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96" r:id="rId3"/>
    <p:sldId id="257" r:id="rId4"/>
    <p:sldId id="283" r:id="rId5"/>
    <p:sldId id="261" r:id="rId6"/>
    <p:sldId id="264" r:id="rId7"/>
    <p:sldId id="262" r:id="rId8"/>
    <p:sldId id="259" r:id="rId9"/>
    <p:sldId id="263" r:id="rId10"/>
    <p:sldId id="260" r:id="rId11"/>
    <p:sldId id="265" r:id="rId12"/>
    <p:sldId id="272" r:id="rId13"/>
    <p:sldId id="282" r:id="rId14"/>
    <p:sldId id="288" r:id="rId15"/>
    <p:sldId id="274" r:id="rId16"/>
    <p:sldId id="271" r:id="rId17"/>
    <p:sldId id="275" r:id="rId18"/>
    <p:sldId id="277" r:id="rId19"/>
    <p:sldId id="278" r:id="rId20"/>
    <p:sldId id="279" r:id="rId21"/>
    <p:sldId id="276" r:id="rId22"/>
    <p:sldId id="295" r:id="rId23"/>
    <p:sldId id="294" r:id="rId24"/>
    <p:sldId id="298" r:id="rId25"/>
  </p:sldIdLst>
  <p:sldSz cx="12192000" cy="6858000"/>
  <p:notesSz cx="6858000" cy="9144000"/>
  <p:embeddedFontLst>
    <p:embeddedFont>
      <p:font typeface="Calibri Light" panose="020F0302020204030204" pitchFamily="34" charset="0"/>
      <p:regular r:id="rId28"/>
      <p:italic r:id="rId29"/>
    </p:embeddedFont>
    <p:embeddedFont>
      <p:font typeface="张海山锐谐体" panose="02000000000000000000" charset="-122"/>
      <p:regular r:id="rId30"/>
    </p:embeddedFont>
    <p:embeddedFont>
      <p:font typeface="方正中等线简体" panose="03000509000000000000" pitchFamily="65" charset="-122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微软雅黑" panose="020B0503020204020204" pitchFamily="34" charset="-122"/>
      <p:regular r:id="rId36"/>
      <p:bold r:id="rId3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D741D40-2E4E-4CB4-8CBB-E2EE31044769}">
          <p14:sldIdLst>
            <p14:sldId id="296"/>
            <p14:sldId id="257"/>
            <p14:sldId id="283"/>
            <p14:sldId id="261"/>
            <p14:sldId id="264"/>
            <p14:sldId id="262"/>
            <p14:sldId id="259"/>
            <p14:sldId id="263"/>
            <p14:sldId id="260"/>
            <p14:sldId id="265"/>
            <p14:sldId id="272"/>
            <p14:sldId id="282"/>
            <p14:sldId id="288"/>
            <p14:sldId id="274"/>
            <p14:sldId id="271"/>
            <p14:sldId id="275"/>
            <p14:sldId id="277"/>
            <p14:sldId id="278"/>
            <p14:sldId id="279"/>
            <p14:sldId id="276"/>
            <p14:sldId id="295"/>
            <p14:sldId id="294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4" userDrawn="1">
          <p15:clr>
            <a:srgbClr val="A4A3A4"/>
          </p15:clr>
        </p15:guide>
        <p15:guide id="4" pos="6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26B"/>
    <a:srgbClr val="D80272"/>
    <a:srgbClr val="BF1717"/>
    <a:srgbClr val="ED027E"/>
    <a:srgbClr val="003A30"/>
    <a:srgbClr val="006655"/>
    <a:srgbClr val="308468"/>
    <a:srgbClr val="CD1919"/>
    <a:srgbClr val="E9494A"/>
    <a:srgbClr val="B61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2" autoAdjust="0"/>
    <p:restoredTop sz="94151" autoAdjust="0"/>
  </p:normalViewPr>
  <p:slideViewPr>
    <p:cSldViewPr snapToGrid="0" showGuides="1">
      <p:cViewPr>
        <p:scale>
          <a:sx n="50" d="100"/>
          <a:sy n="50" d="100"/>
        </p:scale>
        <p:origin x="2094" y="786"/>
      </p:cViewPr>
      <p:guideLst>
        <p:guide orient="horz" pos="4320"/>
        <p:guide pos="3840"/>
        <p:guide orient="horz" pos="24"/>
        <p:guide pos="688"/>
      </p:guideLst>
    </p:cSldViewPr>
  </p:slideViewPr>
  <p:outlineViewPr>
    <p:cViewPr>
      <p:scale>
        <a:sx n="33" d="100"/>
        <a:sy n="33" d="100"/>
      </p:scale>
      <p:origin x="0" y="-1446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50" d="100"/>
        <a:sy n="50" d="100"/>
      </p:scale>
      <p:origin x="0" y="-426"/>
    </p:cViewPr>
  </p:sorterViewPr>
  <p:notesViewPr>
    <p:cSldViewPr snapToGrid="0">
      <p:cViewPr varScale="1">
        <p:scale>
          <a:sx n="51" d="100"/>
          <a:sy n="51" d="100"/>
        </p:scale>
        <p:origin x="286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F5D5A-3230-4AED-ABA3-7CFBF1950830}" type="datetimeFigureOut">
              <a:rPr lang="zh-CN" altLang="en-US" smtClean="0"/>
              <a:t>2015/5/9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9E04A-3703-4401-B8EC-389653EDA5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823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FB607-334F-4616-A26A-13A0526A08EF}" type="datetimeFigureOut">
              <a:rPr lang="zh-CN" altLang="en-US" smtClean="0"/>
              <a:t>2015/5/9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0A105-7CF6-4DBD-A976-417C7F8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267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A105-7CF6-4DBD-A976-417C7F83824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22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A105-7CF6-4DBD-A976-417C7F83824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478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A105-7CF6-4DBD-A976-417C7F83824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94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8435-40A9-485D-8112-B69F6A932376}" type="datetimeFigureOut">
              <a:rPr lang="zh-CN" altLang="en-US" smtClean="0"/>
              <a:t>2015/5/9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C497-EFFF-4CBD-8010-B0A1797444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89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8435-40A9-485D-8112-B69F6A932376}" type="datetimeFigureOut">
              <a:rPr lang="zh-CN" altLang="en-US" smtClean="0"/>
              <a:t>2015/5/9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C497-EFFF-4CBD-8010-B0A1797444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66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8435-40A9-485D-8112-B69F6A932376}" type="datetimeFigureOut">
              <a:rPr lang="zh-CN" altLang="en-US" smtClean="0"/>
              <a:t>2015/5/9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C497-EFFF-4CBD-8010-B0A1797444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9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530820CF-B880-4189-942D-D702A7CBA730}" type="datetimeFigureOut">
              <a:rPr lang="zh-CN" altLang="en-US"/>
              <a:pPr>
                <a:defRPr/>
              </a:pPr>
              <a:t>2015/5/9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2E2F2675-4B77-42EC-A51D-A992856643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643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530820CF-B880-4189-942D-D702A7CBA730}" type="datetimeFigureOut">
              <a:rPr lang="zh-CN" altLang="en-US"/>
              <a:pPr>
                <a:defRPr/>
              </a:pPr>
              <a:t>2015/5/9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4B1B18DD-AD18-4DCA-9641-CC4C5BE90E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381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530820CF-B880-4189-942D-D702A7CBA730}" type="datetimeFigureOut">
              <a:rPr lang="zh-CN" altLang="en-US"/>
              <a:pPr>
                <a:defRPr/>
              </a:pPr>
              <a:t>2015/5/9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B3CF6D74-55B7-4774-8D58-54FA72445B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770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530820CF-B880-4189-942D-D702A7CBA730}" type="datetimeFigureOut">
              <a:rPr lang="zh-CN" altLang="en-US"/>
              <a:pPr>
                <a:defRPr/>
              </a:pPr>
              <a:t>2015/5/9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2605B074-607B-4279-B39C-C3EE809815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33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530820CF-B880-4189-942D-D702A7CBA730}" type="datetimeFigureOut">
              <a:rPr lang="zh-CN" altLang="en-US"/>
              <a:pPr>
                <a:defRPr/>
              </a:pPr>
              <a:t>2015/5/9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350A827A-8303-483F-AAF0-091B8FBFAD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433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530820CF-B880-4189-942D-D702A7CBA730}" type="datetimeFigureOut">
              <a:rPr lang="zh-CN" altLang="en-US"/>
              <a:pPr>
                <a:defRPr/>
              </a:pPr>
              <a:t>2015/5/9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EDA37574-4FF1-4B06-B5D1-ED813675FF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6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530820CF-B880-4189-942D-D702A7CBA730}" type="datetimeFigureOut">
              <a:rPr lang="zh-CN" altLang="en-US"/>
              <a:pPr>
                <a:defRPr/>
              </a:pPr>
              <a:t>2015/5/9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FF94BC6D-E465-48DB-BA7F-F88B306CB8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361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530820CF-B880-4189-942D-D702A7CBA730}" type="datetimeFigureOut">
              <a:rPr lang="zh-CN" altLang="en-US"/>
              <a:pPr>
                <a:defRPr/>
              </a:pPr>
              <a:t>2015/5/9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1680D338-F3D1-4985-B134-064C3B04F6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2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8435-40A9-485D-8112-B69F6A932376}" type="datetimeFigureOut">
              <a:rPr lang="zh-CN" altLang="en-US" smtClean="0"/>
              <a:t>2015/5/9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C497-EFFF-4CBD-8010-B0A1797444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51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530820CF-B880-4189-942D-D702A7CBA730}" type="datetimeFigureOut">
              <a:rPr lang="zh-CN" altLang="en-US"/>
              <a:pPr>
                <a:defRPr/>
              </a:pPr>
              <a:t>2015/5/9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3055190F-6702-4437-9A3D-3D12A55C76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021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530820CF-B880-4189-942D-D702A7CBA730}" type="datetimeFigureOut">
              <a:rPr lang="zh-CN" altLang="en-US"/>
              <a:pPr>
                <a:defRPr/>
              </a:pPr>
              <a:t>2015/5/9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AF568D36-A149-4C6B-83DE-76170980D4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852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530820CF-B880-4189-942D-D702A7CBA730}" type="datetimeFigureOut">
              <a:rPr lang="zh-CN" altLang="en-US"/>
              <a:pPr>
                <a:defRPr/>
              </a:pPr>
              <a:t>2015/5/9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F686CCCA-7AF4-4985-8EAF-44CDD35901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29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8435-40A9-485D-8112-B69F6A932376}" type="datetimeFigureOut">
              <a:rPr lang="zh-CN" altLang="en-US" smtClean="0"/>
              <a:t>2015/5/9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C497-EFFF-4CBD-8010-B0A1797444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45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8435-40A9-485D-8112-B69F6A932376}" type="datetimeFigureOut">
              <a:rPr lang="zh-CN" altLang="en-US" smtClean="0"/>
              <a:t>2015/5/9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C497-EFFF-4CBD-8010-B0A1797444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64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8435-40A9-485D-8112-B69F6A932376}" type="datetimeFigureOut">
              <a:rPr lang="zh-CN" altLang="en-US" smtClean="0"/>
              <a:t>2015/5/9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C497-EFFF-4CBD-8010-B0A1797444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92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8435-40A9-485D-8112-B69F6A932376}" type="datetimeFigureOut">
              <a:rPr lang="zh-CN" altLang="en-US" smtClean="0"/>
              <a:t>2015/5/9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C497-EFFF-4CBD-8010-B0A1797444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0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8435-40A9-485D-8112-B69F6A932376}" type="datetimeFigureOut">
              <a:rPr lang="zh-CN" altLang="en-US" smtClean="0"/>
              <a:t>2015/5/9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C497-EFFF-4CBD-8010-B0A1797444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91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8435-40A9-485D-8112-B69F6A932376}" type="datetimeFigureOut">
              <a:rPr lang="zh-CN" altLang="en-US" smtClean="0"/>
              <a:t>2015/5/9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C497-EFFF-4CBD-8010-B0A1797444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08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8435-40A9-485D-8112-B69F6A932376}" type="datetimeFigureOut">
              <a:rPr lang="zh-CN" altLang="en-US" smtClean="0"/>
              <a:t>2015/5/9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C497-EFFF-4CBD-8010-B0A1797444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32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68435-40A9-485D-8112-B69F6A932376}" type="datetimeFigureOut">
              <a:rPr lang="zh-CN" altLang="en-US" smtClean="0"/>
              <a:t>2015/5/9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AC497-EFFF-4CBD-8010-B0A1797444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4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4342F"/>
              </a:gs>
              <a:gs pos="69000">
                <a:srgbClr val="0F2925"/>
              </a:gs>
              <a:gs pos="100000">
                <a:srgbClr val="0F292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5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hyperlink" Target="http://www.yanj.cn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j.cn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j.cn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nj.c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j.cn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j.cn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j.cn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anj.cn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j.cn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j.cn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j.cn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j.cn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://www.yanj.cn/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j.cn/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nj.c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idu.com/s?ie=UTF-8&amp;wd=pptfan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j.cn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anj.cn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j.cn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j.cn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j.cn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anj.cn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j.cn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5">
            <a:hlinkClick r:id="rId5"/>
          </p:cNvPr>
          <p:cNvSpPr>
            <a:spLocks noChangeArrowheads="1"/>
          </p:cNvSpPr>
          <p:nvPr/>
        </p:nvSpPr>
        <p:spPr bwMode="auto">
          <a:xfrm>
            <a:off x="-35252" y="0"/>
            <a:ext cx="12268200" cy="6858000"/>
          </a:xfrm>
          <a:prstGeom prst="rect">
            <a:avLst/>
          </a:prstGeom>
          <a:solidFill>
            <a:srgbClr val="E9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2531706" y="1685493"/>
            <a:ext cx="3773748" cy="5172507"/>
            <a:chOff x="2531706" y="1685493"/>
            <a:chExt cx="3773748" cy="5172507"/>
          </a:xfrm>
        </p:grpSpPr>
        <p:sp>
          <p:nvSpPr>
            <p:cNvPr id="153" name="文本框 152"/>
            <p:cNvSpPr txBox="1"/>
            <p:nvPr/>
          </p:nvSpPr>
          <p:spPr>
            <a:xfrm>
              <a:off x="2607906" y="1804189"/>
              <a:ext cx="3697548" cy="5036685"/>
            </a:xfrm>
            <a:custGeom>
              <a:avLst/>
              <a:gdLst/>
              <a:ahLst/>
              <a:cxnLst/>
              <a:rect l="l" t="t" r="r" b="b"/>
              <a:pathLst>
                <a:path w="3697548" h="4841120">
                  <a:moveTo>
                    <a:pt x="1257929" y="648024"/>
                  </a:moveTo>
                  <a:lnTo>
                    <a:pt x="1257929" y="4193096"/>
                  </a:lnTo>
                  <a:lnTo>
                    <a:pt x="2433267" y="4193096"/>
                  </a:lnTo>
                  <a:lnTo>
                    <a:pt x="2433267" y="648024"/>
                  </a:lnTo>
                  <a:close/>
                  <a:moveTo>
                    <a:pt x="0" y="0"/>
                  </a:moveTo>
                  <a:lnTo>
                    <a:pt x="3697548" y="0"/>
                  </a:lnTo>
                  <a:lnTo>
                    <a:pt x="3697548" y="4841120"/>
                  </a:lnTo>
                  <a:lnTo>
                    <a:pt x="0" y="4841120"/>
                  </a:lnTo>
                  <a:close/>
                </a:path>
              </a:pathLst>
            </a:custGeom>
            <a:solidFill>
              <a:srgbClr val="CD1919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dist"/>
              <a:endParaRPr lang="zh-CN" altLang="en-US" sz="50000" dirty="0">
                <a:solidFill>
                  <a:srgbClr val="CD1919"/>
                </a:solidFill>
                <a:latin typeface="蒙纳简超刚黑" panose="00000900000000000000" pitchFamily="2" charset="-120"/>
                <a:ea typeface="蒙纳简超刚黑" panose="00000900000000000000" pitchFamily="2" charset="-120"/>
              </a:endParaRPr>
            </a:p>
          </p:txBody>
        </p:sp>
        <p:sp>
          <p:nvSpPr>
            <p:cNvPr id="161" name="文本框 160"/>
            <p:cNvSpPr txBox="1"/>
            <p:nvPr/>
          </p:nvSpPr>
          <p:spPr>
            <a:xfrm>
              <a:off x="2531706" y="1685493"/>
              <a:ext cx="3697548" cy="5172507"/>
            </a:xfrm>
            <a:custGeom>
              <a:avLst/>
              <a:gdLst/>
              <a:ahLst/>
              <a:cxnLst/>
              <a:rect l="l" t="t" r="r" b="b"/>
              <a:pathLst>
                <a:path w="3697548" h="4841120">
                  <a:moveTo>
                    <a:pt x="1257929" y="648024"/>
                  </a:moveTo>
                  <a:lnTo>
                    <a:pt x="1257929" y="4193096"/>
                  </a:lnTo>
                  <a:lnTo>
                    <a:pt x="2433267" y="4193096"/>
                  </a:lnTo>
                  <a:lnTo>
                    <a:pt x="2433267" y="648024"/>
                  </a:lnTo>
                  <a:close/>
                  <a:moveTo>
                    <a:pt x="0" y="0"/>
                  </a:moveTo>
                  <a:lnTo>
                    <a:pt x="3697548" y="0"/>
                  </a:lnTo>
                  <a:lnTo>
                    <a:pt x="3697548" y="4841120"/>
                  </a:lnTo>
                  <a:lnTo>
                    <a:pt x="0" y="4841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dist"/>
              <a:endParaRPr lang="zh-CN" altLang="en-US" sz="50000" dirty="0">
                <a:solidFill>
                  <a:srgbClr val="FFFFFF"/>
                </a:solidFill>
                <a:latin typeface="蒙纳简超刚黑" panose="00000900000000000000" pitchFamily="2" charset="-120"/>
                <a:ea typeface="蒙纳简超刚黑" panose="00000900000000000000" pitchFamily="2" charset="-12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2035" y="1678871"/>
            <a:ext cx="2166395" cy="5179129"/>
            <a:chOff x="72035" y="1678871"/>
            <a:chExt cx="2166395" cy="5179129"/>
          </a:xfrm>
        </p:grpSpPr>
        <p:sp>
          <p:nvSpPr>
            <p:cNvPr id="152" name="文本框 151"/>
            <p:cNvSpPr txBox="1"/>
            <p:nvPr/>
          </p:nvSpPr>
          <p:spPr>
            <a:xfrm>
              <a:off x="148235" y="1797567"/>
              <a:ext cx="2090195" cy="5043307"/>
            </a:xfrm>
            <a:custGeom>
              <a:avLst/>
              <a:gdLst/>
              <a:ahLst/>
              <a:cxnLst/>
              <a:rect l="l" t="t" r="r" b="b"/>
              <a:pathLst>
                <a:path w="2090195" h="4847473">
                  <a:moveTo>
                    <a:pt x="0" y="0"/>
                  </a:moveTo>
                  <a:lnTo>
                    <a:pt x="2090195" y="0"/>
                  </a:lnTo>
                  <a:lnTo>
                    <a:pt x="2090195" y="4847473"/>
                  </a:lnTo>
                  <a:lnTo>
                    <a:pt x="825913" y="4847473"/>
                  </a:lnTo>
                  <a:lnTo>
                    <a:pt x="825913" y="628964"/>
                  </a:lnTo>
                  <a:lnTo>
                    <a:pt x="0" y="628964"/>
                  </a:lnTo>
                  <a:close/>
                </a:path>
              </a:pathLst>
            </a:custGeom>
            <a:solidFill>
              <a:srgbClr val="BF171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dist">
                <a:defRPr sz="39700">
                  <a:solidFill>
                    <a:srgbClr val="FFFFFF"/>
                  </a:solidFill>
                  <a:latin typeface="蒙纳简超刚黑" panose="00000900000000000000" pitchFamily="2" charset="-120"/>
                  <a:ea typeface="蒙纳简超刚黑" panose="00000900000000000000" pitchFamily="2" charset="-120"/>
                </a:defRPr>
              </a:lvl1pPr>
            </a:lstStyle>
            <a:p>
              <a:endParaRPr lang="zh-CN" altLang="en-US" sz="50000" dirty="0">
                <a:solidFill>
                  <a:srgbClr val="BF1717"/>
                </a:solidFill>
              </a:endParaRPr>
            </a:p>
          </p:txBody>
        </p:sp>
        <p:sp>
          <p:nvSpPr>
            <p:cNvPr id="160" name="文本框 159"/>
            <p:cNvSpPr txBox="1"/>
            <p:nvPr/>
          </p:nvSpPr>
          <p:spPr>
            <a:xfrm>
              <a:off x="72035" y="1678871"/>
              <a:ext cx="2090195" cy="5179129"/>
            </a:xfrm>
            <a:custGeom>
              <a:avLst/>
              <a:gdLst/>
              <a:ahLst/>
              <a:cxnLst/>
              <a:rect l="l" t="t" r="r" b="b"/>
              <a:pathLst>
                <a:path w="2090195" h="4847473">
                  <a:moveTo>
                    <a:pt x="0" y="0"/>
                  </a:moveTo>
                  <a:lnTo>
                    <a:pt x="2090195" y="0"/>
                  </a:lnTo>
                  <a:lnTo>
                    <a:pt x="2090195" y="4847473"/>
                  </a:lnTo>
                  <a:lnTo>
                    <a:pt x="825913" y="4847473"/>
                  </a:lnTo>
                  <a:lnTo>
                    <a:pt x="825913" y="628964"/>
                  </a:lnTo>
                  <a:lnTo>
                    <a:pt x="0" y="6289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dist">
                <a:defRPr sz="39700">
                  <a:solidFill>
                    <a:srgbClr val="FFFFFF"/>
                  </a:solidFill>
                  <a:latin typeface="蒙纳简超刚黑" panose="00000900000000000000" pitchFamily="2" charset="-120"/>
                  <a:ea typeface="蒙纳简超刚黑" panose="00000900000000000000" pitchFamily="2" charset="-120"/>
                </a:defRPr>
              </a:lvl1pPr>
            </a:lstStyle>
            <a:p>
              <a:endParaRPr lang="zh-CN" altLang="en-US" sz="50000" dirty="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591425" y="1685493"/>
            <a:ext cx="3773748" cy="5172507"/>
            <a:chOff x="6591425" y="1685493"/>
            <a:chExt cx="3773748" cy="5172507"/>
          </a:xfrm>
        </p:grpSpPr>
        <p:sp>
          <p:nvSpPr>
            <p:cNvPr id="154" name="文本框 153"/>
            <p:cNvSpPr txBox="1"/>
            <p:nvPr/>
          </p:nvSpPr>
          <p:spPr>
            <a:xfrm>
              <a:off x="6667625" y="1804189"/>
              <a:ext cx="3697548" cy="5036685"/>
            </a:xfrm>
            <a:custGeom>
              <a:avLst/>
              <a:gdLst/>
              <a:ahLst/>
              <a:cxnLst/>
              <a:rect l="l" t="t" r="r" b="b"/>
              <a:pathLst>
                <a:path w="3697548" h="4841120">
                  <a:moveTo>
                    <a:pt x="1257929" y="648024"/>
                  </a:moveTo>
                  <a:lnTo>
                    <a:pt x="1257929" y="4193096"/>
                  </a:lnTo>
                  <a:lnTo>
                    <a:pt x="2433267" y="4193096"/>
                  </a:lnTo>
                  <a:lnTo>
                    <a:pt x="2433267" y="648024"/>
                  </a:lnTo>
                  <a:close/>
                  <a:moveTo>
                    <a:pt x="0" y="0"/>
                  </a:moveTo>
                  <a:lnTo>
                    <a:pt x="3697548" y="0"/>
                  </a:lnTo>
                  <a:lnTo>
                    <a:pt x="3697548" y="4841120"/>
                  </a:lnTo>
                  <a:lnTo>
                    <a:pt x="0" y="4841120"/>
                  </a:lnTo>
                  <a:close/>
                </a:path>
              </a:pathLst>
            </a:custGeom>
            <a:solidFill>
              <a:srgbClr val="CD1919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dist">
                <a:defRPr sz="39700">
                  <a:solidFill>
                    <a:srgbClr val="FFFFFF"/>
                  </a:solidFill>
                  <a:latin typeface="蒙纳简超刚黑" panose="00000900000000000000" pitchFamily="2" charset="-120"/>
                  <a:ea typeface="蒙纳简超刚黑" panose="00000900000000000000" pitchFamily="2" charset="-120"/>
                </a:defRPr>
              </a:lvl1pPr>
            </a:lstStyle>
            <a:p>
              <a:endParaRPr lang="zh-CN" altLang="en-US" sz="50000" dirty="0">
                <a:solidFill>
                  <a:srgbClr val="CD1919"/>
                </a:solidFill>
              </a:endParaRPr>
            </a:p>
          </p:txBody>
        </p:sp>
        <p:sp>
          <p:nvSpPr>
            <p:cNvPr id="163" name="文本框 162"/>
            <p:cNvSpPr txBox="1"/>
            <p:nvPr/>
          </p:nvSpPr>
          <p:spPr>
            <a:xfrm>
              <a:off x="6591425" y="1685493"/>
              <a:ext cx="3697548" cy="5172507"/>
            </a:xfrm>
            <a:custGeom>
              <a:avLst/>
              <a:gdLst/>
              <a:ahLst/>
              <a:cxnLst/>
              <a:rect l="l" t="t" r="r" b="b"/>
              <a:pathLst>
                <a:path w="3697548" h="4841120">
                  <a:moveTo>
                    <a:pt x="1257929" y="648024"/>
                  </a:moveTo>
                  <a:lnTo>
                    <a:pt x="1257929" y="4193096"/>
                  </a:lnTo>
                  <a:lnTo>
                    <a:pt x="2433267" y="4193096"/>
                  </a:lnTo>
                  <a:lnTo>
                    <a:pt x="2433267" y="648024"/>
                  </a:lnTo>
                  <a:close/>
                  <a:moveTo>
                    <a:pt x="0" y="0"/>
                  </a:moveTo>
                  <a:lnTo>
                    <a:pt x="3697548" y="0"/>
                  </a:lnTo>
                  <a:lnTo>
                    <a:pt x="3697548" y="4841120"/>
                  </a:lnTo>
                  <a:lnTo>
                    <a:pt x="0" y="4841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dist">
                <a:defRPr sz="39700">
                  <a:solidFill>
                    <a:srgbClr val="FFFFFF"/>
                  </a:solidFill>
                  <a:latin typeface="蒙纳简超刚黑" panose="00000900000000000000" pitchFamily="2" charset="-120"/>
                  <a:ea typeface="蒙纳简超刚黑" panose="00000900000000000000" pitchFamily="2" charset="-120"/>
                </a:defRPr>
              </a:lvl1pPr>
            </a:lstStyle>
            <a:p>
              <a:endParaRPr lang="zh-CN" altLang="en-US" sz="50000" dirty="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514345" y="1679447"/>
            <a:ext cx="1568196" cy="5186170"/>
            <a:chOff x="10514345" y="1679447"/>
            <a:chExt cx="1568196" cy="5186170"/>
          </a:xfrm>
        </p:grpSpPr>
        <p:sp>
          <p:nvSpPr>
            <p:cNvPr id="156" name="文本框 155"/>
            <p:cNvSpPr txBox="1"/>
            <p:nvPr/>
          </p:nvSpPr>
          <p:spPr>
            <a:xfrm>
              <a:off x="10590545" y="1729091"/>
              <a:ext cx="1491996" cy="5136526"/>
            </a:xfrm>
            <a:custGeom>
              <a:avLst/>
              <a:gdLst/>
              <a:ahLst/>
              <a:cxnLst/>
              <a:rect l="l" t="t" r="r" b="b"/>
              <a:pathLst>
                <a:path w="1491996" h="4985004">
                  <a:moveTo>
                    <a:pt x="170688" y="4402836"/>
                  </a:moveTo>
                  <a:lnTo>
                    <a:pt x="467868" y="4402836"/>
                  </a:lnTo>
                  <a:lnTo>
                    <a:pt x="350520" y="4985004"/>
                  </a:lnTo>
                  <a:lnTo>
                    <a:pt x="53340" y="4985004"/>
                  </a:lnTo>
                  <a:close/>
                  <a:moveTo>
                    <a:pt x="56388" y="4012692"/>
                  </a:moveTo>
                  <a:lnTo>
                    <a:pt x="342900" y="4012692"/>
                  </a:lnTo>
                  <a:lnTo>
                    <a:pt x="466344" y="4354068"/>
                  </a:lnTo>
                  <a:lnTo>
                    <a:pt x="178308" y="4354068"/>
                  </a:lnTo>
                  <a:close/>
                  <a:moveTo>
                    <a:pt x="790956" y="3640836"/>
                  </a:moveTo>
                  <a:lnTo>
                    <a:pt x="1086612" y="3640836"/>
                  </a:lnTo>
                  <a:lnTo>
                    <a:pt x="1086612" y="3842004"/>
                  </a:lnTo>
                  <a:lnTo>
                    <a:pt x="1362456" y="3842004"/>
                  </a:lnTo>
                  <a:lnTo>
                    <a:pt x="1362456" y="3989832"/>
                  </a:lnTo>
                  <a:lnTo>
                    <a:pt x="1086612" y="3989832"/>
                  </a:lnTo>
                  <a:lnTo>
                    <a:pt x="1086612" y="4239768"/>
                  </a:lnTo>
                  <a:lnTo>
                    <a:pt x="1435608" y="4239768"/>
                  </a:lnTo>
                  <a:lnTo>
                    <a:pt x="1435608" y="4386072"/>
                  </a:lnTo>
                  <a:lnTo>
                    <a:pt x="1022604" y="4386072"/>
                  </a:lnTo>
                  <a:lnTo>
                    <a:pt x="798576" y="4837176"/>
                  </a:lnTo>
                  <a:lnTo>
                    <a:pt x="1121664" y="4837176"/>
                  </a:lnTo>
                  <a:lnTo>
                    <a:pt x="1021080" y="4491228"/>
                  </a:lnTo>
                  <a:lnTo>
                    <a:pt x="1310640" y="4491228"/>
                  </a:lnTo>
                  <a:lnTo>
                    <a:pt x="1455420" y="4985004"/>
                  </a:lnTo>
                  <a:lnTo>
                    <a:pt x="1165860" y="4985004"/>
                  </a:lnTo>
                  <a:lnTo>
                    <a:pt x="1130808" y="4869180"/>
                  </a:lnTo>
                  <a:lnTo>
                    <a:pt x="1062228" y="4985004"/>
                  </a:lnTo>
                  <a:lnTo>
                    <a:pt x="470916" y="4985004"/>
                  </a:lnTo>
                  <a:lnTo>
                    <a:pt x="470916" y="4846320"/>
                  </a:lnTo>
                  <a:lnTo>
                    <a:pt x="702564" y="4386072"/>
                  </a:lnTo>
                  <a:lnTo>
                    <a:pt x="481584" y="4386072"/>
                  </a:lnTo>
                  <a:lnTo>
                    <a:pt x="481584" y="4239768"/>
                  </a:lnTo>
                  <a:lnTo>
                    <a:pt x="790956" y="4239768"/>
                  </a:lnTo>
                  <a:lnTo>
                    <a:pt x="790956" y="3991356"/>
                  </a:lnTo>
                  <a:lnTo>
                    <a:pt x="515112" y="3991356"/>
                  </a:lnTo>
                  <a:lnTo>
                    <a:pt x="515112" y="3842004"/>
                  </a:lnTo>
                  <a:lnTo>
                    <a:pt x="790956" y="3842004"/>
                  </a:lnTo>
                  <a:close/>
                  <a:moveTo>
                    <a:pt x="50292" y="3637788"/>
                  </a:moveTo>
                  <a:lnTo>
                    <a:pt x="341376" y="3637788"/>
                  </a:lnTo>
                  <a:lnTo>
                    <a:pt x="458724" y="3962400"/>
                  </a:lnTo>
                  <a:lnTo>
                    <a:pt x="166116" y="3962400"/>
                  </a:lnTo>
                  <a:close/>
                  <a:moveTo>
                    <a:pt x="85344" y="1824228"/>
                  </a:moveTo>
                  <a:lnTo>
                    <a:pt x="1418844" y="1824228"/>
                  </a:lnTo>
                  <a:lnTo>
                    <a:pt x="1418844" y="1973580"/>
                  </a:lnTo>
                  <a:lnTo>
                    <a:pt x="1115568" y="1973580"/>
                  </a:lnTo>
                  <a:lnTo>
                    <a:pt x="1115568" y="2554224"/>
                  </a:lnTo>
                  <a:lnTo>
                    <a:pt x="1161288" y="2554224"/>
                  </a:lnTo>
                  <a:lnTo>
                    <a:pt x="1211580" y="2104644"/>
                  </a:lnTo>
                  <a:lnTo>
                    <a:pt x="1440180" y="2104644"/>
                  </a:lnTo>
                  <a:lnTo>
                    <a:pt x="1371600" y="2706624"/>
                  </a:lnTo>
                  <a:lnTo>
                    <a:pt x="1115568" y="2706624"/>
                  </a:lnTo>
                  <a:lnTo>
                    <a:pt x="1115568" y="3006852"/>
                  </a:lnTo>
                  <a:lnTo>
                    <a:pt x="1459992" y="3006852"/>
                  </a:lnTo>
                  <a:lnTo>
                    <a:pt x="1397508" y="3159252"/>
                  </a:lnTo>
                  <a:lnTo>
                    <a:pt x="833628" y="3159252"/>
                  </a:lnTo>
                  <a:lnTo>
                    <a:pt x="833628" y="1973580"/>
                  </a:lnTo>
                  <a:lnTo>
                    <a:pt x="484632" y="1973580"/>
                  </a:lnTo>
                  <a:lnTo>
                    <a:pt x="438912" y="2138172"/>
                  </a:lnTo>
                  <a:lnTo>
                    <a:pt x="755904" y="2138172"/>
                  </a:lnTo>
                  <a:lnTo>
                    <a:pt x="755904" y="2791968"/>
                  </a:lnTo>
                  <a:lnTo>
                    <a:pt x="396240" y="3159252"/>
                  </a:lnTo>
                  <a:lnTo>
                    <a:pt x="44196" y="3159252"/>
                  </a:lnTo>
                  <a:lnTo>
                    <a:pt x="297180" y="2907792"/>
                  </a:lnTo>
                  <a:lnTo>
                    <a:pt x="102108" y="2557272"/>
                  </a:lnTo>
                  <a:lnTo>
                    <a:pt x="382524" y="2557272"/>
                  </a:lnTo>
                  <a:lnTo>
                    <a:pt x="478536" y="2721864"/>
                  </a:lnTo>
                  <a:lnTo>
                    <a:pt x="478536" y="2287524"/>
                  </a:lnTo>
                  <a:lnTo>
                    <a:pt x="399288" y="2287524"/>
                  </a:lnTo>
                  <a:lnTo>
                    <a:pt x="345948" y="2499360"/>
                  </a:lnTo>
                  <a:lnTo>
                    <a:pt x="59436" y="2499360"/>
                  </a:lnTo>
                  <a:lnTo>
                    <a:pt x="196596" y="1973580"/>
                  </a:lnTo>
                  <a:lnTo>
                    <a:pt x="85344" y="1973580"/>
                  </a:lnTo>
                  <a:close/>
                  <a:moveTo>
                    <a:pt x="600456" y="313944"/>
                  </a:moveTo>
                  <a:lnTo>
                    <a:pt x="902208" y="313944"/>
                  </a:lnTo>
                  <a:lnTo>
                    <a:pt x="902208" y="1325880"/>
                  </a:lnTo>
                  <a:lnTo>
                    <a:pt x="600456" y="1325880"/>
                  </a:lnTo>
                  <a:close/>
                  <a:moveTo>
                    <a:pt x="301752" y="0"/>
                  </a:moveTo>
                  <a:lnTo>
                    <a:pt x="1196340" y="0"/>
                  </a:lnTo>
                  <a:lnTo>
                    <a:pt x="1491996" y="632460"/>
                  </a:lnTo>
                  <a:lnTo>
                    <a:pt x="1168908" y="632460"/>
                  </a:lnTo>
                  <a:lnTo>
                    <a:pt x="932688" y="150876"/>
                  </a:lnTo>
                  <a:lnTo>
                    <a:pt x="565404" y="150876"/>
                  </a:lnTo>
                  <a:lnTo>
                    <a:pt x="323088" y="632460"/>
                  </a:lnTo>
                  <a:lnTo>
                    <a:pt x="0" y="632460"/>
                  </a:lnTo>
                  <a:close/>
                </a:path>
              </a:pathLst>
            </a:custGeom>
            <a:solidFill>
              <a:srgbClr val="BF171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2000" dirty="0">
                <a:solidFill>
                  <a:srgbClr val="BF1717"/>
                </a:solidFill>
                <a:latin typeface="蒙纳简超刚黑" panose="00000900000000000000" pitchFamily="2" charset="-120"/>
                <a:ea typeface="蒙纳简超刚黑" panose="00000900000000000000" pitchFamily="2" charset="-120"/>
              </a:endParaRPr>
            </a:p>
          </p:txBody>
        </p:sp>
        <p:sp>
          <p:nvSpPr>
            <p:cNvPr id="165" name="文本框 164"/>
            <p:cNvSpPr txBox="1"/>
            <p:nvPr/>
          </p:nvSpPr>
          <p:spPr>
            <a:xfrm>
              <a:off x="10514345" y="1679447"/>
              <a:ext cx="1491996" cy="5161427"/>
            </a:xfrm>
            <a:custGeom>
              <a:avLst/>
              <a:gdLst/>
              <a:ahLst/>
              <a:cxnLst/>
              <a:rect l="l" t="t" r="r" b="b"/>
              <a:pathLst>
                <a:path w="1491996" h="4985004">
                  <a:moveTo>
                    <a:pt x="170688" y="4402836"/>
                  </a:moveTo>
                  <a:lnTo>
                    <a:pt x="467868" y="4402836"/>
                  </a:lnTo>
                  <a:lnTo>
                    <a:pt x="350520" y="4985004"/>
                  </a:lnTo>
                  <a:lnTo>
                    <a:pt x="53340" y="4985004"/>
                  </a:lnTo>
                  <a:close/>
                  <a:moveTo>
                    <a:pt x="56388" y="4012692"/>
                  </a:moveTo>
                  <a:lnTo>
                    <a:pt x="342900" y="4012692"/>
                  </a:lnTo>
                  <a:lnTo>
                    <a:pt x="466344" y="4354068"/>
                  </a:lnTo>
                  <a:lnTo>
                    <a:pt x="178308" y="4354068"/>
                  </a:lnTo>
                  <a:close/>
                  <a:moveTo>
                    <a:pt x="790956" y="3640836"/>
                  </a:moveTo>
                  <a:lnTo>
                    <a:pt x="1086612" y="3640836"/>
                  </a:lnTo>
                  <a:lnTo>
                    <a:pt x="1086612" y="3842004"/>
                  </a:lnTo>
                  <a:lnTo>
                    <a:pt x="1362456" y="3842004"/>
                  </a:lnTo>
                  <a:lnTo>
                    <a:pt x="1362456" y="3989832"/>
                  </a:lnTo>
                  <a:lnTo>
                    <a:pt x="1086612" y="3989832"/>
                  </a:lnTo>
                  <a:lnTo>
                    <a:pt x="1086612" y="4239768"/>
                  </a:lnTo>
                  <a:lnTo>
                    <a:pt x="1435608" y="4239768"/>
                  </a:lnTo>
                  <a:lnTo>
                    <a:pt x="1435608" y="4386072"/>
                  </a:lnTo>
                  <a:lnTo>
                    <a:pt x="1022604" y="4386072"/>
                  </a:lnTo>
                  <a:lnTo>
                    <a:pt x="798576" y="4837176"/>
                  </a:lnTo>
                  <a:lnTo>
                    <a:pt x="1121664" y="4837176"/>
                  </a:lnTo>
                  <a:lnTo>
                    <a:pt x="1021080" y="4491228"/>
                  </a:lnTo>
                  <a:lnTo>
                    <a:pt x="1310640" y="4491228"/>
                  </a:lnTo>
                  <a:lnTo>
                    <a:pt x="1455420" y="4985004"/>
                  </a:lnTo>
                  <a:lnTo>
                    <a:pt x="1165860" y="4985004"/>
                  </a:lnTo>
                  <a:lnTo>
                    <a:pt x="1130808" y="4869180"/>
                  </a:lnTo>
                  <a:lnTo>
                    <a:pt x="1062228" y="4985004"/>
                  </a:lnTo>
                  <a:lnTo>
                    <a:pt x="470916" y="4985004"/>
                  </a:lnTo>
                  <a:lnTo>
                    <a:pt x="470916" y="4846320"/>
                  </a:lnTo>
                  <a:lnTo>
                    <a:pt x="702564" y="4386072"/>
                  </a:lnTo>
                  <a:lnTo>
                    <a:pt x="481584" y="4386072"/>
                  </a:lnTo>
                  <a:lnTo>
                    <a:pt x="481584" y="4239768"/>
                  </a:lnTo>
                  <a:lnTo>
                    <a:pt x="790956" y="4239768"/>
                  </a:lnTo>
                  <a:lnTo>
                    <a:pt x="790956" y="3991356"/>
                  </a:lnTo>
                  <a:lnTo>
                    <a:pt x="515112" y="3991356"/>
                  </a:lnTo>
                  <a:lnTo>
                    <a:pt x="515112" y="3842004"/>
                  </a:lnTo>
                  <a:lnTo>
                    <a:pt x="790956" y="3842004"/>
                  </a:lnTo>
                  <a:close/>
                  <a:moveTo>
                    <a:pt x="50292" y="3637788"/>
                  </a:moveTo>
                  <a:lnTo>
                    <a:pt x="341376" y="3637788"/>
                  </a:lnTo>
                  <a:lnTo>
                    <a:pt x="458724" y="3962400"/>
                  </a:lnTo>
                  <a:lnTo>
                    <a:pt x="166116" y="3962400"/>
                  </a:lnTo>
                  <a:close/>
                  <a:moveTo>
                    <a:pt x="85344" y="1824228"/>
                  </a:moveTo>
                  <a:lnTo>
                    <a:pt x="1418844" y="1824228"/>
                  </a:lnTo>
                  <a:lnTo>
                    <a:pt x="1418844" y="1973580"/>
                  </a:lnTo>
                  <a:lnTo>
                    <a:pt x="1115568" y="1973580"/>
                  </a:lnTo>
                  <a:lnTo>
                    <a:pt x="1115568" y="2554224"/>
                  </a:lnTo>
                  <a:lnTo>
                    <a:pt x="1161288" y="2554224"/>
                  </a:lnTo>
                  <a:lnTo>
                    <a:pt x="1211580" y="2104644"/>
                  </a:lnTo>
                  <a:lnTo>
                    <a:pt x="1440180" y="2104644"/>
                  </a:lnTo>
                  <a:lnTo>
                    <a:pt x="1371600" y="2706624"/>
                  </a:lnTo>
                  <a:lnTo>
                    <a:pt x="1115568" y="2706624"/>
                  </a:lnTo>
                  <a:lnTo>
                    <a:pt x="1115568" y="3006852"/>
                  </a:lnTo>
                  <a:lnTo>
                    <a:pt x="1459992" y="3006852"/>
                  </a:lnTo>
                  <a:lnTo>
                    <a:pt x="1397508" y="3159252"/>
                  </a:lnTo>
                  <a:lnTo>
                    <a:pt x="833628" y="3159252"/>
                  </a:lnTo>
                  <a:lnTo>
                    <a:pt x="833628" y="1973580"/>
                  </a:lnTo>
                  <a:lnTo>
                    <a:pt x="484632" y="1973580"/>
                  </a:lnTo>
                  <a:lnTo>
                    <a:pt x="438912" y="2138172"/>
                  </a:lnTo>
                  <a:lnTo>
                    <a:pt x="755904" y="2138172"/>
                  </a:lnTo>
                  <a:lnTo>
                    <a:pt x="755904" y="2791968"/>
                  </a:lnTo>
                  <a:lnTo>
                    <a:pt x="396240" y="3159252"/>
                  </a:lnTo>
                  <a:lnTo>
                    <a:pt x="44196" y="3159252"/>
                  </a:lnTo>
                  <a:lnTo>
                    <a:pt x="297180" y="2907792"/>
                  </a:lnTo>
                  <a:lnTo>
                    <a:pt x="102108" y="2557272"/>
                  </a:lnTo>
                  <a:lnTo>
                    <a:pt x="382524" y="2557272"/>
                  </a:lnTo>
                  <a:lnTo>
                    <a:pt x="478536" y="2721864"/>
                  </a:lnTo>
                  <a:lnTo>
                    <a:pt x="478536" y="2287524"/>
                  </a:lnTo>
                  <a:lnTo>
                    <a:pt x="399288" y="2287524"/>
                  </a:lnTo>
                  <a:lnTo>
                    <a:pt x="345948" y="2499360"/>
                  </a:lnTo>
                  <a:lnTo>
                    <a:pt x="59436" y="2499360"/>
                  </a:lnTo>
                  <a:lnTo>
                    <a:pt x="196596" y="1973580"/>
                  </a:lnTo>
                  <a:lnTo>
                    <a:pt x="85344" y="1973580"/>
                  </a:lnTo>
                  <a:close/>
                  <a:moveTo>
                    <a:pt x="600456" y="313944"/>
                  </a:moveTo>
                  <a:lnTo>
                    <a:pt x="902208" y="313944"/>
                  </a:lnTo>
                  <a:lnTo>
                    <a:pt x="902208" y="1325880"/>
                  </a:lnTo>
                  <a:lnTo>
                    <a:pt x="600456" y="1325880"/>
                  </a:lnTo>
                  <a:close/>
                  <a:moveTo>
                    <a:pt x="301752" y="0"/>
                  </a:moveTo>
                  <a:lnTo>
                    <a:pt x="1196340" y="0"/>
                  </a:lnTo>
                  <a:lnTo>
                    <a:pt x="1491996" y="632460"/>
                  </a:lnTo>
                  <a:lnTo>
                    <a:pt x="1168908" y="632460"/>
                  </a:lnTo>
                  <a:lnTo>
                    <a:pt x="932688" y="150876"/>
                  </a:lnTo>
                  <a:lnTo>
                    <a:pt x="565404" y="150876"/>
                  </a:lnTo>
                  <a:lnTo>
                    <a:pt x="323088" y="632460"/>
                  </a:lnTo>
                  <a:lnTo>
                    <a:pt x="0" y="6324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2000" dirty="0">
                <a:solidFill>
                  <a:schemeClr val="bg1"/>
                </a:solidFill>
                <a:latin typeface="蒙纳简超刚黑" panose="00000900000000000000" pitchFamily="2" charset="-120"/>
                <a:ea typeface="蒙纳简超刚黑" panose="00000900000000000000" pitchFamily="2" charset="-120"/>
              </a:endParaRPr>
            </a:p>
          </p:txBody>
        </p:sp>
      </p:grpSp>
      <p:sp>
        <p:nvSpPr>
          <p:cNvPr id="200" name="[动画大师]_灯光"/>
          <p:cNvSpPr/>
          <p:nvPr/>
        </p:nvSpPr>
        <p:spPr>
          <a:xfrm>
            <a:off x="5077088" y="3175893"/>
            <a:ext cx="2990850" cy="3752062"/>
          </a:xfrm>
          <a:custGeom>
            <a:avLst/>
            <a:gdLst>
              <a:gd name="connsiteX0" fmla="*/ 0 w 3009900"/>
              <a:gd name="connsiteY0" fmla="*/ 3657600 h 3657600"/>
              <a:gd name="connsiteX1" fmla="*/ 1981200 w 3009900"/>
              <a:gd name="connsiteY1" fmla="*/ 3657600 h 3657600"/>
              <a:gd name="connsiteX2" fmla="*/ 1981200 w 3009900"/>
              <a:gd name="connsiteY2" fmla="*/ 2705100 h 3657600"/>
              <a:gd name="connsiteX3" fmla="*/ 2114550 w 3009900"/>
              <a:gd name="connsiteY3" fmla="*/ 2705100 h 3657600"/>
              <a:gd name="connsiteX4" fmla="*/ 2114550 w 3009900"/>
              <a:gd name="connsiteY4" fmla="*/ 2533650 h 3657600"/>
              <a:gd name="connsiteX5" fmla="*/ 2495550 w 3009900"/>
              <a:gd name="connsiteY5" fmla="*/ 2533650 h 3657600"/>
              <a:gd name="connsiteX6" fmla="*/ 2495550 w 3009900"/>
              <a:gd name="connsiteY6" fmla="*/ 2667000 h 3657600"/>
              <a:gd name="connsiteX7" fmla="*/ 2667000 w 3009900"/>
              <a:gd name="connsiteY7" fmla="*/ 2667000 h 3657600"/>
              <a:gd name="connsiteX8" fmla="*/ 2667000 w 3009900"/>
              <a:gd name="connsiteY8" fmla="*/ 2533650 h 3657600"/>
              <a:gd name="connsiteX9" fmla="*/ 2990850 w 3009900"/>
              <a:gd name="connsiteY9" fmla="*/ 971550 h 3657600"/>
              <a:gd name="connsiteX10" fmla="*/ 3009900 w 3009900"/>
              <a:gd name="connsiteY10" fmla="*/ 247650 h 3657600"/>
              <a:gd name="connsiteX11" fmla="*/ 2324100 w 3009900"/>
              <a:gd name="connsiteY11" fmla="*/ 19050 h 3657600"/>
              <a:gd name="connsiteX12" fmla="*/ 2266950 w 3009900"/>
              <a:gd name="connsiteY12" fmla="*/ 0 h 3657600"/>
              <a:gd name="connsiteX0" fmla="*/ 0 w 2990850"/>
              <a:gd name="connsiteY0" fmla="*/ 3657600 h 3657600"/>
              <a:gd name="connsiteX1" fmla="*/ 1981200 w 2990850"/>
              <a:gd name="connsiteY1" fmla="*/ 3657600 h 3657600"/>
              <a:gd name="connsiteX2" fmla="*/ 1981200 w 2990850"/>
              <a:gd name="connsiteY2" fmla="*/ 2705100 h 3657600"/>
              <a:gd name="connsiteX3" fmla="*/ 2114550 w 2990850"/>
              <a:gd name="connsiteY3" fmla="*/ 2705100 h 3657600"/>
              <a:gd name="connsiteX4" fmla="*/ 2114550 w 2990850"/>
              <a:gd name="connsiteY4" fmla="*/ 2533650 h 3657600"/>
              <a:gd name="connsiteX5" fmla="*/ 2495550 w 2990850"/>
              <a:gd name="connsiteY5" fmla="*/ 2533650 h 3657600"/>
              <a:gd name="connsiteX6" fmla="*/ 2495550 w 2990850"/>
              <a:gd name="connsiteY6" fmla="*/ 2667000 h 3657600"/>
              <a:gd name="connsiteX7" fmla="*/ 2667000 w 2990850"/>
              <a:gd name="connsiteY7" fmla="*/ 2667000 h 3657600"/>
              <a:gd name="connsiteX8" fmla="*/ 2667000 w 2990850"/>
              <a:gd name="connsiteY8" fmla="*/ 2533650 h 3657600"/>
              <a:gd name="connsiteX9" fmla="*/ 2990850 w 2990850"/>
              <a:gd name="connsiteY9" fmla="*/ 971550 h 3657600"/>
              <a:gd name="connsiteX10" fmla="*/ 2971800 w 2990850"/>
              <a:gd name="connsiteY10" fmla="*/ 228600 h 3657600"/>
              <a:gd name="connsiteX11" fmla="*/ 2324100 w 2990850"/>
              <a:gd name="connsiteY11" fmla="*/ 19050 h 3657600"/>
              <a:gd name="connsiteX12" fmla="*/ 2266950 w 2990850"/>
              <a:gd name="connsiteY12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0850" h="3657600">
                <a:moveTo>
                  <a:pt x="0" y="3657600"/>
                </a:moveTo>
                <a:lnTo>
                  <a:pt x="1981200" y="3657600"/>
                </a:lnTo>
                <a:lnTo>
                  <a:pt x="1981200" y="2705100"/>
                </a:lnTo>
                <a:lnTo>
                  <a:pt x="2114550" y="2705100"/>
                </a:lnTo>
                <a:lnTo>
                  <a:pt x="2114550" y="2533650"/>
                </a:lnTo>
                <a:lnTo>
                  <a:pt x="2495550" y="2533650"/>
                </a:lnTo>
                <a:lnTo>
                  <a:pt x="2495550" y="2667000"/>
                </a:lnTo>
                <a:lnTo>
                  <a:pt x="2667000" y="2667000"/>
                </a:lnTo>
                <a:lnTo>
                  <a:pt x="2667000" y="2533650"/>
                </a:lnTo>
                <a:lnTo>
                  <a:pt x="2990850" y="971550"/>
                </a:lnTo>
                <a:lnTo>
                  <a:pt x="2971800" y="228600"/>
                </a:lnTo>
                <a:lnTo>
                  <a:pt x="2324100" y="19050"/>
                </a:lnTo>
                <a:lnTo>
                  <a:pt x="2266950" y="0"/>
                </a:lnTo>
              </a:path>
            </a:pathLst>
          </a:custGeom>
          <a:solidFill>
            <a:schemeClr val="accent4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1" name="[动画大师]_灯光"/>
          <p:cNvSpPr/>
          <p:nvPr/>
        </p:nvSpPr>
        <p:spPr>
          <a:xfrm>
            <a:off x="5077088" y="3175893"/>
            <a:ext cx="2990850" cy="3752062"/>
          </a:xfrm>
          <a:custGeom>
            <a:avLst/>
            <a:gdLst>
              <a:gd name="connsiteX0" fmla="*/ 0 w 3009900"/>
              <a:gd name="connsiteY0" fmla="*/ 3657600 h 3657600"/>
              <a:gd name="connsiteX1" fmla="*/ 1981200 w 3009900"/>
              <a:gd name="connsiteY1" fmla="*/ 3657600 h 3657600"/>
              <a:gd name="connsiteX2" fmla="*/ 1981200 w 3009900"/>
              <a:gd name="connsiteY2" fmla="*/ 2705100 h 3657600"/>
              <a:gd name="connsiteX3" fmla="*/ 2114550 w 3009900"/>
              <a:gd name="connsiteY3" fmla="*/ 2705100 h 3657600"/>
              <a:gd name="connsiteX4" fmla="*/ 2114550 w 3009900"/>
              <a:gd name="connsiteY4" fmla="*/ 2533650 h 3657600"/>
              <a:gd name="connsiteX5" fmla="*/ 2495550 w 3009900"/>
              <a:gd name="connsiteY5" fmla="*/ 2533650 h 3657600"/>
              <a:gd name="connsiteX6" fmla="*/ 2495550 w 3009900"/>
              <a:gd name="connsiteY6" fmla="*/ 2667000 h 3657600"/>
              <a:gd name="connsiteX7" fmla="*/ 2667000 w 3009900"/>
              <a:gd name="connsiteY7" fmla="*/ 2667000 h 3657600"/>
              <a:gd name="connsiteX8" fmla="*/ 2667000 w 3009900"/>
              <a:gd name="connsiteY8" fmla="*/ 2533650 h 3657600"/>
              <a:gd name="connsiteX9" fmla="*/ 2990850 w 3009900"/>
              <a:gd name="connsiteY9" fmla="*/ 971550 h 3657600"/>
              <a:gd name="connsiteX10" fmla="*/ 3009900 w 3009900"/>
              <a:gd name="connsiteY10" fmla="*/ 247650 h 3657600"/>
              <a:gd name="connsiteX11" fmla="*/ 2324100 w 3009900"/>
              <a:gd name="connsiteY11" fmla="*/ 19050 h 3657600"/>
              <a:gd name="connsiteX12" fmla="*/ 2266950 w 3009900"/>
              <a:gd name="connsiteY12" fmla="*/ 0 h 3657600"/>
              <a:gd name="connsiteX0" fmla="*/ 0 w 2990850"/>
              <a:gd name="connsiteY0" fmla="*/ 3657600 h 3657600"/>
              <a:gd name="connsiteX1" fmla="*/ 1981200 w 2990850"/>
              <a:gd name="connsiteY1" fmla="*/ 3657600 h 3657600"/>
              <a:gd name="connsiteX2" fmla="*/ 1981200 w 2990850"/>
              <a:gd name="connsiteY2" fmla="*/ 2705100 h 3657600"/>
              <a:gd name="connsiteX3" fmla="*/ 2114550 w 2990850"/>
              <a:gd name="connsiteY3" fmla="*/ 2705100 h 3657600"/>
              <a:gd name="connsiteX4" fmla="*/ 2114550 w 2990850"/>
              <a:gd name="connsiteY4" fmla="*/ 2533650 h 3657600"/>
              <a:gd name="connsiteX5" fmla="*/ 2495550 w 2990850"/>
              <a:gd name="connsiteY5" fmla="*/ 2533650 h 3657600"/>
              <a:gd name="connsiteX6" fmla="*/ 2495550 w 2990850"/>
              <a:gd name="connsiteY6" fmla="*/ 2667000 h 3657600"/>
              <a:gd name="connsiteX7" fmla="*/ 2667000 w 2990850"/>
              <a:gd name="connsiteY7" fmla="*/ 2667000 h 3657600"/>
              <a:gd name="connsiteX8" fmla="*/ 2667000 w 2990850"/>
              <a:gd name="connsiteY8" fmla="*/ 2533650 h 3657600"/>
              <a:gd name="connsiteX9" fmla="*/ 2990850 w 2990850"/>
              <a:gd name="connsiteY9" fmla="*/ 971550 h 3657600"/>
              <a:gd name="connsiteX10" fmla="*/ 2971800 w 2990850"/>
              <a:gd name="connsiteY10" fmla="*/ 228600 h 3657600"/>
              <a:gd name="connsiteX11" fmla="*/ 2324100 w 2990850"/>
              <a:gd name="connsiteY11" fmla="*/ 19050 h 3657600"/>
              <a:gd name="connsiteX12" fmla="*/ 2266950 w 2990850"/>
              <a:gd name="connsiteY12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0850" h="3657600">
                <a:moveTo>
                  <a:pt x="0" y="3657600"/>
                </a:moveTo>
                <a:lnTo>
                  <a:pt x="1981200" y="3657600"/>
                </a:lnTo>
                <a:lnTo>
                  <a:pt x="1981200" y="2705100"/>
                </a:lnTo>
                <a:lnTo>
                  <a:pt x="2114550" y="2705100"/>
                </a:lnTo>
                <a:lnTo>
                  <a:pt x="2114550" y="2533650"/>
                </a:lnTo>
                <a:lnTo>
                  <a:pt x="2495550" y="2533650"/>
                </a:lnTo>
                <a:lnTo>
                  <a:pt x="2495550" y="2667000"/>
                </a:lnTo>
                <a:lnTo>
                  <a:pt x="2667000" y="2667000"/>
                </a:lnTo>
                <a:lnTo>
                  <a:pt x="2667000" y="2533650"/>
                </a:lnTo>
                <a:lnTo>
                  <a:pt x="2990850" y="971550"/>
                </a:lnTo>
                <a:lnTo>
                  <a:pt x="2971800" y="228600"/>
                </a:lnTo>
                <a:lnTo>
                  <a:pt x="2324100" y="19050"/>
                </a:lnTo>
                <a:lnTo>
                  <a:pt x="2266950" y="0"/>
                </a:lnTo>
              </a:path>
            </a:pathLst>
          </a:custGeom>
          <a:solidFill>
            <a:schemeClr val="accent4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8" name="灯光"/>
          <p:cNvSpPr/>
          <p:nvPr/>
        </p:nvSpPr>
        <p:spPr>
          <a:xfrm>
            <a:off x="5067743" y="3191354"/>
            <a:ext cx="2990850" cy="3752062"/>
          </a:xfrm>
          <a:custGeom>
            <a:avLst/>
            <a:gdLst>
              <a:gd name="connsiteX0" fmla="*/ 0 w 3009900"/>
              <a:gd name="connsiteY0" fmla="*/ 3657600 h 3657600"/>
              <a:gd name="connsiteX1" fmla="*/ 1981200 w 3009900"/>
              <a:gd name="connsiteY1" fmla="*/ 3657600 h 3657600"/>
              <a:gd name="connsiteX2" fmla="*/ 1981200 w 3009900"/>
              <a:gd name="connsiteY2" fmla="*/ 2705100 h 3657600"/>
              <a:gd name="connsiteX3" fmla="*/ 2114550 w 3009900"/>
              <a:gd name="connsiteY3" fmla="*/ 2705100 h 3657600"/>
              <a:gd name="connsiteX4" fmla="*/ 2114550 w 3009900"/>
              <a:gd name="connsiteY4" fmla="*/ 2533650 h 3657600"/>
              <a:gd name="connsiteX5" fmla="*/ 2495550 w 3009900"/>
              <a:gd name="connsiteY5" fmla="*/ 2533650 h 3657600"/>
              <a:gd name="connsiteX6" fmla="*/ 2495550 w 3009900"/>
              <a:gd name="connsiteY6" fmla="*/ 2667000 h 3657600"/>
              <a:gd name="connsiteX7" fmla="*/ 2667000 w 3009900"/>
              <a:gd name="connsiteY7" fmla="*/ 2667000 h 3657600"/>
              <a:gd name="connsiteX8" fmla="*/ 2667000 w 3009900"/>
              <a:gd name="connsiteY8" fmla="*/ 2533650 h 3657600"/>
              <a:gd name="connsiteX9" fmla="*/ 2990850 w 3009900"/>
              <a:gd name="connsiteY9" fmla="*/ 971550 h 3657600"/>
              <a:gd name="connsiteX10" fmla="*/ 3009900 w 3009900"/>
              <a:gd name="connsiteY10" fmla="*/ 247650 h 3657600"/>
              <a:gd name="connsiteX11" fmla="*/ 2324100 w 3009900"/>
              <a:gd name="connsiteY11" fmla="*/ 19050 h 3657600"/>
              <a:gd name="connsiteX12" fmla="*/ 2266950 w 3009900"/>
              <a:gd name="connsiteY12" fmla="*/ 0 h 3657600"/>
              <a:gd name="connsiteX0" fmla="*/ 0 w 2990850"/>
              <a:gd name="connsiteY0" fmla="*/ 3657600 h 3657600"/>
              <a:gd name="connsiteX1" fmla="*/ 1981200 w 2990850"/>
              <a:gd name="connsiteY1" fmla="*/ 3657600 h 3657600"/>
              <a:gd name="connsiteX2" fmla="*/ 1981200 w 2990850"/>
              <a:gd name="connsiteY2" fmla="*/ 2705100 h 3657600"/>
              <a:gd name="connsiteX3" fmla="*/ 2114550 w 2990850"/>
              <a:gd name="connsiteY3" fmla="*/ 2705100 h 3657600"/>
              <a:gd name="connsiteX4" fmla="*/ 2114550 w 2990850"/>
              <a:gd name="connsiteY4" fmla="*/ 2533650 h 3657600"/>
              <a:gd name="connsiteX5" fmla="*/ 2495550 w 2990850"/>
              <a:gd name="connsiteY5" fmla="*/ 2533650 h 3657600"/>
              <a:gd name="connsiteX6" fmla="*/ 2495550 w 2990850"/>
              <a:gd name="connsiteY6" fmla="*/ 2667000 h 3657600"/>
              <a:gd name="connsiteX7" fmla="*/ 2667000 w 2990850"/>
              <a:gd name="connsiteY7" fmla="*/ 2667000 h 3657600"/>
              <a:gd name="connsiteX8" fmla="*/ 2667000 w 2990850"/>
              <a:gd name="connsiteY8" fmla="*/ 2533650 h 3657600"/>
              <a:gd name="connsiteX9" fmla="*/ 2990850 w 2990850"/>
              <a:gd name="connsiteY9" fmla="*/ 971550 h 3657600"/>
              <a:gd name="connsiteX10" fmla="*/ 2971800 w 2990850"/>
              <a:gd name="connsiteY10" fmla="*/ 228600 h 3657600"/>
              <a:gd name="connsiteX11" fmla="*/ 2324100 w 2990850"/>
              <a:gd name="connsiteY11" fmla="*/ 19050 h 3657600"/>
              <a:gd name="connsiteX12" fmla="*/ 2266950 w 2990850"/>
              <a:gd name="connsiteY12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0850" h="3657600">
                <a:moveTo>
                  <a:pt x="0" y="3657600"/>
                </a:moveTo>
                <a:lnTo>
                  <a:pt x="1981200" y="3657600"/>
                </a:lnTo>
                <a:lnTo>
                  <a:pt x="1981200" y="2705100"/>
                </a:lnTo>
                <a:lnTo>
                  <a:pt x="2114550" y="2705100"/>
                </a:lnTo>
                <a:lnTo>
                  <a:pt x="2114550" y="2533650"/>
                </a:lnTo>
                <a:lnTo>
                  <a:pt x="2495550" y="2533650"/>
                </a:lnTo>
                <a:lnTo>
                  <a:pt x="2495550" y="2667000"/>
                </a:lnTo>
                <a:lnTo>
                  <a:pt x="2667000" y="2667000"/>
                </a:lnTo>
                <a:lnTo>
                  <a:pt x="2667000" y="2533650"/>
                </a:lnTo>
                <a:lnTo>
                  <a:pt x="2990850" y="971550"/>
                </a:lnTo>
                <a:lnTo>
                  <a:pt x="2971800" y="228600"/>
                </a:lnTo>
                <a:lnTo>
                  <a:pt x="2324100" y="19050"/>
                </a:lnTo>
                <a:lnTo>
                  <a:pt x="2266950" y="0"/>
                </a:lnTo>
              </a:path>
            </a:pathLst>
          </a:custGeom>
          <a:solidFill>
            <a:srgbClr val="FFF0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E84E42"/>
              </a:solidFill>
            </a:endParaRPr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19050" y="-1119188"/>
            <a:ext cx="7499350" cy="3698875"/>
          </a:xfrm>
          <a:custGeom>
            <a:avLst/>
            <a:gdLst>
              <a:gd name="T0" fmla="*/ 3478 w 4724"/>
              <a:gd name="T1" fmla="*/ 0 h 2330"/>
              <a:gd name="T2" fmla="*/ 0 w 4724"/>
              <a:gd name="T3" fmla="*/ 0 h 2330"/>
              <a:gd name="T4" fmla="*/ 0 w 4724"/>
              <a:gd name="T5" fmla="*/ 2330 h 2330"/>
              <a:gd name="T6" fmla="*/ 4724 w 4724"/>
              <a:gd name="T7" fmla="*/ 1182 h 2330"/>
              <a:gd name="T8" fmla="*/ 3478 w 4724"/>
              <a:gd name="T9" fmla="*/ 0 h 2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24" h="2330">
                <a:moveTo>
                  <a:pt x="3478" y="0"/>
                </a:moveTo>
                <a:lnTo>
                  <a:pt x="0" y="0"/>
                </a:lnTo>
                <a:lnTo>
                  <a:pt x="0" y="2330"/>
                </a:lnTo>
                <a:lnTo>
                  <a:pt x="4724" y="1182"/>
                </a:lnTo>
                <a:lnTo>
                  <a:pt x="347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-442393" y="2444481"/>
            <a:ext cx="10341876" cy="5065575"/>
          </a:xfrm>
          <a:custGeom>
            <a:avLst/>
            <a:gdLst>
              <a:gd name="T0" fmla="*/ 3253 w 7656"/>
              <a:gd name="T1" fmla="*/ 3029 h 3750"/>
              <a:gd name="T2" fmla="*/ 3253 w 7656"/>
              <a:gd name="T3" fmla="*/ 2931 h 3750"/>
              <a:gd name="T4" fmla="*/ 4203 w 7656"/>
              <a:gd name="T5" fmla="*/ 2931 h 3750"/>
              <a:gd name="T6" fmla="*/ 4203 w 7656"/>
              <a:gd name="T7" fmla="*/ 3029 h 3750"/>
              <a:gd name="T8" fmla="*/ 3808 w 7656"/>
              <a:gd name="T9" fmla="*/ 3029 h 3750"/>
              <a:gd name="T10" fmla="*/ 3808 w 7656"/>
              <a:gd name="T11" fmla="*/ 3143 h 3750"/>
              <a:gd name="T12" fmla="*/ 3808 w 7656"/>
              <a:gd name="T13" fmla="*/ 3653 h 3750"/>
              <a:gd name="T14" fmla="*/ 3648 w 7656"/>
              <a:gd name="T15" fmla="*/ 3653 h 3750"/>
              <a:gd name="T16" fmla="*/ 3648 w 7656"/>
              <a:gd name="T17" fmla="*/ 3029 h 3750"/>
              <a:gd name="T18" fmla="*/ 3253 w 7656"/>
              <a:gd name="T19" fmla="*/ 3029 h 3750"/>
              <a:gd name="T20" fmla="*/ 4643 w 7656"/>
              <a:gd name="T21" fmla="*/ 2853 h 3750"/>
              <a:gd name="T22" fmla="*/ 4643 w 7656"/>
              <a:gd name="T23" fmla="*/ 2747 h 3750"/>
              <a:gd name="T24" fmla="*/ 7230 w 7656"/>
              <a:gd name="T25" fmla="*/ 2747 h 3750"/>
              <a:gd name="T26" fmla="*/ 7230 w 7656"/>
              <a:gd name="T27" fmla="*/ 2853 h 3750"/>
              <a:gd name="T28" fmla="*/ 7181 w 7656"/>
              <a:gd name="T29" fmla="*/ 2853 h 3750"/>
              <a:gd name="T30" fmla="*/ 7181 w 7656"/>
              <a:gd name="T31" fmla="*/ 3141 h 3750"/>
              <a:gd name="T32" fmla="*/ 7181 w 7656"/>
              <a:gd name="T33" fmla="*/ 3750 h 3750"/>
              <a:gd name="T34" fmla="*/ 6947 w 7656"/>
              <a:gd name="T35" fmla="*/ 3750 h 3750"/>
              <a:gd name="T36" fmla="*/ 4691 w 7656"/>
              <a:gd name="T37" fmla="*/ 3750 h 3750"/>
              <a:gd name="T38" fmla="*/ 4691 w 7656"/>
              <a:gd name="T39" fmla="*/ 2853 h 3750"/>
              <a:gd name="T40" fmla="*/ 4643 w 7656"/>
              <a:gd name="T41" fmla="*/ 2853 h 3750"/>
              <a:gd name="T42" fmla="*/ 4876 w 7656"/>
              <a:gd name="T43" fmla="*/ 0 h 3750"/>
              <a:gd name="T44" fmla="*/ 4724 w 7656"/>
              <a:gd name="T45" fmla="*/ 37 h 3750"/>
              <a:gd name="T46" fmla="*/ 5711 w 7656"/>
              <a:gd name="T47" fmla="*/ 973 h 3750"/>
              <a:gd name="T48" fmla="*/ 5441 w 7656"/>
              <a:gd name="T49" fmla="*/ 2296 h 3750"/>
              <a:gd name="T50" fmla="*/ 4066 w 7656"/>
              <a:gd name="T51" fmla="*/ 2469 h 3750"/>
              <a:gd name="T52" fmla="*/ 4066 w 7656"/>
              <a:gd name="T53" fmla="*/ 2772 h 3750"/>
              <a:gd name="T54" fmla="*/ 4109 w 7656"/>
              <a:gd name="T55" fmla="*/ 2847 h 3750"/>
              <a:gd name="T56" fmla="*/ 4109 w 7656"/>
              <a:gd name="T57" fmla="*/ 2931 h 3750"/>
              <a:gd name="T58" fmla="*/ 3396 w 7656"/>
              <a:gd name="T59" fmla="*/ 2931 h 3750"/>
              <a:gd name="T60" fmla="*/ 3396 w 7656"/>
              <a:gd name="T61" fmla="*/ 2847 h 3750"/>
              <a:gd name="T62" fmla="*/ 3436 w 7656"/>
              <a:gd name="T63" fmla="*/ 2772 h 3750"/>
              <a:gd name="T64" fmla="*/ 3436 w 7656"/>
              <a:gd name="T65" fmla="*/ 2548 h 3750"/>
              <a:gd name="T66" fmla="*/ 0 w 7656"/>
              <a:gd name="T67" fmla="*/ 2980 h 3750"/>
              <a:gd name="T68" fmla="*/ 0 w 7656"/>
              <a:gd name="T69" fmla="*/ 1185 h 3750"/>
              <a:gd name="T70" fmla="*/ 0 w 7656"/>
              <a:gd name="T71" fmla="*/ 3750 h 3750"/>
              <a:gd name="T72" fmla="*/ 7656 w 7656"/>
              <a:gd name="T73" fmla="*/ 3750 h 3750"/>
              <a:gd name="T74" fmla="*/ 7656 w 7656"/>
              <a:gd name="T75" fmla="*/ 2809 h 3750"/>
              <a:gd name="T76" fmla="*/ 5451 w 7656"/>
              <a:gd name="T77" fmla="*/ 177 h 3750"/>
              <a:gd name="T78" fmla="*/ 4876 w 7656"/>
              <a:gd name="T79" fmla="*/ 0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656" h="3750">
                <a:moveTo>
                  <a:pt x="3253" y="3029"/>
                </a:moveTo>
                <a:lnTo>
                  <a:pt x="3253" y="2931"/>
                </a:lnTo>
                <a:lnTo>
                  <a:pt x="4203" y="2931"/>
                </a:lnTo>
                <a:lnTo>
                  <a:pt x="4203" y="3029"/>
                </a:lnTo>
                <a:lnTo>
                  <a:pt x="3808" y="3029"/>
                </a:lnTo>
                <a:lnTo>
                  <a:pt x="3808" y="3143"/>
                </a:lnTo>
                <a:lnTo>
                  <a:pt x="3808" y="3653"/>
                </a:lnTo>
                <a:lnTo>
                  <a:pt x="3648" y="3653"/>
                </a:lnTo>
                <a:lnTo>
                  <a:pt x="3648" y="3029"/>
                </a:lnTo>
                <a:lnTo>
                  <a:pt x="3253" y="3029"/>
                </a:lnTo>
                <a:moveTo>
                  <a:pt x="4643" y="2853"/>
                </a:moveTo>
                <a:lnTo>
                  <a:pt x="4643" y="2747"/>
                </a:lnTo>
                <a:lnTo>
                  <a:pt x="7230" y="2747"/>
                </a:lnTo>
                <a:lnTo>
                  <a:pt x="7230" y="2853"/>
                </a:lnTo>
                <a:lnTo>
                  <a:pt x="7181" y="2853"/>
                </a:lnTo>
                <a:lnTo>
                  <a:pt x="7181" y="3141"/>
                </a:lnTo>
                <a:lnTo>
                  <a:pt x="7181" y="3750"/>
                </a:lnTo>
                <a:lnTo>
                  <a:pt x="6947" y="3750"/>
                </a:lnTo>
                <a:lnTo>
                  <a:pt x="4691" y="3750"/>
                </a:lnTo>
                <a:lnTo>
                  <a:pt x="4691" y="2853"/>
                </a:lnTo>
                <a:lnTo>
                  <a:pt x="4643" y="2853"/>
                </a:lnTo>
                <a:moveTo>
                  <a:pt x="4876" y="0"/>
                </a:moveTo>
                <a:lnTo>
                  <a:pt x="4724" y="37"/>
                </a:lnTo>
                <a:lnTo>
                  <a:pt x="5711" y="973"/>
                </a:lnTo>
                <a:lnTo>
                  <a:pt x="5441" y="2296"/>
                </a:lnTo>
                <a:lnTo>
                  <a:pt x="4066" y="2469"/>
                </a:lnTo>
                <a:lnTo>
                  <a:pt x="4066" y="2772"/>
                </a:lnTo>
                <a:lnTo>
                  <a:pt x="4109" y="2847"/>
                </a:lnTo>
                <a:lnTo>
                  <a:pt x="4109" y="2931"/>
                </a:lnTo>
                <a:lnTo>
                  <a:pt x="3396" y="2931"/>
                </a:lnTo>
                <a:lnTo>
                  <a:pt x="3396" y="2847"/>
                </a:lnTo>
                <a:lnTo>
                  <a:pt x="3436" y="2772"/>
                </a:lnTo>
                <a:lnTo>
                  <a:pt x="3436" y="2548"/>
                </a:lnTo>
                <a:lnTo>
                  <a:pt x="0" y="2980"/>
                </a:lnTo>
                <a:lnTo>
                  <a:pt x="0" y="1185"/>
                </a:lnTo>
                <a:lnTo>
                  <a:pt x="0" y="3750"/>
                </a:lnTo>
                <a:lnTo>
                  <a:pt x="7656" y="3750"/>
                </a:lnTo>
                <a:lnTo>
                  <a:pt x="7656" y="2809"/>
                </a:lnTo>
                <a:lnTo>
                  <a:pt x="5451" y="177"/>
                </a:lnTo>
                <a:lnTo>
                  <a:pt x="48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33"/>
          <p:cNvSpPr>
            <a:spLocks/>
          </p:cNvSpPr>
          <p:nvPr/>
        </p:nvSpPr>
        <p:spPr bwMode="auto">
          <a:xfrm>
            <a:off x="9216187" y="4136125"/>
            <a:ext cx="429226" cy="1708126"/>
          </a:xfrm>
          <a:custGeom>
            <a:avLst/>
            <a:gdLst>
              <a:gd name="T0" fmla="*/ 73 w 440"/>
              <a:gd name="T1" fmla="*/ 1751 h 1751"/>
              <a:gd name="T2" fmla="*/ 0 w 440"/>
              <a:gd name="T3" fmla="*/ 1735 h 1751"/>
              <a:gd name="T4" fmla="*/ 367 w 440"/>
              <a:gd name="T5" fmla="*/ 0 h 1751"/>
              <a:gd name="T6" fmla="*/ 440 w 440"/>
              <a:gd name="T7" fmla="*/ 16 h 1751"/>
              <a:gd name="T8" fmla="*/ 73 w 440"/>
              <a:gd name="T9" fmla="*/ 1751 h 1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0" h="1751">
                <a:moveTo>
                  <a:pt x="73" y="1751"/>
                </a:moveTo>
                <a:lnTo>
                  <a:pt x="0" y="1735"/>
                </a:lnTo>
                <a:lnTo>
                  <a:pt x="367" y="0"/>
                </a:lnTo>
                <a:lnTo>
                  <a:pt x="440" y="16"/>
                </a:lnTo>
                <a:lnTo>
                  <a:pt x="73" y="1751"/>
                </a:lnTo>
                <a:close/>
              </a:path>
            </a:pathLst>
          </a:custGeom>
          <a:solidFill>
            <a:srgbClr val="FCCC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E84E42"/>
              </a:solidFill>
            </a:endParaRPr>
          </a:p>
        </p:txBody>
      </p:sp>
      <p:sp>
        <p:nvSpPr>
          <p:cNvPr id="37" name="Freeform 34"/>
          <p:cNvSpPr>
            <a:spLocks/>
          </p:cNvSpPr>
          <p:nvPr/>
        </p:nvSpPr>
        <p:spPr bwMode="auto">
          <a:xfrm>
            <a:off x="7637804" y="2874786"/>
            <a:ext cx="2007609" cy="1261339"/>
          </a:xfrm>
          <a:custGeom>
            <a:avLst/>
            <a:gdLst>
              <a:gd name="T0" fmla="*/ 0 w 2058"/>
              <a:gd name="T1" fmla="*/ 63 h 1293"/>
              <a:gd name="T2" fmla="*/ 38 w 2058"/>
              <a:gd name="T3" fmla="*/ 0 h 1293"/>
              <a:gd name="T4" fmla="*/ 2058 w 2058"/>
              <a:gd name="T5" fmla="*/ 1229 h 1293"/>
              <a:gd name="T6" fmla="*/ 2020 w 2058"/>
              <a:gd name="T7" fmla="*/ 1293 h 1293"/>
              <a:gd name="T8" fmla="*/ 0 w 2058"/>
              <a:gd name="T9" fmla="*/ 63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8" h="1293">
                <a:moveTo>
                  <a:pt x="0" y="63"/>
                </a:moveTo>
                <a:lnTo>
                  <a:pt x="38" y="0"/>
                </a:lnTo>
                <a:lnTo>
                  <a:pt x="2058" y="1229"/>
                </a:lnTo>
                <a:lnTo>
                  <a:pt x="2020" y="1293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Oval 35"/>
          <p:cNvSpPr>
            <a:spLocks noChangeArrowheads="1"/>
          </p:cNvSpPr>
          <p:nvPr/>
        </p:nvSpPr>
        <p:spPr bwMode="auto">
          <a:xfrm>
            <a:off x="9525424" y="4045403"/>
            <a:ext cx="182422" cy="182421"/>
          </a:xfrm>
          <a:prstGeom prst="ellipse">
            <a:avLst/>
          </a:prstGeom>
          <a:solidFill>
            <a:srgbClr val="FCCC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E84E42"/>
              </a:solidFill>
            </a:endParaRPr>
          </a:p>
        </p:txBody>
      </p:sp>
      <p:sp>
        <p:nvSpPr>
          <p:cNvPr id="39" name="台灯"/>
          <p:cNvSpPr>
            <a:spLocks/>
          </p:cNvSpPr>
          <p:nvPr/>
        </p:nvSpPr>
        <p:spPr bwMode="auto">
          <a:xfrm>
            <a:off x="7333825" y="2584590"/>
            <a:ext cx="750217" cy="847058"/>
          </a:xfrm>
          <a:custGeom>
            <a:avLst/>
            <a:gdLst>
              <a:gd name="T0" fmla="*/ 496 w 575"/>
              <a:gd name="T1" fmla="*/ 283 h 650"/>
              <a:gd name="T2" fmla="*/ 560 w 575"/>
              <a:gd name="T3" fmla="*/ 84 h 650"/>
              <a:gd name="T4" fmla="*/ 299 w 575"/>
              <a:gd name="T5" fmla="*/ 0 h 650"/>
              <a:gd name="T6" fmla="*/ 231 w 575"/>
              <a:gd name="T7" fmla="*/ 210 h 650"/>
              <a:gd name="T8" fmla="*/ 0 w 575"/>
              <a:gd name="T9" fmla="*/ 483 h 650"/>
              <a:gd name="T10" fmla="*/ 540 w 575"/>
              <a:gd name="T11" fmla="*/ 650 h 650"/>
              <a:gd name="T12" fmla="*/ 496 w 575"/>
              <a:gd name="T13" fmla="*/ 283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5" h="650">
                <a:moveTo>
                  <a:pt x="496" y="283"/>
                </a:moveTo>
                <a:cubicBezTo>
                  <a:pt x="560" y="84"/>
                  <a:pt x="560" y="84"/>
                  <a:pt x="560" y="84"/>
                </a:cubicBezTo>
                <a:cubicBezTo>
                  <a:pt x="299" y="0"/>
                  <a:pt x="299" y="0"/>
                  <a:pt x="299" y="0"/>
                </a:cubicBezTo>
                <a:cubicBezTo>
                  <a:pt x="231" y="210"/>
                  <a:pt x="231" y="210"/>
                  <a:pt x="231" y="210"/>
                </a:cubicBezTo>
                <a:cubicBezTo>
                  <a:pt x="137" y="252"/>
                  <a:pt x="50" y="351"/>
                  <a:pt x="0" y="483"/>
                </a:cubicBezTo>
                <a:cubicBezTo>
                  <a:pt x="540" y="650"/>
                  <a:pt x="540" y="650"/>
                  <a:pt x="540" y="650"/>
                </a:cubicBezTo>
                <a:cubicBezTo>
                  <a:pt x="575" y="507"/>
                  <a:pt x="556" y="370"/>
                  <a:pt x="496" y="283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32" name="组合 231"/>
          <p:cNvGrpSpPr/>
          <p:nvPr/>
        </p:nvGrpSpPr>
        <p:grpSpPr>
          <a:xfrm>
            <a:off x="8539180" y="5201387"/>
            <a:ext cx="158034" cy="713101"/>
            <a:chOff x="10423931" y="5801462"/>
            <a:chExt cx="158034" cy="713101"/>
          </a:xfrm>
        </p:grpSpPr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10423931" y="5801462"/>
              <a:ext cx="158034" cy="713101"/>
            </a:xfrm>
            <a:prstGeom prst="rect">
              <a:avLst/>
            </a:prstGeom>
            <a:solidFill>
              <a:srgbClr val="49BD97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auto">
            <a:xfrm>
              <a:off x="10447342" y="5910720"/>
              <a:ext cx="111209" cy="111208"/>
            </a:xfrm>
            <a:prstGeom prst="ellipse">
              <a:avLst/>
            </a:prstGeom>
            <a:solidFill>
              <a:srgbClr val="49BD97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auto">
            <a:xfrm>
              <a:off x="10447342" y="6294096"/>
              <a:ext cx="111209" cy="111208"/>
            </a:xfrm>
            <a:prstGeom prst="ellipse">
              <a:avLst/>
            </a:prstGeom>
            <a:solidFill>
              <a:srgbClr val="49BD97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3" name="组合 232"/>
          <p:cNvGrpSpPr/>
          <p:nvPr/>
        </p:nvGrpSpPr>
        <p:grpSpPr>
          <a:xfrm>
            <a:off x="8715746" y="5201387"/>
            <a:ext cx="159984" cy="713101"/>
            <a:chOff x="10600497" y="5801462"/>
            <a:chExt cx="159984" cy="713101"/>
          </a:xfrm>
        </p:grpSpPr>
        <p:sp>
          <p:nvSpPr>
            <p:cNvPr id="43" name="Rectangle 40"/>
            <p:cNvSpPr>
              <a:spLocks noChangeArrowheads="1"/>
            </p:cNvSpPr>
            <p:nvPr/>
          </p:nvSpPr>
          <p:spPr bwMode="auto">
            <a:xfrm>
              <a:off x="10600497" y="5801462"/>
              <a:ext cx="159984" cy="713101"/>
            </a:xfrm>
            <a:prstGeom prst="rect">
              <a:avLst/>
            </a:prstGeom>
            <a:solidFill>
              <a:srgbClr val="49BD97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auto">
            <a:xfrm>
              <a:off x="10625862" y="5910720"/>
              <a:ext cx="111209" cy="111208"/>
            </a:xfrm>
            <a:prstGeom prst="ellipse">
              <a:avLst/>
            </a:prstGeom>
            <a:solidFill>
              <a:srgbClr val="49BD97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7" name="组合 236"/>
          <p:cNvGrpSpPr/>
          <p:nvPr/>
        </p:nvGrpSpPr>
        <p:grpSpPr>
          <a:xfrm rot="20564347">
            <a:off x="8952310" y="5181760"/>
            <a:ext cx="356063" cy="730660"/>
            <a:chOff x="10773164" y="5781951"/>
            <a:chExt cx="356063" cy="730660"/>
          </a:xfrm>
        </p:grpSpPr>
        <p:grpSp>
          <p:nvGrpSpPr>
            <p:cNvPr id="234" name="组合 233"/>
            <p:cNvGrpSpPr/>
            <p:nvPr/>
          </p:nvGrpSpPr>
          <p:grpSpPr>
            <a:xfrm>
              <a:off x="10773164" y="5781951"/>
              <a:ext cx="356063" cy="730660"/>
              <a:chOff x="10773164" y="5781951"/>
              <a:chExt cx="356063" cy="730660"/>
            </a:xfrm>
          </p:grpSpPr>
          <p:sp>
            <p:nvSpPr>
              <p:cNvPr id="46" name="Freeform 43"/>
              <p:cNvSpPr>
                <a:spLocks/>
              </p:cNvSpPr>
              <p:nvPr/>
            </p:nvSpPr>
            <p:spPr bwMode="auto">
              <a:xfrm>
                <a:off x="10773164" y="5781951"/>
                <a:ext cx="356063" cy="730660"/>
              </a:xfrm>
              <a:custGeom>
                <a:avLst/>
                <a:gdLst>
                  <a:gd name="T0" fmla="*/ 365 w 365"/>
                  <a:gd name="T1" fmla="*/ 703 h 749"/>
                  <a:gd name="T2" fmla="*/ 208 w 365"/>
                  <a:gd name="T3" fmla="*/ 749 h 749"/>
                  <a:gd name="T4" fmla="*/ 0 w 365"/>
                  <a:gd name="T5" fmla="*/ 47 h 749"/>
                  <a:gd name="T6" fmla="*/ 156 w 365"/>
                  <a:gd name="T7" fmla="*/ 0 h 749"/>
                  <a:gd name="T8" fmla="*/ 365 w 365"/>
                  <a:gd name="T9" fmla="*/ 703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749">
                    <a:moveTo>
                      <a:pt x="365" y="703"/>
                    </a:moveTo>
                    <a:lnTo>
                      <a:pt x="208" y="749"/>
                    </a:lnTo>
                    <a:lnTo>
                      <a:pt x="0" y="47"/>
                    </a:lnTo>
                    <a:lnTo>
                      <a:pt x="156" y="0"/>
                    </a:lnTo>
                    <a:lnTo>
                      <a:pt x="365" y="703"/>
                    </a:lnTo>
                    <a:close/>
                  </a:path>
                </a:pathLst>
              </a:custGeom>
              <a:solidFill>
                <a:srgbClr val="49BD97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10834621" y="5901940"/>
                <a:ext cx="123891" cy="123891"/>
              </a:xfrm>
              <a:custGeom>
                <a:avLst/>
                <a:gdLst>
                  <a:gd name="T0" fmla="*/ 111 w 120"/>
                  <a:gd name="T1" fmla="*/ 45 h 120"/>
                  <a:gd name="T2" fmla="*/ 75 w 120"/>
                  <a:gd name="T3" fmla="*/ 111 h 120"/>
                  <a:gd name="T4" fmla="*/ 8 w 120"/>
                  <a:gd name="T5" fmla="*/ 75 h 120"/>
                  <a:gd name="T6" fmla="*/ 45 w 120"/>
                  <a:gd name="T7" fmla="*/ 8 h 120"/>
                  <a:gd name="T8" fmla="*/ 111 w 120"/>
                  <a:gd name="T9" fmla="*/ 4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20">
                    <a:moveTo>
                      <a:pt x="111" y="45"/>
                    </a:moveTo>
                    <a:cubicBezTo>
                      <a:pt x="120" y="73"/>
                      <a:pt x="103" y="103"/>
                      <a:pt x="75" y="111"/>
                    </a:cubicBezTo>
                    <a:cubicBezTo>
                      <a:pt x="47" y="120"/>
                      <a:pt x="17" y="103"/>
                      <a:pt x="8" y="75"/>
                    </a:cubicBezTo>
                    <a:cubicBezTo>
                      <a:pt x="0" y="47"/>
                      <a:pt x="16" y="17"/>
                      <a:pt x="45" y="8"/>
                    </a:cubicBezTo>
                    <a:cubicBezTo>
                      <a:pt x="73" y="0"/>
                      <a:pt x="103" y="16"/>
                      <a:pt x="111" y="45"/>
                    </a:cubicBezTo>
                    <a:close/>
                  </a:path>
                </a:pathLst>
              </a:custGeom>
              <a:solidFill>
                <a:srgbClr val="49BD97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10942904" y="6268733"/>
              <a:ext cx="124866" cy="124866"/>
            </a:xfrm>
            <a:custGeom>
              <a:avLst/>
              <a:gdLst>
                <a:gd name="T0" fmla="*/ 111 w 120"/>
                <a:gd name="T1" fmla="*/ 45 h 120"/>
                <a:gd name="T2" fmla="*/ 75 w 120"/>
                <a:gd name="T3" fmla="*/ 111 h 120"/>
                <a:gd name="T4" fmla="*/ 9 w 120"/>
                <a:gd name="T5" fmla="*/ 75 h 120"/>
                <a:gd name="T6" fmla="*/ 45 w 120"/>
                <a:gd name="T7" fmla="*/ 9 h 120"/>
                <a:gd name="T8" fmla="*/ 111 w 120"/>
                <a:gd name="T9" fmla="*/ 4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20">
                  <a:moveTo>
                    <a:pt x="111" y="45"/>
                  </a:moveTo>
                  <a:cubicBezTo>
                    <a:pt x="120" y="73"/>
                    <a:pt x="104" y="103"/>
                    <a:pt x="75" y="111"/>
                  </a:cubicBezTo>
                  <a:cubicBezTo>
                    <a:pt x="47" y="120"/>
                    <a:pt x="17" y="104"/>
                    <a:pt x="9" y="75"/>
                  </a:cubicBezTo>
                  <a:cubicBezTo>
                    <a:pt x="0" y="47"/>
                    <a:pt x="16" y="17"/>
                    <a:pt x="45" y="9"/>
                  </a:cubicBezTo>
                  <a:cubicBezTo>
                    <a:pt x="73" y="0"/>
                    <a:pt x="103" y="16"/>
                    <a:pt x="111" y="45"/>
                  </a:cubicBezTo>
                  <a:close/>
                </a:path>
              </a:pathLst>
            </a:custGeom>
            <a:solidFill>
              <a:srgbClr val="49BD97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1" name="组合 230"/>
          <p:cNvGrpSpPr/>
          <p:nvPr/>
        </p:nvGrpSpPr>
        <p:grpSpPr>
          <a:xfrm>
            <a:off x="8717698" y="5577936"/>
            <a:ext cx="713102" cy="336552"/>
            <a:chOff x="10602449" y="6178011"/>
            <a:chExt cx="713102" cy="336552"/>
          </a:xfrm>
        </p:grpSpPr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10602449" y="6356529"/>
              <a:ext cx="713102" cy="158034"/>
            </a:xfrm>
            <a:prstGeom prst="rect">
              <a:avLst/>
            </a:prstGeom>
            <a:solidFill>
              <a:srgbClr val="49BD97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Oval 47"/>
            <p:cNvSpPr>
              <a:spLocks noChangeArrowheads="1"/>
            </p:cNvSpPr>
            <p:nvPr/>
          </p:nvSpPr>
          <p:spPr bwMode="auto">
            <a:xfrm>
              <a:off x="10711707" y="6379942"/>
              <a:ext cx="111209" cy="111208"/>
            </a:xfrm>
            <a:prstGeom prst="ellipse">
              <a:avLst/>
            </a:prstGeom>
            <a:solidFill>
              <a:srgbClr val="49BD97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Oval 48"/>
            <p:cNvSpPr>
              <a:spLocks noChangeArrowheads="1"/>
            </p:cNvSpPr>
            <p:nvPr/>
          </p:nvSpPr>
          <p:spPr bwMode="auto">
            <a:xfrm>
              <a:off x="11096059" y="6379942"/>
              <a:ext cx="110234" cy="111208"/>
            </a:xfrm>
            <a:prstGeom prst="ellipse">
              <a:avLst/>
            </a:prstGeom>
            <a:solidFill>
              <a:srgbClr val="49BD97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Rectangle 49"/>
            <p:cNvSpPr>
              <a:spLocks noChangeArrowheads="1"/>
            </p:cNvSpPr>
            <p:nvPr/>
          </p:nvSpPr>
          <p:spPr bwMode="auto">
            <a:xfrm>
              <a:off x="10602449" y="6178011"/>
              <a:ext cx="713102" cy="158034"/>
            </a:xfrm>
            <a:prstGeom prst="rect">
              <a:avLst/>
            </a:prstGeom>
            <a:solidFill>
              <a:srgbClr val="49BD97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Oval 50"/>
            <p:cNvSpPr>
              <a:spLocks noChangeArrowheads="1"/>
            </p:cNvSpPr>
            <p:nvPr/>
          </p:nvSpPr>
          <p:spPr bwMode="auto">
            <a:xfrm>
              <a:off x="10711707" y="6201423"/>
              <a:ext cx="111209" cy="111208"/>
            </a:xfrm>
            <a:prstGeom prst="ellipse">
              <a:avLst/>
            </a:prstGeom>
            <a:solidFill>
              <a:srgbClr val="49BD97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Oval 51"/>
            <p:cNvSpPr>
              <a:spLocks noChangeArrowheads="1"/>
            </p:cNvSpPr>
            <p:nvPr/>
          </p:nvSpPr>
          <p:spPr bwMode="auto">
            <a:xfrm>
              <a:off x="11096059" y="6201423"/>
              <a:ext cx="110234" cy="111208"/>
            </a:xfrm>
            <a:prstGeom prst="ellipse">
              <a:avLst/>
            </a:prstGeom>
            <a:solidFill>
              <a:srgbClr val="49BD97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6" name="Freeform 53"/>
          <p:cNvSpPr>
            <a:spLocks/>
          </p:cNvSpPr>
          <p:nvPr/>
        </p:nvSpPr>
        <p:spPr bwMode="auto">
          <a:xfrm>
            <a:off x="7044691" y="6014965"/>
            <a:ext cx="2429032" cy="875037"/>
          </a:xfrm>
          <a:custGeom>
            <a:avLst/>
            <a:gdLst>
              <a:gd name="T0" fmla="*/ 0 w 2490"/>
              <a:gd name="T1" fmla="*/ 897 h 897"/>
              <a:gd name="T2" fmla="*/ 2256 w 2490"/>
              <a:gd name="T3" fmla="*/ 897 h 897"/>
              <a:gd name="T4" fmla="*/ 2490 w 2490"/>
              <a:gd name="T5" fmla="*/ 897 h 897"/>
              <a:gd name="T6" fmla="*/ 2490 w 2490"/>
              <a:gd name="T7" fmla="*/ 0 h 897"/>
              <a:gd name="T8" fmla="*/ 0 w 2490"/>
              <a:gd name="T9" fmla="*/ 0 h 897"/>
              <a:gd name="T10" fmla="*/ 0 w 2490"/>
              <a:gd name="T11" fmla="*/ 897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90" h="897">
                <a:moveTo>
                  <a:pt x="0" y="897"/>
                </a:moveTo>
                <a:lnTo>
                  <a:pt x="2256" y="897"/>
                </a:lnTo>
                <a:lnTo>
                  <a:pt x="2490" y="897"/>
                </a:lnTo>
                <a:lnTo>
                  <a:pt x="2490" y="0"/>
                </a:lnTo>
                <a:lnTo>
                  <a:pt x="0" y="0"/>
                </a:lnTo>
                <a:lnTo>
                  <a:pt x="0" y="89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997865" y="5911561"/>
            <a:ext cx="3061734" cy="103404"/>
          </a:xfrm>
          <a:prstGeom prst="rect">
            <a:avLst/>
          </a:prstGeom>
          <a:solidFill>
            <a:srgbClr val="49BD97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997866" y="5911561"/>
            <a:ext cx="2523657" cy="10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Freeform 57"/>
          <p:cNvSpPr>
            <a:spLocks/>
          </p:cNvSpPr>
          <p:nvPr/>
        </p:nvSpPr>
        <p:spPr bwMode="auto">
          <a:xfrm>
            <a:off x="7044690" y="6014965"/>
            <a:ext cx="2429032" cy="280948"/>
          </a:xfrm>
          <a:custGeom>
            <a:avLst/>
            <a:gdLst>
              <a:gd name="T0" fmla="*/ 2490 w 2490"/>
              <a:gd name="T1" fmla="*/ 0 h 288"/>
              <a:gd name="T2" fmla="*/ 0 w 2490"/>
              <a:gd name="T3" fmla="*/ 0 h 288"/>
              <a:gd name="T4" fmla="*/ 0 w 2490"/>
              <a:gd name="T5" fmla="*/ 122 h 288"/>
              <a:gd name="T6" fmla="*/ 2490 w 2490"/>
              <a:gd name="T7" fmla="*/ 288 h 288"/>
              <a:gd name="T8" fmla="*/ 2490 w 2490"/>
              <a:gd name="T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0" h="288">
                <a:moveTo>
                  <a:pt x="2490" y="0"/>
                </a:moveTo>
                <a:lnTo>
                  <a:pt x="0" y="0"/>
                </a:lnTo>
                <a:lnTo>
                  <a:pt x="0" y="122"/>
                </a:lnTo>
                <a:lnTo>
                  <a:pt x="2490" y="288"/>
                </a:lnTo>
                <a:lnTo>
                  <a:pt x="249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30" name="组合 229"/>
          <p:cNvGrpSpPr/>
          <p:nvPr/>
        </p:nvGrpSpPr>
        <p:grpSpPr>
          <a:xfrm>
            <a:off x="7174433" y="5778891"/>
            <a:ext cx="445811" cy="132671"/>
            <a:chOff x="9059184" y="6378966"/>
            <a:chExt cx="445811" cy="132671"/>
          </a:xfrm>
        </p:grpSpPr>
        <p:grpSp>
          <p:nvGrpSpPr>
            <p:cNvPr id="226" name="组合 225"/>
            <p:cNvGrpSpPr/>
            <p:nvPr/>
          </p:nvGrpSpPr>
          <p:grpSpPr>
            <a:xfrm>
              <a:off x="9059184" y="6378966"/>
              <a:ext cx="445811" cy="132670"/>
              <a:chOff x="9059184" y="6378966"/>
              <a:chExt cx="445811" cy="132670"/>
            </a:xfrm>
          </p:grpSpPr>
          <p:sp>
            <p:nvSpPr>
              <p:cNvPr id="61" name="Rectangle 58"/>
              <p:cNvSpPr>
                <a:spLocks noChangeArrowheads="1"/>
              </p:cNvSpPr>
              <p:nvPr/>
            </p:nvSpPr>
            <p:spPr bwMode="auto">
              <a:xfrm>
                <a:off x="9059184" y="6457982"/>
                <a:ext cx="445811" cy="53654"/>
              </a:xfrm>
              <a:prstGeom prst="rect">
                <a:avLst/>
              </a:prstGeom>
              <a:solidFill>
                <a:srgbClr val="49BD97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Rectangle 59"/>
              <p:cNvSpPr>
                <a:spLocks noChangeArrowheads="1"/>
              </p:cNvSpPr>
              <p:nvPr/>
            </p:nvSpPr>
            <p:spPr bwMode="auto">
              <a:xfrm>
                <a:off x="9059184" y="6378966"/>
                <a:ext cx="445811" cy="80968"/>
              </a:xfrm>
              <a:prstGeom prst="rect">
                <a:avLst/>
              </a:prstGeom>
              <a:solidFill>
                <a:srgbClr val="49BD97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9059184" y="6459934"/>
              <a:ext cx="445811" cy="51703"/>
            </a:xfrm>
            <a:custGeom>
              <a:avLst/>
              <a:gdLst>
                <a:gd name="T0" fmla="*/ 0 w 457"/>
                <a:gd name="T1" fmla="*/ 0 h 53"/>
                <a:gd name="T2" fmla="*/ 0 w 457"/>
                <a:gd name="T3" fmla="*/ 53 h 53"/>
                <a:gd name="T4" fmla="*/ 457 w 457"/>
                <a:gd name="T5" fmla="*/ 0 h 53"/>
                <a:gd name="T6" fmla="*/ 0 w 457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53">
                  <a:moveTo>
                    <a:pt x="0" y="0"/>
                  </a:moveTo>
                  <a:lnTo>
                    <a:pt x="0" y="53"/>
                  </a:lnTo>
                  <a:lnTo>
                    <a:pt x="4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BD97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776326" y="4445032"/>
            <a:ext cx="709200" cy="1465553"/>
            <a:chOff x="9661077" y="5045107"/>
            <a:chExt cx="709200" cy="1465553"/>
          </a:xfrm>
        </p:grpSpPr>
        <p:grpSp>
          <p:nvGrpSpPr>
            <p:cNvPr id="26" name="组合 25"/>
            <p:cNvGrpSpPr/>
            <p:nvPr/>
          </p:nvGrpSpPr>
          <p:grpSpPr>
            <a:xfrm>
              <a:off x="9661078" y="6377990"/>
              <a:ext cx="709199" cy="132670"/>
              <a:chOff x="9661078" y="6377990"/>
              <a:chExt cx="709199" cy="132670"/>
            </a:xfrm>
          </p:grpSpPr>
          <p:sp>
            <p:nvSpPr>
              <p:cNvPr id="64" name="Rectangle 61"/>
              <p:cNvSpPr>
                <a:spLocks noChangeArrowheads="1"/>
              </p:cNvSpPr>
              <p:nvPr/>
            </p:nvSpPr>
            <p:spPr bwMode="auto">
              <a:xfrm>
                <a:off x="9661078" y="6456031"/>
                <a:ext cx="709199" cy="54629"/>
              </a:xfrm>
              <a:prstGeom prst="rect">
                <a:avLst/>
              </a:prstGeom>
              <a:solidFill>
                <a:srgbClr val="49BD97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Rectangle 62"/>
              <p:cNvSpPr>
                <a:spLocks noChangeArrowheads="1"/>
              </p:cNvSpPr>
              <p:nvPr/>
            </p:nvSpPr>
            <p:spPr bwMode="auto">
              <a:xfrm>
                <a:off x="9661078" y="6377990"/>
                <a:ext cx="709199" cy="80968"/>
              </a:xfrm>
              <a:prstGeom prst="rect">
                <a:avLst/>
              </a:prstGeom>
              <a:solidFill>
                <a:srgbClr val="49BD97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6" name="Rectangle 63"/>
            <p:cNvSpPr>
              <a:spLocks noChangeArrowheads="1"/>
            </p:cNvSpPr>
            <p:nvPr/>
          </p:nvSpPr>
          <p:spPr bwMode="auto">
            <a:xfrm>
              <a:off x="10015189" y="5387844"/>
              <a:ext cx="164862" cy="990147"/>
            </a:xfrm>
            <a:prstGeom prst="rect">
              <a:avLst/>
            </a:prstGeom>
            <a:solidFill>
              <a:srgbClr val="49BD97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 rot="20943894">
              <a:off x="9661077" y="5045107"/>
              <a:ext cx="425324" cy="1322798"/>
            </a:xfrm>
            <a:custGeom>
              <a:avLst/>
              <a:gdLst>
                <a:gd name="T0" fmla="*/ 0 w 436"/>
                <a:gd name="T1" fmla="*/ 1323 h 1356"/>
                <a:gd name="T2" fmla="*/ 270 w 436"/>
                <a:gd name="T3" fmla="*/ 0 h 1356"/>
                <a:gd name="T4" fmla="*/ 436 w 436"/>
                <a:gd name="T5" fmla="*/ 34 h 1356"/>
                <a:gd name="T6" fmla="*/ 166 w 436"/>
                <a:gd name="T7" fmla="*/ 1356 h 1356"/>
                <a:gd name="T8" fmla="*/ 0 w 436"/>
                <a:gd name="T9" fmla="*/ 1323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1356">
                  <a:moveTo>
                    <a:pt x="0" y="1323"/>
                  </a:moveTo>
                  <a:lnTo>
                    <a:pt x="270" y="0"/>
                  </a:lnTo>
                  <a:lnTo>
                    <a:pt x="436" y="34"/>
                  </a:lnTo>
                  <a:lnTo>
                    <a:pt x="166" y="1356"/>
                  </a:lnTo>
                  <a:lnTo>
                    <a:pt x="0" y="1323"/>
                  </a:lnTo>
                  <a:close/>
                </a:path>
              </a:pathLst>
            </a:custGeom>
            <a:solidFill>
              <a:srgbClr val="49BD97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873878" y="5568180"/>
            <a:ext cx="381427" cy="342405"/>
            <a:chOff x="9758629" y="6168255"/>
            <a:chExt cx="381427" cy="342405"/>
          </a:xfrm>
        </p:grpSpPr>
        <p:sp>
          <p:nvSpPr>
            <p:cNvPr id="70" name="Freeform 67"/>
            <p:cNvSpPr>
              <a:spLocks noEditPoints="1"/>
            </p:cNvSpPr>
            <p:nvPr/>
          </p:nvSpPr>
          <p:spPr bwMode="auto">
            <a:xfrm>
              <a:off x="9758629" y="6168255"/>
              <a:ext cx="381427" cy="342405"/>
            </a:xfrm>
            <a:custGeom>
              <a:avLst/>
              <a:gdLst>
                <a:gd name="T0" fmla="*/ 349 w 391"/>
                <a:gd name="T1" fmla="*/ 38 h 351"/>
                <a:gd name="T2" fmla="*/ 343 w 391"/>
                <a:gd name="T3" fmla="*/ 38 h 351"/>
                <a:gd name="T4" fmla="*/ 288 w 391"/>
                <a:gd name="T5" fmla="*/ 38 h 351"/>
                <a:gd name="T6" fmla="*/ 288 w 391"/>
                <a:gd name="T7" fmla="*/ 0 h 351"/>
                <a:gd name="T8" fmla="*/ 0 w 391"/>
                <a:gd name="T9" fmla="*/ 0 h 351"/>
                <a:gd name="T10" fmla="*/ 0 w 391"/>
                <a:gd name="T11" fmla="*/ 351 h 351"/>
                <a:gd name="T12" fmla="*/ 288 w 391"/>
                <a:gd name="T13" fmla="*/ 351 h 351"/>
                <a:gd name="T14" fmla="*/ 288 w 391"/>
                <a:gd name="T15" fmla="*/ 255 h 351"/>
                <a:gd name="T16" fmla="*/ 343 w 391"/>
                <a:gd name="T17" fmla="*/ 255 h 351"/>
                <a:gd name="T18" fmla="*/ 349 w 391"/>
                <a:gd name="T19" fmla="*/ 255 h 351"/>
                <a:gd name="T20" fmla="*/ 391 w 391"/>
                <a:gd name="T21" fmla="*/ 255 h 351"/>
                <a:gd name="T22" fmla="*/ 391 w 391"/>
                <a:gd name="T23" fmla="*/ 38 h 351"/>
                <a:gd name="T24" fmla="*/ 349 w 391"/>
                <a:gd name="T25" fmla="*/ 38 h 351"/>
                <a:gd name="T26" fmla="*/ 343 w 391"/>
                <a:gd name="T27" fmla="*/ 209 h 351"/>
                <a:gd name="T28" fmla="*/ 288 w 391"/>
                <a:gd name="T29" fmla="*/ 209 h 351"/>
                <a:gd name="T30" fmla="*/ 288 w 391"/>
                <a:gd name="T31" fmla="*/ 85 h 351"/>
                <a:gd name="T32" fmla="*/ 343 w 391"/>
                <a:gd name="T33" fmla="*/ 85 h 351"/>
                <a:gd name="T34" fmla="*/ 343 w 391"/>
                <a:gd name="T35" fmla="*/ 209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1" h="351">
                  <a:moveTo>
                    <a:pt x="349" y="38"/>
                  </a:moveTo>
                  <a:lnTo>
                    <a:pt x="343" y="38"/>
                  </a:lnTo>
                  <a:lnTo>
                    <a:pt x="288" y="38"/>
                  </a:lnTo>
                  <a:lnTo>
                    <a:pt x="288" y="0"/>
                  </a:lnTo>
                  <a:lnTo>
                    <a:pt x="0" y="0"/>
                  </a:lnTo>
                  <a:lnTo>
                    <a:pt x="0" y="351"/>
                  </a:lnTo>
                  <a:lnTo>
                    <a:pt x="288" y="351"/>
                  </a:lnTo>
                  <a:lnTo>
                    <a:pt x="288" y="255"/>
                  </a:lnTo>
                  <a:lnTo>
                    <a:pt x="343" y="255"/>
                  </a:lnTo>
                  <a:lnTo>
                    <a:pt x="349" y="255"/>
                  </a:lnTo>
                  <a:lnTo>
                    <a:pt x="391" y="255"/>
                  </a:lnTo>
                  <a:lnTo>
                    <a:pt x="391" y="38"/>
                  </a:lnTo>
                  <a:lnTo>
                    <a:pt x="349" y="38"/>
                  </a:lnTo>
                  <a:close/>
                  <a:moveTo>
                    <a:pt x="343" y="209"/>
                  </a:moveTo>
                  <a:lnTo>
                    <a:pt x="288" y="209"/>
                  </a:lnTo>
                  <a:lnTo>
                    <a:pt x="288" y="85"/>
                  </a:lnTo>
                  <a:lnTo>
                    <a:pt x="343" y="85"/>
                  </a:lnTo>
                  <a:lnTo>
                    <a:pt x="343" y="209"/>
                  </a:lnTo>
                  <a:close/>
                </a:path>
              </a:pathLst>
            </a:custGeom>
            <a:solidFill>
              <a:srgbClr val="FCC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E84E42"/>
                </a:solidFill>
              </a:endParaRPr>
            </a:p>
          </p:txBody>
        </p:sp>
        <p:sp>
          <p:nvSpPr>
            <p:cNvPr id="71" name="Rectangle 68"/>
            <p:cNvSpPr>
              <a:spLocks noChangeArrowheads="1"/>
            </p:cNvSpPr>
            <p:nvPr/>
          </p:nvSpPr>
          <p:spPr bwMode="auto">
            <a:xfrm>
              <a:off x="9799602" y="6210202"/>
              <a:ext cx="45850" cy="259486"/>
            </a:xfrm>
            <a:prstGeom prst="rect">
              <a:avLst/>
            </a:prstGeom>
            <a:solidFill>
              <a:srgbClr val="E99D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E84E42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058929" y="5977297"/>
            <a:ext cx="2967109" cy="890228"/>
            <a:chOff x="11266031" y="6109372"/>
            <a:chExt cx="2967109" cy="890228"/>
          </a:xfrm>
        </p:grpSpPr>
        <p:sp>
          <p:nvSpPr>
            <p:cNvPr id="5" name="矩形 4"/>
            <p:cNvSpPr/>
            <p:nvPr/>
          </p:nvSpPr>
          <p:spPr>
            <a:xfrm>
              <a:off x="11266031" y="6153034"/>
              <a:ext cx="2967109" cy="846566"/>
            </a:xfrm>
            <a:prstGeom prst="rect">
              <a:avLst/>
            </a:prstGeom>
            <a:solidFill>
              <a:srgbClr val="49BD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3" name="Freeform 56"/>
            <p:cNvSpPr>
              <a:spLocks/>
            </p:cNvSpPr>
            <p:nvPr/>
          </p:nvSpPr>
          <p:spPr bwMode="auto">
            <a:xfrm>
              <a:off x="11266032" y="6109372"/>
              <a:ext cx="2952869" cy="280948"/>
            </a:xfrm>
            <a:custGeom>
              <a:avLst/>
              <a:gdLst>
                <a:gd name="T0" fmla="*/ 2490 w 2490"/>
                <a:gd name="T1" fmla="*/ 0 h 288"/>
                <a:gd name="T2" fmla="*/ 0 w 2490"/>
                <a:gd name="T3" fmla="*/ 0 h 288"/>
                <a:gd name="T4" fmla="*/ 0 w 2490"/>
                <a:gd name="T5" fmla="*/ 122 h 288"/>
                <a:gd name="T6" fmla="*/ 2490 w 2490"/>
                <a:gd name="T7" fmla="*/ 288 h 288"/>
                <a:gd name="T8" fmla="*/ 2490 w 2490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0" h="288">
                  <a:moveTo>
                    <a:pt x="2490" y="0"/>
                  </a:moveTo>
                  <a:lnTo>
                    <a:pt x="0" y="0"/>
                  </a:lnTo>
                  <a:lnTo>
                    <a:pt x="0" y="122"/>
                  </a:lnTo>
                  <a:lnTo>
                    <a:pt x="2490" y="288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49BD97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618074" y="5310645"/>
            <a:ext cx="1894798" cy="3141482"/>
            <a:chOff x="-2133180" y="3609563"/>
            <a:chExt cx="1894798" cy="3141482"/>
          </a:xfrm>
        </p:grpSpPr>
        <p:grpSp>
          <p:nvGrpSpPr>
            <p:cNvPr id="102" name="椅子"/>
            <p:cNvGrpSpPr/>
            <p:nvPr/>
          </p:nvGrpSpPr>
          <p:grpSpPr>
            <a:xfrm>
              <a:off x="-1302881" y="3609563"/>
              <a:ext cx="1064499" cy="1554972"/>
              <a:chOff x="-3194492" y="4829176"/>
              <a:chExt cx="1489957" cy="2176464"/>
            </a:xfrm>
          </p:grpSpPr>
          <p:grpSp>
            <p:nvGrpSpPr>
              <p:cNvPr id="103" name="Group 4"/>
              <p:cNvGrpSpPr>
                <a:grpSpLocks noChangeAspect="1"/>
              </p:cNvGrpSpPr>
              <p:nvPr/>
            </p:nvGrpSpPr>
            <p:grpSpPr bwMode="auto">
              <a:xfrm>
                <a:off x="-3194492" y="4829176"/>
                <a:ext cx="1489957" cy="2176464"/>
                <a:chOff x="-2282" y="2648"/>
                <a:chExt cx="1478" cy="2159"/>
              </a:xfrm>
            </p:grpSpPr>
            <p:sp>
              <p:nvSpPr>
                <p:cNvPr id="105" name="Rectangle 5"/>
                <p:cNvSpPr>
                  <a:spLocks noChangeArrowheads="1"/>
                </p:cNvSpPr>
                <p:nvPr/>
              </p:nvSpPr>
              <p:spPr bwMode="auto">
                <a:xfrm>
                  <a:off x="-2014" y="3849"/>
                  <a:ext cx="1113" cy="115"/>
                </a:xfrm>
                <a:prstGeom prst="rect">
                  <a:avLst/>
                </a:prstGeom>
                <a:solidFill>
                  <a:srgbClr val="308468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06" name="Rectangle 6"/>
                <p:cNvSpPr>
                  <a:spLocks noChangeArrowheads="1"/>
                </p:cNvSpPr>
                <p:nvPr/>
              </p:nvSpPr>
              <p:spPr bwMode="auto">
                <a:xfrm>
                  <a:off x="-2014" y="3849"/>
                  <a:ext cx="1113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7" name="Freeform 7"/>
                <p:cNvSpPr>
                  <a:spLocks/>
                </p:cNvSpPr>
                <p:nvPr/>
              </p:nvSpPr>
              <p:spPr bwMode="auto">
                <a:xfrm>
                  <a:off x="-2282" y="2858"/>
                  <a:ext cx="379" cy="1106"/>
                </a:xfrm>
                <a:custGeom>
                  <a:avLst/>
                  <a:gdLst>
                    <a:gd name="T0" fmla="*/ 268 w 379"/>
                    <a:gd name="T1" fmla="*/ 1106 h 1106"/>
                    <a:gd name="T2" fmla="*/ 0 w 379"/>
                    <a:gd name="T3" fmla="*/ 28 h 1106"/>
                    <a:gd name="T4" fmla="*/ 110 w 379"/>
                    <a:gd name="T5" fmla="*/ 0 h 1106"/>
                    <a:gd name="T6" fmla="*/ 379 w 379"/>
                    <a:gd name="T7" fmla="*/ 1078 h 1106"/>
                    <a:gd name="T8" fmla="*/ 268 w 379"/>
                    <a:gd name="T9" fmla="*/ 1106 h 1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9" h="1106">
                      <a:moveTo>
                        <a:pt x="268" y="1106"/>
                      </a:moveTo>
                      <a:lnTo>
                        <a:pt x="0" y="28"/>
                      </a:lnTo>
                      <a:lnTo>
                        <a:pt x="110" y="0"/>
                      </a:lnTo>
                      <a:lnTo>
                        <a:pt x="379" y="1078"/>
                      </a:lnTo>
                      <a:lnTo>
                        <a:pt x="268" y="1106"/>
                      </a:lnTo>
                      <a:close/>
                    </a:path>
                  </a:pathLst>
                </a:custGeom>
                <a:solidFill>
                  <a:srgbClr val="308468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08" name="Rectangle 8"/>
                <p:cNvSpPr>
                  <a:spLocks noChangeArrowheads="1"/>
                </p:cNvSpPr>
                <p:nvPr/>
              </p:nvSpPr>
              <p:spPr bwMode="auto">
                <a:xfrm>
                  <a:off x="-1551" y="3964"/>
                  <a:ext cx="187" cy="729"/>
                </a:xfrm>
                <a:prstGeom prst="rect">
                  <a:avLst/>
                </a:prstGeom>
                <a:solidFill>
                  <a:srgbClr val="49BD97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9" name="Rectangle 9"/>
                <p:cNvSpPr>
                  <a:spLocks noChangeArrowheads="1"/>
                </p:cNvSpPr>
                <p:nvPr/>
              </p:nvSpPr>
              <p:spPr bwMode="auto">
                <a:xfrm>
                  <a:off x="-1551" y="3964"/>
                  <a:ext cx="187" cy="7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0" name="Rectangle 10"/>
                <p:cNvSpPr>
                  <a:spLocks noChangeArrowheads="1"/>
                </p:cNvSpPr>
                <p:nvPr/>
              </p:nvSpPr>
              <p:spPr bwMode="auto">
                <a:xfrm>
                  <a:off x="-2014" y="4596"/>
                  <a:ext cx="1113" cy="114"/>
                </a:xfrm>
                <a:prstGeom prst="rect">
                  <a:avLst/>
                </a:prstGeom>
                <a:solidFill>
                  <a:srgbClr val="49BD97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1" name="Oval 11"/>
                <p:cNvSpPr>
                  <a:spLocks noChangeArrowheads="1"/>
                </p:cNvSpPr>
                <p:nvPr/>
              </p:nvSpPr>
              <p:spPr bwMode="auto">
                <a:xfrm>
                  <a:off x="-2109" y="4613"/>
                  <a:ext cx="193" cy="194"/>
                </a:xfrm>
                <a:prstGeom prst="ellipse">
                  <a:avLst/>
                </a:prstGeom>
                <a:solidFill>
                  <a:srgbClr val="49BD97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2" name="Oval 12"/>
                <p:cNvSpPr>
                  <a:spLocks noChangeArrowheads="1"/>
                </p:cNvSpPr>
                <p:nvPr/>
              </p:nvSpPr>
              <p:spPr bwMode="auto">
                <a:xfrm>
                  <a:off x="-998" y="4613"/>
                  <a:ext cx="194" cy="194"/>
                </a:xfrm>
                <a:prstGeom prst="ellipse">
                  <a:avLst/>
                </a:prstGeom>
                <a:solidFill>
                  <a:srgbClr val="49BD97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3" name="Freeform 13"/>
                <p:cNvSpPr>
                  <a:spLocks/>
                </p:cNvSpPr>
                <p:nvPr/>
              </p:nvSpPr>
              <p:spPr bwMode="auto">
                <a:xfrm>
                  <a:off x="-1551" y="3964"/>
                  <a:ext cx="187" cy="133"/>
                </a:xfrm>
                <a:custGeom>
                  <a:avLst/>
                  <a:gdLst>
                    <a:gd name="T0" fmla="*/ 187 w 187"/>
                    <a:gd name="T1" fmla="*/ 0 h 133"/>
                    <a:gd name="T2" fmla="*/ 0 w 187"/>
                    <a:gd name="T3" fmla="*/ 0 h 133"/>
                    <a:gd name="T4" fmla="*/ 0 w 187"/>
                    <a:gd name="T5" fmla="*/ 91 h 133"/>
                    <a:gd name="T6" fmla="*/ 187 w 187"/>
                    <a:gd name="T7" fmla="*/ 133 h 133"/>
                    <a:gd name="T8" fmla="*/ 187 w 187"/>
                    <a:gd name="T9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7" h="133">
                      <a:moveTo>
                        <a:pt x="187" y="0"/>
                      </a:moveTo>
                      <a:lnTo>
                        <a:pt x="0" y="0"/>
                      </a:lnTo>
                      <a:lnTo>
                        <a:pt x="0" y="91"/>
                      </a:lnTo>
                      <a:lnTo>
                        <a:pt x="187" y="133"/>
                      </a:lnTo>
                      <a:lnTo>
                        <a:pt x="187" y="0"/>
                      </a:lnTo>
                      <a:close/>
                    </a:path>
                  </a:pathLst>
                </a:custGeom>
                <a:solidFill>
                  <a:srgbClr val="49BD97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4" name="Freeform 14"/>
                <p:cNvSpPr>
                  <a:spLocks/>
                </p:cNvSpPr>
                <p:nvPr/>
              </p:nvSpPr>
              <p:spPr bwMode="auto">
                <a:xfrm>
                  <a:off x="-1551" y="3964"/>
                  <a:ext cx="187" cy="133"/>
                </a:xfrm>
                <a:custGeom>
                  <a:avLst/>
                  <a:gdLst>
                    <a:gd name="T0" fmla="*/ 187 w 187"/>
                    <a:gd name="T1" fmla="*/ 0 h 133"/>
                    <a:gd name="T2" fmla="*/ 0 w 187"/>
                    <a:gd name="T3" fmla="*/ 0 h 133"/>
                    <a:gd name="T4" fmla="*/ 0 w 187"/>
                    <a:gd name="T5" fmla="*/ 91 h 133"/>
                    <a:gd name="T6" fmla="*/ 187 w 187"/>
                    <a:gd name="T7" fmla="*/ 133 h 133"/>
                    <a:gd name="T8" fmla="*/ 187 w 187"/>
                    <a:gd name="T9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7" h="133">
                      <a:moveTo>
                        <a:pt x="187" y="0"/>
                      </a:moveTo>
                      <a:lnTo>
                        <a:pt x="0" y="0"/>
                      </a:lnTo>
                      <a:lnTo>
                        <a:pt x="0" y="91"/>
                      </a:lnTo>
                      <a:lnTo>
                        <a:pt x="187" y="133"/>
                      </a:lnTo>
                      <a:lnTo>
                        <a:pt x="187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5" name="Rectangle 15"/>
                <p:cNvSpPr>
                  <a:spLocks noChangeArrowheads="1"/>
                </p:cNvSpPr>
                <p:nvPr/>
              </p:nvSpPr>
              <p:spPr bwMode="auto">
                <a:xfrm>
                  <a:off x="-1846" y="3751"/>
                  <a:ext cx="834" cy="98"/>
                </a:xfrm>
                <a:prstGeom prst="rect">
                  <a:avLst/>
                </a:prstGeom>
                <a:solidFill>
                  <a:srgbClr val="49BD97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6" name="Rectangle 16"/>
                <p:cNvSpPr>
                  <a:spLocks noChangeArrowheads="1"/>
                </p:cNvSpPr>
                <p:nvPr/>
              </p:nvSpPr>
              <p:spPr bwMode="auto">
                <a:xfrm>
                  <a:off x="-1846" y="3751"/>
                  <a:ext cx="834" cy="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7" name="Freeform 17"/>
                <p:cNvSpPr>
                  <a:spLocks/>
                </p:cNvSpPr>
                <p:nvPr/>
              </p:nvSpPr>
              <p:spPr bwMode="auto">
                <a:xfrm>
                  <a:off x="-1800" y="2648"/>
                  <a:ext cx="738" cy="1103"/>
                </a:xfrm>
                <a:custGeom>
                  <a:avLst/>
                  <a:gdLst>
                    <a:gd name="T0" fmla="*/ 521 w 593"/>
                    <a:gd name="T1" fmla="*/ 93 h 887"/>
                    <a:gd name="T2" fmla="*/ 297 w 593"/>
                    <a:gd name="T3" fmla="*/ 0 h 887"/>
                    <a:gd name="T4" fmla="*/ 72 w 593"/>
                    <a:gd name="T5" fmla="*/ 93 h 887"/>
                    <a:gd name="T6" fmla="*/ 0 w 593"/>
                    <a:gd name="T7" fmla="*/ 93 h 887"/>
                    <a:gd name="T8" fmla="*/ 0 w 593"/>
                    <a:gd name="T9" fmla="*/ 887 h 887"/>
                    <a:gd name="T10" fmla="*/ 593 w 593"/>
                    <a:gd name="T11" fmla="*/ 887 h 887"/>
                    <a:gd name="T12" fmla="*/ 593 w 593"/>
                    <a:gd name="T13" fmla="*/ 93 h 887"/>
                    <a:gd name="T14" fmla="*/ 521 w 593"/>
                    <a:gd name="T15" fmla="*/ 93 h 8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93" h="887">
                      <a:moveTo>
                        <a:pt x="521" y="93"/>
                      </a:moveTo>
                      <a:cubicBezTo>
                        <a:pt x="486" y="38"/>
                        <a:pt x="399" y="0"/>
                        <a:pt x="297" y="0"/>
                      </a:cubicBezTo>
                      <a:cubicBezTo>
                        <a:pt x="195" y="0"/>
                        <a:pt x="107" y="38"/>
                        <a:pt x="72" y="93"/>
                      </a:cubicBezTo>
                      <a:cubicBezTo>
                        <a:pt x="0" y="93"/>
                        <a:pt x="0" y="93"/>
                        <a:pt x="0" y="93"/>
                      </a:cubicBezTo>
                      <a:cubicBezTo>
                        <a:pt x="0" y="887"/>
                        <a:pt x="0" y="887"/>
                        <a:pt x="0" y="887"/>
                      </a:cubicBezTo>
                      <a:cubicBezTo>
                        <a:pt x="593" y="887"/>
                        <a:pt x="593" y="887"/>
                        <a:pt x="593" y="887"/>
                      </a:cubicBezTo>
                      <a:cubicBezTo>
                        <a:pt x="593" y="93"/>
                        <a:pt x="593" y="93"/>
                        <a:pt x="593" y="93"/>
                      </a:cubicBezTo>
                      <a:cubicBezTo>
                        <a:pt x="521" y="93"/>
                        <a:pt x="521" y="93"/>
                        <a:pt x="521" y="93"/>
                      </a:cubicBezTo>
                    </a:path>
                  </a:pathLst>
                </a:custGeom>
                <a:solidFill>
                  <a:srgbClr val="49BD97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8" name="Freeform 21"/>
                <p:cNvSpPr>
                  <a:spLocks/>
                </p:cNvSpPr>
                <p:nvPr/>
              </p:nvSpPr>
              <p:spPr bwMode="auto">
                <a:xfrm>
                  <a:off x="-1846" y="3663"/>
                  <a:ext cx="834" cy="88"/>
                </a:xfrm>
                <a:custGeom>
                  <a:avLst/>
                  <a:gdLst>
                    <a:gd name="T0" fmla="*/ 784 w 834"/>
                    <a:gd name="T1" fmla="*/ 0 h 88"/>
                    <a:gd name="T2" fmla="*/ 46 w 834"/>
                    <a:gd name="T3" fmla="*/ 0 h 88"/>
                    <a:gd name="T4" fmla="*/ 0 w 834"/>
                    <a:gd name="T5" fmla="*/ 88 h 88"/>
                    <a:gd name="T6" fmla="*/ 834 w 834"/>
                    <a:gd name="T7" fmla="*/ 88 h 88"/>
                    <a:gd name="T8" fmla="*/ 784 w 834"/>
                    <a:gd name="T9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4" h="88">
                      <a:moveTo>
                        <a:pt x="784" y="0"/>
                      </a:moveTo>
                      <a:lnTo>
                        <a:pt x="46" y="0"/>
                      </a:lnTo>
                      <a:lnTo>
                        <a:pt x="0" y="88"/>
                      </a:lnTo>
                      <a:lnTo>
                        <a:pt x="834" y="88"/>
                      </a:lnTo>
                      <a:lnTo>
                        <a:pt x="784" y="0"/>
                      </a:lnTo>
                      <a:close/>
                    </a:path>
                  </a:pathLst>
                </a:custGeom>
                <a:solidFill>
                  <a:srgbClr val="49BD97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9" name="Freeform 22"/>
                <p:cNvSpPr>
                  <a:spLocks/>
                </p:cNvSpPr>
                <p:nvPr/>
              </p:nvSpPr>
              <p:spPr bwMode="auto">
                <a:xfrm>
                  <a:off x="-1846" y="3663"/>
                  <a:ext cx="834" cy="88"/>
                </a:xfrm>
                <a:custGeom>
                  <a:avLst/>
                  <a:gdLst>
                    <a:gd name="T0" fmla="*/ 784 w 834"/>
                    <a:gd name="T1" fmla="*/ 0 h 88"/>
                    <a:gd name="T2" fmla="*/ 46 w 834"/>
                    <a:gd name="T3" fmla="*/ 0 h 88"/>
                    <a:gd name="T4" fmla="*/ 0 w 834"/>
                    <a:gd name="T5" fmla="*/ 88 h 88"/>
                    <a:gd name="T6" fmla="*/ 834 w 834"/>
                    <a:gd name="T7" fmla="*/ 88 h 88"/>
                    <a:gd name="T8" fmla="*/ 784 w 834"/>
                    <a:gd name="T9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4" h="88">
                      <a:moveTo>
                        <a:pt x="784" y="0"/>
                      </a:moveTo>
                      <a:lnTo>
                        <a:pt x="46" y="0"/>
                      </a:lnTo>
                      <a:lnTo>
                        <a:pt x="0" y="88"/>
                      </a:lnTo>
                      <a:lnTo>
                        <a:pt x="834" y="88"/>
                      </a:lnTo>
                      <a:lnTo>
                        <a:pt x="784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0" name="Freeform 23"/>
                <p:cNvSpPr>
                  <a:spLocks/>
                </p:cNvSpPr>
                <p:nvPr/>
              </p:nvSpPr>
              <p:spPr bwMode="auto">
                <a:xfrm>
                  <a:off x="-1846" y="3751"/>
                  <a:ext cx="834" cy="98"/>
                </a:xfrm>
                <a:custGeom>
                  <a:avLst/>
                  <a:gdLst>
                    <a:gd name="T0" fmla="*/ 834 w 834"/>
                    <a:gd name="T1" fmla="*/ 0 h 98"/>
                    <a:gd name="T2" fmla="*/ 0 w 834"/>
                    <a:gd name="T3" fmla="*/ 0 h 98"/>
                    <a:gd name="T4" fmla="*/ 0 w 834"/>
                    <a:gd name="T5" fmla="*/ 98 h 98"/>
                    <a:gd name="T6" fmla="*/ 834 w 834"/>
                    <a:gd name="T7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4" h="98">
                      <a:moveTo>
                        <a:pt x="834" y="0"/>
                      </a:moveTo>
                      <a:lnTo>
                        <a:pt x="0" y="0"/>
                      </a:lnTo>
                      <a:lnTo>
                        <a:pt x="0" y="98"/>
                      </a:lnTo>
                      <a:lnTo>
                        <a:pt x="834" y="0"/>
                      </a:lnTo>
                      <a:close/>
                    </a:path>
                  </a:pathLst>
                </a:custGeom>
                <a:solidFill>
                  <a:srgbClr val="49BD97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1" name="Freeform 24"/>
                <p:cNvSpPr>
                  <a:spLocks/>
                </p:cNvSpPr>
                <p:nvPr/>
              </p:nvSpPr>
              <p:spPr bwMode="auto">
                <a:xfrm>
                  <a:off x="-1846" y="3751"/>
                  <a:ext cx="834" cy="98"/>
                </a:xfrm>
                <a:custGeom>
                  <a:avLst/>
                  <a:gdLst>
                    <a:gd name="T0" fmla="*/ 834 w 834"/>
                    <a:gd name="T1" fmla="*/ 0 h 98"/>
                    <a:gd name="T2" fmla="*/ 0 w 834"/>
                    <a:gd name="T3" fmla="*/ 0 h 98"/>
                    <a:gd name="T4" fmla="*/ 0 w 834"/>
                    <a:gd name="T5" fmla="*/ 98 h 98"/>
                    <a:gd name="T6" fmla="*/ 834 w 834"/>
                    <a:gd name="T7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4" h="98">
                      <a:moveTo>
                        <a:pt x="834" y="0"/>
                      </a:moveTo>
                      <a:lnTo>
                        <a:pt x="0" y="0"/>
                      </a:lnTo>
                      <a:lnTo>
                        <a:pt x="0" y="98"/>
                      </a:lnTo>
                      <a:lnTo>
                        <a:pt x="834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104" name="文本框 103"/>
              <p:cNvSpPr txBox="1"/>
              <p:nvPr/>
            </p:nvSpPr>
            <p:spPr>
              <a:xfrm>
                <a:off x="-2378335" y="5274166"/>
                <a:ext cx="136806" cy="223708"/>
              </a:xfrm>
              <a:custGeom>
                <a:avLst/>
                <a:gdLst/>
                <a:ahLst/>
                <a:cxnLst/>
                <a:rect l="l" t="t" r="r" b="b"/>
                <a:pathLst>
                  <a:path w="136806" h="223708">
                    <a:moveTo>
                      <a:pt x="29598" y="24436"/>
                    </a:moveTo>
                    <a:lnTo>
                      <a:pt x="29598" y="113747"/>
                    </a:lnTo>
                    <a:lnTo>
                      <a:pt x="56271" y="113747"/>
                    </a:lnTo>
                    <a:cubicBezTo>
                      <a:pt x="65220" y="113747"/>
                      <a:pt x="72648" y="112600"/>
                      <a:pt x="78556" y="110305"/>
                    </a:cubicBezTo>
                    <a:cubicBezTo>
                      <a:pt x="84464" y="108011"/>
                      <a:pt x="89426" y="104827"/>
                      <a:pt x="93441" y="100755"/>
                    </a:cubicBezTo>
                    <a:cubicBezTo>
                      <a:pt x="97456" y="96682"/>
                      <a:pt x="100496" y="91806"/>
                      <a:pt x="102561" y="86128"/>
                    </a:cubicBezTo>
                    <a:cubicBezTo>
                      <a:pt x="104626" y="80449"/>
                      <a:pt x="105659" y="74283"/>
                      <a:pt x="105659" y="67629"/>
                    </a:cubicBezTo>
                    <a:cubicBezTo>
                      <a:pt x="105659" y="58566"/>
                      <a:pt x="103967" y="50994"/>
                      <a:pt x="100583" y="44914"/>
                    </a:cubicBezTo>
                    <a:cubicBezTo>
                      <a:pt x="97198" y="38834"/>
                      <a:pt x="93011" y="34302"/>
                      <a:pt x="88020" y="31319"/>
                    </a:cubicBezTo>
                    <a:cubicBezTo>
                      <a:pt x="83030" y="28337"/>
                      <a:pt x="77868" y="26444"/>
                      <a:pt x="72533" y="25641"/>
                    </a:cubicBezTo>
                    <a:cubicBezTo>
                      <a:pt x="67199" y="24838"/>
                      <a:pt x="62007" y="24436"/>
                      <a:pt x="56960" y="24436"/>
                    </a:cubicBezTo>
                    <a:close/>
                    <a:moveTo>
                      <a:pt x="11702" y="0"/>
                    </a:moveTo>
                    <a:lnTo>
                      <a:pt x="59369" y="0"/>
                    </a:lnTo>
                    <a:cubicBezTo>
                      <a:pt x="64187" y="0"/>
                      <a:pt x="68805" y="201"/>
                      <a:pt x="73221" y="603"/>
                    </a:cubicBezTo>
                    <a:cubicBezTo>
                      <a:pt x="77638" y="1004"/>
                      <a:pt x="82858" y="1865"/>
                      <a:pt x="88881" y="3184"/>
                    </a:cubicBezTo>
                    <a:cubicBezTo>
                      <a:pt x="94904" y="4503"/>
                      <a:pt x="101041" y="6970"/>
                      <a:pt x="107294" y="10584"/>
                    </a:cubicBezTo>
                    <a:cubicBezTo>
                      <a:pt x="113546" y="14197"/>
                      <a:pt x="118852" y="18643"/>
                      <a:pt x="123211" y="23920"/>
                    </a:cubicBezTo>
                    <a:cubicBezTo>
                      <a:pt x="127571" y="29197"/>
                      <a:pt x="130926" y="35306"/>
                      <a:pt x="133278" y="42247"/>
                    </a:cubicBezTo>
                    <a:cubicBezTo>
                      <a:pt x="135630" y="49187"/>
                      <a:pt x="136806" y="56845"/>
                      <a:pt x="136806" y="65220"/>
                    </a:cubicBezTo>
                    <a:cubicBezTo>
                      <a:pt x="136806" y="76348"/>
                      <a:pt x="134970" y="86386"/>
                      <a:pt x="131299" y="95334"/>
                    </a:cubicBezTo>
                    <a:cubicBezTo>
                      <a:pt x="127628" y="104282"/>
                      <a:pt x="122380" y="111911"/>
                      <a:pt x="115554" y="118221"/>
                    </a:cubicBezTo>
                    <a:cubicBezTo>
                      <a:pt x="108728" y="124531"/>
                      <a:pt x="100353" y="129407"/>
                      <a:pt x="90430" y="132848"/>
                    </a:cubicBezTo>
                    <a:cubicBezTo>
                      <a:pt x="80506" y="136290"/>
                      <a:pt x="68661" y="138011"/>
                      <a:pt x="54895" y="138011"/>
                    </a:cubicBezTo>
                    <a:lnTo>
                      <a:pt x="29598" y="138011"/>
                    </a:lnTo>
                    <a:lnTo>
                      <a:pt x="29598" y="218201"/>
                    </a:lnTo>
                    <a:cubicBezTo>
                      <a:pt x="29598" y="219119"/>
                      <a:pt x="29340" y="219922"/>
                      <a:pt x="28824" y="220610"/>
                    </a:cubicBezTo>
                    <a:cubicBezTo>
                      <a:pt x="28308" y="221299"/>
                      <a:pt x="27505" y="221844"/>
                      <a:pt x="26415" y="222245"/>
                    </a:cubicBezTo>
                    <a:cubicBezTo>
                      <a:pt x="25325" y="222647"/>
                      <a:pt x="23834" y="222991"/>
                      <a:pt x="21941" y="223278"/>
                    </a:cubicBezTo>
                    <a:cubicBezTo>
                      <a:pt x="20048" y="223564"/>
                      <a:pt x="17667" y="223708"/>
                      <a:pt x="14799" y="223708"/>
                    </a:cubicBezTo>
                    <a:cubicBezTo>
                      <a:pt x="11931" y="223708"/>
                      <a:pt x="9551" y="223564"/>
                      <a:pt x="7658" y="223278"/>
                    </a:cubicBezTo>
                    <a:cubicBezTo>
                      <a:pt x="5765" y="222991"/>
                      <a:pt x="4245" y="222647"/>
                      <a:pt x="3098" y="222245"/>
                    </a:cubicBezTo>
                    <a:cubicBezTo>
                      <a:pt x="1951" y="221844"/>
                      <a:pt x="1147" y="221299"/>
                      <a:pt x="689" y="220610"/>
                    </a:cubicBezTo>
                    <a:cubicBezTo>
                      <a:pt x="230" y="219922"/>
                      <a:pt x="0" y="219119"/>
                      <a:pt x="0" y="218201"/>
                    </a:cubicBezTo>
                    <a:lnTo>
                      <a:pt x="0" y="12735"/>
                    </a:lnTo>
                    <a:cubicBezTo>
                      <a:pt x="0" y="8146"/>
                      <a:pt x="1205" y="4876"/>
                      <a:pt x="3614" y="2926"/>
                    </a:cubicBezTo>
                    <a:cubicBezTo>
                      <a:pt x="6023" y="976"/>
                      <a:pt x="8719" y="0"/>
                      <a:pt x="11702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800" dirty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sp>
          <p:nvSpPr>
            <p:cNvPr id="294" name="矩形 293"/>
            <p:cNvSpPr/>
            <p:nvPr/>
          </p:nvSpPr>
          <p:spPr>
            <a:xfrm>
              <a:off x="-2133180" y="5139792"/>
              <a:ext cx="961805" cy="161125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5" name="组合 294"/>
          <p:cNvGrpSpPr/>
          <p:nvPr/>
        </p:nvGrpSpPr>
        <p:grpSpPr>
          <a:xfrm rot="359324">
            <a:off x="7802543" y="5321171"/>
            <a:ext cx="392172" cy="261342"/>
            <a:chOff x="1517754" y="3029354"/>
            <a:chExt cx="621490" cy="414159"/>
          </a:xfrm>
        </p:grpSpPr>
        <p:cxnSp>
          <p:nvCxnSpPr>
            <p:cNvPr id="296" name="曲线连接符 295"/>
            <p:cNvCxnSpPr/>
            <p:nvPr/>
          </p:nvCxnSpPr>
          <p:spPr>
            <a:xfrm rot="18000000" flipH="1">
              <a:off x="1481646" y="3098621"/>
              <a:ext cx="381000" cy="308784"/>
            </a:xfrm>
            <a:prstGeom prst="curvedConnector3">
              <a:avLst/>
            </a:prstGeom>
            <a:ln w="9525">
              <a:solidFill>
                <a:srgbClr val="FFF2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曲线连接符 296"/>
            <p:cNvCxnSpPr/>
            <p:nvPr/>
          </p:nvCxnSpPr>
          <p:spPr>
            <a:xfrm rot="18000000" flipH="1">
              <a:off x="1637334" y="3074439"/>
              <a:ext cx="381000" cy="308784"/>
            </a:xfrm>
            <a:prstGeom prst="curvedConnector3">
              <a:avLst/>
            </a:prstGeom>
            <a:ln w="9525">
              <a:solidFill>
                <a:srgbClr val="FFF2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曲线连接符 297"/>
            <p:cNvCxnSpPr/>
            <p:nvPr/>
          </p:nvCxnSpPr>
          <p:spPr>
            <a:xfrm rot="18000000" flipH="1">
              <a:off x="1794352" y="3065462"/>
              <a:ext cx="381000" cy="308784"/>
            </a:xfrm>
            <a:prstGeom prst="curvedConnector3">
              <a:avLst/>
            </a:prstGeom>
            <a:ln w="9525">
              <a:solidFill>
                <a:srgbClr val="FFF2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9" name="组合 298"/>
          <p:cNvGrpSpPr/>
          <p:nvPr/>
        </p:nvGrpSpPr>
        <p:grpSpPr>
          <a:xfrm rot="359324">
            <a:off x="7802543" y="5320073"/>
            <a:ext cx="392172" cy="261342"/>
            <a:chOff x="1517754" y="3029354"/>
            <a:chExt cx="621490" cy="414159"/>
          </a:xfrm>
        </p:grpSpPr>
        <p:cxnSp>
          <p:nvCxnSpPr>
            <p:cNvPr id="300" name="曲线连接符 299"/>
            <p:cNvCxnSpPr/>
            <p:nvPr/>
          </p:nvCxnSpPr>
          <p:spPr>
            <a:xfrm rot="18000000" flipH="1">
              <a:off x="1481646" y="3098621"/>
              <a:ext cx="381000" cy="308784"/>
            </a:xfrm>
            <a:prstGeom prst="curvedConnector3">
              <a:avLst/>
            </a:prstGeom>
            <a:ln w="9525">
              <a:solidFill>
                <a:srgbClr val="FFF2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曲线连接符 300"/>
            <p:cNvCxnSpPr/>
            <p:nvPr/>
          </p:nvCxnSpPr>
          <p:spPr>
            <a:xfrm rot="18000000" flipH="1">
              <a:off x="1637334" y="3074439"/>
              <a:ext cx="381000" cy="308784"/>
            </a:xfrm>
            <a:prstGeom prst="curvedConnector3">
              <a:avLst/>
            </a:prstGeom>
            <a:ln w="9525">
              <a:solidFill>
                <a:srgbClr val="FFF2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曲线连接符 301"/>
            <p:cNvCxnSpPr/>
            <p:nvPr/>
          </p:nvCxnSpPr>
          <p:spPr>
            <a:xfrm rot="18000000" flipH="1">
              <a:off x="1794352" y="3065462"/>
              <a:ext cx="381000" cy="308784"/>
            </a:xfrm>
            <a:prstGeom prst="curvedConnector3">
              <a:avLst/>
            </a:prstGeom>
            <a:ln w="9525">
              <a:solidFill>
                <a:srgbClr val="FFF2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4" name="椅子"/>
          <p:cNvGrpSpPr/>
          <p:nvPr/>
        </p:nvGrpSpPr>
        <p:grpSpPr>
          <a:xfrm rot="16577136">
            <a:off x="2286202" y="5600163"/>
            <a:ext cx="1064499" cy="1554972"/>
            <a:chOff x="-3194492" y="4829176"/>
            <a:chExt cx="1489957" cy="2176464"/>
          </a:xfrm>
        </p:grpSpPr>
        <p:grpSp>
          <p:nvGrpSpPr>
            <p:cNvPr id="306" name="Group 4"/>
            <p:cNvGrpSpPr>
              <a:grpSpLocks noChangeAspect="1"/>
            </p:cNvGrpSpPr>
            <p:nvPr/>
          </p:nvGrpSpPr>
          <p:grpSpPr bwMode="auto">
            <a:xfrm>
              <a:off x="-3194492" y="4829176"/>
              <a:ext cx="1489957" cy="2176464"/>
              <a:chOff x="-2282" y="2648"/>
              <a:chExt cx="1478" cy="2159"/>
            </a:xfrm>
          </p:grpSpPr>
          <p:sp>
            <p:nvSpPr>
              <p:cNvPr id="308" name="Rectangle 5"/>
              <p:cNvSpPr>
                <a:spLocks noChangeArrowheads="1"/>
              </p:cNvSpPr>
              <p:nvPr/>
            </p:nvSpPr>
            <p:spPr bwMode="auto">
              <a:xfrm>
                <a:off x="-2014" y="3849"/>
                <a:ext cx="1113" cy="115"/>
              </a:xfrm>
              <a:prstGeom prst="rect">
                <a:avLst/>
              </a:prstGeom>
              <a:solidFill>
                <a:srgbClr val="308468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09" name="Rectangle 6"/>
              <p:cNvSpPr>
                <a:spLocks noChangeArrowheads="1"/>
              </p:cNvSpPr>
              <p:nvPr/>
            </p:nvSpPr>
            <p:spPr bwMode="auto">
              <a:xfrm>
                <a:off x="-2014" y="3849"/>
                <a:ext cx="111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7"/>
              <p:cNvSpPr>
                <a:spLocks/>
              </p:cNvSpPr>
              <p:nvPr/>
            </p:nvSpPr>
            <p:spPr bwMode="auto">
              <a:xfrm>
                <a:off x="-2282" y="2858"/>
                <a:ext cx="379" cy="1106"/>
              </a:xfrm>
              <a:custGeom>
                <a:avLst/>
                <a:gdLst>
                  <a:gd name="T0" fmla="*/ 268 w 379"/>
                  <a:gd name="T1" fmla="*/ 1106 h 1106"/>
                  <a:gd name="T2" fmla="*/ 0 w 379"/>
                  <a:gd name="T3" fmla="*/ 28 h 1106"/>
                  <a:gd name="T4" fmla="*/ 110 w 379"/>
                  <a:gd name="T5" fmla="*/ 0 h 1106"/>
                  <a:gd name="T6" fmla="*/ 379 w 379"/>
                  <a:gd name="T7" fmla="*/ 1078 h 1106"/>
                  <a:gd name="T8" fmla="*/ 268 w 379"/>
                  <a:gd name="T9" fmla="*/ 1106 h 1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9" h="1106">
                    <a:moveTo>
                      <a:pt x="268" y="1106"/>
                    </a:moveTo>
                    <a:lnTo>
                      <a:pt x="0" y="28"/>
                    </a:lnTo>
                    <a:lnTo>
                      <a:pt x="110" y="0"/>
                    </a:lnTo>
                    <a:lnTo>
                      <a:pt x="379" y="1078"/>
                    </a:lnTo>
                    <a:lnTo>
                      <a:pt x="268" y="1106"/>
                    </a:lnTo>
                    <a:close/>
                  </a:path>
                </a:pathLst>
              </a:custGeom>
              <a:solidFill>
                <a:srgbClr val="308468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11" name="Rectangle 8"/>
              <p:cNvSpPr>
                <a:spLocks noChangeArrowheads="1"/>
              </p:cNvSpPr>
              <p:nvPr/>
            </p:nvSpPr>
            <p:spPr bwMode="auto">
              <a:xfrm>
                <a:off x="-1551" y="3964"/>
                <a:ext cx="187" cy="729"/>
              </a:xfrm>
              <a:prstGeom prst="rect">
                <a:avLst/>
              </a:prstGeom>
              <a:solidFill>
                <a:srgbClr val="49BD97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2" name="Rectangle 9"/>
              <p:cNvSpPr>
                <a:spLocks noChangeArrowheads="1"/>
              </p:cNvSpPr>
              <p:nvPr/>
            </p:nvSpPr>
            <p:spPr bwMode="auto">
              <a:xfrm>
                <a:off x="-1551" y="3964"/>
                <a:ext cx="187" cy="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Rectangle 10"/>
              <p:cNvSpPr>
                <a:spLocks noChangeArrowheads="1"/>
              </p:cNvSpPr>
              <p:nvPr/>
            </p:nvSpPr>
            <p:spPr bwMode="auto">
              <a:xfrm>
                <a:off x="-2014" y="4596"/>
                <a:ext cx="1113" cy="114"/>
              </a:xfrm>
              <a:prstGeom prst="rect">
                <a:avLst/>
              </a:prstGeom>
              <a:solidFill>
                <a:srgbClr val="49BD97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4" name="Oval 11"/>
              <p:cNvSpPr>
                <a:spLocks noChangeArrowheads="1"/>
              </p:cNvSpPr>
              <p:nvPr/>
            </p:nvSpPr>
            <p:spPr bwMode="auto">
              <a:xfrm>
                <a:off x="-2109" y="4613"/>
                <a:ext cx="193" cy="194"/>
              </a:xfrm>
              <a:prstGeom prst="ellipse">
                <a:avLst/>
              </a:prstGeom>
              <a:solidFill>
                <a:srgbClr val="49BD97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5" name="Oval 12"/>
              <p:cNvSpPr>
                <a:spLocks noChangeArrowheads="1"/>
              </p:cNvSpPr>
              <p:nvPr/>
            </p:nvSpPr>
            <p:spPr bwMode="auto">
              <a:xfrm>
                <a:off x="-998" y="4613"/>
                <a:ext cx="194" cy="194"/>
              </a:xfrm>
              <a:prstGeom prst="ellipse">
                <a:avLst/>
              </a:prstGeom>
              <a:solidFill>
                <a:srgbClr val="49BD97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6" name="Freeform 13"/>
              <p:cNvSpPr>
                <a:spLocks/>
              </p:cNvSpPr>
              <p:nvPr/>
            </p:nvSpPr>
            <p:spPr bwMode="auto">
              <a:xfrm>
                <a:off x="-1551" y="3964"/>
                <a:ext cx="187" cy="133"/>
              </a:xfrm>
              <a:custGeom>
                <a:avLst/>
                <a:gdLst>
                  <a:gd name="T0" fmla="*/ 187 w 187"/>
                  <a:gd name="T1" fmla="*/ 0 h 133"/>
                  <a:gd name="T2" fmla="*/ 0 w 187"/>
                  <a:gd name="T3" fmla="*/ 0 h 133"/>
                  <a:gd name="T4" fmla="*/ 0 w 187"/>
                  <a:gd name="T5" fmla="*/ 91 h 133"/>
                  <a:gd name="T6" fmla="*/ 187 w 187"/>
                  <a:gd name="T7" fmla="*/ 133 h 133"/>
                  <a:gd name="T8" fmla="*/ 187 w 187"/>
                  <a:gd name="T9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133">
                    <a:moveTo>
                      <a:pt x="187" y="0"/>
                    </a:moveTo>
                    <a:lnTo>
                      <a:pt x="0" y="0"/>
                    </a:lnTo>
                    <a:lnTo>
                      <a:pt x="0" y="91"/>
                    </a:lnTo>
                    <a:lnTo>
                      <a:pt x="187" y="133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49BD97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7" name="Freeform 14"/>
              <p:cNvSpPr>
                <a:spLocks/>
              </p:cNvSpPr>
              <p:nvPr/>
            </p:nvSpPr>
            <p:spPr bwMode="auto">
              <a:xfrm>
                <a:off x="-1551" y="3964"/>
                <a:ext cx="187" cy="133"/>
              </a:xfrm>
              <a:custGeom>
                <a:avLst/>
                <a:gdLst>
                  <a:gd name="T0" fmla="*/ 187 w 187"/>
                  <a:gd name="T1" fmla="*/ 0 h 133"/>
                  <a:gd name="T2" fmla="*/ 0 w 187"/>
                  <a:gd name="T3" fmla="*/ 0 h 133"/>
                  <a:gd name="T4" fmla="*/ 0 w 187"/>
                  <a:gd name="T5" fmla="*/ 91 h 133"/>
                  <a:gd name="T6" fmla="*/ 187 w 187"/>
                  <a:gd name="T7" fmla="*/ 133 h 133"/>
                  <a:gd name="T8" fmla="*/ 187 w 187"/>
                  <a:gd name="T9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133">
                    <a:moveTo>
                      <a:pt x="187" y="0"/>
                    </a:moveTo>
                    <a:lnTo>
                      <a:pt x="0" y="0"/>
                    </a:lnTo>
                    <a:lnTo>
                      <a:pt x="0" y="91"/>
                    </a:lnTo>
                    <a:lnTo>
                      <a:pt x="187" y="133"/>
                    </a:lnTo>
                    <a:lnTo>
                      <a:pt x="18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Rectangle 15"/>
              <p:cNvSpPr>
                <a:spLocks noChangeArrowheads="1"/>
              </p:cNvSpPr>
              <p:nvPr/>
            </p:nvSpPr>
            <p:spPr bwMode="auto">
              <a:xfrm>
                <a:off x="-1846" y="3751"/>
                <a:ext cx="834" cy="98"/>
              </a:xfrm>
              <a:prstGeom prst="rect">
                <a:avLst/>
              </a:prstGeom>
              <a:solidFill>
                <a:srgbClr val="49BD97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9" name="Rectangle 16"/>
              <p:cNvSpPr>
                <a:spLocks noChangeArrowheads="1"/>
              </p:cNvSpPr>
              <p:nvPr/>
            </p:nvSpPr>
            <p:spPr bwMode="auto">
              <a:xfrm>
                <a:off x="-1846" y="3751"/>
                <a:ext cx="834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0" name="Freeform 17"/>
              <p:cNvSpPr>
                <a:spLocks/>
              </p:cNvSpPr>
              <p:nvPr/>
            </p:nvSpPr>
            <p:spPr bwMode="auto">
              <a:xfrm>
                <a:off x="-1800" y="2648"/>
                <a:ext cx="738" cy="1103"/>
              </a:xfrm>
              <a:custGeom>
                <a:avLst/>
                <a:gdLst>
                  <a:gd name="T0" fmla="*/ 521 w 593"/>
                  <a:gd name="T1" fmla="*/ 93 h 887"/>
                  <a:gd name="T2" fmla="*/ 297 w 593"/>
                  <a:gd name="T3" fmla="*/ 0 h 887"/>
                  <a:gd name="T4" fmla="*/ 72 w 593"/>
                  <a:gd name="T5" fmla="*/ 93 h 887"/>
                  <a:gd name="T6" fmla="*/ 0 w 593"/>
                  <a:gd name="T7" fmla="*/ 93 h 887"/>
                  <a:gd name="T8" fmla="*/ 0 w 593"/>
                  <a:gd name="T9" fmla="*/ 887 h 887"/>
                  <a:gd name="T10" fmla="*/ 593 w 593"/>
                  <a:gd name="T11" fmla="*/ 887 h 887"/>
                  <a:gd name="T12" fmla="*/ 593 w 593"/>
                  <a:gd name="T13" fmla="*/ 93 h 887"/>
                  <a:gd name="T14" fmla="*/ 521 w 593"/>
                  <a:gd name="T15" fmla="*/ 93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3" h="887">
                    <a:moveTo>
                      <a:pt x="521" y="93"/>
                    </a:moveTo>
                    <a:cubicBezTo>
                      <a:pt x="486" y="38"/>
                      <a:pt x="399" y="0"/>
                      <a:pt x="297" y="0"/>
                    </a:cubicBezTo>
                    <a:cubicBezTo>
                      <a:pt x="195" y="0"/>
                      <a:pt x="107" y="38"/>
                      <a:pt x="72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887"/>
                      <a:pt x="0" y="887"/>
                      <a:pt x="0" y="887"/>
                    </a:cubicBezTo>
                    <a:cubicBezTo>
                      <a:pt x="593" y="887"/>
                      <a:pt x="593" y="887"/>
                      <a:pt x="593" y="887"/>
                    </a:cubicBezTo>
                    <a:cubicBezTo>
                      <a:pt x="593" y="93"/>
                      <a:pt x="593" y="93"/>
                      <a:pt x="593" y="93"/>
                    </a:cubicBezTo>
                    <a:cubicBezTo>
                      <a:pt x="521" y="93"/>
                      <a:pt x="521" y="93"/>
                      <a:pt x="521" y="93"/>
                    </a:cubicBezTo>
                  </a:path>
                </a:pathLst>
              </a:custGeom>
              <a:solidFill>
                <a:srgbClr val="49BD97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21" name="Freeform 21"/>
              <p:cNvSpPr>
                <a:spLocks/>
              </p:cNvSpPr>
              <p:nvPr/>
            </p:nvSpPr>
            <p:spPr bwMode="auto">
              <a:xfrm>
                <a:off x="-1846" y="3663"/>
                <a:ext cx="834" cy="88"/>
              </a:xfrm>
              <a:custGeom>
                <a:avLst/>
                <a:gdLst>
                  <a:gd name="T0" fmla="*/ 784 w 834"/>
                  <a:gd name="T1" fmla="*/ 0 h 88"/>
                  <a:gd name="T2" fmla="*/ 46 w 834"/>
                  <a:gd name="T3" fmla="*/ 0 h 88"/>
                  <a:gd name="T4" fmla="*/ 0 w 834"/>
                  <a:gd name="T5" fmla="*/ 88 h 88"/>
                  <a:gd name="T6" fmla="*/ 834 w 834"/>
                  <a:gd name="T7" fmla="*/ 88 h 88"/>
                  <a:gd name="T8" fmla="*/ 784 w 834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4" h="88">
                    <a:moveTo>
                      <a:pt x="784" y="0"/>
                    </a:moveTo>
                    <a:lnTo>
                      <a:pt x="46" y="0"/>
                    </a:lnTo>
                    <a:lnTo>
                      <a:pt x="0" y="88"/>
                    </a:lnTo>
                    <a:lnTo>
                      <a:pt x="834" y="88"/>
                    </a:lnTo>
                    <a:lnTo>
                      <a:pt x="784" y="0"/>
                    </a:lnTo>
                    <a:close/>
                  </a:path>
                </a:pathLst>
              </a:custGeom>
              <a:solidFill>
                <a:srgbClr val="49BD97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2" name="Freeform 22"/>
              <p:cNvSpPr>
                <a:spLocks/>
              </p:cNvSpPr>
              <p:nvPr/>
            </p:nvSpPr>
            <p:spPr bwMode="auto">
              <a:xfrm>
                <a:off x="-1846" y="3663"/>
                <a:ext cx="834" cy="88"/>
              </a:xfrm>
              <a:custGeom>
                <a:avLst/>
                <a:gdLst>
                  <a:gd name="T0" fmla="*/ 784 w 834"/>
                  <a:gd name="T1" fmla="*/ 0 h 88"/>
                  <a:gd name="T2" fmla="*/ 46 w 834"/>
                  <a:gd name="T3" fmla="*/ 0 h 88"/>
                  <a:gd name="T4" fmla="*/ 0 w 834"/>
                  <a:gd name="T5" fmla="*/ 88 h 88"/>
                  <a:gd name="T6" fmla="*/ 834 w 834"/>
                  <a:gd name="T7" fmla="*/ 88 h 88"/>
                  <a:gd name="T8" fmla="*/ 784 w 834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4" h="88">
                    <a:moveTo>
                      <a:pt x="784" y="0"/>
                    </a:moveTo>
                    <a:lnTo>
                      <a:pt x="46" y="0"/>
                    </a:lnTo>
                    <a:lnTo>
                      <a:pt x="0" y="88"/>
                    </a:lnTo>
                    <a:lnTo>
                      <a:pt x="834" y="88"/>
                    </a:lnTo>
                    <a:lnTo>
                      <a:pt x="7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" name="Freeform 23"/>
              <p:cNvSpPr>
                <a:spLocks/>
              </p:cNvSpPr>
              <p:nvPr/>
            </p:nvSpPr>
            <p:spPr bwMode="auto">
              <a:xfrm>
                <a:off x="-1846" y="3751"/>
                <a:ext cx="834" cy="98"/>
              </a:xfrm>
              <a:custGeom>
                <a:avLst/>
                <a:gdLst>
                  <a:gd name="T0" fmla="*/ 834 w 834"/>
                  <a:gd name="T1" fmla="*/ 0 h 98"/>
                  <a:gd name="T2" fmla="*/ 0 w 834"/>
                  <a:gd name="T3" fmla="*/ 0 h 98"/>
                  <a:gd name="T4" fmla="*/ 0 w 834"/>
                  <a:gd name="T5" fmla="*/ 98 h 98"/>
                  <a:gd name="T6" fmla="*/ 834 w 834"/>
                  <a:gd name="T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4" h="98">
                    <a:moveTo>
                      <a:pt x="834" y="0"/>
                    </a:moveTo>
                    <a:lnTo>
                      <a:pt x="0" y="0"/>
                    </a:lnTo>
                    <a:lnTo>
                      <a:pt x="0" y="98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49BD97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4" name="Freeform 24"/>
              <p:cNvSpPr>
                <a:spLocks/>
              </p:cNvSpPr>
              <p:nvPr/>
            </p:nvSpPr>
            <p:spPr bwMode="auto">
              <a:xfrm>
                <a:off x="-1846" y="3751"/>
                <a:ext cx="834" cy="98"/>
              </a:xfrm>
              <a:custGeom>
                <a:avLst/>
                <a:gdLst>
                  <a:gd name="T0" fmla="*/ 834 w 834"/>
                  <a:gd name="T1" fmla="*/ 0 h 98"/>
                  <a:gd name="T2" fmla="*/ 0 w 834"/>
                  <a:gd name="T3" fmla="*/ 0 h 98"/>
                  <a:gd name="T4" fmla="*/ 0 w 834"/>
                  <a:gd name="T5" fmla="*/ 98 h 98"/>
                  <a:gd name="T6" fmla="*/ 834 w 834"/>
                  <a:gd name="T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4" h="98">
                    <a:moveTo>
                      <a:pt x="834" y="0"/>
                    </a:moveTo>
                    <a:lnTo>
                      <a:pt x="0" y="0"/>
                    </a:lnTo>
                    <a:lnTo>
                      <a:pt x="0" y="98"/>
                    </a:lnTo>
                    <a:lnTo>
                      <a:pt x="8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07" name="文本框 306"/>
            <p:cNvSpPr txBox="1"/>
            <p:nvPr/>
          </p:nvSpPr>
          <p:spPr>
            <a:xfrm>
              <a:off x="-2378335" y="5274166"/>
              <a:ext cx="136806" cy="223708"/>
            </a:xfrm>
            <a:custGeom>
              <a:avLst/>
              <a:gdLst/>
              <a:ahLst/>
              <a:cxnLst/>
              <a:rect l="l" t="t" r="r" b="b"/>
              <a:pathLst>
                <a:path w="136806" h="223708">
                  <a:moveTo>
                    <a:pt x="29598" y="24436"/>
                  </a:moveTo>
                  <a:lnTo>
                    <a:pt x="29598" y="113747"/>
                  </a:lnTo>
                  <a:lnTo>
                    <a:pt x="56271" y="113747"/>
                  </a:lnTo>
                  <a:cubicBezTo>
                    <a:pt x="65220" y="113747"/>
                    <a:pt x="72648" y="112600"/>
                    <a:pt x="78556" y="110305"/>
                  </a:cubicBezTo>
                  <a:cubicBezTo>
                    <a:pt x="84464" y="108011"/>
                    <a:pt x="89426" y="104827"/>
                    <a:pt x="93441" y="100755"/>
                  </a:cubicBezTo>
                  <a:cubicBezTo>
                    <a:pt x="97456" y="96682"/>
                    <a:pt x="100496" y="91806"/>
                    <a:pt x="102561" y="86128"/>
                  </a:cubicBezTo>
                  <a:cubicBezTo>
                    <a:pt x="104626" y="80449"/>
                    <a:pt x="105659" y="74283"/>
                    <a:pt x="105659" y="67629"/>
                  </a:cubicBezTo>
                  <a:cubicBezTo>
                    <a:pt x="105659" y="58566"/>
                    <a:pt x="103967" y="50994"/>
                    <a:pt x="100583" y="44914"/>
                  </a:cubicBezTo>
                  <a:cubicBezTo>
                    <a:pt x="97198" y="38834"/>
                    <a:pt x="93011" y="34302"/>
                    <a:pt x="88020" y="31319"/>
                  </a:cubicBezTo>
                  <a:cubicBezTo>
                    <a:pt x="83030" y="28337"/>
                    <a:pt x="77868" y="26444"/>
                    <a:pt x="72533" y="25641"/>
                  </a:cubicBezTo>
                  <a:cubicBezTo>
                    <a:pt x="67199" y="24838"/>
                    <a:pt x="62007" y="24436"/>
                    <a:pt x="56960" y="24436"/>
                  </a:cubicBezTo>
                  <a:close/>
                  <a:moveTo>
                    <a:pt x="11702" y="0"/>
                  </a:moveTo>
                  <a:lnTo>
                    <a:pt x="59369" y="0"/>
                  </a:lnTo>
                  <a:cubicBezTo>
                    <a:pt x="64187" y="0"/>
                    <a:pt x="68805" y="201"/>
                    <a:pt x="73221" y="603"/>
                  </a:cubicBezTo>
                  <a:cubicBezTo>
                    <a:pt x="77638" y="1004"/>
                    <a:pt x="82858" y="1865"/>
                    <a:pt x="88881" y="3184"/>
                  </a:cubicBezTo>
                  <a:cubicBezTo>
                    <a:pt x="94904" y="4503"/>
                    <a:pt x="101041" y="6970"/>
                    <a:pt x="107294" y="10584"/>
                  </a:cubicBezTo>
                  <a:cubicBezTo>
                    <a:pt x="113546" y="14197"/>
                    <a:pt x="118852" y="18643"/>
                    <a:pt x="123211" y="23920"/>
                  </a:cubicBezTo>
                  <a:cubicBezTo>
                    <a:pt x="127571" y="29197"/>
                    <a:pt x="130926" y="35306"/>
                    <a:pt x="133278" y="42247"/>
                  </a:cubicBezTo>
                  <a:cubicBezTo>
                    <a:pt x="135630" y="49187"/>
                    <a:pt x="136806" y="56845"/>
                    <a:pt x="136806" y="65220"/>
                  </a:cubicBezTo>
                  <a:cubicBezTo>
                    <a:pt x="136806" y="76348"/>
                    <a:pt x="134970" y="86386"/>
                    <a:pt x="131299" y="95334"/>
                  </a:cubicBezTo>
                  <a:cubicBezTo>
                    <a:pt x="127628" y="104282"/>
                    <a:pt x="122380" y="111911"/>
                    <a:pt x="115554" y="118221"/>
                  </a:cubicBezTo>
                  <a:cubicBezTo>
                    <a:pt x="108728" y="124531"/>
                    <a:pt x="100353" y="129407"/>
                    <a:pt x="90430" y="132848"/>
                  </a:cubicBezTo>
                  <a:cubicBezTo>
                    <a:pt x="80506" y="136290"/>
                    <a:pt x="68661" y="138011"/>
                    <a:pt x="54895" y="138011"/>
                  </a:cubicBezTo>
                  <a:lnTo>
                    <a:pt x="29598" y="138011"/>
                  </a:lnTo>
                  <a:lnTo>
                    <a:pt x="29598" y="218201"/>
                  </a:lnTo>
                  <a:cubicBezTo>
                    <a:pt x="29598" y="219119"/>
                    <a:pt x="29340" y="219922"/>
                    <a:pt x="28824" y="220610"/>
                  </a:cubicBezTo>
                  <a:cubicBezTo>
                    <a:pt x="28308" y="221299"/>
                    <a:pt x="27505" y="221844"/>
                    <a:pt x="26415" y="222245"/>
                  </a:cubicBezTo>
                  <a:cubicBezTo>
                    <a:pt x="25325" y="222647"/>
                    <a:pt x="23834" y="222991"/>
                    <a:pt x="21941" y="223278"/>
                  </a:cubicBezTo>
                  <a:cubicBezTo>
                    <a:pt x="20048" y="223564"/>
                    <a:pt x="17667" y="223708"/>
                    <a:pt x="14799" y="223708"/>
                  </a:cubicBezTo>
                  <a:cubicBezTo>
                    <a:pt x="11931" y="223708"/>
                    <a:pt x="9551" y="223564"/>
                    <a:pt x="7658" y="223278"/>
                  </a:cubicBezTo>
                  <a:cubicBezTo>
                    <a:pt x="5765" y="222991"/>
                    <a:pt x="4245" y="222647"/>
                    <a:pt x="3098" y="222245"/>
                  </a:cubicBezTo>
                  <a:cubicBezTo>
                    <a:pt x="1951" y="221844"/>
                    <a:pt x="1147" y="221299"/>
                    <a:pt x="689" y="220610"/>
                  </a:cubicBezTo>
                  <a:cubicBezTo>
                    <a:pt x="230" y="219922"/>
                    <a:pt x="0" y="219119"/>
                    <a:pt x="0" y="218201"/>
                  </a:cubicBezTo>
                  <a:lnTo>
                    <a:pt x="0" y="12735"/>
                  </a:lnTo>
                  <a:cubicBezTo>
                    <a:pt x="0" y="8146"/>
                    <a:pt x="1205" y="4876"/>
                    <a:pt x="3614" y="2926"/>
                  </a:cubicBezTo>
                  <a:cubicBezTo>
                    <a:pt x="6023" y="976"/>
                    <a:pt x="8719" y="0"/>
                    <a:pt x="11702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800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236" name="死神"/>
          <p:cNvGrpSpPr/>
          <p:nvPr/>
        </p:nvGrpSpPr>
        <p:grpSpPr>
          <a:xfrm>
            <a:off x="2227879" y="2357399"/>
            <a:ext cx="4797322" cy="4836060"/>
            <a:chOff x="2726968" y="1991686"/>
            <a:chExt cx="5473574" cy="5517772"/>
          </a:xfrm>
        </p:grpSpPr>
        <p:sp>
          <p:nvSpPr>
            <p:cNvPr id="212" name="Freeform 209"/>
            <p:cNvSpPr>
              <a:spLocks/>
            </p:cNvSpPr>
            <p:nvPr/>
          </p:nvSpPr>
          <p:spPr bwMode="auto">
            <a:xfrm>
              <a:off x="3930221" y="3197395"/>
              <a:ext cx="2855885" cy="3671148"/>
            </a:xfrm>
            <a:custGeom>
              <a:avLst/>
              <a:gdLst>
                <a:gd name="T0" fmla="*/ 1163 w 1163"/>
                <a:gd name="T1" fmla="*/ 1459 h 1495"/>
                <a:gd name="T2" fmla="*/ 1117 w 1163"/>
                <a:gd name="T3" fmla="*/ 1495 h 1495"/>
                <a:gd name="T4" fmla="*/ 0 w 1163"/>
                <a:gd name="T5" fmla="*/ 35 h 1495"/>
                <a:gd name="T6" fmla="*/ 47 w 1163"/>
                <a:gd name="T7" fmla="*/ 0 h 1495"/>
                <a:gd name="T8" fmla="*/ 1163 w 1163"/>
                <a:gd name="T9" fmla="*/ 1459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3" h="1495">
                  <a:moveTo>
                    <a:pt x="1163" y="1459"/>
                  </a:moveTo>
                  <a:lnTo>
                    <a:pt x="1117" y="1495"/>
                  </a:lnTo>
                  <a:lnTo>
                    <a:pt x="0" y="35"/>
                  </a:lnTo>
                  <a:lnTo>
                    <a:pt x="47" y="0"/>
                  </a:lnTo>
                  <a:lnTo>
                    <a:pt x="1163" y="1459"/>
                  </a:lnTo>
                  <a:close/>
                </a:path>
              </a:pathLst>
            </a:custGeom>
            <a:solidFill>
              <a:srgbClr val="A67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210"/>
            <p:cNvSpPr>
              <a:spLocks/>
            </p:cNvSpPr>
            <p:nvPr/>
          </p:nvSpPr>
          <p:spPr bwMode="auto">
            <a:xfrm>
              <a:off x="2776080" y="3430678"/>
              <a:ext cx="1532306" cy="2077452"/>
            </a:xfrm>
            <a:custGeom>
              <a:avLst/>
              <a:gdLst>
                <a:gd name="T0" fmla="*/ 582 w 707"/>
                <a:gd name="T1" fmla="*/ 0 h 958"/>
                <a:gd name="T2" fmla="*/ 649 w 707"/>
                <a:gd name="T3" fmla="*/ 958 h 958"/>
                <a:gd name="T4" fmla="*/ 707 w 707"/>
                <a:gd name="T5" fmla="*/ 166 h 958"/>
                <a:gd name="T6" fmla="*/ 582 w 707"/>
                <a:gd name="T7" fmla="*/ 0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7" h="958">
                  <a:moveTo>
                    <a:pt x="582" y="0"/>
                  </a:moveTo>
                  <a:cubicBezTo>
                    <a:pt x="582" y="0"/>
                    <a:pt x="0" y="359"/>
                    <a:pt x="649" y="958"/>
                  </a:cubicBezTo>
                  <a:cubicBezTo>
                    <a:pt x="649" y="958"/>
                    <a:pt x="267" y="401"/>
                    <a:pt x="707" y="16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211"/>
            <p:cNvSpPr>
              <a:spLocks/>
            </p:cNvSpPr>
            <p:nvPr/>
          </p:nvSpPr>
          <p:spPr bwMode="auto">
            <a:xfrm>
              <a:off x="2726968" y="3366831"/>
              <a:ext cx="1534762" cy="2097097"/>
            </a:xfrm>
            <a:custGeom>
              <a:avLst/>
              <a:gdLst>
                <a:gd name="T0" fmla="*/ 583 w 708"/>
                <a:gd name="T1" fmla="*/ 0 h 968"/>
                <a:gd name="T2" fmla="*/ 650 w 708"/>
                <a:gd name="T3" fmla="*/ 968 h 968"/>
                <a:gd name="T4" fmla="*/ 708 w 708"/>
                <a:gd name="T5" fmla="*/ 168 h 968"/>
                <a:gd name="T6" fmla="*/ 583 w 708"/>
                <a:gd name="T7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8" h="968">
                  <a:moveTo>
                    <a:pt x="583" y="0"/>
                  </a:moveTo>
                  <a:cubicBezTo>
                    <a:pt x="583" y="0"/>
                    <a:pt x="0" y="363"/>
                    <a:pt x="650" y="968"/>
                  </a:cubicBezTo>
                  <a:cubicBezTo>
                    <a:pt x="650" y="968"/>
                    <a:pt x="267" y="405"/>
                    <a:pt x="708" y="168"/>
                  </a:cubicBezTo>
                  <a:lnTo>
                    <a:pt x="58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212"/>
            <p:cNvSpPr>
              <a:spLocks/>
            </p:cNvSpPr>
            <p:nvPr/>
          </p:nvSpPr>
          <p:spPr bwMode="auto">
            <a:xfrm>
              <a:off x="5047528" y="4385913"/>
              <a:ext cx="969970" cy="923312"/>
            </a:xfrm>
            <a:custGeom>
              <a:avLst/>
              <a:gdLst>
                <a:gd name="T0" fmla="*/ 399 w 448"/>
                <a:gd name="T1" fmla="*/ 65 h 426"/>
                <a:gd name="T2" fmla="*/ 419 w 448"/>
                <a:gd name="T3" fmla="*/ 194 h 426"/>
                <a:gd name="T4" fmla="*/ 171 w 448"/>
                <a:gd name="T5" fmla="*/ 402 h 426"/>
                <a:gd name="T6" fmla="*/ 48 w 448"/>
                <a:gd name="T7" fmla="*/ 360 h 426"/>
                <a:gd name="T8" fmla="*/ 48 w 448"/>
                <a:gd name="T9" fmla="*/ 360 h 426"/>
                <a:gd name="T10" fmla="*/ 29 w 448"/>
                <a:gd name="T11" fmla="*/ 231 h 426"/>
                <a:gd name="T12" fmla="*/ 276 w 448"/>
                <a:gd name="T13" fmla="*/ 24 h 426"/>
                <a:gd name="T14" fmla="*/ 399 w 448"/>
                <a:gd name="T15" fmla="*/ 6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426">
                  <a:moveTo>
                    <a:pt x="399" y="65"/>
                  </a:moveTo>
                  <a:cubicBezTo>
                    <a:pt x="439" y="113"/>
                    <a:pt x="448" y="170"/>
                    <a:pt x="419" y="194"/>
                  </a:cubicBezTo>
                  <a:cubicBezTo>
                    <a:pt x="171" y="402"/>
                    <a:pt x="171" y="402"/>
                    <a:pt x="171" y="402"/>
                  </a:cubicBezTo>
                  <a:cubicBezTo>
                    <a:pt x="143" y="426"/>
                    <a:pt x="88" y="407"/>
                    <a:pt x="48" y="360"/>
                  </a:cubicBezTo>
                  <a:cubicBezTo>
                    <a:pt x="48" y="360"/>
                    <a:pt x="48" y="360"/>
                    <a:pt x="48" y="360"/>
                  </a:cubicBezTo>
                  <a:cubicBezTo>
                    <a:pt x="9" y="313"/>
                    <a:pt x="0" y="255"/>
                    <a:pt x="29" y="231"/>
                  </a:cubicBezTo>
                  <a:cubicBezTo>
                    <a:pt x="276" y="24"/>
                    <a:pt x="276" y="24"/>
                    <a:pt x="276" y="24"/>
                  </a:cubicBezTo>
                  <a:cubicBezTo>
                    <a:pt x="305" y="0"/>
                    <a:pt x="360" y="18"/>
                    <a:pt x="399" y="65"/>
                  </a:cubicBezTo>
                  <a:close/>
                </a:path>
              </a:pathLst>
            </a:custGeom>
            <a:solidFill>
              <a:srgbClr val="324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213">
              <a:hlinkClick r:id="rId5"/>
            </p:cNvPr>
            <p:cNvSpPr>
              <a:spLocks/>
            </p:cNvSpPr>
            <p:nvPr/>
          </p:nvSpPr>
          <p:spPr bwMode="auto">
            <a:xfrm>
              <a:off x="5585308" y="1991686"/>
              <a:ext cx="2615234" cy="5517772"/>
            </a:xfrm>
            <a:custGeom>
              <a:avLst/>
              <a:gdLst>
                <a:gd name="T0" fmla="*/ 0 w 1065"/>
                <a:gd name="T1" fmla="*/ 314 h 2247"/>
                <a:gd name="T2" fmla="*/ 0 w 1065"/>
                <a:gd name="T3" fmla="*/ 2247 h 2247"/>
                <a:gd name="T4" fmla="*/ 2 w 1065"/>
                <a:gd name="T5" fmla="*/ 2247 h 2247"/>
                <a:gd name="T6" fmla="*/ 79 w 1065"/>
                <a:gd name="T7" fmla="*/ 2114 h 2247"/>
                <a:gd name="T8" fmla="*/ 155 w 1065"/>
                <a:gd name="T9" fmla="*/ 2247 h 2247"/>
                <a:gd name="T10" fmla="*/ 161 w 1065"/>
                <a:gd name="T11" fmla="*/ 2247 h 2247"/>
                <a:gd name="T12" fmla="*/ 237 w 1065"/>
                <a:gd name="T13" fmla="*/ 2114 h 2247"/>
                <a:gd name="T14" fmla="*/ 313 w 1065"/>
                <a:gd name="T15" fmla="*/ 2247 h 2247"/>
                <a:gd name="T16" fmla="*/ 319 w 1065"/>
                <a:gd name="T17" fmla="*/ 2247 h 2247"/>
                <a:gd name="T18" fmla="*/ 395 w 1065"/>
                <a:gd name="T19" fmla="*/ 2114 h 2247"/>
                <a:gd name="T20" fmla="*/ 471 w 1065"/>
                <a:gd name="T21" fmla="*/ 2247 h 2247"/>
                <a:gd name="T22" fmla="*/ 477 w 1065"/>
                <a:gd name="T23" fmla="*/ 2247 h 2247"/>
                <a:gd name="T24" fmla="*/ 553 w 1065"/>
                <a:gd name="T25" fmla="*/ 2114 h 2247"/>
                <a:gd name="T26" fmla="*/ 630 w 1065"/>
                <a:gd name="T27" fmla="*/ 2247 h 2247"/>
                <a:gd name="T28" fmla="*/ 635 w 1065"/>
                <a:gd name="T29" fmla="*/ 2247 h 2247"/>
                <a:gd name="T30" fmla="*/ 711 w 1065"/>
                <a:gd name="T31" fmla="*/ 2114 h 2247"/>
                <a:gd name="T32" fmla="*/ 788 w 1065"/>
                <a:gd name="T33" fmla="*/ 2247 h 2247"/>
                <a:gd name="T34" fmla="*/ 793 w 1065"/>
                <a:gd name="T35" fmla="*/ 2247 h 2247"/>
                <a:gd name="T36" fmla="*/ 869 w 1065"/>
                <a:gd name="T37" fmla="*/ 2114 h 2247"/>
                <a:gd name="T38" fmla="*/ 946 w 1065"/>
                <a:gd name="T39" fmla="*/ 2247 h 2247"/>
                <a:gd name="T40" fmla="*/ 949 w 1065"/>
                <a:gd name="T41" fmla="*/ 2247 h 2247"/>
                <a:gd name="T42" fmla="*/ 949 w 1065"/>
                <a:gd name="T43" fmla="*/ 314 h 2247"/>
                <a:gd name="T44" fmla="*/ 1065 w 1065"/>
                <a:gd name="T45" fmla="*/ 0 h 2247"/>
                <a:gd name="T46" fmla="*/ 0 w 1065"/>
                <a:gd name="T47" fmla="*/ 314 h 2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65" h="2247">
                  <a:moveTo>
                    <a:pt x="0" y="314"/>
                  </a:moveTo>
                  <a:lnTo>
                    <a:pt x="0" y="2247"/>
                  </a:lnTo>
                  <a:lnTo>
                    <a:pt x="2" y="2247"/>
                  </a:lnTo>
                  <a:lnTo>
                    <a:pt x="79" y="2114"/>
                  </a:lnTo>
                  <a:lnTo>
                    <a:pt x="155" y="2247"/>
                  </a:lnTo>
                  <a:lnTo>
                    <a:pt x="161" y="2247"/>
                  </a:lnTo>
                  <a:lnTo>
                    <a:pt x="237" y="2114"/>
                  </a:lnTo>
                  <a:lnTo>
                    <a:pt x="313" y="2247"/>
                  </a:lnTo>
                  <a:lnTo>
                    <a:pt x="319" y="2247"/>
                  </a:lnTo>
                  <a:lnTo>
                    <a:pt x="395" y="2114"/>
                  </a:lnTo>
                  <a:lnTo>
                    <a:pt x="471" y="2247"/>
                  </a:lnTo>
                  <a:lnTo>
                    <a:pt x="477" y="2247"/>
                  </a:lnTo>
                  <a:lnTo>
                    <a:pt x="553" y="2114"/>
                  </a:lnTo>
                  <a:lnTo>
                    <a:pt x="630" y="2247"/>
                  </a:lnTo>
                  <a:lnTo>
                    <a:pt x="635" y="2247"/>
                  </a:lnTo>
                  <a:lnTo>
                    <a:pt x="711" y="2114"/>
                  </a:lnTo>
                  <a:lnTo>
                    <a:pt x="788" y="2247"/>
                  </a:lnTo>
                  <a:lnTo>
                    <a:pt x="793" y="2247"/>
                  </a:lnTo>
                  <a:lnTo>
                    <a:pt x="869" y="2114"/>
                  </a:lnTo>
                  <a:lnTo>
                    <a:pt x="946" y="2247"/>
                  </a:lnTo>
                  <a:lnTo>
                    <a:pt x="949" y="2247"/>
                  </a:lnTo>
                  <a:lnTo>
                    <a:pt x="949" y="314"/>
                  </a:lnTo>
                  <a:lnTo>
                    <a:pt x="1065" y="0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324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35" name="组合 234"/>
            <p:cNvGrpSpPr/>
            <p:nvPr/>
          </p:nvGrpSpPr>
          <p:grpSpPr>
            <a:xfrm>
              <a:off x="6017982" y="3013223"/>
              <a:ext cx="1473371" cy="1429170"/>
              <a:chOff x="5794036" y="3013223"/>
              <a:chExt cx="1473371" cy="1429170"/>
            </a:xfrm>
          </p:grpSpPr>
          <p:sp>
            <p:nvSpPr>
              <p:cNvPr id="217" name="Freeform 214"/>
              <p:cNvSpPr>
                <a:spLocks/>
              </p:cNvSpPr>
              <p:nvPr/>
            </p:nvSpPr>
            <p:spPr bwMode="auto">
              <a:xfrm>
                <a:off x="5794036" y="3013223"/>
                <a:ext cx="1473371" cy="1124673"/>
              </a:xfrm>
              <a:custGeom>
                <a:avLst/>
                <a:gdLst>
                  <a:gd name="T0" fmla="*/ 569 w 600"/>
                  <a:gd name="T1" fmla="*/ 0 h 458"/>
                  <a:gd name="T2" fmla="*/ 37 w 600"/>
                  <a:gd name="T3" fmla="*/ 0 h 458"/>
                  <a:gd name="T4" fmla="*/ 0 w 600"/>
                  <a:gd name="T5" fmla="*/ 34 h 458"/>
                  <a:gd name="T6" fmla="*/ 0 w 600"/>
                  <a:gd name="T7" fmla="*/ 424 h 458"/>
                  <a:gd name="T8" fmla="*/ 35 w 600"/>
                  <a:gd name="T9" fmla="*/ 458 h 458"/>
                  <a:gd name="T10" fmla="*/ 569 w 600"/>
                  <a:gd name="T11" fmla="*/ 456 h 458"/>
                  <a:gd name="T12" fmla="*/ 600 w 600"/>
                  <a:gd name="T13" fmla="*/ 424 h 458"/>
                  <a:gd name="T14" fmla="*/ 600 w 600"/>
                  <a:gd name="T15" fmla="*/ 34 h 458"/>
                  <a:gd name="T16" fmla="*/ 569 w 600"/>
                  <a:gd name="T17" fmla="*/ 0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0" h="458">
                    <a:moveTo>
                      <a:pt x="569" y="0"/>
                    </a:moveTo>
                    <a:lnTo>
                      <a:pt x="37" y="0"/>
                    </a:lnTo>
                    <a:lnTo>
                      <a:pt x="0" y="34"/>
                    </a:lnTo>
                    <a:lnTo>
                      <a:pt x="0" y="424"/>
                    </a:lnTo>
                    <a:lnTo>
                      <a:pt x="35" y="458"/>
                    </a:lnTo>
                    <a:lnTo>
                      <a:pt x="569" y="456"/>
                    </a:lnTo>
                    <a:lnTo>
                      <a:pt x="600" y="424"/>
                    </a:lnTo>
                    <a:lnTo>
                      <a:pt x="600" y="34"/>
                    </a:lnTo>
                    <a:lnTo>
                      <a:pt x="569" y="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215"/>
              <p:cNvSpPr>
                <a:spLocks/>
              </p:cNvSpPr>
              <p:nvPr/>
            </p:nvSpPr>
            <p:spPr bwMode="auto">
              <a:xfrm>
                <a:off x="6243415" y="3997926"/>
                <a:ext cx="579526" cy="444467"/>
              </a:xfrm>
              <a:custGeom>
                <a:avLst/>
                <a:gdLst>
                  <a:gd name="T0" fmla="*/ 13 w 236"/>
                  <a:gd name="T1" fmla="*/ 181 h 181"/>
                  <a:gd name="T2" fmla="*/ 222 w 236"/>
                  <a:gd name="T3" fmla="*/ 181 h 181"/>
                  <a:gd name="T4" fmla="*/ 236 w 236"/>
                  <a:gd name="T5" fmla="*/ 167 h 181"/>
                  <a:gd name="T6" fmla="*/ 236 w 236"/>
                  <a:gd name="T7" fmla="*/ 14 h 181"/>
                  <a:gd name="T8" fmla="*/ 223 w 236"/>
                  <a:gd name="T9" fmla="*/ 0 h 181"/>
                  <a:gd name="T10" fmla="*/ 13 w 236"/>
                  <a:gd name="T11" fmla="*/ 2 h 181"/>
                  <a:gd name="T12" fmla="*/ 0 w 236"/>
                  <a:gd name="T13" fmla="*/ 14 h 181"/>
                  <a:gd name="T14" fmla="*/ 0 w 236"/>
                  <a:gd name="T15" fmla="*/ 167 h 181"/>
                  <a:gd name="T16" fmla="*/ 13 w 236"/>
                  <a:gd name="T17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6" h="181">
                    <a:moveTo>
                      <a:pt x="13" y="181"/>
                    </a:moveTo>
                    <a:lnTo>
                      <a:pt x="222" y="181"/>
                    </a:lnTo>
                    <a:lnTo>
                      <a:pt x="236" y="167"/>
                    </a:lnTo>
                    <a:lnTo>
                      <a:pt x="236" y="14"/>
                    </a:lnTo>
                    <a:lnTo>
                      <a:pt x="223" y="0"/>
                    </a:lnTo>
                    <a:lnTo>
                      <a:pt x="13" y="2"/>
                    </a:lnTo>
                    <a:lnTo>
                      <a:pt x="0" y="14"/>
                    </a:lnTo>
                    <a:lnTo>
                      <a:pt x="0" y="167"/>
                    </a:lnTo>
                    <a:lnTo>
                      <a:pt x="13" y="181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Oval 216"/>
              <p:cNvSpPr>
                <a:spLocks noChangeArrowheads="1"/>
              </p:cNvSpPr>
              <p:nvPr/>
            </p:nvSpPr>
            <p:spPr bwMode="auto">
              <a:xfrm>
                <a:off x="5839461" y="3293168"/>
                <a:ext cx="623729" cy="623719"/>
              </a:xfrm>
              <a:prstGeom prst="ellipse">
                <a:avLst/>
              </a:prstGeom>
              <a:solidFill>
                <a:srgbClr val="324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Oval 217"/>
              <p:cNvSpPr>
                <a:spLocks noChangeArrowheads="1"/>
              </p:cNvSpPr>
              <p:nvPr/>
            </p:nvSpPr>
            <p:spPr bwMode="auto">
              <a:xfrm>
                <a:off x="6598251" y="3293168"/>
                <a:ext cx="623729" cy="623719"/>
              </a:xfrm>
              <a:prstGeom prst="ellipse">
                <a:avLst/>
              </a:prstGeom>
              <a:solidFill>
                <a:srgbClr val="324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Rectangle 218"/>
              <p:cNvSpPr>
                <a:spLocks noChangeArrowheads="1"/>
              </p:cNvSpPr>
              <p:nvPr/>
            </p:nvSpPr>
            <p:spPr bwMode="auto">
              <a:xfrm>
                <a:off x="6312172" y="4152629"/>
                <a:ext cx="46658" cy="289763"/>
              </a:xfrm>
              <a:prstGeom prst="rect">
                <a:avLst/>
              </a:prstGeom>
              <a:solidFill>
                <a:srgbClr val="403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Rectangle 219"/>
              <p:cNvSpPr>
                <a:spLocks noChangeArrowheads="1"/>
              </p:cNvSpPr>
              <p:nvPr/>
            </p:nvSpPr>
            <p:spPr bwMode="auto">
              <a:xfrm>
                <a:off x="6498799" y="4152629"/>
                <a:ext cx="46658" cy="289763"/>
              </a:xfrm>
              <a:prstGeom prst="rect">
                <a:avLst/>
              </a:prstGeom>
              <a:solidFill>
                <a:srgbClr val="403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Rectangle 220"/>
              <p:cNvSpPr>
                <a:spLocks noChangeArrowheads="1"/>
              </p:cNvSpPr>
              <p:nvPr/>
            </p:nvSpPr>
            <p:spPr bwMode="auto">
              <a:xfrm>
                <a:off x="6673149" y="4152629"/>
                <a:ext cx="46658" cy="289763"/>
              </a:xfrm>
              <a:prstGeom prst="rect">
                <a:avLst/>
              </a:prstGeom>
              <a:solidFill>
                <a:srgbClr val="403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Freeform 221"/>
              <p:cNvSpPr>
                <a:spLocks/>
              </p:cNvSpPr>
              <p:nvPr/>
            </p:nvSpPr>
            <p:spPr bwMode="auto">
              <a:xfrm>
                <a:off x="6414077" y="3911978"/>
                <a:ext cx="201361" cy="174350"/>
              </a:xfrm>
              <a:custGeom>
                <a:avLst/>
                <a:gdLst>
                  <a:gd name="T0" fmla="*/ 0 w 82"/>
                  <a:gd name="T1" fmla="*/ 71 h 71"/>
                  <a:gd name="T2" fmla="*/ 41 w 82"/>
                  <a:gd name="T3" fmla="*/ 0 h 71"/>
                  <a:gd name="T4" fmla="*/ 82 w 82"/>
                  <a:gd name="T5" fmla="*/ 71 h 71"/>
                  <a:gd name="T6" fmla="*/ 0 w 82"/>
                  <a:gd name="T7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" h="71">
                    <a:moveTo>
                      <a:pt x="0" y="71"/>
                    </a:moveTo>
                    <a:lnTo>
                      <a:pt x="41" y="0"/>
                    </a:lnTo>
                    <a:lnTo>
                      <a:pt x="82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324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25" name="Freeform 222"/>
            <p:cNvSpPr>
              <a:spLocks/>
            </p:cNvSpPr>
            <p:nvPr/>
          </p:nvSpPr>
          <p:spPr bwMode="auto">
            <a:xfrm>
              <a:off x="6425560" y="4860561"/>
              <a:ext cx="947869" cy="903667"/>
            </a:xfrm>
            <a:custGeom>
              <a:avLst/>
              <a:gdLst>
                <a:gd name="T0" fmla="*/ 388 w 437"/>
                <a:gd name="T1" fmla="*/ 66 h 417"/>
                <a:gd name="T2" fmla="*/ 409 w 437"/>
                <a:gd name="T3" fmla="*/ 193 h 417"/>
                <a:gd name="T4" fmla="*/ 170 w 437"/>
                <a:gd name="T5" fmla="*/ 394 h 417"/>
                <a:gd name="T6" fmla="*/ 49 w 437"/>
                <a:gd name="T7" fmla="*/ 350 h 417"/>
                <a:gd name="T8" fmla="*/ 49 w 437"/>
                <a:gd name="T9" fmla="*/ 350 h 417"/>
                <a:gd name="T10" fmla="*/ 27 w 437"/>
                <a:gd name="T11" fmla="*/ 223 h 417"/>
                <a:gd name="T12" fmla="*/ 266 w 437"/>
                <a:gd name="T13" fmla="*/ 23 h 417"/>
                <a:gd name="T14" fmla="*/ 388 w 437"/>
                <a:gd name="T15" fmla="*/ 6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7" h="417">
                  <a:moveTo>
                    <a:pt x="388" y="66"/>
                  </a:moveTo>
                  <a:cubicBezTo>
                    <a:pt x="427" y="113"/>
                    <a:pt x="437" y="170"/>
                    <a:pt x="409" y="193"/>
                  </a:cubicBezTo>
                  <a:cubicBezTo>
                    <a:pt x="170" y="394"/>
                    <a:pt x="170" y="394"/>
                    <a:pt x="170" y="394"/>
                  </a:cubicBezTo>
                  <a:cubicBezTo>
                    <a:pt x="142" y="417"/>
                    <a:pt x="88" y="397"/>
                    <a:pt x="49" y="350"/>
                  </a:cubicBezTo>
                  <a:cubicBezTo>
                    <a:pt x="49" y="350"/>
                    <a:pt x="49" y="350"/>
                    <a:pt x="49" y="350"/>
                  </a:cubicBezTo>
                  <a:cubicBezTo>
                    <a:pt x="9" y="303"/>
                    <a:pt x="0" y="246"/>
                    <a:pt x="27" y="223"/>
                  </a:cubicBezTo>
                  <a:cubicBezTo>
                    <a:pt x="266" y="23"/>
                    <a:pt x="266" y="23"/>
                    <a:pt x="266" y="23"/>
                  </a:cubicBezTo>
                  <a:cubicBezTo>
                    <a:pt x="294" y="0"/>
                    <a:pt x="348" y="19"/>
                    <a:pt x="388" y="66"/>
                  </a:cubicBezTo>
                  <a:close/>
                </a:path>
              </a:pathLst>
            </a:custGeom>
            <a:solidFill>
              <a:srgbClr val="324353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68" name="文本框 167"/>
          <p:cNvSpPr txBox="1"/>
          <p:nvPr/>
        </p:nvSpPr>
        <p:spPr>
          <a:xfrm>
            <a:off x="1339417" y="2324948"/>
            <a:ext cx="243855" cy="4094820"/>
          </a:xfrm>
          <a:custGeom>
            <a:avLst/>
            <a:gdLst/>
            <a:ahLst/>
            <a:cxnLst/>
            <a:rect l="l" t="t" r="r" b="b"/>
            <a:pathLst>
              <a:path w="243855" h="4094820">
                <a:moveTo>
                  <a:pt x="165087" y="4017132"/>
                </a:moveTo>
                <a:lnTo>
                  <a:pt x="165087" y="4071082"/>
                </a:lnTo>
                <a:lnTo>
                  <a:pt x="212564" y="4071082"/>
                </a:lnTo>
                <a:lnTo>
                  <a:pt x="212564" y="4017132"/>
                </a:lnTo>
                <a:close/>
                <a:moveTo>
                  <a:pt x="36686" y="4017132"/>
                </a:moveTo>
                <a:lnTo>
                  <a:pt x="36686" y="4071082"/>
                </a:lnTo>
                <a:lnTo>
                  <a:pt x="85241" y="4071082"/>
                </a:lnTo>
                <a:lnTo>
                  <a:pt x="85241" y="4017132"/>
                </a:lnTo>
                <a:close/>
                <a:moveTo>
                  <a:pt x="138112" y="3993394"/>
                </a:moveTo>
                <a:lnTo>
                  <a:pt x="239539" y="3993394"/>
                </a:lnTo>
                <a:lnTo>
                  <a:pt x="239539" y="4094820"/>
                </a:lnTo>
                <a:lnTo>
                  <a:pt x="138112" y="4094820"/>
                </a:lnTo>
                <a:close/>
                <a:moveTo>
                  <a:pt x="9711" y="3993394"/>
                </a:moveTo>
                <a:lnTo>
                  <a:pt x="112216" y="3993394"/>
                </a:lnTo>
                <a:lnTo>
                  <a:pt x="112216" y="4094820"/>
                </a:lnTo>
                <a:lnTo>
                  <a:pt x="9711" y="4094820"/>
                </a:lnTo>
                <a:close/>
                <a:moveTo>
                  <a:pt x="43160" y="3899520"/>
                </a:moveTo>
                <a:lnTo>
                  <a:pt x="43160" y="3944838"/>
                </a:lnTo>
                <a:lnTo>
                  <a:pt x="205011" y="3944838"/>
                </a:lnTo>
                <a:lnTo>
                  <a:pt x="205011" y="3899520"/>
                </a:lnTo>
                <a:close/>
                <a:moveTo>
                  <a:pt x="16185" y="3875782"/>
                </a:moveTo>
                <a:lnTo>
                  <a:pt x="231986" y="3875782"/>
                </a:lnTo>
                <a:lnTo>
                  <a:pt x="231986" y="3969655"/>
                </a:lnTo>
                <a:lnTo>
                  <a:pt x="16185" y="3969655"/>
                </a:lnTo>
                <a:close/>
                <a:moveTo>
                  <a:pt x="111137" y="3406899"/>
                </a:moveTo>
                <a:lnTo>
                  <a:pt x="137033" y="3406899"/>
                </a:lnTo>
                <a:lnTo>
                  <a:pt x="137033" y="3487824"/>
                </a:lnTo>
                <a:lnTo>
                  <a:pt x="206090" y="3487824"/>
                </a:lnTo>
                <a:lnTo>
                  <a:pt x="206090" y="3416610"/>
                </a:lnTo>
                <a:lnTo>
                  <a:pt x="231986" y="3416610"/>
                </a:lnTo>
                <a:lnTo>
                  <a:pt x="231986" y="3511563"/>
                </a:lnTo>
                <a:lnTo>
                  <a:pt x="137033" y="3511563"/>
                </a:lnTo>
                <a:lnTo>
                  <a:pt x="137033" y="3604357"/>
                </a:lnTo>
                <a:lnTo>
                  <a:pt x="210406" y="3604357"/>
                </a:lnTo>
                <a:lnTo>
                  <a:pt x="210406" y="3540696"/>
                </a:lnTo>
                <a:lnTo>
                  <a:pt x="236302" y="3540696"/>
                </a:lnTo>
                <a:lnTo>
                  <a:pt x="236302" y="3628095"/>
                </a:lnTo>
                <a:lnTo>
                  <a:pt x="11869" y="3628095"/>
                </a:lnTo>
                <a:lnTo>
                  <a:pt x="11869" y="3540696"/>
                </a:lnTo>
                <a:lnTo>
                  <a:pt x="37765" y="3540696"/>
                </a:lnTo>
                <a:lnTo>
                  <a:pt x="37765" y="3604357"/>
                </a:lnTo>
                <a:lnTo>
                  <a:pt x="111137" y="3604357"/>
                </a:lnTo>
                <a:lnTo>
                  <a:pt x="111137" y="3511563"/>
                </a:lnTo>
                <a:lnTo>
                  <a:pt x="16185" y="3511563"/>
                </a:lnTo>
                <a:lnTo>
                  <a:pt x="16185" y="3416610"/>
                </a:lnTo>
                <a:lnTo>
                  <a:pt x="42081" y="3416610"/>
                </a:lnTo>
                <a:lnTo>
                  <a:pt x="42081" y="3487824"/>
                </a:lnTo>
                <a:lnTo>
                  <a:pt x="111137" y="3487824"/>
                </a:lnTo>
                <a:close/>
                <a:moveTo>
                  <a:pt x="113295" y="3069469"/>
                </a:moveTo>
                <a:lnTo>
                  <a:pt x="240618" y="3069469"/>
                </a:lnTo>
                <a:lnTo>
                  <a:pt x="240618" y="3093207"/>
                </a:lnTo>
                <a:lnTo>
                  <a:pt x="214722" y="3093207"/>
                </a:lnTo>
                <a:lnTo>
                  <a:pt x="214722" y="3148236"/>
                </a:lnTo>
                <a:lnTo>
                  <a:pt x="240618" y="3148236"/>
                </a:lnTo>
                <a:lnTo>
                  <a:pt x="240618" y="3170895"/>
                </a:lnTo>
                <a:lnTo>
                  <a:pt x="188826" y="3170895"/>
                </a:lnTo>
                <a:lnTo>
                  <a:pt x="188826" y="3093207"/>
                </a:lnTo>
                <a:lnTo>
                  <a:pt x="167245" y="3093207"/>
                </a:lnTo>
                <a:lnTo>
                  <a:pt x="133796" y="3170895"/>
                </a:lnTo>
                <a:lnTo>
                  <a:pt x="110058" y="3166579"/>
                </a:lnTo>
                <a:lnTo>
                  <a:pt x="141349" y="3093207"/>
                </a:lnTo>
                <a:lnTo>
                  <a:pt x="113295" y="3093207"/>
                </a:lnTo>
                <a:close/>
                <a:moveTo>
                  <a:pt x="119769" y="3015518"/>
                </a:moveTo>
                <a:lnTo>
                  <a:pt x="234144" y="3015518"/>
                </a:lnTo>
                <a:lnTo>
                  <a:pt x="234144" y="3039256"/>
                </a:lnTo>
                <a:lnTo>
                  <a:pt x="119769" y="3039256"/>
                </a:lnTo>
                <a:close/>
                <a:moveTo>
                  <a:pt x="10790" y="2954015"/>
                </a:moveTo>
                <a:lnTo>
                  <a:pt x="100347" y="2954015"/>
                </a:lnTo>
                <a:lnTo>
                  <a:pt x="77131" y="3047888"/>
                </a:lnTo>
                <a:lnTo>
                  <a:pt x="93873" y="3047888"/>
                </a:lnTo>
                <a:lnTo>
                  <a:pt x="93873" y="3160105"/>
                </a:lnTo>
                <a:lnTo>
                  <a:pt x="52871" y="3160105"/>
                </a:lnTo>
                <a:lnTo>
                  <a:pt x="52871" y="3136367"/>
                </a:lnTo>
                <a:lnTo>
                  <a:pt x="66898" y="3136367"/>
                </a:lnTo>
                <a:lnTo>
                  <a:pt x="66898" y="3048752"/>
                </a:lnTo>
                <a:lnTo>
                  <a:pt x="53950" y="3040335"/>
                </a:lnTo>
                <a:lnTo>
                  <a:pt x="70135" y="2977753"/>
                </a:lnTo>
                <a:lnTo>
                  <a:pt x="37765" y="2977753"/>
                </a:lnTo>
                <a:lnTo>
                  <a:pt x="37765" y="3170895"/>
                </a:lnTo>
                <a:lnTo>
                  <a:pt x="10790" y="3170895"/>
                </a:lnTo>
                <a:close/>
                <a:moveTo>
                  <a:pt x="189905" y="2944304"/>
                </a:moveTo>
                <a:lnTo>
                  <a:pt x="193142" y="2957252"/>
                </a:lnTo>
                <a:lnTo>
                  <a:pt x="240618" y="2957252"/>
                </a:lnTo>
                <a:lnTo>
                  <a:pt x="240618" y="2998254"/>
                </a:lnTo>
                <a:lnTo>
                  <a:pt x="213643" y="2998254"/>
                </a:lnTo>
                <a:lnTo>
                  <a:pt x="213643" y="2980990"/>
                </a:lnTo>
                <a:lnTo>
                  <a:pt x="140270" y="2980990"/>
                </a:lnTo>
                <a:lnTo>
                  <a:pt x="140270" y="2998254"/>
                </a:lnTo>
                <a:lnTo>
                  <a:pt x="113295" y="2998254"/>
                </a:lnTo>
                <a:lnTo>
                  <a:pt x="113295" y="2957252"/>
                </a:lnTo>
                <a:lnTo>
                  <a:pt x="164008" y="2957252"/>
                </a:lnTo>
                <a:lnTo>
                  <a:pt x="161850" y="2947541"/>
                </a:lnTo>
                <a:close/>
                <a:moveTo>
                  <a:pt x="77688" y="2581164"/>
                </a:moveTo>
                <a:lnTo>
                  <a:pt x="104663" y="2583322"/>
                </a:lnTo>
                <a:lnTo>
                  <a:pt x="100347" y="2603823"/>
                </a:lnTo>
                <a:lnTo>
                  <a:pt x="231986" y="2603823"/>
                </a:lnTo>
                <a:lnTo>
                  <a:pt x="221196" y="2680432"/>
                </a:lnTo>
                <a:lnTo>
                  <a:pt x="243855" y="2680432"/>
                </a:lnTo>
                <a:lnTo>
                  <a:pt x="243855" y="2704170"/>
                </a:lnTo>
                <a:lnTo>
                  <a:pt x="189905" y="2704170"/>
                </a:lnTo>
                <a:lnTo>
                  <a:pt x="201774" y="2627561"/>
                </a:lnTo>
                <a:lnTo>
                  <a:pt x="88478" y="2627561"/>
                </a:lnTo>
                <a:lnTo>
                  <a:pt x="33449" y="2704170"/>
                </a:lnTo>
                <a:lnTo>
                  <a:pt x="7553" y="2699854"/>
                </a:lnTo>
                <a:lnTo>
                  <a:pt x="59345" y="2627561"/>
                </a:lnTo>
                <a:lnTo>
                  <a:pt x="14027" y="2627561"/>
                </a:lnTo>
                <a:lnTo>
                  <a:pt x="14027" y="2603823"/>
                </a:lnTo>
                <a:lnTo>
                  <a:pt x="72293" y="2603823"/>
                </a:lnTo>
                <a:close/>
                <a:moveTo>
                  <a:pt x="146744" y="2534767"/>
                </a:moveTo>
                <a:lnTo>
                  <a:pt x="239539" y="2559584"/>
                </a:lnTo>
                <a:lnTo>
                  <a:pt x="224433" y="2576848"/>
                </a:lnTo>
                <a:lnTo>
                  <a:pt x="131638" y="2552031"/>
                </a:lnTo>
                <a:close/>
                <a:moveTo>
                  <a:pt x="99268" y="2534767"/>
                </a:moveTo>
                <a:lnTo>
                  <a:pt x="114374" y="2552031"/>
                </a:lnTo>
                <a:lnTo>
                  <a:pt x="23738" y="2575769"/>
                </a:lnTo>
                <a:lnTo>
                  <a:pt x="8632" y="2558505"/>
                </a:lnTo>
                <a:close/>
                <a:moveTo>
                  <a:pt x="137033" y="2475421"/>
                </a:moveTo>
                <a:lnTo>
                  <a:pt x="142428" y="2487290"/>
                </a:lnTo>
                <a:lnTo>
                  <a:pt x="236302" y="2487290"/>
                </a:lnTo>
                <a:lnTo>
                  <a:pt x="236302" y="2530451"/>
                </a:lnTo>
                <a:lnTo>
                  <a:pt x="210406" y="2530451"/>
                </a:lnTo>
                <a:lnTo>
                  <a:pt x="210406" y="2511029"/>
                </a:lnTo>
                <a:lnTo>
                  <a:pt x="38844" y="2511029"/>
                </a:lnTo>
                <a:lnTo>
                  <a:pt x="38844" y="2530451"/>
                </a:lnTo>
                <a:lnTo>
                  <a:pt x="11869" y="2530451"/>
                </a:lnTo>
                <a:lnTo>
                  <a:pt x="11869" y="2487290"/>
                </a:lnTo>
                <a:lnTo>
                  <a:pt x="113295" y="2487290"/>
                </a:lnTo>
                <a:lnTo>
                  <a:pt x="108979" y="2479737"/>
                </a:lnTo>
                <a:close/>
                <a:moveTo>
                  <a:pt x="34528" y="2122885"/>
                </a:moveTo>
                <a:lnTo>
                  <a:pt x="34528" y="2215679"/>
                </a:lnTo>
                <a:lnTo>
                  <a:pt x="65819" y="2215679"/>
                </a:lnTo>
                <a:lnTo>
                  <a:pt x="65819" y="2122885"/>
                </a:lnTo>
                <a:close/>
                <a:moveTo>
                  <a:pt x="159692" y="2051670"/>
                </a:moveTo>
                <a:lnTo>
                  <a:pt x="159692" y="2132596"/>
                </a:lnTo>
                <a:lnTo>
                  <a:pt x="202853" y="2132596"/>
                </a:lnTo>
                <a:lnTo>
                  <a:pt x="202853" y="2051670"/>
                </a:lnTo>
                <a:close/>
                <a:moveTo>
                  <a:pt x="9711" y="2030090"/>
                </a:moveTo>
                <a:lnTo>
                  <a:pt x="91715" y="2030090"/>
                </a:lnTo>
                <a:lnTo>
                  <a:pt x="91715" y="2053828"/>
                </a:lnTo>
                <a:lnTo>
                  <a:pt x="57187" y="2053828"/>
                </a:lnTo>
                <a:lnTo>
                  <a:pt x="34528" y="2099147"/>
                </a:lnTo>
                <a:lnTo>
                  <a:pt x="90636" y="2099147"/>
                </a:lnTo>
                <a:lnTo>
                  <a:pt x="90636" y="2239417"/>
                </a:lnTo>
                <a:lnTo>
                  <a:pt x="9711" y="2239417"/>
                </a:lnTo>
                <a:lnTo>
                  <a:pt x="10656" y="2116567"/>
                </a:lnTo>
                <a:lnTo>
                  <a:pt x="2158" y="2112095"/>
                </a:lnTo>
                <a:lnTo>
                  <a:pt x="31291" y="2053828"/>
                </a:lnTo>
                <a:lnTo>
                  <a:pt x="9711" y="2053828"/>
                </a:lnTo>
                <a:close/>
                <a:moveTo>
                  <a:pt x="117611" y="2029011"/>
                </a:moveTo>
                <a:lnTo>
                  <a:pt x="243855" y="2029011"/>
                </a:lnTo>
                <a:lnTo>
                  <a:pt x="243855" y="2051670"/>
                </a:lnTo>
                <a:lnTo>
                  <a:pt x="228749" y="2051670"/>
                </a:lnTo>
                <a:lnTo>
                  <a:pt x="228749" y="2132596"/>
                </a:lnTo>
                <a:lnTo>
                  <a:pt x="243855" y="2132596"/>
                </a:lnTo>
                <a:lnTo>
                  <a:pt x="243855" y="2156334"/>
                </a:lnTo>
                <a:lnTo>
                  <a:pt x="228749" y="2156334"/>
                </a:lnTo>
                <a:lnTo>
                  <a:pt x="228749" y="2246970"/>
                </a:lnTo>
                <a:lnTo>
                  <a:pt x="202853" y="2246970"/>
                </a:lnTo>
                <a:lnTo>
                  <a:pt x="202853" y="2156334"/>
                </a:lnTo>
                <a:lnTo>
                  <a:pt x="159692" y="2156334"/>
                </a:lnTo>
                <a:lnTo>
                  <a:pt x="159692" y="2195178"/>
                </a:lnTo>
                <a:lnTo>
                  <a:pt x="140270" y="2246970"/>
                </a:lnTo>
                <a:lnTo>
                  <a:pt x="116532" y="2244812"/>
                </a:lnTo>
                <a:lnTo>
                  <a:pt x="133796" y="2194099"/>
                </a:lnTo>
                <a:lnTo>
                  <a:pt x="133796" y="2156334"/>
                </a:lnTo>
                <a:lnTo>
                  <a:pt x="116532" y="2156334"/>
                </a:lnTo>
                <a:lnTo>
                  <a:pt x="116532" y="2132596"/>
                </a:lnTo>
                <a:lnTo>
                  <a:pt x="133796" y="2132596"/>
                </a:lnTo>
                <a:lnTo>
                  <a:pt x="133796" y="2051670"/>
                </a:lnTo>
                <a:lnTo>
                  <a:pt x="117611" y="2051670"/>
                </a:lnTo>
                <a:close/>
                <a:moveTo>
                  <a:pt x="206090" y="1652848"/>
                </a:moveTo>
                <a:lnTo>
                  <a:pt x="229828" y="1652848"/>
                </a:lnTo>
                <a:lnTo>
                  <a:pt x="229828" y="1802830"/>
                </a:lnTo>
                <a:lnTo>
                  <a:pt x="206090" y="1802830"/>
                </a:lnTo>
                <a:lnTo>
                  <a:pt x="206090" y="1741327"/>
                </a:lnTo>
                <a:lnTo>
                  <a:pt x="56108" y="1741327"/>
                </a:lnTo>
                <a:lnTo>
                  <a:pt x="56108" y="1714351"/>
                </a:lnTo>
                <a:lnTo>
                  <a:pt x="206090" y="1714351"/>
                </a:lnTo>
                <a:close/>
                <a:moveTo>
                  <a:pt x="148902" y="1310692"/>
                </a:moveTo>
                <a:lnTo>
                  <a:pt x="148902" y="1401329"/>
                </a:lnTo>
                <a:lnTo>
                  <a:pt x="205011" y="1401329"/>
                </a:lnTo>
                <a:lnTo>
                  <a:pt x="205011" y="1310692"/>
                </a:lnTo>
                <a:close/>
                <a:moveTo>
                  <a:pt x="56108" y="1282638"/>
                </a:moveTo>
                <a:lnTo>
                  <a:pt x="229828" y="1282638"/>
                </a:lnTo>
                <a:lnTo>
                  <a:pt x="229828" y="1429383"/>
                </a:lnTo>
                <a:lnTo>
                  <a:pt x="124085" y="1429383"/>
                </a:lnTo>
                <a:lnTo>
                  <a:pt x="124085" y="1310692"/>
                </a:lnTo>
                <a:lnTo>
                  <a:pt x="56108" y="1310692"/>
                </a:lnTo>
                <a:close/>
                <a:moveTo>
                  <a:pt x="148902" y="939217"/>
                </a:moveTo>
                <a:lnTo>
                  <a:pt x="148902" y="1029854"/>
                </a:lnTo>
                <a:lnTo>
                  <a:pt x="205011" y="1029854"/>
                </a:lnTo>
                <a:lnTo>
                  <a:pt x="205011" y="939217"/>
                </a:lnTo>
                <a:close/>
                <a:moveTo>
                  <a:pt x="56108" y="911163"/>
                </a:moveTo>
                <a:lnTo>
                  <a:pt x="229828" y="911163"/>
                </a:lnTo>
                <a:lnTo>
                  <a:pt x="229828" y="1057908"/>
                </a:lnTo>
                <a:lnTo>
                  <a:pt x="124085" y="1057908"/>
                </a:lnTo>
                <a:lnTo>
                  <a:pt x="124085" y="939217"/>
                </a:lnTo>
                <a:lnTo>
                  <a:pt x="56108" y="939217"/>
                </a:lnTo>
                <a:close/>
                <a:moveTo>
                  <a:pt x="42081" y="646026"/>
                </a:moveTo>
                <a:lnTo>
                  <a:pt x="42081" y="662211"/>
                </a:lnTo>
                <a:lnTo>
                  <a:pt x="205011" y="662211"/>
                </a:lnTo>
                <a:lnTo>
                  <a:pt x="205011" y="646026"/>
                </a:lnTo>
                <a:close/>
                <a:moveTo>
                  <a:pt x="42081" y="606103"/>
                </a:moveTo>
                <a:lnTo>
                  <a:pt x="42081" y="623367"/>
                </a:lnTo>
                <a:lnTo>
                  <a:pt x="205011" y="623367"/>
                </a:lnTo>
                <a:lnTo>
                  <a:pt x="205011" y="606103"/>
                </a:lnTo>
                <a:close/>
                <a:moveTo>
                  <a:pt x="16185" y="583444"/>
                </a:moveTo>
                <a:lnTo>
                  <a:pt x="231986" y="583444"/>
                </a:lnTo>
                <a:lnTo>
                  <a:pt x="231986" y="684870"/>
                </a:lnTo>
                <a:lnTo>
                  <a:pt x="16185" y="684870"/>
                </a:lnTo>
                <a:close/>
                <a:moveTo>
                  <a:pt x="214722" y="504676"/>
                </a:moveTo>
                <a:lnTo>
                  <a:pt x="239539" y="516545"/>
                </a:lnTo>
                <a:lnTo>
                  <a:pt x="209327" y="533810"/>
                </a:lnTo>
                <a:lnTo>
                  <a:pt x="183431" y="521940"/>
                </a:lnTo>
                <a:close/>
                <a:moveTo>
                  <a:pt x="33449" y="504676"/>
                </a:moveTo>
                <a:lnTo>
                  <a:pt x="64740" y="521940"/>
                </a:lnTo>
                <a:lnTo>
                  <a:pt x="38844" y="533810"/>
                </a:lnTo>
                <a:lnTo>
                  <a:pt x="8632" y="516545"/>
                </a:lnTo>
                <a:close/>
                <a:moveTo>
                  <a:pt x="102505" y="497123"/>
                </a:moveTo>
                <a:lnTo>
                  <a:pt x="102505" y="543521"/>
                </a:lnTo>
                <a:lnTo>
                  <a:pt x="145665" y="543521"/>
                </a:lnTo>
                <a:lnTo>
                  <a:pt x="145665" y="497123"/>
                </a:lnTo>
                <a:close/>
                <a:moveTo>
                  <a:pt x="85241" y="457200"/>
                </a:moveTo>
                <a:lnTo>
                  <a:pt x="96031" y="474464"/>
                </a:lnTo>
                <a:lnTo>
                  <a:pt x="155376" y="474464"/>
                </a:lnTo>
                <a:lnTo>
                  <a:pt x="168324" y="457200"/>
                </a:lnTo>
                <a:lnTo>
                  <a:pt x="192063" y="464753"/>
                </a:lnTo>
                <a:lnTo>
                  <a:pt x="186668" y="474464"/>
                </a:lnTo>
                <a:lnTo>
                  <a:pt x="238460" y="474464"/>
                </a:lnTo>
                <a:lnTo>
                  <a:pt x="238460" y="497123"/>
                </a:lnTo>
                <a:lnTo>
                  <a:pt x="172640" y="497123"/>
                </a:lnTo>
                <a:lnTo>
                  <a:pt x="172640" y="543521"/>
                </a:lnTo>
                <a:lnTo>
                  <a:pt x="241697" y="543521"/>
                </a:lnTo>
                <a:lnTo>
                  <a:pt x="241697" y="566180"/>
                </a:lnTo>
                <a:lnTo>
                  <a:pt x="6474" y="566180"/>
                </a:lnTo>
                <a:lnTo>
                  <a:pt x="6474" y="543521"/>
                </a:lnTo>
                <a:lnTo>
                  <a:pt x="76609" y="543521"/>
                </a:lnTo>
                <a:lnTo>
                  <a:pt x="76609" y="497123"/>
                </a:lnTo>
                <a:lnTo>
                  <a:pt x="12948" y="497123"/>
                </a:lnTo>
                <a:lnTo>
                  <a:pt x="12948" y="474464"/>
                </a:lnTo>
                <a:lnTo>
                  <a:pt x="64740" y="474464"/>
                </a:lnTo>
                <a:lnTo>
                  <a:pt x="59345" y="464753"/>
                </a:lnTo>
                <a:close/>
                <a:moveTo>
                  <a:pt x="130559" y="48555"/>
                </a:moveTo>
                <a:lnTo>
                  <a:pt x="130559" y="120849"/>
                </a:lnTo>
                <a:lnTo>
                  <a:pt x="212564" y="120849"/>
                </a:lnTo>
                <a:lnTo>
                  <a:pt x="212564" y="48555"/>
                </a:lnTo>
                <a:close/>
                <a:moveTo>
                  <a:pt x="19422" y="1079"/>
                </a:moveTo>
                <a:lnTo>
                  <a:pt x="41002" y="15106"/>
                </a:lnTo>
                <a:lnTo>
                  <a:pt x="37123" y="30212"/>
                </a:lnTo>
                <a:lnTo>
                  <a:pt x="82004" y="30212"/>
                </a:lnTo>
                <a:lnTo>
                  <a:pt x="82004" y="52871"/>
                </a:lnTo>
                <a:lnTo>
                  <a:pt x="31306" y="52871"/>
                </a:lnTo>
                <a:lnTo>
                  <a:pt x="26319" y="72293"/>
                </a:lnTo>
                <a:lnTo>
                  <a:pt x="74451" y="72293"/>
                </a:lnTo>
                <a:lnTo>
                  <a:pt x="74451" y="94953"/>
                </a:lnTo>
                <a:lnTo>
                  <a:pt x="47476" y="94953"/>
                </a:lnTo>
                <a:lnTo>
                  <a:pt x="47476" y="116533"/>
                </a:lnTo>
                <a:lnTo>
                  <a:pt x="83083" y="116533"/>
                </a:lnTo>
                <a:lnTo>
                  <a:pt x="83083" y="140271"/>
                </a:lnTo>
                <a:lnTo>
                  <a:pt x="47476" y="140271"/>
                </a:lnTo>
                <a:lnTo>
                  <a:pt x="47476" y="182866"/>
                </a:lnTo>
                <a:lnTo>
                  <a:pt x="71214" y="171562"/>
                </a:lnTo>
                <a:lnTo>
                  <a:pt x="76609" y="194221"/>
                </a:lnTo>
                <a:lnTo>
                  <a:pt x="9711" y="226591"/>
                </a:lnTo>
                <a:lnTo>
                  <a:pt x="3237" y="203932"/>
                </a:lnTo>
                <a:lnTo>
                  <a:pt x="20501" y="195711"/>
                </a:lnTo>
                <a:lnTo>
                  <a:pt x="20501" y="140271"/>
                </a:lnTo>
                <a:lnTo>
                  <a:pt x="3237" y="140271"/>
                </a:lnTo>
                <a:lnTo>
                  <a:pt x="3237" y="116533"/>
                </a:lnTo>
                <a:lnTo>
                  <a:pt x="20501" y="116533"/>
                </a:lnTo>
                <a:lnTo>
                  <a:pt x="20501" y="94953"/>
                </a:lnTo>
                <a:lnTo>
                  <a:pt x="0" y="80926"/>
                </a:lnTo>
                <a:close/>
                <a:moveTo>
                  <a:pt x="147823" y="0"/>
                </a:moveTo>
                <a:lnTo>
                  <a:pt x="161850" y="26975"/>
                </a:lnTo>
                <a:lnTo>
                  <a:pt x="183431" y="26975"/>
                </a:lnTo>
                <a:lnTo>
                  <a:pt x="197458" y="0"/>
                </a:lnTo>
                <a:lnTo>
                  <a:pt x="223354" y="6474"/>
                </a:lnTo>
                <a:lnTo>
                  <a:pt x="212564" y="26975"/>
                </a:lnTo>
                <a:lnTo>
                  <a:pt x="239539" y="26975"/>
                </a:lnTo>
                <a:lnTo>
                  <a:pt x="239539" y="144587"/>
                </a:lnTo>
                <a:lnTo>
                  <a:pt x="211485" y="144587"/>
                </a:lnTo>
                <a:lnTo>
                  <a:pt x="211485" y="203932"/>
                </a:lnTo>
                <a:lnTo>
                  <a:pt x="243855" y="203932"/>
                </a:lnTo>
                <a:lnTo>
                  <a:pt x="243855" y="227670"/>
                </a:lnTo>
                <a:lnTo>
                  <a:pt x="185589" y="227670"/>
                </a:lnTo>
                <a:lnTo>
                  <a:pt x="185589" y="144587"/>
                </a:lnTo>
                <a:lnTo>
                  <a:pt x="162929" y="144587"/>
                </a:lnTo>
                <a:lnTo>
                  <a:pt x="119769" y="227670"/>
                </a:lnTo>
                <a:lnTo>
                  <a:pt x="93873" y="223354"/>
                </a:lnTo>
                <a:lnTo>
                  <a:pt x="134875" y="144587"/>
                </a:lnTo>
                <a:lnTo>
                  <a:pt x="103584" y="144587"/>
                </a:lnTo>
                <a:lnTo>
                  <a:pt x="103584" y="26975"/>
                </a:lnTo>
                <a:lnTo>
                  <a:pt x="132717" y="26975"/>
                </a:lnTo>
                <a:lnTo>
                  <a:pt x="121927" y="6474"/>
                </a:lnTo>
                <a:close/>
              </a:path>
            </a:pathLst>
          </a:custGeom>
          <a:solidFill>
            <a:srgbClr val="E9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zh-CN" altLang="en-US" dirty="0"/>
          </a:p>
        </p:txBody>
      </p:sp>
      <p:grpSp>
        <p:nvGrpSpPr>
          <p:cNvPr id="72" name="组合 71"/>
          <p:cNvGrpSpPr/>
          <p:nvPr/>
        </p:nvGrpSpPr>
        <p:grpSpPr>
          <a:xfrm>
            <a:off x="7333825" y="2585011"/>
            <a:ext cx="4603000" cy="3037476"/>
            <a:chOff x="9336185" y="1365858"/>
            <a:chExt cx="4603000" cy="3037476"/>
          </a:xfrm>
          <a:solidFill>
            <a:srgbClr val="FFF2CC"/>
          </a:solidFill>
        </p:grpSpPr>
        <p:grpSp>
          <p:nvGrpSpPr>
            <p:cNvPr id="69" name="组合 68"/>
            <p:cNvGrpSpPr/>
            <p:nvPr/>
          </p:nvGrpSpPr>
          <p:grpSpPr>
            <a:xfrm>
              <a:off x="9336185" y="1365858"/>
              <a:ext cx="2311588" cy="1551535"/>
              <a:chOff x="9336185" y="1365858"/>
              <a:chExt cx="2311588" cy="1551535"/>
            </a:xfrm>
            <a:grpFill/>
          </p:grpSpPr>
          <p:sp>
            <p:nvSpPr>
              <p:cNvPr id="330" name="Freeform 34"/>
              <p:cNvSpPr>
                <a:spLocks/>
              </p:cNvSpPr>
              <p:nvPr/>
            </p:nvSpPr>
            <p:spPr bwMode="auto">
              <a:xfrm>
                <a:off x="9640164" y="1656054"/>
                <a:ext cx="2007609" cy="1261339"/>
              </a:xfrm>
              <a:custGeom>
                <a:avLst/>
                <a:gdLst>
                  <a:gd name="T0" fmla="*/ 0 w 2058"/>
                  <a:gd name="T1" fmla="*/ 63 h 1293"/>
                  <a:gd name="T2" fmla="*/ 38 w 2058"/>
                  <a:gd name="T3" fmla="*/ 0 h 1293"/>
                  <a:gd name="T4" fmla="*/ 2058 w 2058"/>
                  <a:gd name="T5" fmla="*/ 1229 h 1293"/>
                  <a:gd name="T6" fmla="*/ 2020 w 2058"/>
                  <a:gd name="T7" fmla="*/ 1293 h 1293"/>
                  <a:gd name="T8" fmla="*/ 0 w 2058"/>
                  <a:gd name="T9" fmla="*/ 63 h 1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8" h="1293">
                    <a:moveTo>
                      <a:pt x="0" y="63"/>
                    </a:moveTo>
                    <a:lnTo>
                      <a:pt x="38" y="0"/>
                    </a:lnTo>
                    <a:lnTo>
                      <a:pt x="2058" y="1229"/>
                    </a:lnTo>
                    <a:lnTo>
                      <a:pt x="2020" y="129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CCC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84E42"/>
                  </a:solidFill>
                </a:endParaRPr>
              </a:p>
            </p:txBody>
          </p:sp>
          <p:sp>
            <p:nvSpPr>
              <p:cNvPr id="331" name="台灯"/>
              <p:cNvSpPr>
                <a:spLocks/>
              </p:cNvSpPr>
              <p:nvPr/>
            </p:nvSpPr>
            <p:spPr bwMode="auto">
              <a:xfrm>
                <a:off x="9336185" y="1365858"/>
                <a:ext cx="750217" cy="847058"/>
              </a:xfrm>
              <a:custGeom>
                <a:avLst/>
                <a:gdLst>
                  <a:gd name="T0" fmla="*/ 496 w 575"/>
                  <a:gd name="T1" fmla="*/ 283 h 650"/>
                  <a:gd name="T2" fmla="*/ 560 w 575"/>
                  <a:gd name="T3" fmla="*/ 84 h 650"/>
                  <a:gd name="T4" fmla="*/ 299 w 575"/>
                  <a:gd name="T5" fmla="*/ 0 h 650"/>
                  <a:gd name="T6" fmla="*/ 231 w 575"/>
                  <a:gd name="T7" fmla="*/ 210 h 650"/>
                  <a:gd name="T8" fmla="*/ 0 w 575"/>
                  <a:gd name="T9" fmla="*/ 483 h 650"/>
                  <a:gd name="T10" fmla="*/ 540 w 575"/>
                  <a:gd name="T11" fmla="*/ 650 h 650"/>
                  <a:gd name="T12" fmla="*/ 496 w 575"/>
                  <a:gd name="T13" fmla="*/ 283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5" h="650">
                    <a:moveTo>
                      <a:pt x="496" y="283"/>
                    </a:moveTo>
                    <a:cubicBezTo>
                      <a:pt x="560" y="84"/>
                      <a:pt x="560" y="84"/>
                      <a:pt x="560" y="84"/>
                    </a:cubicBezTo>
                    <a:cubicBezTo>
                      <a:pt x="299" y="0"/>
                      <a:pt x="299" y="0"/>
                      <a:pt x="299" y="0"/>
                    </a:cubicBezTo>
                    <a:cubicBezTo>
                      <a:pt x="231" y="210"/>
                      <a:pt x="231" y="210"/>
                      <a:pt x="231" y="210"/>
                    </a:cubicBezTo>
                    <a:cubicBezTo>
                      <a:pt x="137" y="252"/>
                      <a:pt x="50" y="351"/>
                      <a:pt x="0" y="483"/>
                    </a:cubicBezTo>
                    <a:cubicBezTo>
                      <a:pt x="540" y="650"/>
                      <a:pt x="540" y="650"/>
                      <a:pt x="540" y="650"/>
                    </a:cubicBezTo>
                    <a:cubicBezTo>
                      <a:pt x="575" y="507"/>
                      <a:pt x="556" y="370"/>
                      <a:pt x="496" y="283"/>
                    </a:cubicBezTo>
                    <a:close/>
                  </a:path>
                </a:pathLst>
              </a:custGeom>
              <a:solidFill>
                <a:srgbClr val="FCCC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84E42"/>
                  </a:solidFill>
                </a:endParaRPr>
              </a:p>
            </p:txBody>
          </p:sp>
        </p:grpSp>
        <p:grpSp>
          <p:nvGrpSpPr>
            <p:cNvPr id="332" name="组合 331"/>
            <p:cNvGrpSpPr/>
            <p:nvPr/>
          </p:nvGrpSpPr>
          <p:grpSpPr>
            <a:xfrm rot="10800000">
              <a:off x="11627597" y="2851799"/>
              <a:ext cx="2311588" cy="1551535"/>
              <a:chOff x="9336185" y="1365858"/>
              <a:chExt cx="2311588" cy="1551535"/>
            </a:xfrm>
            <a:grpFill/>
          </p:grpSpPr>
          <p:sp>
            <p:nvSpPr>
              <p:cNvPr id="333" name="Freeform 34"/>
              <p:cNvSpPr>
                <a:spLocks/>
              </p:cNvSpPr>
              <p:nvPr/>
            </p:nvSpPr>
            <p:spPr bwMode="auto">
              <a:xfrm>
                <a:off x="9640164" y="1656054"/>
                <a:ext cx="2007609" cy="1261339"/>
              </a:xfrm>
              <a:custGeom>
                <a:avLst/>
                <a:gdLst>
                  <a:gd name="T0" fmla="*/ 0 w 2058"/>
                  <a:gd name="T1" fmla="*/ 63 h 1293"/>
                  <a:gd name="T2" fmla="*/ 38 w 2058"/>
                  <a:gd name="T3" fmla="*/ 0 h 1293"/>
                  <a:gd name="T4" fmla="*/ 2058 w 2058"/>
                  <a:gd name="T5" fmla="*/ 1229 h 1293"/>
                  <a:gd name="T6" fmla="*/ 2020 w 2058"/>
                  <a:gd name="T7" fmla="*/ 1293 h 1293"/>
                  <a:gd name="T8" fmla="*/ 0 w 2058"/>
                  <a:gd name="T9" fmla="*/ 63 h 1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8" h="1293">
                    <a:moveTo>
                      <a:pt x="0" y="63"/>
                    </a:moveTo>
                    <a:lnTo>
                      <a:pt x="38" y="0"/>
                    </a:lnTo>
                    <a:lnTo>
                      <a:pt x="2058" y="1229"/>
                    </a:lnTo>
                    <a:lnTo>
                      <a:pt x="2020" y="129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  <a:alpha val="0"/>
                </a:schemeClr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" name="台灯"/>
              <p:cNvSpPr>
                <a:spLocks/>
              </p:cNvSpPr>
              <p:nvPr/>
            </p:nvSpPr>
            <p:spPr bwMode="auto">
              <a:xfrm>
                <a:off x="9336185" y="1365858"/>
                <a:ext cx="750217" cy="847058"/>
              </a:xfrm>
              <a:custGeom>
                <a:avLst/>
                <a:gdLst>
                  <a:gd name="T0" fmla="*/ 496 w 575"/>
                  <a:gd name="T1" fmla="*/ 283 h 650"/>
                  <a:gd name="T2" fmla="*/ 560 w 575"/>
                  <a:gd name="T3" fmla="*/ 84 h 650"/>
                  <a:gd name="T4" fmla="*/ 299 w 575"/>
                  <a:gd name="T5" fmla="*/ 0 h 650"/>
                  <a:gd name="T6" fmla="*/ 231 w 575"/>
                  <a:gd name="T7" fmla="*/ 210 h 650"/>
                  <a:gd name="T8" fmla="*/ 0 w 575"/>
                  <a:gd name="T9" fmla="*/ 483 h 650"/>
                  <a:gd name="T10" fmla="*/ 540 w 575"/>
                  <a:gd name="T11" fmla="*/ 650 h 650"/>
                  <a:gd name="T12" fmla="*/ 496 w 575"/>
                  <a:gd name="T13" fmla="*/ 283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5" h="650">
                    <a:moveTo>
                      <a:pt x="496" y="283"/>
                    </a:moveTo>
                    <a:cubicBezTo>
                      <a:pt x="560" y="84"/>
                      <a:pt x="560" y="84"/>
                      <a:pt x="560" y="84"/>
                    </a:cubicBezTo>
                    <a:cubicBezTo>
                      <a:pt x="299" y="0"/>
                      <a:pt x="299" y="0"/>
                      <a:pt x="299" y="0"/>
                    </a:cubicBezTo>
                    <a:cubicBezTo>
                      <a:pt x="231" y="210"/>
                      <a:pt x="231" y="210"/>
                      <a:pt x="231" y="210"/>
                    </a:cubicBezTo>
                    <a:cubicBezTo>
                      <a:pt x="137" y="252"/>
                      <a:pt x="50" y="351"/>
                      <a:pt x="0" y="483"/>
                    </a:cubicBezTo>
                    <a:cubicBezTo>
                      <a:pt x="540" y="650"/>
                      <a:pt x="540" y="650"/>
                      <a:pt x="540" y="650"/>
                    </a:cubicBezTo>
                    <a:cubicBezTo>
                      <a:pt x="575" y="507"/>
                      <a:pt x="556" y="370"/>
                      <a:pt x="496" y="283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  <a:alpha val="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pic>
        <p:nvPicPr>
          <p:cNvPr id="2" name="Plants Vs. Zombi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-1356549"/>
            <a:ext cx="609600" cy="6096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8499" y="1003122"/>
            <a:ext cx="3796242" cy="566459"/>
            <a:chOff x="48499" y="1003122"/>
            <a:chExt cx="3796242" cy="566459"/>
          </a:xfrm>
        </p:grpSpPr>
        <p:sp>
          <p:nvSpPr>
            <p:cNvPr id="149" name="任意多边形 148"/>
            <p:cNvSpPr/>
            <p:nvPr/>
          </p:nvSpPr>
          <p:spPr>
            <a:xfrm>
              <a:off x="48499" y="1012480"/>
              <a:ext cx="3076092" cy="557101"/>
            </a:xfrm>
            <a:custGeom>
              <a:avLst/>
              <a:gdLst/>
              <a:ahLst/>
              <a:cxnLst/>
              <a:rect l="l" t="t" r="r" b="b"/>
              <a:pathLst>
                <a:path w="3076092" h="557101">
                  <a:moveTo>
                    <a:pt x="2671242" y="79586"/>
                  </a:moveTo>
                  <a:lnTo>
                    <a:pt x="2671242" y="242217"/>
                  </a:lnTo>
                  <a:lnTo>
                    <a:pt x="2972284" y="242217"/>
                  </a:lnTo>
                  <a:lnTo>
                    <a:pt x="2972284" y="79586"/>
                  </a:lnTo>
                  <a:close/>
                  <a:moveTo>
                    <a:pt x="766242" y="79586"/>
                  </a:moveTo>
                  <a:lnTo>
                    <a:pt x="766242" y="259519"/>
                  </a:lnTo>
                  <a:lnTo>
                    <a:pt x="1056903" y="259519"/>
                  </a:lnTo>
                  <a:lnTo>
                    <a:pt x="1056903" y="79586"/>
                  </a:lnTo>
                  <a:close/>
                  <a:moveTo>
                    <a:pt x="89967" y="79586"/>
                  </a:moveTo>
                  <a:lnTo>
                    <a:pt x="89967" y="259519"/>
                  </a:lnTo>
                  <a:lnTo>
                    <a:pt x="380628" y="259519"/>
                  </a:lnTo>
                  <a:lnTo>
                    <a:pt x="380628" y="79586"/>
                  </a:lnTo>
                  <a:close/>
                  <a:moveTo>
                    <a:pt x="2581275" y="0"/>
                  </a:moveTo>
                  <a:lnTo>
                    <a:pt x="3058790" y="0"/>
                  </a:lnTo>
                  <a:lnTo>
                    <a:pt x="3058790" y="321803"/>
                  </a:lnTo>
                  <a:lnTo>
                    <a:pt x="2916920" y="321803"/>
                  </a:lnTo>
                  <a:lnTo>
                    <a:pt x="3076092" y="557101"/>
                  </a:lnTo>
                  <a:lnTo>
                    <a:pt x="2972284" y="557101"/>
                  </a:lnTo>
                  <a:lnTo>
                    <a:pt x="2813112" y="321803"/>
                  </a:lnTo>
                  <a:lnTo>
                    <a:pt x="2671242" y="321803"/>
                  </a:lnTo>
                  <a:lnTo>
                    <a:pt x="2671242" y="557101"/>
                  </a:lnTo>
                  <a:lnTo>
                    <a:pt x="2581275" y="557101"/>
                  </a:lnTo>
                  <a:close/>
                  <a:moveTo>
                    <a:pt x="1971675" y="0"/>
                  </a:moveTo>
                  <a:lnTo>
                    <a:pt x="2407667" y="0"/>
                  </a:lnTo>
                  <a:lnTo>
                    <a:pt x="2407667" y="79586"/>
                  </a:lnTo>
                  <a:lnTo>
                    <a:pt x="2061642" y="79586"/>
                  </a:lnTo>
                  <a:lnTo>
                    <a:pt x="2061642" y="235297"/>
                  </a:lnTo>
                  <a:lnTo>
                    <a:pt x="2328081" y="235297"/>
                  </a:lnTo>
                  <a:lnTo>
                    <a:pt x="2328081" y="321803"/>
                  </a:lnTo>
                  <a:lnTo>
                    <a:pt x="2061642" y="321803"/>
                  </a:lnTo>
                  <a:lnTo>
                    <a:pt x="2061642" y="477515"/>
                  </a:lnTo>
                  <a:lnTo>
                    <a:pt x="2407667" y="477515"/>
                  </a:lnTo>
                  <a:lnTo>
                    <a:pt x="2407667" y="557101"/>
                  </a:lnTo>
                  <a:lnTo>
                    <a:pt x="1971675" y="557101"/>
                  </a:lnTo>
                  <a:close/>
                  <a:moveTo>
                    <a:pt x="1317948" y="0"/>
                  </a:moveTo>
                  <a:lnTo>
                    <a:pt x="1798923" y="0"/>
                  </a:lnTo>
                  <a:lnTo>
                    <a:pt x="1798923" y="76125"/>
                  </a:lnTo>
                  <a:lnTo>
                    <a:pt x="1601689" y="76125"/>
                  </a:lnTo>
                  <a:lnTo>
                    <a:pt x="1601689" y="557101"/>
                  </a:lnTo>
                  <a:lnTo>
                    <a:pt x="1515182" y="557101"/>
                  </a:lnTo>
                  <a:lnTo>
                    <a:pt x="1515182" y="76125"/>
                  </a:lnTo>
                  <a:lnTo>
                    <a:pt x="1317948" y="76125"/>
                  </a:lnTo>
                  <a:close/>
                  <a:moveTo>
                    <a:pt x="676275" y="0"/>
                  </a:moveTo>
                  <a:lnTo>
                    <a:pt x="1146870" y="0"/>
                  </a:lnTo>
                  <a:lnTo>
                    <a:pt x="1146870" y="339105"/>
                  </a:lnTo>
                  <a:lnTo>
                    <a:pt x="766242" y="339105"/>
                  </a:lnTo>
                  <a:lnTo>
                    <a:pt x="766242" y="557101"/>
                  </a:lnTo>
                  <a:lnTo>
                    <a:pt x="676275" y="557101"/>
                  </a:lnTo>
                  <a:close/>
                  <a:moveTo>
                    <a:pt x="0" y="0"/>
                  </a:moveTo>
                  <a:lnTo>
                    <a:pt x="470595" y="0"/>
                  </a:lnTo>
                  <a:lnTo>
                    <a:pt x="470595" y="339105"/>
                  </a:lnTo>
                  <a:lnTo>
                    <a:pt x="89967" y="339105"/>
                  </a:lnTo>
                  <a:lnTo>
                    <a:pt x="89967" y="557101"/>
                  </a:lnTo>
                  <a:lnTo>
                    <a:pt x="0" y="5571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任意多边形 149"/>
            <p:cNvSpPr/>
            <p:nvPr/>
          </p:nvSpPr>
          <p:spPr>
            <a:xfrm>
              <a:off x="3268776" y="1003122"/>
              <a:ext cx="575965" cy="562571"/>
            </a:xfrm>
            <a:custGeom>
              <a:avLst/>
              <a:gdLst/>
              <a:ahLst/>
              <a:cxnLst/>
              <a:rect l="l" t="t" r="r" b="b"/>
              <a:pathLst>
                <a:path w="575965" h="562571">
                  <a:moveTo>
                    <a:pt x="66973" y="316111"/>
                  </a:moveTo>
                  <a:lnTo>
                    <a:pt x="66973" y="503635"/>
                  </a:lnTo>
                  <a:lnTo>
                    <a:pt x="195560" y="503635"/>
                  </a:lnTo>
                  <a:lnTo>
                    <a:pt x="195560" y="316111"/>
                  </a:lnTo>
                  <a:close/>
                  <a:moveTo>
                    <a:pt x="391120" y="208955"/>
                  </a:moveTo>
                  <a:lnTo>
                    <a:pt x="450056" y="345579"/>
                  </a:lnTo>
                  <a:lnTo>
                    <a:pt x="401836" y="391120"/>
                  </a:lnTo>
                  <a:lnTo>
                    <a:pt x="342900" y="254496"/>
                  </a:lnTo>
                  <a:close/>
                  <a:moveTo>
                    <a:pt x="66973" y="99120"/>
                  </a:moveTo>
                  <a:lnTo>
                    <a:pt x="66973" y="257175"/>
                  </a:lnTo>
                  <a:lnTo>
                    <a:pt x="195560" y="257175"/>
                  </a:lnTo>
                  <a:lnTo>
                    <a:pt x="195560" y="99120"/>
                  </a:lnTo>
                  <a:close/>
                  <a:moveTo>
                    <a:pt x="342900" y="5358"/>
                  </a:moveTo>
                  <a:lnTo>
                    <a:pt x="378700" y="24110"/>
                  </a:lnTo>
                  <a:lnTo>
                    <a:pt x="575965" y="24110"/>
                  </a:lnTo>
                  <a:lnTo>
                    <a:pt x="570607" y="562571"/>
                  </a:lnTo>
                  <a:lnTo>
                    <a:pt x="399157" y="562571"/>
                  </a:lnTo>
                  <a:lnTo>
                    <a:pt x="399157" y="503635"/>
                  </a:lnTo>
                  <a:lnTo>
                    <a:pt x="503635" y="503635"/>
                  </a:lnTo>
                  <a:lnTo>
                    <a:pt x="508992" y="83046"/>
                  </a:lnTo>
                  <a:lnTo>
                    <a:pt x="387676" y="83046"/>
                  </a:lnTo>
                  <a:lnTo>
                    <a:pt x="358974" y="203597"/>
                  </a:lnTo>
                  <a:lnTo>
                    <a:pt x="302717" y="174129"/>
                  </a:lnTo>
                  <a:close/>
                  <a:moveTo>
                    <a:pt x="93762" y="0"/>
                  </a:moveTo>
                  <a:lnTo>
                    <a:pt x="163413" y="10716"/>
                  </a:lnTo>
                  <a:lnTo>
                    <a:pt x="155377" y="40184"/>
                  </a:lnTo>
                  <a:lnTo>
                    <a:pt x="259854" y="40184"/>
                  </a:lnTo>
                  <a:lnTo>
                    <a:pt x="259854" y="562571"/>
                  </a:lnTo>
                  <a:lnTo>
                    <a:pt x="0" y="562571"/>
                  </a:lnTo>
                  <a:lnTo>
                    <a:pt x="0" y="40184"/>
                  </a:lnTo>
                  <a:lnTo>
                    <a:pt x="80367" y="40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794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 nodePh="1">
                                  <p:stCondLst>
                                    <p:cond delay="160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 nodePh="1">
                                  <p:stCondLst>
                                    <p:cond delay="160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 nodePh="1">
                                  <p:stCondLst>
                                    <p:cond delay="160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25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75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75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nodeType="withEffect">
                                  <p:stCondLst>
                                    <p:cond delay="43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75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Rot by="-5040000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autoRev="1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Rot by="480000">
                                      <p:cBhvr>
                                        <p:cTn id="9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58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58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6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63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63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63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 additive="base" accumulate="none"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 additive="base" accumulate="none">
                                        <p:cTn id="10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6850"/>
                                  </p:stCondLst>
                                  <p:childTnLst>
                                    <p:set>
                                      <p:cBhvr additive="base" accumulate="none"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 additive="base" accumulate="none">
                                        <p:cTn id="11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8" presetClass="emph" presetSubtype="0" accel="80000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animRot by="-1980000">
                                      <p:cBhvr>
                                        <p:cTn id="112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3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repeatCount="2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17" dur="1450" fill="hold"/>
                                        <p:tgtEl>
                                          <p:spTgt spid="23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33112 -1.23866 L -0.33112 -1.23866 C -0.32018 -1.21575 -0.30964 -1.1919 -0.29674 -1.172 C -0.28568 -1.15464 -0.27474 -1.13658 -0.26237 -1.122 C -0.1918 -1.03681 -0.16549 -1.02223 -0.08112 -0.95533 C -0.07813 -0.95278 -0.07487 -0.95163 -0.07174 -0.94977 C -0.01484 -0.91227 -0.03984 -0.92431 -0.00924 -0.91089 C 0.03398 -0.86459 -0.03516 -0.93658 0.04388 -0.86644 C 0.05052 -0.86042 0.05599 -0.85047 0.06263 -0.84422 C 0.08568 -0.82246 0.08867 -0.8213 0.10638 -0.81089 C 0.11367 -0.79977 0.1207 -0.7882 0.12826 -0.77755 C 0.13216 -0.77153 0.13698 -0.76737 0.14076 -0.76089 C 0.15612 -0.73357 0.16667 -0.7051 0.17826 -0.67223 C 0.18268 -0.6595 0.18659 -0.6463 0.19076 -0.63334 C 0.18971 -0.61482 0.19115 -0.59514 0.18763 -0.57778 C 0.1832 -0.55602 0.16901 -0.55232 0.15951 -0.54445 C 0.15195 -0.5382 0.12747 -0.51714 0.11888 -0.50556 C 0.11107 -0.49514 0.10482 -0.48195 0.09701 -0.47223 C 0.0901 -0.46343 0.08177 -0.45903 0.07513 -0.45001 C 0.02513 -0.38172 0.10104 -0.45093 0.01263 -0.36112 C -0.00195 -0.3463 -0.01758 -0.33403 -0.03112 -0.31667 C -0.03841 -0.30741 -0.04557 -0.29769 -0.05299 -0.28889 C -0.06745 -0.27177 -0.08451 -0.26065 -0.09674 -0.23889 C -0.1099 -0.21552 -0.10182 -0.22362 -0.12174 -0.21667 C -0.12695 -0.20556 -0.13294 -0.19538 -0.13737 -0.18334 C -0.13932 -0.17848 -0.13932 -0.172 -0.14049 -0.16667 C -0.14245 -0.15903 -0.14466 -0.15186 -0.14674 -0.14445 C -0.1457 -0.12964 -0.14661 -0.11389 -0.14362 -0.10001 C -0.1388 -0.07593 -0.10859 -0.06968 -0.10299 -0.06667 C -0.09674 -0.0632 -0.09036 -0.05996 -0.08424 -0.05556 C -0.05443 -0.03334 -0.07643 -0.04584 -0.04987 -0.02223 C -0.04701 -0.01945 -0.04362 -0.01876 -0.04049 -0.01667 C -0.03529 -0.0132 -0.03021 -0.00903 -0.02487 -0.00556 C -0.02188 -0.00348 -0.01888 -0.0007 -0.01549 -7.77778E-6 C -0.01042 0.00115 -0.00508 -7.77778E-6 0.00013 -7.77778E-6 " pathEditMode="relative" ptsTypes="AAAAAAAAAAAAAAAAAAAAAAAAAAAAAAAAAAA">
                                      <p:cBhvr>
                                        <p:cTn id="119" dur="58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7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7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7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17" presetClass="entr" presetSubtype="1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850"/>
                            </p:stCondLst>
                            <p:childTnLst>
                              <p:par>
                                <p:cTn id="149" presetID="42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950"/>
                            </p:stCondLst>
                            <p:childTnLst>
                              <p:par>
                                <p:cTn id="155" presetID="42" presetClass="entr" presetSubtype="0" fill="hold" grpId="0" nodeType="afterEffect" nodePh="1">
                                  <p:stCondLst>
                                    <p:cond delay="1200"/>
                                  </p:stCondLst>
                                  <p:endCondLst>
                                    <p:cond evt="begin" delay="0">
                                      <p:tn val="1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6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0" grpId="0" animBg="1"/>
      <p:bldP spid="201" grpId="0" animBg="1"/>
      <p:bldP spid="238" grpId="0" animBg="1"/>
      <p:bldP spid="238" grpId="1" animBg="1"/>
      <p:bldP spid="36" grpId="0" animBg="1"/>
      <p:bldP spid="37" grpId="0" animBg="1"/>
      <p:bldP spid="37" grpId="1" animBg="1"/>
      <p:bldP spid="38" grpId="0" animBg="1"/>
      <p:bldP spid="39" grpId="0" animBg="1"/>
      <p:bldP spid="39" grpId="1" animBg="1"/>
      <p:bldP spid="56" grpId="0"/>
      <p:bldP spid="57" grpId="0" animBg="1"/>
      <p:bldP spid="58" grpId="0"/>
      <p:bldP spid="60" grpId="0"/>
      <p:bldP spid="168" grpId="0" build="p" animBg="1" advAuto="1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矩形 478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B5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 rot="20866649">
            <a:off x="7046903" y="3661891"/>
            <a:ext cx="1989453" cy="567382"/>
            <a:chOff x="8092199" y="3646419"/>
            <a:chExt cx="1989453" cy="567382"/>
          </a:xfrm>
        </p:grpSpPr>
        <p:grpSp>
          <p:nvGrpSpPr>
            <p:cNvPr id="13" name="组合 12"/>
            <p:cNvGrpSpPr/>
            <p:nvPr/>
          </p:nvGrpSpPr>
          <p:grpSpPr>
            <a:xfrm>
              <a:off x="9056127" y="3646419"/>
              <a:ext cx="1025525" cy="438150"/>
              <a:chOff x="8076639" y="3636893"/>
              <a:chExt cx="1025525" cy="438150"/>
            </a:xfrm>
          </p:grpSpPr>
          <p:sp>
            <p:nvSpPr>
              <p:cNvPr id="4899" name="Freeform 5293"/>
              <p:cNvSpPr>
                <a:spLocks/>
              </p:cNvSpPr>
              <p:nvPr/>
            </p:nvSpPr>
            <p:spPr bwMode="auto">
              <a:xfrm>
                <a:off x="8076639" y="3636893"/>
                <a:ext cx="1025525" cy="438150"/>
              </a:xfrm>
              <a:custGeom>
                <a:avLst/>
                <a:gdLst>
                  <a:gd name="T0" fmla="*/ 4 w 273"/>
                  <a:gd name="T1" fmla="*/ 79 h 117"/>
                  <a:gd name="T2" fmla="*/ 8 w 273"/>
                  <a:gd name="T3" fmla="*/ 71 h 117"/>
                  <a:gd name="T4" fmla="*/ 32 w 273"/>
                  <a:gd name="T5" fmla="*/ 73 h 117"/>
                  <a:gd name="T6" fmla="*/ 68 w 273"/>
                  <a:gd name="T7" fmla="*/ 88 h 117"/>
                  <a:gd name="T8" fmla="*/ 112 w 273"/>
                  <a:gd name="T9" fmla="*/ 84 h 117"/>
                  <a:gd name="T10" fmla="*/ 166 w 273"/>
                  <a:gd name="T11" fmla="*/ 63 h 117"/>
                  <a:gd name="T12" fmla="*/ 194 w 273"/>
                  <a:gd name="T13" fmla="*/ 48 h 117"/>
                  <a:gd name="T14" fmla="*/ 202 w 273"/>
                  <a:gd name="T15" fmla="*/ 40 h 117"/>
                  <a:gd name="T16" fmla="*/ 204 w 273"/>
                  <a:gd name="T17" fmla="*/ 29 h 117"/>
                  <a:gd name="T18" fmla="*/ 214 w 273"/>
                  <a:gd name="T19" fmla="*/ 15 h 117"/>
                  <a:gd name="T20" fmla="*/ 237 w 273"/>
                  <a:gd name="T21" fmla="*/ 8 h 117"/>
                  <a:gd name="T22" fmla="*/ 244 w 273"/>
                  <a:gd name="T23" fmla="*/ 5 h 117"/>
                  <a:gd name="T24" fmla="*/ 260 w 273"/>
                  <a:gd name="T25" fmla="*/ 1 h 117"/>
                  <a:gd name="T26" fmla="*/ 271 w 273"/>
                  <a:gd name="T27" fmla="*/ 9 h 117"/>
                  <a:gd name="T28" fmla="*/ 248 w 273"/>
                  <a:gd name="T29" fmla="*/ 21 h 117"/>
                  <a:gd name="T30" fmla="*/ 254 w 273"/>
                  <a:gd name="T31" fmla="*/ 33 h 117"/>
                  <a:gd name="T32" fmla="*/ 256 w 273"/>
                  <a:gd name="T33" fmla="*/ 43 h 117"/>
                  <a:gd name="T34" fmla="*/ 260 w 273"/>
                  <a:gd name="T35" fmla="*/ 53 h 117"/>
                  <a:gd name="T36" fmla="*/ 242 w 273"/>
                  <a:gd name="T37" fmla="*/ 70 h 117"/>
                  <a:gd name="T38" fmla="*/ 228 w 273"/>
                  <a:gd name="T39" fmla="*/ 71 h 117"/>
                  <a:gd name="T40" fmla="*/ 210 w 273"/>
                  <a:gd name="T41" fmla="*/ 68 h 117"/>
                  <a:gd name="T42" fmla="*/ 165 w 273"/>
                  <a:gd name="T43" fmla="*/ 89 h 117"/>
                  <a:gd name="T44" fmla="*/ 115 w 273"/>
                  <a:gd name="T45" fmla="*/ 110 h 117"/>
                  <a:gd name="T46" fmla="*/ 77 w 273"/>
                  <a:gd name="T47" fmla="*/ 116 h 117"/>
                  <a:gd name="T48" fmla="*/ 54 w 273"/>
                  <a:gd name="T49" fmla="*/ 116 h 117"/>
                  <a:gd name="T50" fmla="*/ 4 w 273"/>
                  <a:gd name="T51" fmla="*/ 7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73" h="117">
                    <a:moveTo>
                      <a:pt x="4" y="79"/>
                    </a:moveTo>
                    <a:cubicBezTo>
                      <a:pt x="4" y="76"/>
                      <a:pt x="5" y="73"/>
                      <a:pt x="8" y="71"/>
                    </a:cubicBezTo>
                    <a:cubicBezTo>
                      <a:pt x="16" y="62"/>
                      <a:pt x="23" y="67"/>
                      <a:pt x="32" y="73"/>
                    </a:cubicBezTo>
                    <a:cubicBezTo>
                      <a:pt x="44" y="82"/>
                      <a:pt x="53" y="88"/>
                      <a:pt x="68" y="88"/>
                    </a:cubicBezTo>
                    <a:cubicBezTo>
                      <a:pt x="83" y="88"/>
                      <a:pt x="98" y="88"/>
                      <a:pt x="112" y="84"/>
                    </a:cubicBezTo>
                    <a:cubicBezTo>
                      <a:pt x="131" y="78"/>
                      <a:pt x="149" y="71"/>
                      <a:pt x="166" y="63"/>
                    </a:cubicBezTo>
                    <a:cubicBezTo>
                      <a:pt x="176" y="59"/>
                      <a:pt x="186" y="54"/>
                      <a:pt x="194" y="48"/>
                    </a:cubicBezTo>
                    <a:cubicBezTo>
                      <a:pt x="197" y="46"/>
                      <a:pt x="201" y="44"/>
                      <a:pt x="202" y="40"/>
                    </a:cubicBezTo>
                    <a:cubicBezTo>
                      <a:pt x="204" y="37"/>
                      <a:pt x="203" y="33"/>
                      <a:pt x="204" y="29"/>
                    </a:cubicBezTo>
                    <a:cubicBezTo>
                      <a:pt x="206" y="23"/>
                      <a:pt x="209" y="18"/>
                      <a:pt x="214" y="15"/>
                    </a:cubicBezTo>
                    <a:cubicBezTo>
                      <a:pt x="222" y="10"/>
                      <a:pt x="229" y="10"/>
                      <a:pt x="237" y="8"/>
                    </a:cubicBezTo>
                    <a:cubicBezTo>
                      <a:pt x="239" y="7"/>
                      <a:pt x="242" y="6"/>
                      <a:pt x="244" y="5"/>
                    </a:cubicBezTo>
                    <a:cubicBezTo>
                      <a:pt x="249" y="3"/>
                      <a:pt x="254" y="1"/>
                      <a:pt x="260" y="1"/>
                    </a:cubicBezTo>
                    <a:cubicBezTo>
                      <a:pt x="265" y="0"/>
                      <a:pt x="273" y="3"/>
                      <a:pt x="271" y="9"/>
                    </a:cubicBezTo>
                    <a:cubicBezTo>
                      <a:pt x="268" y="19"/>
                      <a:pt x="252" y="13"/>
                      <a:pt x="248" y="21"/>
                    </a:cubicBezTo>
                    <a:cubicBezTo>
                      <a:pt x="246" y="26"/>
                      <a:pt x="251" y="30"/>
                      <a:pt x="254" y="33"/>
                    </a:cubicBezTo>
                    <a:cubicBezTo>
                      <a:pt x="258" y="36"/>
                      <a:pt x="255" y="38"/>
                      <a:pt x="256" y="43"/>
                    </a:cubicBezTo>
                    <a:cubicBezTo>
                      <a:pt x="256" y="46"/>
                      <a:pt x="260" y="48"/>
                      <a:pt x="260" y="53"/>
                    </a:cubicBezTo>
                    <a:cubicBezTo>
                      <a:pt x="259" y="62"/>
                      <a:pt x="250" y="68"/>
                      <a:pt x="242" y="70"/>
                    </a:cubicBezTo>
                    <a:cubicBezTo>
                      <a:pt x="237" y="71"/>
                      <a:pt x="233" y="72"/>
                      <a:pt x="228" y="71"/>
                    </a:cubicBezTo>
                    <a:cubicBezTo>
                      <a:pt x="222" y="70"/>
                      <a:pt x="217" y="68"/>
                      <a:pt x="210" y="68"/>
                    </a:cubicBezTo>
                    <a:cubicBezTo>
                      <a:pt x="195" y="70"/>
                      <a:pt x="179" y="83"/>
                      <a:pt x="165" y="89"/>
                    </a:cubicBezTo>
                    <a:cubicBezTo>
                      <a:pt x="149" y="96"/>
                      <a:pt x="132" y="105"/>
                      <a:pt x="115" y="110"/>
                    </a:cubicBezTo>
                    <a:cubicBezTo>
                      <a:pt x="103" y="114"/>
                      <a:pt x="90" y="115"/>
                      <a:pt x="77" y="116"/>
                    </a:cubicBezTo>
                    <a:cubicBezTo>
                      <a:pt x="69" y="116"/>
                      <a:pt x="61" y="117"/>
                      <a:pt x="54" y="116"/>
                    </a:cubicBezTo>
                    <a:cubicBezTo>
                      <a:pt x="37" y="115"/>
                      <a:pt x="0" y="101"/>
                      <a:pt x="4" y="79"/>
                    </a:cubicBezTo>
                    <a:close/>
                  </a:path>
                </a:pathLst>
              </a:custGeom>
              <a:solidFill>
                <a:srgbClr val="D4A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10" name="Freeform 5304"/>
              <p:cNvSpPr>
                <a:spLocks/>
              </p:cNvSpPr>
              <p:nvPr/>
            </p:nvSpPr>
            <p:spPr bwMode="auto">
              <a:xfrm>
                <a:off x="8945002" y="3816281"/>
                <a:ext cx="96837" cy="93663"/>
              </a:xfrm>
              <a:custGeom>
                <a:avLst/>
                <a:gdLst>
                  <a:gd name="T0" fmla="*/ 18 w 26"/>
                  <a:gd name="T1" fmla="*/ 4 h 25"/>
                  <a:gd name="T2" fmla="*/ 7 w 26"/>
                  <a:gd name="T3" fmla="*/ 8 h 25"/>
                  <a:gd name="T4" fmla="*/ 8 w 26"/>
                  <a:gd name="T5" fmla="*/ 19 h 25"/>
                  <a:gd name="T6" fmla="*/ 22 w 26"/>
                  <a:gd name="T7" fmla="*/ 11 h 25"/>
                  <a:gd name="T8" fmla="*/ 24 w 26"/>
                  <a:gd name="T9" fmla="*/ 13 h 25"/>
                  <a:gd name="T10" fmla="*/ 4 w 26"/>
                  <a:gd name="T11" fmla="*/ 20 h 25"/>
                  <a:gd name="T12" fmla="*/ 2 w 26"/>
                  <a:gd name="T13" fmla="*/ 10 h 25"/>
                  <a:gd name="T14" fmla="*/ 17 w 26"/>
                  <a:gd name="T15" fmla="*/ 1 h 25"/>
                  <a:gd name="T16" fmla="*/ 18 w 26"/>
                  <a:gd name="T17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18" y="4"/>
                    </a:moveTo>
                    <a:cubicBezTo>
                      <a:pt x="14" y="5"/>
                      <a:pt x="11" y="6"/>
                      <a:pt x="7" y="8"/>
                    </a:cubicBezTo>
                    <a:cubicBezTo>
                      <a:pt x="4" y="10"/>
                      <a:pt x="3" y="18"/>
                      <a:pt x="8" y="19"/>
                    </a:cubicBezTo>
                    <a:cubicBezTo>
                      <a:pt x="13" y="19"/>
                      <a:pt x="19" y="14"/>
                      <a:pt x="22" y="11"/>
                    </a:cubicBezTo>
                    <a:cubicBezTo>
                      <a:pt x="23" y="9"/>
                      <a:pt x="26" y="12"/>
                      <a:pt x="24" y="13"/>
                    </a:cubicBezTo>
                    <a:cubicBezTo>
                      <a:pt x="20" y="18"/>
                      <a:pt x="10" y="25"/>
                      <a:pt x="4" y="20"/>
                    </a:cubicBezTo>
                    <a:cubicBezTo>
                      <a:pt x="2" y="18"/>
                      <a:pt x="0" y="12"/>
                      <a:pt x="2" y="10"/>
                    </a:cubicBezTo>
                    <a:cubicBezTo>
                      <a:pt x="4" y="4"/>
                      <a:pt x="12" y="3"/>
                      <a:pt x="17" y="1"/>
                    </a:cubicBezTo>
                    <a:cubicBezTo>
                      <a:pt x="19" y="0"/>
                      <a:pt x="20" y="3"/>
                      <a:pt x="18" y="4"/>
                    </a:cubicBezTo>
                    <a:close/>
                  </a:path>
                </a:pathLst>
              </a:custGeom>
              <a:solidFill>
                <a:srgbClr val="C48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11" name="Freeform 5305"/>
              <p:cNvSpPr>
                <a:spLocks/>
              </p:cNvSpPr>
              <p:nvPr/>
            </p:nvSpPr>
            <p:spPr bwMode="auto">
              <a:xfrm>
                <a:off x="8918014" y="3763893"/>
                <a:ext cx="93662" cy="93663"/>
              </a:xfrm>
              <a:custGeom>
                <a:avLst/>
                <a:gdLst>
                  <a:gd name="T0" fmla="*/ 17 w 25"/>
                  <a:gd name="T1" fmla="*/ 4 h 25"/>
                  <a:gd name="T2" fmla="*/ 11 w 25"/>
                  <a:gd name="T3" fmla="*/ 6 h 25"/>
                  <a:gd name="T4" fmla="*/ 6 w 25"/>
                  <a:gd name="T5" fmla="*/ 8 h 25"/>
                  <a:gd name="T6" fmla="*/ 8 w 25"/>
                  <a:gd name="T7" fmla="*/ 17 h 25"/>
                  <a:gd name="T8" fmla="*/ 22 w 25"/>
                  <a:gd name="T9" fmla="*/ 12 h 25"/>
                  <a:gd name="T10" fmla="*/ 24 w 25"/>
                  <a:gd name="T11" fmla="*/ 14 h 25"/>
                  <a:gd name="T12" fmla="*/ 2 w 25"/>
                  <a:gd name="T13" fmla="*/ 16 h 25"/>
                  <a:gd name="T14" fmla="*/ 3 w 25"/>
                  <a:gd name="T15" fmla="*/ 7 h 25"/>
                  <a:gd name="T16" fmla="*/ 17 w 25"/>
                  <a:gd name="T17" fmla="*/ 1 h 25"/>
                  <a:gd name="T18" fmla="*/ 17 w 25"/>
                  <a:gd name="T19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17" y="4"/>
                    </a:moveTo>
                    <a:cubicBezTo>
                      <a:pt x="15" y="4"/>
                      <a:pt x="13" y="5"/>
                      <a:pt x="11" y="6"/>
                    </a:cubicBezTo>
                    <a:cubicBezTo>
                      <a:pt x="9" y="6"/>
                      <a:pt x="8" y="7"/>
                      <a:pt x="6" y="8"/>
                    </a:cubicBezTo>
                    <a:cubicBezTo>
                      <a:pt x="3" y="11"/>
                      <a:pt x="4" y="14"/>
                      <a:pt x="8" y="17"/>
                    </a:cubicBezTo>
                    <a:cubicBezTo>
                      <a:pt x="14" y="18"/>
                      <a:pt x="18" y="14"/>
                      <a:pt x="22" y="12"/>
                    </a:cubicBezTo>
                    <a:cubicBezTo>
                      <a:pt x="24" y="11"/>
                      <a:pt x="25" y="14"/>
                      <a:pt x="24" y="14"/>
                    </a:cubicBezTo>
                    <a:cubicBezTo>
                      <a:pt x="17" y="18"/>
                      <a:pt x="7" y="25"/>
                      <a:pt x="2" y="16"/>
                    </a:cubicBezTo>
                    <a:cubicBezTo>
                      <a:pt x="0" y="13"/>
                      <a:pt x="1" y="9"/>
                      <a:pt x="3" y="7"/>
                    </a:cubicBezTo>
                    <a:cubicBezTo>
                      <a:pt x="6" y="3"/>
                      <a:pt x="12" y="2"/>
                      <a:pt x="17" y="1"/>
                    </a:cubicBezTo>
                    <a:cubicBezTo>
                      <a:pt x="19" y="0"/>
                      <a:pt x="19" y="3"/>
                      <a:pt x="17" y="4"/>
                    </a:cubicBezTo>
                    <a:close/>
                  </a:path>
                </a:pathLst>
              </a:custGeom>
              <a:solidFill>
                <a:srgbClr val="C48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12" name="Freeform 5306"/>
              <p:cNvSpPr>
                <a:spLocks/>
              </p:cNvSpPr>
              <p:nvPr/>
            </p:nvSpPr>
            <p:spPr bwMode="auto">
              <a:xfrm>
                <a:off x="8865627" y="3703568"/>
                <a:ext cx="101600" cy="90488"/>
              </a:xfrm>
              <a:custGeom>
                <a:avLst/>
                <a:gdLst>
                  <a:gd name="T0" fmla="*/ 3 w 27"/>
                  <a:gd name="T1" fmla="*/ 13 h 24"/>
                  <a:gd name="T2" fmla="*/ 9 w 27"/>
                  <a:gd name="T3" fmla="*/ 18 h 24"/>
                  <a:gd name="T4" fmla="*/ 19 w 27"/>
                  <a:gd name="T5" fmla="*/ 14 h 24"/>
                  <a:gd name="T6" fmla="*/ 12 w 27"/>
                  <a:gd name="T7" fmla="*/ 3 h 24"/>
                  <a:gd name="T8" fmla="*/ 15 w 27"/>
                  <a:gd name="T9" fmla="*/ 2 h 24"/>
                  <a:gd name="T10" fmla="*/ 23 w 27"/>
                  <a:gd name="T11" fmla="*/ 19 h 24"/>
                  <a:gd name="T12" fmla="*/ 14 w 27"/>
                  <a:gd name="T13" fmla="*/ 24 h 24"/>
                  <a:gd name="T14" fmla="*/ 2 w 27"/>
                  <a:gd name="T15" fmla="*/ 16 h 24"/>
                  <a:gd name="T16" fmla="*/ 3 w 27"/>
                  <a:gd name="T17" fmla="*/ 1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4">
                    <a:moveTo>
                      <a:pt x="3" y="13"/>
                    </a:moveTo>
                    <a:cubicBezTo>
                      <a:pt x="6" y="14"/>
                      <a:pt x="7" y="16"/>
                      <a:pt x="9" y="18"/>
                    </a:cubicBezTo>
                    <a:cubicBezTo>
                      <a:pt x="13" y="22"/>
                      <a:pt x="23" y="20"/>
                      <a:pt x="19" y="14"/>
                    </a:cubicBezTo>
                    <a:cubicBezTo>
                      <a:pt x="17" y="10"/>
                      <a:pt x="12" y="7"/>
                      <a:pt x="12" y="3"/>
                    </a:cubicBezTo>
                    <a:cubicBezTo>
                      <a:pt x="11" y="1"/>
                      <a:pt x="14" y="0"/>
                      <a:pt x="15" y="2"/>
                    </a:cubicBezTo>
                    <a:cubicBezTo>
                      <a:pt x="15" y="7"/>
                      <a:pt x="27" y="12"/>
                      <a:pt x="23" y="19"/>
                    </a:cubicBezTo>
                    <a:cubicBezTo>
                      <a:pt x="21" y="22"/>
                      <a:pt x="18" y="23"/>
                      <a:pt x="14" y="24"/>
                    </a:cubicBezTo>
                    <a:cubicBezTo>
                      <a:pt x="8" y="24"/>
                      <a:pt x="6" y="18"/>
                      <a:pt x="2" y="16"/>
                    </a:cubicBezTo>
                    <a:cubicBezTo>
                      <a:pt x="0" y="15"/>
                      <a:pt x="1" y="12"/>
                      <a:pt x="3" y="13"/>
                    </a:cubicBezTo>
                    <a:close/>
                  </a:path>
                </a:pathLst>
              </a:custGeom>
              <a:solidFill>
                <a:srgbClr val="C48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73" name="组合 472"/>
            <p:cNvGrpSpPr/>
            <p:nvPr/>
          </p:nvGrpSpPr>
          <p:grpSpPr>
            <a:xfrm rot="11062915">
              <a:off x="8092199" y="3775651"/>
              <a:ext cx="1025525" cy="438150"/>
              <a:chOff x="8076639" y="3636893"/>
              <a:chExt cx="1025525" cy="438150"/>
            </a:xfrm>
          </p:grpSpPr>
          <p:sp>
            <p:nvSpPr>
              <p:cNvPr id="474" name="Freeform 5293"/>
              <p:cNvSpPr>
                <a:spLocks/>
              </p:cNvSpPr>
              <p:nvPr/>
            </p:nvSpPr>
            <p:spPr bwMode="auto">
              <a:xfrm rot="21337085">
                <a:off x="8076639" y="3636893"/>
                <a:ext cx="1025525" cy="438150"/>
              </a:xfrm>
              <a:custGeom>
                <a:avLst/>
                <a:gdLst>
                  <a:gd name="T0" fmla="*/ 4 w 273"/>
                  <a:gd name="T1" fmla="*/ 79 h 117"/>
                  <a:gd name="T2" fmla="*/ 8 w 273"/>
                  <a:gd name="T3" fmla="*/ 71 h 117"/>
                  <a:gd name="T4" fmla="*/ 32 w 273"/>
                  <a:gd name="T5" fmla="*/ 73 h 117"/>
                  <a:gd name="T6" fmla="*/ 68 w 273"/>
                  <a:gd name="T7" fmla="*/ 88 h 117"/>
                  <a:gd name="T8" fmla="*/ 112 w 273"/>
                  <a:gd name="T9" fmla="*/ 84 h 117"/>
                  <a:gd name="T10" fmla="*/ 166 w 273"/>
                  <a:gd name="T11" fmla="*/ 63 h 117"/>
                  <a:gd name="T12" fmla="*/ 194 w 273"/>
                  <a:gd name="T13" fmla="*/ 48 h 117"/>
                  <a:gd name="T14" fmla="*/ 202 w 273"/>
                  <a:gd name="T15" fmla="*/ 40 h 117"/>
                  <a:gd name="T16" fmla="*/ 204 w 273"/>
                  <a:gd name="T17" fmla="*/ 29 h 117"/>
                  <a:gd name="T18" fmla="*/ 214 w 273"/>
                  <a:gd name="T19" fmla="*/ 15 h 117"/>
                  <a:gd name="T20" fmla="*/ 237 w 273"/>
                  <a:gd name="T21" fmla="*/ 8 h 117"/>
                  <a:gd name="T22" fmla="*/ 244 w 273"/>
                  <a:gd name="T23" fmla="*/ 5 h 117"/>
                  <a:gd name="T24" fmla="*/ 260 w 273"/>
                  <a:gd name="T25" fmla="*/ 1 h 117"/>
                  <a:gd name="T26" fmla="*/ 271 w 273"/>
                  <a:gd name="T27" fmla="*/ 9 h 117"/>
                  <a:gd name="T28" fmla="*/ 248 w 273"/>
                  <a:gd name="T29" fmla="*/ 21 h 117"/>
                  <a:gd name="T30" fmla="*/ 254 w 273"/>
                  <a:gd name="T31" fmla="*/ 33 h 117"/>
                  <a:gd name="T32" fmla="*/ 256 w 273"/>
                  <a:gd name="T33" fmla="*/ 43 h 117"/>
                  <a:gd name="T34" fmla="*/ 260 w 273"/>
                  <a:gd name="T35" fmla="*/ 53 h 117"/>
                  <a:gd name="T36" fmla="*/ 242 w 273"/>
                  <a:gd name="T37" fmla="*/ 70 h 117"/>
                  <a:gd name="T38" fmla="*/ 228 w 273"/>
                  <a:gd name="T39" fmla="*/ 71 h 117"/>
                  <a:gd name="T40" fmla="*/ 210 w 273"/>
                  <a:gd name="T41" fmla="*/ 68 h 117"/>
                  <a:gd name="T42" fmla="*/ 165 w 273"/>
                  <a:gd name="T43" fmla="*/ 89 h 117"/>
                  <a:gd name="T44" fmla="*/ 115 w 273"/>
                  <a:gd name="T45" fmla="*/ 110 h 117"/>
                  <a:gd name="T46" fmla="*/ 77 w 273"/>
                  <a:gd name="T47" fmla="*/ 116 h 117"/>
                  <a:gd name="T48" fmla="*/ 54 w 273"/>
                  <a:gd name="T49" fmla="*/ 116 h 117"/>
                  <a:gd name="T50" fmla="*/ 4 w 273"/>
                  <a:gd name="T51" fmla="*/ 7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73" h="117">
                    <a:moveTo>
                      <a:pt x="4" y="79"/>
                    </a:moveTo>
                    <a:cubicBezTo>
                      <a:pt x="4" y="76"/>
                      <a:pt x="5" y="73"/>
                      <a:pt x="8" y="71"/>
                    </a:cubicBezTo>
                    <a:cubicBezTo>
                      <a:pt x="16" y="62"/>
                      <a:pt x="23" y="67"/>
                      <a:pt x="32" y="73"/>
                    </a:cubicBezTo>
                    <a:cubicBezTo>
                      <a:pt x="44" y="82"/>
                      <a:pt x="53" y="88"/>
                      <a:pt x="68" y="88"/>
                    </a:cubicBezTo>
                    <a:cubicBezTo>
                      <a:pt x="83" y="88"/>
                      <a:pt x="98" y="88"/>
                      <a:pt x="112" y="84"/>
                    </a:cubicBezTo>
                    <a:cubicBezTo>
                      <a:pt x="131" y="78"/>
                      <a:pt x="149" y="71"/>
                      <a:pt x="166" y="63"/>
                    </a:cubicBezTo>
                    <a:cubicBezTo>
                      <a:pt x="176" y="59"/>
                      <a:pt x="186" y="54"/>
                      <a:pt x="194" y="48"/>
                    </a:cubicBezTo>
                    <a:cubicBezTo>
                      <a:pt x="197" y="46"/>
                      <a:pt x="201" y="44"/>
                      <a:pt x="202" y="40"/>
                    </a:cubicBezTo>
                    <a:cubicBezTo>
                      <a:pt x="204" y="37"/>
                      <a:pt x="203" y="33"/>
                      <a:pt x="204" y="29"/>
                    </a:cubicBezTo>
                    <a:cubicBezTo>
                      <a:pt x="206" y="23"/>
                      <a:pt x="209" y="18"/>
                      <a:pt x="214" y="15"/>
                    </a:cubicBezTo>
                    <a:cubicBezTo>
                      <a:pt x="222" y="10"/>
                      <a:pt x="229" y="10"/>
                      <a:pt x="237" y="8"/>
                    </a:cubicBezTo>
                    <a:cubicBezTo>
                      <a:pt x="239" y="7"/>
                      <a:pt x="242" y="6"/>
                      <a:pt x="244" y="5"/>
                    </a:cubicBezTo>
                    <a:cubicBezTo>
                      <a:pt x="249" y="3"/>
                      <a:pt x="254" y="1"/>
                      <a:pt x="260" y="1"/>
                    </a:cubicBezTo>
                    <a:cubicBezTo>
                      <a:pt x="265" y="0"/>
                      <a:pt x="273" y="3"/>
                      <a:pt x="271" y="9"/>
                    </a:cubicBezTo>
                    <a:cubicBezTo>
                      <a:pt x="268" y="19"/>
                      <a:pt x="252" y="13"/>
                      <a:pt x="248" y="21"/>
                    </a:cubicBezTo>
                    <a:cubicBezTo>
                      <a:pt x="246" y="26"/>
                      <a:pt x="251" y="30"/>
                      <a:pt x="254" y="33"/>
                    </a:cubicBezTo>
                    <a:cubicBezTo>
                      <a:pt x="258" y="36"/>
                      <a:pt x="255" y="38"/>
                      <a:pt x="256" y="43"/>
                    </a:cubicBezTo>
                    <a:cubicBezTo>
                      <a:pt x="256" y="46"/>
                      <a:pt x="260" y="48"/>
                      <a:pt x="260" y="53"/>
                    </a:cubicBezTo>
                    <a:cubicBezTo>
                      <a:pt x="259" y="62"/>
                      <a:pt x="250" y="68"/>
                      <a:pt x="242" y="70"/>
                    </a:cubicBezTo>
                    <a:cubicBezTo>
                      <a:pt x="237" y="71"/>
                      <a:pt x="233" y="72"/>
                      <a:pt x="228" y="71"/>
                    </a:cubicBezTo>
                    <a:cubicBezTo>
                      <a:pt x="222" y="70"/>
                      <a:pt x="217" y="68"/>
                      <a:pt x="210" y="68"/>
                    </a:cubicBezTo>
                    <a:cubicBezTo>
                      <a:pt x="195" y="70"/>
                      <a:pt x="179" y="83"/>
                      <a:pt x="165" y="89"/>
                    </a:cubicBezTo>
                    <a:cubicBezTo>
                      <a:pt x="149" y="96"/>
                      <a:pt x="132" y="105"/>
                      <a:pt x="115" y="110"/>
                    </a:cubicBezTo>
                    <a:cubicBezTo>
                      <a:pt x="103" y="114"/>
                      <a:pt x="90" y="115"/>
                      <a:pt x="77" y="116"/>
                    </a:cubicBezTo>
                    <a:cubicBezTo>
                      <a:pt x="69" y="116"/>
                      <a:pt x="61" y="117"/>
                      <a:pt x="54" y="116"/>
                    </a:cubicBezTo>
                    <a:cubicBezTo>
                      <a:pt x="37" y="115"/>
                      <a:pt x="0" y="101"/>
                      <a:pt x="4" y="79"/>
                    </a:cubicBezTo>
                    <a:close/>
                  </a:path>
                </a:pathLst>
              </a:custGeom>
              <a:solidFill>
                <a:srgbClr val="D4AA84">
                  <a:alpha val="5000"/>
                </a:srgbClr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5" name="Freeform 5304"/>
              <p:cNvSpPr>
                <a:spLocks/>
              </p:cNvSpPr>
              <p:nvPr/>
            </p:nvSpPr>
            <p:spPr bwMode="auto">
              <a:xfrm>
                <a:off x="8945002" y="3816281"/>
                <a:ext cx="96837" cy="93663"/>
              </a:xfrm>
              <a:custGeom>
                <a:avLst/>
                <a:gdLst>
                  <a:gd name="T0" fmla="*/ 18 w 26"/>
                  <a:gd name="T1" fmla="*/ 4 h 25"/>
                  <a:gd name="T2" fmla="*/ 7 w 26"/>
                  <a:gd name="T3" fmla="*/ 8 h 25"/>
                  <a:gd name="T4" fmla="*/ 8 w 26"/>
                  <a:gd name="T5" fmla="*/ 19 h 25"/>
                  <a:gd name="T6" fmla="*/ 22 w 26"/>
                  <a:gd name="T7" fmla="*/ 11 h 25"/>
                  <a:gd name="T8" fmla="*/ 24 w 26"/>
                  <a:gd name="T9" fmla="*/ 13 h 25"/>
                  <a:gd name="T10" fmla="*/ 4 w 26"/>
                  <a:gd name="T11" fmla="*/ 20 h 25"/>
                  <a:gd name="T12" fmla="*/ 2 w 26"/>
                  <a:gd name="T13" fmla="*/ 10 h 25"/>
                  <a:gd name="T14" fmla="*/ 17 w 26"/>
                  <a:gd name="T15" fmla="*/ 1 h 25"/>
                  <a:gd name="T16" fmla="*/ 18 w 26"/>
                  <a:gd name="T17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18" y="4"/>
                    </a:moveTo>
                    <a:cubicBezTo>
                      <a:pt x="14" y="5"/>
                      <a:pt x="11" y="6"/>
                      <a:pt x="7" y="8"/>
                    </a:cubicBezTo>
                    <a:cubicBezTo>
                      <a:pt x="4" y="10"/>
                      <a:pt x="3" y="18"/>
                      <a:pt x="8" y="19"/>
                    </a:cubicBezTo>
                    <a:cubicBezTo>
                      <a:pt x="13" y="19"/>
                      <a:pt x="19" y="14"/>
                      <a:pt x="22" y="11"/>
                    </a:cubicBezTo>
                    <a:cubicBezTo>
                      <a:pt x="23" y="9"/>
                      <a:pt x="26" y="12"/>
                      <a:pt x="24" y="13"/>
                    </a:cubicBezTo>
                    <a:cubicBezTo>
                      <a:pt x="20" y="18"/>
                      <a:pt x="10" y="25"/>
                      <a:pt x="4" y="20"/>
                    </a:cubicBezTo>
                    <a:cubicBezTo>
                      <a:pt x="2" y="18"/>
                      <a:pt x="0" y="12"/>
                      <a:pt x="2" y="10"/>
                    </a:cubicBezTo>
                    <a:cubicBezTo>
                      <a:pt x="4" y="4"/>
                      <a:pt x="12" y="3"/>
                      <a:pt x="17" y="1"/>
                    </a:cubicBezTo>
                    <a:cubicBezTo>
                      <a:pt x="19" y="0"/>
                      <a:pt x="20" y="3"/>
                      <a:pt x="18" y="4"/>
                    </a:cubicBezTo>
                    <a:close/>
                  </a:path>
                </a:pathLst>
              </a:custGeom>
              <a:solidFill>
                <a:srgbClr val="C48E62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6" name="Freeform 5305"/>
              <p:cNvSpPr>
                <a:spLocks/>
              </p:cNvSpPr>
              <p:nvPr/>
            </p:nvSpPr>
            <p:spPr bwMode="auto">
              <a:xfrm>
                <a:off x="8918014" y="3763893"/>
                <a:ext cx="93662" cy="93663"/>
              </a:xfrm>
              <a:custGeom>
                <a:avLst/>
                <a:gdLst>
                  <a:gd name="T0" fmla="*/ 17 w 25"/>
                  <a:gd name="T1" fmla="*/ 4 h 25"/>
                  <a:gd name="T2" fmla="*/ 11 w 25"/>
                  <a:gd name="T3" fmla="*/ 6 h 25"/>
                  <a:gd name="T4" fmla="*/ 6 w 25"/>
                  <a:gd name="T5" fmla="*/ 8 h 25"/>
                  <a:gd name="T6" fmla="*/ 8 w 25"/>
                  <a:gd name="T7" fmla="*/ 17 h 25"/>
                  <a:gd name="T8" fmla="*/ 22 w 25"/>
                  <a:gd name="T9" fmla="*/ 12 h 25"/>
                  <a:gd name="T10" fmla="*/ 24 w 25"/>
                  <a:gd name="T11" fmla="*/ 14 h 25"/>
                  <a:gd name="T12" fmla="*/ 2 w 25"/>
                  <a:gd name="T13" fmla="*/ 16 h 25"/>
                  <a:gd name="T14" fmla="*/ 3 w 25"/>
                  <a:gd name="T15" fmla="*/ 7 h 25"/>
                  <a:gd name="T16" fmla="*/ 17 w 25"/>
                  <a:gd name="T17" fmla="*/ 1 h 25"/>
                  <a:gd name="T18" fmla="*/ 17 w 25"/>
                  <a:gd name="T19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17" y="4"/>
                    </a:moveTo>
                    <a:cubicBezTo>
                      <a:pt x="15" y="4"/>
                      <a:pt x="13" y="5"/>
                      <a:pt x="11" y="6"/>
                    </a:cubicBezTo>
                    <a:cubicBezTo>
                      <a:pt x="9" y="6"/>
                      <a:pt x="8" y="7"/>
                      <a:pt x="6" y="8"/>
                    </a:cubicBezTo>
                    <a:cubicBezTo>
                      <a:pt x="3" y="11"/>
                      <a:pt x="4" y="14"/>
                      <a:pt x="8" y="17"/>
                    </a:cubicBezTo>
                    <a:cubicBezTo>
                      <a:pt x="14" y="18"/>
                      <a:pt x="18" y="14"/>
                      <a:pt x="22" y="12"/>
                    </a:cubicBezTo>
                    <a:cubicBezTo>
                      <a:pt x="24" y="11"/>
                      <a:pt x="25" y="14"/>
                      <a:pt x="24" y="14"/>
                    </a:cubicBezTo>
                    <a:cubicBezTo>
                      <a:pt x="17" y="18"/>
                      <a:pt x="7" y="25"/>
                      <a:pt x="2" y="16"/>
                    </a:cubicBezTo>
                    <a:cubicBezTo>
                      <a:pt x="0" y="13"/>
                      <a:pt x="1" y="9"/>
                      <a:pt x="3" y="7"/>
                    </a:cubicBezTo>
                    <a:cubicBezTo>
                      <a:pt x="6" y="3"/>
                      <a:pt x="12" y="2"/>
                      <a:pt x="17" y="1"/>
                    </a:cubicBezTo>
                    <a:cubicBezTo>
                      <a:pt x="19" y="0"/>
                      <a:pt x="19" y="3"/>
                      <a:pt x="17" y="4"/>
                    </a:cubicBezTo>
                    <a:close/>
                  </a:path>
                </a:pathLst>
              </a:custGeom>
              <a:solidFill>
                <a:srgbClr val="C48E62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7" name="Freeform 5306"/>
              <p:cNvSpPr>
                <a:spLocks/>
              </p:cNvSpPr>
              <p:nvPr/>
            </p:nvSpPr>
            <p:spPr bwMode="auto">
              <a:xfrm>
                <a:off x="8865627" y="3703568"/>
                <a:ext cx="101600" cy="90488"/>
              </a:xfrm>
              <a:custGeom>
                <a:avLst/>
                <a:gdLst>
                  <a:gd name="T0" fmla="*/ 3 w 27"/>
                  <a:gd name="T1" fmla="*/ 13 h 24"/>
                  <a:gd name="T2" fmla="*/ 9 w 27"/>
                  <a:gd name="T3" fmla="*/ 18 h 24"/>
                  <a:gd name="T4" fmla="*/ 19 w 27"/>
                  <a:gd name="T5" fmla="*/ 14 h 24"/>
                  <a:gd name="T6" fmla="*/ 12 w 27"/>
                  <a:gd name="T7" fmla="*/ 3 h 24"/>
                  <a:gd name="T8" fmla="*/ 15 w 27"/>
                  <a:gd name="T9" fmla="*/ 2 h 24"/>
                  <a:gd name="T10" fmla="*/ 23 w 27"/>
                  <a:gd name="T11" fmla="*/ 19 h 24"/>
                  <a:gd name="T12" fmla="*/ 14 w 27"/>
                  <a:gd name="T13" fmla="*/ 24 h 24"/>
                  <a:gd name="T14" fmla="*/ 2 w 27"/>
                  <a:gd name="T15" fmla="*/ 16 h 24"/>
                  <a:gd name="T16" fmla="*/ 3 w 27"/>
                  <a:gd name="T17" fmla="*/ 1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4">
                    <a:moveTo>
                      <a:pt x="3" y="13"/>
                    </a:moveTo>
                    <a:cubicBezTo>
                      <a:pt x="6" y="14"/>
                      <a:pt x="7" y="16"/>
                      <a:pt x="9" y="18"/>
                    </a:cubicBezTo>
                    <a:cubicBezTo>
                      <a:pt x="13" y="22"/>
                      <a:pt x="23" y="20"/>
                      <a:pt x="19" y="14"/>
                    </a:cubicBezTo>
                    <a:cubicBezTo>
                      <a:pt x="17" y="10"/>
                      <a:pt x="12" y="7"/>
                      <a:pt x="12" y="3"/>
                    </a:cubicBezTo>
                    <a:cubicBezTo>
                      <a:pt x="11" y="1"/>
                      <a:pt x="14" y="0"/>
                      <a:pt x="15" y="2"/>
                    </a:cubicBezTo>
                    <a:cubicBezTo>
                      <a:pt x="15" y="7"/>
                      <a:pt x="27" y="12"/>
                      <a:pt x="23" y="19"/>
                    </a:cubicBezTo>
                    <a:cubicBezTo>
                      <a:pt x="21" y="22"/>
                      <a:pt x="18" y="23"/>
                      <a:pt x="14" y="24"/>
                    </a:cubicBezTo>
                    <a:cubicBezTo>
                      <a:pt x="8" y="24"/>
                      <a:pt x="6" y="18"/>
                      <a:pt x="2" y="16"/>
                    </a:cubicBezTo>
                    <a:cubicBezTo>
                      <a:pt x="0" y="15"/>
                      <a:pt x="1" y="12"/>
                      <a:pt x="3" y="13"/>
                    </a:cubicBezTo>
                    <a:close/>
                  </a:path>
                </a:pathLst>
              </a:custGeom>
              <a:solidFill>
                <a:srgbClr val="C48E62">
                  <a:alpha val="8000"/>
                </a:srgbClr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482" name="文本框 481"/>
          <p:cNvSpPr txBox="1"/>
          <p:nvPr/>
        </p:nvSpPr>
        <p:spPr>
          <a:xfrm>
            <a:off x="1125089" y="975971"/>
            <a:ext cx="1319249" cy="408199"/>
          </a:xfrm>
          <a:custGeom>
            <a:avLst/>
            <a:gdLst/>
            <a:ahLst/>
            <a:cxnLst/>
            <a:rect l="l" t="t" r="r" b="b"/>
            <a:pathLst>
              <a:path w="1319249" h="408199">
                <a:moveTo>
                  <a:pt x="552152" y="244525"/>
                </a:moveTo>
                <a:lnTo>
                  <a:pt x="599479" y="256357"/>
                </a:lnTo>
                <a:lnTo>
                  <a:pt x="550180" y="408199"/>
                </a:lnTo>
                <a:lnTo>
                  <a:pt x="502853" y="398339"/>
                </a:lnTo>
                <a:close/>
                <a:moveTo>
                  <a:pt x="522572" y="120291"/>
                </a:moveTo>
                <a:lnTo>
                  <a:pt x="595535" y="171562"/>
                </a:lnTo>
                <a:lnTo>
                  <a:pt x="577788" y="216917"/>
                </a:lnTo>
                <a:lnTo>
                  <a:pt x="504825" y="163674"/>
                </a:lnTo>
                <a:close/>
                <a:moveTo>
                  <a:pt x="1068809" y="61131"/>
                </a:moveTo>
                <a:lnTo>
                  <a:pt x="1068809" y="187338"/>
                </a:lnTo>
                <a:lnTo>
                  <a:pt x="1267978" y="187338"/>
                </a:lnTo>
                <a:lnTo>
                  <a:pt x="1267978" y="61131"/>
                </a:lnTo>
                <a:close/>
                <a:moveTo>
                  <a:pt x="1015566" y="17748"/>
                </a:moveTo>
                <a:lnTo>
                  <a:pt x="1319249" y="17748"/>
                </a:lnTo>
                <a:lnTo>
                  <a:pt x="1319249" y="384535"/>
                </a:lnTo>
                <a:lnTo>
                  <a:pt x="1015566" y="384535"/>
                </a:lnTo>
                <a:lnTo>
                  <a:pt x="1015566" y="341152"/>
                </a:lnTo>
                <a:lnTo>
                  <a:pt x="1267978" y="341152"/>
                </a:lnTo>
                <a:lnTo>
                  <a:pt x="1267978" y="230721"/>
                </a:lnTo>
                <a:lnTo>
                  <a:pt x="1015566" y="230721"/>
                </a:lnTo>
                <a:close/>
                <a:moveTo>
                  <a:pt x="9859" y="3944"/>
                </a:moveTo>
                <a:lnTo>
                  <a:pt x="423974" y="3944"/>
                </a:lnTo>
                <a:lnTo>
                  <a:pt x="423974" y="45356"/>
                </a:lnTo>
                <a:lnTo>
                  <a:pt x="313543" y="45356"/>
                </a:lnTo>
                <a:lnTo>
                  <a:pt x="313543" y="203113"/>
                </a:lnTo>
                <a:lnTo>
                  <a:pt x="414114" y="92683"/>
                </a:lnTo>
                <a:lnTo>
                  <a:pt x="427918" y="138038"/>
                </a:lnTo>
                <a:lnTo>
                  <a:pt x="313543" y="262273"/>
                </a:lnTo>
                <a:lnTo>
                  <a:pt x="313543" y="364815"/>
                </a:lnTo>
                <a:lnTo>
                  <a:pt x="427918" y="364815"/>
                </a:lnTo>
                <a:lnTo>
                  <a:pt x="425946" y="408199"/>
                </a:lnTo>
                <a:lnTo>
                  <a:pt x="266216" y="408199"/>
                </a:lnTo>
                <a:lnTo>
                  <a:pt x="266216" y="45356"/>
                </a:lnTo>
                <a:lnTo>
                  <a:pt x="140010" y="45356"/>
                </a:lnTo>
                <a:lnTo>
                  <a:pt x="97246" y="110431"/>
                </a:lnTo>
                <a:lnTo>
                  <a:pt x="197197" y="110431"/>
                </a:lnTo>
                <a:lnTo>
                  <a:pt x="197197" y="232693"/>
                </a:lnTo>
                <a:lnTo>
                  <a:pt x="45355" y="408199"/>
                </a:lnTo>
                <a:lnTo>
                  <a:pt x="0" y="398339"/>
                </a:lnTo>
                <a:lnTo>
                  <a:pt x="76905" y="306255"/>
                </a:lnTo>
                <a:lnTo>
                  <a:pt x="0" y="232693"/>
                </a:lnTo>
                <a:lnTo>
                  <a:pt x="43383" y="214945"/>
                </a:lnTo>
                <a:lnTo>
                  <a:pt x="104411" y="273320"/>
                </a:lnTo>
                <a:lnTo>
                  <a:pt x="149870" y="218889"/>
                </a:lnTo>
                <a:lnTo>
                  <a:pt x="149870" y="151842"/>
                </a:lnTo>
                <a:lnTo>
                  <a:pt x="70033" y="151842"/>
                </a:lnTo>
                <a:lnTo>
                  <a:pt x="49299" y="183394"/>
                </a:lnTo>
                <a:lnTo>
                  <a:pt x="3944" y="173534"/>
                </a:lnTo>
                <a:lnTo>
                  <a:pt x="88738" y="45356"/>
                </a:lnTo>
                <a:lnTo>
                  <a:pt x="9859" y="45356"/>
                </a:lnTo>
                <a:close/>
                <a:moveTo>
                  <a:pt x="759209" y="1972"/>
                </a:moveTo>
                <a:lnTo>
                  <a:pt x="808508" y="1972"/>
                </a:lnTo>
                <a:lnTo>
                  <a:pt x="808508" y="31552"/>
                </a:lnTo>
                <a:lnTo>
                  <a:pt x="932743" y="31552"/>
                </a:lnTo>
                <a:lnTo>
                  <a:pt x="932743" y="72963"/>
                </a:lnTo>
                <a:lnTo>
                  <a:pt x="808508" y="72963"/>
                </a:lnTo>
                <a:lnTo>
                  <a:pt x="808508" y="183394"/>
                </a:lnTo>
                <a:lnTo>
                  <a:pt x="942603" y="183394"/>
                </a:lnTo>
                <a:lnTo>
                  <a:pt x="942603" y="226777"/>
                </a:lnTo>
                <a:lnTo>
                  <a:pt x="788789" y="226777"/>
                </a:lnTo>
                <a:lnTo>
                  <a:pt x="709910" y="364815"/>
                </a:lnTo>
                <a:lnTo>
                  <a:pt x="879499" y="364815"/>
                </a:lnTo>
                <a:lnTo>
                  <a:pt x="857808" y="297768"/>
                </a:lnTo>
                <a:lnTo>
                  <a:pt x="895275" y="266217"/>
                </a:lnTo>
                <a:lnTo>
                  <a:pt x="936687" y="408199"/>
                </a:lnTo>
                <a:lnTo>
                  <a:pt x="636947" y="408199"/>
                </a:lnTo>
                <a:lnTo>
                  <a:pt x="739489" y="226777"/>
                </a:lnTo>
                <a:lnTo>
                  <a:pt x="640891" y="226777"/>
                </a:lnTo>
                <a:lnTo>
                  <a:pt x="640891" y="183394"/>
                </a:lnTo>
                <a:lnTo>
                  <a:pt x="759209" y="183394"/>
                </a:lnTo>
                <a:lnTo>
                  <a:pt x="759209" y="72963"/>
                </a:lnTo>
                <a:lnTo>
                  <a:pt x="646807" y="72963"/>
                </a:lnTo>
                <a:lnTo>
                  <a:pt x="646807" y="31552"/>
                </a:lnTo>
                <a:lnTo>
                  <a:pt x="759209" y="31552"/>
                </a:lnTo>
                <a:close/>
                <a:moveTo>
                  <a:pt x="530460" y="0"/>
                </a:moveTo>
                <a:lnTo>
                  <a:pt x="603423" y="51272"/>
                </a:lnTo>
                <a:lnTo>
                  <a:pt x="585675" y="94655"/>
                </a:lnTo>
                <a:lnTo>
                  <a:pt x="514684" y="453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83" name="文本框 482"/>
          <p:cNvSpPr txBox="1"/>
          <p:nvPr/>
        </p:nvSpPr>
        <p:spPr>
          <a:xfrm>
            <a:off x="1131005" y="1794786"/>
            <a:ext cx="3437818" cy="418059"/>
          </a:xfrm>
          <a:custGeom>
            <a:avLst/>
            <a:gdLst/>
            <a:ahLst/>
            <a:cxnLst/>
            <a:rect l="l" t="t" r="r" b="b"/>
            <a:pathLst>
              <a:path w="3437818" h="418059">
                <a:moveTo>
                  <a:pt x="1562137" y="345096"/>
                </a:moveTo>
                <a:lnTo>
                  <a:pt x="1611436" y="402283"/>
                </a:lnTo>
                <a:lnTo>
                  <a:pt x="1564109" y="418059"/>
                </a:lnTo>
                <a:lnTo>
                  <a:pt x="1514810" y="360871"/>
                </a:lnTo>
                <a:close/>
                <a:moveTo>
                  <a:pt x="3138078" y="329320"/>
                </a:moveTo>
                <a:lnTo>
                  <a:pt x="3187377" y="329320"/>
                </a:lnTo>
                <a:lnTo>
                  <a:pt x="3187377" y="382563"/>
                </a:lnTo>
                <a:lnTo>
                  <a:pt x="3317527" y="382563"/>
                </a:lnTo>
                <a:lnTo>
                  <a:pt x="3317527" y="418059"/>
                </a:lnTo>
                <a:lnTo>
                  <a:pt x="3138078" y="418059"/>
                </a:lnTo>
                <a:close/>
                <a:moveTo>
                  <a:pt x="3400350" y="321432"/>
                </a:moveTo>
                <a:lnTo>
                  <a:pt x="3433874" y="390451"/>
                </a:lnTo>
                <a:lnTo>
                  <a:pt x="3398378" y="418059"/>
                </a:lnTo>
                <a:lnTo>
                  <a:pt x="3362883" y="349040"/>
                </a:lnTo>
                <a:close/>
                <a:moveTo>
                  <a:pt x="3041451" y="321432"/>
                </a:moveTo>
                <a:lnTo>
                  <a:pt x="3078919" y="349040"/>
                </a:lnTo>
                <a:lnTo>
                  <a:pt x="3043423" y="418059"/>
                </a:lnTo>
                <a:lnTo>
                  <a:pt x="3007928" y="390451"/>
                </a:lnTo>
                <a:close/>
                <a:moveTo>
                  <a:pt x="3291892" y="315516"/>
                </a:moveTo>
                <a:lnTo>
                  <a:pt x="3315555" y="351012"/>
                </a:lnTo>
                <a:lnTo>
                  <a:pt x="3272172" y="366787"/>
                </a:lnTo>
                <a:lnTo>
                  <a:pt x="3248508" y="331292"/>
                </a:lnTo>
                <a:close/>
                <a:moveTo>
                  <a:pt x="2532682" y="254385"/>
                </a:moveTo>
                <a:lnTo>
                  <a:pt x="2580010" y="266217"/>
                </a:lnTo>
                <a:lnTo>
                  <a:pt x="2544514" y="418059"/>
                </a:lnTo>
                <a:lnTo>
                  <a:pt x="2497187" y="408199"/>
                </a:lnTo>
                <a:close/>
                <a:moveTo>
                  <a:pt x="1859905" y="250441"/>
                </a:moveTo>
                <a:lnTo>
                  <a:pt x="1907232" y="250441"/>
                </a:lnTo>
                <a:lnTo>
                  <a:pt x="1907232" y="276077"/>
                </a:lnTo>
                <a:lnTo>
                  <a:pt x="1930896" y="276077"/>
                </a:lnTo>
                <a:lnTo>
                  <a:pt x="1930896" y="319460"/>
                </a:lnTo>
                <a:lnTo>
                  <a:pt x="1907232" y="319460"/>
                </a:lnTo>
                <a:lnTo>
                  <a:pt x="1907232" y="418059"/>
                </a:lnTo>
                <a:lnTo>
                  <a:pt x="1717923" y="418059"/>
                </a:lnTo>
                <a:lnTo>
                  <a:pt x="1717923" y="374675"/>
                </a:lnTo>
                <a:lnTo>
                  <a:pt x="1859905" y="374675"/>
                </a:lnTo>
                <a:lnTo>
                  <a:pt x="1859905" y="319460"/>
                </a:lnTo>
                <a:lnTo>
                  <a:pt x="1508894" y="319460"/>
                </a:lnTo>
                <a:lnTo>
                  <a:pt x="1508894" y="276077"/>
                </a:lnTo>
                <a:lnTo>
                  <a:pt x="1859905" y="276077"/>
                </a:lnTo>
                <a:close/>
                <a:moveTo>
                  <a:pt x="3071031" y="246497"/>
                </a:moveTo>
                <a:lnTo>
                  <a:pt x="3071031" y="270161"/>
                </a:lnTo>
                <a:lnTo>
                  <a:pt x="3372743" y="270161"/>
                </a:lnTo>
                <a:lnTo>
                  <a:pt x="3372743" y="246497"/>
                </a:lnTo>
                <a:close/>
                <a:moveTo>
                  <a:pt x="1000125" y="216917"/>
                </a:moveTo>
                <a:lnTo>
                  <a:pt x="1189434" y="216917"/>
                </a:lnTo>
                <a:lnTo>
                  <a:pt x="1129661" y="371954"/>
                </a:lnTo>
                <a:lnTo>
                  <a:pt x="1181546" y="386507"/>
                </a:lnTo>
                <a:lnTo>
                  <a:pt x="1155911" y="418059"/>
                </a:lnTo>
                <a:lnTo>
                  <a:pt x="994209" y="376647"/>
                </a:lnTo>
                <a:lnTo>
                  <a:pt x="1019844" y="341152"/>
                </a:lnTo>
                <a:lnTo>
                  <a:pt x="1089051" y="360563"/>
                </a:lnTo>
                <a:lnTo>
                  <a:pt x="1130275" y="258329"/>
                </a:lnTo>
                <a:lnTo>
                  <a:pt x="1000125" y="258329"/>
                </a:lnTo>
                <a:close/>
                <a:moveTo>
                  <a:pt x="3071031" y="185366"/>
                </a:moveTo>
                <a:lnTo>
                  <a:pt x="3071031" y="211001"/>
                </a:lnTo>
                <a:lnTo>
                  <a:pt x="3372743" y="211001"/>
                </a:lnTo>
                <a:lnTo>
                  <a:pt x="3372743" y="185366"/>
                </a:lnTo>
                <a:close/>
                <a:moveTo>
                  <a:pt x="1293949" y="179450"/>
                </a:moveTo>
                <a:lnTo>
                  <a:pt x="1343248" y="179450"/>
                </a:lnTo>
                <a:lnTo>
                  <a:pt x="1343248" y="325376"/>
                </a:lnTo>
                <a:lnTo>
                  <a:pt x="1435931" y="396367"/>
                </a:lnTo>
                <a:lnTo>
                  <a:pt x="1396491" y="418059"/>
                </a:lnTo>
                <a:lnTo>
                  <a:pt x="1319584" y="358899"/>
                </a:lnTo>
                <a:lnTo>
                  <a:pt x="1236761" y="418059"/>
                </a:lnTo>
                <a:lnTo>
                  <a:pt x="1199294" y="394395"/>
                </a:lnTo>
                <a:lnTo>
                  <a:pt x="1293949" y="325376"/>
                </a:lnTo>
                <a:close/>
                <a:moveTo>
                  <a:pt x="2735795" y="157758"/>
                </a:moveTo>
                <a:lnTo>
                  <a:pt x="2735795" y="199170"/>
                </a:lnTo>
                <a:lnTo>
                  <a:pt x="2792983" y="199170"/>
                </a:lnTo>
                <a:lnTo>
                  <a:pt x="2792983" y="157758"/>
                </a:lnTo>
                <a:close/>
                <a:moveTo>
                  <a:pt x="3025675" y="149870"/>
                </a:moveTo>
                <a:lnTo>
                  <a:pt x="3420070" y="149870"/>
                </a:lnTo>
                <a:lnTo>
                  <a:pt x="3420070" y="305656"/>
                </a:lnTo>
                <a:lnTo>
                  <a:pt x="3025675" y="305656"/>
                </a:lnTo>
                <a:close/>
                <a:moveTo>
                  <a:pt x="2292102" y="141982"/>
                </a:moveTo>
                <a:lnTo>
                  <a:pt x="2432112" y="248469"/>
                </a:lnTo>
                <a:lnTo>
                  <a:pt x="2396616" y="278049"/>
                </a:lnTo>
                <a:lnTo>
                  <a:pt x="2254634" y="171562"/>
                </a:lnTo>
                <a:close/>
                <a:moveTo>
                  <a:pt x="2516906" y="130151"/>
                </a:moveTo>
                <a:lnTo>
                  <a:pt x="2576066" y="181422"/>
                </a:lnTo>
                <a:lnTo>
                  <a:pt x="2558318" y="226777"/>
                </a:lnTo>
                <a:lnTo>
                  <a:pt x="2499159" y="173534"/>
                </a:lnTo>
                <a:close/>
                <a:moveTo>
                  <a:pt x="394171" y="116347"/>
                </a:moveTo>
                <a:lnTo>
                  <a:pt x="394171" y="218889"/>
                </a:lnTo>
                <a:lnTo>
                  <a:pt x="559817" y="218889"/>
                </a:lnTo>
                <a:lnTo>
                  <a:pt x="559817" y="116347"/>
                </a:lnTo>
                <a:close/>
                <a:moveTo>
                  <a:pt x="51271" y="116347"/>
                </a:moveTo>
                <a:lnTo>
                  <a:pt x="51271" y="218889"/>
                </a:lnTo>
                <a:lnTo>
                  <a:pt x="216917" y="218889"/>
                </a:lnTo>
                <a:lnTo>
                  <a:pt x="216917" y="116347"/>
                </a:lnTo>
                <a:close/>
                <a:moveTo>
                  <a:pt x="2601701" y="114375"/>
                </a:moveTo>
                <a:lnTo>
                  <a:pt x="2929049" y="114375"/>
                </a:lnTo>
                <a:lnTo>
                  <a:pt x="2929049" y="157758"/>
                </a:lnTo>
                <a:lnTo>
                  <a:pt x="2840310" y="157758"/>
                </a:lnTo>
                <a:lnTo>
                  <a:pt x="2840310" y="199170"/>
                </a:lnTo>
                <a:lnTo>
                  <a:pt x="2927077" y="199170"/>
                </a:lnTo>
                <a:lnTo>
                  <a:pt x="2927077" y="418059"/>
                </a:lnTo>
                <a:lnTo>
                  <a:pt x="2860030" y="418059"/>
                </a:lnTo>
                <a:lnTo>
                  <a:pt x="2860030" y="374675"/>
                </a:lnTo>
                <a:lnTo>
                  <a:pt x="2877777" y="374675"/>
                </a:lnTo>
                <a:lnTo>
                  <a:pt x="2877777" y="242553"/>
                </a:lnTo>
                <a:lnTo>
                  <a:pt x="2840310" y="242553"/>
                </a:lnTo>
                <a:lnTo>
                  <a:pt x="2840310" y="280021"/>
                </a:lnTo>
                <a:lnTo>
                  <a:pt x="2867918" y="311572"/>
                </a:lnTo>
                <a:lnTo>
                  <a:pt x="2850170" y="352984"/>
                </a:lnTo>
                <a:lnTo>
                  <a:pt x="2816646" y="313544"/>
                </a:lnTo>
                <a:lnTo>
                  <a:pt x="2785095" y="352984"/>
                </a:lnTo>
                <a:lnTo>
                  <a:pt x="2767347" y="311572"/>
                </a:lnTo>
                <a:lnTo>
                  <a:pt x="2792983" y="280021"/>
                </a:lnTo>
                <a:lnTo>
                  <a:pt x="2792983" y="242553"/>
                </a:lnTo>
                <a:lnTo>
                  <a:pt x="2735795" y="242553"/>
                </a:lnTo>
                <a:lnTo>
                  <a:pt x="2735795" y="280021"/>
                </a:lnTo>
                <a:lnTo>
                  <a:pt x="2761431" y="311572"/>
                </a:lnTo>
                <a:lnTo>
                  <a:pt x="2741711" y="352984"/>
                </a:lnTo>
                <a:lnTo>
                  <a:pt x="2712132" y="313544"/>
                </a:lnTo>
                <a:lnTo>
                  <a:pt x="2676636" y="352984"/>
                </a:lnTo>
                <a:lnTo>
                  <a:pt x="2660860" y="311572"/>
                </a:lnTo>
                <a:lnTo>
                  <a:pt x="2688468" y="280021"/>
                </a:lnTo>
                <a:lnTo>
                  <a:pt x="2688468" y="242553"/>
                </a:lnTo>
                <a:lnTo>
                  <a:pt x="2651001" y="242553"/>
                </a:lnTo>
                <a:lnTo>
                  <a:pt x="2651001" y="418059"/>
                </a:lnTo>
                <a:lnTo>
                  <a:pt x="2601701" y="418059"/>
                </a:lnTo>
                <a:lnTo>
                  <a:pt x="2601701" y="199170"/>
                </a:lnTo>
                <a:lnTo>
                  <a:pt x="2688468" y="199170"/>
                </a:lnTo>
                <a:lnTo>
                  <a:pt x="2688468" y="157758"/>
                </a:lnTo>
                <a:lnTo>
                  <a:pt x="2601701" y="157758"/>
                </a:lnTo>
                <a:close/>
                <a:moveTo>
                  <a:pt x="1079004" y="110431"/>
                </a:moveTo>
                <a:lnTo>
                  <a:pt x="1151967" y="175506"/>
                </a:lnTo>
                <a:lnTo>
                  <a:pt x="1106611" y="191282"/>
                </a:lnTo>
                <a:lnTo>
                  <a:pt x="1035620" y="126207"/>
                </a:lnTo>
                <a:close/>
                <a:moveTo>
                  <a:pt x="666080" y="70991"/>
                </a:moveTo>
                <a:lnTo>
                  <a:pt x="940184" y="70991"/>
                </a:lnTo>
                <a:lnTo>
                  <a:pt x="940184" y="114375"/>
                </a:lnTo>
                <a:lnTo>
                  <a:pt x="827782" y="114375"/>
                </a:lnTo>
                <a:lnTo>
                  <a:pt x="827782" y="388479"/>
                </a:lnTo>
                <a:lnTo>
                  <a:pt x="778482" y="388479"/>
                </a:lnTo>
                <a:lnTo>
                  <a:pt x="778482" y="114375"/>
                </a:lnTo>
                <a:lnTo>
                  <a:pt x="666080" y="114375"/>
                </a:lnTo>
                <a:close/>
                <a:moveTo>
                  <a:pt x="342900" y="70991"/>
                </a:moveTo>
                <a:lnTo>
                  <a:pt x="611088" y="70991"/>
                </a:lnTo>
                <a:lnTo>
                  <a:pt x="611088" y="264245"/>
                </a:lnTo>
                <a:lnTo>
                  <a:pt x="394171" y="264245"/>
                </a:lnTo>
                <a:lnTo>
                  <a:pt x="394171" y="388479"/>
                </a:lnTo>
                <a:lnTo>
                  <a:pt x="342900" y="388479"/>
                </a:lnTo>
                <a:close/>
                <a:moveTo>
                  <a:pt x="0" y="70991"/>
                </a:moveTo>
                <a:lnTo>
                  <a:pt x="268188" y="70991"/>
                </a:lnTo>
                <a:lnTo>
                  <a:pt x="268188" y="264245"/>
                </a:lnTo>
                <a:lnTo>
                  <a:pt x="51271" y="264245"/>
                </a:lnTo>
                <a:lnTo>
                  <a:pt x="51271" y="388479"/>
                </a:lnTo>
                <a:lnTo>
                  <a:pt x="0" y="388479"/>
                </a:lnTo>
                <a:close/>
                <a:moveTo>
                  <a:pt x="3134134" y="67047"/>
                </a:moveTo>
                <a:lnTo>
                  <a:pt x="3161742" y="92683"/>
                </a:lnTo>
                <a:lnTo>
                  <a:pt x="3285976" y="92683"/>
                </a:lnTo>
                <a:lnTo>
                  <a:pt x="3313583" y="67047"/>
                </a:lnTo>
                <a:lnTo>
                  <a:pt x="3366827" y="74935"/>
                </a:lnTo>
                <a:lnTo>
                  <a:pt x="3345135" y="92683"/>
                </a:lnTo>
                <a:lnTo>
                  <a:pt x="3437818" y="92683"/>
                </a:lnTo>
                <a:lnTo>
                  <a:pt x="3437818" y="128179"/>
                </a:lnTo>
                <a:lnTo>
                  <a:pt x="3009900" y="128179"/>
                </a:lnTo>
                <a:lnTo>
                  <a:pt x="3009900" y="92683"/>
                </a:lnTo>
                <a:lnTo>
                  <a:pt x="3102582" y="92683"/>
                </a:lnTo>
                <a:lnTo>
                  <a:pt x="3080891" y="74935"/>
                </a:lnTo>
                <a:close/>
                <a:moveTo>
                  <a:pt x="1564109" y="61132"/>
                </a:moveTo>
                <a:lnTo>
                  <a:pt x="1564109" y="96627"/>
                </a:lnTo>
                <a:lnTo>
                  <a:pt x="1869765" y="96627"/>
                </a:lnTo>
                <a:lnTo>
                  <a:pt x="1869765" y="61132"/>
                </a:lnTo>
                <a:close/>
                <a:moveTo>
                  <a:pt x="2002222" y="19720"/>
                </a:moveTo>
                <a:lnTo>
                  <a:pt x="2424224" y="19720"/>
                </a:lnTo>
                <a:lnTo>
                  <a:pt x="2424224" y="63104"/>
                </a:lnTo>
                <a:lnTo>
                  <a:pt x="2280270" y="63104"/>
                </a:lnTo>
                <a:lnTo>
                  <a:pt x="2234914" y="104435"/>
                </a:lnTo>
                <a:lnTo>
                  <a:pt x="2234914" y="418059"/>
                </a:lnTo>
                <a:lnTo>
                  <a:pt x="2185615" y="418059"/>
                </a:lnTo>
                <a:lnTo>
                  <a:pt x="2185615" y="149361"/>
                </a:lnTo>
                <a:lnTo>
                  <a:pt x="2035745" y="285936"/>
                </a:lnTo>
                <a:lnTo>
                  <a:pt x="1998278" y="262273"/>
                </a:lnTo>
                <a:lnTo>
                  <a:pt x="2217167" y="63104"/>
                </a:lnTo>
                <a:lnTo>
                  <a:pt x="2002222" y="63104"/>
                </a:lnTo>
                <a:close/>
                <a:moveTo>
                  <a:pt x="1213098" y="19720"/>
                </a:moveTo>
                <a:lnTo>
                  <a:pt x="1424099" y="19720"/>
                </a:lnTo>
                <a:lnTo>
                  <a:pt x="1424099" y="63104"/>
                </a:lnTo>
                <a:lnTo>
                  <a:pt x="1345220" y="63104"/>
                </a:lnTo>
                <a:lnTo>
                  <a:pt x="1339304" y="100571"/>
                </a:lnTo>
                <a:lnTo>
                  <a:pt x="1422127" y="100571"/>
                </a:lnTo>
                <a:lnTo>
                  <a:pt x="1422127" y="321432"/>
                </a:lnTo>
                <a:lnTo>
                  <a:pt x="1374800" y="321432"/>
                </a:lnTo>
                <a:lnTo>
                  <a:pt x="1374800" y="143954"/>
                </a:lnTo>
                <a:lnTo>
                  <a:pt x="1262397" y="143954"/>
                </a:lnTo>
                <a:lnTo>
                  <a:pt x="1262397" y="323404"/>
                </a:lnTo>
                <a:lnTo>
                  <a:pt x="1213098" y="323404"/>
                </a:lnTo>
                <a:lnTo>
                  <a:pt x="1213098" y="100571"/>
                </a:lnTo>
                <a:lnTo>
                  <a:pt x="1286061" y="100571"/>
                </a:lnTo>
                <a:lnTo>
                  <a:pt x="1293949" y="63104"/>
                </a:lnTo>
                <a:lnTo>
                  <a:pt x="1213098" y="63104"/>
                </a:lnTo>
                <a:close/>
                <a:moveTo>
                  <a:pt x="1516782" y="17748"/>
                </a:moveTo>
                <a:lnTo>
                  <a:pt x="1919064" y="17748"/>
                </a:lnTo>
                <a:lnTo>
                  <a:pt x="1919064" y="141982"/>
                </a:lnTo>
                <a:lnTo>
                  <a:pt x="1564109" y="141982"/>
                </a:lnTo>
                <a:lnTo>
                  <a:pt x="1564109" y="187338"/>
                </a:lnTo>
                <a:lnTo>
                  <a:pt x="1924980" y="187338"/>
                </a:lnTo>
                <a:lnTo>
                  <a:pt x="1924980" y="230721"/>
                </a:lnTo>
                <a:lnTo>
                  <a:pt x="1516782" y="230721"/>
                </a:lnTo>
                <a:close/>
                <a:moveTo>
                  <a:pt x="2670720" y="13804"/>
                </a:moveTo>
                <a:lnTo>
                  <a:pt x="2720020" y="13804"/>
                </a:lnTo>
                <a:lnTo>
                  <a:pt x="2720020" y="33524"/>
                </a:lnTo>
                <a:lnTo>
                  <a:pt x="2810730" y="33524"/>
                </a:lnTo>
                <a:lnTo>
                  <a:pt x="2810730" y="13804"/>
                </a:lnTo>
                <a:lnTo>
                  <a:pt x="2860030" y="13804"/>
                </a:lnTo>
                <a:lnTo>
                  <a:pt x="2860030" y="33524"/>
                </a:lnTo>
                <a:lnTo>
                  <a:pt x="2929049" y="33524"/>
                </a:lnTo>
                <a:lnTo>
                  <a:pt x="2929049" y="74935"/>
                </a:lnTo>
                <a:lnTo>
                  <a:pt x="2860030" y="74935"/>
                </a:lnTo>
                <a:lnTo>
                  <a:pt x="2860030" y="96627"/>
                </a:lnTo>
                <a:lnTo>
                  <a:pt x="2810730" y="96627"/>
                </a:lnTo>
                <a:lnTo>
                  <a:pt x="2810730" y="74935"/>
                </a:lnTo>
                <a:lnTo>
                  <a:pt x="2720020" y="74935"/>
                </a:lnTo>
                <a:lnTo>
                  <a:pt x="2720020" y="96627"/>
                </a:lnTo>
                <a:lnTo>
                  <a:pt x="2670720" y="96627"/>
                </a:lnTo>
                <a:lnTo>
                  <a:pt x="2670720" y="74935"/>
                </a:lnTo>
                <a:lnTo>
                  <a:pt x="2601701" y="74935"/>
                </a:lnTo>
                <a:lnTo>
                  <a:pt x="2601701" y="33524"/>
                </a:lnTo>
                <a:lnTo>
                  <a:pt x="2670720" y="33524"/>
                </a:lnTo>
                <a:close/>
                <a:moveTo>
                  <a:pt x="2524794" y="9860"/>
                </a:moveTo>
                <a:lnTo>
                  <a:pt x="2583954" y="61132"/>
                </a:lnTo>
                <a:lnTo>
                  <a:pt x="2566206" y="104515"/>
                </a:lnTo>
                <a:lnTo>
                  <a:pt x="2509019" y="55216"/>
                </a:lnTo>
                <a:close/>
                <a:moveTo>
                  <a:pt x="1094779" y="3944"/>
                </a:moveTo>
                <a:lnTo>
                  <a:pt x="1187462" y="78879"/>
                </a:lnTo>
                <a:lnTo>
                  <a:pt x="1173658" y="120291"/>
                </a:lnTo>
                <a:lnTo>
                  <a:pt x="1094779" y="55216"/>
                </a:lnTo>
                <a:lnTo>
                  <a:pt x="1009985" y="120291"/>
                </a:lnTo>
                <a:lnTo>
                  <a:pt x="996181" y="80851"/>
                </a:lnTo>
                <a:close/>
                <a:moveTo>
                  <a:pt x="3248508" y="0"/>
                </a:moveTo>
                <a:lnTo>
                  <a:pt x="3254424" y="23664"/>
                </a:lnTo>
                <a:lnTo>
                  <a:pt x="3427958" y="23664"/>
                </a:lnTo>
                <a:lnTo>
                  <a:pt x="3427958" y="59160"/>
                </a:lnTo>
                <a:lnTo>
                  <a:pt x="3019759" y="59160"/>
                </a:lnTo>
                <a:lnTo>
                  <a:pt x="3019759" y="23664"/>
                </a:lnTo>
                <a:lnTo>
                  <a:pt x="3201181" y="23664"/>
                </a:lnTo>
                <a:lnTo>
                  <a:pt x="3197237" y="78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4885" name="Freeform 5279"/>
          <p:cNvSpPr>
            <a:spLocks/>
          </p:cNvSpPr>
          <p:nvPr/>
        </p:nvSpPr>
        <p:spPr bwMode="auto">
          <a:xfrm>
            <a:off x="9286314" y="3101906"/>
            <a:ext cx="255587" cy="196850"/>
          </a:xfrm>
          <a:custGeom>
            <a:avLst/>
            <a:gdLst>
              <a:gd name="T0" fmla="*/ 57 w 68"/>
              <a:gd name="T1" fmla="*/ 13 h 52"/>
              <a:gd name="T2" fmla="*/ 63 w 68"/>
              <a:gd name="T3" fmla="*/ 22 h 52"/>
              <a:gd name="T4" fmla="*/ 42 w 68"/>
              <a:gd name="T5" fmla="*/ 50 h 52"/>
              <a:gd name="T6" fmla="*/ 2 w 68"/>
              <a:gd name="T7" fmla="*/ 21 h 52"/>
              <a:gd name="T8" fmla="*/ 20 w 68"/>
              <a:gd name="T9" fmla="*/ 2 h 52"/>
              <a:gd name="T10" fmla="*/ 57 w 68"/>
              <a:gd name="T11" fmla="*/ 13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8" h="52">
                <a:moveTo>
                  <a:pt x="57" y="13"/>
                </a:moveTo>
                <a:cubicBezTo>
                  <a:pt x="60" y="15"/>
                  <a:pt x="62" y="19"/>
                  <a:pt x="63" y="22"/>
                </a:cubicBezTo>
                <a:cubicBezTo>
                  <a:pt x="68" y="37"/>
                  <a:pt x="57" y="49"/>
                  <a:pt x="42" y="50"/>
                </a:cubicBezTo>
                <a:cubicBezTo>
                  <a:pt x="23" y="52"/>
                  <a:pt x="4" y="40"/>
                  <a:pt x="2" y="21"/>
                </a:cubicBezTo>
                <a:cubicBezTo>
                  <a:pt x="0" y="9"/>
                  <a:pt x="10" y="4"/>
                  <a:pt x="20" y="2"/>
                </a:cubicBezTo>
                <a:cubicBezTo>
                  <a:pt x="31" y="0"/>
                  <a:pt x="48" y="4"/>
                  <a:pt x="57" y="13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86" name="Freeform 5280"/>
          <p:cNvSpPr>
            <a:spLocks/>
          </p:cNvSpPr>
          <p:nvPr/>
        </p:nvSpPr>
        <p:spPr bwMode="auto">
          <a:xfrm>
            <a:off x="9418077" y="3376543"/>
            <a:ext cx="165100" cy="153988"/>
          </a:xfrm>
          <a:custGeom>
            <a:avLst/>
            <a:gdLst>
              <a:gd name="T0" fmla="*/ 41 w 44"/>
              <a:gd name="T1" fmla="*/ 18 h 41"/>
              <a:gd name="T2" fmla="*/ 1 w 44"/>
              <a:gd name="T3" fmla="*/ 18 h 41"/>
              <a:gd name="T4" fmla="*/ 23 w 44"/>
              <a:gd name="T5" fmla="*/ 1 h 41"/>
              <a:gd name="T6" fmla="*/ 41 w 44"/>
              <a:gd name="T7" fmla="*/ 1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" h="41">
                <a:moveTo>
                  <a:pt x="41" y="18"/>
                </a:moveTo>
                <a:cubicBezTo>
                  <a:pt x="36" y="37"/>
                  <a:pt x="3" y="41"/>
                  <a:pt x="1" y="18"/>
                </a:cubicBezTo>
                <a:cubicBezTo>
                  <a:pt x="0" y="6"/>
                  <a:pt x="11" y="0"/>
                  <a:pt x="23" y="1"/>
                </a:cubicBezTo>
                <a:cubicBezTo>
                  <a:pt x="33" y="1"/>
                  <a:pt x="44" y="6"/>
                  <a:pt x="41" y="18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9556189" y="2917756"/>
            <a:ext cx="2122487" cy="3108325"/>
            <a:chOff x="9556189" y="2917756"/>
            <a:chExt cx="2122487" cy="3108325"/>
          </a:xfrm>
        </p:grpSpPr>
        <p:grpSp>
          <p:nvGrpSpPr>
            <p:cNvPr id="4871" name="Group 5065"/>
            <p:cNvGrpSpPr>
              <a:grpSpLocks/>
            </p:cNvGrpSpPr>
            <p:nvPr/>
          </p:nvGrpSpPr>
          <p:grpSpPr bwMode="auto">
            <a:xfrm>
              <a:off x="9556189" y="2917756"/>
              <a:ext cx="2122487" cy="3108325"/>
              <a:chOff x="-5121" y="1089"/>
              <a:chExt cx="1337" cy="1958"/>
            </a:xfrm>
          </p:grpSpPr>
          <p:sp>
            <p:nvSpPr>
              <p:cNvPr id="5121" name="Freeform 4866"/>
              <p:cNvSpPr>
                <a:spLocks/>
              </p:cNvSpPr>
              <p:nvPr/>
            </p:nvSpPr>
            <p:spPr bwMode="auto">
              <a:xfrm>
                <a:off x="-4801" y="2910"/>
                <a:ext cx="828" cy="137"/>
              </a:xfrm>
              <a:custGeom>
                <a:avLst/>
                <a:gdLst>
                  <a:gd name="T0" fmla="*/ 215 w 350"/>
                  <a:gd name="T1" fmla="*/ 11 h 58"/>
                  <a:gd name="T2" fmla="*/ 190 w 350"/>
                  <a:gd name="T3" fmla="*/ 13 h 58"/>
                  <a:gd name="T4" fmla="*/ 125 w 350"/>
                  <a:gd name="T5" fmla="*/ 9 h 58"/>
                  <a:gd name="T6" fmla="*/ 92 w 350"/>
                  <a:gd name="T7" fmla="*/ 5 h 58"/>
                  <a:gd name="T8" fmla="*/ 27 w 350"/>
                  <a:gd name="T9" fmla="*/ 12 h 58"/>
                  <a:gd name="T10" fmla="*/ 13 w 350"/>
                  <a:gd name="T11" fmla="*/ 26 h 58"/>
                  <a:gd name="T12" fmla="*/ 85 w 350"/>
                  <a:gd name="T13" fmla="*/ 54 h 58"/>
                  <a:gd name="T14" fmla="*/ 110 w 350"/>
                  <a:gd name="T15" fmla="*/ 47 h 58"/>
                  <a:gd name="T16" fmla="*/ 153 w 350"/>
                  <a:gd name="T17" fmla="*/ 41 h 58"/>
                  <a:gd name="T18" fmla="*/ 207 w 350"/>
                  <a:gd name="T19" fmla="*/ 45 h 58"/>
                  <a:gd name="T20" fmla="*/ 251 w 350"/>
                  <a:gd name="T21" fmla="*/ 53 h 58"/>
                  <a:gd name="T22" fmla="*/ 288 w 350"/>
                  <a:gd name="T23" fmla="*/ 53 h 58"/>
                  <a:gd name="T24" fmla="*/ 345 w 350"/>
                  <a:gd name="T25" fmla="*/ 24 h 58"/>
                  <a:gd name="T26" fmla="*/ 345 w 350"/>
                  <a:gd name="T27" fmla="*/ 7 h 58"/>
                  <a:gd name="T28" fmla="*/ 324 w 350"/>
                  <a:gd name="T29" fmla="*/ 2 h 58"/>
                  <a:gd name="T30" fmla="*/ 270 w 350"/>
                  <a:gd name="T31" fmla="*/ 5 h 58"/>
                  <a:gd name="T32" fmla="*/ 215 w 350"/>
                  <a:gd name="T33" fmla="*/ 1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0" h="58">
                    <a:moveTo>
                      <a:pt x="215" y="11"/>
                    </a:moveTo>
                    <a:cubicBezTo>
                      <a:pt x="207" y="13"/>
                      <a:pt x="199" y="13"/>
                      <a:pt x="190" y="13"/>
                    </a:cubicBezTo>
                    <a:cubicBezTo>
                      <a:pt x="168" y="14"/>
                      <a:pt x="147" y="13"/>
                      <a:pt x="125" y="9"/>
                    </a:cubicBezTo>
                    <a:cubicBezTo>
                      <a:pt x="114" y="8"/>
                      <a:pt x="103" y="6"/>
                      <a:pt x="92" y="5"/>
                    </a:cubicBezTo>
                    <a:cubicBezTo>
                      <a:pt x="72" y="3"/>
                      <a:pt x="43" y="2"/>
                      <a:pt x="27" y="12"/>
                    </a:cubicBezTo>
                    <a:cubicBezTo>
                      <a:pt x="21" y="16"/>
                      <a:pt x="16" y="21"/>
                      <a:pt x="13" y="26"/>
                    </a:cubicBezTo>
                    <a:cubicBezTo>
                      <a:pt x="0" y="53"/>
                      <a:pt x="65" y="58"/>
                      <a:pt x="85" y="54"/>
                    </a:cubicBezTo>
                    <a:cubicBezTo>
                      <a:pt x="94" y="52"/>
                      <a:pt x="102" y="49"/>
                      <a:pt x="110" y="47"/>
                    </a:cubicBezTo>
                    <a:cubicBezTo>
                      <a:pt x="125" y="44"/>
                      <a:pt x="138" y="42"/>
                      <a:pt x="153" y="41"/>
                    </a:cubicBezTo>
                    <a:cubicBezTo>
                      <a:pt x="172" y="40"/>
                      <a:pt x="188" y="42"/>
                      <a:pt x="207" y="45"/>
                    </a:cubicBezTo>
                    <a:cubicBezTo>
                      <a:pt x="222" y="48"/>
                      <a:pt x="236" y="51"/>
                      <a:pt x="251" y="53"/>
                    </a:cubicBezTo>
                    <a:cubicBezTo>
                      <a:pt x="264" y="55"/>
                      <a:pt x="275" y="54"/>
                      <a:pt x="288" y="53"/>
                    </a:cubicBezTo>
                    <a:cubicBezTo>
                      <a:pt x="309" y="52"/>
                      <a:pt x="332" y="45"/>
                      <a:pt x="345" y="24"/>
                    </a:cubicBezTo>
                    <a:cubicBezTo>
                      <a:pt x="348" y="19"/>
                      <a:pt x="350" y="12"/>
                      <a:pt x="345" y="7"/>
                    </a:cubicBezTo>
                    <a:cubicBezTo>
                      <a:pt x="340" y="2"/>
                      <a:pt x="330" y="2"/>
                      <a:pt x="324" y="2"/>
                    </a:cubicBezTo>
                    <a:cubicBezTo>
                      <a:pt x="306" y="0"/>
                      <a:pt x="288" y="4"/>
                      <a:pt x="270" y="5"/>
                    </a:cubicBezTo>
                    <a:cubicBezTo>
                      <a:pt x="252" y="5"/>
                      <a:pt x="233" y="7"/>
                      <a:pt x="215" y="11"/>
                    </a:cubicBezTo>
                    <a:close/>
                  </a:path>
                </a:pathLst>
              </a:custGeom>
              <a:solidFill>
                <a:srgbClr val="7CA5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22" name="Freeform 4867">
                <a:hlinkClick r:id="rId2"/>
              </p:cNvPr>
              <p:cNvSpPr>
                <a:spLocks/>
              </p:cNvSpPr>
              <p:nvPr/>
            </p:nvSpPr>
            <p:spPr bwMode="auto">
              <a:xfrm>
                <a:off x="-4759" y="2325"/>
                <a:ext cx="817" cy="712"/>
              </a:xfrm>
              <a:custGeom>
                <a:avLst/>
                <a:gdLst>
                  <a:gd name="T0" fmla="*/ 261 w 345"/>
                  <a:gd name="T1" fmla="*/ 16 h 301"/>
                  <a:gd name="T2" fmla="*/ 297 w 345"/>
                  <a:gd name="T3" fmla="*/ 10 h 301"/>
                  <a:gd name="T4" fmla="*/ 325 w 345"/>
                  <a:gd name="T5" fmla="*/ 3 h 301"/>
                  <a:gd name="T6" fmla="*/ 336 w 345"/>
                  <a:gd name="T7" fmla="*/ 30 h 301"/>
                  <a:gd name="T8" fmla="*/ 341 w 345"/>
                  <a:gd name="T9" fmla="*/ 62 h 301"/>
                  <a:gd name="T10" fmla="*/ 342 w 345"/>
                  <a:gd name="T11" fmla="*/ 131 h 301"/>
                  <a:gd name="T12" fmla="*/ 333 w 345"/>
                  <a:gd name="T13" fmla="*/ 190 h 301"/>
                  <a:gd name="T14" fmla="*/ 330 w 345"/>
                  <a:gd name="T15" fmla="*/ 201 h 301"/>
                  <a:gd name="T16" fmla="*/ 328 w 345"/>
                  <a:gd name="T17" fmla="*/ 210 h 301"/>
                  <a:gd name="T18" fmla="*/ 325 w 345"/>
                  <a:gd name="T19" fmla="*/ 223 h 301"/>
                  <a:gd name="T20" fmla="*/ 325 w 345"/>
                  <a:gd name="T21" fmla="*/ 236 h 301"/>
                  <a:gd name="T22" fmla="*/ 330 w 345"/>
                  <a:gd name="T23" fmla="*/ 243 h 301"/>
                  <a:gd name="T24" fmla="*/ 300 w 345"/>
                  <a:gd name="T25" fmla="*/ 279 h 301"/>
                  <a:gd name="T26" fmla="*/ 254 w 345"/>
                  <a:gd name="T27" fmla="*/ 284 h 301"/>
                  <a:gd name="T28" fmla="*/ 266 w 345"/>
                  <a:gd name="T29" fmla="*/ 254 h 301"/>
                  <a:gd name="T30" fmla="*/ 284 w 345"/>
                  <a:gd name="T31" fmla="*/ 242 h 301"/>
                  <a:gd name="T32" fmla="*/ 291 w 345"/>
                  <a:gd name="T33" fmla="*/ 195 h 301"/>
                  <a:gd name="T34" fmla="*/ 273 w 345"/>
                  <a:gd name="T35" fmla="*/ 139 h 301"/>
                  <a:gd name="T36" fmla="*/ 262 w 345"/>
                  <a:gd name="T37" fmla="*/ 126 h 301"/>
                  <a:gd name="T38" fmla="*/ 228 w 345"/>
                  <a:gd name="T39" fmla="*/ 110 h 301"/>
                  <a:gd name="T40" fmla="*/ 171 w 345"/>
                  <a:gd name="T41" fmla="*/ 104 h 301"/>
                  <a:gd name="T42" fmla="*/ 106 w 345"/>
                  <a:gd name="T43" fmla="*/ 134 h 301"/>
                  <a:gd name="T44" fmla="*/ 83 w 345"/>
                  <a:gd name="T45" fmla="*/ 182 h 301"/>
                  <a:gd name="T46" fmla="*/ 77 w 345"/>
                  <a:gd name="T47" fmla="*/ 229 h 301"/>
                  <a:gd name="T48" fmla="*/ 84 w 345"/>
                  <a:gd name="T49" fmla="*/ 252 h 301"/>
                  <a:gd name="T50" fmla="*/ 55 w 345"/>
                  <a:gd name="T51" fmla="*/ 281 h 301"/>
                  <a:gd name="T52" fmla="*/ 19 w 345"/>
                  <a:gd name="T53" fmla="*/ 289 h 301"/>
                  <a:gd name="T54" fmla="*/ 0 w 345"/>
                  <a:gd name="T55" fmla="*/ 277 h 301"/>
                  <a:gd name="T56" fmla="*/ 13 w 345"/>
                  <a:gd name="T57" fmla="*/ 257 h 301"/>
                  <a:gd name="T58" fmla="*/ 39 w 345"/>
                  <a:gd name="T59" fmla="*/ 240 h 301"/>
                  <a:gd name="T60" fmla="*/ 41 w 345"/>
                  <a:gd name="T61" fmla="*/ 214 h 301"/>
                  <a:gd name="T62" fmla="*/ 38 w 345"/>
                  <a:gd name="T63" fmla="*/ 176 h 301"/>
                  <a:gd name="T64" fmla="*/ 36 w 345"/>
                  <a:gd name="T65" fmla="*/ 133 h 301"/>
                  <a:gd name="T66" fmla="*/ 38 w 345"/>
                  <a:gd name="T67" fmla="*/ 71 h 301"/>
                  <a:gd name="T68" fmla="*/ 56 w 345"/>
                  <a:gd name="T69" fmla="*/ 18 h 301"/>
                  <a:gd name="T70" fmla="*/ 129 w 345"/>
                  <a:gd name="T71" fmla="*/ 12 h 301"/>
                  <a:gd name="T72" fmla="*/ 191 w 345"/>
                  <a:gd name="T73" fmla="*/ 12 h 301"/>
                  <a:gd name="T74" fmla="*/ 261 w 345"/>
                  <a:gd name="T75" fmla="*/ 16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5" h="301">
                    <a:moveTo>
                      <a:pt x="261" y="16"/>
                    </a:moveTo>
                    <a:cubicBezTo>
                      <a:pt x="274" y="16"/>
                      <a:pt x="285" y="12"/>
                      <a:pt x="297" y="10"/>
                    </a:cubicBezTo>
                    <a:cubicBezTo>
                      <a:pt x="305" y="8"/>
                      <a:pt x="317" y="1"/>
                      <a:pt x="325" y="3"/>
                    </a:cubicBezTo>
                    <a:cubicBezTo>
                      <a:pt x="335" y="6"/>
                      <a:pt x="334" y="22"/>
                      <a:pt x="336" y="30"/>
                    </a:cubicBezTo>
                    <a:cubicBezTo>
                      <a:pt x="338" y="41"/>
                      <a:pt x="340" y="51"/>
                      <a:pt x="341" y="62"/>
                    </a:cubicBezTo>
                    <a:cubicBezTo>
                      <a:pt x="343" y="85"/>
                      <a:pt x="345" y="108"/>
                      <a:pt x="342" y="131"/>
                    </a:cubicBezTo>
                    <a:cubicBezTo>
                      <a:pt x="340" y="149"/>
                      <a:pt x="338" y="172"/>
                      <a:pt x="333" y="190"/>
                    </a:cubicBezTo>
                    <a:cubicBezTo>
                      <a:pt x="332" y="194"/>
                      <a:pt x="331" y="198"/>
                      <a:pt x="330" y="201"/>
                    </a:cubicBezTo>
                    <a:cubicBezTo>
                      <a:pt x="329" y="204"/>
                      <a:pt x="328" y="207"/>
                      <a:pt x="328" y="210"/>
                    </a:cubicBezTo>
                    <a:cubicBezTo>
                      <a:pt x="327" y="214"/>
                      <a:pt x="326" y="219"/>
                      <a:pt x="325" y="223"/>
                    </a:cubicBezTo>
                    <a:cubicBezTo>
                      <a:pt x="324" y="226"/>
                      <a:pt x="323" y="232"/>
                      <a:pt x="325" y="236"/>
                    </a:cubicBezTo>
                    <a:cubicBezTo>
                      <a:pt x="326" y="238"/>
                      <a:pt x="329" y="240"/>
                      <a:pt x="330" y="243"/>
                    </a:cubicBezTo>
                    <a:cubicBezTo>
                      <a:pt x="336" y="263"/>
                      <a:pt x="315" y="270"/>
                      <a:pt x="300" y="279"/>
                    </a:cubicBezTo>
                    <a:cubicBezTo>
                      <a:pt x="290" y="285"/>
                      <a:pt x="262" y="301"/>
                      <a:pt x="254" y="284"/>
                    </a:cubicBezTo>
                    <a:cubicBezTo>
                      <a:pt x="250" y="274"/>
                      <a:pt x="259" y="261"/>
                      <a:pt x="266" y="254"/>
                    </a:cubicBezTo>
                    <a:cubicBezTo>
                      <a:pt x="272" y="249"/>
                      <a:pt x="279" y="248"/>
                      <a:pt x="284" y="242"/>
                    </a:cubicBezTo>
                    <a:cubicBezTo>
                      <a:pt x="294" y="229"/>
                      <a:pt x="293" y="210"/>
                      <a:pt x="291" y="195"/>
                    </a:cubicBezTo>
                    <a:cubicBezTo>
                      <a:pt x="289" y="177"/>
                      <a:pt x="282" y="156"/>
                      <a:pt x="273" y="139"/>
                    </a:cubicBezTo>
                    <a:cubicBezTo>
                      <a:pt x="271" y="134"/>
                      <a:pt x="267" y="130"/>
                      <a:pt x="262" y="126"/>
                    </a:cubicBezTo>
                    <a:cubicBezTo>
                      <a:pt x="252" y="119"/>
                      <a:pt x="241" y="113"/>
                      <a:pt x="228" y="110"/>
                    </a:cubicBezTo>
                    <a:cubicBezTo>
                      <a:pt x="211" y="107"/>
                      <a:pt x="189" y="102"/>
                      <a:pt x="171" y="104"/>
                    </a:cubicBezTo>
                    <a:cubicBezTo>
                      <a:pt x="147" y="107"/>
                      <a:pt x="122" y="115"/>
                      <a:pt x="106" y="134"/>
                    </a:cubicBezTo>
                    <a:cubicBezTo>
                      <a:pt x="95" y="147"/>
                      <a:pt x="86" y="166"/>
                      <a:pt x="83" y="182"/>
                    </a:cubicBezTo>
                    <a:cubicBezTo>
                      <a:pt x="81" y="197"/>
                      <a:pt x="77" y="214"/>
                      <a:pt x="77" y="229"/>
                    </a:cubicBezTo>
                    <a:cubicBezTo>
                      <a:pt x="76" y="237"/>
                      <a:pt x="83" y="244"/>
                      <a:pt x="84" y="252"/>
                    </a:cubicBezTo>
                    <a:cubicBezTo>
                      <a:pt x="87" y="269"/>
                      <a:pt x="68" y="276"/>
                      <a:pt x="55" y="281"/>
                    </a:cubicBezTo>
                    <a:cubicBezTo>
                      <a:pt x="43" y="285"/>
                      <a:pt x="33" y="290"/>
                      <a:pt x="19" y="289"/>
                    </a:cubicBezTo>
                    <a:cubicBezTo>
                      <a:pt x="9" y="289"/>
                      <a:pt x="0" y="288"/>
                      <a:pt x="0" y="277"/>
                    </a:cubicBezTo>
                    <a:cubicBezTo>
                      <a:pt x="0" y="269"/>
                      <a:pt x="7" y="261"/>
                      <a:pt x="13" y="257"/>
                    </a:cubicBezTo>
                    <a:cubicBezTo>
                      <a:pt x="21" y="250"/>
                      <a:pt x="31" y="247"/>
                      <a:pt x="39" y="240"/>
                    </a:cubicBezTo>
                    <a:cubicBezTo>
                      <a:pt x="47" y="233"/>
                      <a:pt x="42" y="222"/>
                      <a:pt x="41" y="214"/>
                    </a:cubicBezTo>
                    <a:cubicBezTo>
                      <a:pt x="41" y="201"/>
                      <a:pt x="38" y="188"/>
                      <a:pt x="38" y="176"/>
                    </a:cubicBezTo>
                    <a:cubicBezTo>
                      <a:pt x="38" y="161"/>
                      <a:pt x="37" y="147"/>
                      <a:pt x="36" y="133"/>
                    </a:cubicBezTo>
                    <a:cubicBezTo>
                      <a:pt x="36" y="112"/>
                      <a:pt x="37" y="92"/>
                      <a:pt x="38" y="71"/>
                    </a:cubicBezTo>
                    <a:cubicBezTo>
                      <a:pt x="39" y="52"/>
                      <a:pt x="43" y="33"/>
                      <a:pt x="56" y="18"/>
                    </a:cubicBezTo>
                    <a:cubicBezTo>
                      <a:pt x="73" y="0"/>
                      <a:pt x="109" y="11"/>
                      <a:pt x="129" y="12"/>
                    </a:cubicBezTo>
                    <a:cubicBezTo>
                      <a:pt x="150" y="13"/>
                      <a:pt x="171" y="12"/>
                      <a:pt x="191" y="12"/>
                    </a:cubicBezTo>
                    <a:cubicBezTo>
                      <a:pt x="215" y="12"/>
                      <a:pt x="238" y="16"/>
                      <a:pt x="261" y="16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23" name="Freeform 4868"/>
              <p:cNvSpPr>
                <a:spLocks/>
              </p:cNvSpPr>
              <p:nvPr/>
            </p:nvSpPr>
            <p:spPr bwMode="auto">
              <a:xfrm>
                <a:off x="-3978" y="2102"/>
                <a:ext cx="194" cy="282"/>
              </a:xfrm>
              <a:custGeom>
                <a:avLst/>
                <a:gdLst>
                  <a:gd name="T0" fmla="*/ 28 w 82"/>
                  <a:gd name="T1" fmla="*/ 95 h 119"/>
                  <a:gd name="T2" fmla="*/ 33 w 82"/>
                  <a:gd name="T3" fmla="*/ 101 h 119"/>
                  <a:gd name="T4" fmla="*/ 37 w 82"/>
                  <a:gd name="T5" fmla="*/ 98 h 119"/>
                  <a:gd name="T6" fmla="*/ 39 w 82"/>
                  <a:gd name="T7" fmla="*/ 95 h 119"/>
                  <a:gd name="T8" fmla="*/ 44 w 82"/>
                  <a:gd name="T9" fmla="*/ 98 h 119"/>
                  <a:gd name="T10" fmla="*/ 43 w 82"/>
                  <a:gd name="T11" fmla="*/ 110 h 119"/>
                  <a:gd name="T12" fmla="*/ 51 w 82"/>
                  <a:gd name="T13" fmla="*/ 106 h 119"/>
                  <a:gd name="T14" fmla="*/ 53 w 82"/>
                  <a:gd name="T15" fmla="*/ 99 h 119"/>
                  <a:gd name="T16" fmla="*/ 60 w 82"/>
                  <a:gd name="T17" fmla="*/ 103 h 119"/>
                  <a:gd name="T18" fmla="*/ 55 w 82"/>
                  <a:gd name="T19" fmla="*/ 110 h 119"/>
                  <a:gd name="T20" fmla="*/ 55 w 82"/>
                  <a:gd name="T21" fmla="*/ 116 h 119"/>
                  <a:gd name="T22" fmla="*/ 65 w 82"/>
                  <a:gd name="T23" fmla="*/ 110 h 119"/>
                  <a:gd name="T24" fmla="*/ 69 w 82"/>
                  <a:gd name="T25" fmla="*/ 104 h 119"/>
                  <a:gd name="T26" fmla="*/ 71 w 82"/>
                  <a:gd name="T27" fmla="*/ 110 h 119"/>
                  <a:gd name="T28" fmla="*/ 79 w 82"/>
                  <a:gd name="T29" fmla="*/ 113 h 119"/>
                  <a:gd name="T30" fmla="*/ 78 w 82"/>
                  <a:gd name="T31" fmla="*/ 95 h 119"/>
                  <a:gd name="T32" fmla="*/ 64 w 82"/>
                  <a:gd name="T33" fmla="*/ 78 h 119"/>
                  <a:gd name="T34" fmla="*/ 56 w 82"/>
                  <a:gd name="T35" fmla="*/ 64 h 119"/>
                  <a:gd name="T36" fmla="*/ 41 w 82"/>
                  <a:gd name="T37" fmla="*/ 32 h 119"/>
                  <a:gd name="T38" fmla="*/ 29 w 82"/>
                  <a:gd name="T39" fmla="*/ 13 h 119"/>
                  <a:gd name="T40" fmla="*/ 8 w 82"/>
                  <a:gd name="T41" fmla="*/ 4 h 119"/>
                  <a:gd name="T42" fmla="*/ 6 w 82"/>
                  <a:gd name="T43" fmla="*/ 23 h 119"/>
                  <a:gd name="T44" fmla="*/ 18 w 82"/>
                  <a:gd name="T45" fmla="*/ 45 h 119"/>
                  <a:gd name="T46" fmla="*/ 30 w 82"/>
                  <a:gd name="T47" fmla="*/ 70 h 119"/>
                  <a:gd name="T48" fmla="*/ 31 w 82"/>
                  <a:gd name="T49" fmla="*/ 91 h 119"/>
                  <a:gd name="T50" fmla="*/ 28 w 82"/>
                  <a:gd name="T51" fmla="*/ 9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2" h="119">
                    <a:moveTo>
                      <a:pt x="28" y="95"/>
                    </a:moveTo>
                    <a:cubicBezTo>
                      <a:pt x="26" y="99"/>
                      <a:pt x="29" y="102"/>
                      <a:pt x="33" y="101"/>
                    </a:cubicBezTo>
                    <a:cubicBezTo>
                      <a:pt x="35" y="101"/>
                      <a:pt x="37" y="99"/>
                      <a:pt x="37" y="98"/>
                    </a:cubicBezTo>
                    <a:cubicBezTo>
                      <a:pt x="38" y="97"/>
                      <a:pt x="38" y="96"/>
                      <a:pt x="39" y="95"/>
                    </a:cubicBezTo>
                    <a:cubicBezTo>
                      <a:pt x="41" y="92"/>
                      <a:pt x="44" y="95"/>
                      <a:pt x="44" y="98"/>
                    </a:cubicBezTo>
                    <a:cubicBezTo>
                      <a:pt x="44" y="102"/>
                      <a:pt x="35" y="108"/>
                      <a:pt x="43" y="110"/>
                    </a:cubicBezTo>
                    <a:cubicBezTo>
                      <a:pt x="47" y="111"/>
                      <a:pt x="49" y="110"/>
                      <a:pt x="51" y="106"/>
                    </a:cubicBezTo>
                    <a:cubicBezTo>
                      <a:pt x="52" y="105"/>
                      <a:pt x="52" y="101"/>
                      <a:pt x="53" y="99"/>
                    </a:cubicBezTo>
                    <a:cubicBezTo>
                      <a:pt x="56" y="97"/>
                      <a:pt x="61" y="99"/>
                      <a:pt x="60" y="103"/>
                    </a:cubicBezTo>
                    <a:cubicBezTo>
                      <a:pt x="59" y="105"/>
                      <a:pt x="56" y="108"/>
                      <a:pt x="55" y="110"/>
                    </a:cubicBezTo>
                    <a:cubicBezTo>
                      <a:pt x="53" y="112"/>
                      <a:pt x="52" y="115"/>
                      <a:pt x="55" y="116"/>
                    </a:cubicBezTo>
                    <a:cubicBezTo>
                      <a:pt x="61" y="118"/>
                      <a:pt x="63" y="114"/>
                      <a:pt x="65" y="110"/>
                    </a:cubicBezTo>
                    <a:cubicBezTo>
                      <a:pt x="66" y="109"/>
                      <a:pt x="67" y="105"/>
                      <a:pt x="69" y="104"/>
                    </a:cubicBezTo>
                    <a:cubicBezTo>
                      <a:pt x="73" y="102"/>
                      <a:pt x="71" y="108"/>
                      <a:pt x="71" y="110"/>
                    </a:cubicBezTo>
                    <a:cubicBezTo>
                      <a:pt x="70" y="115"/>
                      <a:pt x="76" y="119"/>
                      <a:pt x="79" y="113"/>
                    </a:cubicBezTo>
                    <a:cubicBezTo>
                      <a:pt x="82" y="108"/>
                      <a:pt x="79" y="101"/>
                      <a:pt x="78" y="95"/>
                    </a:cubicBezTo>
                    <a:cubicBezTo>
                      <a:pt x="76" y="88"/>
                      <a:pt x="69" y="84"/>
                      <a:pt x="64" y="78"/>
                    </a:cubicBezTo>
                    <a:cubicBezTo>
                      <a:pt x="60" y="74"/>
                      <a:pt x="58" y="70"/>
                      <a:pt x="56" y="64"/>
                    </a:cubicBezTo>
                    <a:cubicBezTo>
                      <a:pt x="52" y="53"/>
                      <a:pt x="47" y="42"/>
                      <a:pt x="41" y="32"/>
                    </a:cubicBezTo>
                    <a:cubicBezTo>
                      <a:pt x="37" y="26"/>
                      <a:pt x="34" y="19"/>
                      <a:pt x="29" y="13"/>
                    </a:cubicBezTo>
                    <a:cubicBezTo>
                      <a:pt x="24" y="7"/>
                      <a:pt x="16" y="0"/>
                      <a:pt x="8" y="4"/>
                    </a:cubicBezTo>
                    <a:cubicBezTo>
                      <a:pt x="0" y="9"/>
                      <a:pt x="3" y="17"/>
                      <a:pt x="6" y="23"/>
                    </a:cubicBezTo>
                    <a:cubicBezTo>
                      <a:pt x="10" y="31"/>
                      <a:pt x="14" y="38"/>
                      <a:pt x="18" y="45"/>
                    </a:cubicBezTo>
                    <a:cubicBezTo>
                      <a:pt x="22" y="53"/>
                      <a:pt x="29" y="60"/>
                      <a:pt x="30" y="70"/>
                    </a:cubicBezTo>
                    <a:cubicBezTo>
                      <a:pt x="32" y="77"/>
                      <a:pt x="35" y="84"/>
                      <a:pt x="31" y="91"/>
                    </a:cubicBezTo>
                    <a:cubicBezTo>
                      <a:pt x="31" y="92"/>
                      <a:pt x="29" y="94"/>
                      <a:pt x="28" y="95"/>
                    </a:cubicBezTo>
                    <a:close/>
                  </a:path>
                </a:pathLst>
              </a:custGeom>
              <a:solidFill>
                <a:srgbClr val="D4A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24" name="Freeform 4869"/>
              <p:cNvSpPr>
                <a:spLocks/>
              </p:cNvSpPr>
              <p:nvPr/>
            </p:nvSpPr>
            <p:spPr bwMode="auto">
              <a:xfrm>
                <a:off x="-4898" y="2202"/>
                <a:ext cx="142" cy="258"/>
              </a:xfrm>
              <a:custGeom>
                <a:avLst/>
                <a:gdLst>
                  <a:gd name="T0" fmla="*/ 48 w 60"/>
                  <a:gd name="T1" fmla="*/ 83 h 109"/>
                  <a:gd name="T2" fmla="*/ 40 w 60"/>
                  <a:gd name="T3" fmla="*/ 82 h 109"/>
                  <a:gd name="T4" fmla="*/ 35 w 60"/>
                  <a:gd name="T5" fmla="*/ 79 h 109"/>
                  <a:gd name="T6" fmla="*/ 38 w 60"/>
                  <a:gd name="T7" fmla="*/ 89 h 109"/>
                  <a:gd name="T8" fmla="*/ 31 w 60"/>
                  <a:gd name="T9" fmla="*/ 92 h 109"/>
                  <a:gd name="T10" fmla="*/ 26 w 60"/>
                  <a:gd name="T11" fmla="*/ 86 h 109"/>
                  <a:gd name="T12" fmla="*/ 23 w 60"/>
                  <a:gd name="T13" fmla="*/ 91 h 109"/>
                  <a:gd name="T14" fmla="*/ 24 w 60"/>
                  <a:gd name="T15" fmla="*/ 101 h 109"/>
                  <a:gd name="T16" fmla="*/ 18 w 60"/>
                  <a:gd name="T17" fmla="*/ 97 h 109"/>
                  <a:gd name="T18" fmla="*/ 12 w 60"/>
                  <a:gd name="T19" fmla="*/ 93 h 109"/>
                  <a:gd name="T20" fmla="*/ 11 w 60"/>
                  <a:gd name="T21" fmla="*/ 104 h 109"/>
                  <a:gd name="T22" fmla="*/ 3 w 60"/>
                  <a:gd name="T23" fmla="*/ 100 h 109"/>
                  <a:gd name="T24" fmla="*/ 13 w 60"/>
                  <a:gd name="T25" fmla="*/ 70 h 109"/>
                  <a:gd name="T26" fmla="*/ 20 w 60"/>
                  <a:gd name="T27" fmla="*/ 47 h 109"/>
                  <a:gd name="T28" fmla="*/ 31 w 60"/>
                  <a:gd name="T29" fmla="*/ 18 h 109"/>
                  <a:gd name="T30" fmla="*/ 36 w 60"/>
                  <a:gd name="T31" fmla="*/ 7 h 109"/>
                  <a:gd name="T32" fmla="*/ 38 w 60"/>
                  <a:gd name="T33" fmla="*/ 1 h 109"/>
                  <a:gd name="T34" fmla="*/ 48 w 60"/>
                  <a:gd name="T35" fmla="*/ 2 h 109"/>
                  <a:gd name="T36" fmla="*/ 59 w 60"/>
                  <a:gd name="T37" fmla="*/ 9 h 109"/>
                  <a:gd name="T38" fmla="*/ 56 w 60"/>
                  <a:gd name="T39" fmla="*/ 18 h 109"/>
                  <a:gd name="T40" fmla="*/ 48 w 60"/>
                  <a:gd name="T41" fmla="*/ 41 h 109"/>
                  <a:gd name="T42" fmla="*/ 43 w 60"/>
                  <a:gd name="T43" fmla="*/ 55 h 109"/>
                  <a:gd name="T44" fmla="*/ 42 w 60"/>
                  <a:gd name="T45" fmla="*/ 68 h 109"/>
                  <a:gd name="T46" fmla="*/ 48 w 60"/>
                  <a:gd name="T47" fmla="*/ 83 h 109"/>
                  <a:gd name="T48" fmla="*/ 48 w 60"/>
                  <a:gd name="T49" fmla="*/ 8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109">
                    <a:moveTo>
                      <a:pt x="48" y="83"/>
                    </a:moveTo>
                    <a:cubicBezTo>
                      <a:pt x="46" y="87"/>
                      <a:pt x="42" y="85"/>
                      <a:pt x="40" y="82"/>
                    </a:cubicBezTo>
                    <a:cubicBezTo>
                      <a:pt x="40" y="80"/>
                      <a:pt x="37" y="77"/>
                      <a:pt x="35" y="79"/>
                    </a:cubicBezTo>
                    <a:cubicBezTo>
                      <a:pt x="32" y="83"/>
                      <a:pt x="36" y="87"/>
                      <a:pt x="38" y="89"/>
                    </a:cubicBezTo>
                    <a:cubicBezTo>
                      <a:pt x="42" y="96"/>
                      <a:pt x="34" y="98"/>
                      <a:pt x="31" y="92"/>
                    </a:cubicBezTo>
                    <a:cubicBezTo>
                      <a:pt x="30" y="90"/>
                      <a:pt x="28" y="86"/>
                      <a:pt x="26" y="86"/>
                    </a:cubicBezTo>
                    <a:cubicBezTo>
                      <a:pt x="22" y="85"/>
                      <a:pt x="23" y="89"/>
                      <a:pt x="23" y="91"/>
                    </a:cubicBezTo>
                    <a:cubicBezTo>
                      <a:pt x="24" y="94"/>
                      <a:pt x="27" y="99"/>
                      <a:pt x="24" y="101"/>
                    </a:cubicBezTo>
                    <a:cubicBezTo>
                      <a:pt x="21" y="104"/>
                      <a:pt x="19" y="99"/>
                      <a:pt x="18" y="97"/>
                    </a:cubicBezTo>
                    <a:cubicBezTo>
                      <a:pt x="17" y="95"/>
                      <a:pt x="15" y="91"/>
                      <a:pt x="12" y="93"/>
                    </a:cubicBezTo>
                    <a:cubicBezTo>
                      <a:pt x="9" y="95"/>
                      <a:pt x="13" y="101"/>
                      <a:pt x="11" y="104"/>
                    </a:cubicBezTo>
                    <a:cubicBezTo>
                      <a:pt x="7" y="109"/>
                      <a:pt x="4" y="103"/>
                      <a:pt x="3" y="100"/>
                    </a:cubicBezTo>
                    <a:cubicBezTo>
                      <a:pt x="0" y="87"/>
                      <a:pt x="8" y="81"/>
                      <a:pt x="13" y="70"/>
                    </a:cubicBezTo>
                    <a:cubicBezTo>
                      <a:pt x="16" y="63"/>
                      <a:pt x="17" y="55"/>
                      <a:pt x="20" y="47"/>
                    </a:cubicBezTo>
                    <a:cubicBezTo>
                      <a:pt x="23" y="37"/>
                      <a:pt x="27" y="27"/>
                      <a:pt x="31" y="18"/>
                    </a:cubicBezTo>
                    <a:cubicBezTo>
                      <a:pt x="33" y="15"/>
                      <a:pt x="34" y="10"/>
                      <a:pt x="36" y="7"/>
                    </a:cubicBezTo>
                    <a:cubicBezTo>
                      <a:pt x="36" y="5"/>
                      <a:pt x="37" y="2"/>
                      <a:pt x="38" y="1"/>
                    </a:cubicBezTo>
                    <a:cubicBezTo>
                      <a:pt x="40" y="0"/>
                      <a:pt x="46" y="1"/>
                      <a:pt x="48" y="2"/>
                    </a:cubicBezTo>
                    <a:cubicBezTo>
                      <a:pt x="51" y="3"/>
                      <a:pt x="57" y="6"/>
                      <a:pt x="59" y="9"/>
                    </a:cubicBezTo>
                    <a:cubicBezTo>
                      <a:pt x="60" y="12"/>
                      <a:pt x="57" y="15"/>
                      <a:pt x="56" y="18"/>
                    </a:cubicBezTo>
                    <a:cubicBezTo>
                      <a:pt x="52" y="26"/>
                      <a:pt x="51" y="34"/>
                      <a:pt x="48" y="41"/>
                    </a:cubicBezTo>
                    <a:cubicBezTo>
                      <a:pt x="47" y="46"/>
                      <a:pt x="45" y="51"/>
                      <a:pt x="43" y="55"/>
                    </a:cubicBezTo>
                    <a:cubicBezTo>
                      <a:pt x="41" y="60"/>
                      <a:pt x="40" y="63"/>
                      <a:pt x="42" y="68"/>
                    </a:cubicBezTo>
                    <a:cubicBezTo>
                      <a:pt x="43" y="72"/>
                      <a:pt x="49" y="79"/>
                      <a:pt x="48" y="83"/>
                    </a:cubicBezTo>
                    <a:cubicBezTo>
                      <a:pt x="48" y="83"/>
                      <a:pt x="48" y="83"/>
                      <a:pt x="48" y="83"/>
                    </a:cubicBezTo>
                    <a:close/>
                  </a:path>
                </a:pathLst>
              </a:custGeom>
              <a:solidFill>
                <a:srgbClr val="D4A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25" name="Freeform 4870">
                <a:hlinkClick r:id="rId2"/>
              </p:cNvPr>
              <p:cNvSpPr>
                <a:spLocks/>
              </p:cNvSpPr>
              <p:nvPr/>
            </p:nvSpPr>
            <p:spPr bwMode="auto">
              <a:xfrm>
                <a:off x="-4832" y="1942"/>
                <a:ext cx="946" cy="537"/>
              </a:xfrm>
              <a:custGeom>
                <a:avLst/>
                <a:gdLst>
                  <a:gd name="T0" fmla="*/ 399 w 400"/>
                  <a:gd name="T1" fmla="*/ 93 h 227"/>
                  <a:gd name="T2" fmla="*/ 391 w 400"/>
                  <a:gd name="T3" fmla="*/ 102 h 227"/>
                  <a:gd name="T4" fmla="*/ 382 w 400"/>
                  <a:gd name="T5" fmla="*/ 104 h 227"/>
                  <a:gd name="T6" fmla="*/ 375 w 400"/>
                  <a:gd name="T7" fmla="*/ 107 h 227"/>
                  <a:gd name="T8" fmla="*/ 361 w 400"/>
                  <a:gd name="T9" fmla="*/ 95 h 227"/>
                  <a:gd name="T10" fmla="*/ 341 w 400"/>
                  <a:gd name="T11" fmla="*/ 73 h 227"/>
                  <a:gd name="T12" fmla="*/ 340 w 400"/>
                  <a:gd name="T13" fmla="*/ 97 h 227"/>
                  <a:gd name="T14" fmla="*/ 357 w 400"/>
                  <a:gd name="T15" fmla="*/ 150 h 227"/>
                  <a:gd name="T16" fmla="*/ 251 w 400"/>
                  <a:gd name="T17" fmla="*/ 217 h 227"/>
                  <a:gd name="T18" fmla="*/ 170 w 400"/>
                  <a:gd name="T19" fmla="*/ 224 h 227"/>
                  <a:gd name="T20" fmla="*/ 147 w 400"/>
                  <a:gd name="T21" fmla="*/ 225 h 227"/>
                  <a:gd name="T22" fmla="*/ 78 w 400"/>
                  <a:gd name="T23" fmla="*/ 217 h 227"/>
                  <a:gd name="T24" fmla="*/ 72 w 400"/>
                  <a:gd name="T25" fmla="*/ 160 h 227"/>
                  <a:gd name="T26" fmla="*/ 65 w 400"/>
                  <a:gd name="T27" fmla="*/ 106 h 227"/>
                  <a:gd name="T28" fmla="*/ 54 w 400"/>
                  <a:gd name="T29" fmla="*/ 97 h 227"/>
                  <a:gd name="T30" fmla="*/ 42 w 400"/>
                  <a:gd name="T31" fmla="*/ 106 h 227"/>
                  <a:gd name="T32" fmla="*/ 31 w 400"/>
                  <a:gd name="T33" fmla="*/ 127 h 227"/>
                  <a:gd name="T34" fmla="*/ 2 w 400"/>
                  <a:gd name="T35" fmla="*/ 128 h 227"/>
                  <a:gd name="T36" fmla="*/ 2 w 400"/>
                  <a:gd name="T37" fmla="*/ 119 h 227"/>
                  <a:gd name="T38" fmla="*/ 10 w 400"/>
                  <a:gd name="T39" fmla="*/ 99 h 227"/>
                  <a:gd name="T40" fmla="*/ 34 w 400"/>
                  <a:gd name="T41" fmla="*/ 63 h 227"/>
                  <a:gd name="T42" fmla="*/ 85 w 400"/>
                  <a:gd name="T43" fmla="*/ 29 h 227"/>
                  <a:gd name="T44" fmla="*/ 164 w 400"/>
                  <a:gd name="T45" fmla="*/ 20 h 227"/>
                  <a:gd name="T46" fmla="*/ 217 w 400"/>
                  <a:gd name="T47" fmla="*/ 18 h 227"/>
                  <a:gd name="T48" fmla="*/ 275 w 400"/>
                  <a:gd name="T49" fmla="*/ 13 h 227"/>
                  <a:gd name="T50" fmla="*/ 303 w 400"/>
                  <a:gd name="T51" fmla="*/ 4 h 227"/>
                  <a:gd name="T52" fmla="*/ 329 w 400"/>
                  <a:gd name="T53" fmla="*/ 7 h 227"/>
                  <a:gd name="T54" fmla="*/ 341 w 400"/>
                  <a:gd name="T55" fmla="*/ 17 h 227"/>
                  <a:gd name="T56" fmla="*/ 353 w 400"/>
                  <a:gd name="T57" fmla="*/ 28 h 227"/>
                  <a:gd name="T58" fmla="*/ 363 w 400"/>
                  <a:gd name="T59" fmla="*/ 38 h 227"/>
                  <a:gd name="T60" fmla="*/ 374 w 400"/>
                  <a:gd name="T61" fmla="*/ 54 h 227"/>
                  <a:gd name="T62" fmla="*/ 387 w 400"/>
                  <a:gd name="T63" fmla="*/ 72 h 227"/>
                  <a:gd name="T64" fmla="*/ 399 w 400"/>
                  <a:gd name="T65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00" h="227">
                    <a:moveTo>
                      <a:pt x="399" y="93"/>
                    </a:moveTo>
                    <a:cubicBezTo>
                      <a:pt x="400" y="97"/>
                      <a:pt x="398" y="100"/>
                      <a:pt x="391" y="102"/>
                    </a:cubicBezTo>
                    <a:cubicBezTo>
                      <a:pt x="389" y="103"/>
                      <a:pt x="385" y="103"/>
                      <a:pt x="382" y="104"/>
                    </a:cubicBezTo>
                    <a:cubicBezTo>
                      <a:pt x="380" y="105"/>
                      <a:pt x="377" y="107"/>
                      <a:pt x="375" y="107"/>
                    </a:cubicBezTo>
                    <a:cubicBezTo>
                      <a:pt x="367" y="108"/>
                      <a:pt x="364" y="100"/>
                      <a:pt x="361" y="95"/>
                    </a:cubicBezTo>
                    <a:cubicBezTo>
                      <a:pt x="357" y="87"/>
                      <a:pt x="350" y="78"/>
                      <a:pt x="341" y="73"/>
                    </a:cubicBezTo>
                    <a:cubicBezTo>
                      <a:pt x="326" y="65"/>
                      <a:pt x="338" y="92"/>
                      <a:pt x="340" y="97"/>
                    </a:cubicBezTo>
                    <a:cubicBezTo>
                      <a:pt x="347" y="114"/>
                      <a:pt x="352" y="133"/>
                      <a:pt x="357" y="150"/>
                    </a:cubicBezTo>
                    <a:cubicBezTo>
                      <a:pt x="371" y="200"/>
                      <a:pt x="283" y="212"/>
                      <a:pt x="251" y="217"/>
                    </a:cubicBezTo>
                    <a:cubicBezTo>
                      <a:pt x="224" y="220"/>
                      <a:pt x="197" y="222"/>
                      <a:pt x="170" y="224"/>
                    </a:cubicBezTo>
                    <a:cubicBezTo>
                      <a:pt x="163" y="224"/>
                      <a:pt x="155" y="224"/>
                      <a:pt x="147" y="225"/>
                    </a:cubicBezTo>
                    <a:cubicBezTo>
                      <a:pt x="131" y="226"/>
                      <a:pt x="92" y="227"/>
                      <a:pt x="78" y="217"/>
                    </a:cubicBezTo>
                    <a:cubicBezTo>
                      <a:pt x="61" y="205"/>
                      <a:pt x="71" y="178"/>
                      <a:pt x="72" y="160"/>
                    </a:cubicBezTo>
                    <a:cubicBezTo>
                      <a:pt x="72" y="142"/>
                      <a:pt x="72" y="122"/>
                      <a:pt x="65" y="106"/>
                    </a:cubicBezTo>
                    <a:cubicBezTo>
                      <a:pt x="63" y="100"/>
                      <a:pt x="61" y="95"/>
                      <a:pt x="54" y="97"/>
                    </a:cubicBezTo>
                    <a:cubicBezTo>
                      <a:pt x="49" y="99"/>
                      <a:pt x="45" y="102"/>
                      <a:pt x="42" y="106"/>
                    </a:cubicBezTo>
                    <a:cubicBezTo>
                      <a:pt x="37" y="112"/>
                      <a:pt x="32" y="120"/>
                      <a:pt x="31" y="127"/>
                    </a:cubicBezTo>
                    <a:cubicBezTo>
                      <a:pt x="29" y="142"/>
                      <a:pt x="9" y="137"/>
                      <a:pt x="2" y="128"/>
                    </a:cubicBezTo>
                    <a:cubicBezTo>
                      <a:pt x="0" y="126"/>
                      <a:pt x="1" y="122"/>
                      <a:pt x="2" y="119"/>
                    </a:cubicBezTo>
                    <a:cubicBezTo>
                      <a:pt x="4" y="112"/>
                      <a:pt x="7" y="105"/>
                      <a:pt x="10" y="99"/>
                    </a:cubicBezTo>
                    <a:cubicBezTo>
                      <a:pt x="17" y="86"/>
                      <a:pt x="25" y="75"/>
                      <a:pt x="34" y="63"/>
                    </a:cubicBezTo>
                    <a:cubicBezTo>
                      <a:pt x="47" y="46"/>
                      <a:pt x="63" y="35"/>
                      <a:pt x="85" y="29"/>
                    </a:cubicBezTo>
                    <a:cubicBezTo>
                      <a:pt x="111" y="21"/>
                      <a:pt x="138" y="21"/>
                      <a:pt x="164" y="20"/>
                    </a:cubicBezTo>
                    <a:cubicBezTo>
                      <a:pt x="182" y="20"/>
                      <a:pt x="200" y="20"/>
                      <a:pt x="217" y="18"/>
                    </a:cubicBezTo>
                    <a:cubicBezTo>
                      <a:pt x="236" y="16"/>
                      <a:pt x="256" y="13"/>
                      <a:pt x="275" y="13"/>
                    </a:cubicBezTo>
                    <a:cubicBezTo>
                      <a:pt x="286" y="13"/>
                      <a:pt x="294" y="7"/>
                      <a:pt x="303" y="4"/>
                    </a:cubicBezTo>
                    <a:cubicBezTo>
                      <a:pt x="312" y="0"/>
                      <a:pt x="321" y="3"/>
                      <a:pt x="329" y="7"/>
                    </a:cubicBezTo>
                    <a:cubicBezTo>
                      <a:pt x="334" y="10"/>
                      <a:pt x="337" y="13"/>
                      <a:pt x="341" y="17"/>
                    </a:cubicBezTo>
                    <a:cubicBezTo>
                      <a:pt x="345" y="21"/>
                      <a:pt x="349" y="24"/>
                      <a:pt x="353" y="28"/>
                    </a:cubicBezTo>
                    <a:cubicBezTo>
                      <a:pt x="357" y="31"/>
                      <a:pt x="360" y="34"/>
                      <a:pt x="363" y="38"/>
                    </a:cubicBezTo>
                    <a:cubicBezTo>
                      <a:pt x="367" y="43"/>
                      <a:pt x="371" y="48"/>
                      <a:pt x="374" y="54"/>
                    </a:cubicBezTo>
                    <a:cubicBezTo>
                      <a:pt x="379" y="60"/>
                      <a:pt x="383" y="66"/>
                      <a:pt x="387" y="72"/>
                    </a:cubicBezTo>
                    <a:cubicBezTo>
                      <a:pt x="391" y="79"/>
                      <a:pt x="397" y="85"/>
                      <a:pt x="399" y="93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26" name="Freeform 4871"/>
              <p:cNvSpPr>
                <a:spLocks/>
              </p:cNvSpPr>
              <p:nvPr/>
            </p:nvSpPr>
            <p:spPr bwMode="auto">
              <a:xfrm>
                <a:off x="-4501" y="2105"/>
                <a:ext cx="128" cy="73"/>
              </a:xfrm>
              <a:custGeom>
                <a:avLst/>
                <a:gdLst>
                  <a:gd name="T0" fmla="*/ 0 w 54"/>
                  <a:gd name="T1" fmla="*/ 4 h 31"/>
                  <a:gd name="T2" fmla="*/ 1 w 54"/>
                  <a:gd name="T3" fmla="*/ 16 h 31"/>
                  <a:gd name="T4" fmla="*/ 6 w 54"/>
                  <a:gd name="T5" fmla="*/ 20 h 31"/>
                  <a:gd name="T6" fmla="*/ 11 w 54"/>
                  <a:gd name="T7" fmla="*/ 23 h 31"/>
                  <a:gd name="T8" fmla="*/ 21 w 54"/>
                  <a:gd name="T9" fmla="*/ 30 h 31"/>
                  <a:gd name="T10" fmla="*/ 37 w 54"/>
                  <a:gd name="T11" fmla="*/ 29 h 31"/>
                  <a:gd name="T12" fmla="*/ 47 w 54"/>
                  <a:gd name="T13" fmla="*/ 16 h 31"/>
                  <a:gd name="T14" fmla="*/ 53 w 54"/>
                  <a:gd name="T15" fmla="*/ 10 h 31"/>
                  <a:gd name="T16" fmla="*/ 52 w 54"/>
                  <a:gd name="T17" fmla="*/ 0 h 31"/>
                  <a:gd name="T18" fmla="*/ 0 w 54"/>
                  <a:gd name="T1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31">
                    <a:moveTo>
                      <a:pt x="0" y="4"/>
                    </a:moveTo>
                    <a:cubicBezTo>
                      <a:pt x="0" y="7"/>
                      <a:pt x="0" y="13"/>
                      <a:pt x="1" y="16"/>
                    </a:cubicBezTo>
                    <a:cubicBezTo>
                      <a:pt x="2" y="19"/>
                      <a:pt x="3" y="19"/>
                      <a:pt x="6" y="20"/>
                    </a:cubicBezTo>
                    <a:cubicBezTo>
                      <a:pt x="7" y="21"/>
                      <a:pt x="10" y="22"/>
                      <a:pt x="11" y="23"/>
                    </a:cubicBezTo>
                    <a:cubicBezTo>
                      <a:pt x="14" y="25"/>
                      <a:pt x="18" y="29"/>
                      <a:pt x="21" y="30"/>
                    </a:cubicBezTo>
                    <a:cubicBezTo>
                      <a:pt x="24" y="31"/>
                      <a:pt x="33" y="30"/>
                      <a:pt x="37" y="29"/>
                    </a:cubicBezTo>
                    <a:cubicBezTo>
                      <a:pt x="39" y="24"/>
                      <a:pt x="44" y="20"/>
                      <a:pt x="47" y="16"/>
                    </a:cubicBezTo>
                    <a:cubicBezTo>
                      <a:pt x="50" y="14"/>
                      <a:pt x="52" y="13"/>
                      <a:pt x="53" y="10"/>
                    </a:cubicBezTo>
                    <a:cubicBezTo>
                      <a:pt x="54" y="7"/>
                      <a:pt x="53" y="3"/>
                      <a:pt x="52" y="0"/>
                    </a:cubicBezTo>
                    <a:cubicBezTo>
                      <a:pt x="47" y="1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27" name="Freeform 4872"/>
              <p:cNvSpPr>
                <a:spLocks/>
              </p:cNvSpPr>
              <p:nvPr/>
            </p:nvSpPr>
            <p:spPr bwMode="auto">
              <a:xfrm>
                <a:off x="-4456" y="2138"/>
                <a:ext cx="308" cy="289"/>
              </a:xfrm>
              <a:custGeom>
                <a:avLst/>
                <a:gdLst>
                  <a:gd name="T0" fmla="*/ 3 w 130"/>
                  <a:gd name="T1" fmla="*/ 19 h 122"/>
                  <a:gd name="T2" fmla="*/ 25 w 130"/>
                  <a:gd name="T3" fmla="*/ 79 h 122"/>
                  <a:gd name="T4" fmla="*/ 39 w 130"/>
                  <a:gd name="T5" fmla="*/ 84 h 122"/>
                  <a:gd name="T6" fmla="*/ 75 w 130"/>
                  <a:gd name="T7" fmla="*/ 99 h 122"/>
                  <a:gd name="T8" fmla="*/ 87 w 130"/>
                  <a:gd name="T9" fmla="*/ 115 h 122"/>
                  <a:gd name="T10" fmla="*/ 103 w 130"/>
                  <a:gd name="T11" fmla="*/ 120 h 122"/>
                  <a:gd name="T12" fmla="*/ 120 w 130"/>
                  <a:gd name="T13" fmla="*/ 121 h 122"/>
                  <a:gd name="T14" fmla="*/ 129 w 130"/>
                  <a:gd name="T15" fmla="*/ 104 h 122"/>
                  <a:gd name="T16" fmla="*/ 119 w 130"/>
                  <a:gd name="T17" fmla="*/ 88 h 122"/>
                  <a:gd name="T18" fmla="*/ 88 w 130"/>
                  <a:gd name="T19" fmla="*/ 64 h 122"/>
                  <a:gd name="T20" fmla="*/ 37 w 130"/>
                  <a:gd name="T21" fmla="*/ 57 h 122"/>
                  <a:gd name="T22" fmla="*/ 19 w 130"/>
                  <a:gd name="T23" fmla="*/ 25 h 122"/>
                  <a:gd name="T24" fmla="*/ 3 w 130"/>
                  <a:gd name="T25" fmla="*/ 8 h 122"/>
                  <a:gd name="T26" fmla="*/ 2 w 130"/>
                  <a:gd name="T27" fmla="*/ 16 h 122"/>
                  <a:gd name="T28" fmla="*/ 3 w 130"/>
                  <a:gd name="T29" fmla="*/ 1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0" h="122">
                    <a:moveTo>
                      <a:pt x="3" y="19"/>
                    </a:moveTo>
                    <a:cubicBezTo>
                      <a:pt x="6" y="37"/>
                      <a:pt x="3" y="69"/>
                      <a:pt x="25" y="79"/>
                    </a:cubicBezTo>
                    <a:cubicBezTo>
                      <a:pt x="30" y="81"/>
                      <a:pt x="34" y="82"/>
                      <a:pt x="39" y="84"/>
                    </a:cubicBezTo>
                    <a:cubicBezTo>
                      <a:pt x="51" y="88"/>
                      <a:pt x="65" y="90"/>
                      <a:pt x="75" y="99"/>
                    </a:cubicBezTo>
                    <a:cubicBezTo>
                      <a:pt x="81" y="103"/>
                      <a:pt x="84" y="109"/>
                      <a:pt x="87" y="115"/>
                    </a:cubicBezTo>
                    <a:cubicBezTo>
                      <a:pt x="90" y="121"/>
                      <a:pt x="98" y="119"/>
                      <a:pt x="103" y="120"/>
                    </a:cubicBezTo>
                    <a:cubicBezTo>
                      <a:pt x="109" y="121"/>
                      <a:pt x="115" y="122"/>
                      <a:pt x="120" y="121"/>
                    </a:cubicBezTo>
                    <a:cubicBezTo>
                      <a:pt x="122" y="121"/>
                      <a:pt x="129" y="106"/>
                      <a:pt x="129" y="104"/>
                    </a:cubicBezTo>
                    <a:cubicBezTo>
                      <a:pt x="130" y="96"/>
                      <a:pt x="124" y="93"/>
                      <a:pt x="119" y="88"/>
                    </a:cubicBezTo>
                    <a:cubicBezTo>
                      <a:pt x="111" y="79"/>
                      <a:pt x="101" y="69"/>
                      <a:pt x="88" y="64"/>
                    </a:cubicBezTo>
                    <a:cubicBezTo>
                      <a:pt x="72" y="59"/>
                      <a:pt x="53" y="65"/>
                      <a:pt x="37" y="57"/>
                    </a:cubicBezTo>
                    <a:cubicBezTo>
                      <a:pt x="25" y="50"/>
                      <a:pt x="23" y="37"/>
                      <a:pt x="19" y="25"/>
                    </a:cubicBezTo>
                    <a:cubicBezTo>
                      <a:pt x="18" y="19"/>
                      <a:pt x="13" y="0"/>
                      <a:pt x="3" y="8"/>
                    </a:cubicBezTo>
                    <a:cubicBezTo>
                      <a:pt x="0" y="10"/>
                      <a:pt x="1" y="13"/>
                      <a:pt x="2" y="16"/>
                    </a:cubicBezTo>
                    <a:cubicBezTo>
                      <a:pt x="2" y="17"/>
                      <a:pt x="3" y="18"/>
                      <a:pt x="3" y="19"/>
                    </a:cubicBez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28" name="Freeform 4873"/>
              <p:cNvSpPr>
                <a:spLocks/>
              </p:cNvSpPr>
              <p:nvPr/>
            </p:nvSpPr>
            <p:spPr bwMode="auto">
              <a:xfrm>
                <a:off x="-4226" y="2382"/>
                <a:ext cx="4" cy="14"/>
              </a:xfrm>
              <a:custGeom>
                <a:avLst/>
                <a:gdLst>
                  <a:gd name="T0" fmla="*/ 0 w 2"/>
                  <a:gd name="T1" fmla="*/ 0 h 6"/>
                  <a:gd name="T2" fmla="*/ 0 w 2"/>
                  <a:gd name="T3" fmla="*/ 2 h 6"/>
                  <a:gd name="T4" fmla="*/ 0 w 2"/>
                  <a:gd name="T5" fmla="*/ 1 h 6"/>
                  <a:gd name="T6" fmla="*/ 1 w 2"/>
                  <a:gd name="T7" fmla="*/ 3 h 6"/>
                  <a:gd name="T8" fmla="*/ 0 w 2"/>
                  <a:gd name="T9" fmla="*/ 3 h 6"/>
                  <a:gd name="T10" fmla="*/ 2 w 2"/>
                  <a:gd name="T11" fmla="*/ 6 h 6"/>
                  <a:gd name="T12" fmla="*/ 1 w 2"/>
                  <a:gd name="T13" fmla="*/ 0 h 6"/>
                  <a:gd name="T14" fmla="*/ 0 w 2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1" y="5"/>
                      <a:pt x="2" y="6"/>
                    </a:cubicBezTo>
                    <a:cubicBezTo>
                      <a:pt x="2" y="4"/>
                      <a:pt x="1" y="2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29" name="Freeform 4874"/>
              <p:cNvSpPr>
                <a:spLocks/>
              </p:cNvSpPr>
              <p:nvPr/>
            </p:nvSpPr>
            <p:spPr bwMode="auto">
              <a:xfrm>
                <a:off x="-4170" y="2358"/>
                <a:ext cx="10" cy="14"/>
              </a:xfrm>
              <a:custGeom>
                <a:avLst/>
                <a:gdLst>
                  <a:gd name="T0" fmla="*/ 3 w 4"/>
                  <a:gd name="T1" fmla="*/ 3 h 6"/>
                  <a:gd name="T2" fmla="*/ 2 w 4"/>
                  <a:gd name="T3" fmla="*/ 0 h 6"/>
                  <a:gd name="T4" fmla="*/ 3 w 4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3" y="3"/>
                    </a:moveTo>
                    <a:cubicBezTo>
                      <a:pt x="4" y="6"/>
                      <a:pt x="3" y="0"/>
                      <a:pt x="2" y="0"/>
                    </a:cubicBezTo>
                    <a:cubicBezTo>
                      <a:pt x="0" y="0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30" name="Freeform 4875"/>
              <p:cNvSpPr>
                <a:spLocks/>
              </p:cNvSpPr>
              <p:nvPr/>
            </p:nvSpPr>
            <p:spPr bwMode="auto">
              <a:xfrm>
                <a:off x="-4245" y="2334"/>
                <a:ext cx="7" cy="12"/>
              </a:xfrm>
              <a:custGeom>
                <a:avLst/>
                <a:gdLst>
                  <a:gd name="T0" fmla="*/ 0 w 3"/>
                  <a:gd name="T1" fmla="*/ 1 h 5"/>
                  <a:gd name="T2" fmla="*/ 3 w 3"/>
                  <a:gd name="T3" fmla="*/ 4 h 5"/>
                  <a:gd name="T4" fmla="*/ 1 w 3"/>
                  <a:gd name="T5" fmla="*/ 0 h 5"/>
                  <a:gd name="T6" fmla="*/ 0 w 3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1"/>
                    </a:moveTo>
                    <a:cubicBezTo>
                      <a:pt x="3" y="1"/>
                      <a:pt x="0" y="5"/>
                      <a:pt x="3" y="4"/>
                    </a:cubicBezTo>
                    <a:cubicBezTo>
                      <a:pt x="2" y="3"/>
                      <a:pt x="2" y="1"/>
                      <a:pt x="1" y="0"/>
                    </a:cubicBezTo>
                    <a:cubicBezTo>
                      <a:pt x="0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31" name="Freeform 4876"/>
              <p:cNvSpPr>
                <a:spLocks/>
              </p:cNvSpPr>
              <p:nvPr/>
            </p:nvSpPr>
            <p:spPr bwMode="auto">
              <a:xfrm>
                <a:off x="-4264" y="2332"/>
                <a:ext cx="9" cy="17"/>
              </a:xfrm>
              <a:custGeom>
                <a:avLst/>
                <a:gdLst>
                  <a:gd name="T0" fmla="*/ 0 w 4"/>
                  <a:gd name="T1" fmla="*/ 0 h 7"/>
                  <a:gd name="T2" fmla="*/ 1 w 4"/>
                  <a:gd name="T3" fmla="*/ 3 h 7"/>
                  <a:gd name="T4" fmla="*/ 3 w 4"/>
                  <a:gd name="T5" fmla="*/ 7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cubicBezTo>
                      <a:pt x="2" y="2"/>
                      <a:pt x="4" y="1"/>
                      <a:pt x="1" y="3"/>
                    </a:cubicBezTo>
                    <a:cubicBezTo>
                      <a:pt x="2" y="4"/>
                      <a:pt x="2" y="5"/>
                      <a:pt x="3" y="7"/>
                    </a:cubicBezTo>
                    <a:cubicBezTo>
                      <a:pt x="4" y="5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32" name="Freeform 4877"/>
              <p:cNvSpPr>
                <a:spLocks/>
              </p:cNvSpPr>
              <p:nvPr/>
            </p:nvSpPr>
            <p:spPr bwMode="auto">
              <a:xfrm>
                <a:off x="-4226" y="2386"/>
                <a:ext cx="16" cy="17"/>
              </a:xfrm>
              <a:custGeom>
                <a:avLst/>
                <a:gdLst>
                  <a:gd name="T0" fmla="*/ 2 w 7"/>
                  <a:gd name="T1" fmla="*/ 1 h 7"/>
                  <a:gd name="T2" fmla="*/ 3 w 7"/>
                  <a:gd name="T3" fmla="*/ 3 h 7"/>
                  <a:gd name="T4" fmla="*/ 3 w 7"/>
                  <a:gd name="T5" fmla="*/ 3 h 7"/>
                  <a:gd name="T6" fmla="*/ 2 w 7"/>
                  <a:gd name="T7" fmla="*/ 3 h 7"/>
                  <a:gd name="T8" fmla="*/ 1 w 7"/>
                  <a:gd name="T9" fmla="*/ 3 h 7"/>
                  <a:gd name="T10" fmla="*/ 1 w 7"/>
                  <a:gd name="T11" fmla="*/ 3 h 7"/>
                  <a:gd name="T12" fmla="*/ 0 w 7"/>
                  <a:gd name="T13" fmla="*/ 3 h 7"/>
                  <a:gd name="T14" fmla="*/ 2 w 7"/>
                  <a:gd name="T15" fmla="*/ 6 h 7"/>
                  <a:gd name="T16" fmla="*/ 2 w 7"/>
                  <a:gd name="T17" fmla="*/ 5 h 7"/>
                  <a:gd name="T18" fmla="*/ 4 w 7"/>
                  <a:gd name="T19" fmla="*/ 5 h 7"/>
                  <a:gd name="T20" fmla="*/ 6 w 7"/>
                  <a:gd name="T21" fmla="*/ 7 h 7"/>
                  <a:gd name="T22" fmla="*/ 7 w 7"/>
                  <a:gd name="T23" fmla="*/ 3 h 7"/>
                  <a:gd name="T24" fmla="*/ 5 w 7"/>
                  <a:gd name="T25" fmla="*/ 2 h 7"/>
                  <a:gd name="T26" fmla="*/ 5 w 7"/>
                  <a:gd name="T27" fmla="*/ 2 h 7"/>
                  <a:gd name="T28" fmla="*/ 5 w 7"/>
                  <a:gd name="T29" fmla="*/ 2 h 7"/>
                  <a:gd name="T30" fmla="*/ 3 w 7"/>
                  <a:gd name="T31" fmla="*/ 1 h 7"/>
                  <a:gd name="T32" fmla="*/ 3 w 7"/>
                  <a:gd name="T33" fmla="*/ 0 h 7"/>
                  <a:gd name="T34" fmla="*/ 3 w 7"/>
                  <a:gd name="T35" fmla="*/ 1 h 7"/>
                  <a:gd name="T36" fmla="*/ 2 w 7"/>
                  <a:gd name="T3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7">
                    <a:moveTo>
                      <a:pt x="2" y="1"/>
                    </a:moveTo>
                    <a:cubicBezTo>
                      <a:pt x="2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1"/>
                      <a:pt x="1" y="5"/>
                      <a:pt x="0" y="3"/>
                    </a:cubicBezTo>
                    <a:cubicBezTo>
                      <a:pt x="0" y="4"/>
                      <a:pt x="1" y="6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4" y="5"/>
                    </a:cubicBezTo>
                    <a:cubicBezTo>
                      <a:pt x="4" y="5"/>
                      <a:pt x="5" y="6"/>
                      <a:pt x="6" y="7"/>
                    </a:cubicBezTo>
                    <a:cubicBezTo>
                      <a:pt x="5" y="6"/>
                      <a:pt x="6" y="4"/>
                      <a:pt x="7" y="3"/>
                    </a:cubicBezTo>
                    <a:cubicBezTo>
                      <a:pt x="6" y="3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7" y="2"/>
                      <a:pt x="5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2" y="3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33" name="Freeform 4878"/>
              <p:cNvSpPr>
                <a:spLocks/>
              </p:cNvSpPr>
              <p:nvPr/>
            </p:nvSpPr>
            <p:spPr bwMode="auto">
              <a:xfrm>
                <a:off x="-4215" y="2415"/>
                <a:ext cx="15" cy="7"/>
              </a:xfrm>
              <a:custGeom>
                <a:avLst/>
                <a:gdLst>
                  <a:gd name="T0" fmla="*/ 6 w 6"/>
                  <a:gd name="T1" fmla="*/ 0 h 3"/>
                  <a:gd name="T2" fmla="*/ 0 w 6"/>
                  <a:gd name="T3" fmla="*/ 1 h 3"/>
                  <a:gd name="T4" fmla="*/ 6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cubicBezTo>
                      <a:pt x="4" y="1"/>
                      <a:pt x="1" y="0"/>
                      <a:pt x="0" y="1"/>
                    </a:cubicBezTo>
                    <a:cubicBezTo>
                      <a:pt x="2" y="1"/>
                      <a:pt x="5" y="3"/>
                      <a:pt x="6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34" name="Freeform 4879"/>
              <p:cNvSpPr>
                <a:spLocks/>
              </p:cNvSpPr>
              <p:nvPr/>
            </p:nvSpPr>
            <p:spPr bwMode="auto">
              <a:xfrm>
                <a:off x="-4241" y="2377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4 h 5"/>
                  <a:gd name="T4" fmla="*/ 6 w 6"/>
                  <a:gd name="T5" fmla="*/ 4 h 5"/>
                  <a:gd name="T6" fmla="*/ 5 w 6"/>
                  <a:gd name="T7" fmla="*/ 1 h 5"/>
                  <a:gd name="T8" fmla="*/ 4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0" y="1"/>
                      <a:pt x="4" y="2"/>
                      <a:pt x="2" y="4"/>
                    </a:cubicBezTo>
                    <a:cubicBezTo>
                      <a:pt x="3" y="5"/>
                      <a:pt x="4" y="5"/>
                      <a:pt x="6" y="4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3" y="2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35" name="Freeform 4880"/>
              <p:cNvSpPr>
                <a:spLocks/>
              </p:cNvSpPr>
              <p:nvPr/>
            </p:nvSpPr>
            <p:spPr bwMode="auto">
              <a:xfrm>
                <a:off x="-4248" y="2396"/>
                <a:ext cx="10" cy="5"/>
              </a:xfrm>
              <a:custGeom>
                <a:avLst/>
                <a:gdLst>
                  <a:gd name="T0" fmla="*/ 4 w 4"/>
                  <a:gd name="T1" fmla="*/ 2 h 2"/>
                  <a:gd name="T2" fmla="*/ 3 w 4"/>
                  <a:gd name="T3" fmla="*/ 1 h 2"/>
                  <a:gd name="T4" fmla="*/ 1 w 4"/>
                  <a:gd name="T5" fmla="*/ 0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3" y="2"/>
                      <a:pt x="3" y="1"/>
                      <a:pt x="3" y="1"/>
                    </a:cubicBezTo>
                    <a:cubicBezTo>
                      <a:pt x="2" y="0"/>
                      <a:pt x="1" y="2"/>
                      <a:pt x="1" y="0"/>
                    </a:cubicBezTo>
                    <a:cubicBezTo>
                      <a:pt x="0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36" name="Freeform 4881"/>
              <p:cNvSpPr>
                <a:spLocks/>
              </p:cNvSpPr>
              <p:nvPr/>
            </p:nvSpPr>
            <p:spPr bwMode="auto">
              <a:xfrm>
                <a:off x="-4259" y="2375"/>
                <a:ext cx="7" cy="4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  <a:gd name="T8" fmla="*/ 0 w 3"/>
                  <a:gd name="T9" fmla="*/ 0 h 2"/>
                  <a:gd name="T10" fmla="*/ 0 w 3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3" y="1"/>
                      <a:pt x="3" y="0"/>
                    </a:cubicBezTo>
                    <a:cubicBezTo>
                      <a:pt x="2" y="0"/>
                      <a:pt x="1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37" name="Freeform 4882"/>
              <p:cNvSpPr>
                <a:spLocks/>
              </p:cNvSpPr>
              <p:nvPr/>
            </p:nvSpPr>
            <p:spPr bwMode="auto">
              <a:xfrm>
                <a:off x="-4262" y="2384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38" name="Freeform 4883"/>
              <p:cNvSpPr>
                <a:spLocks/>
              </p:cNvSpPr>
              <p:nvPr/>
            </p:nvSpPr>
            <p:spPr bwMode="auto">
              <a:xfrm>
                <a:off x="-4267" y="2346"/>
                <a:ext cx="29" cy="40"/>
              </a:xfrm>
              <a:custGeom>
                <a:avLst/>
                <a:gdLst>
                  <a:gd name="T0" fmla="*/ 11 w 12"/>
                  <a:gd name="T1" fmla="*/ 7 h 17"/>
                  <a:gd name="T2" fmla="*/ 5 w 12"/>
                  <a:gd name="T3" fmla="*/ 5 h 17"/>
                  <a:gd name="T4" fmla="*/ 4 w 12"/>
                  <a:gd name="T5" fmla="*/ 1 h 17"/>
                  <a:gd name="T6" fmla="*/ 0 w 12"/>
                  <a:gd name="T7" fmla="*/ 0 h 17"/>
                  <a:gd name="T8" fmla="*/ 3 w 12"/>
                  <a:gd name="T9" fmla="*/ 4 h 17"/>
                  <a:gd name="T10" fmla="*/ 1 w 12"/>
                  <a:gd name="T11" fmla="*/ 4 h 17"/>
                  <a:gd name="T12" fmla="*/ 0 w 12"/>
                  <a:gd name="T13" fmla="*/ 7 h 17"/>
                  <a:gd name="T14" fmla="*/ 5 w 12"/>
                  <a:gd name="T15" fmla="*/ 7 h 17"/>
                  <a:gd name="T16" fmla="*/ 5 w 12"/>
                  <a:gd name="T17" fmla="*/ 7 h 17"/>
                  <a:gd name="T18" fmla="*/ 4 w 12"/>
                  <a:gd name="T19" fmla="*/ 9 h 17"/>
                  <a:gd name="T20" fmla="*/ 4 w 12"/>
                  <a:gd name="T21" fmla="*/ 9 h 17"/>
                  <a:gd name="T22" fmla="*/ 5 w 12"/>
                  <a:gd name="T23" fmla="*/ 10 h 17"/>
                  <a:gd name="T24" fmla="*/ 4 w 12"/>
                  <a:gd name="T25" fmla="*/ 10 h 17"/>
                  <a:gd name="T26" fmla="*/ 6 w 12"/>
                  <a:gd name="T27" fmla="*/ 12 h 17"/>
                  <a:gd name="T28" fmla="*/ 7 w 12"/>
                  <a:gd name="T29" fmla="*/ 14 h 17"/>
                  <a:gd name="T30" fmla="*/ 9 w 12"/>
                  <a:gd name="T31" fmla="*/ 14 h 17"/>
                  <a:gd name="T32" fmla="*/ 7 w 12"/>
                  <a:gd name="T33" fmla="*/ 15 h 17"/>
                  <a:gd name="T34" fmla="*/ 7 w 12"/>
                  <a:gd name="T35" fmla="*/ 12 h 17"/>
                  <a:gd name="T36" fmla="*/ 8 w 12"/>
                  <a:gd name="T37" fmla="*/ 14 h 17"/>
                  <a:gd name="T38" fmla="*/ 9 w 12"/>
                  <a:gd name="T39" fmla="*/ 13 h 17"/>
                  <a:gd name="T40" fmla="*/ 9 w 12"/>
                  <a:gd name="T41" fmla="*/ 14 h 17"/>
                  <a:gd name="T42" fmla="*/ 12 w 12"/>
                  <a:gd name="T43" fmla="*/ 16 h 17"/>
                  <a:gd name="T44" fmla="*/ 12 w 12"/>
                  <a:gd name="T45" fmla="*/ 15 h 17"/>
                  <a:gd name="T46" fmla="*/ 12 w 12"/>
                  <a:gd name="T47" fmla="*/ 14 h 17"/>
                  <a:gd name="T48" fmla="*/ 11 w 12"/>
                  <a:gd name="T49" fmla="*/ 14 h 17"/>
                  <a:gd name="T50" fmla="*/ 10 w 12"/>
                  <a:gd name="T51" fmla="*/ 12 h 17"/>
                  <a:gd name="T52" fmla="*/ 9 w 12"/>
                  <a:gd name="T53" fmla="*/ 12 h 17"/>
                  <a:gd name="T54" fmla="*/ 10 w 12"/>
                  <a:gd name="T55" fmla="*/ 11 h 17"/>
                  <a:gd name="T56" fmla="*/ 8 w 12"/>
                  <a:gd name="T57" fmla="*/ 9 h 17"/>
                  <a:gd name="T58" fmla="*/ 9 w 12"/>
                  <a:gd name="T59" fmla="*/ 9 h 17"/>
                  <a:gd name="T60" fmla="*/ 9 w 12"/>
                  <a:gd name="T61" fmla="*/ 10 h 17"/>
                  <a:gd name="T62" fmla="*/ 11 w 12"/>
                  <a:gd name="T6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" h="17">
                    <a:moveTo>
                      <a:pt x="11" y="7"/>
                    </a:moveTo>
                    <a:cubicBezTo>
                      <a:pt x="10" y="8"/>
                      <a:pt x="6" y="6"/>
                      <a:pt x="5" y="5"/>
                    </a:cubicBezTo>
                    <a:cubicBezTo>
                      <a:pt x="4" y="4"/>
                      <a:pt x="5" y="2"/>
                      <a:pt x="4" y="1"/>
                    </a:cubicBezTo>
                    <a:cubicBezTo>
                      <a:pt x="2" y="1"/>
                      <a:pt x="2" y="1"/>
                      <a:pt x="0" y="0"/>
                    </a:cubicBezTo>
                    <a:cubicBezTo>
                      <a:pt x="2" y="1"/>
                      <a:pt x="1" y="3"/>
                      <a:pt x="3" y="4"/>
                    </a:cubicBezTo>
                    <a:cubicBezTo>
                      <a:pt x="2" y="5"/>
                      <a:pt x="1" y="6"/>
                      <a:pt x="1" y="4"/>
                    </a:cubicBezTo>
                    <a:cubicBezTo>
                      <a:pt x="0" y="5"/>
                      <a:pt x="1" y="5"/>
                      <a:pt x="0" y="7"/>
                    </a:cubicBezTo>
                    <a:cubicBezTo>
                      <a:pt x="2" y="6"/>
                      <a:pt x="3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9"/>
                      <a:pt x="5" y="9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5" y="11"/>
                      <a:pt x="6" y="12"/>
                    </a:cubicBezTo>
                    <a:cubicBezTo>
                      <a:pt x="6" y="12"/>
                      <a:pt x="7" y="14"/>
                      <a:pt x="7" y="14"/>
                    </a:cubicBezTo>
                    <a:cubicBezTo>
                      <a:pt x="7" y="16"/>
                      <a:pt x="9" y="17"/>
                      <a:pt x="9" y="14"/>
                    </a:cubicBezTo>
                    <a:cubicBezTo>
                      <a:pt x="8" y="15"/>
                      <a:pt x="8" y="15"/>
                      <a:pt x="7" y="15"/>
                    </a:cubicBezTo>
                    <a:cubicBezTo>
                      <a:pt x="8" y="13"/>
                      <a:pt x="7" y="13"/>
                      <a:pt x="7" y="12"/>
                    </a:cubicBezTo>
                    <a:cubicBezTo>
                      <a:pt x="8" y="13"/>
                      <a:pt x="8" y="13"/>
                      <a:pt x="8" y="14"/>
                    </a:cubicBezTo>
                    <a:cubicBezTo>
                      <a:pt x="8" y="14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3"/>
                      <a:pt x="11" y="15"/>
                      <a:pt x="12" y="16"/>
                    </a:cubicBezTo>
                    <a:cubicBezTo>
                      <a:pt x="12" y="16"/>
                      <a:pt x="12" y="15"/>
                      <a:pt x="12" y="15"/>
                    </a:cubicBezTo>
                    <a:cubicBezTo>
                      <a:pt x="12" y="15"/>
                      <a:pt x="12" y="14"/>
                      <a:pt x="12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4"/>
                      <a:pt x="11" y="13"/>
                      <a:pt x="10" y="12"/>
                    </a:cubicBezTo>
                    <a:cubicBezTo>
                      <a:pt x="10" y="12"/>
                      <a:pt x="9" y="12"/>
                      <a:pt x="9" y="12"/>
                    </a:cubicBezTo>
                    <a:cubicBezTo>
                      <a:pt x="9" y="12"/>
                      <a:pt x="10" y="12"/>
                      <a:pt x="10" y="11"/>
                    </a:cubicBezTo>
                    <a:cubicBezTo>
                      <a:pt x="8" y="12"/>
                      <a:pt x="8" y="10"/>
                      <a:pt x="8" y="9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9"/>
                      <a:pt x="9" y="10"/>
                      <a:pt x="9" y="10"/>
                    </a:cubicBezTo>
                    <a:cubicBezTo>
                      <a:pt x="10" y="10"/>
                      <a:pt x="10" y="8"/>
                      <a:pt x="11" y="7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39" name="Freeform 4884"/>
              <p:cNvSpPr>
                <a:spLocks/>
              </p:cNvSpPr>
              <p:nvPr/>
            </p:nvSpPr>
            <p:spPr bwMode="auto">
              <a:xfrm>
                <a:off x="-4224" y="2368"/>
                <a:ext cx="7" cy="9"/>
              </a:xfrm>
              <a:custGeom>
                <a:avLst/>
                <a:gdLst>
                  <a:gd name="T0" fmla="*/ 2 w 3"/>
                  <a:gd name="T1" fmla="*/ 1 h 4"/>
                  <a:gd name="T2" fmla="*/ 0 w 3"/>
                  <a:gd name="T3" fmla="*/ 1 h 4"/>
                  <a:gd name="T4" fmla="*/ 2 w 3"/>
                  <a:gd name="T5" fmla="*/ 4 h 4"/>
                  <a:gd name="T6" fmla="*/ 3 w 3"/>
                  <a:gd name="T7" fmla="*/ 4 h 4"/>
                  <a:gd name="T8" fmla="*/ 3 w 3"/>
                  <a:gd name="T9" fmla="*/ 3 h 4"/>
                  <a:gd name="T10" fmla="*/ 2 w 3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1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0" y="2"/>
                      <a:pt x="3" y="2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40" name="Freeform 4885"/>
              <p:cNvSpPr>
                <a:spLocks/>
              </p:cNvSpPr>
              <p:nvPr/>
            </p:nvSpPr>
            <p:spPr bwMode="auto">
              <a:xfrm>
                <a:off x="-4231" y="2360"/>
                <a:ext cx="12" cy="12"/>
              </a:xfrm>
              <a:custGeom>
                <a:avLst/>
                <a:gdLst>
                  <a:gd name="T0" fmla="*/ 0 w 5"/>
                  <a:gd name="T1" fmla="*/ 0 h 5"/>
                  <a:gd name="T2" fmla="*/ 3 w 5"/>
                  <a:gd name="T3" fmla="*/ 3 h 5"/>
                  <a:gd name="T4" fmla="*/ 3 w 5"/>
                  <a:gd name="T5" fmla="*/ 5 h 5"/>
                  <a:gd name="T6" fmla="*/ 5 w 5"/>
                  <a:gd name="T7" fmla="*/ 2 h 5"/>
                  <a:gd name="T8" fmla="*/ 0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0" y="2"/>
                      <a:pt x="2" y="2"/>
                      <a:pt x="3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4" y="5"/>
                      <a:pt x="3" y="2"/>
                      <a:pt x="5" y="2"/>
                    </a:cubicBezTo>
                    <a:cubicBezTo>
                      <a:pt x="4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41" name="Freeform 4886"/>
              <p:cNvSpPr>
                <a:spLocks/>
              </p:cNvSpPr>
              <p:nvPr/>
            </p:nvSpPr>
            <p:spPr bwMode="auto">
              <a:xfrm>
                <a:off x="-4262" y="2370"/>
                <a:ext cx="21" cy="21"/>
              </a:xfrm>
              <a:custGeom>
                <a:avLst/>
                <a:gdLst>
                  <a:gd name="T0" fmla="*/ 6 w 9"/>
                  <a:gd name="T1" fmla="*/ 0 h 9"/>
                  <a:gd name="T2" fmla="*/ 5 w 9"/>
                  <a:gd name="T3" fmla="*/ 0 h 9"/>
                  <a:gd name="T4" fmla="*/ 4 w 9"/>
                  <a:gd name="T5" fmla="*/ 2 h 9"/>
                  <a:gd name="T6" fmla="*/ 6 w 9"/>
                  <a:gd name="T7" fmla="*/ 1 h 9"/>
                  <a:gd name="T8" fmla="*/ 2 w 9"/>
                  <a:gd name="T9" fmla="*/ 3 h 9"/>
                  <a:gd name="T10" fmla="*/ 2 w 9"/>
                  <a:gd name="T11" fmla="*/ 2 h 9"/>
                  <a:gd name="T12" fmla="*/ 1 w 9"/>
                  <a:gd name="T13" fmla="*/ 3 h 9"/>
                  <a:gd name="T14" fmla="*/ 0 w 9"/>
                  <a:gd name="T15" fmla="*/ 3 h 9"/>
                  <a:gd name="T16" fmla="*/ 0 w 9"/>
                  <a:gd name="T17" fmla="*/ 6 h 9"/>
                  <a:gd name="T18" fmla="*/ 1 w 9"/>
                  <a:gd name="T19" fmla="*/ 9 h 9"/>
                  <a:gd name="T20" fmla="*/ 3 w 9"/>
                  <a:gd name="T21" fmla="*/ 6 h 9"/>
                  <a:gd name="T22" fmla="*/ 4 w 9"/>
                  <a:gd name="T23" fmla="*/ 5 h 9"/>
                  <a:gd name="T24" fmla="*/ 4 w 9"/>
                  <a:gd name="T25" fmla="*/ 3 h 9"/>
                  <a:gd name="T26" fmla="*/ 4 w 9"/>
                  <a:gd name="T27" fmla="*/ 4 h 9"/>
                  <a:gd name="T28" fmla="*/ 6 w 9"/>
                  <a:gd name="T29" fmla="*/ 4 h 9"/>
                  <a:gd name="T30" fmla="*/ 6 w 9"/>
                  <a:gd name="T31" fmla="*/ 4 h 9"/>
                  <a:gd name="T32" fmla="*/ 6 w 9"/>
                  <a:gd name="T33" fmla="*/ 6 h 9"/>
                  <a:gd name="T34" fmla="*/ 6 w 9"/>
                  <a:gd name="T35" fmla="*/ 6 h 9"/>
                  <a:gd name="T36" fmla="*/ 7 w 9"/>
                  <a:gd name="T37" fmla="*/ 6 h 9"/>
                  <a:gd name="T38" fmla="*/ 8 w 9"/>
                  <a:gd name="T39" fmla="*/ 6 h 9"/>
                  <a:gd name="T40" fmla="*/ 8 w 9"/>
                  <a:gd name="T41" fmla="*/ 7 h 9"/>
                  <a:gd name="T42" fmla="*/ 8 w 9"/>
                  <a:gd name="T43" fmla="*/ 5 h 9"/>
                  <a:gd name="T44" fmla="*/ 9 w 9"/>
                  <a:gd name="T45" fmla="*/ 4 h 9"/>
                  <a:gd name="T46" fmla="*/ 6 w 9"/>
                  <a:gd name="T4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9">
                    <a:moveTo>
                      <a:pt x="6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5" y="1"/>
                      <a:pt x="4" y="0"/>
                      <a:pt x="4" y="2"/>
                    </a:cubicBezTo>
                    <a:cubicBezTo>
                      <a:pt x="5" y="2"/>
                      <a:pt x="5" y="1"/>
                      <a:pt x="6" y="1"/>
                    </a:cubicBezTo>
                    <a:cubicBezTo>
                      <a:pt x="5" y="3"/>
                      <a:pt x="4" y="3"/>
                      <a:pt x="2" y="3"/>
                    </a:cubicBezTo>
                    <a:cubicBezTo>
                      <a:pt x="2" y="3"/>
                      <a:pt x="3" y="2"/>
                      <a:pt x="2" y="2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3" y="4"/>
                      <a:pt x="1" y="6"/>
                      <a:pt x="0" y="6"/>
                    </a:cubicBezTo>
                    <a:cubicBezTo>
                      <a:pt x="0" y="6"/>
                      <a:pt x="1" y="6"/>
                      <a:pt x="1" y="9"/>
                    </a:cubicBezTo>
                    <a:cubicBezTo>
                      <a:pt x="2" y="7"/>
                      <a:pt x="1" y="5"/>
                      <a:pt x="3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7" y="6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9"/>
                      <a:pt x="9" y="6"/>
                      <a:pt x="8" y="5"/>
                    </a:cubicBezTo>
                    <a:cubicBezTo>
                      <a:pt x="9" y="5"/>
                      <a:pt x="9" y="5"/>
                      <a:pt x="9" y="4"/>
                    </a:cubicBezTo>
                    <a:cubicBezTo>
                      <a:pt x="6" y="3"/>
                      <a:pt x="7" y="1"/>
                      <a:pt x="6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42" name="Freeform 4887"/>
              <p:cNvSpPr>
                <a:spLocks/>
              </p:cNvSpPr>
              <p:nvPr/>
            </p:nvSpPr>
            <p:spPr bwMode="auto">
              <a:xfrm>
                <a:off x="-4224" y="2379"/>
                <a:ext cx="5" cy="7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0 w 2"/>
                  <a:gd name="T5" fmla="*/ 1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0"/>
                      <a:pt x="1" y="1"/>
                      <a:pt x="0" y="0"/>
                    </a:cubicBezTo>
                    <a:cubicBezTo>
                      <a:pt x="0" y="1"/>
                      <a:pt x="0" y="2"/>
                      <a:pt x="0" y="1"/>
                    </a:cubicBezTo>
                    <a:cubicBezTo>
                      <a:pt x="0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43" name="Freeform 4888"/>
              <p:cNvSpPr>
                <a:spLocks/>
              </p:cNvSpPr>
              <p:nvPr/>
            </p:nvSpPr>
            <p:spPr bwMode="auto">
              <a:xfrm>
                <a:off x="-4248" y="2382"/>
                <a:ext cx="26" cy="21"/>
              </a:xfrm>
              <a:custGeom>
                <a:avLst/>
                <a:gdLst>
                  <a:gd name="T0" fmla="*/ 0 w 11"/>
                  <a:gd name="T1" fmla="*/ 4 h 9"/>
                  <a:gd name="T2" fmla="*/ 1 w 11"/>
                  <a:gd name="T3" fmla="*/ 5 h 9"/>
                  <a:gd name="T4" fmla="*/ 1 w 11"/>
                  <a:gd name="T5" fmla="*/ 3 h 9"/>
                  <a:gd name="T6" fmla="*/ 4 w 11"/>
                  <a:gd name="T7" fmla="*/ 6 h 9"/>
                  <a:gd name="T8" fmla="*/ 3 w 11"/>
                  <a:gd name="T9" fmla="*/ 5 h 9"/>
                  <a:gd name="T10" fmla="*/ 5 w 11"/>
                  <a:gd name="T11" fmla="*/ 7 h 9"/>
                  <a:gd name="T12" fmla="*/ 4 w 11"/>
                  <a:gd name="T13" fmla="*/ 4 h 9"/>
                  <a:gd name="T14" fmla="*/ 5 w 11"/>
                  <a:gd name="T15" fmla="*/ 3 h 9"/>
                  <a:gd name="T16" fmla="*/ 8 w 11"/>
                  <a:gd name="T17" fmla="*/ 9 h 9"/>
                  <a:gd name="T18" fmla="*/ 10 w 11"/>
                  <a:gd name="T19" fmla="*/ 6 h 9"/>
                  <a:gd name="T20" fmla="*/ 2 w 11"/>
                  <a:gd name="T21" fmla="*/ 0 h 9"/>
                  <a:gd name="T22" fmla="*/ 0 w 11"/>
                  <a:gd name="T2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9">
                    <a:moveTo>
                      <a:pt x="0" y="4"/>
                    </a:moveTo>
                    <a:cubicBezTo>
                      <a:pt x="0" y="4"/>
                      <a:pt x="1" y="4"/>
                      <a:pt x="1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3" y="3"/>
                      <a:pt x="4" y="3"/>
                      <a:pt x="4" y="6"/>
                    </a:cubicBezTo>
                    <a:cubicBezTo>
                      <a:pt x="4" y="6"/>
                      <a:pt x="3" y="6"/>
                      <a:pt x="3" y="5"/>
                    </a:cubicBezTo>
                    <a:cubicBezTo>
                      <a:pt x="2" y="6"/>
                      <a:pt x="4" y="7"/>
                      <a:pt x="5" y="7"/>
                    </a:cubicBezTo>
                    <a:cubicBezTo>
                      <a:pt x="4" y="6"/>
                      <a:pt x="6" y="4"/>
                      <a:pt x="4" y="4"/>
                    </a:cubicBezTo>
                    <a:cubicBezTo>
                      <a:pt x="4" y="4"/>
                      <a:pt x="5" y="3"/>
                      <a:pt x="5" y="3"/>
                    </a:cubicBezTo>
                    <a:cubicBezTo>
                      <a:pt x="6" y="6"/>
                      <a:pt x="6" y="5"/>
                      <a:pt x="8" y="9"/>
                    </a:cubicBezTo>
                    <a:cubicBezTo>
                      <a:pt x="9" y="8"/>
                      <a:pt x="11" y="8"/>
                      <a:pt x="10" y="6"/>
                    </a:cubicBezTo>
                    <a:cubicBezTo>
                      <a:pt x="8" y="4"/>
                      <a:pt x="5" y="2"/>
                      <a:pt x="2" y="0"/>
                    </a:cubicBezTo>
                    <a:cubicBezTo>
                      <a:pt x="1" y="1"/>
                      <a:pt x="2" y="3"/>
                      <a:pt x="0" y="4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44" name="Freeform 4889"/>
              <p:cNvSpPr>
                <a:spLocks/>
              </p:cNvSpPr>
              <p:nvPr/>
            </p:nvSpPr>
            <p:spPr bwMode="auto">
              <a:xfrm>
                <a:off x="-4255" y="2391"/>
                <a:ext cx="10" cy="7"/>
              </a:xfrm>
              <a:custGeom>
                <a:avLst/>
                <a:gdLst>
                  <a:gd name="T0" fmla="*/ 2 w 4"/>
                  <a:gd name="T1" fmla="*/ 0 h 3"/>
                  <a:gd name="T2" fmla="*/ 2 w 4"/>
                  <a:gd name="T3" fmla="*/ 3 h 3"/>
                  <a:gd name="T4" fmla="*/ 4 w 4"/>
                  <a:gd name="T5" fmla="*/ 2 h 3"/>
                  <a:gd name="T6" fmla="*/ 2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0" y="0"/>
                      <a:pt x="2" y="2"/>
                      <a:pt x="2" y="3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3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45" name="Freeform 4890"/>
              <p:cNvSpPr>
                <a:spLocks/>
              </p:cNvSpPr>
              <p:nvPr/>
            </p:nvSpPr>
            <p:spPr bwMode="auto">
              <a:xfrm>
                <a:off x="-4264" y="2337"/>
                <a:ext cx="16" cy="14"/>
              </a:xfrm>
              <a:custGeom>
                <a:avLst/>
                <a:gdLst>
                  <a:gd name="T0" fmla="*/ 7 w 7"/>
                  <a:gd name="T1" fmla="*/ 2 h 6"/>
                  <a:gd name="T2" fmla="*/ 6 w 7"/>
                  <a:gd name="T3" fmla="*/ 0 h 6"/>
                  <a:gd name="T4" fmla="*/ 0 w 7"/>
                  <a:gd name="T5" fmla="*/ 3 h 6"/>
                  <a:gd name="T6" fmla="*/ 3 w 7"/>
                  <a:gd name="T7" fmla="*/ 6 h 6"/>
                  <a:gd name="T8" fmla="*/ 7 w 7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2"/>
                    </a:moveTo>
                    <a:cubicBezTo>
                      <a:pt x="7" y="2"/>
                      <a:pt x="6" y="1"/>
                      <a:pt x="6" y="0"/>
                    </a:cubicBezTo>
                    <a:cubicBezTo>
                      <a:pt x="4" y="1"/>
                      <a:pt x="2" y="2"/>
                      <a:pt x="0" y="3"/>
                    </a:cubicBezTo>
                    <a:cubicBezTo>
                      <a:pt x="0" y="6"/>
                      <a:pt x="3" y="2"/>
                      <a:pt x="3" y="6"/>
                    </a:cubicBezTo>
                    <a:cubicBezTo>
                      <a:pt x="6" y="6"/>
                      <a:pt x="3" y="2"/>
                      <a:pt x="7" y="2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46" name="Freeform 4891"/>
              <p:cNvSpPr>
                <a:spLocks/>
              </p:cNvSpPr>
              <p:nvPr/>
            </p:nvSpPr>
            <p:spPr bwMode="auto">
              <a:xfrm>
                <a:off x="-4229" y="2413"/>
                <a:ext cx="14" cy="9"/>
              </a:xfrm>
              <a:custGeom>
                <a:avLst/>
                <a:gdLst>
                  <a:gd name="T0" fmla="*/ 6 w 6"/>
                  <a:gd name="T1" fmla="*/ 3 h 4"/>
                  <a:gd name="T2" fmla="*/ 0 w 6"/>
                  <a:gd name="T3" fmla="*/ 1 h 4"/>
                  <a:gd name="T4" fmla="*/ 6 w 6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cubicBezTo>
                      <a:pt x="4" y="1"/>
                      <a:pt x="3" y="0"/>
                      <a:pt x="0" y="1"/>
                    </a:cubicBezTo>
                    <a:cubicBezTo>
                      <a:pt x="0" y="4"/>
                      <a:pt x="3" y="3"/>
                      <a:pt x="6" y="3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47" name="Freeform 4892"/>
              <p:cNvSpPr>
                <a:spLocks/>
              </p:cNvSpPr>
              <p:nvPr/>
            </p:nvSpPr>
            <p:spPr bwMode="auto">
              <a:xfrm>
                <a:off x="-4224" y="2405"/>
                <a:ext cx="14" cy="17"/>
              </a:xfrm>
              <a:custGeom>
                <a:avLst/>
                <a:gdLst>
                  <a:gd name="T0" fmla="*/ 2 w 6"/>
                  <a:gd name="T1" fmla="*/ 0 h 7"/>
                  <a:gd name="T2" fmla="*/ 0 w 6"/>
                  <a:gd name="T3" fmla="*/ 2 h 7"/>
                  <a:gd name="T4" fmla="*/ 1 w 6"/>
                  <a:gd name="T5" fmla="*/ 3 h 7"/>
                  <a:gd name="T6" fmla="*/ 1 w 6"/>
                  <a:gd name="T7" fmla="*/ 5 h 7"/>
                  <a:gd name="T8" fmla="*/ 1 w 6"/>
                  <a:gd name="T9" fmla="*/ 6 h 7"/>
                  <a:gd name="T10" fmla="*/ 4 w 6"/>
                  <a:gd name="T11" fmla="*/ 7 h 7"/>
                  <a:gd name="T12" fmla="*/ 4 w 6"/>
                  <a:gd name="T13" fmla="*/ 2 h 7"/>
                  <a:gd name="T14" fmla="*/ 2 w 6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7">
                    <a:moveTo>
                      <a:pt x="2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2" y="7"/>
                      <a:pt x="3" y="6"/>
                      <a:pt x="4" y="7"/>
                    </a:cubicBezTo>
                    <a:cubicBezTo>
                      <a:pt x="5" y="5"/>
                      <a:pt x="6" y="3"/>
                      <a:pt x="4" y="2"/>
                    </a:cubicBezTo>
                    <a:cubicBezTo>
                      <a:pt x="4" y="1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48" name="Freeform 4893"/>
              <p:cNvSpPr>
                <a:spLocks/>
              </p:cNvSpPr>
              <p:nvPr/>
            </p:nvSpPr>
            <p:spPr bwMode="auto">
              <a:xfrm>
                <a:off x="-4222" y="2339"/>
                <a:ext cx="12" cy="12"/>
              </a:xfrm>
              <a:custGeom>
                <a:avLst/>
                <a:gdLst>
                  <a:gd name="T0" fmla="*/ 3 w 5"/>
                  <a:gd name="T1" fmla="*/ 2 h 5"/>
                  <a:gd name="T2" fmla="*/ 1 w 5"/>
                  <a:gd name="T3" fmla="*/ 1 h 5"/>
                  <a:gd name="T4" fmla="*/ 2 w 5"/>
                  <a:gd name="T5" fmla="*/ 4 h 5"/>
                  <a:gd name="T6" fmla="*/ 2 w 5"/>
                  <a:gd name="T7" fmla="*/ 3 h 5"/>
                  <a:gd name="T8" fmla="*/ 3 w 5"/>
                  <a:gd name="T9" fmla="*/ 4 h 5"/>
                  <a:gd name="T10" fmla="*/ 5 w 5"/>
                  <a:gd name="T11" fmla="*/ 1 h 5"/>
                  <a:gd name="T12" fmla="*/ 4 w 5"/>
                  <a:gd name="T13" fmla="*/ 0 h 5"/>
                  <a:gd name="T14" fmla="*/ 3 w 5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3" y="2"/>
                    </a:moveTo>
                    <a:cubicBezTo>
                      <a:pt x="2" y="3"/>
                      <a:pt x="1" y="2"/>
                      <a:pt x="1" y="1"/>
                    </a:cubicBezTo>
                    <a:cubicBezTo>
                      <a:pt x="0" y="3"/>
                      <a:pt x="2" y="3"/>
                      <a:pt x="2" y="4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4" y="2"/>
                      <a:pt x="5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4" y="1"/>
                      <a:pt x="4" y="2"/>
                      <a:pt x="3" y="2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49" name="Freeform 4894"/>
              <p:cNvSpPr>
                <a:spLocks/>
              </p:cNvSpPr>
              <p:nvPr/>
            </p:nvSpPr>
            <p:spPr bwMode="auto">
              <a:xfrm>
                <a:off x="-4236" y="2351"/>
                <a:ext cx="3" cy="7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0 w 1"/>
                  <a:gd name="T5" fmla="*/ 1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0" name="Freeform 4895"/>
              <p:cNvSpPr>
                <a:spLocks/>
              </p:cNvSpPr>
              <p:nvPr/>
            </p:nvSpPr>
            <p:spPr bwMode="auto">
              <a:xfrm>
                <a:off x="-4248" y="2386"/>
                <a:ext cx="15" cy="15"/>
              </a:xfrm>
              <a:custGeom>
                <a:avLst/>
                <a:gdLst>
                  <a:gd name="T0" fmla="*/ 2 w 6"/>
                  <a:gd name="T1" fmla="*/ 3 h 6"/>
                  <a:gd name="T2" fmla="*/ 3 w 6"/>
                  <a:gd name="T3" fmla="*/ 2 h 6"/>
                  <a:gd name="T4" fmla="*/ 6 w 6"/>
                  <a:gd name="T5" fmla="*/ 4 h 6"/>
                  <a:gd name="T6" fmla="*/ 4 w 6"/>
                  <a:gd name="T7" fmla="*/ 1 h 6"/>
                  <a:gd name="T8" fmla="*/ 0 w 6"/>
                  <a:gd name="T9" fmla="*/ 0 h 6"/>
                  <a:gd name="T10" fmla="*/ 2 w 6"/>
                  <a:gd name="T1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2" y="3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5" y="6"/>
                      <a:pt x="6" y="4"/>
                    </a:cubicBezTo>
                    <a:cubicBezTo>
                      <a:pt x="6" y="3"/>
                      <a:pt x="4" y="2"/>
                      <a:pt x="4" y="1"/>
                    </a:cubicBezTo>
                    <a:cubicBezTo>
                      <a:pt x="3" y="3"/>
                      <a:pt x="1" y="0"/>
                      <a:pt x="0" y="0"/>
                    </a:cubicBezTo>
                    <a:cubicBezTo>
                      <a:pt x="1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1" name="Freeform 4896"/>
              <p:cNvSpPr>
                <a:spLocks/>
              </p:cNvSpPr>
              <p:nvPr/>
            </p:nvSpPr>
            <p:spPr bwMode="auto">
              <a:xfrm>
                <a:off x="-4245" y="2358"/>
                <a:ext cx="7" cy="5"/>
              </a:xfrm>
              <a:custGeom>
                <a:avLst/>
                <a:gdLst>
                  <a:gd name="T0" fmla="*/ 0 w 3"/>
                  <a:gd name="T1" fmla="*/ 2 h 2"/>
                  <a:gd name="T2" fmla="*/ 1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  <a:gd name="T8" fmla="*/ 1 w 3"/>
                  <a:gd name="T9" fmla="*/ 0 h 2"/>
                  <a:gd name="T10" fmla="*/ 0 w 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3" y="1"/>
                      <a:pt x="3" y="0"/>
                    </a:cubicBezTo>
                    <a:cubicBezTo>
                      <a:pt x="2" y="0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2" name="Freeform 4897"/>
              <p:cNvSpPr>
                <a:spLocks/>
              </p:cNvSpPr>
              <p:nvPr/>
            </p:nvSpPr>
            <p:spPr bwMode="auto">
              <a:xfrm>
                <a:off x="-4248" y="2334"/>
                <a:ext cx="29" cy="41"/>
              </a:xfrm>
              <a:custGeom>
                <a:avLst/>
                <a:gdLst>
                  <a:gd name="T0" fmla="*/ 11 w 12"/>
                  <a:gd name="T1" fmla="*/ 7 h 17"/>
                  <a:gd name="T2" fmla="*/ 5 w 12"/>
                  <a:gd name="T3" fmla="*/ 5 h 17"/>
                  <a:gd name="T4" fmla="*/ 4 w 12"/>
                  <a:gd name="T5" fmla="*/ 1 h 17"/>
                  <a:gd name="T6" fmla="*/ 0 w 12"/>
                  <a:gd name="T7" fmla="*/ 0 h 17"/>
                  <a:gd name="T8" fmla="*/ 3 w 12"/>
                  <a:gd name="T9" fmla="*/ 5 h 17"/>
                  <a:gd name="T10" fmla="*/ 1 w 12"/>
                  <a:gd name="T11" fmla="*/ 4 h 17"/>
                  <a:gd name="T12" fmla="*/ 0 w 12"/>
                  <a:gd name="T13" fmla="*/ 7 h 17"/>
                  <a:gd name="T14" fmla="*/ 5 w 12"/>
                  <a:gd name="T15" fmla="*/ 7 h 17"/>
                  <a:gd name="T16" fmla="*/ 4 w 12"/>
                  <a:gd name="T17" fmla="*/ 7 h 17"/>
                  <a:gd name="T18" fmla="*/ 3 w 12"/>
                  <a:gd name="T19" fmla="*/ 9 h 17"/>
                  <a:gd name="T20" fmla="*/ 4 w 12"/>
                  <a:gd name="T21" fmla="*/ 9 h 17"/>
                  <a:gd name="T22" fmla="*/ 4 w 12"/>
                  <a:gd name="T23" fmla="*/ 10 h 17"/>
                  <a:gd name="T24" fmla="*/ 4 w 12"/>
                  <a:gd name="T25" fmla="*/ 10 h 17"/>
                  <a:gd name="T26" fmla="*/ 6 w 12"/>
                  <a:gd name="T27" fmla="*/ 12 h 17"/>
                  <a:gd name="T28" fmla="*/ 6 w 12"/>
                  <a:gd name="T29" fmla="*/ 14 h 17"/>
                  <a:gd name="T30" fmla="*/ 8 w 12"/>
                  <a:gd name="T31" fmla="*/ 14 h 17"/>
                  <a:gd name="T32" fmla="*/ 7 w 12"/>
                  <a:gd name="T33" fmla="*/ 15 h 17"/>
                  <a:gd name="T34" fmla="*/ 7 w 12"/>
                  <a:gd name="T35" fmla="*/ 12 h 17"/>
                  <a:gd name="T36" fmla="*/ 8 w 12"/>
                  <a:gd name="T37" fmla="*/ 14 h 17"/>
                  <a:gd name="T38" fmla="*/ 9 w 12"/>
                  <a:gd name="T39" fmla="*/ 13 h 17"/>
                  <a:gd name="T40" fmla="*/ 9 w 12"/>
                  <a:gd name="T41" fmla="*/ 14 h 17"/>
                  <a:gd name="T42" fmla="*/ 11 w 12"/>
                  <a:gd name="T43" fmla="*/ 16 h 17"/>
                  <a:gd name="T44" fmla="*/ 12 w 12"/>
                  <a:gd name="T45" fmla="*/ 15 h 17"/>
                  <a:gd name="T46" fmla="*/ 11 w 12"/>
                  <a:gd name="T47" fmla="*/ 14 h 17"/>
                  <a:gd name="T48" fmla="*/ 11 w 12"/>
                  <a:gd name="T49" fmla="*/ 15 h 17"/>
                  <a:gd name="T50" fmla="*/ 10 w 12"/>
                  <a:gd name="T51" fmla="*/ 13 h 17"/>
                  <a:gd name="T52" fmla="*/ 9 w 12"/>
                  <a:gd name="T53" fmla="*/ 13 h 17"/>
                  <a:gd name="T54" fmla="*/ 9 w 12"/>
                  <a:gd name="T55" fmla="*/ 11 h 17"/>
                  <a:gd name="T56" fmla="*/ 7 w 12"/>
                  <a:gd name="T57" fmla="*/ 10 h 17"/>
                  <a:gd name="T58" fmla="*/ 9 w 12"/>
                  <a:gd name="T59" fmla="*/ 9 h 17"/>
                  <a:gd name="T60" fmla="*/ 9 w 12"/>
                  <a:gd name="T61" fmla="*/ 11 h 17"/>
                  <a:gd name="T62" fmla="*/ 11 w 12"/>
                  <a:gd name="T6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" h="17">
                    <a:moveTo>
                      <a:pt x="11" y="7"/>
                    </a:moveTo>
                    <a:cubicBezTo>
                      <a:pt x="9" y="8"/>
                      <a:pt x="6" y="6"/>
                      <a:pt x="5" y="5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2" y="1"/>
                      <a:pt x="2" y="1"/>
                      <a:pt x="0" y="0"/>
                    </a:cubicBezTo>
                    <a:cubicBezTo>
                      <a:pt x="1" y="1"/>
                      <a:pt x="1" y="4"/>
                      <a:pt x="3" y="5"/>
                    </a:cubicBezTo>
                    <a:cubicBezTo>
                      <a:pt x="2" y="6"/>
                      <a:pt x="1" y="6"/>
                      <a:pt x="1" y="4"/>
                    </a:cubicBezTo>
                    <a:cubicBezTo>
                      <a:pt x="0" y="5"/>
                      <a:pt x="1" y="6"/>
                      <a:pt x="0" y="7"/>
                    </a:cubicBezTo>
                    <a:cubicBezTo>
                      <a:pt x="2" y="6"/>
                      <a:pt x="3" y="6"/>
                      <a:pt x="5" y="7"/>
                    </a:cubicBezTo>
                    <a:cubicBezTo>
                      <a:pt x="5" y="7"/>
                      <a:pt x="4" y="7"/>
                      <a:pt x="4" y="7"/>
                    </a:cubicBezTo>
                    <a:cubicBezTo>
                      <a:pt x="4" y="8"/>
                      <a:pt x="4" y="9"/>
                      <a:pt x="3" y="9"/>
                    </a:cubicBezTo>
                    <a:cubicBezTo>
                      <a:pt x="4" y="10"/>
                      <a:pt x="4" y="10"/>
                      <a:pt x="4" y="9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5" y="11"/>
                      <a:pt x="6" y="12"/>
                    </a:cubicBezTo>
                    <a:cubicBezTo>
                      <a:pt x="6" y="12"/>
                      <a:pt x="7" y="14"/>
                      <a:pt x="6" y="14"/>
                    </a:cubicBezTo>
                    <a:cubicBezTo>
                      <a:pt x="7" y="16"/>
                      <a:pt x="9" y="17"/>
                      <a:pt x="8" y="14"/>
                    </a:cubicBezTo>
                    <a:cubicBezTo>
                      <a:pt x="8" y="15"/>
                      <a:pt x="8" y="15"/>
                      <a:pt x="7" y="15"/>
                    </a:cubicBezTo>
                    <a:cubicBezTo>
                      <a:pt x="8" y="13"/>
                      <a:pt x="7" y="13"/>
                      <a:pt x="7" y="12"/>
                    </a:cubicBezTo>
                    <a:cubicBezTo>
                      <a:pt x="7" y="13"/>
                      <a:pt x="8" y="13"/>
                      <a:pt x="8" y="14"/>
                    </a:cubicBezTo>
                    <a:cubicBezTo>
                      <a:pt x="8" y="14"/>
                      <a:pt x="8" y="14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3"/>
                      <a:pt x="10" y="15"/>
                      <a:pt x="11" y="16"/>
                    </a:cubicBezTo>
                    <a:cubicBezTo>
                      <a:pt x="12" y="16"/>
                      <a:pt x="12" y="15"/>
                      <a:pt x="12" y="15"/>
                    </a:cubicBezTo>
                    <a:cubicBezTo>
                      <a:pt x="12" y="15"/>
                      <a:pt x="12" y="14"/>
                      <a:pt x="11" y="14"/>
                    </a:cubicBezTo>
                    <a:cubicBezTo>
                      <a:pt x="11" y="14"/>
                      <a:pt x="11" y="14"/>
                      <a:pt x="11" y="15"/>
                    </a:cubicBezTo>
                    <a:cubicBezTo>
                      <a:pt x="10" y="15"/>
                      <a:pt x="10" y="13"/>
                      <a:pt x="10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8" y="12"/>
                      <a:pt x="8" y="10"/>
                      <a:pt x="7" y="10"/>
                    </a:cubicBezTo>
                    <a:cubicBezTo>
                      <a:pt x="8" y="9"/>
                      <a:pt x="8" y="10"/>
                      <a:pt x="9" y="9"/>
                    </a:cubicBezTo>
                    <a:cubicBezTo>
                      <a:pt x="9" y="9"/>
                      <a:pt x="9" y="10"/>
                      <a:pt x="9" y="11"/>
                    </a:cubicBezTo>
                    <a:cubicBezTo>
                      <a:pt x="10" y="10"/>
                      <a:pt x="10" y="8"/>
                      <a:pt x="11" y="7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3" name="Freeform 4898"/>
              <p:cNvSpPr>
                <a:spLocks/>
              </p:cNvSpPr>
              <p:nvPr/>
            </p:nvSpPr>
            <p:spPr bwMode="auto">
              <a:xfrm>
                <a:off x="-4255" y="2358"/>
                <a:ext cx="7" cy="10"/>
              </a:xfrm>
              <a:custGeom>
                <a:avLst/>
                <a:gdLst>
                  <a:gd name="T0" fmla="*/ 2 w 3"/>
                  <a:gd name="T1" fmla="*/ 2 h 4"/>
                  <a:gd name="T2" fmla="*/ 0 w 3"/>
                  <a:gd name="T3" fmla="*/ 1 h 4"/>
                  <a:gd name="T4" fmla="*/ 1 w 3"/>
                  <a:gd name="T5" fmla="*/ 4 h 4"/>
                  <a:gd name="T6" fmla="*/ 2 w 3"/>
                  <a:gd name="T7" fmla="*/ 4 h 4"/>
                  <a:gd name="T8" fmla="*/ 3 w 3"/>
                  <a:gd name="T9" fmla="*/ 3 h 4"/>
                  <a:gd name="T10" fmla="*/ 2 w 3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2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3"/>
                      <a:pt x="2" y="2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1" y="3"/>
                      <a:pt x="0" y="2"/>
                      <a:pt x="2" y="2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4" name="Freeform 4899"/>
              <p:cNvSpPr>
                <a:spLocks/>
              </p:cNvSpPr>
              <p:nvPr/>
            </p:nvSpPr>
            <p:spPr bwMode="auto">
              <a:xfrm>
                <a:off x="-4264" y="2353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3 w 5"/>
                  <a:gd name="T3" fmla="*/ 2 h 4"/>
                  <a:gd name="T4" fmla="*/ 3 w 5"/>
                  <a:gd name="T5" fmla="*/ 4 h 4"/>
                  <a:gd name="T6" fmla="*/ 5 w 5"/>
                  <a:gd name="T7" fmla="*/ 2 h 4"/>
                  <a:gd name="T8" fmla="*/ 0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3" y="3"/>
                      <a:pt x="2" y="3"/>
                      <a:pt x="3" y="4"/>
                    </a:cubicBezTo>
                    <a:cubicBezTo>
                      <a:pt x="4" y="4"/>
                      <a:pt x="3" y="2"/>
                      <a:pt x="5" y="2"/>
                    </a:cubicBezTo>
                    <a:cubicBezTo>
                      <a:pt x="4" y="2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5" name="Freeform 4900"/>
              <p:cNvSpPr>
                <a:spLocks/>
              </p:cNvSpPr>
              <p:nvPr/>
            </p:nvSpPr>
            <p:spPr bwMode="auto">
              <a:xfrm>
                <a:off x="-4231" y="2410"/>
                <a:ext cx="12" cy="12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3 h 5"/>
                  <a:gd name="T4" fmla="*/ 2 w 5"/>
                  <a:gd name="T5" fmla="*/ 4 h 5"/>
                  <a:gd name="T6" fmla="*/ 3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4" y="2"/>
                      <a:pt x="3" y="3"/>
                      <a:pt x="1" y="3"/>
                    </a:cubicBezTo>
                    <a:cubicBezTo>
                      <a:pt x="0" y="5"/>
                      <a:pt x="3" y="3"/>
                      <a:pt x="2" y="4"/>
                    </a:cubicBezTo>
                    <a:cubicBezTo>
                      <a:pt x="4" y="4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6" name="Freeform 4901"/>
              <p:cNvSpPr>
                <a:spLocks/>
              </p:cNvSpPr>
              <p:nvPr/>
            </p:nvSpPr>
            <p:spPr bwMode="auto">
              <a:xfrm>
                <a:off x="-4224" y="2389"/>
                <a:ext cx="12" cy="9"/>
              </a:xfrm>
              <a:custGeom>
                <a:avLst/>
                <a:gdLst>
                  <a:gd name="T0" fmla="*/ 1 w 5"/>
                  <a:gd name="T1" fmla="*/ 1 h 4"/>
                  <a:gd name="T2" fmla="*/ 4 w 5"/>
                  <a:gd name="T3" fmla="*/ 4 h 4"/>
                  <a:gd name="T4" fmla="*/ 2 w 5"/>
                  <a:gd name="T5" fmla="*/ 0 h 4"/>
                  <a:gd name="T6" fmla="*/ 2 w 5"/>
                  <a:gd name="T7" fmla="*/ 1 h 4"/>
                  <a:gd name="T8" fmla="*/ 1 w 5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2" y="2"/>
                      <a:pt x="3" y="3"/>
                      <a:pt x="4" y="4"/>
                    </a:cubicBezTo>
                    <a:cubicBezTo>
                      <a:pt x="5" y="3"/>
                      <a:pt x="1" y="2"/>
                      <a:pt x="2" y="0"/>
                    </a:cubicBezTo>
                    <a:cubicBezTo>
                      <a:pt x="1" y="0"/>
                      <a:pt x="0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7" name="Freeform 4902"/>
              <p:cNvSpPr>
                <a:spLocks/>
              </p:cNvSpPr>
              <p:nvPr/>
            </p:nvSpPr>
            <p:spPr bwMode="auto">
              <a:xfrm>
                <a:off x="-4224" y="2405"/>
                <a:ext cx="7" cy="10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0 h 4"/>
                  <a:gd name="T4" fmla="*/ 1 w 3"/>
                  <a:gd name="T5" fmla="*/ 4 h 4"/>
                  <a:gd name="T6" fmla="*/ 2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2" y="3"/>
                      <a:pt x="3" y="3"/>
                      <a:pt x="3" y="0"/>
                    </a:cubicBezTo>
                    <a:cubicBezTo>
                      <a:pt x="2" y="1"/>
                      <a:pt x="0" y="2"/>
                      <a:pt x="1" y="4"/>
                    </a:cubicBezTo>
                    <a:cubicBezTo>
                      <a:pt x="1" y="3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8" name="Freeform 4903"/>
              <p:cNvSpPr>
                <a:spLocks/>
              </p:cNvSpPr>
              <p:nvPr/>
            </p:nvSpPr>
            <p:spPr bwMode="auto">
              <a:xfrm>
                <a:off x="-4224" y="2384"/>
                <a:ext cx="14" cy="17"/>
              </a:xfrm>
              <a:custGeom>
                <a:avLst/>
                <a:gdLst>
                  <a:gd name="T0" fmla="*/ 0 w 6"/>
                  <a:gd name="T1" fmla="*/ 3 h 7"/>
                  <a:gd name="T2" fmla="*/ 4 w 6"/>
                  <a:gd name="T3" fmla="*/ 5 h 7"/>
                  <a:gd name="T4" fmla="*/ 4 w 6"/>
                  <a:gd name="T5" fmla="*/ 7 h 7"/>
                  <a:gd name="T6" fmla="*/ 2 w 6"/>
                  <a:gd name="T7" fmla="*/ 0 h 7"/>
                  <a:gd name="T8" fmla="*/ 0 w 6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3"/>
                    </a:moveTo>
                    <a:cubicBezTo>
                      <a:pt x="2" y="3"/>
                      <a:pt x="3" y="6"/>
                      <a:pt x="4" y="5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6" y="4"/>
                      <a:pt x="2" y="2"/>
                      <a:pt x="2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9" name="Freeform 4904"/>
              <p:cNvSpPr>
                <a:spLocks/>
              </p:cNvSpPr>
              <p:nvPr/>
            </p:nvSpPr>
            <p:spPr bwMode="auto">
              <a:xfrm>
                <a:off x="-4226" y="2349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60" name="Freeform 4905"/>
              <p:cNvSpPr>
                <a:spLocks/>
              </p:cNvSpPr>
              <p:nvPr/>
            </p:nvSpPr>
            <p:spPr bwMode="auto">
              <a:xfrm>
                <a:off x="-4215" y="2375"/>
                <a:ext cx="8" cy="4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1 h 2"/>
                  <a:gd name="T4" fmla="*/ 2 w 3"/>
                  <a:gd name="T5" fmla="*/ 0 h 2"/>
                  <a:gd name="T6" fmla="*/ 0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1"/>
                      <a:pt x="2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2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61" name="Freeform 4906"/>
              <p:cNvSpPr>
                <a:spLocks/>
              </p:cNvSpPr>
              <p:nvPr/>
            </p:nvSpPr>
            <p:spPr bwMode="auto">
              <a:xfrm>
                <a:off x="-4250" y="2370"/>
                <a:ext cx="7" cy="7"/>
              </a:xfrm>
              <a:custGeom>
                <a:avLst/>
                <a:gdLst>
                  <a:gd name="T0" fmla="*/ 3 w 3"/>
                  <a:gd name="T1" fmla="*/ 3 h 3"/>
                  <a:gd name="T2" fmla="*/ 2 w 3"/>
                  <a:gd name="T3" fmla="*/ 1 h 3"/>
                  <a:gd name="T4" fmla="*/ 1 w 3"/>
                  <a:gd name="T5" fmla="*/ 2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2"/>
                      <a:pt x="2" y="1"/>
                      <a:pt x="2" y="1"/>
                    </a:cubicBezTo>
                    <a:cubicBezTo>
                      <a:pt x="1" y="0"/>
                      <a:pt x="1" y="2"/>
                      <a:pt x="1" y="2"/>
                    </a:cubicBezTo>
                    <a:cubicBezTo>
                      <a:pt x="0" y="3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62" name="Freeform 4907"/>
              <p:cNvSpPr>
                <a:spLocks/>
              </p:cNvSpPr>
              <p:nvPr/>
            </p:nvSpPr>
            <p:spPr bwMode="auto">
              <a:xfrm>
                <a:off x="-4252" y="2346"/>
                <a:ext cx="11" cy="19"/>
              </a:xfrm>
              <a:custGeom>
                <a:avLst/>
                <a:gdLst>
                  <a:gd name="T0" fmla="*/ 2 w 5"/>
                  <a:gd name="T1" fmla="*/ 0 h 8"/>
                  <a:gd name="T2" fmla="*/ 2 w 5"/>
                  <a:gd name="T3" fmla="*/ 8 h 8"/>
                  <a:gd name="T4" fmla="*/ 2 w 5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2" y="0"/>
                    </a:moveTo>
                    <a:cubicBezTo>
                      <a:pt x="1" y="3"/>
                      <a:pt x="0" y="3"/>
                      <a:pt x="2" y="8"/>
                    </a:cubicBezTo>
                    <a:cubicBezTo>
                      <a:pt x="3" y="5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63" name="Freeform 4908"/>
              <p:cNvSpPr>
                <a:spLocks/>
              </p:cNvSpPr>
              <p:nvPr/>
            </p:nvSpPr>
            <p:spPr bwMode="auto">
              <a:xfrm>
                <a:off x="-4212" y="2391"/>
                <a:ext cx="16" cy="17"/>
              </a:xfrm>
              <a:custGeom>
                <a:avLst/>
                <a:gdLst>
                  <a:gd name="T0" fmla="*/ 5 w 7"/>
                  <a:gd name="T1" fmla="*/ 0 h 7"/>
                  <a:gd name="T2" fmla="*/ 2 w 7"/>
                  <a:gd name="T3" fmla="*/ 0 h 7"/>
                  <a:gd name="T4" fmla="*/ 2 w 7"/>
                  <a:gd name="T5" fmla="*/ 2 h 7"/>
                  <a:gd name="T6" fmla="*/ 3 w 7"/>
                  <a:gd name="T7" fmla="*/ 4 h 7"/>
                  <a:gd name="T8" fmla="*/ 3 w 7"/>
                  <a:gd name="T9" fmla="*/ 7 h 7"/>
                  <a:gd name="T10" fmla="*/ 4 w 7"/>
                  <a:gd name="T11" fmla="*/ 2 h 7"/>
                  <a:gd name="T12" fmla="*/ 5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5" y="0"/>
                    </a:moveTo>
                    <a:cubicBezTo>
                      <a:pt x="4" y="0"/>
                      <a:pt x="4" y="1"/>
                      <a:pt x="2" y="0"/>
                    </a:cubicBezTo>
                    <a:cubicBezTo>
                      <a:pt x="3" y="1"/>
                      <a:pt x="2" y="1"/>
                      <a:pt x="2" y="2"/>
                    </a:cubicBezTo>
                    <a:cubicBezTo>
                      <a:pt x="5" y="2"/>
                      <a:pt x="0" y="3"/>
                      <a:pt x="3" y="4"/>
                    </a:cubicBezTo>
                    <a:cubicBezTo>
                      <a:pt x="2" y="5"/>
                      <a:pt x="2" y="6"/>
                      <a:pt x="3" y="7"/>
                    </a:cubicBezTo>
                    <a:cubicBezTo>
                      <a:pt x="4" y="5"/>
                      <a:pt x="7" y="2"/>
                      <a:pt x="4" y="2"/>
                    </a:cubicBezTo>
                    <a:cubicBezTo>
                      <a:pt x="3" y="0"/>
                      <a:pt x="6" y="1"/>
                      <a:pt x="5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64" name="Freeform 4909"/>
              <p:cNvSpPr>
                <a:spLocks/>
              </p:cNvSpPr>
              <p:nvPr/>
            </p:nvSpPr>
            <p:spPr bwMode="auto">
              <a:xfrm>
                <a:off x="-4207" y="2405"/>
                <a:ext cx="14" cy="10"/>
              </a:xfrm>
              <a:custGeom>
                <a:avLst/>
                <a:gdLst>
                  <a:gd name="T0" fmla="*/ 3 w 6"/>
                  <a:gd name="T1" fmla="*/ 0 h 4"/>
                  <a:gd name="T2" fmla="*/ 2 w 6"/>
                  <a:gd name="T3" fmla="*/ 4 h 4"/>
                  <a:gd name="T4" fmla="*/ 6 w 6"/>
                  <a:gd name="T5" fmla="*/ 1 h 4"/>
                  <a:gd name="T6" fmla="*/ 3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1" y="2"/>
                      <a:pt x="0" y="3"/>
                      <a:pt x="2" y="4"/>
                    </a:cubicBezTo>
                    <a:cubicBezTo>
                      <a:pt x="3" y="3"/>
                      <a:pt x="5" y="2"/>
                      <a:pt x="6" y="1"/>
                    </a:cubicBezTo>
                    <a:cubicBezTo>
                      <a:pt x="5" y="1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65" name="Freeform 4910"/>
              <p:cNvSpPr>
                <a:spLocks/>
              </p:cNvSpPr>
              <p:nvPr/>
            </p:nvSpPr>
            <p:spPr bwMode="auto">
              <a:xfrm>
                <a:off x="-4207" y="2405"/>
                <a:ext cx="4" cy="8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66" name="Freeform 4911"/>
              <p:cNvSpPr>
                <a:spLocks/>
              </p:cNvSpPr>
              <p:nvPr/>
            </p:nvSpPr>
            <p:spPr bwMode="auto">
              <a:xfrm>
                <a:off x="-4257" y="2334"/>
                <a:ext cx="9" cy="10"/>
              </a:xfrm>
              <a:custGeom>
                <a:avLst/>
                <a:gdLst>
                  <a:gd name="T0" fmla="*/ 3 w 4"/>
                  <a:gd name="T1" fmla="*/ 4 h 4"/>
                  <a:gd name="T2" fmla="*/ 4 w 4"/>
                  <a:gd name="T3" fmla="*/ 2 h 4"/>
                  <a:gd name="T4" fmla="*/ 2 w 4"/>
                  <a:gd name="T5" fmla="*/ 1 h 4"/>
                  <a:gd name="T6" fmla="*/ 3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cubicBezTo>
                      <a:pt x="4" y="4"/>
                      <a:pt x="3" y="3"/>
                      <a:pt x="4" y="2"/>
                    </a:cubicBezTo>
                    <a:cubicBezTo>
                      <a:pt x="4" y="2"/>
                      <a:pt x="1" y="0"/>
                      <a:pt x="2" y="1"/>
                    </a:cubicBezTo>
                    <a:cubicBezTo>
                      <a:pt x="4" y="2"/>
                      <a:pt x="0" y="3"/>
                      <a:pt x="3" y="4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67" name="Freeform 4912"/>
              <p:cNvSpPr>
                <a:spLocks/>
              </p:cNvSpPr>
              <p:nvPr/>
            </p:nvSpPr>
            <p:spPr bwMode="auto">
              <a:xfrm>
                <a:off x="-4264" y="2365"/>
                <a:ext cx="5" cy="10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2" y="1"/>
                      <a:pt x="0" y="0"/>
                    </a:cubicBezTo>
                    <a:cubicBezTo>
                      <a:pt x="1" y="2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68" name="Freeform 4913"/>
              <p:cNvSpPr>
                <a:spLocks/>
              </p:cNvSpPr>
              <p:nvPr/>
            </p:nvSpPr>
            <p:spPr bwMode="auto">
              <a:xfrm>
                <a:off x="-4252" y="2368"/>
                <a:ext cx="14" cy="26"/>
              </a:xfrm>
              <a:custGeom>
                <a:avLst/>
                <a:gdLst>
                  <a:gd name="T0" fmla="*/ 4 w 6"/>
                  <a:gd name="T1" fmla="*/ 1 h 11"/>
                  <a:gd name="T2" fmla="*/ 2 w 6"/>
                  <a:gd name="T3" fmla="*/ 0 h 11"/>
                  <a:gd name="T4" fmla="*/ 0 w 6"/>
                  <a:gd name="T5" fmla="*/ 8 h 11"/>
                  <a:gd name="T6" fmla="*/ 2 w 6"/>
                  <a:gd name="T7" fmla="*/ 10 h 11"/>
                  <a:gd name="T8" fmla="*/ 3 w 6"/>
                  <a:gd name="T9" fmla="*/ 6 h 11"/>
                  <a:gd name="T10" fmla="*/ 4 w 6"/>
                  <a:gd name="T11" fmla="*/ 9 h 11"/>
                  <a:gd name="T12" fmla="*/ 6 w 6"/>
                  <a:gd name="T13" fmla="*/ 4 h 11"/>
                  <a:gd name="T14" fmla="*/ 4 w 6"/>
                  <a:gd name="T1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1">
                    <a:moveTo>
                      <a:pt x="4" y="1"/>
                    </a:moveTo>
                    <a:cubicBezTo>
                      <a:pt x="3" y="0"/>
                      <a:pt x="2" y="2"/>
                      <a:pt x="2" y="0"/>
                    </a:cubicBezTo>
                    <a:cubicBezTo>
                      <a:pt x="1" y="2"/>
                      <a:pt x="1" y="6"/>
                      <a:pt x="0" y="8"/>
                    </a:cubicBezTo>
                    <a:cubicBezTo>
                      <a:pt x="0" y="9"/>
                      <a:pt x="3" y="8"/>
                      <a:pt x="2" y="10"/>
                    </a:cubicBezTo>
                    <a:cubicBezTo>
                      <a:pt x="3" y="11"/>
                      <a:pt x="3" y="7"/>
                      <a:pt x="3" y="6"/>
                    </a:cubicBezTo>
                    <a:cubicBezTo>
                      <a:pt x="4" y="7"/>
                      <a:pt x="3" y="9"/>
                      <a:pt x="4" y="9"/>
                    </a:cubicBezTo>
                    <a:cubicBezTo>
                      <a:pt x="3" y="8"/>
                      <a:pt x="5" y="5"/>
                      <a:pt x="6" y="4"/>
                    </a:cubicBezTo>
                    <a:cubicBezTo>
                      <a:pt x="4" y="4"/>
                      <a:pt x="5" y="2"/>
                      <a:pt x="4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69" name="Freeform 4914"/>
              <p:cNvSpPr>
                <a:spLocks/>
              </p:cNvSpPr>
              <p:nvPr/>
            </p:nvSpPr>
            <p:spPr bwMode="auto">
              <a:xfrm>
                <a:off x="-4241" y="2370"/>
                <a:ext cx="26" cy="21"/>
              </a:xfrm>
              <a:custGeom>
                <a:avLst/>
                <a:gdLst>
                  <a:gd name="T0" fmla="*/ 1 w 11"/>
                  <a:gd name="T1" fmla="*/ 7 h 9"/>
                  <a:gd name="T2" fmla="*/ 3 w 11"/>
                  <a:gd name="T3" fmla="*/ 6 h 9"/>
                  <a:gd name="T4" fmla="*/ 4 w 11"/>
                  <a:gd name="T5" fmla="*/ 8 h 9"/>
                  <a:gd name="T6" fmla="*/ 4 w 11"/>
                  <a:gd name="T7" fmla="*/ 5 h 9"/>
                  <a:gd name="T8" fmla="*/ 4 w 11"/>
                  <a:gd name="T9" fmla="*/ 5 h 9"/>
                  <a:gd name="T10" fmla="*/ 4 w 11"/>
                  <a:gd name="T11" fmla="*/ 4 h 9"/>
                  <a:gd name="T12" fmla="*/ 6 w 11"/>
                  <a:gd name="T13" fmla="*/ 8 h 9"/>
                  <a:gd name="T14" fmla="*/ 6 w 11"/>
                  <a:gd name="T15" fmla="*/ 6 h 9"/>
                  <a:gd name="T16" fmla="*/ 7 w 11"/>
                  <a:gd name="T17" fmla="*/ 8 h 9"/>
                  <a:gd name="T18" fmla="*/ 9 w 11"/>
                  <a:gd name="T19" fmla="*/ 7 h 9"/>
                  <a:gd name="T20" fmla="*/ 8 w 11"/>
                  <a:gd name="T21" fmla="*/ 4 h 9"/>
                  <a:gd name="T22" fmla="*/ 10 w 11"/>
                  <a:gd name="T23" fmla="*/ 4 h 9"/>
                  <a:gd name="T24" fmla="*/ 6 w 11"/>
                  <a:gd name="T25" fmla="*/ 3 h 9"/>
                  <a:gd name="T26" fmla="*/ 5 w 11"/>
                  <a:gd name="T27" fmla="*/ 1 h 9"/>
                  <a:gd name="T28" fmla="*/ 0 w 11"/>
                  <a:gd name="T29" fmla="*/ 0 h 9"/>
                  <a:gd name="T30" fmla="*/ 3 w 11"/>
                  <a:gd name="T31" fmla="*/ 2 h 9"/>
                  <a:gd name="T32" fmla="*/ 1 w 11"/>
                  <a:gd name="T33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9">
                    <a:moveTo>
                      <a:pt x="1" y="7"/>
                    </a:moveTo>
                    <a:cubicBezTo>
                      <a:pt x="2" y="8"/>
                      <a:pt x="2" y="6"/>
                      <a:pt x="3" y="6"/>
                    </a:cubicBezTo>
                    <a:cubicBezTo>
                      <a:pt x="3" y="7"/>
                      <a:pt x="3" y="9"/>
                      <a:pt x="4" y="8"/>
                    </a:cubicBezTo>
                    <a:cubicBezTo>
                      <a:pt x="3" y="7"/>
                      <a:pt x="6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5"/>
                      <a:pt x="6" y="6"/>
                      <a:pt x="6" y="8"/>
                    </a:cubicBezTo>
                    <a:cubicBezTo>
                      <a:pt x="6" y="8"/>
                      <a:pt x="7" y="7"/>
                      <a:pt x="6" y="6"/>
                    </a:cubicBezTo>
                    <a:cubicBezTo>
                      <a:pt x="7" y="7"/>
                      <a:pt x="7" y="7"/>
                      <a:pt x="7" y="8"/>
                    </a:cubicBezTo>
                    <a:cubicBezTo>
                      <a:pt x="8" y="8"/>
                      <a:pt x="8" y="3"/>
                      <a:pt x="9" y="7"/>
                    </a:cubicBezTo>
                    <a:cubicBezTo>
                      <a:pt x="10" y="7"/>
                      <a:pt x="9" y="4"/>
                      <a:pt x="8" y="4"/>
                    </a:cubicBezTo>
                    <a:cubicBezTo>
                      <a:pt x="9" y="3"/>
                      <a:pt x="9" y="3"/>
                      <a:pt x="10" y="4"/>
                    </a:cubicBezTo>
                    <a:cubicBezTo>
                      <a:pt x="11" y="3"/>
                      <a:pt x="6" y="2"/>
                      <a:pt x="6" y="3"/>
                    </a:cubicBezTo>
                    <a:cubicBezTo>
                      <a:pt x="5" y="3"/>
                      <a:pt x="5" y="1"/>
                      <a:pt x="5" y="1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1" y="1"/>
                      <a:pt x="2" y="1"/>
                      <a:pt x="3" y="2"/>
                    </a:cubicBezTo>
                    <a:cubicBezTo>
                      <a:pt x="3" y="5"/>
                      <a:pt x="1" y="5"/>
                      <a:pt x="1" y="7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70" name="Freeform 4915"/>
              <p:cNvSpPr>
                <a:spLocks/>
              </p:cNvSpPr>
              <p:nvPr/>
            </p:nvSpPr>
            <p:spPr bwMode="auto">
              <a:xfrm>
                <a:off x="-4262" y="2358"/>
                <a:ext cx="10" cy="7"/>
              </a:xfrm>
              <a:custGeom>
                <a:avLst/>
                <a:gdLst>
                  <a:gd name="T0" fmla="*/ 2 w 4"/>
                  <a:gd name="T1" fmla="*/ 0 h 3"/>
                  <a:gd name="T2" fmla="*/ 0 w 4"/>
                  <a:gd name="T3" fmla="*/ 2 h 3"/>
                  <a:gd name="T4" fmla="*/ 3 w 4"/>
                  <a:gd name="T5" fmla="*/ 3 h 3"/>
                  <a:gd name="T6" fmla="*/ 2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0" y="0"/>
                      <a:pt x="2" y="2"/>
                      <a:pt x="0" y="2"/>
                    </a:cubicBezTo>
                    <a:cubicBezTo>
                      <a:pt x="0" y="3"/>
                      <a:pt x="2" y="0"/>
                      <a:pt x="3" y="3"/>
                    </a:cubicBezTo>
                    <a:cubicBezTo>
                      <a:pt x="4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71" name="Freeform 4916"/>
              <p:cNvSpPr>
                <a:spLocks/>
              </p:cNvSpPr>
              <p:nvPr/>
            </p:nvSpPr>
            <p:spPr bwMode="auto">
              <a:xfrm>
                <a:off x="-4262" y="2344"/>
                <a:ext cx="5" cy="7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2 w 2"/>
                  <a:gd name="T5" fmla="*/ 1 h 3"/>
                  <a:gd name="T6" fmla="*/ 0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2" y="3"/>
                      <a:pt x="1" y="2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72" name="Freeform 4917"/>
              <p:cNvSpPr>
                <a:spLocks/>
              </p:cNvSpPr>
              <p:nvPr/>
            </p:nvSpPr>
            <p:spPr bwMode="auto">
              <a:xfrm>
                <a:off x="-4257" y="234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73" name="Freeform 4918"/>
              <p:cNvSpPr>
                <a:spLocks/>
              </p:cNvSpPr>
              <p:nvPr/>
            </p:nvSpPr>
            <p:spPr bwMode="auto">
              <a:xfrm>
                <a:off x="-4207" y="2391"/>
                <a:ext cx="14" cy="14"/>
              </a:xfrm>
              <a:custGeom>
                <a:avLst/>
                <a:gdLst>
                  <a:gd name="T0" fmla="*/ 6 w 6"/>
                  <a:gd name="T1" fmla="*/ 3 h 6"/>
                  <a:gd name="T2" fmla="*/ 4 w 6"/>
                  <a:gd name="T3" fmla="*/ 0 h 6"/>
                  <a:gd name="T4" fmla="*/ 2 w 6"/>
                  <a:gd name="T5" fmla="*/ 2 h 6"/>
                  <a:gd name="T6" fmla="*/ 0 w 6"/>
                  <a:gd name="T7" fmla="*/ 0 h 6"/>
                  <a:gd name="T8" fmla="*/ 1 w 6"/>
                  <a:gd name="T9" fmla="*/ 5 h 6"/>
                  <a:gd name="T10" fmla="*/ 5 w 6"/>
                  <a:gd name="T11" fmla="*/ 4 h 6"/>
                  <a:gd name="T12" fmla="*/ 6 w 6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5" y="2"/>
                      <a:pt x="5" y="2"/>
                      <a:pt x="4" y="0"/>
                    </a:cubicBezTo>
                    <a:cubicBezTo>
                      <a:pt x="4" y="2"/>
                      <a:pt x="3" y="1"/>
                      <a:pt x="2" y="2"/>
                    </a:cubicBezTo>
                    <a:cubicBezTo>
                      <a:pt x="2" y="0"/>
                      <a:pt x="3" y="0"/>
                      <a:pt x="0" y="0"/>
                    </a:cubicBezTo>
                    <a:cubicBezTo>
                      <a:pt x="0" y="2"/>
                      <a:pt x="1" y="3"/>
                      <a:pt x="1" y="5"/>
                    </a:cubicBezTo>
                    <a:cubicBezTo>
                      <a:pt x="3" y="6"/>
                      <a:pt x="3" y="3"/>
                      <a:pt x="5" y="4"/>
                    </a:cubicBezTo>
                    <a:cubicBezTo>
                      <a:pt x="5" y="4"/>
                      <a:pt x="5" y="2"/>
                      <a:pt x="6" y="3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74" name="Freeform 4919"/>
              <p:cNvSpPr>
                <a:spLocks/>
              </p:cNvSpPr>
              <p:nvPr/>
            </p:nvSpPr>
            <p:spPr bwMode="auto">
              <a:xfrm>
                <a:off x="-4269" y="2363"/>
                <a:ext cx="10" cy="9"/>
              </a:xfrm>
              <a:custGeom>
                <a:avLst/>
                <a:gdLst>
                  <a:gd name="T0" fmla="*/ 4 w 4"/>
                  <a:gd name="T1" fmla="*/ 1 h 4"/>
                  <a:gd name="T2" fmla="*/ 0 w 4"/>
                  <a:gd name="T3" fmla="*/ 3 h 4"/>
                  <a:gd name="T4" fmla="*/ 1 w 4"/>
                  <a:gd name="T5" fmla="*/ 3 h 4"/>
                  <a:gd name="T6" fmla="*/ 4 w 4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2" y="2"/>
                      <a:pt x="0" y="1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0" y="0"/>
                      <a:pt x="3" y="4"/>
                      <a:pt x="4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75" name="Freeform 4920"/>
              <p:cNvSpPr>
                <a:spLocks/>
              </p:cNvSpPr>
              <p:nvPr/>
            </p:nvSpPr>
            <p:spPr bwMode="auto">
              <a:xfrm>
                <a:off x="-4257" y="2334"/>
                <a:ext cx="9" cy="12"/>
              </a:xfrm>
              <a:custGeom>
                <a:avLst/>
                <a:gdLst>
                  <a:gd name="T0" fmla="*/ 0 w 4"/>
                  <a:gd name="T1" fmla="*/ 4 h 5"/>
                  <a:gd name="T2" fmla="*/ 3 w 4"/>
                  <a:gd name="T3" fmla="*/ 5 h 5"/>
                  <a:gd name="T4" fmla="*/ 0 w 4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1" y="3"/>
                      <a:pt x="2" y="5"/>
                      <a:pt x="3" y="5"/>
                    </a:cubicBezTo>
                    <a:cubicBezTo>
                      <a:pt x="4" y="5"/>
                      <a:pt x="0" y="0"/>
                      <a:pt x="0" y="4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76" name="Freeform 4921"/>
              <p:cNvSpPr>
                <a:spLocks/>
              </p:cNvSpPr>
              <p:nvPr/>
            </p:nvSpPr>
            <p:spPr bwMode="auto">
              <a:xfrm>
                <a:off x="-4238" y="2353"/>
                <a:ext cx="7" cy="5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77" name="Freeform 4922"/>
              <p:cNvSpPr>
                <a:spLocks noEditPoints="1"/>
              </p:cNvSpPr>
              <p:nvPr/>
            </p:nvSpPr>
            <p:spPr bwMode="auto">
              <a:xfrm>
                <a:off x="-4215" y="2351"/>
                <a:ext cx="17" cy="21"/>
              </a:xfrm>
              <a:custGeom>
                <a:avLst/>
                <a:gdLst>
                  <a:gd name="T0" fmla="*/ 7 w 7"/>
                  <a:gd name="T1" fmla="*/ 4 h 9"/>
                  <a:gd name="T2" fmla="*/ 7 w 7"/>
                  <a:gd name="T3" fmla="*/ 4 h 9"/>
                  <a:gd name="T4" fmla="*/ 6 w 7"/>
                  <a:gd name="T5" fmla="*/ 1 h 9"/>
                  <a:gd name="T6" fmla="*/ 5 w 7"/>
                  <a:gd name="T7" fmla="*/ 1 h 9"/>
                  <a:gd name="T8" fmla="*/ 4 w 7"/>
                  <a:gd name="T9" fmla="*/ 0 h 9"/>
                  <a:gd name="T10" fmla="*/ 5 w 7"/>
                  <a:gd name="T11" fmla="*/ 1 h 9"/>
                  <a:gd name="T12" fmla="*/ 5 w 7"/>
                  <a:gd name="T13" fmla="*/ 2 h 9"/>
                  <a:gd name="T14" fmla="*/ 2 w 7"/>
                  <a:gd name="T15" fmla="*/ 2 h 9"/>
                  <a:gd name="T16" fmla="*/ 2 w 7"/>
                  <a:gd name="T17" fmla="*/ 2 h 9"/>
                  <a:gd name="T18" fmla="*/ 1 w 7"/>
                  <a:gd name="T19" fmla="*/ 2 h 9"/>
                  <a:gd name="T20" fmla="*/ 1 w 7"/>
                  <a:gd name="T21" fmla="*/ 2 h 9"/>
                  <a:gd name="T22" fmla="*/ 3 w 7"/>
                  <a:gd name="T23" fmla="*/ 6 h 9"/>
                  <a:gd name="T24" fmla="*/ 4 w 7"/>
                  <a:gd name="T25" fmla="*/ 8 h 9"/>
                  <a:gd name="T26" fmla="*/ 4 w 7"/>
                  <a:gd name="T27" fmla="*/ 8 h 9"/>
                  <a:gd name="T28" fmla="*/ 5 w 7"/>
                  <a:gd name="T29" fmla="*/ 9 h 9"/>
                  <a:gd name="T30" fmla="*/ 4 w 7"/>
                  <a:gd name="T31" fmla="*/ 4 h 9"/>
                  <a:gd name="T32" fmla="*/ 3 w 7"/>
                  <a:gd name="T33" fmla="*/ 4 h 9"/>
                  <a:gd name="T34" fmla="*/ 3 w 7"/>
                  <a:gd name="T35" fmla="*/ 4 h 9"/>
                  <a:gd name="T36" fmla="*/ 3 w 7"/>
                  <a:gd name="T37" fmla="*/ 4 h 9"/>
                  <a:gd name="T38" fmla="*/ 7 w 7"/>
                  <a:gd name="T39" fmla="*/ 4 h 9"/>
                  <a:gd name="T40" fmla="*/ 2 w 7"/>
                  <a:gd name="T41" fmla="*/ 3 h 9"/>
                  <a:gd name="T42" fmla="*/ 3 w 7"/>
                  <a:gd name="T43" fmla="*/ 4 h 9"/>
                  <a:gd name="T44" fmla="*/ 2 w 7"/>
                  <a:gd name="T4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" h="9">
                    <a:moveTo>
                      <a:pt x="7" y="4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7" y="2"/>
                      <a:pt x="6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0"/>
                      <a:pt x="3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2" y="4"/>
                      <a:pt x="2" y="5"/>
                      <a:pt x="3" y="6"/>
                    </a:cubicBezTo>
                    <a:cubicBezTo>
                      <a:pt x="3" y="7"/>
                      <a:pt x="2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5" y="9"/>
                    </a:cubicBezTo>
                    <a:cubicBezTo>
                      <a:pt x="6" y="8"/>
                      <a:pt x="3" y="6"/>
                      <a:pt x="4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2"/>
                      <a:pt x="5" y="5"/>
                      <a:pt x="7" y="4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78" name="Freeform 4923"/>
              <p:cNvSpPr>
                <a:spLocks/>
              </p:cNvSpPr>
              <p:nvPr/>
            </p:nvSpPr>
            <p:spPr bwMode="auto">
              <a:xfrm>
                <a:off x="-4259" y="2349"/>
                <a:ext cx="9" cy="11"/>
              </a:xfrm>
              <a:custGeom>
                <a:avLst/>
                <a:gdLst>
                  <a:gd name="T0" fmla="*/ 0 w 4"/>
                  <a:gd name="T1" fmla="*/ 1 h 5"/>
                  <a:gd name="T2" fmla="*/ 1 w 4"/>
                  <a:gd name="T3" fmla="*/ 5 h 5"/>
                  <a:gd name="T4" fmla="*/ 4 w 4"/>
                  <a:gd name="T5" fmla="*/ 4 h 5"/>
                  <a:gd name="T6" fmla="*/ 0 w 4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1"/>
                    </a:moveTo>
                    <a:cubicBezTo>
                      <a:pt x="0" y="2"/>
                      <a:pt x="1" y="3"/>
                      <a:pt x="1" y="5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3" y="3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79" name="Freeform 4924"/>
              <p:cNvSpPr>
                <a:spLocks/>
              </p:cNvSpPr>
              <p:nvPr/>
            </p:nvSpPr>
            <p:spPr bwMode="auto">
              <a:xfrm>
                <a:off x="-4224" y="2372"/>
                <a:ext cx="12" cy="10"/>
              </a:xfrm>
              <a:custGeom>
                <a:avLst/>
                <a:gdLst>
                  <a:gd name="T0" fmla="*/ 2 w 5"/>
                  <a:gd name="T1" fmla="*/ 4 h 4"/>
                  <a:gd name="T2" fmla="*/ 4 w 5"/>
                  <a:gd name="T3" fmla="*/ 1 h 4"/>
                  <a:gd name="T4" fmla="*/ 0 w 5"/>
                  <a:gd name="T5" fmla="*/ 2 h 4"/>
                  <a:gd name="T6" fmla="*/ 2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4" y="4"/>
                      <a:pt x="5" y="3"/>
                      <a:pt x="4" y="1"/>
                    </a:cubicBezTo>
                    <a:cubicBezTo>
                      <a:pt x="1" y="0"/>
                      <a:pt x="2" y="2"/>
                      <a:pt x="0" y="2"/>
                    </a:cubicBezTo>
                    <a:cubicBezTo>
                      <a:pt x="0" y="3"/>
                      <a:pt x="1" y="3"/>
                      <a:pt x="2" y="4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80" name="Freeform 4925"/>
              <p:cNvSpPr>
                <a:spLocks/>
              </p:cNvSpPr>
              <p:nvPr/>
            </p:nvSpPr>
            <p:spPr bwMode="auto">
              <a:xfrm>
                <a:off x="-4259" y="2360"/>
                <a:ext cx="11" cy="12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4 w 5"/>
                  <a:gd name="T5" fmla="*/ 0 h 5"/>
                  <a:gd name="T6" fmla="*/ 0 w 5"/>
                  <a:gd name="T7" fmla="*/ 0 h 5"/>
                  <a:gd name="T8" fmla="*/ 0 w 5"/>
                  <a:gd name="T9" fmla="*/ 2 h 5"/>
                  <a:gd name="T10" fmla="*/ 5 w 5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4" y="2"/>
                      <a:pt x="4" y="1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2" y="2"/>
                      <a:pt x="2" y="5"/>
                      <a:pt x="5" y="5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81" name="Freeform 4926"/>
              <p:cNvSpPr>
                <a:spLocks/>
              </p:cNvSpPr>
              <p:nvPr/>
            </p:nvSpPr>
            <p:spPr bwMode="auto">
              <a:xfrm>
                <a:off x="-4226" y="2356"/>
                <a:ext cx="7" cy="19"/>
              </a:xfrm>
              <a:custGeom>
                <a:avLst/>
                <a:gdLst>
                  <a:gd name="T0" fmla="*/ 1 w 3"/>
                  <a:gd name="T1" fmla="*/ 0 h 8"/>
                  <a:gd name="T2" fmla="*/ 2 w 3"/>
                  <a:gd name="T3" fmla="*/ 8 h 8"/>
                  <a:gd name="T4" fmla="*/ 1 w 3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8">
                    <a:moveTo>
                      <a:pt x="1" y="0"/>
                    </a:moveTo>
                    <a:cubicBezTo>
                      <a:pt x="1" y="2"/>
                      <a:pt x="0" y="8"/>
                      <a:pt x="2" y="8"/>
                    </a:cubicBezTo>
                    <a:cubicBezTo>
                      <a:pt x="3" y="6"/>
                      <a:pt x="2" y="3"/>
                      <a:pt x="1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82" name="Freeform 4927"/>
              <p:cNvSpPr>
                <a:spLocks/>
              </p:cNvSpPr>
              <p:nvPr/>
            </p:nvSpPr>
            <p:spPr bwMode="auto">
              <a:xfrm>
                <a:off x="-4207" y="2386"/>
                <a:ext cx="16" cy="19"/>
              </a:xfrm>
              <a:custGeom>
                <a:avLst/>
                <a:gdLst>
                  <a:gd name="T0" fmla="*/ 3 w 7"/>
                  <a:gd name="T1" fmla="*/ 2 h 8"/>
                  <a:gd name="T2" fmla="*/ 3 w 7"/>
                  <a:gd name="T3" fmla="*/ 3 h 8"/>
                  <a:gd name="T4" fmla="*/ 3 w 7"/>
                  <a:gd name="T5" fmla="*/ 4 h 8"/>
                  <a:gd name="T6" fmla="*/ 2 w 7"/>
                  <a:gd name="T7" fmla="*/ 3 h 8"/>
                  <a:gd name="T8" fmla="*/ 2 w 7"/>
                  <a:gd name="T9" fmla="*/ 3 h 8"/>
                  <a:gd name="T10" fmla="*/ 2 w 7"/>
                  <a:gd name="T11" fmla="*/ 3 h 8"/>
                  <a:gd name="T12" fmla="*/ 0 w 7"/>
                  <a:gd name="T13" fmla="*/ 3 h 8"/>
                  <a:gd name="T14" fmla="*/ 1 w 7"/>
                  <a:gd name="T15" fmla="*/ 6 h 8"/>
                  <a:gd name="T16" fmla="*/ 1 w 7"/>
                  <a:gd name="T17" fmla="*/ 5 h 8"/>
                  <a:gd name="T18" fmla="*/ 3 w 7"/>
                  <a:gd name="T19" fmla="*/ 5 h 8"/>
                  <a:gd name="T20" fmla="*/ 5 w 7"/>
                  <a:gd name="T21" fmla="*/ 8 h 8"/>
                  <a:gd name="T22" fmla="*/ 7 w 7"/>
                  <a:gd name="T23" fmla="*/ 5 h 8"/>
                  <a:gd name="T24" fmla="*/ 5 w 7"/>
                  <a:gd name="T25" fmla="*/ 3 h 8"/>
                  <a:gd name="T26" fmla="*/ 5 w 7"/>
                  <a:gd name="T27" fmla="*/ 3 h 8"/>
                  <a:gd name="T28" fmla="*/ 6 w 7"/>
                  <a:gd name="T29" fmla="*/ 3 h 8"/>
                  <a:gd name="T30" fmla="*/ 4 w 7"/>
                  <a:gd name="T31" fmla="*/ 1 h 8"/>
                  <a:gd name="T32" fmla="*/ 4 w 7"/>
                  <a:gd name="T33" fmla="*/ 0 h 8"/>
                  <a:gd name="T34" fmla="*/ 4 w 7"/>
                  <a:gd name="T35" fmla="*/ 2 h 8"/>
                  <a:gd name="T36" fmla="*/ 3 w 7"/>
                  <a:gd name="T3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8">
                    <a:moveTo>
                      <a:pt x="3" y="2"/>
                    </a:move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1"/>
                      <a:pt x="1" y="5"/>
                      <a:pt x="0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4" y="6"/>
                      <a:pt x="4" y="6"/>
                      <a:pt x="5" y="8"/>
                    </a:cubicBezTo>
                    <a:cubicBezTo>
                      <a:pt x="5" y="6"/>
                      <a:pt x="6" y="6"/>
                      <a:pt x="7" y="5"/>
                    </a:cubicBezTo>
                    <a:cubicBezTo>
                      <a:pt x="6" y="4"/>
                      <a:pt x="5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4"/>
                      <a:pt x="5" y="2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0"/>
                      <a:pt x="4" y="1"/>
                      <a:pt x="4" y="2"/>
                    </a:cubicBezTo>
                    <a:cubicBezTo>
                      <a:pt x="3" y="3"/>
                      <a:pt x="4" y="1"/>
                      <a:pt x="3" y="2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83" name="Freeform 4928"/>
              <p:cNvSpPr>
                <a:spLocks/>
              </p:cNvSpPr>
              <p:nvPr/>
            </p:nvSpPr>
            <p:spPr bwMode="auto">
              <a:xfrm>
                <a:off x="-4224" y="2370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2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2" y="1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84" name="Freeform 4929"/>
              <p:cNvSpPr>
                <a:spLocks/>
              </p:cNvSpPr>
              <p:nvPr/>
            </p:nvSpPr>
            <p:spPr bwMode="auto">
              <a:xfrm>
                <a:off x="-4224" y="2363"/>
                <a:ext cx="9" cy="7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0 h 3"/>
                  <a:gd name="T4" fmla="*/ 1 w 4"/>
                  <a:gd name="T5" fmla="*/ 2 h 3"/>
                  <a:gd name="T6" fmla="*/ 2 w 4"/>
                  <a:gd name="T7" fmla="*/ 3 h 3"/>
                  <a:gd name="T8" fmla="*/ 4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2" y="1"/>
                      <a:pt x="2" y="2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3" y="3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85" name="Freeform 4930"/>
              <p:cNvSpPr>
                <a:spLocks/>
              </p:cNvSpPr>
              <p:nvPr/>
            </p:nvSpPr>
            <p:spPr bwMode="auto">
              <a:xfrm>
                <a:off x="-4207" y="2391"/>
                <a:ext cx="33" cy="26"/>
              </a:xfrm>
              <a:custGeom>
                <a:avLst/>
                <a:gdLst>
                  <a:gd name="T0" fmla="*/ 4 w 14"/>
                  <a:gd name="T1" fmla="*/ 9 h 11"/>
                  <a:gd name="T2" fmla="*/ 14 w 14"/>
                  <a:gd name="T3" fmla="*/ 6 h 11"/>
                  <a:gd name="T4" fmla="*/ 12 w 14"/>
                  <a:gd name="T5" fmla="*/ 7 h 11"/>
                  <a:gd name="T6" fmla="*/ 11 w 14"/>
                  <a:gd name="T7" fmla="*/ 6 h 11"/>
                  <a:gd name="T8" fmla="*/ 12 w 14"/>
                  <a:gd name="T9" fmla="*/ 5 h 11"/>
                  <a:gd name="T10" fmla="*/ 14 w 14"/>
                  <a:gd name="T11" fmla="*/ 4 h 11"/>
                  <a:gd name="T12" fmla="*/ 13 w 14"/>
                  <a:gd name="T13" fmla="*/ 4 h 11"/>
                  <a:gd name="T14" fmla="*/ 12 w 14"/>
                  <a:gd name="T15" fmla="*/ 2 h 11"/>
                  <a:gd name="T16" fmla="*/ 9 w 14"/>
                  <a:gd name="T17" fmla="*/ 4 h 11"/>
                  <a:gd name="T18" fmla="*/ 9 w 14"/>
                  <a:gd name="T19" fmla="*/ 2 h 11"/>
                  <a:gd name="T20" fmla="*/ 11 w 14"/>
                  <a:gd name="T21" fmla="*/ 2 h 11"/>
                  <a:gd name="T22" fmla="*/ 7 w 14"/>
                  <a:gd name="T23" fmla="*/ 1 h 11"/>
                  <a:gd name="T24" fmla="*/ 7 w 14"/>
                  <a:gd name="T25" fmla="*/ 3 h 11"/>
                  <a:gd name="T26" fmla="*/ 3 w 14"/>
                  <a:gd name="T27" fmla="*/ 1 h 11"/>
                  <a:gd name="T28" fmla="*/ 3 w 14"/>
                  <a:gd name="T29" fmla="*/ 4 h 11"/>
                  <a:gd name="T30" fmla="*/ 0 w 14"/>
                  <a:gd name="T31" fmla="*/ 6 h 11"/>
                  <a:gd name="T32" fmla="*/ 3 w 14"/>
                  <a:gd name="T33" fmla="*/ 8 h 11"/>
                  <a:gd name="T34" fmla="*/ 3 w 14"/>
                  <a:gd name="T35" fmla="*/ 5 h 11"/>
                  <a:gd name="T36" fmla="*/ 4 w 14"/>
                  <a:gd name="T37" fmla="*/ 7 h 11"/>
                  <a:gd name="T38" fmla="*/ 5 w 14"/>
                  <a:gd name="T39" fmla="*/ 6 h 11"/>
                  <a:gd name="T40" fmla="*/ 5 w 14"/>
                  <a:gd name="T41" fmla="*/ 6 h 11"/>
                  <a:gd name="T42" fmla="*/ 5 w 14"/>
                  <a:gd name="T43" fmla="*/ 4 h 11"/>
                  <a:gd name="T44" fmla="*/ 5 w 14"/>
                  <a:gd name="T45" fmla="*/ 4 h 11"/>
                  <a:gd name="T46" fmla="*/ 8 w 14"/>
                  <a:gd name="T47" fmla="*/ 7 h 11"/>
                  <a:gd name="T48" fmla="*/ 9 w 14"/>
                  <a:gd name="T49" fmla="*/ 4 h 11"/>
                  <a:gd name="T50" fmla="*/ 11 w 14"/>
                  <a:gd name="T51" fmla="*/ 7 h 11"/>
                  <a:gd name="T52" fmla="*/ 5 w 14"/>
                  <a:gd name="T53" fmla="*/ 7 h 11"/>
                  <a:gd name="T54" fmla="*/ 4 w 14"/>
                  <a:gd name="T5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" h="11">
                    <a:moveTo>
                      <a:pt x="4" y="9"/>
                    </a:moveTo>
                    <a:cubicBezTo>
                      <a:pt x="8" y="8"/>
                      <a:pt x="13" y="11"/>
                      <a:pt x="14" y="6"/>
                    </a:cubicBezTo>
                    <a:cubicBezTo>
                      <a:pt x="13" y="6"/>
                      <a:pt x="13" y="8"/>
                      <a:pt x="12" y="7"/>
                    </a:cubicBezTo>
                    <a:cubicBezTo>
                      <a:pt x="12" y="7"/>
                      <a:pt x="12" y="6"/>
                      <a:pt x="11" y="6"/>
                    </a:cubicBezTo>
                    <a:cubicBezTo>
                      <a:pt x="12" y="6"/>
                      <a:pt x="13" y="6"/>
                      <a:pt x="12" y="5"/>
                    </a:cubicBezTo>
                    <a:cubicBezTo>
                      <a:pt x="12" y="5"/>
                      <a:pt x="13" y="4"/>
                      <a:pt x="14" y="4"/>
                    </a:cubicBezTo>
                    <a:cubicBezTo>
                      <a:pt x="14" y="4"/>
                      <a:pt x="13" y="3"/>
                      <a:pt x="13" y="4"/>
                    </a:cubicBezTo>
                    <a:cubicBezTo>
                      <a:pt x="12" y="3"/>
                      <a:pt x="13" y="2"/>
                      <a:pt x="12" y="2"/>
                    </a:cubicBezTo>
                    <a:cubicBezTo>
                      <a:pt x="11" y="5"/>
                      <a:pt x="9" y="2"/>
                      <a:pt x="9" y="4"/>
                    </a:cubicBezTo>
                    <a:cubicBezTo>
                      <a:pt x="8" y="3"/>
                      <a:pt x="9" y="3"/>
                      <a:pt x="9" y="2"/>
                    </a:cubicBezTo>
                    <a:cubicBezTo>
                      <a:pt x="9" y="1"/>
                      <a:pt x="10" y="2"/>
                      <a:pt x="11" y="2"/>
                    </a:cubicBezTo>
                    <a:cubicBezTo>
                      <a:pt x="10" y="0"/>
                      <a:pt x="9" y="1"/>
                      <a:pt x="7" y="1"/>
                    </a:cubicBezTo>
                    <a:cubicBezTo>
                      <a:pt x="7" y="2"/>
                      <a:pt x="7" y="2"/>
                      <a:pt x="7" y="3"/>
                    </a:cubicBezTo>
                    <a:cubicBezTo>
                      <a:pt x="5" y="3"/>
                      <a:pt x="4" y="1"/>
                      <a:pt x="3" y="1"/>
                    </a:cubicBezTo>
                    <a:cubicBezTo>
                      <a:pt x="1" y="1"/>
                      <a:pt x="2" y="3"/>
                      <a:pt x="3" y="4"/>
                    </a:cubicBezTo>
                    <a:cubicBezTo>
                      <a:pt x="1" y="3"/>
                      <a:pt x="1" y="4"/>
                      <a:pt x="0" y="6"/>
                    </a:cubicBezTo>
                    <a:cubicBezTo>
                      <a:pt x="2" y="6"/>
                      <a:pt x="1" y="7"/>
                      <a:pt x="3" y="8"/>
                    </a:cubicBezTo>
                    <a:cubicBezTo>
                      <a:pt x="4" y="7"/>
                      <a:pt x="3" y="6"/>
                      <a:pt x="3" y="5"/>
                    </a:cubicBezTo>
                    <a:cubicBezTo>
                      <a:pt x="5" y="6"/>
                      <a:pt x="3" y="6"/>
                      <a:pt x="4" y="7"/>
                    </a:cubicBezTo>
                    <a:cubicBezTo>
                      <a:pt x="5" y="7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5"/>
                      <a:pt x="7" y="6"/>
                      <a:pt x="8" y="7"/>
                    </a:cubicBezTo>
                    <a:cubicBezTo>
                      <a:pt x="10" y="6"/>
                      <a:pt x="9" y="5"/>
                      <a:pt x="9" y="4"/>
                    </a:cubicBezTo>
                    <a:cubicBezTo>
                      <a:pt x="9" y="6"/>
                      <a:pt x="10" y="5"/>
                      <a:pt x="11" y="7"/>
                    </a:cubicBezTo>
                    <a:cubicBezTo>
                      <a:pt x="9" y="7"/>
                      <a:pt x="8" y="8"/>
                      <a:pt x="5" y="7"/>
                    </a:cubicBezTo>
                    <a:cubicBezTo>
                      <a:pt x="6" y="8"/>
                      <a:pt x="5" y="8"/>
                      <a:pt x="4" y="9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86" name="Freeform 4931"/>
              <p:cNvSpPr>
                <a:spLocks/>
              </p:cNvSpPr>
              <p:nvPr/>
            </p:nvSpPr>
            <p:spPr bwMode="auto">
              <a:xfrm>
                <a:off x="-4304" y="2325"/>
                <a:ext cx="35" cy="31"/>
              </a:xfrm>
              <a:custGeom>
                <a:avLst/>
                <a:gdLst>
                  <a:gd name="T0" fmla="*/ 6 w 15"/>
                  <a:gd name="T1" fmla="*/ 11 h 13"/>
                  <a:gd name="T2" fmla="*/ 8 w 15"/>
                  <a:gd name="T3" fmla="*/ 9 h 13"/>
                  <a:gd name="T4" fmla="*/ 9 w 15"/>
                  <a:gd name="T5" fmla="*/ 11 h 13"/>
                  <a:gd name="T6" fmla="*/ 9 w 15"/>
                  <a:gd name="T7" fmla="*/ 8 h 13"/>
                  <a:gd name="T8" fmla="*/ 10 w 15"/>
                  <a:gd name="T9" fmla="*/ 10 h 13"/>
                  <a:gd name="T10" fmla="*/ 11 w 15"/>
                  <a:gd name="T11" fmla="*/ 10 h 13"/>
                  <a:gd name="T12" fmla="*/ 14 w 15"/>
                  <a:gd name="T13" fmla="*/ 10 h 13"/>
                  <a:gd name="T14" fmla="*/ 15 w 15"/>
                  <a:gd name="T15" fmla="*/ 7 h 13"/>
                  <a:gd name="T16" fmla="*/ 11 w 15"/>
                  <a:gd name="T17" fmla="*/ 8 h 13"/>
                  <a:gd name="T18" fmla="*/ 10 w 15"/>
                  <a:gd name="T19" fmla="*/ 7 h 13"/>
                  <a:gd name="T20" fmla="*/ 8 w 15"/>
                  <a:gd name="T21" fmla="*/ 5 h 13"/>
                  <a:gd name="T22" fmla="*/ 9 w 15"/>
                  <a:gd name="T23" fmla="*/ 5 h 13"/>
                  <a:gd name="T24" fmla="*/ 7 w 15"/>
                  <a:gd name="T25" fmla="*/ 4 h 13"/>
                  <a:gd name="T26" fmla="*/ 9 w 15"/>
                  <a:gd name="T27" fmla="*/ 7 h 13"/>
                  <a:gd name="T28" fmla="*/ 4 w 15"/>
                  <a:gd name="T29" fmla="*/ 5 h 13"/>
                  <a:gd name="T30" fmla="*/ 7 w 15"/>
                  <a:gd name="T31" fmla="*/ 2 h 13"/>
                  <a:gd name="T32" fmla="*/ 3 w 15"/>
                  <a:gd name="T33" fmla="*/ 0 h 13"/>
                  <a:gd name="T34" fmla="*/ 5 w 15"/>
                  <a:gd name="T35" fmla="*/ 1 h 13"/>
                  <a:gd name="T36" fmla="*/ 5 w 15"/>
                  <a:gd name="T37" fmla="*/ 3 h 13"/>
                  <a:gd name="T38" fmla="*/ 3 w 15"/>
                  <a:gd name="T39" fmla="*/ 2 h 13"/>
                  <a:gd name="T40" fmla="*/ 1 w 15"/>
                  <a:gd name="T41" fmla="*/ 6 h 13"/>
                  <a:gd name="T42" fmla="*/ 1 w 15"/>
                  <a:gd name="T43" fmla="*/ 7 h 13"/>
                  <a:gd name="T44" fmla="*/ 3 w 15"/>
                  <a:gd name="T45" fmla="*/ 8 h 13"/>
                  <a:gd name="T46" fmla="*/ 4 w 15"/>
                  <a:gd name="T47" fmla="*/ 5 h 13"/>
                  <a:gd name="T48" fmla="*/ 7 w 15"/>
                  <a:gd name="T49" fmla="*/ 8 h 13"/>
                  <a:gd name="T50" fmla="*/ 1 w 15"/>
                  <a:gd name="T51" fmla="*/ 9 h 13"/>
                  <a:gd name="T52" fmla="*/ 1 w 15"/>
                  <a:gd name="T53" fmla="*/ 12 h 13"/>
                  <a:gd name="T54" fmla="*/ 3 w 15"/>
                  <a:gd name="T55" fmla="*/ 13 h 13"/>
                  <a:gd name="T56" fmla="*/ 6 w 15"/>
                  <a:gd name="T57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" h="13">
                    <a:moveTo>
                      <a:pt x="6" y="11"/>
                    </a:moveTo>
                    <a:cubicBezTo>
                      <a:pt x="8" y="11"/>
                      <a:pt x="7" y="9"/>
                      <a:pt x="8" y="9"/>
                    </a:cubicBezTo>
                    <a:cubicBezTo>
                      <a:pt x="8" y="9"/>
                      <a:pt x="9" y="10"/>
                      <a:pt x="9" y="11"/>
                    </a:cubicBezTo>
                    <a:cubicBezTo>
                      <a:pt x="11" y="11"/>
                      <a:pt x="8" y="9"/>
                      <a:pt x="9" y="8"/>
                    </a:cubicBezTo>
                    <a:cubicBezTo>
                      <a:pt x="11" y="8"/>
                      <a:pt x="10" y="9"/>
                      <a:pt x="10" y="10"/>
                    </a:cubicBezTo>
                    <a:cubicBezTo>
                      <a:pt x="11" y="10"/>
                      <a:pt x="11" y="9"/>
                      <a:pt x="11" y="10"/>
                    </a:cubicBezTo>
                    <a:cubicBezTo>
                      <a:pt x="12" y="10"/>
                      <a:pt x="11" y="8"/>
                      <a:pt x="14" y="10"/>
                    </a:cubicBezTo>
                    <a:cubicBezTo>
                      <a:pt x="14" y="8"/>
                      <a:pt x="15" y="9"/>
                      <a:pt x="15" y="7"/>
                    </a:cubicBezTo>
                    <a:cubicBezTo>
                      <a:pt x="14" y="7"/>
                      <a:pt x="13" y="9"/>
                      <a:pt x="11" y="8"/>
                    </a:cubicBezTo>
                    <a:cubicBezTo>
                      <a:pt x="12" y="7"/>
                      <a:pt x="11" y="6"/>
                      <a:pt x="10" y="7"/>
                    </a:cubicBezTo>
                    <a:cubicBezTo>
                      <a:pt x="10" y="6"/>
                      <a:pt x="9" y="6"/>
                      <a:pt x="8" y="5"/>
                    </a:cubicBezTo>
                    <a:cubicBezTo>
                      <a:pt x="9" y="4"/>
                      <a:pt x="9" y="6"/>
                      <a:pt x="9" y="5"/>
                    </a:cubicBezTo>
                    <a:cubicBezTo>
                      <a:pt x="10" y="2"/>
                      <a:pt x="8" y="5"/>
                      <a:pt x="7" y="4"/>
                    </a:cubicBezTo>
                    <a:cubicBezTo>
                      <a:pt x="7" y="6"/>
                      <a:pt x="9" y="6"/>
                      <a:pt x="9" y="7"/>
                    </a:cubicBezTo>
                    <a:cubicBezTo>
                      <a:pt x="7" y="8"/>
                      <a:pt x="7" y="3"/>
                      <a:pt x="4" y="5"/>
                    </a:cubicBezTo>
                    <a:cubicBezTo>
                      <a:pt x="5" y="3"/>
                      <a:pt x="7" y="4"/>
                      <a:pt x="7" y="2"/>
                    </a:cubicBezTo>
                    <a:cubicBezTo>
                      <a:pt x="6" y="2"/>
                      <a:pt x="6" y="0"/>
                      <a:pt x="3" y="0"/>
                    </a:cubicBezTo>
                    <a:cubicBezTo>
                      <a:pt x="3" y="2"/>
                      <a:pt x="5" y="1"/>
                      <a:pt x="5" y="1"/>
                    </a:cubicBezTo>
                    <a:cubicBezTo>
                      <a:pt x="6" y="2"/>
                      <a:pt x="5" y="2"/>
                      <a:pt x="5" y="3"/>
                    </a:cubicBezTo>
                    <a:cubicBezTo>
                      <a:pt x="4" y="3"/>
                      <a:pt x="4" y="3"/>
                      <a:pt x="3" y="2"/>
                    </a:cubicBezTo>
                    <a:cubicBezTo>
                      <a:pt x="2" y="4"/>
                      <a:pt x="3" y="6"/>
                      <a:pt x="1" y="6"/>
                    </a:cubicBezTo>
                    <a:cubicBezTo>
                      <a:pt x="0" y="7"/>
                      <a:pt x="3" y="6"/>
                      <a:pt x="1" y="7"/>
                    </a:cubicBezTo>
                    <a:cubicBezTo>
                      <a:pt x="1" y="10"/>
                      <a:pt x="4" y="6"/>
                      <a:pt x="3" y="8"/>
                    </a:cubicBezTo>
                    <a:cubicBezTo>
                      <a:pt x="5" y="8"/>
                      <a:pt x="3" y="6"/>
                      <a:pt x="4" y="5"/>
                    </a:cubicBezTo>
                    <a:cubicBezTo>
                      <a:pt x="5" y="6"/>
                      <a:pt x="5" y="9"/>
                      <a:pt x="7" y="8"/>
                    </a:cubicBezTo>
                    <a:cubicBezTo>
                      <a:pt x="5" y="9"/>
                      <a:pt x="3" y="9"/>
                      <a:pt x="1" y="9"/>
                    </a:cubicBezTo>
                    <a:cubicBezTo>
                      <a:pt x="1" y="10"/>
                      <a:pt x="3" y="11"/>
                      <a:pt x="1" y="12"/>
                    </a:cubicBezTo>
                    <a:cubicBezTo>
                      <a:pt x="2" y="12"/>
                      <a:pt x="2" y="13"/>
                      <a:pt x="3" y="13"/>
                    </a:cubicBezTo>
                    <a:cubicBezTo>
                      <a:pt x="2" y="10"/>
                      <a:pt x="6" y="11"/>
                      <a:pt x="6" y="1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87" name="Freeform 4932"/>
              <p:cNvSpPr>
                <a:spLocks/>
              </p:cNvSpPr>
              <p:nvPr/>
            </p:nvSpPr>
            <p:spPr bwMode="auto">
              <a:xfrm>
                <a:off x="-4238" y="2344"/>
                <a:ext cx="5" cy="7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2 w 2"/>
                  <a:gd name="T5" fmla="*/ 3 h 3"/>
                  <a:gd name="T6" fmla="*/ 1 w 2"/>
                  <a:gd name="T7" fmla="*/ 2 h 3"/>
                  <a:gd name="T8" fmla="*/ 2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0"/>
                      <a:pt x="1" y="1"/>
                      <a:pt x="1" y="0"/>
                    </a:cubicBezTo>
                    <a:cubicBezTo>
                      <a:pt x="0" y="1"/>
                      <a:pt x="0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88" name="Freeform 4933"/>
              <p:cNvSpPr>
                <a:spLocks/>
              </p:cNvSpPr>
              <p:nvPr/>
            </p:nvSpPr>
            <p:spPr bwMode="auto">
              <a:xfrm>
                <a:off x="-4248" y="2365"/>
                <a:ext cx="7" cy="10"/>
              </a:xfrm>
              <a:custGeom>
                <a:avLst/>
                <a:gdLst>
                  <a:gd name="T0" fmla="*/ 3 w 3"/>
                  <a:gd name="T1" fmla="*/ 4 h 4"/>
                  <a:gd name="T2" fmla="*/ 1 w 3"/>
                  <a:gd name="T3" fmla="*/ 0 h 4"/>
                  <a:gd name="T4" fmla="*/ 0 w 3"/>
                  <a:gd name="T5" fmla="*/ 2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3" y="2"/>
                      <a:pt x="1" y="2"/>
                      <a:pt x="1" y="0"/>
                    </a:cubicBezTo>
                    <a:cubicBezTo>
                      <a:pt x="0" y="1"/>
                      <a:pt x="1" y="1"/>
                      <a:pt x="0" y="2"/>
                    </a:cubicBezTo>
                    <a:cubicBezTo>
                      <a:pt x="1" y="3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89" name="Freeform 4934"/>
              <p:cNvSpPr>
                <a:spLocks/>
              </p:cNvSpPr>
              <p:nvPr/>
            </p:nvSpPr>
            <p:spPr bwMode="auto">
              <a:xfrm>
                <a:off x="-4285" y="2351"/>
                <a:ext cx="21" cy="19"/>
              </a:xfrm>
              <a:custGeom>
                <a:avLst/>
                <a:gdLst>
                  <a:gd name="T0" fmla="*/ 5 w 9"/>
                  <a:gd name="T1" fmla="*/ 3 h 8"/>
                  <a:gd name="T2" fmla="*/ 5 w 9"/>
                  <a:gd name="T3" fmla="*/ 3 h 8"/>
                  <a:gd name="T4" fmla="*/ 5 w 9"/>
                  <a:gd name="T5" fmla="*/ 2 h 8"/>
                  <a:gd name="T6" fmla="*/ 2 w 9"/>
                  <a:gd name="T7" fmla="*/ 2 h 8"/>
                  <a:gd name="T8" fmla="*/ 3 w 9"/>
                  <a:gd name="T9" fmla="*/ 2 h 8"/>
                  <a:gd name="T10" fmla="*/ 3 w 9"/>
                  <a:gd name="T11" fmla="*/ 3 h 8"/>
                  <a:gd name="T12" fmla="*/ 0 w 9"/>
                  <a:gd name="T13" fmla="*/ 3 h 8"/>
                  <a:gd name="T14" fmla="*/ 9 w 9"/>
                  <a:gd name="T15" fmla="*/ 2 h 8"/>
                  <a:gd name="T16" fmla="*/ 5 w 9"/>
                  <a:gd name="T1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8">
                    <a:moveTo>
                      <a:pt x="5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2" y="0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8"/>
                      <a:pt x="9" y="6"/>
                      <a:pt x="9" y="2"/>
                    </a:cubicBezTo>
                    <a:cubicBezTo>
                      <a:pt x="8" y="3"/>
                      <a:pt x="6" y="3"/>
                      <a:pt x="5" y="3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90" name="Freeform 4935"/>
              <p:cNvSpPr>
                <a:spLocks/>
              </p:cNvSpPr>
              <p:nvPr/>
            </p:nvSpPr>
            <p:spPr bwMode="auto">
              <a:xfrm>
                <a:off x="-4212" y="2384"/>
                <a:ext cx="12" cy="12"/>
              </a:xfrm>
              <a:custGeom>
                <a:avLst/>
                <a:gdLst>
                  <a:gd name="T0" fmla="*/ 2 w 5"/>
                  <a:gd name="T1" fmla="*/ 4 h 5"/>
                  <a:gd name="T2" fmla="*/ 4 w 5"/>
                  <a:gd name="T3" fmla="*/ 1 h 5"/>
                  <a:gd name="T4" fmla="*/ 0 w 5"/>
                  <a:gd name="T5" fmla="*/ 2 h 5"/>
                  <a:gd name="T6" fmla="*/ 2 w 5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2" y="4"/>
                    </a:moveTo>
                    <a:cubicBezTo>
                      <a:pt x="4" y="5"/>
                      <a:pt x="5" y="4"/>
                      <a:pt x="4" y="1"/>
                    </a:cubicBezTo>
                    <a:cubicBezTo>
                      <a:pt x="1" y="0"/>
                      <a:pt x="2" y="3"/>
                      <a:pt x="0" y="2"/>
                    </a:cubicBezTo>
                    <a:cubicBezTo>
                      <a:pt x="0" y="3"/>
                      <a:pt x="1" y="3"/>
                      <a:pt x="2" y="4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91" name="Freeform 4936"/>
              <p:cNvSpPr>
                <a:spLocks/>
              </p:cNvSpPr>
              <p:nvPr/>
            </p:nvSpPr>
            <p:spPr bwMode="auto">
              <a:xfrm>
                <a:off x="-4252" y="2398"/>
                <a:ext cx="9" cy="17"/>
              </a:xfrm>
              <a:custGeom>
                <a:avLst/>
                <a:gdLst>
                  <a:gd name="T0" fmla="*/ 0 w 4"/>
                  <a:gd name="T1" fmla="*/ 1 h 7"/>
                  <a:gd name="T2" fmla="*/ 1 w 4"/>
                  <a:gd name="T3" fmla="*/ 3 h 7"/>
                  <a:gd name="T4" fmla="*/ 3 w 4"/>
                  <a:gd name="T5" fmla="*/ 7 h 7"/>
                  <a:gd name="T6" fmla="*/ 0 w 4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cubicBezTo>
                      <a:pt x="1" y="2"/>
                      <a:pt x="3" y="1"/>
                      <a:pt x="1" y="3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3" y="5"/>
                      <a:pt x="4" y="0"/>
                      <a:pt x="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92" name="Freeform 4937"/>
              <p:cNvSpPr>
                <a:spLocks/>
              </p:cNvSpPr>
              <p:nvPr/>
            </p:nvSpPr>
            <p:spPr bwMode="auto">
              <a:xfrm>
                <a:off x="-4200" y="2360"/>
                <a:ext cx="28" cy="41"/>
              </a:xfrm>
              <a:custGeom>
                <a:avLst/>
                <a:gdLst>
                  <a:gd name="T0" fmla="*/ 11 w 12"/>
                  <a:gd name="T1" fmla="*/ 7 h 17"/>
                  <a:gd name="T2" fmla="*/ 5 w 12"/>
                  <a:gd name="T3" fmla="*/ 5 h 17"/>
                  <a:gd name="T4" fmla="*/ 4 w 12"/>
                  <a:gd name="T5" fmla="*/ 1 h 17"/>
                  <a:gd name="T6" fmla="*/ 1 w 12"/>
                  <a:gd name="T7" fmla="*/ 0 h 17"/>
                  <a:gd name="T8" fmla="*/ 3 w 12"/>
                  <a:gd name="T9" fmla="*/ 4 h 17"/>
                  <a:gd name="T10" fmla="*/ 1 w 12"/>
                  <a:gd name="T11" fmla="*/ 4 h 17"/>
                  <a:gd name="T12" fmla="*/ 0 w 12"/>
                  <a:gd name="T13" fmla="*/ 7 h 17"/>
                  <a:gd name="T14" fmla="*/ 5 w 12"/>
                  <a:gd name="T15" fmla="*/ 7 h 17"/>
                  <a:gd name="T16" fmla="*/ 5 w 12"/>
                  <a:gd name="T17" fmla="*/ 7 h 17"/>
                  <a:gd name="T18" fmla="*/ 4 w 12"/>
                  <a:gd name="T19" fmla="*/ 9 h 17"/>
                  <a:gd name="T20" fmla="*/ 4 w 12"/>
                  <a:gd name="T21" fmla="*/ 9 h 17"/>
                  <a:gd name="T22" fmla="*/ 5 w 12"/>
                  <a:gd name="T23" fmla="*/ 10 h 17"/>
                  <a:gd name="T24" fmla="*/ 4 w 12"/>
                  <a:gd name="T25" fmla="*/ 10 h 17"/>
                  <a:gd name="T26" fmla="*/ 7 w 12"/>
                  <a:gd name="T27" fmla="*/ 12 h 17"/>
                  <a:gd name="T28" fmla="*/ 7 w 12"/>
                  <a:gd name="T29" fmla="*/ 14 h 17"/>
                  <a:gd name="T30" fmla="*/ 9 w 12"/>
                  <a:gd name="T31" fmla="*/ 14 h 17"/>
                  <a:gd name="T32" fmla="*/ 8 w 12"/>
                  <a:gd name="T33" fmla="*/ 15 h 17"/>
                  <a:gd name="T34" fmla="*/ 8 w 12"/>
                  <a:gd name="T35" fmla="*/ 12 h 17"/>
                  <a:gd name="T36" fmla="*/ 8 w 12"/>
                  <a:gd name="T37" fmla="*/ 14 h 17"/>
                  <a:gd name="T38" fmla="*/ 9 w 12"/>
                  <a:gd name="T39" fmla="*/ 13 h 17"/>
                  <a:gd name="T40" fmla="*/ 10 w 12"/>
                  <a:gd name="T41" fmla="*/ 14 h 17"/>
                  <a:gd name="T42" fmla="*/ 12 w 12"/>
                  <a:gd name="T43" fmla="*/ 16 h 17"/>
                  <a:gd name="T44" fmla="*/ 12 w 12"/>
                  <a:gd name="T45" fmla="*/ 15 h 17"/>
                  <a:gd name="T46" fmla="*/ 12 w 12"/>
                  <a:gd name="T47" fmla="*/ 14 h 17"/>
                  <a:gd name="T48" fmla="*/ 12 w 12"/>
                  <a:gd name="T49" fmla="*/ 14 h 17"/>
                  <a:gd name="T50" fmla="*/ 10 w 12"/>
                  <a:gd name="T51" fmla="*/ 12 h 17"/>
                  <a:gd name="T52" fmla="*/ 10 w 12"/>
                  <a:gd name="T53" fmla="*/ 12 h 17"/>
                  <a:gd name="T54" fmla="*/ 10 w 12"/>
                  <a:gd name="T55" fmla="*/ 11 h 17"/>
                  <a:gd name="T56" fmla="*/ 8 w 12"/>
                  <a:gd name="T57" fmla="*/ 10 h 17"/>
                  <a:gd name="T58" fmla="*/ 9 w 12"/>
                  <a:gd name="T59" fmla="*/ 9 h 17"/>
                  <a:gd name="T60" fmla="*/ 9 w 12"/>
                  <a:gd name="T61" fmla="*/ 10 h 17"/>
                  <a:gd name="T62" fmla="*/ 11 w 12"/>
                  <a:gd name="T6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" h="17">
                    <a:moveTo>
                      <a:pt x="11" y="7"/>
                    </a:moveTo>
                    <a:cubicBezTo>
                      <a:pt x="10" y="8"/>
                      <a:pt x="6" y="6"/>
                      <a:pt x="5" y="5"/>
                    </a:cubicBezTo>
                    <a:cubicBezTo>
                      <a:pt x="4" y="4"/>
                      <a:pt x="5" y="2"/>
                      <a:pt x="4" y="1"/>
                    </a:cubicBezTo>
                    <a:cubicBezTo>
                      <a:pt x="2" y="1"/>
                      <a:pt x="3" y="1"/>
                      <a:pt x="1" y="0"/>
                    </a:cubicBezTo>
                    <a:cubicBezTo>
                      <a:pt x="2" y="1"/>
                      <a:pt x="2" y="4"/>
                      <a:pt x="3" y="4"/>
                    </a:cubicBezTo>
                    <a:cubicBezTo>
                      <a:pt x="3" y="5"/>
                      <a:pt x="1" y="6"/>
                      <a:pt x="1" y="4"/>
                    </a:cubicBezTo>
                    <a:cubicBezTo>
                      <a:pt x="0" y="5"/>
                      <a:pt x="1" y="5"/>
                      <a:pt x="0" y="7"/>
                    </a:cubicBezTo>
                    <a:cubicBezTo>
                      <a:pt x="2" y="6"/>
                      <a:pt x="4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4" y="9"/>
                      <a:pt x="4" y="9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4" y="10"/>
                      <a:pt x="4" y="10"/>
                    </a:cubicBezTo>
                    <a:cubicBezTo>
                      <a:pt x="4" y="11"/>
                      <a:pt x="6" y="11"/>
                      <a:pt x="7" y="12"/>
                    </a:cubicBezTo>
                    <a:cubicBezTo>
                      <a:pt x="6" y="12"/>
                      <a:pt x="7" y="14"/>
                      <a:pt x="7" y="14"/>
                    </a:cubicBezTo>
                    <a:cubicBezTo>
                      <a:pt x="7" y="16"/>
                      <a:pt x="10" y="17"/>
                      <a:pt x="9" y="14"/>
                    </a:cubicBezTo>
                    <a:cubicBezTo>
                      <a:pt x="9" y="15"/>
                      <a:pt x="8" y="15"/>
                      <a:pt x="8" y="15"/>
                    </a:cubicBezTo>
                    <a:cubicBezTo>
                      <a:pt x="9" y="13"/>
                      <a:pt x="7" y="13"/>
                      <a:pt x="8" y="12"/>
                    </a:cubicBezTo>
                    <a:cubicBezTo>
                      <a:pt x="8" y="13"/>
                      <a:pt x="8" y="13"/>
                      <a:pt x="8" y="14"/>
                    </a:cubicBezTo>
                    <a:cubicBezTo>
                      <a:pt x="8" y="14"/>
                      <a:pt x="9" y="13"/>
                      <a:pt x="9" y="13"/>
                    </a:cubicBezTo>
                    <a:cubicBezTo>
                      <a:pt x="9" y="13"/>
                      <a:pt x="10" y="14"/>
                      <a:pt x="10" y="14"/>
                    </a:cubicBezTo>
                    <a:cubicBezTo>
                      <a:pt x="10" y="13"/>
                      <a:pt x="11" y="15"/>
                      <a:pt x="12" y="16"/>
                    </a:cubicBezTo>
                    <a:cubicBezTo>
                      <a:pt x="12" y="16"/>
                      <a:pt x="12" y="15"/>
                      <a:pt x="12" y="15"/>
                    </a:cubicBezTo>
                    <a:cubicBezTo>
                      <a:pt x="12" y="15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1" y="14"/>
                      <a:pt x="11" y="13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9" y="12"/>
                      <a:pt x="9" y="10"/>
                      <a:pt x="8" y="10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10" y="9"/>
                      <a:pt x="9" y="10"/>
                      <a:pt x="9" y="10"/>
                    </a:cubicBezTo>
                    <a:cubicBezTo>
                      <a:pt x="11" y="10"/>
                      <a:pt x="10" y="8"/>
                      <a:pt x="11" y="7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93" name="Freeform 4938"/>
              <p:cNvSpPr>
                <a:spLocks/>
              </p:cNvSpPr>
              <p:nvPr/>
            </p:nvSpPr>
            <p:spPr bwMode="auto">
              <a:xfrm>
                <a:off x="-4198" y="2353"/>
                <a:ext cx="17" cy="12"/>
              </a:xfrm>
              <a:custGeom>
                <a:avLst/>
                <a:gdLst>
                  <a:gd name="T0" fmla="*/ 7 w 7"/>
                  <a:gd name="T1" fmla="*/ 1 h 5"/>
                  <a:gd name="T2" fmla="*/ 6 w 7"/>
                  <a:gd name="T3" fmla="*/ 0 h 5"/>
                  <a:gd name="T4" fmla="*/ 0 w 7"/>
                  <a:gd name="T5" fmla="*/ 2 h 5"/>
                  <a:gd name="T6" fmla="*/ 4 w 7"/>
                  <a:gd name="T7" fmla="*/ 5 h 5"/>
                  <a:gd name="T8" fmla="*/ 7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1"/>
                    </a:moveTo>
                    <a:cubicBezTo>
                      <a:pt x="7" y="1"/>
                      <a:pt x="7" y="0"/>
                      <a:pt x="6" y="0"/>
                    </a:cubicBezTo>
                    <a:cubicBezTo>
                      <a:pt x="4" y="0"/>
                      <a:pt x="2" y="1"/>
                      <a:pt x="0" y="2"/>
                    </a:cubicBezTo>
                    <a:cubicBezTo>
                      <a:pt x="1" y="5"/>
                      <a:pt x="3" y="1"/>
                      <a:pt x="4" y="5"/>
                    </a:cubicBezTo>
                    <a:cubicBezTo>
                      <a:pt x="7" y="5"/>
                      <a:pt x="3" y="1"/>
                      <a:pt x="7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94" name="Freeform 4939"/>
              <p:cNvSpPr>
                <a:spLocks/>
              </p:cNvSpPr>
              <p:nvPr/>
            </p:nvSpPr>
            <p:spPr bwMode="auto">
              <a:xfrm>
                <a:off x="-4181" y="2351"/>
                <a:ext cx="28" cy="40"/>
              </a:xfrm>
              <a:custGeom>
                <a:avLst/>
                <a:gdLst>
                  <a:gd name="T0" fmla="*/ 11 w 12"/>
                  <a:gd name="T1" fmla="*/ 8 h 17"/>
                  <a:gd name="T2" fmla="*/ 5 w 12"/>
                  <a:gd name="T3" fmla="*/ 5 h 17"/>
                  <a:gd name="T4" fmla="*/ 4 w 12"/>
                  <a:gd name="T5" fmla="*/ 1 h 17"/>
                  <a:gd name="T6" fmla="*/ 0 w 12"/>
                  <a:gd name="T7" fmla="*/ 0 h 17"/>
                  <a:gd name="T8" fmla="*/ 3 w 12"/>
                  <a:gd name="T9" fmla="*/ 5 h 17"/>
                  <a:gd name="T10" fmla="*/ 1 w 12"/>
                  <a:gd name="T11" fmla="*/ 4 h 17"/>
                  <a:gd name="T12" fmla="*/ 0 w 12"/>
                  <a:gd name="T13" fmla="*/ 7 h 17"/>
                  <a:gd name="T14" fmla="*/ 5 w 12"/>
                  <a:gd name="T15" fmla="*/ 7 h 17"/>
                  <a:gd name="T16" fmla="*/ 5 w 12"/>
                  <a:gd name="T17" fmla="*/ 7 h 17"/>
                  <a:gd name="T18" fmla="*/ 4 w 12"/>
                  <a:gd name="T19" fmla="*/ 10 h 17"/>
                  <a:gd name="T20" fmla="*/ 4 w 12"/>
                  <a:gd name="T21" fmla="*/ 10 h 17"/>
                  <a:gd name="T22" fmla="*/ 5 w 12"/>
                  <a:gd name="T23" fmla="*/ 10 h 17"/>
                  <a:gd name="T24" fmla="*/ 4 w 12"/>
                  <a:gd name="T25" fmla="*/ 10 h 17"/>
                  <a:gd name="T26" fmla="*/ 7 w 12"/>
                  <a:gd name="T27" fmla="*/ 12 h 17"/>
                  <a:gd name="T28" fmla="*/ 7 w 12"/>
                  <a:gd name="T29" fmla="*/ 14 h 17"/>
                  <a:gd name="T30" fmla="*/ 9 w 12"/>
                  <a:gd name="T31" fmla="*/ 15 h 17"/>
                  <a:gd name="T32" fmla="*/ 7 w 12"/>
                  <a:gd name="T33" fmla="*/ 15 h 17"/>
                  <a:gd name="T34" fmla="*/ 7 w 12"/>
                  <a:gd name="T35" fmla="*/ 13 h 17"/>
                  <a:gd name="T36" fmla="*/ 8 w 12"/>
                  <a:gd name="T37" fmla="*/ 14 h 17"/>
                  <a:gd name="T38" fmla="*/ 9 w 12"/>
                  <a:gd name="T39" fmla="*/ 13 h 17"/>
                  <a:gd name="T40" fmla="*/ 9 w 12"/>
                  <a:gd name="T41" fmla="*/ 15 h 17"/>
                  <a:gd name="T42" fmla="*/ 12 w 12"/>
                  <a:gd name="T43" fmla="*/ 16 h 17"/>
                  <a:gd name="T44" fmla="*/ 12 w 12"/>
                  <a:gd name="T45" fmla="*/ 15 h 17"/>
                  <a:gd name="T46" fmla="*/ 12 w 12"/>
                  <a:gd name="T47" fmla="*/ 14 h 17"/>
                  <a:gd name="T48" fmla="*/ 11 w 12"/>
                  <a:gd name="T49" fmla="*/ 15 h 17"/>
                  <a:gd name="T50" fmla="*/ 10 w 12"/>
                  <a:gd name="T51" fmla="*/ 13 h 17"/>
                  <a:gd name="T52" fmla="*/ 10 w 12"/>
                  <a:gd name="T53" fmla="*/ 13 h 17"/>
                  <a:gd name="T54" fmla="*/ 10 w 12"/>
                  <a:gd name="T55" fmla="*/ 11 h 17"/>
                  <a:gd name="T56" fmla="*/ 8 w 12"/>
                  <a:gd name="T57" fmla="*/ 10 h 17"/>
                  <a:gd name="T58" fmla="*/ 9 w 12"/>
                  <a:gd name="T59" fmla="*/ 9 h 17"/>
                  <a:gd name="T60" fmla="*/ 9 w 12"/>
                  <a:gd name="T61" fmla="*/ 11 h 17"/>
                  <a:gd name="T62" fmla="*/ 11 w 12"/>
                  <a:gd name="T6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" h="17">
                    <a:moveTo>
                      <a:pt x="11" y="8"/>
                    </a:moveTo>
                    <a:cubicBezTo>
                      <a:pt x="10" y="8"/>
                      <a:pt x="6" y="6"/>
                      <a:pt x="5" y="5"/>
                    </a:cubicBezTo>
                    <a:cubicBezTo>
                      <a:pt x="4" y="5"/>
                      <a:pt x="5" y="2"/>
                      <a:pt x="4" y="1"/>
                    </a:cubicBezTo>
                    <a:cubicBezTo>
                      <a:pt x="2" y="1"/>
                      <a:pt x="2" y="1"/>
                      <a:pt x="0" y="0"/>
                    </a:cubicBezTo>
                    <a:cubicBezTo>
                      <a:pt x="2" y="2"/>
                      <a:pt x="2" y="4"/>
                      <a:pt x="3" y="5"/>
                    </a:cubicBezTo>
                    <a:cubicBezTo>
                      <a:pt x="3" y="6"/>
                      <a:pt x="1" y="6"/>
                      <a:pt x="1" y="4"/>
                    </a:cubicBezTo>
                    <a:cubicBezTo>
                      <a:pt x="0" y="5"/>
                      <a:pt x="1" y="6"/>
                      <a:pt x="0" y="7"/>
                    </a:cubicBezTo>
                    <a:cubicBezTo>
                      <a:pt x="2" y="7"/>
                      <a:pt x="4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4" y="10"/>
                      <a:pt x="4" y="10"/>
                    </a:cubicBezTo>
                    <a:cubicBezTo>
                      <a:pt x="4" y="11"/>
                      <a:pt x="6" y="12"/>
                      <a:pt x="7" y="12"/>
                    </a:cubicBezTo>
                    <a:cubicBezTo>
                      <a:pt x="6" y="12"/>
                      <a:pt x="7" y="15"/>
                      <a:pt x="7" y="14"/>
                    </a:cubicBezTo>
                    <a:cubicBezTo>
                      <a:pt x="7" y="16"/>
                      <a:pt x="10" y="17"/>
                      <a:pt x="9" y="15"/>
                    </a:cubicBezTo>
                    <a:cubicBezTo>
                      <a:pt x="8" y="15"/>
                      <a:pt x="8" y="15"/>
                      <a:pt x="7" y="15"/>
                    </a:cubicBezTo>
                    <a:cubicBezTo>
                      <a:pt x="8" y="14"/>
                      <a:pt x="7" y="14"/>
                      <a:pt x="7" y="13"/>
                    </a:cubicBezTo>
                    <a:cubicBezTo>
                      <a:pt x="8" y="13"/>
                      <a:pt x="8" y="14"/>
                      <a:pt x="8" y="14"/>
                    </a:cubicBezTo>
                    <a:cubicBezTo>
                      <a:pt x="8" y="14"/>
                      <a:pt x="9" y="14"/>
                      <a:pt x="9" y="13"/>
                    </a:cubicBezTo>
                    <a:cubicBezTo>
                      <a:pt x="9" y="14"/>
                      <a:pt x="10" y="14"/>
                      <a:pt x="9" y="15"/>
                    </a:cubicBezTo>
                    <a:cubicBezTo>
                      <a:pt x="10" y="13"/>
                      <a:pt x="11" y="15"/>
                      <a:pt x="12" y="16"/>
                    </a:cubicBezTo>
                    <a:cubicBezTo>
                      <a:pt x="12" y="16"/>
                      <a:pt x="12" y="16"/>
                      <a:pt x="12" y="15"/>
                    </a:cubicBezTo>
                    <a:cubicBezTo>
                      <a:pt x="12" y="15"/>
                      <a:pt x="12" y="15"/>
                      <a:pt x="12" y="14"/>
                    </a:cubicBezTo>
                    <a:cubicBezTo>
                      <a:pt x="11" y="14"/>
                      <a:pt x="11" y="14"/>
                      <a:pt x="11" y="15"/>
                    </a:cubicBezTo>
                    <a:cubicBezTo>
                      <a:pt x="11" y="15"/>
                      <a:pt x="11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1"/>
                    </a:cubicBezTo>
                    <a:cubicBezTo>
                      <a:pt x="9" y="12"/>
                      <a:pt x="9" y="11"/>
                      <a:pt x="8" y="10"/>
                    </a:cubicBezTo>
                    <a:cubicBezTo>
                      <a:pt x="8" y="9"/>
                      <a:pt x="9" y="10"/>
                      <a:pt x="9" y="9"/>
                    </a:cubicBezTo>
                    <a:cubicBezTo>
                      <a:pt x="10" y="9"/>
                      <a:pt x="9" y="10"/>
                      <a:pt x="9" y="11"/>
                    </a:cubicBezTo>
                    <a:cubicBezTo>
                      <a:pt x="10" y="11"/>
                      <a:pt x="10" y="8"/>
                      <a:pt x="11" y="8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95" name="Freeform 4940"/>
              <p:cNvSpPr>
                <a:spLocks/>
              </p:cNvSpPr>
              <p:nvPr/>
            </p:nvSpPr>
            <p:spPr bwMode="auto">
              <a:xfrm>
                <a:off x="-4207" y="2372"/>
                <a:ext cx="9" cy="10"/>
              </a:xfrm>
              <a:custGeom>
                <a:avLst/>
                <a:gdLst>
                  <a:gd name="T0" fmla="*/ 2 w 4"/>
                  <a:gd name="T1" fmla="*/ 4 h 4"/>
                  <a:gd name="T2" fmla="*/ 3 w 4"/>
                  <a:gd name="T3" fmla="*/ 2 h 4"/>
                  <a:gd name="T4" fmla="*/ 1 w 4"/>
                  <a:gd name="T5" fmla="*/ 1 h 4"/>
                  <a:gd name="T6" fmla="*/ 2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4" y="3"/>
                      <a:pt x="2" y="3"/>
                      <a:pt x="3" y="2"/>
                    </a:cubicBezTo>
                    <a:cubicBezTo>
                      <a:pt x="3" y="1"/>
                      <a:pt x="1" y="0"/>
                      <a:pt x="1" y="1"/>
                    </a:cubicBezTo>
                    <a:cubicBezTo>
                      <a:pt x="3" y="1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96" name="Freeform 4941"/>
              <p:cNvSpPr>
                <a:spLocks/>
              </p:cNvSpPr>
              <p:nvPr/>
            </p:nvSpPr>
            <p:spPr bwMode="auto">
              <a:xfrm>
                <a:off x="-4196" y="2358"/>
                <a:ext cx="7" cy="7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3 h 3"/>
                  <a:gd name="T4" fmla="*/ 2 w 3"/>
                  <a:gd name="T5" fmla="*/ 1 h 3"/>
                  <a:gd name="T6" fmla="*/ 0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2"/>
                      <a:pt x="1" y="3"/>
                    </a:cubicBezTo>
                    <a:cubicBezTo>
                      <a:pt x="3" y="3"/>
                      <a:pt x="2" y="2"/>
                      <a:pt x="2" y="1"/>
                    </a:cubicBezTo>
                    <a:cubicBezTo>
                      <a:pt x="1" y="2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97" name="Freeform 4942"/>
              <p:cNvSpPr>
                <a:spLocks/>
              </p:cNvSpPr>
              <p:nvPr/>
            </p:nvSpPr>
            <p:spPr bwMode="auto">
              <a:xfrm>
                <a:off x="-4245" y="242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98" name="Freeform 4943"/>
              <p:cNvSpPr>
                <a:spLocks/>
              </p:cNvSpPr>
              <p:nvPr/>
            </p:nvSpPr>
            <p:spPr bwMode="auto">
              <a:xfrm>
                <a:off x="-4241" y="2401"/>
                <a:ext cx="10" cy="12"/>
              </a:xfrm>
              <a:custGeom>
                <a:avLst/>
                <a:gdLst>
                  <a:gd name="T0" fmla="*/ 0 w 4"/>
                  <a:gd name="T1" fmla="*/ 4 h 5"/>
                  <a:gd name="T2" fmla="*/ 3 w 4"/>
                  <a:gd name="T3" fmla="*/ 5 h 5"/>
                  <a:gd name="T4" fmla="*/ 0 w 4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1" y="3"/>
                      <a:pt x="2" y="4"/>
                      <a:pt x="3" y="5"/>
                    </a:cubicBezTo>
                    <a:cubicBezTo>
                      <a:pt x="4" y="5"/>
                      <a:pt x="0" y="0"/>
                      <a:pt x="0" y="4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99" name="Freeform 4944"/>
              <p:cNvSpPr>
                <a:spLocks/>
              </p:cNvSpPr>
              <p:nvPr/>
            </p:nvSpPr>
            <p:spPr bwMode="auto">
              <a:xfrm>
                <a:off x="-4416" y="1953"/>
                <a:ext cx="313" cy="237"/>
              </a:xfrm>
              <a:custGeom>
                <a:avLst/>
                <a:gdLst>
                  <a:gd name="T0" fmla="*/ 40 w 132"/>
                  <a:gd name="T1" fmla="*/ 58 h 100"/>
                  <a:gd name="T2" fmla="*/ 29 w 132"/>
                  <a:gd name="T3" fmla="*/ 65 h 100"/>
                  <a:gd name="T4" fmla="*/ 16 w 132"/>
                  <a:gd name="T5" fmla="*/ 68 h 100"/>
                  <a:gd name="T6" fmla="*/ 5 w 132"/>
                  <a:gd name="T7" fmla="*/ 72 h 100"/>
                  <a:gd name="T8" fmla="*/ 7 w 132"/>
                  <a:gd name="T9" fmla="*/ 80 h 100"/>
                  <a:gd name="T10" fmla="*/ 34 w 132"/>
                  <a:gd name="T11" fmla="*/ 98 h 100"/>
                  <a:gd name="T12" fmla="*/ 57 w 132"/>
                  <a:gd name="T13" fmla="*/ 82 h 100"/>
                  <a:gd name="T14" fmla="*/ 86 w 132"/>
                  <a:gd name="T15" fmla="*/ 60 h 100"/>
                  <a:gd name="T16" fmla="*/ 114 w 132"/>
                  <a:gd name="T17" fmla="*/ 34 h 100"/>
                  <a:gd name="T18" fmla="*/ 130 w 132"/>
                  <a:gd name="T19" fmla="*/ 12 h 100"/>
                  <a:gd name="T20" fmla="*/ 130 w 132"/>
                  <a:gd name="T21" fmla="*/ 1 h 100"/>
                  <a:gd name="T22" fmla="*/ 118 w 132"/>
                  <a:gd name="T23" fmla="*/ 10 h 100"/>
                  <a:gd name="T24" fmla="*/ 102 w 132"/>
                  <a:gd name="T25" fmla="*/ 22 h 100"/>
                  <a:gd name="T26" fmla="*/ 91 w 132"/>
                  <a:gd name="T27" fmla="*/ 31 h 100"/>
                  <a:gd name="T28" fmla="*/ 76 w 132"/>
                  <a:gd name="T29" fmla="*/ 37 h 100"/>
                  <a:gd name="T30" fmla="*/ 65 w 132"/>
                  <a:gd name="T31" fmla="*/ 42 h 100"/>
                  <a:gd name="T32" fmla="*/ 54 w 132"/>
                  <a:gd name="T33" fmla="*/ 49 h 100"/>
                  <a:gd name="T34" fmla="*/ 40 w 132"/>
                  <a:gd name="T35" fmla="*/ 5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2" h="100">
                    <a:moveTo>
                      <a:pt x="40" y="58"/>
                    </a:moveTo>
                    <a:cubicBezTo>
                      <a:pt x="37" y="60"/>
                      <a:pt x="33" y="63"/>
                      <a:pt x="29" y="65"/>
                    </a:cubicBezTo>
                    <a:cubicBezTo>
                      <a:pt x="25" y="66"/>
                      <a:pt x="21" y="66"/>
                      <a:pt x="16" y="68"/>
                    </a:cubicBezTo>
                    <a:cubicBezTo>
                      <a:pt x="13" y="69"/>
                      <a:pt x="9" y="70"/>
                      <a:pt x="5" y="72"/>
                    </a:cubicBezTo>
                    <a:cubicBezTo>
                      <a:pt x="0" y="75"/>
                      <a:pt x="3" y="77"/>
                      <a:pt x="7" y="80"/>
                    </a:cubicBezTo>
                    <a:cubicBezTo>
                      <a:pt x="14" y="85"/>
                      <a:pt x="25" y="100"/>
                      <a:pt x="34" y="98"/>
                    </a:cubicBezTo>
                    <a:cubicBezTo>
                      <a:pt x="43" y="95"/>
                      <a:pt x="50" y="87"/>
                      <a:pt x="57" y="82"/>
                    </a:cubicBezTo>
                    <a:cubicBezTo>
                      <a:pt x="67" y="75"/>
                      <a:pt x="77" y="68"/>
                      <a:pt x="86" y="60"/>
                    </a:cubicBezTo>
                    <a:cubicBezTo>
                      <a:pt x="96" y="52"/>
                      <a:pt x="105" y="43"/>
                      <a:pt x="114" y="34"/>
                    </a:cubicBezTo>
                    <a:cubicBezTo>
                      <a:pt x="121" y="27"/>
                      <a:pt x="127" y="20"/>
                      <a:pt x="130" y="12"/>
                    </a:cubicBezTo>
                    <a:cubicBezTo>
                      <a:pt x="131" y="8"/>
                      <a:pt x="132" y="4"/>
                      <a:pt x="130" y="1"/>
                    </a:cubicBezTo>
                    <a:cubicBezTo>
                      <a:pt x="130" y="0"/>
                      <a:pt x="119" y="9"/>
                      <a:pt x="118" y="10"/>
                    </a:cubicBezTo>
                    <a:cubicBezTo>
                      <a:pt x="113" y="14"/>
                      <a:pt x="107" y="18"/>
                      <a:pt x="102" y="22"/>
                    </a:cubicBezTo>
                    <a:cubicBezTo>
                      <a:pt x="98" y="25"/>
                      <a:pt x="95" y="28"/>
                      <a:pt x="91" y="31"/>
                    </a:cubicBezTo>
                    <a:cubicBezTo>
                      <a:pt x="86" y="34"/>
                      <a:pt x="81" y="35"/>
                      <a:pt x="76" y="37"/>
                    </a:cubicBezTo>
                    <a:cubicBezTo>
                      <a:pt x="73" y="39"/>
                      <a:pt x="69" y="40"/>
                      <a:pt x="65" y="42"/>
                    </a:cubicBezTo>
                    <a:cubicBezTo>
                      <a:pt x="61" y="44"/>
                      <a:pt x="58" y="47"/>
                      <a:pt x="54" y="49"/>
                    </a:cubicBezTo>
                    <a:cubicBezTo>
                      <a:pt x="49" y="52"/>
                      <a:pt x="45" y="55"/>
                      <a:pt x="40" y="58"/>
                    </a:cubicBez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00" name="Freeform 4945"/>
              <p:cNvSpPr>
                <a:spLocks/>
              </p:cNvSpPr>
              <p:nvPr/>
            </p:nvSpPr>
            <p:spPr bwMode="auto">
              <a:xfrm>
                <a:off x="-4685" y="2072"/>
                <a:ext cx="248" cy="120"/>
              </a:xfrm>
              <a:custGeom>
                <a:avLst/>
                <a:gdLst>
                  <a:gd name="T0" fmla="*/ 10 w 105"/>
                  <a:gd name="T1" fmla="*/ 17 h 51"/>
                  <a:gd name="T2" fmla="*/ 28 w 105"/>
                  <a:gd name="T3" fmla="*/ 30 h 51"/>
                  <a:gd name="T4" fmla="*/ 48 w 105"/>
                  <a:gd name="T5" fmla="*/ 40 h 51"/>
                  <a:gd name="T6" fmla="*/ 63 w 105"/>
                  <a:gd name="T7" fmla="*/ 47 h 51"/>
                  <a:gd name="T8" fmla="*/ 76 w 105"/>
                  <a:gd name="T9" fmla="*/ 51 h 51"/>
                  <a:gd name="T10" fmla="*/ 93 w 105"/>
                  <a:gd name="T11" fmla="*/ 35 h 51"/>
                  <a:gd name="T12" fmla="*/ 100 w 105"/>
                  <a:gd name="T13" fmla="*/ 22 h 51"/>
                  <a:gd name="T14" fmla="*/ 102 w 105"/>
                  <a:gd name="T15" fmla="*/ 15 h 51"/>
                  <a:gd name="T16" fmla="*/ 104 w 105"/>
                  <a:gd name="T17" fmla="*/ 7 h 51"/>
                  <a:gd name="T18" fmla="*/ 79 w 105"/>
                  <a:gd name="T19" fmla="*/ 6 h 51"/>
                  <a:gd name="T20" fmla="*/ 48 w 105"/>
                  <a:gd name="T21" fmla="*/ 4 h 51"/>
                  <a:gd name="T22" fmla="*/ 23 w 105"/>
                  <a:gd name="T23" fmla="*/ 0 h 51"/>
                  <a:gd name="T24" fmla="*/ 12 w 105"/>
                  <a:gd name="T25" fmla="*/ 2 h 51"/>
                  <a:gd name="T26" fmla="*/ 1 w 105"/>
                  <a:gd name="T27" fmla="*/ 8 h 51"/>
                  <a:gd name="T28" fmla="*/ 10 w 105"/>
                  <a:gd name="T29" fmla="*/ 1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5" h="51">
                    <a:moveTo>
                      <a:pt x="10" y="17"/>
                    </a:moveTo>
                    <a:cubicBezTo>
                      <a:pt x="16" y="21"/>
                      <a:pt x="22" y="26"/>
                      <a:pt x="28" y="30"/>
                    </a:cubicBezTo>
                    <a:cubicBezTo>
                      <a:pt x="34" y="34"/>
                      <a:pt x="41" y="36"/>
                      <a:pt x="48" y="40"/>
                    </a:cubicBezTo>
                    <a:cubicBezTo>
                      <a:pt x="53" y="42"/>
                      <a:pt x="58" y="44"/>
                      <a:pt x="63" y="47"/>
                    </a:cubicBezTo>
                    <a:cubicBezTo>
                      <a:pt x="67" y="48"/>
                      <a:pt x="72" y="51"/>
                      <a:pt x="76" y="51"/>
                    </a:cubicBezTo>
                    <a:cubicBezTo>
                      <a:pt x="84" y="50"/>
                      <a:pt x="89" y="41"/>
                      <a:pt x="93" y="35"/>
                    </a:cubicBezTo>
                    <a:cubicBezTo>
                      <a:pt x="95" y="30"/>
                      <a:pt x="98" y="26"/>
                      <a:pt x="100" y="22"/>
                    </a:cubicBezTo>
                    <a:cubicBezTo>
                      <a:pt x="101" y="19"/>
                      <a:pt x="101" y="17"/>
                      <a:pt x="102" y="15"/>
                    </a:cubicBezTo>
                    <a:cubicBezTo>
                      <a:pt x="103" y="13"/>
                      <a:pt x="105" y="10"/>
                      <a:pt x="104" y="7"/>
                    </a:cubicBezTo>
                    <a:cubicBezTo>
                      <a:pt x="96" y="7"/>
                      <a:pt x="88" y="6"/>
                      <a:pt x="79" y="6"/>
                    </a:cubicBezTo>
                    <a:cubicBezTo>
                      <a:pt x="69" y="7"/>
                      <a:pt x="58" y="5"/>
                      <a:pt x="48" y="4"/>
                    </a:cubicBezTo>
                    <a:cubicBezTo>
                      <a:pt x="39" y="4"/>
                      <a:pt x="31" y="1"/>
                      <a:pt x="23" y="0"/>
                    </a:cubicBezTo>
                    <a:cubicBezTo>
                      <a:pt x="19" y="0"/>
                      <a:pt x="16" y="1"/>
                      <a:pt x="12" y="2"/>
                    </a:cubicBezTo>
                    <a:cubicBezTo>
                      <a:pt x="8" y="3"/>
                      <a:pt x="0" y="2"/>
                      <a:pt x="1" y="8"/>
                    </a:cubicBezTo>
                    <a:cubicBezTo>
                      <a:pt x="2" y="12"/>
                      <a:pt x="7" y="15"/>
                      <a:pt x="10" y="17"/>
                    </a:cubicBez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01" name="Freeform 4946"/>
              <p:cNvSpPr>
                <a:spLocks/>
              </p:cNvSpPr>
              <p:nvPr/>
            </p:nvSpPr>
            <p:spPr bwMode="auto">
              <a:xfrm>
                <a:off x="-4808" y="1201"/>
                <a:ext cx="795" cy="1027"/>
              </a:xfrm>
              <a:custGeom>
                <a:avLst/>
                <a:gdLst>
                  <a:gd name="T0" fmla="*/ 137 w 336"/>
                  <a:gd name="T1" fmla="*/ 410 h 434"/>
                  <a:gd name="T2" fmla="*/ 52 w 336"/>
                  <a:gd name="T3" fmla="*/ 331 h 434"/>
                  <a:gd name="T4" fmla="*/ 36 w 336"/>
                  <a:gd name="T5" fmla="*/ 258 h 434"/>
                  <a:gd name="T6" fmla="*/ 2 w 336"/>
                  <a:gd name="T7" fmla="*/ 150 h 434"/>
                  <a:gd name="T8" fmla="*/ 95 w 336"/>
                  <a:gd name="T9" fmla="*/ 20 h 434"/>
                  <a:gd name="T10" fmla="*/ 242 w 336"/>
                  <a:gd name="T11" fmla="*/ 34 h 434"/>
                  <a:gd name="T12" fmla="*/ 274 w 336"/>
                  <a:gd name="T13" fmla="*/ 68 h 434"/>
                  <a:gd name="T14" fmla="*/ 287 w 336"/>
                  <a:gd name="T15" fmla="*/ 98 h 434"/>
                  <a:gd name="T16" fmla="*/ 293 w 336"/>
                  <a:gd name="T17" fmla="*/ 123 h 434"/>
                  <a:gd name="T18" fmla="*/ 327 w 336"/>
                  <a:gd name="T19" fmla="*/ 117 h 434"/>
                  <a:gd name="T20" fmla="*/ 336 w 336"/>
                  <a:gd name="T21" fmla="*/ 145 h 434"/>
                  <a:gd name="T22" fmla="*/ 332 w 336"/>
                  <a:gd name="T23" fmla="*/ 164 h 434"/>
                  <a:gd name="T24" fmla="*/ 322 w 336"/>
                  <a:gd name="T25" fmla="*/ 182 h 434"/>
                  <a:gd name="T26" fmla="*/ 318 w 336"/>
                  <a:gd name="T27" fmla="*/ 215 h 434"/>
                  <a:gd name="T28" fmla="*/ 308 w 336"/>
                  <a:gd name="T29" fmla="*/ 306 h 434"/>
                  <a:gd name="T30" fmla="*/ 137 w 336"/>
                  <a:gd name="T31" fmla="*/ 41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6" h="434">
                    <a:moveTo>
                      <a:pt x="137" y="410"/>
                    </a:moveTo>
                    <a:cubicBezTo>
                      <a:pt x="73" y="434"/>
                      <a:pt x="42" y="384"/>
                      <a:pt x="52" y="331"/>
                    </a:cubicBezTo>
                    <a:cubicBezTo>
                      <a:pt x="57" y="305"/>
                      <a:pt x="48" y="282"/>
                      <a:pt x="36" y="258"/>
                    </a:cubicBezTo>
                    <a:cubicBezTo>
                      <a:pt x="19" y="224"/>
                      <a:pt x="0" y="188"/>
                      <a:pt x="2" y="150"/>
                    </a:cubicBezTo>
                    <a:cubicBezTo>
                      <a:pt x="5" y="97"/>
                      <a:pt x="41" y="42"/>
                      <a:pt x="95" y="20"/>
                    </a:cubicBezTo>
                    <a:cubicBezTo>
                      <a:pt x="142" y="0"/>
                      <a:pt x="202" y="8"/>
                      <a:pt x="242" y="34"/>
                    </a:cubicBezTo>
                    <a:cubicBezTo>
                      <a:pt x="256" y="43"/>
                      <a:pt x="266" y="55"/>
                      <a:pt x="274" y="68"/>
                    </a:cubicBezTo>
                    <a:cubicBezTo>
                      <a:pt x="280" y="77"/>
                      <a:pt x="283" y="88"/>
                      <a:pt x="287" y="98"/>
                    </a:cubicBezTo>
                    <a:cubicBezTo>
                      <a:pt x="287" y="100"/>
                      <a:pt x="292" y="123"/>
                      <a:pt x="293" y="123"/>
                    </a:cubicBezTo>
                    <a:cubicBezTo>
                      <a:pt x="303" y="120"/>
                      <a:pt x="317" y="111"/>
                      <a:pt x="327" y="117"/>
                    </a:cubicBezTo>
                    <a:cubicBezTo>
                      <a:pt x="336" y="123"/>
                      <a:pt x="336" y="135"/>
                      <a:pt x="336" y="145"/>
                    </a:cubicBezTo>
                    <a:cubicBezTo>
                      <a:pt x="335" y="151"/>
                      <a:pt x="333" y="158"/>
                      <a:pt x="332" y="164"/>
                    </a:cubicBezTo>
                    <a:cubicBezTo>
                      <a:pt x="330" y="172"/>
                      <a:pt x="328" y="177"/>
                      <a:pt x="322" y="182"/>
                    </a:cubicBezTo>
                    <a:cubicBezTo>
                      <a:pt x="310" y="191"/>
                      <a:pt x="317" y="203"/>
                      <a:pt x="318" y="215"/>
                    </a:cubicBezTo>
                    <a:cubicBezTo>
                      <a:pt x="321" y="246"/>
                      <a:pt x="331" y="279"/>
                      <a:pt x="308" y="306"/>
                    </a:cubicBezTo>
                    <a:cubicBezTo>
                      <a:pt x="270" y="351"/>
                      <a:pt x="193" y="390"/>
                      <a:pt x="137" y="410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02" name="Freeform 4947"/>
              <p:cNvSpPr>
                <a:spLocks/>
              </p:cNvSpPr>
              <p:nvPr/>
            </p:nvSpPr>
            <p:spPr bwMode="auto">
              <a:xfrm>
                <a:off x="-4479" y="1653"/>
                <a:ext cx="125" cy="33"/>
              </a:xfrm>
              <a:custGeom>
                <a:avLst/>
                <a:gdLst>
                  <a:gd name="T0" fmla="*/ 6 w 53"/>
                  <a:gd name="T1" fmla="*/ 3 h 14"/>
                  <a:gd name="T2" fmla="*/ 47 w 53"/>
                  <a:gd name="T3" fmla="*/ 1 h 14"/>
                  <a:gd name="T4" fmla="*/ 49 w 53"/>
                  <a:gd name="T5" fmla="*/ 6 h 14"/>
                  <a:gd name="T6" fmla="*/ 4 w 53"/>
                  <a:gd name="T7" fmla="*/ 8 h 14"/>
                  <a:gd name="T8" fmla="*/ 6 w 53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4">
                    <a:moveTo>
                      <a:pt x="6" y="3"/>
                    </a:moveTo>
                    <a:cubicBezTo>
                      <a:pt x="20" y="8"/>
                      <a:pt x="34" y="6"/>
                      <a:pt x="47" y="1"/>
                    </a:cubicBezTo>
                    <a:cubicBezTo>
                      <a:pt x="51" y="0"/>
                      <a:pt x="53" y="5"/>
                      <a:pt x="49" y="6"/>
                    </a:cubicBezTo>
                    <a:cubicBezTo>
                      <a:pt x="34" y="12"/>
                      <a:pt x="19" y="14"/>
                      <a:pt x="4" y="8"/>
                    </a:cubicBezTo>
                    <a:cubicBezTo>
                      <a:pt x="0" y="7"/>
                      <a:pt x="3" y="2"/>
                      <a:pt x="6" y="3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03" name="Freeform 4948"/>
              <p:cNvSpPr>
                <a:spLocks/>
              </p:cNvSpPr>
              <p:nvPr/>
            </p:nvSpPr>
            <p:spPr bwMode="auto">
              <a:xfrm>
                <a:off x="-4673" y="1691"/>
                <a:ext cx="108" cy="71"/>
              </a:xfrm>
              <a:custGeom>
                <a:avLst/>
                <a:gdLst>
                  <a:gd name="T0" fmla="*/ 44 w 46"/>
                  <a:gd name="T1" fmla="*/ 5 h 30"/>
                  <a:gd name="T2" fmla="*/ 6 w 46"/>
                  <a:gd name="T3" fmla="*/ 29 h 30"/>
                  <a:gd name="T4" fmla="*/ 4 w 46"/>
                  <a:gd name="T5" fmla="*/ 24 h 30"/>
                  <a:gd name="T6" fmla="*/ 38 w 46"/>
                  <a:gd name="T7" fmla="*/ 3 h 30"/>
                  <a:gd name="T8" fmla="*/ 44 w 46"/>
                  <a:gd name="T9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44" y="5"/>
                    </a:moveTo>
                    <a:cubicBezTo>
                      <a:pt x="35" y="18"/>
                      <a:pt x="22" y="25"/>
                      <a:pt x="6" y="29"/>
                    </a:cubicBezTo>
                    <a:cubicBezTo>
                      <a:pt x="2" y="30"/>
                      <a:pt x="0" y="25"/>
                      <a:pt x="4" y="24"/>
                    </a:cubicBezTo>
                    <a:cubicBezTo>
                      <a:pt x="18" y="20"/>
                      <a:pt x="30" y="15"/>
                      <a:pt x="38" y="3"/>
                    </a:cubicBezTo>
                    <a:cubicBezTo>
                      <a:pt x="40" y="0"/>
                      <a:pt x="46" y="2"/>
                      <a:pt x="44" y="5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04" name="Freeform 4949"/>
              <p:cNvSpPr>
                <a:spLocks/>
              </p:cNvSpPr>
              <p:nvPr/>
            </p:nvSpPr>
            <p:spPr bwMode="auto">
              <a:xfrm>
                <a:off x="-4702" y="1466"/>
                <a:ext cx="677" cy="760"/>
              </a:xfrm>
              <a:custGeom>
                <a:avLst/>
                <a:gdLst>
                  <a:gd name="T0" fmla="*/ 6 w 286"/>
                  <a:gd name="T1" fmla="*/ 228 h 321"/>
                  <a:gd name="T2" fmla="*/ 18 w 286"/>
                  <a:gd name="T3" fmla="*/ 226 h 321"/>
                  <a:gd name="T4" fmla="*/ 48 w 286"/>
                  <a:gd name="T5" fmla="*/ 222 h 321"/>
                  <a:gd name="T6" fmla="*/ 176 w 286"/>
                  <a:gd name="T7" fmla="*/ 145 h 321"/>
                  <a:gd name="T8" fmla="*/ 216 w 286"/>
                  <a:gd name="T9" fmla="*/ 96 h 321"/>
                  <a:gd name="T10" fmla="*/ 228 w 286"/>
                  <a:gd name="T11" fmla="*/ 70 h 321"/>
                  <a:gd name="T12" fmla="*/ 230 w 286"/>
                  <a:gd name="T13" fmla="*/ 45 h 321"/>
                  <a:gd name="T14" fmla="*/ 228 w 286"/>
                  <a:gd name="T15" fmla="*/ 22 h 321"/>
                  <a:gd name="T16" fmla="*/ 227 w 286"/>
                  <a:gd name="T17" fmla="*/ 17 h 321"/>
                  <a:gd name="T18" fmla="*/ 227 w 286"/>
                  <a:gd name="T19" fmla="*/ 12 h 321"/>
                  <a:gd name="T20" fmla="*/ 245 w 286"/>
                  <a:gd name="T21" fmla="*/ 0 h 321"/>
                  <a:gd name="T22" fmla="*/ 248 w 286"/>
                  <a:gd name="T23" fmla="*/ 11 h 321"/>
                  <a:gd name="T24" fmla="*/ 253 w 286"/>
                  <a:gd name="T25" fmla="*/ 9 h 321"/>
                  <a:gd name="T26" fmla="*/ 255 w 286"/>
                  <a:gd name="T27" fmla="*/ 17 h 321"/>
                  <a:gd name="T28" fmla="*/ 262 w 286"/>
                  <a:gd name="T29" fmla="*/ 42 h 321"/>
                  <a:gd name="T30" fmla="*/ 266 w 286"/>
                  <a:gd name="T31" fmla="*/ 59 h 321"/>
                  <a:gd name="T32" fmla="*/ 269 w 286"/>
                  <a:gd name="T33" fmla="*/ 74 h 321"/>
                  <a:gd name="T34" fmla="*/ 271 w 286"/>
                  <a:gd name="T35" fmla="*/ 80 h 321"/>
                  <a:gd name="T36" fmla="*/ 273 w 286"/>
                  <a:gd name="T37" fmla="*/ 103 h 321"/>
                  <a:gd name="T38" fmla="*/ 263 w 286"/>
                  <a:gd name="T39" fmla="*/ 194 h 321"/>
                  <a:gd name="T40" fmla="*/ 92 w 286"/>
                  <a:gd name="T41" fmla="*/ 298 h 321"/>
                  <a:gd name="T42" fmla="*/ 6 w 286"/>
                  <a:gd name="T43" fmla="*/ 228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6" h="321">
                    <a:moveTo>
                      <a:pt x="6" y="228"/>
                    </a:moveTo>
                    <a:cubicBezTo>
                      <a:pt x="9" y="225"/>
                      <a:pt x="13" y="226"/>
                      <a:pt x="18" y="226"/>
                    </a:cubicBezTo>
                    <a:cubicBezTo>
                      <a:pt x="29" y="228"/>
                      <a:pt x="38" y="225"/>
                      <a:pt x="48" y="222"/>
                    </a:cubicBezTo>
                    <a:cubicBezTo>
                      <a:pt x="98" y="208"/>
                      <a:pt x="139" y="178"/>
                      <a:pt x="176" y="145"/>
                    </a:cubicBezTo>
                    <a:cubicBezTo>
                      <a:pt x="192" y="130"/>
                      <a:pt x="205" y="114"/>
                      <a:pt x="216" y="96"/>
                    </a:cubicBezTo>
                    <a:cubicBezTo>
                      <a:pt x="221" y="88"/>
                      <a:pt x="225" y="79"/>
                      <a:pt x="228" y="70"/>
                    </a:cubicBezTo>
                    <a:cubicBezTo>
                      <a:pt x="230" y="61"/>
                      <a:pt x="230" y="53"/>
                      <a:pt x="230" y="45"/>
                    </a:cubicBezTo>
                    <a:cubicBezTo>
                      <a:pt x="230" y="37"/>
                      <a:pt x="230" y="29"/>
                      <a:pt x="228" y="22"/>
                    </a:cubicBezTo>
                    <a:cubicBezTo>
                      <a:pt x="228" y="20"/>
                      <a:pt x="227" y="18"/>
                      <a:pt x="227" y="17"/>
                    </a:cubicBezTo>
                    <a:cubicBezTo>
                      <a:pt x="227" y="15"/>
                      <a:pt x="228" y="13"/>
                      <a:pt x="227" y="12"/>
                    </a:cubicBezTo>
                    <a:cubicBezTo>
                      <a:pt x="233" y="8"/>
                      <a:pt x="237" y="2"/>
                      <a:pt x="245" y="0"/>
                    </a:cubicBezTo>
                    <a:cubicBezTo>
                      <a:pt x="246" y="6"/>
                      <a:pt x="248" y="11"/>
                      <a:pt x="248" y="11"/>
                    </a:cubicBezTo>
                    <a:cubicBezTo>
                      <a:pt x="249" y="10"/>
                      <a:pt x="251" y="10"/>
                      <a:pt x="253" y="9"/>
                    </a:cubicBezTo>
                    <a:cubicBezTo>
                      <a:pt x="254" y="12"/>
                      <a:pt x="255" y="15"/>
                      <a:pt x="255" y="17"/>
                    </a:cubicBezTo>
                    <a:cubicBezTo>
                      <a:pt x="258" y="25"/>
                      <a:pt x="259" y="33"/>
                      <a:pt x="262" y="42"/>
                    </a:cubicBezTo>
                    <a:cubicBezTo>
                      <a:pt x="264" y="47"/>
                      <a:pt x="265" y="53"/>
                      <a:pt x="266" y="59"/>
                    </a:cubicBezTo>
                    <a:cubicBezTo>
                      <a:pt x="266" y="64"/>
                      <a:pt x="269" y="69"/>
                      <a:pt x="269" y="74"/>
                    </a:cubicBezTo>
                    <a:cubicBezTo>
                      <a:pt x="270" y="76"/>
                      <a:pt x="270" y="78"/>
                      <a:pt x="271" y="80"/>
                    </a:cubicBezTo>
                    <a:cubicBezTo>
                      <a:pt x="269" y="87"/>
                      <a:pt x="273" y="95"/>
                      <a:pt x="273" y="103"/>
                    </a:cubicBezTo>
                    <a:cubicBezTo>
                      <a:pt x="276" y="134"/>
                      <a:pt x="286" y="167"/>
                      <a:pt x="263" y="194"/>
                    </a:cubicBezTo>
                    <a:cubicBezTo>
                      <a:pt x="225" y="239"/>
                      <a:pt x="148" y="278"/>
                      <a:pt x="92" y="298"/>
                    </a:cubicBezTo>
                    <a:cubicBezTo>
                      <a:pt x="31" y="321"/>
                      <a:pt x="0" y="277"/>
                      <a:pt x="6" y="228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05" name="Freeform 4950"/>
              <p:cNvSpPr>
                <a:spLocks/>
              </p:cNvSpPr>
              <p:nvPr/>
            </p:nvSpPr>
            <p:spPr bwMode="auto">
              <a:xfrm>
                <a:off x="-4759" y="1650"/>
                <a:ext cx="433" cy="450"/>
              </a:xfrm>
              <a:custGeom>
                <a:avLst/>
                <a:gdLst>
                  <a:gd name="T0" fmla="*/ 10 w 183"/>
                  <a:gd name="T1" fmla="*/ 3 h 190"/>
                  <a:gd name="T2" fmla="*/ 21 w 183"/>
                  <a:gd name="T3" fmla="*/ 41 h 190"/>
                  <a:gd name="T4" fmla="*/ 61 w 183"/>
                  <a:gd name="T5" fmla="*/ 66 h 190"/>
                  <a:gd name="T6" fmla="*/ 74 w 183"/>
                  <a:gd name="T7" fmla="*/ 94 h 190"/>
                  <a:gd name="T8" fmla="*/ 63 w 183"/>
                  <a:gd name="T9" fmla="*/ 115 h 190"/>
                  <a:gd name="T10" fmla="*/ 57 w 183"/>
                  <a:gd name="T11" fmla="*/ 129 h 190"/>
                  <a:gd name="T12" fmla="*/ 73 w 183"/>
                  <a:gd name="T13" fmla="*/ 136 h 190"/>
                  <a:gd name="T14" fmla="*/ 91 w 183"/>
                  <a:gd name="T15" fmla="*/ 139 h 190"/>
                  <a:gd name="T16" fmla="*/ 87 w 183"/>
                  <a:gd name="T17" fmla="*/ 160 h 190"/>
                  <a:gd name="T18" fmla="*/ 93 w 183"/>
                  <a:gd name="T19" fmla="*/ 185 h 190"/>
                  <a:gd name="T20" fmla="*/ 118 w 183"/>
                  <a:gd name="T21" fmla="*/ 185 h 190"/>
                  <a:gd name="T22" fmla="*/ 134 w 183"/>
                  <a:gd name="T23" fmla="*/ 171 h 190"/>
                  <a:gd name="T24" fmla="*/ 148 w 183"/>
                  <a:gd name="T25" fmla="*/ 149 h 190"/>
                  <a:gd name="T26" fmla="*/ 165 w 183"/>
                  <a:gd name="T27" fmla="*/ 137 h 190"/>
                  <a:gd name="T28" fmla="*/ 181 w 183"/>
                  <a:gd name="T29" fmla="*/ 136 h 190"/>
                  <a:gd name="T30" fmla="*/ 163 w 183"/>
                  <a:gd name="T31" fmla="*/ 143 h 190"/>
                  <a:gd name="T32" fmla="*/ 149 w 183"/>
                  <a:gd name="T33" fmla="*/ 154 h 190"/>
                  <a:gd name="T34" fmla="*/ 140 w 183"/>
                  <a:gd name="T35" fmla="*/ 170 h 190"/>
                  <a:gd name="T36" fmla="*/ 128 w 183"/>
                  <a:gd name="T37" fmla="*/ 184 h 190"/>
                  <a:gd name="T38" fmla="*/ 102 w 183"/>
                  <a:gd name="T39" fmla="*/ 190 h 190"/>
                  <a:gd name="T40" fmla="*/ 81 w 183"/>
                  <a:gd name="T41" fmla="*/ 169 h 190"/>
                  <a:gd name="T42" fmla="*/ 87 w 183"/>
                  <a:gd name="T43" fmla="*/ 143 h 190"/>
                  <a:gd name="T44" fmla="*/ 75 w 183"/>
                  <a:gd name="T45" fmla="*/ 139 h 190"/>
                  <a:gd name="T46" fmla="*/ 57 w 183"/>
                  <a:gd name="T47" fmla="*/ 136 h 190"/>
                  <a:gd name="T48" fmla="*/ 56 w 183"/>
                  <a:gd name="T49" fmla="*/ 121 h 190"/>
                  <a:gd name="T50" fmla="*/ 66 w 183"/>
                  <a:gd name="T51" fmla="*/ 73 h 190"/>
                  <a:gd name="T52" fmla="*/ 23 w 183"/>
                  <a:gd name="T53" fmla="*/ 48 h 190"/>
                  <a:gd name="T54" fmla="*/ 4 w 183"/>
                  <a:gd name="T55" fmla="*/ 17 h 190"/>
                  <a:gd name="T56" fmla="*/ 7 w 183"/>
                  <a:gd name="T57" fmla="*/ 1 h 190"/>
                  <a:gd name="T58" fmla="*/ 10 w 183"/>
                  <a:gd name="T59" fmla="*/ 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3" h="190">
                    <a:moveTo>
                      <a:pt x="10" y="3"/>
                    </a:moveTo>
                    <a:cubicBezTo>
                      <a:pt x="0" y="14"/>
                      <a:pt x="14" y="32"/>
                      <a:pt x="21" y="41"/>
                    </a:cubicBezTo>
                    <a:cubicBezTo>
                      <a:pt x="31" y="54"/>
                      <a:pt x="48" y="58"/>
                      <a:pt x="61" y="66"/>
                    </a:cubicBezTo>
                    <a:cubicBezTo>
                      <a:pt x="73" y="72"/>
                      <a:pt x="79" y="81"/>
                      <a:pt x="74" y="94"/>
                    </a:cubicBezTo>
                    <a:cubicBezTo>
                      <a:pt x="71" y="101"/>
                      <a:pt x="67" y="108"/>
                      <a:pt x="63" y="115"/>
                    </a:cubicBezTo>
                    <a:cubicBezTo>
                      <a:pt x="60" y="119"/>
                      <a:pt x="57" y="123"/>
                      <a:pt x="57" y="129"/>
                    </a:cubicBezTo>
                    <a:cubicBezTo>
                      <a:pt x="57" y="136"/>
                      <a:pt x="67" y="137"/>
                      <a:pt x="73" y="136"/>
                    </a:cubicBezTo>
                    <a:cubicBezTo>
                      <a:pt x="78" y="136"/>
                      <a:pt x="89" y="130"/>
                      <a:pt x="91" y="139"/>
                    </a:cubicBezTo>
                    <a:cubicBezTo>
                      <a:pt x="92" y="146"/>
                      <a:pt x="90" y="154"/>
                      <a:pt x="87" y="160"/>
                    </a:cubicBezTo>
                    <a:cubicBezTo>
                      <a:pt x="83" y="170"/>
                      <a:pt x="80" y="179"/>
                      <a:pt x="93" y="185"/>
                    </a:cubicBezTo>
                    <a:cubicBezTo>
                      <a:pt x="100" y="188"/>
                      <a:pt x="111" y="187"/>
                      <a:pt x="118" y="185"/>
                    </a:cubicBezTo>
                    <a:cubicBezTo>
                      <a:pt x="126" y="184"/>
                      <a:pt x="131" y="177"/>
                      <a:pt x="134" y="171"/>
                    </a:cubicBezTo>
                    <a:cubicBezTo>
                      <a:pt x="138" y="163"/>
                      <a:pt x="142" y="156"/>
                      <a:pt x="148" y="149"/>
                    </a:cubicBezTo>
                    <a:cubicBezTo>
                      <a:pt x="153" y="144"/>
                      <a:pt x="159" y="140"/>
                      <a:pt x="165" y="137"/>
                    </a:cubicBezTo>
                    <a:cubicBezTo>
                      <a:pt x="167" y="136"/>
                      <a:pt x="183" y="132"/>
                      <a:pt x="181" y="136"/>
                    </a:cubicBezTo>
                    <a:cubicBezTo>
                      <a:pt x="181" y="139"/>
                      <a:pt x="166" y="141"/>
                      <a:pt x="163" y="143"/>
                    </a:cubicBezTo>
                    <a:cubicBezTo>
                      <a:pt x="158" y="145"/>
                      <a:pt x="152" y="149"/>
                      <a:pt x="149" y="154"/>
                    </a:cubicBezTo>
                    <a:cubicBezTo>
                      <a:pt x="145" y="159"/>
                      <a:pt x="143" y="165"/>
                      <a:pt x="140" y="170"/>
                    </a:cubicBezTo>
                    <a:cubicBezTo>
                      <a:pt x="136" y="175"/>
                      <a:pt x="134" y="181"/>
                      <a:pt x="128" y="184"/>
                    </a:cubicBezTo>
                    <a:cubicBezTo>
                      <a:pt x="121" y="188"/>
                      <a:pt x="110" y="189"/>
                      <a:pt x="102" y="190"/>
                    </a:cubicBezTo>
                    <a:cubicBezTo>
                      <a:pt x="88" y="190"/>
                      <a:pt x="78" y="181"/>
                      <a:pt x="81" y="169"/>
                    </a:cubicBezTo>
                    <a:cubicBezTo>
                      <a:pt x="83" y="160"/>
                      <a:pt x="87" y="153"/>
                      <a:pt x="87" y="143"/>
                    </a:cubicBezTo>
                    <a:cubicBezTo>
                      <a:pt x="88" y="134"/>
                      <a:pt x="81" y="138"/>
                      <a:pt x="75" y="139"/>
                    </a:cubicBezTo>
                    <a:cubicBezTo>
                      <a:pt x="68" y="140"/>
                      <a:pt x="62" y="139"/>
                      <a:pt x="57" y="136"/>
                    </a:cubicBezTo>
                    <a:cubicBezTo>
                      <a:pt x="52" y="132"/>
                      <a:pt x="54" y="125"/>
                      <a:pt x="56" y="121"/>
                    </a:cubicBezTo>
                    <a:cubicBezTo>
                      <a:pt x="62" y="106"/>
                      <a:pt x="83" y="88"/>
                      <a:pt x="66" y="73"/>
                    </a:cubicBezTo>
                    <a:cubicBezTo>
                      <a:pt x="54" y="62"/>
                      <a:pt x="35" y="60"/>
                      <a:pt x="23" y="48"/>
                    </a:cubicBezTo>
                    <a:cubicBezTo>
                      <a:pt x="14" y="40"/>
                      <a:pt x="6" y="28"/>
                      <a:pt x="4" y="17"/>
                    </a:cubicBezTo>
                    <a:cubicBezTo>
                      <a:pt x="3" y="11"/>
                      <a:pt x="3" y="6"/>
                      <a:pt x="7" y="1"/>
                    </a:cubicBezTo>
                    <a:cubicBezTo>
                      <a:pt x="9" y="0"/>
                      <a:pt x="11" y="2"/>
                      <a:pt x="10" y="3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06" name="Freeform 4951">
                <a:hlinkClick r:id="rId2"/>
              </p:cNvPr>
              <p:cNvSpPr>
                <a:spLocks/>
              </p:cNvSpPr>
              <p:nvPr/>
            </p:nvSpPr>
            <p:spPr bwMode="auto">
              <a:xfrm>
                <a:off x="-5121" y="1089"/>
                <a:ext cx="1020" cy="618"/>
              </a:xfrm>
              <a:custGeom>
                <a:avLst/>
                <a:gdLst>
                  <a:gd name="T0" fmla="*/ 53 w 431"/>
                  <a:gd name="T1" fmla="*/ 252 h 261"/>
                  <a:gd name="T2" fmla="*/ 53 w 431"/>
                  <a:gd name="T3" fmla="*/ 253 h 261"/>
                  <a:gd name="T4" fmla="*/ 123 w 431"/>
                  <a:gd name="T5" fmla="*/ 245 h 261"/>
                  <a:gd name="T6" fmla="*/ 157 w 431"/>
                  <a:gd name="T7" fmla="*/ 227 h 261"/>
                  <a:gd name="T8" fmla="*/ 173 w 431"/>
                  <a:gd name="T9" fmla="*/ 206 h 261"/>
                  <a:gd name="T10" fmla="*/ 177 w 431"/>
                  <a:gd name="T11" fmla="*/ 214 h 261"/>
                  <a:gd name="T12" fmla="*/ 178 w 431"/>
                  <a:gd name="T13" fmla="*/ 225 h 261"/>
                  <a:gd name="T14" fmla="*/ 164 w 431"/>
                  <a:gd name="T15" fmla="*/ 238 h 261"/>
                  <a:gd name="T16" fmla="*/ 177 w 431"/>
                  <a:gd name="T17" fmla="*/ 236 h 261"/>
                  <a:gd name="T18" fmla="*/ 191 w 431"/>
                  <a:gd name="T19" fmla="*/ 232 h 261"/>
                  <a:gd name="T20" fmla="*/ 234 w 431"/>
                  <a:gd name="T21" fmla="*/ 177 h 261"/>
                  <a:gd name="T22" fmla="*/ 240 w 431"/>
                  <a:gd name="T23" fmla="*/ 199 h 261"/>
                  <a:gd name="T24" fmla="*/ 237 w 431"/>
                  <a:gd name="T25" fmla="*/ 211 h 261"/>
                  <a:gd name="T26" fmla="*/ 234 w 431"/>
                  <a:gd name="T27" fmla="*/ 217 h 261"/>
                  <a:gd name="T28" fmla="*/ 226 w 431"/>
                  <a:gd name="T29" fmla="*/ 222 h 261"/>
                  <a:gd name="T30" fmla="*/ 235 w 431"/>
                  <a:gd name="T31" fmla="*/ 221 h 261"/>
                  <a:gd name="T32" fmla="*/ 285 w 431"/>
                  <a:gd name="T33" fmla="*/ 200 h 261"/>
                  <a:gd name="T34" fmla="*/ 312 w 431"/>
                  <a:gd name="T35" fmla="*/ 179 h 261"/>
                  <a:gd name="T36" fmla="*/ 319 w 431"/>
                  <a:gd name="T37" fmla="*/ 167 h 261"/>
                  <a:gd name="T38" fmla="*/ 322 w 431"/>
                  <a:gd name="T39" fmla="*/ 150 h 261"/>
                  <a:gd name="T40" fmla="*/ 346 w 431"/>
                  <a:gd name="T41" fmla="*/ 121 h 261"/>
                  <a:gd name="T42" fmla="*/ 365 w 431"/>
                  <a:gd name="T43" fmla="*/ 129 h 261"/>
                  <a:gd name="T44" fmla="*/ 385 w 431"/>
                  <a:gd name="T45" fmla="*/ 147 h 261"/>
                  <a:gd name="T46" fmla="*/ 406 w 431"/>
                  <a:gd name="T47" fmla="*/ 192 h 261"/>
                  <a:gd name="T48" fmla="*/ 430 w 431"/>
                  <a:gd name="T49" fmla="*/ 167 h 261"/>
                  <a:gd name="T50" fmla="*/ 425 w 431"/>
                  <a:gd name="T51" fmla="*/ 135 h 261"/>
                  <a:gd name="T52" fmla="*/ 423 w 431"/>
                  <a:gd name="T53" fmla="*/ 97 h 261"/>
                  <a:gd name="T54" fmla="*/ 402 w 431"/>
                  <a:gd name="T55" fmla="*/ 53 h 261"/>
                  <a:gd name="T56" fmla="*/ 370 w 431"/>
                  <a:gd name="T57" fmla="*/ 49 h 261"/>
                  <a:gd name="T58" fmla="*/ 336 w 431"/>
                  <a:gd name="T59" fmla="*/ 18 h 261"/>
                  <a:gd name="T60" fmla="*/ 291 w 431"/>
                  <a:gd name="T61" fmla="*/ 4 h 261"/>
                  <a:gd name="T62" fmla="*/ 161 w 431"/>
                  <a:gd name="T63" fmla="*/ 37 h 261"/>
                  <a:gd name="T64" fmla="*/ 88 w 431"/>
                  <a:gd name="T65" fmla="*/ 120 h 261"/>
                  <a:gd name="T66" fmla="*/ 1 w 431"/>
                  <a:gd name="T67" fmla="*/ 212 h 261"/>
                  <a:gd name="T68" fmla="*/ 1 w 431"/>
                  <a:gd name="T69" fmla="*/ 212 h 261"/>
                  <a:gd name="T70" fmla="*/ 53 w 431"/>
                  <a:gd name="T71" fmla="*/ 217 h 261"/>
                  <a:gd name="T72" fmla="*/ 92 w 431"/>
                  <a:gd name="T73" fmla="*/ 206 h 261"/>
                  <a:gd name="T74" fmla="*/ 53 w 431"/>
                  <a:gd name="T75" fmla="*/ 252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31" h="261">
                    <a:moveTo>
                      <a:pt x="53" y="252"/>
                    </a:moveTo>
                    <a:cubicBezTo>
                      <a:pt x="53" y="252"/>
                      <a:pt x="53" y="252"/>
                      <a:pt x="53" y="253"/>
                    </a:cubicBezTo>
                    <a:cubicBezTo>
                      <a:pt x="75" y="261"/>
                      <a:pt x="103" y="252"/>
                      <a:pt x="123" y="245"/>
                    </a:cubicBezTo>
                    <a:cubicBezTo>
                      <a:pt x="135" y="240"/>
                      <a:pt x="147" y="234"/>
                      <a:pt x="157" y="227"/>
                    </a:cubicBezTo>
                    <a:cubicBezTo>
                      <a:pt x="163" y="222"/>
                      <a:pt x="175" y="214"/>
                      <a:pt x="173" y="206"/>
                    </a:cubicBezTo>
                    <a:cubicBezTo>
                      <a:pt x="174" y="209"/>
                      <a:pt x="176" y="211"/>
                      <a:pt x="177" y="214"/>
                    </a:cubicBezTo>
                    <a:cubicBezTo>
                      <a:pt x="178" y="218"/>
                      <a:pt x="179" y="221"/>
                      <a:pt x="178" y="225"/>
                    </a:cubicBezTo>
                    <a:cubicBezTo>
                      <a:pt x="177" y="231"/>
                      <a:pt x="171" y="236"/>
                      <a:pt x="164" y="238"/>
                    </a:cubicBezTo>
                    <a:cubicBezTo>
                      <a:pt x="168" y="239"/>
                      <a:pt x="173" y="237"/>
                      <a:pt x="177" y="236"/>
                    </a:cubicBezTo>
                    <a:cubicBezTo>
                      <a:pt x="182" y="235"/>
                      <a:pt x="186" y="234"/>
                      <a:pt x="191" y="232"/>
                    </a:cubicBezTo>
                    <a:cubicBezTo>
                      <a:pt x="220" y="221"/>
                      <a:pt x="232" y="204"/>
                      <a:pt x="234" y="177"/>
                    </a:cubicBezTo>
                    <a:cubicBezTo>
                      <a:pt x="239" y="183"/>
                      <a:pt x="241" y="191"/>
                      <a:pt x="240" y="199"/>
                    </a:cubicBezTo>
                    <a:cubicBezTo>
                      <a:pt x="240" y="203"/>
                      <a:pt x="238" y="207"/>
                      <a:pt x="237" y="211"/>
                    </a:cubicBezTo>
                    <a:cubicBezTo>
                      <a:pt x="236" y="213"/>
                      <a:pt x="235" y="215"/>
                      <a:pt x="234" y="217"/>
                    </a:cubicBezTo>
                    <a:cubicBezTo>
                      <a:pt x="232" y="220"/>
                      <a:pt x="229" y="221"/>
                      <a:pt x="226" y="222"/>
                    </a:cubicBezTo>
                    <a:cubicBezTo>
                      <a:pt x="228" y="221"/>
                      <a:pt x="232" y="221"/>
                      <a:pt x="235" y="221"/>
                    </a:cubicBezTo>
                    <a:cubicBezTo>
                      <a:pt x="254" y="216"/>
                      <a:pt x="269" y="210"/>
                      <a:pt x="285" y="200"/>
                    </a:cubicBezTo>
                    <a:cubicBezTo>
                      <a:pt x="296" y="194"/>
                      <a:pt x="305" y="189"/>
                      <a:pt x="312" y="179"/>
                    </a:cubicBezTo>
                    <a:cubicBezTo>
                      <a:pt x="315" y="176"/>
                      <a:pt x="317" y="172"/>
                      <a:pt x="319" y="167"/>
                    </a:cubicBezTo>
                    <a:cubicBezTo>
                      <a:pt x="321" y="161"/>
                      <a:pt x="320" y="156"/>
                      <a:pt x="322" y="150"/>
                    </a:cubicBezTo>
                    <a:cubicBezTo>
                      <a:pt x="324" y="140"/>
                      <a:pt x="334" y="123"/>
                      <a:pt x="346" y="121"/>
                    </a:cubicBezTo>
                    <a:cubicBezTo>
                      <a:pt x="354" y="121"/>
                      <a:pt x="359" y="125"/>
                      <a:pt x="365" y="129"/>
                    </a:cubicBezTo>
                    <a:cubicBezTo>
                      <a:pt x="373" y="134"/>
                      <a:pt x="380" y="141"/>
                      <a:pt x="385" y="147"/>
                    </a:cubicBezTo>
                    <a:cubicBezTo>
                      <a:pt x="396" y="160"/>
                      <a:pt x="405" y="175"/>
                      <a:pt x="406" y="192"/>
                    </a:cubicBezTo>
                    <a:cubicBezTo>
                      <a:pt x="414" y="184"/>
                      <a:pt x="422" y="175"/>
                      <a:pt x="430" y="167"/>
                    </a:cubicBezTo>
                    <a:cubicBezTo>
                      <a:pt x="431" y="166"/>
                      <a:pt x="425" y="139"/>
                      <a:pt x="425" y="135"/>
                    </a:cubicBezTo>
                    <a:cubicBezTo>
                      <a:pt x="424" y="123"/>
                      <a:pt x="425" y="110"/>
                      <a:pt x="423" y="97"/>
                    </a:cubicBezTo>
                    <a:cubicBezTo>
                      <a:pt x="422" y="81"/>
                      <a:pt x="418" y="62"/>
                      <a:pt x="402" y="53"/>
                    </a:cubicBezTo>
                    <a:cubicBezTo>
                      <a:pt x="391" y="47"/>
                      <a:pt x="381" y="52"/>
                      <a:pt x="370" y="49"/>
                    </a:cubicBezTo>
                    <a:cubicBezTo>
                      <a:pt x="354" y="46"/>
                      <a:pt x="348" y="26"/>
                      <a:pt x="336" y="18"/>
                    </a:cubicBezTo>
                    <a:cubicBezTo>
                      <a:pt x="322" y="9"/>
                      <a:pt x="307" y="5"/>
                      <a:pt x="291" y="4"/>
                    </a:cubicBezTo>
                    <a:cubicBezTo>
                      <a:pt x="245" y="0"/>
                      <a:pt x="199" y="13"/>
                      <a:pt x="161" y="37"/>
                    </a:cubicBezTo>
                    <a:cubicBezTo>
                      <a:pt x="127" y="58"/>
                      <a:pt x="101" y="85"/>
                      <a:pt x="88" y="120"/>
                    </a:cubicBezTo>
                    <a:cubicBezTo>
                      <a:pt x="75" y="156"/>
                      <a:pt x="52" y="211"/>
                      <a:pt x="1" y="212"/>
                    </a:cubicBezTo>
                    <a:cubicBezTo>
                      <a:pt x="0" y="211"/>
                      <a:pt x="0" y="211"/>
                      <a:pt x="1" y="212"/>
                    </a:cubicBezTo>
                    <a:cubicBezTo>
                      <a:pt x="19" y="220"/>
                      <a:pt x="34" y="222"/>
                      <a:pt x="53" y="217"/>
                    </a:cubicBezTo>
                    <a:cubicBezTo>
                      <a:pt x="57" y="216"/>
                      <a:pt x="92" y="210"/>
                      <a:pt x="92" y="206"/>
                    </a:cubicBezTo>
                    <a:cubicBezTo>
                      <a:pt x="92" y="213"/>
                      <a:pt x="61" y="256"/>
                      <a:pt x="53" y="252"/>
                    </a:cubicBezTo>
                    <a:close/>
                  </a:path>
                </a:pathLst>
              </a:custGeom>
              <a:solidFill>
                <a:srgbClr val="492C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07" name="Freeform 4952"/>
              <p:cNvSpPr>
                <a:spLocks/>
              </p:cNvSpPr>
              <p:nvPr/>
            </p:nvSpPr>
            <p:spPr bwMode="auto">
              <a:xfrm>
                <a:off x="-4179" y="136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08" name="Freeform 4953"/>
              <p:cNvSpPr>
                <a:spLocks/>
              </p:cNvSpPr>
              <p:nvPr/>
            </p:nvSpPr>
            <p:spPr bwMode="auto">
              <a:xfrm>
                <a:off x="-4146" y="1378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09" name="Freeform 4954"/>
              <p:cNvSpPr>
                <a:spLocks/>
              </p:cNvSpPr>
              <p:nvPr/>
            </p:nvSpPr>
            <p:spPr bwMode="auto">
              <a:xfrm>
                <a:off x="-4151" y="1381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10" name="Freeform 4955"/>
              <p:cNvSpPr>
                <a:spLocks/>
              </p:cNvSpPr>
              <p:nvPr/>
            </p:nvSpPr>
            <p:spPr bwMode="auto">
              <a:xfrm>
                <a:off x="-4151" y="1371"/>
                <a:ext cx="7" cy="7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1 w 3"/>
                  <a:gd name="T5" fmla="*/ 3 h 3"/>
                  <a:gd name="T6" fmla="*/ 2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3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0"/>
                      <a:pt x="1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11" name="Freeform 4956"/>
              <p:cNvSpPr>
                <a:spLocks/>
              </p:cNvSpPr>
              <p:nvPr/>
            </p:nvSpPr>
            <p:spPr bwMode="auto">
              <a:xfrm>
                <a:off x="-4151" y="1265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2 w 2"/>
                  <a:gd name="T5" fmla="*/ 2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1"/>
                      <a:pt x="1" y="2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12" name="Freeform 4957"/>
              <p:cNvSpPr>
                <a:spLocks/>
              </p:cNvSpPr>
              <p:nvPr/>
            </p:nvSpPr>
            <p:spPr bwMode="auto">
              <a:xfrm>
                <a:off x="-4146" y="1400"/>
                <a:ext cx="10" cy="7"/>
              </a:xfrm>
              <a:custGeom>
                <a:avLst/>
                <a:gdLst>
                  <a:gd name="T0" fmla="*/ 4 w 4"/>
                  <a:gd name="T1" fmla="*/ 2 h 3"/>
                  <a:gd name="T2" fmla="*/ 0 w 4"/>
                  <a:gd name="T3" fmla="*/ 1 h 3"/>
                  <a:gd name="T4" fmla="*/ 4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3" y="0"/>
                      <a:pt x="1" y="1"/>
                      <a:pt x="0" y="1"/>
                    </a:cubicBezTo>
                    <a:cubicBezTo>
                      <a:pt x="2" y="3"/>
                      <a:pt x="2" y="2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13" name="Freeform 4958"/>
              <p:cNvSpPr>
                <a:spLocks/>
              </p:cNvSpPr>
              <p:nvPr/>
            </p:nvSpPr>
            <p:spPr bwMode="auto">
              <a:xfrm>
                <a:off x="-4385" y="1187"/>
                <a:ext cx="7" cy="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4 h 4"/>
                  <a:gd name="T4" fmla="*/ 2 w 3"/>
                  <a:gd name="T5" fmla="*/ 1 h 4"/>
                  <a:gd name="T6" fmla="*/ 0 w 3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0" y="3"/>
                      <a:pt x="1" y="3"/>
                      <a:pt x="2" y="4"/>
                    </a:cubicBezTo>
                    <a:cubicBezTo>
                      <a:pt x="3" y="3"/>
                      <a:pt x="1" y="2"/>
                      <a:pt x="2" y="1"/>
                    </a:cubicBezTo>
                    <a:cubicBezTo>
                      <a:pt x="1" y="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14" name="Freeform 4959"/>
              <p:cNvSpPr>
                <a:spLocks/>
              </p:cNvSpPr>
              <p:nvPr/>
            </p:nvSpPr>
            <p:spPr bwMode="auto">
              <a:xfrm>
                <a:off x="-4144" y="1350"/>
                <a:ext cx="10" cy="9"/>
              </a:xfrm>
              <a:custGeom>
                <a:avLst/>
                <a:gdLst>
                  <a:gd name="T0" fmla="*/ 0 w 4"/>
                  <a:gd name="T1" fmla="*/ 1 h 4"/>
                  <a:gd name="T2" fmla="*/ 4 w 4"/>
                  <a:gd name="T3" fmla="*/ 2 h 4"/>
                  <a:gd name="T4" fmla="*/ 0 w 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2" y="1"/>
                      <a:pt x="2" y="4"/>
                      <a:pt x="4" y="2"/>
                    </a:cubicBezTo>
                    <a:cubicBezTo>
                      <a:pt x="2" y="2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15" name="Freeform 4960"/>
              <p:cNvSpPr>
                <a:spLocks/>
              </p:cNvSpPr>
              <p:nvPr/>
            </p:nvSpPr>
            <p:spPr bwMode="auto">
              <a:xfrm>
                <a:off x="-4146" y="1366"/>
                <a:ext cx="19" cy="12"/>
              </a:xfrm>
              <a:custGeom>
                <a:avLst/>
                <a:gdLst>
                  <a:gd name="T0" fmla="*/ 5 w 8"/>
                  <a:gd name="T1" fmla="*/ 3 h 5"/>
                  <a:gd name="T2" fmla="*/ 4 w 8"/>
                  <a:gd name="T3" fmla="*/ 4 h 5"/>
                  <a:gd name="T4" fmla="*/ 7 w 8"/>
                  <a:gd name="T5" fmla="*/ 4 h 5"/>
                  <a:gd name="T6" fmla="*/ 7 w 8"/>
                  <a:gd name="T7" fmla="*/ 1 h 5"/>
                  <a:gd name="T8" fmla="*/ 2 w 8"/>
                  <a:gd name="T9" fmla="*/ 2 h 5"/>
                  <a:gd name="T10" fmla="*/ 1 w 8"/>
                  <a:gd name="T11" fmla="*/ 1 h 5"/>
                  <a:gd name="T12" fmla="*/ 3 w 8"/>
                  <a:gd name="T13" fmla="*/ 3 h 5"/>
                  <a:gd name="T14" fmla="*/ 3 w 8"/>
                  <a:gd name="T15" fmla="*/ 3 h 5"/>
                  <a:gd name="T16" fmla="*/ 5 w 8"/>
                  <a:gd name="T17" fmla="*/ 2 h 5"/>
                  <a:gd name="T18" fmla="*/ 5 w 8"/>
                  <a:gd name="T1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5">
                    <a:moveTo>
                      <a:pt x="5" y="3"/>
                    </a:moveTo>
                    <a:cubicBezTo>
                      <a:pt x="5" y="3"/>
                      <a:pt x="3" y="4"/>
                      <a:pt x="4" y="4"/>
                    </a:cubicBezTo>
                    <a:cubicBezTo>
                      <a:pt x="5" y="3"/>
                      <a:pt x="6" y="5"/>
                      <a:pt x="7" y="4"/>
                    </a:cubicBezTo>
                    <a:cubicBezTo>
                      <a:pt x="8" y="3"/>
                      <a:pt x="8" y="2"/>
                      <a:pt x="7" y="1"/>
                    </a:cubicBezTo>
                    <a:cubicBezTo>
                      <a:pt x="7" y="2"/>
                      <a:pt x="2" y="0"/>
                      <a:pt x="2" y="2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0" y="3"/>
                      <a:pt x="4" y="1"/>
                      <a:pt x="3" y="3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2"/>
                      <a:pt x="5" y="3"/>
                      <a:pt x="5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16" name="Freeform 4961"/>
              <p:cNvSpPr>
                <a:spLocks/>
              </p:cNvSpPr>
              <p:nvPr/>
            </p:nvSpPr>
            <p:spPr bwMode="auto">
              <a:xfrm>
                <a:off x="-4165" y="1314"/>
                <a:ext cx="17" cy="15"/>
              </a:xfrm>
              <a:custGeom>
                <a:avLst/>
                <a:gdLst>
                  <a:gd name="T0" fmla="*/ 5 w 7"/>
                  <a:gd name="T1" fmla="*/ 2 h 6"/>
                  <a:gd name="T2" fmla="*/ 5 w 7"/>
                  <a:gd name="T3" fmla="*/ 2 h 6"/>
                  <a:gd name="T4" fmla="*/ 5 w 7"/>
                  <a:gd name="T5" fmla="*/ 2 h 6"/>
                  <a:gd name="T6" fmla="*/ 0 w 7"/>
                  <a:gd name="T7" fmla="*/ 1 h 6"/>
                  <a:gd name="T8" fmla="*/ 7 w 7"/>
                  <a:gd name="T9" fmla="*/ 3 h 6"/>
                  <a:gd name="T10" fmla="*/ 6 w 7"/>
                  <a:gd name="T11" fmla="*/ 3 h 6"/>
                  <a:gd name="T12" fmla="*/ 6 w 7"/>
                  <a:gd name="T13" fmla="*/ 3 h 6"/>
                  <a:gd name="T14" fmla="*/ 6 w 7"/>
                  <a:gd name="T15" fmla="*/ 3 h 6"/>
                  <a:gd name="T16" fmla="*/ 5 w 7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6">
                    <a:moveTo>
                      <a:pt x="5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5" y="6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2"/>
                      <a:pt x="5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17" name="Freeform 4962"/>
              <p:cNvSpPr>
                <a:spLocks/>
              </p:cNvSpPr>
              <p:nvPr/>
            </p:nvSpPr>
            <p:spPr bwMode="auto">
              <a:xfrm>
                <a:off x="-4231" y="1253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0 h 2"/>
                  <a:gd name="T4" fmla="*/ 2 w 3"/>
                  <a:gd name="T5" fmla="*/ 2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2" y="1"/>
                      <a:pt x="2" y="2"/>
                    </a:cubicBezTo>
                    <a:cubicBezTo>
                      <a:pt x="2" y="2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18" name="Freeform 4963"/>
              <p:cNvSpPr>
                <a:spLocks/>
              </p:cNvSpPr>
              <p:nvPr/>
            </p:nvSpPr>
            <p:spPr bwMode="auto">
              <a:xfrm>
                <a:off x="-4191" y="1227"/>
                <a:ext cx="14" cy="14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cubicBezTo>
                      <a:pt x="4" y="3"/>
                      <a:pt x="4" y="2"/>
                      <a:pt x="0" y="0"/>
                    </a:cubicBezTo>
                    <a:cubicBezTo>
                      <a:pt x="1" y="2"/>
                      <a:pt x="2" y="6"/>
                      <a:pt x="6" y="6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19" name="Freeform 4964"/>
              <p:cNvSpPr>
                <a:spLocks/>
              </p:cNvSpPr>
              <p:nvPr/>
            </p:nvSpPr>
            <p:spPr bwMode="auto">
              <a:xfrm>
                <a:off x="-4191" y="1255"/>
                <a:ext cx="10" cy="7"/>
              </a:xfrm>
              <a:custGeom>
                <a:avLst/>
                <a:gdLst>
                  <a:gd name="T0" fmla="*/ 4 w 4"/>
                  <a:gd name="T1" fmla="*/ 1 h 3"/>
                  <a:gd name="T2" fmla="*/ 1 w 4"/>
                  <a:gd name="T3" fmla="*/ 0 h 3"/>
                  <a:gd name="T4" fmla="*/ 0 w 4"/>
                  <a:gd name="T5" fmla="*/ 1 h 3"/>
                  <a:gd name="T6" fmla="*/ 4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2" y="1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2" y="2"/>
                      <a:pt x="3" y="3"/>
                      <a:pt x="4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20" name="Freeform 4965"/>
              <p:cNvSpPr>
                <a:spLocks/>
              </p:cNvSpPr>
              <p:nvPr/>
            </p:nvSpPr>
            <p:spPr bwMode="auto">
              <a:xfrm>
                <a:off x="-4172" y="1246"/>
                <a:ext cx="12" cy="9"/>
              </a:xfrm>
              <a:custGeom>
                <a:avLst/>
                <a:gdLst>
                  <a:gd name="T0" fmla="*/ 1 w 5"/>
                  <a:gd name="T1" fmla="*/ 0 h 4"/>
                  <a:gd name="T2" fmla="*/ 0 w 5"/>
                  <a:gd name="T3" fmla="*/ 1 h 4"/>
                  <a:gd name="T4" fmla="*/ 5 w 5"/>
                  <a:gd name="T5" fmla="*/ 4 h 4"/>
                  <a:gd name="T6" fmla="*/ 1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2"/>
                      <a:pt x="4" y="3"/>
                      <a:pt x="5" y="4"/>
                    </a:cubicBezTo>
                    <a:cubicBezTo>
                      <a:pt x="5" y="2"/>
                      <a:pt x="3" y="1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21" name="Freeform 4966"/>
              <p:cNvSpPr>
                <a:spLocks/>
              </p:cNvSpPr>
              <p:nvPr/>
            </p:nvSpPr>
            <p:spPr bwMode="auto">
              <a:xfrm>
                <a:off x="-4144" y="1265"/>
                <a:ext cx="15" cy="16"/>
              </a:xfrm>
              <a:custGeom>
                <a:avLst/>
                <a:gdLst>
                  <a:gd name="T0" fmla="*/ 6 w 6"/>
                  <a:gd name="T1" fmla="*/ 7 h 7"/>
                  <a:gd name="T2" fmla="*/ 0 w 6"/>
                  <a:gd name="T3" fmla="*/ 1 h 7"/>
                  <a:gd name="T4" fmla="*/ 6 w 6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6" y="7"/>
                    </a:moveTo>
                    <a:cubicBezTo>
                      <a:pt x="5" y="5"/>
                      <a:pt x="1" y="0"/>
                      <a:pt x="0" y="1"/>
                    </a:cubicBezTo>
                    <a:cubicBezTo>
                      <a:pt x="1" y="4"/>
                      <a:pt x="3" y="5"/>
                      <a:pt x="6" y="7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22" name="Freeform 4967"/>
              <p:cNvSpPr>
                <a:spLocks/>
              </p:cNvSpPr>
              <p:nvPr/>
            </p:nvSpPr>
            <p:spPr bwMode="auto">
              <a:xfrm>
                <a:off x="-4191" y="1258"/>
                <a:ext cx="10" cy="18"/>
              </a:xfrm>
              <a:custGeom>
                <a:avLst/>
                <a:gdLst>
                  <a:gd name="T0" fmla="*/ 1 w 4"/>
                  <a:gd name="T1" fmla="*/ 5 h 8"/>
                  <a:gd name="T2" fmla="*/ 4 w 4"/>
                  <a:gd name="T3" fmla="*/ 8 h 8"/>
                  <a:gd name="T4" fmla="*/ 4 w 4"/>
                  <a:gd name="T5" fmla="*/ 5 h 8"/>
                  <a:gd name="T6" fmla="*/ 2 w 4"/>
                  <a:gd name="T7" fmla="*/ 5 h 8"/>
                  <a:gd name="T8" fmla="*/ 4 w 4"/>
                  <a:gd name="T9" fmla="*/ 3 h 8"/>
                  <a:gd name="T10" fmla="*/ 0 w 4"/>
                  <a:gd name="T11" fmla="*/ 2 h 8"/>
                  <a:gd name="T12" fmla="*/ 3 w 4"/>
                  <a:gd name="T13" fmla="*/ 4 h 8"/>
                  <a:gd name="T14" fmla="*/ 1 w 4"/>
                  <a:gd name="T1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8">
                    <a:moveTo>
                      <a:pt x="1" y="5"/>
                    </a:moveTo>
                    <a:cubicBezTo>
                      <a:pt x="2" y="6"/>
                      <a:pt x="2" y="8"/>
                      <a:pt x="4" y="8"/>
                    </a:cubicBezTo>
                    <a:cubicBezTo>
                      <a:pt x="4" y="7"/>
                      <a:pt x="4" y="6"/>
                      <a:pt x="4" y="5"/>
                    </a:cubicBezTo>
                    <a:cubicBezTo>
                      <a:pt x="3" y="5"/>
                      <a:pt x="2" y="7"/>
                      <a:pt x="2" y="5"/>
                    </a:cubicBezTo>
                    <a:cubicBezTo>
                      <a:pt x="3" y="6"/>
                      <a:pt x="4" y="5"/>
                      <a:pt x="4" y="3"/>
                    </a:cubicBezTo>
                    <a:cubicBezTo>
                      <a:pt x="2" y="3"/>
                      <a:pt x="1" y="0"/>
                      <a:pt x="0" y="2"/>
                    </a:cubicBezTo>
                    <a:cubicBezTo>
                      <a:pt x="1" y="3"/>
                      <a:pt x="3" y="3"/>
                      <a:pt x="3" y="4"/>
                    </a:cubicBezTo>
                    <a:cubicBezTo>
                      <a:pt x="3" y="5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23" name="Freeform 4968"/>
              <p:cNvSpPr>
                <a:spLocks/>
              </p:cNvSpPr>
              <p:nvPr/>
            </p:nvSpPr>
            <p:spPr bwMode="auto">
              <a:xfrm>
                <a:off x="-4411" y="114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24" name="Freeform 4969"/>
              <p:cNvSpPr>
                <a:spLocks/>
              </p:cNvSpPr>
              <p:nvPr/>
            </p:nvSpPr>
            <p:spPr bwMode="auto">
              <a:xfrm>
                <a:off x="-4411" y="1146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25" name="Freeform 4970"/>
              <p:cNvSpPr>
                <a:spLocks/>
              </p:cNvSpPr>
              <p:nvPr/>
            </p:nvSpPr>
            <p:spPr bwMode="auto">
              <a:xfrm>
                <a:off x="-4420" y="1139"/>
                <a:ext cx="9" cy="7"/>
              </a:xfrm>
              <a:custGeom>
                <a:avLst/>
                <a:gdLst>
                  <a:gd name="T0" fmla="*/ 4 w 4"/>
                  <a:gd name="T1" fmla="*/ 3 h 3"/>
                  <a:gd name="T2" fmla="*/ 0 w 4"/>
                  <a:gd name="T3" fmla="*/ 2 h 3"/>
                  <a:gd name="T4" fmla="*/ 4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0"/>
                      <a:pt x="0" y="2"/>
                      <a:pt x="0" y="2"/>
                    </a:cubicBezTo>
                    <a:cubicBezTo>
                      <a:pt x="0" y="3"/>
                      <a:pt x="3" y="1"/>
                      <a:pt x="4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26" name="Freeform 4971"/>
              <p:cNvSpPr>
                <a:spLocks/>
              </p:cNvSpPr>
              <p:nvPr/>
            </p:nvSpPr>
            <p:spPr bwMode="auto">
              <a:xfrm>
                <a:off x="-4210" y="1295"/>
                <a:ext cx="10" cy="12"/>
              </a:xfrm>
              <a:custGeom>
                <a:avLst/>
                <a:gdLst>
                  <a:gd name="T0" fmla="*/ 2 w 4"/>
                  <a:gd name="T1" fmla="*/ 1 h 5"/>
                  <a:gd name="T2" fmla="*/ 1 w 4"/>
                  <a:gd name="T3" fmla="*/ 1 h 5"/>
                  <a:gd name="T4" fmla="*/ 2 w 4"/>
                  <a:gd name="T5" fmla="*/ 4 h 5"/>
                  <a:gd name="T6" fmla="*/ 4 w 4"/>
                  <a:gd name="T7" fmla="*/ 2 h 5"/>
                  <a:gd name="T8" fmla="*/ 2 w 4"/>
                  <a:gd name="T9" fmla="*/ 0 h 5"/>
                  <a:gd name="T10" fmla="*/ 2 w 4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5"/>
                      <a:pt x="2" y="4"/>
                    </a:cubicBezTo>
                    <a:cubicBezTo>
                      <a:pt x="0" y="3"/>
                      <a:pt x="3" y="2"/>
                      <a:pt x="4" y="2"/>
                    </a:cubicBezTo>
                    <a:cubicBezTo>
                      <a:pt x="1" y="2"/>
                      <a:pt x="4" y="0"/>
                      <a:pt x="2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27" name="Freeform 4972"/>
              <p:cNvSpPr>
                <a:spLocks/>
              </p:cNvSpPr>
              <p:nvPr/>
            </p:nvSpPr>
            <p:spPr bwMode="auto">
              <a:xfrm>
                <a:off x="-4401" y="1149"/>
                <a:ext cx="19" cy="16"/>
              </a:xfrm>
              <a:custGeom>
                <a:avLst/>
                <a:gdLst>
                  <a:gd name="T0" fmla="*/ 6 w 8"/>
                  <a:gd name="T1" fmla="*/ 5 h 7"/>
                  <a:gd name="T2" fmla="*/ 5 w 8"/>
                  <a:gd name="T3" fmla="*/ 4 h 7"/>
                  <a:gd name="T4" fmla="*/ 5 w 8"/>
                  <a:gd name="T5" fmla="*/ 3 h 7"/>
                  <a:gd name="T6" fmla="*/ 6 w 8"/>
                  <a:gd name="T7" fmla="*/ 4 h 7"/>
                  <a:gd name="T8" fmla="*/ 6 w 8"/>
                  <a:gd name="T9" fmla="*/ 4 h 7"/>
                  <a:gd name="T10" fmla="*/ 6 w 8"/>
                  <a:gd name="T11" fmla="*/ 4 h 7"/>
                  <a:gd name="T12" fmla="*/ 7 w 8"/>
                  <a:gd name="T13" fmla="*/ 2 h 7"/>
                  <a:gd name="T14" fmla="*/ 4 w 8"/>
                  <a:gd name="T15" fmla="*/ 1 h 7"/>
                  <a:gd name="T16" fmla="*/ 5 w 8"/>
                  <a:gd name="T17" fmla="*/ 2 h 7"/>
                  <a:gd name="T18" fmla="*/ 3 w 8"/>
                  <a:gd name="T19" fmla="*/ 3 h 7"/>
                  <a:gd name="T20" fmla="*/ 0 w 8"/>
                  <a:gd name="T21" fmla="*/ 2 h 7"/>
                  <a:gd name="T22" fmla="*/ 1 w 8"/>
                  <a:gd name="T23" fmla="*/ 5 h 7"/>
                  <a:gd name="T24" fmla="*/ 4 w 8"/>
                  <a:gd name="T25" fmla="*/ 5 h 7"/>
                  <a:gd name="T26" fmla="*/ 4 w 8"/>
                  <a:gd name="T27" fmla="*/ 6 h 7"/>
                  <a:gd name="T28" fmla="*/ 3 w 8"/>
                  <a:gd name="T29" fmla="*/ 6 h 7"/>
                  <a:gd name="T30" fmla="*/ 6 w 8"/>
                  <a:gd name="T31" fmla="*/ 6 h 7"/>
                  <a:gd name="T32" fmla="*/ 6 w 8"/>
                  <a:gd name="T33" fmla="*/ 7 h 7"/>
                  <a:gd name="T34" fmla="*/ 5 w 8"/>
                  <a:gd name="T35" fmla="*/ 5 h 7"/>
                  <a:gd name="T36" fmla="*/ 6 w 8"/>
                  <a:gd name="T3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7">
                    <a:moveTo>
                      <a:pt x="6" y="5"/>
                    </a:moveTo>
                    <a:cubicBezTo>
                      <a:pt x="6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3"/>
                    </a:cubicBezTo>
                    <a:cubicBezTo>
                      <a:pt x="5" y="3"/>
                      <a:pt x="6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4"/>
                      <a:pt x="5" y="2"/>
                      <a:pt x="7" y="2"/>
                    </a:cubicBezTo>
                    <a:cubicBezTo>
                      <a:pt x="6" y="1"/>
                      <a:pt x="5" y="0"/>
                      <a:pt x="4" y="1"/>
                    </a:cubicBezTo>
                    <a:cubicBezTo>
                      <a:pt x="4" y="1"/>
                      <a:pt x="4" y="2"/>
                      <a:pt x="5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2" y="3"/>
                      <a:pt x="2" y="3"/>
                      <a:pt x="0" y="2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2" y="5"/>
                      <a:pt x="3" y="5"/>
                      <a:pt x="4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5" y="7"/>
                      <a:pt x="6" y="6"/>
                    </a:cubicBezTo>
                    <a:cubicBezTo>
                      <a:pt x="6" y="6"/>
                      <a:pt x="6" y="7"/>
                      <a:pt x="6" y="7"/>
                    </a:cubicBezTo>
                    <a:cubicBezTo>
                      <a:pt x="7" y="6"/>
                      <a:pt x="6" y="6"/>
                      <a:pt x="5" y="5"/>
                    </a:cubicBezTo>
                    <a:cubicBezTo>
                      <a:pt x="5" y="4"/>
                      <a:pt x="6" y="6"/>
                      <a:pt x="6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28" name="Freeform 4973"/>
              <p:cNvSpPr>
                <a:spLocks/>
              </p:cNvSpPr>
              <p:nvPr/>
            </p:nvSpPr>
            <p:spPr bwMode="auto">
              <a:xfrm>
                <a:off x="-4172" y="1255"/>
                <a:ext cx="17" cy="17"/>
              </a:xfrm>
              <a:custGeom>
                <a:avLst/>
                <a:gdLst>
                  <a:gd name="T0" fmla="*/ 2 w 7"/>
                  <a:gd name="T1" fmla="*/ 1 h 7"/>
                  <a:gd name="T2" fmla="*/ 7 w 7"/>
                  <a:gd name="T3" fmla="*/ 6 h 7"/>
                  <a:gd name="T4" fmla="*/ 3 w 7"/>
                  <a:gd name="T5" fmla="*/ 2 h 7"/>
                  <a:gd name="T6" fmla="*/ 2 w 7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2" y="1"/>
                    </a:moveTo>
                    <a:cubicBezTo>
                      <a:pt x="3" y="3"/>
                      <a:pt x="7" y="7"/>
                      <a:pt x="7" y="6"/>
                    </a:cubicBezTo>
                    <a:cubicBezTo>
                      <a:pt x="6" y="5"/>
                      <a:pt x="5" y="1"/>
                      <a:pt x="3" y="2"/>
                    </a:cubicBezTo>
                    <a:cubicBezTo>
                      <a:pt x="4" y="4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29" name="Freeform 4974"/>
              <p:cNvSpPr>
                <a:spLocks/>
              </p:cNvSpPr>
              <p:nvPr/>
            </p:nvSpPr>
            <p:spPr bwMode="auto">
              <a:xfrm>
                <a:off x="-4167" y="1281"/>
                <a:ext cx="9" cy="12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4 h 5"/>
                  <a:gd name="T4" fmla="*/ 0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1" y="2"/>
                      <a:pt x="3" y="5"/>
                      <a:pt x="4" y="4"/>
                    </a:cubicBezTo>
                    <a:cubicBezTo>
                      <a:pt x="3" y="3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30" name="Freeform 4975"/>
              <p:cNvSpPr>
                <a:spLocks/>
              </p:cNvSpPr>
              <p:nvPr/>
            </p:nvSpPr>
            <p:spPr bwMode="auto">
              <a:xfrm>
                <a:off x="-4174" y="1326"/>
                <a:ext cx="16" cy="10"/>
              </a:xfrm>
              <a:custGeom>
                <a:avLst/>
                <a:gdLst>
                  <a:gd name="T0" fmla="*/ 4 w 7"/>
                  <a:gd name="T1" fmla="*/ 2 h 4"/>
                  <a:gd name="T2" fmla="*/ 3 w 7"/>
                  <a:gd name="T3" fmla="*/ 3 h 4"/>
                  <a:gd name="T4" fmla="*/ 0 w 7"/>
                  <a:gd name="T5" fmla="*/ 2 h 4"/>
                  <a:gd name="T6" fmla="*/ 3 w 7"/>
                  <a:gd name="T7" fmla="*/ 4 h 4"/>
                  <a:gd name="T8" fmla="*/ 7 w 7"/>
                  <a:gd name="T9" fmla="*/ 3 h 4"/>
                  <a:gd name="T10" fmla="*/ 4 w 7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4" y="2"/>
                    </a:moveTo>
                    <a:cubicBezTo>
                      <a:pt x="3" y="2"/>
                      <a:pt x="3" y="3"/>
                      <a:pt x="3" y="3"/>
                    </a:cubicBezTo>
                    <a:cubicBezTo>
                      <a:pt x="3" y="2"/>
                      <a:pt x="0" y="0"/>
                      <a:pt x="0" y="2"/>
                    </a:cubicBezTo>
                    <a:cubicBezTo>
                      <a:pt x="0" y="3"/>
                      <a:pt x="2" y="3"/>
                      <a:pt x="3" y="4"/>
                    </a:cubicBezTo>
                    <a:cubicBezTo>
                      <a:pt x="3" y="2"/>
                      <a:pt x="6" y="4"/>
                      <a:pt x="7" y="3"/>
                    </a:cubicBezTo>
                    <a:cubicBezTo>
                      <a:pt x="5" y="3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31" name="Freeform 4976"/>
              <p:cNvSpPr>
                <a:spLocks/>
              </p:cNvSpPr>
              <p:nvPr/>
            </p:nvSpPr>
            <p:spPr bwMode="auto">
              <a:xfrm>
                <a:off x="-4162" y="1281"/>
                <a:ext cx="11" cy="12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5 h 5"/>
                  <a:gd name="T4" fmla="*/ 0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3" y="2"/>
                      <a:pt x="3" y="3"/>
                      <a:pt x="5" y="5"/>
                    </a:cubicBezTo>
                    <a:cubicBezTo>
                      <a:pt x="4" y="2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32" name="Freeform 4977"/>
              <p:cNvSpPr>
                <a:spLocks/>
              </p:cNvSpPr>
              <p:nvPr/>
            </p:nvSpPr>
            <p:spPr bwMode="auto">
              <a:xfrm>
                <a:off x="-4146" y="1295"/>
                <a:ext cx="12" cy="15"/>
              </a:xfrm>
              <a:custGeom>
                <a:avLst/>
                <a:gdLst>
                  <a:gd name="T0" fmla="*/ 5 w 5"/>
                  <a:gd name="T1" fmla="*/ 5 h 6"/>
                  <a:gd name="T2" fmla="*/ 0 w 5"/>
                  <a:gd name="T3" fmla="*/ 1 h 6"/>
                  <a:gd name="T4" fmla="*/ 5 w 5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5" y="5"/>
                    </a:moveTo>
                    <a:cubicBezTo>
                      <a:pt x="5" y="3"/>
                      <a:pt x="2" y="0"/>
                      <a:pt x="0" y="1"/>
                    </a:cubicBezTo>
                    <a:cubicBezTo>
                      <a:pt x="1" y="2"/>
                      <a:pt x="2" y="6"/>
                      <a:pt x="5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33" name="Freeform 4978"/>
              <p:cNvSpPr>
                <a:spLocks/>
              </p:cNvSpPr>
              <p:nvPr/>
            </p:nvSpPr>
            <p:spPr bwMode="auto">
              <a:xfrm>
                <a:off x="-4141" y="1321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34" name="Freeform 4979"/>
              <p:cNvSpPr>
                <a:spLocks/>
              </p:cNvSpPr>
              <p:nvPr/>
            </p:nvSpPr>
            <p:spPr bwMode="auto">
              <a:xfrm>
                <a:off x="-4281" y="1236"/>
                <a:ext cx="14" cy="10"/>
              </a:xfrm>
              <a:custGeom>
                <a:avLst/>
                <a:gdLst>
                  <a:gd name="T0" fmla="*/ 4 w 6"/>
                  <a:gd name="T1" fmla="*/ 4 h 4"/>
                  <a:gd name="T2" fmla="*/ 3 w 6"/>
                  <a:gd name="T3" fmla="*/ 0 h 4"/>
                  <a:gd name="T4" fmla="*/ 0 w 6"/>
                  <a:gd name="T5" fmla="*/ 2 h 4"/>
                  <a:gd name="T6" fmla="*/ 2 w 6"/>
                  <a:gd name="T7" fmla="*/ 4 h 4"/>
                  <a:gd name="T8" fmla="*/ 4 w 6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cubicBezTo>
                      <a:pt x="6" y="2"/>
                      <a:pt x="2" y="3"/>
                      <a:pt x="3" y="0"/>
                    </a:cubicBezTo>
                    <a:cubicBezTo>
                      <a:pt x="2" y="0"/>
                      <a:pt x="0" y="0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3" y="3"/>
                      <a:pt x="3" y="4"/>
                      <a:pt x="4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35" name="Freeform 4980"/>
              <p:cNvSpPr>
                <a:spLocks/>
              </p:cNvSpPr>
              <p:nvPr/>
            </p:nvSpPr>
            <p:spPr bwMode="auto">
              <a:xfrm>
                <a:off x="-4231" y="1234"/>
                <a:ext cx="9" cy="7"/>
              </a:xfrm>
              <a:custGeom>
                <a:avLst/>
                <a:gdLst>
                  <a:gd name="T0" fmla="*/ 0 w 4"/>
                  <a:gd name="T1" fmla="*/ 1 h 3"/>
                  <a:gd name="T2" fmla="*/ 1 w 4"/>
                  <a:gd name="T3" fmla="*/ 2 h 3"/>
                  <a:gd name="T4" fmla="*/ 3 w 4"/>
                  <a:gd name="T5" fmla="*/ 2 h 3"/>
                  <a:gd name="T6" fmla="*/ 0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2" y="3"/>
                      <a:pt x="2" y="0"/>
                      <a:pt x="3" y="2"/>
                    </a:cubicBezTo>
                    <a:cubicBezTo>
                      <a:pt x="4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36" name="Freeform 4981"/>
              <p:cNvSpPr>
                <a:spLocks/>
              </p:cNvSpPr>
              <p:nvPr/>
            </p:nvSpPr>
            <p:spPr bwMode="auto">
              <a:xfrm>
                <a:off x="-4231" y="1243"/>
                <a:ext cx="7" cy="7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3 h 3"/>
                  <a:gd name="T4" fmla="*/ 0 w 3"/>
                  <a:gd name="T5" fmla="*/ 1 h 3"/>
                  <a:gd name="T6" fmla="*/ 1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3"/>
                      <a:pt x="2" y="2"/>
                      <a:pt x="2" y="3"/>
                    </a:cubicBezTo>
                    <a:cubicBezTo>
                      <a:pt x="3" y="1"/>
                      <a:pt x="1" y="0"/>
                      <a:pt x="0" y="1"/>
                    </a:cubicBezTo>
                    <a:cubicBezTo>
                      <a:pt x="0" y="2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37" name="Freeform 4982"/>
              <p:cNvSpPr>
                <a:spLocks/>
              </p:cNvSpPr>
              <p:nvPr/>
            </p:nvSpPr>
            <p:spPr bwMode="auto">
              <a:xfrm>
                <a:off x="-4278" y="124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38" name="Freeform 4983"/>
              <p:cNvSpPr>
                <a:spLocks/>
              </p:cNvSpPr>
              <p:nvPr/>
            </p:nvSpPr>
            <p:spPr bwMode="auto">
              <a:xfrm>
                <a:off x="-4425" y="1132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1 h 3"/>
                  <a:gd name="T4" fmla="*/ 0 w 3"/>
                  <a:gd name="T5" fmla="*/ 2 h 3"/>
                  <a:gd name="T6" fmla="*/ 2 w 3"/>
                  <a:gd name="T7" fmla="*/ 3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2" y="2"/>
                      <a:pt x="1" y="2"/>
                      <a:pt x="2" y="3"/>
                    </a:cubicBezTo>
                    <a:cubicBezTo>
                      <a:pt x="3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39" name="Freeform 4984"/>
              <p:cNvSpPr>
                <a:spLocks/>
              </p:cNvSpPr>
              <p:nvPr/>
            </p:nvSpPr>
            <p:spPr bwMode="auto">
              <a:xfrm>
                <a:off x="-4158" y="1359"/>
                <a:ext cx="22" cy="12"/>
              </a:xfrm>
              <a:custGeom>
                <a:avLst/>
                <a:gdLst>
                  <a:gd name="T0" fmla="*/ 1 w 9"/>
                  <a:gd name="T1" fmla="*/ 2 h 5"/>
                  <a:gd name="T2" fmla="*/ 1 w 9"/>
                  <a:gd name="T3" fmla="*/ 5 h 5"/>
                  <a:gd name="T4" fmla="*/ 9 w 9"/>
                  <a:gd name="T5" fmla="*/ 1 h 5"/>
                  <a:gd name="T6" fmla="*/ 1 w 9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1" y="2"/>
                    </a:moveTo>
                    <a:cubicBezTo>
                      <a:pt x="0" y="3"/>
                      <a:pt x="1" y="3"/>
                      <a:pt x="1" y="5"/>
                    </a:cubicBezTo>
                    <a:cubicBezTo>
                      <a:pt x="2" y="1"/>
                      <a:pt x="8" y="3"/>
                      <a:pt x="9" y="1"/>
                    </a:cubicBezTo>
                    <a:cubicBezTo>
                      <a:pt x="7" y="0"/>
                      <a:pt x="3" y="2"/>
                      <a:pt x="1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40" name="Freeform 4985"/>
              <p:cNvSpPr>
                <a:spLocks/>
              </p:cNvSpPr>
              <p:nvPr/>
            </p:nvSpPr>
            <p:spPr bwMode="auto">
              <a:xfrm>
                <a:off x="-4387" y="1170"/>
                <a:ext cx="16" cy="9"/>
              </a:xfrm>
              <a:custGeom>
                <a:avLst/>
                <a:gdLst>
                  <a:gd name="T0" fmla="*/ 4 w 7"/>
                  <a:gd name="T1" fmla="*/ 4 h 4"/>
                  <a:gd name="T2" fmla="*/ 6 w 7"/>
                  <a:gd name="T3" fmla="*/ 1 h 4"/>
                  <a:gd name="T4" fmla="*/ 4 w 7"/>
                  <a:gd name="T5" fmla="*/ 0 h 4"/>
                  <a:gd name="T6" fmla="*/ 4 w 7"/>
                  <a:gd name="T7" fmla="*/ 0 h 4"/>
                  <a:gd name="T8" fmla="*/ 0 w 7"/>
                  <a:gd name="T9" fmla="*/ 1 h 4"/>
                  <a:gd name="T10" fmla="*/ 4 w 7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4" y="4"/>
                    </a:moveTo>
                    <a:cubicBezTo>
                      <a:pt x="7" y="4"/>
                      <a:pt x="5" y="2"/>
                      <a:pt x="6" y="1"/>
                    </a:cubicBezTo>
                    <a:cubicBezTo>
                      <a:pt x="5" y="0"/>
                      <a:pt x="4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1"/>
                      <a:pt x="0" y="1"/>
                    </a:cubicBezTo>
                    <a:cubicBezTo>
                      <a:pt x="2" y="2"/>
                      <a:pt x="5" y="1"/>
                      <a:pt x="4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41" name="Freeform 4986"/>
              <p:cNvSpPr>
                <a:spLocks/>
              </p:cNvSpPr>
              <p:nvPr/>
            </p:nvSpPr>
            <p:spPr bwMode="auto">
              <a:xfrm>
                <a:off x="-4153" y="1314"/>
                <a:ext cx="7" cy="7"/>
              </a:xfrm>
              <a:custGeom>
                <a:avLst/>
                <a:gdLst>
                  <a:gd name="T0" fmla="*/ 2 w 3"/>
                  <a:gd name="T1" fmla="*/ 2 h 3"/>
                  <a:gd name="T2" fmla="*/ 3 w 3"/>
                  <a:gd name="T3" fmla="*/ 2 h 3"/>
                  <a:gd name="T4" fmla="*/ 1 w 3"/>
                  <a:gd name="T5" fmla="*/ 0 h 3"/>
                  <a:gd name="T6" fmla="*/ 0 w 3"/>
                  <a:gd name="T7" fmla="*/ 1 h 3"/>
                  <a:gd name="T8" fmla="*/ 1 w 3"/>
                  <a:gd name="T9" fmla="*/ 3 h 3"/>
                  <a:gd name="T10" fmla="*/ 3 w 3"/>
                  <a:gd name="T11" fmla="*/ 3 h 3"/>
                  <a:gd name="T12" fmla="*/ 2 w 3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2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2" y="1"/>
                      <a:pt x="1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42" name="Freeform 4987"/>
              <p:cNvSpPr>
                <a:spLocks noEditPoints="1"/>
              </p:cNvSpPr>
              <p:nvPr/>
            </p:nvSpPr>
            <p:spPr bwMode="auto">
              <a:xfrm>
                <a:off x="-4160" y="1371"/>
                <a:ext cx="21" cy="21"/>
              </a:xfrm>
              <a:custGeom>
                <a:avLst/>
                <a:gdLst>
                  <a:gd name="T0" fmla="*/ 5 w 9"/>
                  <a:gd name="T1" fmla="*/ 7 h 9"/>
                  <a:gd name="T2" fmla="*/ 6 w 9"/>
                  <a:gd name="T3" fmla="*/ 8 h 9"/>
                  <a:gd name="T4" fmla="*/ 6 w 9"/>
                  <a:gd name="T5" fmla="*/ 6 h 9"/>
                  <a:gd name="T6" fmla="*/ 6 w 9"/>
                  <a:gd name="T7" fmla="*/ 6 h 9"/>
                  <a:gd name="T8" fmla="*/ 8 w 9"/>
                  <a:gd name="T9" fmla="*/ 8 h 9"/>
                  <a:gd name="T10" fmla="*/ 6 w 9"/>
                  <a:gd name="T11" fmla="*/ 6 h 9"/>
                  <a:gd name="T12" fmla="*/ 6 w 9"/>
                  <a:gd name="T13" fmla="*/ 6 h 9"/>
                  <a:gd name="T14" fmla="*/ 6 w 9"/>
                  <a:gd name="T15" fmla="*/ 4 h 9"/>
                  <a:gd name="T16" fmla="*/ 7 w 9"/>
                  <a:gd name="T17" fmla="*/ 5 h 9"/>
                  <a:gd name="T18" fmla="*/ 8 w 9"/>
                  <a:gd name="T19" fmla="*/ 4 h 9"/>
                  <a:gd name="T20" fmla="*/ 8 w 9"/>
                  <a:gd name="T21" fmla="*/ 3 h 9"/>
                  <a:gd name="T22" fmla="*/ 7 w 9"/>
                  <a:gd name="T23" fmla="*/ 3 h 9"/>
                  <a:gd name="T24" fmla="*/ 7 w 9"/>
                  <a:gd name="T25" fmla="*/ 3 h 9"/>
                  <a:gd name="T26" fmla="*/ 7 w 9"/>
                  <a:gd name="T27" fmla="*/ 3 h 9"/>
                  <a:gd name="T28" fmla="*/ 7 w 9"/>
                  <a:gd name="T29" fmla="*/ 1 h 9"/>
                  <a:gd name="T30" fmla="*/ 4 w 9"/>
                  <a:gd name="T31" fmla="*/ 0 h 9"/>
                  <a:gd name="T32" fmla="*/ 3 w 9"/>
                  <a:gd name="T33" fmla="*/ 2 h 9"/>
                  <a:gd name="T34" fmla="*/ 1 w 9"/>
                  <a:gd name="T35" fmla="*/ 3 h 9"/>
                  <a:gd name="T36" fmla="*/ 2 w 9"/>
                  <a:gd name="T37" fmla="*/ 1 h 9"/>
                  <a:gd name="T38" fmla="*/ 0 w 9"/>
                  <a:gd name="T39" fmla="*/ 1 h 9"/>
                  <a:gd name="T40" fmla="*/ 1 w 9"/>
                  <a:gd name="T41" fmla="*/ 3 h 9"/>
                  <a:gd name="T42" fmla="*/ 3 w 9"/>
                  <a:gd name="T43" fmla="*/ 4 h 9"/>
                  <a:gd name="T44" fmla="*/ 3 w 9"/>
                  <a:gd name="T45" fmla="*/ 6 h 9"/>
                  <a:gd name="T46" fmla="*/ 4 w 9"/>
                  <a:gd name="T47" fmla="*/ 5 h 9"/>
                  <a:gd name="T48" fmla="*/ 5 w 9"/>
                  <a:gd name="T49" fmla="*/ 9 h 9"/>
                  <a:gd name="T50" fmla="*/ 5 w 9"/>
                  <a:gd name="T51" fmla="*/ 7 h 9"/>
                  <a:gd name="T52" fmla="*/ 6 w 9"/>
                  <a:gd name="T53" fmla="*/ 3 h 9"/>
                  <a:gd name="T54" fmla="*/ 6 w 9"/>
                  <a:gd name="T55" fmla="*/ 4 h 9"/>
                  <a:gd name="T56" fmla="*/ 6 w 9"/>
                  <a:gd name="T57" fmla="*/ 3 h 9"/>
                  <a:gd name="T58" fmla="*/ 6 w 9"/>
                  <a:gd name="T59" fmla="*/ 3 h 9"/>
                  <a:gd name="T60" fmla="*/ 4 w 9"/>
                  <a:gd name="T61" fmla="*/ 2 h 9"/>
                  <a:gd name="T62" fmla="*/ 6 w 9"/>
                  <a:gd name="T63" fmla="*/ 2 h 9"/>
                  <a:gd name="T64" fmla="*/ 5 w 9"/>
                  <a:gd name="T65" fmla="*/ 3 h 9"/>
                  <a:gd name="T66" fmla="*/ 7 w 9"/>
                  <a:gd name="T67" fmla="*/ 3 h 9"/>
                  <a:gd name="T68" fmla="*/ 7 w 9"/>
                  <a:gd name="T69" fmla="*/ 3 h 9"/>
                  <a:gd name="T70" fmla="*/ 6 w 9"/>
                  <a:gd name="T71" fmla="*/ 3 h 9"/>
                  <a:gd name="T72" fmla="*/ 4 w 9"/>
                  <a:gd name="T73" fmla="*/ 2 h 9"/>
                  <a:gd name="T74" fmla="*/ 4 w 9"/>
                  <a:gd name="T75" fmla="*/ 5 h 9"/>
                  <a:gd name="T76" fmla="*/ 5 w 9"/>
                  <a:gd name="T77" fmla="*/ 4 h 9"/>
                  <a:gd name="T78" fmla="*/ 5 w 9"/>
                  <a:gd name="T79" fmla="*/ 5 h 9"/>
                  <a:gd name="T80" fmla="*/ 4 w 9"/>
                  <a:gd name="T8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9">
                    <a:moveTo>
                      <a:pt x="5" y="7"/>
                    </a:moveTo>
                    <a:cubicBezTo>
                      <a:pt x="5" y="7"/>
                      <a:pt x="6" y="7"/>
                      <a:pt x="6" y="8"/>
                    </a:cubicBezTo>
                    <a:cubicBezTo>
                      <a:pt x="5" y="9"/>
                      <a:pt x="7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7"/>
                      <a:pt x="8" y="6"/>
                      <a:pt x="8" y="8"/>
                    </a:cubicBezTo>
                    <a:cubicBezTo>
                      <a:pt x="9" y="6"/>
                      <a:pt x="8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6" y="1"/>
                      <a:pt x="5" y="1"/>
                      <a:pt x="4" y="0"/>
                    </a:cubicBezTo>
                    <a:cubicBezTo>
                      <a:pt x="4" y="1"/>
                      <a:pt x="4" y="1"/>
                      <a:pt x="3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3"/>
                      <a:pt x="2" y="3"/>
                      <a:pt x="3" y="4"/>
                    </a:cubicBezTo>
                    <a:cubicBezTo>
                      <a:pt x="2" y="4"/>
                      <a:pt x="0" y="3"/>
                      <a:pt x="3" y="6"/>
                    </a:cubicBezTo>
                    <a:cubicBezTo>
                      <a:pt x="3" y="6"/>
                      <a:pt x="4" y="5"/>
                      <a:pt x="4" y="5"/>
                    </a:cubicBezTo>
                    <a:cubicBezTo>
                      <a:pt x="5" y="7"/>
                      <a:pt x="3" y="8"/>
                      <a:pt x="5" y="9"/>
                    </a:cubicBezTo>
                    <a:cubicBezTo>
                      <a:pt x="5" y="8"/>
                      <a:pt x="5" y="7"/>
                      <a:pt x="5" y="7"/>
                    </a:cubicBezTo>
                    <a:close/>
                    <a:moveTo>
                      <a:pt x="6" y="3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lose/>
                    <a:moveTo>
                      <a:pt x="4" y="2"/>
                    </a:moveTo>
                    <a:cubicBezTo>
                      <a:pt x="5" y="2"/>
                      <a:pt x="6" y="0"/>
                      <a:pt x="6" y="2"/>
                    </a:cubicBezTo>
                    <a:cubicBezTo>
                      <a:pt x="6" y="2"/>
                      <a:pt x="5" y="2"/>
                      <a:pt x="5" y="3"/>
                    </a:cubicBezTo>
                    <a:cubicBezTo>
                      <a:pt x="6" y="3"/>
                      <a:pt x="6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4" y="2"/>
                    </a:cubicBezTo>
                    <a:close/>
                    <a:moveTo>
                      <a:pt x="4" y="5"/>
                    </a:moveTo>
                    <a:cubicBezTo>
                      <a:pt x="4" y="5"/>
                      <a:pt x="4" y="4"/>
                      <a:pt x="5" y="4"/>
                    </a:cubicBezTo>
                    <a:cubicBezTo>
                      <a:pt x="5" y="4"/>
                      <a:pt x="5" y="5"/>
                      <a:pt x="5" y="5"/>
                    </a:cubicBezTo>
                    <a:cubicBezTo>
                      <a:pt x="5" y="5"/>
                      <a:pt x="5" y="5"/>
                      <a:pt x="4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43" name="Freeform 4988"/>
              <p:cNvSpPr>
                <a:spLocks/>
              </p:cNvSpPr>
              <p:nvPr/>
            </p:nvSpPr>
            <p:spPr bwMode="auto">
              <a:xfrm>
                <a:off x="-4271" y="1222"/>
                <a:ext cx="26" cy="24"/>
              </a:xfrm>
              <a:custGeom>
                <a:avLst/>
                <a:gdLst>
                  <a:gd name="T0" fmla="*/ 7 w 11"/>
                  <a:gd name="T1" fmla="*/ 9 h 10"/>
                  <a:gd name="T2" fmla="*/ 8 w 11"/>
                  <a:gd name="T3" fmla="*/ 9 h 10"/>
                  <a:gd name="T4" fmla="*/ 8 w 11"/>
                  <a:gd name="T5" fmla="*/ 8 h 10"/>
                  <a:gd name="T6" fmla="*/ 7 w 11"/>
                  <a:gd name="T7" fmla="*/ 8 h 10"/>
                  <a:gd name="T8" fmla="*/ 8 w 11"/>
                  <a:gd name="T9" fmla="*/ 5 h 10"/>
                  <a:gd name="T10" fmla="*/ 10 w 11"/>
                  <a:gd name="T11" fmla="*/ 6 h 10"/>
                  <a:gd name="T12" fmla="*/ 10 w 11"/>
                  <a:gd name="T13" fmla="*/ 5 h 10"/>
                  <a:gd name="T14" fmla="*/ 10 w 11"/>
                  <a:gd name="T15" fmla="*/ 4 h 10"/>
                  <a:gd name="T16" fmla="*/ 10 w 11"/>
                  <a:gd name="T17" fmla="*/ 2 h 10"/>
                  <a:gd name="T18" fmla="*/ 6 w 11"/>
                  <a:gd name="T19" fmla="*/ 0 h 10"/>
                  <a:gd name="T20" fmla="*/ 6 w 11"/>
                  <a:gd name="T21" fmla="*/ 4 h 10"/>
                  <a:gd name="T22" fmla="*/ 6 w 11"/>
                  <a:gd name="T23" fmla="*/ 5 h 10"/>
                  <a:gd name="T24" fmla="*/ 7 w 11"/>
                  <a:gd name="T25" fmla="*/ 6 h 10"/>
                  <a:gd name="T26" fmla="*/ 6 w 11"/>
                  <a:gd name="T27" fmla="*/ 5 h 10"/>
                  <a:gd name="T28" fmla="*/ 5 w 11"/>
                  <a:gd name="T29" fmla="*/ 7 h 10"/>
                  <a:gd name="T30" fmla="*/ 5 w 11"/>
                  <a:gd name="T31" fmla="*/ 7 h 10"/>
                  <a:gd name="T32" fmla="*/ 4 w 11"/>
                  <a:gd name="T33" fmla="*/ 5 h 10"/>
                  <a:gd name="T34" fmla="*/ 4 w 11"/>
                  <a:gd name="T35" fmla="*/ 5 h 10"/>
                  <a:gd name="T36" fmla="*/ 3 w 11"/>
                  <a:gd name="T37" fmla="*/ 5 h 10"/>
                  <a:gd name="T38" fmla="*/ 2 w 11"/>
                  <a:gd name="T39" fmla="*/ 5 h 10"/>
                  <a:gd name="T40" fmla="*/ 2 w 11"/>
                  <a:gd name="T41" fmla="*/ 5 h 10"/>
                  <a:gd name="T42" fmla="*/ 2 w 11"/>
                  <a:gd name="T43" fmla="*/ 7 h 10"/>
                  <a:gd name="T44" fmla="*/ 2 w 11"/>
                  <a:gd name="T45" fmla="*/ 8 h 10"/>
                  <a:gd name="T46" fmla="*/ 7 w 11"/>
                  <a:gd name="T4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" h="10">
                    <a:moveTo>
                      <a:pt x="7" y="9"/>
                    </a:moveTo>
                    <a:cubicBezTo>
                      <a:pt x="7" y="9"/>
                      <a:pt x="8" y="9"/>
                      <a:pt x="8" y="9"/>
                    </a:cubicBezTo>
                    <a:cubicBezTo>
                      <a:pt x="7" y="9"/>
                      <a:pt x="9" y="9"/>
                      <a:pt x="8" y="8"/>
                    </a:cubicBezTo>
                    <a:cubicBezTo>
                      <a:pt x="7" y="8"/>
                      <a:pt x="8" y="8"/>
                      <a:pt x="7" y="8"/>
                    </a:cubicBezTo>
                    <a:cubicBezTo>
                      <a:pt x="6" y="7"/>
                      <a:pt x="7" y="6"/>
                      <a:pt x="8" y="5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9" y="5"/>
                      <a:pt x="10" y="5"/>
                      <a:pt x="10" y="5"/>
                    </a:cubicBezTo>
                    <a:cubicBezTo>
                      <a:pt x="10" y="5"/>
                      <a:pt x="11" y="5"/>
                      <a:pt x="10" y="4"/>
                    </a:cubicBezTo>
                    <a:cubicBezTo>
                      <a:pt x="7" y="5"/>
                      <a:pt x="8" y="3"/>
                      <a:pt x="10" y="2"/>
                    </a:cubicBezTo>
                    <a:cubicBezTo>
                      <a:pt x="9" y="2"/>
                      <a:pt x="8" y="2"/>
                      <a:pt x="6" y="0"/>
                    </a:cubicBezTo>
                    <a:cubicBezTo>
                      <a:pt x="7" y="2"/>
                      <a:pt x="8" y="3"/>
                      <a:pt x="6" y="4"/>
                    </a:cubicBezTo>
                    <a:cubicBezTo>
                      <a:pt x="6" y="4"/>
                      <a:pt x="6" y="4"/>
                      <a:pt x="6" y="5"/>
                    </a:cubicBezTo>
                    <a:cubicBezTo>
                      <a:pt x="6" y="5"/>
                      <a:pt x="7" y="5"/>
                      <a:pt x="7" y="6"/>
                    </a:cubicBezTo>
                    <a:cubicBezTo>
                      <a:pt x="7" y="6"/>
                      <a:pt x="7" y="6"/>
                      <a:pt x="6" y="5"/>
                    </a:cubicBezTo>
                    <a:cubicBezTo>
                      <a:pt x="6" y="6"/>
                      <a:pt x="5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0" y="4"/>
                      <a:pt x="1" y="6"/>
                      <a:pt x="2" y="7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5" y="7"/>
                      <a:pt x="6" y="10"/>
                      <a:pt x="7" y="9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44" name="Freeform 4989"/>
              <p:cNvSpPr>
                <a:spLocks/>
              </p:cNvSpPr>
              <p:nvPr/>
            </p:nvSpPr>
            <p:spPr bwMode="auto">
              <a:xfrm>
                <a:off x="-4212" y="1267"/>
                <a:ext cx="7" cy="7"/>
              </a:xfrm>
              <a:custGeom>
                <a:avLst/>
                <a:gdLst>
                  <a:gd name="T0" fmla="*/ 3 w 3"/>
                  <a:gd name="T1" fmla="*/ 1 h 3"/>
                  <a:gd name="T2" fmla="*/ 1 w 3"/>
                  <a:gd name="T3" fmla="*/ 3 h 3"/>
                  <a:gd name="T4" fmla="*/ 3 w 3"/>
                  <a:gd name="T5" fmla="*/ 2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1" y="1"/>
                      <a:pt x="1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45" name="Freeform 4990"/>
              <p:cNvSpPr>
                <a:spLocks/>
              </p:cNvSpPr>
              <p:nvPr/>
            </p:nvSpPr>
            <p:spPr bwMode="auto">
              <a:xfrm>
                <a:off x="-4179" y="1302"/>
                <a:ext cx="7" cy="8"/>
              </a:xfrm>
              <a:custGeom>
                <a:avLst/>
                <a:gdLst>
                  <a:gd name="T0" fmla="*/ 1 w 3"/>
                  <a:gd name="T1" fmla="*/ 2 h 3"/>
                  <a:gd name="T2" fmla="*/ 3 w 3"/>
                  <a:gd name="T3" fmla="*/ 2 h 3"/>
                  <a:gd name="T4" fmla="*/ 0 w 3"/>
                  <a:gd name="T5" fmla="*/ 0 h 3"/>
                  <a:gd name="T6" fmla="*/ 1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2" y="3"/>
                      <a:pt x="2" y="1"/>
                      <a:pt x="3" y="2"/>
                    </a:cubicBezTo>
                    <a:cubicBezTo>
                      <a:pt x="3" y="1"/>
                      <a:pt x="1" y="1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46" name="Freeform 4991"/>
              <p:cNvSpPr>
                <a:spLocks/>
              </p:cNvSpPr>
              <p:nvPr/>
            </p:nvSpPr>
            <p:spPr bwMode="auto">
              <a:xfrm>
                <a:off x="-4144" y="1402"/>
                <a:ext cx="15" cy="12"/>
              </a:xfrm>
              <a:custGeom>
                <a:avLst/>
                <a:gdLst>
                  <a:gd name="T0" fmla="*/ 0 w 6"/>
                  <a:gd name="T1" fmla="*/ 4 h 5"/>
                  <a:gd name="T2" fmla="*/ 2 w 6"/>
                  <a:gd name="T3" fmla="*/ 4 h 5"/>
                  <a:gd name="T4" fmla="*/ 2 w 6"/>
                  <a:gd name="T5" fmla="*/ 3 h 5"/>
                  <a:gd name="T6" fmla="*/ 5 w 6"/>
                  <a:gd name="T7" fmla="*/ 3 h 5"/>
                  <a:gd name="T8" fmla="*/ 4 w 6"/>
                  <a:gd name="T9" fmla="*/ 1 h 5"/>
                  <a:gd name="T10" fmla="*/ 3 w 6"/>
                  <a:gd name="T11" fmla="*/ 2 h 5"/>
                  <a:gd name="T12" fmla="*/ 5 w 6"/>
                  <a:gd name="T13" fmla="*/ 0 h 5"/>
                  <a:gd name="T14" fmla="*/ 4 w 6"/>
                  <a:gd name="T15" fmla="*/ 0 h 5"/>
                  <a:gd name="T16" fmla="*/ 3 w 6"/>
                  <a:gd name="T17" fmla="*/ 0 h 5"/>
                  <a:gd name="T18" fmla="*/ 3 w 6"/>
                  <a:gd name="T19" fmla="*/ 2 h 5"/>
                  <a:gd name="T20" fmla="*/ 2 w 6"/>
                  <a:gd name="T21" fmla="*/ 1 h 5"/>
                  <a:gd name="T22" fmla="*/ 2 w 6"/>
                  <a:gd name="T23" fmla="*/ 3 h 5"/>
                  <a:gd name="T24" fmla="*/ 0 w 6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0" y="4"/>
                    </a:moveTo>
                    <a:cubicBezTo>
                      <a:pt x="2" y="5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4" y="4"/>
                      <a:pt x="4" y="3"/>
                      <a:pt x="5" y="3"/>
                    </a:cubicBezTo>
                    <a:cubicBezTo>
                      <a:pt x="3" y="2"/>
                      <a:pt x="6" y="1"/>
                      <a:pt x="4" y="1"/>
                    </a:cubicBezTo>
                    <a:cubicBezTo>
                      <a:pt x="4" y="1"/>
                      <a:pt x="4" y="2"/>
                      <a:pt x="3" y="2"/>
                    </a:cubicBezTo>
                    <a:cubicBezTo>
                      <a:pt x="4" y="2"/>
                      <a:pt x="4" y="1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5" y="2"/>
                      <a:pt x="2" y="0"/>
                      <a:pt x="3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1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47" name="Freeform 4992"/>
              <p:cNvSpPr>
                <a:spLocks/>
              </p:cNvSpPr>
              <p:nvPr/>
            </p:nvSpPr>
            <p:spPr bwMode="auto">
              <a:xfrm>
                <a:off x="-4148" y="1426"/>
                <a:ext cx="4" cy="7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48" name="Freeform 4993"/>
              <p:cNvSpPr>
                <a:spLocks/>
              </p:cNvSpPr>
              <p:nvPr/>
            </p:nvSpPr>
            <p:spPr bwMode="auto">
              <a:xfrm>
                <a:off x="-4189" y="1234"/>
                <a:ext cx="38" cy="26"/>
              </a:xfrm>
              <a:custGeom>
                <a:avLst/>
                <a:gdLst>
                  <a:gd name="T0" fmla="*/ 7 w 16"/>
                  <a:gd name="T1" fmla="*/ 0 h 11"/>
                  <a:gd name="T2" fmla="*/ 3 w 16"/>
                  <a:gd name="T3" fmla="*/ 9 h 11"/>
                  <a:gd name="T4" fmla="*/ 4 w 16"/>
                  <a:gd name="T5" fmla="*/ 7 h 11"/>
                  <a:gd name="T6" fmla="*/ 5 w 16"/>
                  <a:gd name="T7" fmla="*/ 7 h 11"/>
                  <a:gd name="T8" fmla="*/ 5 w 16"/>
                  <a:gd name="T9" fmla="*/ 8 h 11"/>
                  <a:gd name="T10" fmla="*/ 5 w 16"/>
                  <a:gd name="T11" fmla="*/ 10 h 11"/>
                  <a:gd name="T12" fmla="*/ 6 w 16"/>
                  <a:gd name="T13" fmla="*/ 10 h 11"/>
                  <a:gd name="T14" fmla="*/ 8 w 16"/>
                  <a:gd name="T15" fmla="*/ 10 h 11"/>
                  <a:gd name="T16" fmla="*/ 8 w 16"/>
                  <a:gd name="T17" fmla="*/ 7 h 11"/>
                  <a:gd name="T18" fmla="*/ 10 w 16"/>
                  <a:gd name="T19" fmla="*/ 9 h 11"/>
                  <a:gd name="T20" fmla="*/ 8 w 16"/>
                  <a:gd name="T21" fmla="*/ 10 h 11"/>
                  <a:gd name="T22" fmla="*/ 12 w 16"/>
                  <a:gd name="T23" fmla="*/ 8 h 11"/>
                  <a:gd name="T24" fmla="*/ 10 w 16"/>
                  <a:gd name="T25" fmla="*/ 7 h 11"/>
                  <a:gd name="T26" fmla="*/ 15 w 16"/>
                  <a:gd name="T27" fmla="*/ 5 h 11"/>
                  <a:gd name="T28" fmla="*/ 13 w 16"/>
                  <a:gd name="T29" fmla="*/ 3 h 11"/>
                  <a:gd name="T30" fmla="*/ 13 w 16"/>
                  <a:gd name="T31" fmla="*/ 0 h 11"/>
                  <a:gd name="T32" fmla="*/ 9 w 16"/>
                  <a:gd name="T33" fmla="*/ 0 h 11"/>
                  <a:gd name="T34" fmla="*/ 11 w 16"/>
                  <a:gd name="T35" fmla="*/ 3 h 11"/>
                  <a:gd name="T36" fmla="*/ 9 w 16"/>
                  <a:gd name="T37" fmla="*/ 2 h 11"/>
                  <a:gd name="T38" fmla="*/ 10 w 16"/>
                  <a:gd name="T39" fmla="*/ 3 h 11"/>
                  <a:gd name="T40" fmla="*/ 9 w 16"/>
                  <a:gd name="T41" fmla="*/ 3 h 11"/>
                  <a:gd name="T42" fmla="*/ 10 w 16"/>
                  <a:gd name="T43" fmla="*/ 5 h 11"/>
                  <a:gd name="T44" fmla="*/ 10 w 16"/>
                  <a:gd name="T45" fmla="*/ 5 h 11"/>
                  <a:gd name="T46" fmla="*/ 6 w 16"/>
                  <a:gd name="T47" fmla="*/ 5 h 11"/>
                  <a:gd name="T48" fmla="*/ 8 w 16"/>
                  <a:gd name="T49" fmla="*/ 7 h 11"/>
                  <a:gd name="T50" fmla="*/ 5 w 16"/>
                  <a:gd name="T51" fmla="*/ 7 h 11"/>
                  <a:gd name="T52" fmla="*/ 8 w 16"/>
                  <a:gd name="T53" fmla="*/ 3 h 11"/>
                  <a:gd name="T54" fmla="*/ 7 w 16"/>
                  <a:gd name="T5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11">
                    <a:moveTo>
                      <a:pt x="7" y="0"/>
                    </a:moveTo>
                    <a:cubicBezTo>
                      <a:pt x="6" y="4"/>
                      <a:pt x="0" y="5"/>
                      <a:pt x="3" y="9"/>
                    </a:cubicBezTo>
                    <a:cubicBezTo>
                      <a:pt x="4" y="9"/>
                      <a:pt x="3" y="7"/>
                      <a:pt x="4" y="7"/>
                    </a:cubicBezTo>
                    <a:cubicBezTo>
                      <a:pt x="4" y="7"/>
                      <a:pt x="4" y="7"/>
                      <a:pt x="5" y="7"/>
                    </a:cubicBezTo>
                    <a:cubicBezTo>
                      <a:pt x="5" y="8"/>
                      <a:pt x="3" y="9"/>
                      <a:pt x="5" y="8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1"/>
                      <a:pt x="6" y="10"/>
                      <a:pt x="6" y="10"/>
                    </a:cubicBezTo>
                    <a:cubicBezTo>
                      <a:pt x="6" y="10"/>
                      <a:pt x="7" y="11"/>
                      <a:pt x="8" y="10"/>
                    </a:cubicBezTo>
                    <a:cubicBezTo>
                      <a:pt x="6" y="8"/>
                      <a:pt x="9" y="9"/>
                      <a:pt x="8" y="7"/>
                    </a:cubicBezTo>
                    <a:cubicBezTo>
                      <a:pt x="9" y="7"/>
                      <a:pt x="9" y="8"/>
                      <a:pt x="10" y="9"/>
                    </a:cubicBezTo>
                    <a:cubicBezTo>
                      <a:pt x="10" y="9"/>
                      <a:pt x="9" y="9"/>
                      <a:pt x="8" y="10"/>
                    </a:cubicBezTo>
                    <a:cubicBezTo>
                      <a:pt x="10" y="11"/>
                      <a:pt x="11" y="9"/>
                      <a:pt x="12" y="8"/>
                    </a:cubicBezTo>
                    <a:cubicBezTo>
                      <a:pt x="11" y="7"/>
                      <a:pt x="11" y="7"/>
                      <a:pt x="10" y="7"/>
                    </a:cubicBezTo>
                    <a:cubicBezTo>
                      <a:pt x="12" y="6"/>
                      <a:pt x="13" y="6"/>
                      <a:pt x="15" y="5"/>
                    </a:cubicBezTo>
                    <a:cubicBezTo>
                      <a:pt x="16" y="4"/>
                      <a:pt x="13" y="3"/>
                      <a:pt x="13" y="3"/>
                    </a:cubicBezTo>
                    <a:cubicBezTo>
                      <a:pt x="14" y="3"/>
                      <a:pt x="13" y="2"/>
                      <a:pt x="13" y="0"/>
                    </a:cubicBezTo>
                    <a:cubicBezTo>
                      <a:pt x="11" y="1"/>
                      <a:pt x="11" y="0"/>
                      <a:pt x="9" y="0"/>
                    </a:cubicBezTo>
                    <a:cubicBezTo>
                      <a:pt x="9" y="2"/>
                      <a:pt x="11" y="1"/>
                      <a:pt x="11" y="3"/>
                    </a:cubicBezTo>
                    <a:cubicBezTo>
                      <a:pt x="9" y="3"/>
                      <a:pt x="11" y="2"/>
                      <a:pt x="9" y="2"/>
                    </a:cubicBezTo>
                    <a:cubicBezTo>
                      <a:pt x="8" y="2"/>
                      <a:pt x="9" y="3"/>
                      <a:pt x="10" y="3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9" y="4"/>
                      <a:pt x="10" y="4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5"/>
                      <a:pt x="6" y="5"/>
                    </a:cubicBezTo>
                    <a:cubicBezTo>
                      <a:pt x="6" y="6"/>
                      <a:pt x="7" y="6"/>
                      <a:pt x="8" y="7"/>
                    </a:cubicBezTo>
                    <a:cubicBezTo>
                      <a:pt x="6" y="6"/>
                      <a:pt x="6" y="7"/>
                      <a:pt x="5" y="7"/>
                    </a:cubicBezTo>
                    <a:cubicBezTo>
                      <a:pt x="6" y="5"/>
                      <a:pt x="6" y="4"/>
                      <a:pt x="8" y="3"/>
                    </a:cubicBezTo>
                    <a:cubicBezTo>
                      <a:pt x="7" y="2"/>
                      <a:pt x="8" y="2"/>
                      <a:pt x="7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49" name="Freeform 4994"/>
              <p:cNvSpPr>
                <a:spLocks/>
              </p:cNvSpPr>
              <p:nvPr/>
            </p:nvSpPr>
            <p:spPr bwMode="auto">
              <a:xfrm>
                <a:off x="-4217" y="1215"/>
                <a:ext cx="14" cy="7"/>
              </a:xfrm>
              <a:custGeom>
                <a:avLst/>
                <a:gdLst>
                  <a:gd name="T0" fmla="*/ 1 w 6"/>
                  <a:gd name="T1" fmla="*/ 3 h 3"/>
                  <a:gd name="T2" fmla="*/ 5 w 6"/>
                  <a:gd name="T3" fmla="*/ 3 h 3"/>
                  <a:gd name="T4" fmla="*/ 4 w 6"/>
                  <a:gd name="T5" fmla="*/ 1 h 3"/>
                  <a:gd name="T6" fmla="*/ 1 w 6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2" y="2"/>
                      <a:pt x="3" y="2"/>
                      <a:pt x="5" y="3"/>
                    </a:cubicBezTo>
                    <a:cubicBezTo>
                      <a:pt x="6" y="2"/>
                      <a:pt x="3" y="2"/>
                      <a:pt x="4" y="1"/>
                    </a:cubicBezTo>
                    <a:cubicBezTo>
                      <a:pt x="3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50" name="Freeform 4995"/>
              <p:cNvSpPr>
                <a:spLocks/>
              </p:cNvSpPr>
              <p:nvPr/>
            </p:nvSpPr>
            <p:spPr bwMode="auto">
              <a:xfrm>
                <a:off x="-4200" y="1210"/>
                <a:ext cx="7" cy="5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2 h 2"/>
                  <a:gd name="T4" fmla="*/ 2 w 3"/>
                  <a:gd name="T5" fmla="*/ 0 h 2"/>
                  <a:gd name="T6" fmla="*/ 0 w 3"/>
                  <a:gd name="T7" fmla="*/ 1 h 2"/>
                  <a:gd name="T8" fmla="*/ 1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3" y="1"/>
                      <a:pt x="2" y="0"/>
                    </a:cubicBezTo>
                    <a:cubicBezTo>
                      <a:pt x="1" y="0"/>
                      <a:pt x="1" y="2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51" name="Freeform 4996"/>
              <p:cNvSpPr>
                <a:spLocks/>
              </p:cNvSpPr>
              <p:nvPr/>
            </p:nvSpPr>
            <p:spPr bwMode="auto">
              <a:xfrm>
                <a:off x="-4136" y="1298"/>
                <a:ext cx="9" cy="7"/>
              </a:xfrm>
              <a:custGeom>
                <a:avLst/>
                <a:gdLst>
                  <a:gd name="T0" fmla="*/ 1 w 4"/>
                  <a:gd name="T1" fmla="*/ 2 h 3"/>
                  <a:gd name="T2" fmla="*/ 2 w 4"/>
                  <a:gd name="T3" fmla="*/ 3 h 3"/>
                  <a:gd name="T4" fmla="*/ 4 w 4"/>
                  <a:gd name="T5" fmla="*/ 2 h 3"/>
                  <a:gd name="T6" fmla="*/ 2 w 4"/>
                  <a:gd name="T7" fmla="*/ 1 h 3"/>
                  <a:gd name="T8" fmla="*/ 1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3"/>
                      <a:pt x="2" y="2"/>
                      <a:pt x="2" y="3"/>
                    </a:cubicBezTo>
                    <a:cubicBezTo>
                      <a:pt x="4" y="3"/>
                      <a:pt x="3" y="2"/>
                      <a:pt x="4" y="2"/>
                    </a:cubicBezTo>
                    <a:cubicBezTo>
                      <a:pt x="3" y="0"/>
                      <a:pt x="1" y="3"/>
                      <a:pt x="2" y="1"/>
                    </a:cubicBezTo>
                    <a:cubicBezTo>
                      <a:pt x="0" y="0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52" name="Freeform 4997"/>
              <p:cNvSpPr>
                <a:spLocks/>
              </p:cNvSpPr>
              <p:nvPr/>
            </p:nvSpPr>
            <p:spPr bwMode="auto">
              <a:xfrm>
                <a:off x="-4162" y="1336"/>
                <a:ext cx="11" cy="14"/>
              </a:xfrm>
              <a:custGeom>
                <a:avLst/>
                <a:gdLst>
                  <a:gd name="T0" fmla="*/ 3 w 5"/>
                  <a:gd name="T1" fmla="*/ 6 h 6"/>
                  <a:gd name="T2" fmla="*/ 2 w 5"/>
                  <a:gd name="T3" fmla="*/ 3 h 6"/>
                  <a:gd name="T4" fmla="*/ 5 w 5"/>
                  <a:gd name="T5" fmla="*/ 0 h 6"/>
                  <a:gd name="T6" fmla="*/ 4 w 5"/>
                  <a:gd name="T7" fmla="*/ 0 h 6"/>
                  <a:gd name="T8" fmla="*/ 0 w 5"/>
                  <a:gd name="T9" fmla="*/ 2 h 6"/>
                  <a:gd name="T10" fmla="*/ 1 w 5"/>
                  <a:gd name="T11" fmla="*/ 3 h 6"/>
                  <a:gd name="T12" fmla="*/ 3 w 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cubicBezTo>
                      <a:pt x="2" y="5"/>
                      <a:pt x="2" y="4"/>
                      <a:pt x="2" y="3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6"/>
                      <a:pt x="3" y="6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53" name="Freeform 4998"/>
              <p:cNvSpPr>
                <a:spLocks/>
              </p:cNvSpPr>
              <p:nvPr/>
            </p:nvSpPr>
            <p:spPr bwMode="auto">
              <a:xfrm>
                <a:off x="-4170" y="1383"/>
                <a:ext cx="22" cy="14"/>
              </a:xfrm>
              <a:custGeom>
                <a:avLst/>
                <a:gdLst>
                  <a:gd name="T0" fmla="*/ 7 w 9"/>
                  <a:gd name="T1" fmla="*/ 2 h 6"/>
                  <a:gd name="T2" fmla="*/ 7 w 9"/>
                  <a:gd name="T3" fmla="*/ 2 h 6"/>
                  <a:gd name="T4" fmla="*/ 5 w 9"/>
                  <a:gd name="T5" fmla="*/ 0 h 6"/>
                  <a:gd name="T6" fmla="*/ 5 w 9"/>
                  <a:gd name="T7" fmla="*/ 1 h 6"/>
                  <a:gd name="T8" fmla="*/ 0 w 9"/>
                  <a:gd name="T9" fmla="*/ 0 h 6"/>
                  <a:gd name="T10" fmla="*/ 4 w 9"/>
                  <a:gd name="T11" fmla="*/ 4 h 6"/>
                  <a:gd name="T12" fmla="*/ 4 w 9"/>
                  <a:gd name="T13" fmla="*/ 3 h 6"/>
                  <a:gd name="T14" fmla="*/ 6 w 9"/>
                  <a:gd name="T15" fmla="*/ 4 h 6"/>
                  <a:gd name="T16" fmla="*/ 5 w 9"/>
                  <a:gd name="T17" fmla="*/ 4 h 6"/>
                  <a:gd name="T18" fmla="*/ 7 w 9"/>
                  <a:gd name="T19" fmla="*/ 4 h 6"/>
                  <a:gd name="T20" fmla="*/ 8 w 9"/>
                  <a:gd name="T21" fmla="*/ 4 h 6"/>
                  <a:gd name="T22" fmla="*/ 8 w 9"/>
                  <a:gd name="T23" fmla="*/ 4 h 6"/>
                  <a:gd name="T24" fmla="*/ 7 w 9"/>
                  <a:gd name="T2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6">
                    <a:moveTo>
                      <a:pt x="7" y="2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4" y="0"/>
                      <a:pt x="3" y="0"/>
                      <a:pt x="5" y="1"/>
                    </a:cubicBezTo>
                    <a:cubicBezTo>
                      <a:pt x="2" y="3"/>
                      <a:pt x="2" y="0"/>
                      <a:pt x="0" y="0"/>
                    </a:cubicBezTo>
                    <a:cubicBezTo>
                      <a:pt x="1" y="2"/>
                      <a:pt x="4" y="3"/>
                      <a:pt x="4" y="4"/>
                    </a:cubicBezTo>
                    <a:cubicBezTo>
                      <a:pt x="4" y="5"/>
                      <a:pt x="6" y="3"/>
                      <a:pt x="4" y="3"/>
                    </a:cubicBezTo>
                    <a:cubicBezTo>
                      <a:pt x="5" y="2"/>
                      <a:pt x="6" y="3"/>
                      <a:pt x="6" y="4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6" y="6"/>
                      <a:pt x="6" y="5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8" y="4"/>
                      <a:pt x="8" y="4"/>
                    </a:cubicBezTo>
                    <a:cubicBezTo>
                      <a:pt x="7" y="3"/>
                      <a:pt x="8" y="2"/>
                      <a:pt x="7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54" name="Freeform 4999"/>
              <p:cNvSpPr>
                <a:spLocks/>
              </p:cNvSpPr>
              <p:nvPr/>
            </p:nvSpPr>
            <p:spPr bwMode="auto">
              <a:xfrm>
                <a:off x="-4224" y="1213"/>
                <a:ext cx="14" cy="7"/>
              </a:xfrm>
              <a:custGeom>
                <a:avLst/>
                <a:gdLst>
                  <a:gd name="T0" fmla="*/ 5 w 6"/>
                  <a:gd name="T1" fmla="*/ 1 h 3"/>
                  <a:gd name="T2" fmla="*/ 1 w 6"/>
                  <a:gd name="T3" fmla="*/ 0 h 3"/>
                  <a:gd name="T4" fmla="*/ 5 w 6"/>
                  <a:gd name="T5" fmla="*/ 3 h 3"/>
                  <a:gd name="T6" fmla="*/ 5 w 6"/>
                  <a:gd name="T7" fmla="*/ 2 h 3"/>
                  <a:gd name="T8" fmla="*/ 5 w 6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1"/>
                    </a:moveTo>
                    <a:cubicBezTo>
                      <a:pt x="4" y="1"/>
                      <a:pt x="2" y="1"/>
                      <a:pt x="1" y="0"/>
                    </a:cubicBezTo>
                    <a:cubicBezTo>
                      <a:pt x="0" y="2"/>
                      <a:pt x="4" y="1"/>
                      <a:pt x="5" y="3"/>
                    </a:cubicBezTo>
                    <a:cubicBezTo>
                      <a:pt x="6" y="3"/>
                      <a:pt x="6" y="1"/>
                      <a:pt x="5" y="2"/>
                    </a:cubicBezTo>
                    <a:cubicBezTo>
                      <a:pt x="4" y="2"/>
                      <a:pt x="5" y="2"/>
                      <a:pt x="5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55" name="Freeform 5000"/>
              <p:cNvSpPr>
                <a:spLocks/>
              </p:cNvSpPr>
              <p:nvPr/>
            </p:nvSpPr>
            <p:spPr bwMode="auto">
              <a:xfrm>
                <a:off x="-4129" y="1350"/>
                <a:ext cx="4" cy="9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0 h 4"/>
                  <a:gd name="T4" fmla="*/ 1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3"/>
                      <a:pt x="1" y="2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56" name="Freeform 5001"/>
              <p:cNvSpPr>
                <a:spLocks/>
              </p:cNvSpPr>
              <p:nvPr/>
            </p:nvSpPr>
            <p:spPr bwMode="auto">
              <a:xfrm>
                <a:off x="-4139" y="1329"/>
                <a:ext cx="17" cy="11"/>
              </a:xfrm>
              <a:custGeom>
                <a:avLst/>
                <a:gdLst>
                  <a:gd name="T0" fmla="*/ 1 w 7"/>
                  <a:gd name="T1" fmla="*/ 5 h 5"/>
                  <a:gd name="T2" fmla="*/ 4 w 7"/>
                  <a:gd name="T3" fmla="*/ 5 h 5"/>
                  <a:gd name="T4" fmla="*/ 4 w 7"/>
                  <a:gd name="T5" fmla="*/ 2 h 5"/>
                  <a:gd name="T6" fmla="*/ 7 w 7"/>
                  <a:gd name="T7" fmla="*/ 2 h 5"/>
                  <a:gd name="T8" fmla="*/ 3 w 7"/>
                  <a:gd name="T9" fmla="*/ 0 h 5"/>
                  <a:gd name="T10" fmla="*/ 0 w 7"/>
                  <a:gd name="T11" fmla="*/ 3 h 5"/>
                  <a:gd name="T12" fmla="*/ 1 w 7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2" y="4"/>
                      <a:pt x="2" y="4"/>
                      <a:pt x="4" y="5"/>
                    </a:cubicBezTo>
                    <a:cubicBezTo>
                      <a:pt x="2" y="4"/>
                      <a:pt x="4" y="3"/>
                      <a:pt x="4" y="2"/>
                    </a:cubicBezTo>
                    <a:cubicBezTo>
                      <a:pt x="6" y="4"/>
                      <a:pt x="5" y="4"/>
                      <a:pt x="7" y="2"/>
                    </a:cubicBezTo>
                    <a:cubicBezTo>
                      <a:pt x="6" y="1"/>
                      <a:pt x="4" y="0"/>
                      <a:pt x="3" y="0"/>
                    </a:cubicBezTo>
                    <a:cubicBezTo>
                      <a:pt x="1" y="0"/>
                      <a:pt x="3" y="3"/>
                      <a:pt x="0" y="3"/>
                    </a:cubicBezTo>
                    <a:cubicBezTo>
                      <a:pt x="1" y="3"/>
                      <a:pt x="2" y="4"/>
                      <a:pt x="1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57" name="Freeform 5002"/>
              <p:cNvSpPr>
                <a:spLocks/>
              </p:cNvSpPr>
              <p:nvPr/>
            </p:nvSpPr>
            <p:spPr bwMode="auto">
              <a:xfrm>
                <a:off x="-4207" y="1222"/>
                <a:ext cx="9" cy="9"/>
              </a:xfrm>
              <a:custGeom>
                <a:avLst/>
                <a:gdLst>
                  <a:gd name="T0" fmla="*/ 1 w 4"/>
                  <a:gd name="T1" fmla="*/ 4 h 4"/>
                  <a:gd name="T2" fmla="*/ 3 w 4"/>
                  <a:gd name="T3" fmla="*/ 0 h 4"/>
                  <a:gd name="T4" fmla="*/ 1 w 4"/>
                  <a:gd name="T5" fmla="*/ 1 h 4"/>
                  <a:gd name="T6" fmla="*/ 1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2" y="3"/>
                      <a:pt x="4" y="2"/>
                      <a:pt x="3" y="0"/>
                    </a:cubicBezTo>
                    <a:cubicBezTo>
                      <a:pt x="2" y="0"/>
                      <a:pt x="2" y="0"/>
                      <a:pt x="1" y="1"/>
                    </a:cubicBezTo>
                    <a:cubicBezTo>
                      <a:pt x="4" y="2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58" name="Freeform 5003"/>
              <p:cNvSpPr>
                <a:spLocks/>
              </p:cNvSpPr>
              <p:nvPr/>
            </p:nvSpPr>
            <p:spPr bwMode="auto">
              <a:xfrm>
                <a:off x="-4281" y="1227"/>
                <a:ext cx="31" cy="12"/>
              </a:xfrm>
              <a:custGeom>
                <a:avLst/>
                <a:gdLst>
                  <a:gd name="T0" fmla="*/ 12 w 13"/>
                  <a:gd name="T1" fmla="*/ 1 h 5"/>
                  <a:gd name="T2" fmla="*/ 10 w 13"/>
                  <a:gd name="T3" fmla="*/ 0 h 5"/>
                  <a:gd name="T4" fmla="*/ 11 w 13"/>
                  <a:gd name="T5" fmla="*/ 2 h 5"/>
                  <a:gd name="T6" fmla="*/ 7 w 13"/>
                  <a:gd name="T7" fmla="*/ 1 h 5"/>
                  <a:gd name="T8" fmla="*/ 8 w 13"/>
                  <a:gd name="T9" fmla="*/ 1 h 5"/>
                  <a:gd name="T10" fmla="*/ 6 w 13"/>
                  <a:gd name="T11" fmla="*/ 0 h 5"/>
                  <a:gd name="T12" fmla="*/ 8 w 13"/>
                  <a:gd name="T13" fmla="*/ 3 h 5"/>
                  <a:gd name="T14" fmla="*/ 8 w 13"/>
                  <a:gd name="T15" fmla="*/ 4 h 5"/>
                  <a:gd name="T16" fmla="*/ 2 w 13"/>
                  <a:gd name="T17" fmla="*/ 0 h 5"/>
                  <a:gd name="T18" fmla="*/ 2 w 13"/>
                  <a:gd name="T19" fmla="*/ 4 h 5"/>
                  <a:gd name="T20" fmla="*/ 12 w 13"/>
                  <a:gd name="T21" fmla="*/ 5 h 5"/>
                  <a:gd name="T22" fmla="*/ 12 w 13"/>
                  <a:gd name="T2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5">
                    <a:moveTo>
                      <a:pt x="12" y="1"/>
                    </a:moveTo>
                    <a:cubicBezTo>
                      <a:pt x="12" y="1"/>
                      <a:pt x="11" y="1"/>
                      <a:pt x="10" y="0"/>
                    </a:cubicBezTo>
                    <a:cubicBezTo>
                      <a:pt x="10" y="1"/>
                      <a:pt x="11" y="1"/>
                      <a:pt x="11" y="2"/>
                    </a:cubicBezTo>
                    <a:cubicBezTo>
                      <a:pt x="10" y="3"/>
                      <a:pt x="9" y="3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0"/>
                      <a:pt x="6" y="0"/>
                      <a:pt x="6" y="0"/>
                    </a:cubicBezTo>
                    <a:cubicBezTo>
                      <a:pt x="7" y="1"/>
                      <a:pt x="6" y="4"/>
                      <a:pt x="8" y="3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5" y="2"/>
                      <a:pt x="6" y="3"/>
                      <a:pt x="2" y="0"/>
                    </a:cubicBezTo>
                    <a:cubicBezTo>
                      <a:pt x="1" y="1"/>
                      <a:pt x="0" y="2"/>
                      <a:pt x="2" y="4"/>
                    </a:cubicBezTo>
                    <a:cubicBezTo>
                      <a:pt x="5" y="4"/>
                      <a:pt x="8" y="5"/>
                      <a:pt x="12" y="5"/>
                    </a:cubicBezTo>
                    <a:cubicBezTo>
                      <a:pt x="13" y="4"/>
                      <a:pt x="11" y="2"/>
                      <a:pt x="12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59" name="Freeform 5004"/>
              <p:cNvSpPr>
                <a:spLocks/>
              </p:cNvSpPr>
              <p:nvPr/>
            </p:nvSpPr>
            <p:spPr bwMode="auto">
              <a:xfrm>
                <a:off x="-4264" y="1215"/>
                <a:ext cx="9" cy="7"/>
              </a:xfrm>
              <a:custGeom>
                <a:avLst/>
                <a:gdLst>
                  <a:gd name="T0" fmla="*/ 3 w 4"/>
                  <a:gd name="T1" fmla="*/ 3 h 3"/>
                  <a:gd name="T2" fmla="*/ 2 w 4"/>
                  <a:gd name="T3" fmla="*/ 0 h 3"/>
                  <a:gd name="T4" fmla="*/ 0 w 4"/>
                  <a:gd name="T5" fmla="*/ 2 h 3"/>
                  <a:gd name="T6" fmla="*/ 3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3" y="3"/>
                    </a:moveTo>
                    <a:cubicBezTo>
                      <a:pt x="4" y="2"/>
                      <a:pt x="2" y="1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60" name="Freeform 5005"/>
              <p:cNvSpPr>
                <a:spLocks/>
              </p:cNvSpPr>
              <p:nvPr/>
            </p:nvSpPr>
            <p:spPr bwMode="auto">
              <a:xfrm>
                <a:off x="-4233" y="1239"/>
                <a:ext cx="7" cy="7"/>
              </a:xfrm>
              <a:custGeom>
                <a:avLst/>
                <a:gdLst>
                  <a:gd name="T0" fmla="*/ 0 w 3"/>
                  <a:gd name="T1" fmla="*/ 1 h 3"/>
                  <a:gd name="T2" fmla="*/ 3 w 3"/>
                  <a:gd name="T3" fmla="*/ 2 h 3"/>
                  <a:gd name="T4" fmla="*/ 0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3"/>
                      <a:pt x="2" y="3"/>
                      <a:pt x="3" y="2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61" name="Freeform 5006"/>
              <p:cNvSpPr>
                <a:spLocks/>
              </p:cNvSpPr>
              <p:nvPr/>
            </p:nvSpPr>
            <p:spPr bwMode="auto">
              <a:xfrm>
                <a:off x="-4134" y="1395"/>
                <a:ext cx="12" cy="7"/>
              </a:xfrm>
              <a:custGeom>
                <a:avLst/>
                <a:gdLst>
                  <a:gd name="T0" fmla="*/ 1 w 5"/>
                  <a:gd name="T1" fmla="*/ 3 h 3"/>
                  <a:gd name="T2" fmla="*/ 5 w 5"/>
                  <a:gd name="T3" fmla="*/ 2 h 3"/>
                  <a:gd name="T4" fmla="*/ 5 w 5"/>
                  <a:gd name="T5" fmla="*/ 2 h 3"/>
                  <a:gd name="T6" fmla="*/ 2 w 5"/>
                  <a:gd name="T7" fmla="*/ 0 h 3"/>
                  <a:gd name="T8" fmla="*/ 1 w 5"/>
                  <a:gd name="T9" fmla="*/ 1 h 3"/>
                  <a:gd name="T10" fmla="*/ 1 w 5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1" y="3"/>
                    </a:moveTo>
                    <a:cubicBezTo>
                      <a:pt x="2" y="3"/>
                      <a:pt x="4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2" y="2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3" y="1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62" name="Freeform 5007"/>
              <p:cNvSpPr>
                <a:spLocks/>
              </p:cNvSpPr>
              <p:nvPr/>
            </p:nvSpPr>
            <p:spPr bwMode="auto">
              <a:xfrm>
                <a:off x="-4496" y="1123"/>
                <a:ext cx="12" cy="7"/>
              </a:xfrm>
              <a:custGeom>
                <a:avLst/>
                <a:gdLst>
                  <a:gd name="T0" fmla="*/ 4 w 5"/>
                  <a:gd name="T1" fmla="*/ 0 h 3"/>
                  <a:gd name="T2" fmla="*/ 0 w 5"/>
                  <a:gd name="T3" fmla="*/ 1 h 3"/>
                  <a:gd name="T4" fmla="*/ 5 w 5"/>
                  <a:gd name="T5" fmla="*/ 1 h 3"/>
                  <a:gd name="T6" fmla="*/ 4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4" y="0"/>
                    </a:moveTo>
                    <a:cubicBezTo>
                      <a:pt x="3" y="0"/>
                      <a:pt x="3" y="0"/>
                      <a:pt x="0" y="1"/>
                    </a:cubicBezTo>
                    <a:cubicBezTo>
                      <a:pt x="2" y="2"/>
                      <a:pt x="5" y="3"/>
                      <a:pt x="5" y="1"/>
                    </a:cubicBezTo>
                    <a:cubicBezTo>
                      <a:pt x="4" y="1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63" name="Freeform 5008"/>
              <p:cNvSpPr>
                <a:spLocks/>
              </p:cNvSpPr>
              <p:nvPr/>
            </p:nvSpPr>
            <p:spPr bwMode="auto">
              <a:xfrm>
                <a:off x="-4397" y="1177"/>
                <a:ext cx="26" cy="12"/>
              </a:xfrm>
              <a:custGeom>
                <a:avLst/>
                <a:gdLst>
                  <a:gd name="T0" fmla="*/ 8 w 11"/>
                  <a:gd name="T1" fmla="*/ 4 h 5"/>
                  <a:gd name="T2" fmla="*/ 11 w 11"/>
                  <a:gd name="T3" fmla="*/ 4 h 5"/>
                  <a:gd name="T4" fmla="*/ 11 w 11"/>
                  <a:gd name="T5" fmla="*/ 2 h 5"/>
                  <a:gd name="T6" fmla="*/ 6 w 11"/>
                  <a:gd name="T7" fmla="*/ 3 h 5"/>
                  <a:gd name="T8" fmla="*/ 4 w 11"/>
                  <a:gd name="T9" fmla="*/ 3 h 5"/>
                  <a:gd name="T10" fmla="*/ 0 w 11"/>
                  <a:gd name="T11" fmla="*/ 1 h 5"/>
                  <a:gd name="T12" fmla="*/ 1 w 11"/>
                  <a:gd name="T13" fmla="*/ 3 h 5"/>
                  <a:gd name="T14" fmla="*/ 9 w 11"/>
                  <a:gd name="T15" fmla="*/ 3 h 5"/>
                  <a:gd name="T16" fmla="*/ 8 w 11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">
                    <a:moveTo>
                      <a:pt x="8" y="4"/>
                    </a:moveTo>
                    <a:cubicBezTo>
                      <a:pt x="9" y="4"/>
                      <a:pt x="10" y="5"/>
                      <a:pt x="11" y="4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9" y="2"/>
                      <a:pt x="6" y="0"/>
                      <a:pt x="6" y="3"/>
                    </a:cubicBezTo>
                    <a:cubicBezTo>
                      <a:pt x="5" y="3"/>
                      <a:pt x="4" y="2"/>
                      <a:pt x="4" y="3"/>
                    </a:cubicBezTo>
                    <a:cubicBezTo>
                      <a:pt x="3" y="1"/>
                      <a:pt x="2" y="1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4" y="4"/>
                      <a:pt x="7" y="2"/>
                      <a:pt x="9" y="3"/>
                    </a:cubicBezTo>
                    <a:cubicBezTo>
                      <a:pt x="10" y="4"/>
                      <a:pt x="9" y="3"/>
                      <a:pt x="8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64" name="Freeform 5009"/>
              <p:cNvSpPr>
                <a:spLocks/>
              </p:cNvSpPr>
              <p:nvPr/>
            </p:nvSpPr>
            <p:spPr bwMode="auto">
              <a:xfrm>
                <a:off x="-4425" y="1156"/>
                <a:ext cx="9" cy="4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0 h 2"/>
                  <a:gd name="T4" fmla="*/ 3 w 4"/>
                  <a:gd name="T5" fmla="*/ 2 h 2"/>
                  <a:gd name="T6" fmla="*/ 2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4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65" name="Freeform 5010"/>
              <p:cNvSpPr>
                <a:spLocks/>
              </p:cNvSpPr>
              <p:nvPr/>
            </p:nvSpPr>
            <p:spPr bwMode="auto">
              <a:xfrm>
                <a:off x="-4404" y="1134"/>
                <a:ext cx="17" cy="12"/>
              </a:xfrm>
              <a:custGeom>
                <a:avLst/>
                <a:gdLst>
                  <a:gd name="T0" fmla="*/ 6 w 7"/>
                  <a:gd name="T1" fmla="*/ 1 h 5"/>
                  <a:gd name="T2" fmla="*/ 2 w 7"/>
                  <a:gd name="T3" fmla="*/ 2 h 5"/>
                  <a:gd name="T4" fmla="*/ 0 w 7"/>
                  <a:gd name="T5" fmla="*/ 0 h 5"/>
                  <a:gd name="T6" fmla="*/ 6 w 7"/>
                  <a:gd name="T7" fmla="*/ 5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4" y="2"/>
                      <a:pt x="2" y="0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3"/>
                      <a:pt x="5" y="3"/>
                      <a:pt x="6" y="5"/>
                    </a:cubicBezTo>
                    <a:cubicBezTo>
                      <a:pt x="7" y="4"/>
                      <a:pt x="6" y="3"/>
                      <a:pt x="6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66" name="Freeform 5011"/>
              <p:cNvSpPr>
                <a:spLocks noEditPoints="1"/>
              </p:cNvSpPr>
              <p:nvPr/>
            </p:nvSpPr>
            <p:spPr bwMode="auto">
              <a:xfrm>
                <a:off x="-4399" y="1149"/>
                <a:ext cx="28" cy="16"/>
              </a:xfrm>
              <a:custGeom>
                <a:avLst/>
                <a:gdLst>
                  <a:gd name="T0" fmla="*/ 10 w 12"/>
                  <a:gd name="T1" fmla="*/ 2 h 7"/>
                  <a:gd name="T2" fmla="*/ 2 w 12"/>
                  <a:gd name="T3" fmla="*/ 1 h 7"/>
                  <a:gd name="T4" fmla="*/ 5 w 12"/>
                  <a:gd name="T5" fmla="*/ 2 h 7"/>
                  <a:gd name="T6" fmla="*/ 2 w 12"/>
                  <a:gd name="T7" fmla="*/ 0 h 7"/>
                  <a:gd name="T8" fmla="*/ 0 w 12"/>
                  <a:gd name="T9" fmla="*/ 3 h 7"/>
                  <a:gd name="T10" fmla="*/ 3 w 12"/>
                  <a:gd name="T11" fmla="*/ 2 h 7"/>
                  <a:gd name="T12" fmla="*/ 6 w 12"/>
                  <a:gd name="T13" fmla="*/ 7 h 7"/>
                  <a:gd name="T14" fmla="*/ 6 w 12"/>
                  <a:gd name="T15" fmla="*/ 4 h 7"/>
                  <a:gd name="T16" fmla="*/ 8 w 12"/>
                  <a:gd name="T17" fmla="*/ 6 h 7"/>
                  <a:gd name="T18" fmla="*/ 9 w 12"/>
                  <a:gd name="T19" fmla="*/ 6 h 7"/>
                  <a:gd name="T20" fmla="*/ 11 w 12"/>
                  <a:gd name="T21" fmla="*/ 6 h 7"/>
                  <a:gd name="T22" fmla="*/ 10 w 12"/>
                  <a:gd name="T23" fmla="*/ 5 h 7"/>
                  <a:gd name="T24" fmla="*/ 10 w 12"/>
                  <a:gd name="T25" fmla="*/ 4 h 7"/>
                  <a:gd name="T26" fmla="*/ 11 w 12"/>
                  <a:gd name="T27" fmla="*/ 5 h 7"/>
                  <a:gd name="T28" fmla="*/ 10 w 12"/>
                  <a:gd name="T29" fmla="*/ 2 h 7"/>
                  <a:gd name="T30" fmla="*/ 9 w 12"/>
                  <a:gd name="T31" fmla="*/ 5 h 7"/>
                  <a:gd name="T32" fmla="*/ 8 w 12"/>
                  <a:gd name="T33" fmla="*/ 4 h 7"/>
                  <a:gd name="T34" fmla="*/ 10 w 12"/>
                  <a:gd name="T35" fmla="*/ 4 h 7"/>
                  <a:gd name="T36" fmla="*/ 9 w 12"/>
                  <a:gd name="T3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7">
                    <a:moveTo>
                      <a:pt x="10" y="2"/>
                    </a:moveTo>
                    <a:cubicBezTo>
                      <a:pt x="7" y="2"/>
                      <a:pt x="5" y="5"/>
                      <a:pt x="2" y="1"/>
                    </a:cubicBezTo>
                    <a:cubicBezTo>
                      <a:pt x="3" y="1"/>
                      <a:pt x="4" y="1"/>
                      <a:pt x="5" y="2"/>
                    </a:cubicBezTo>
                    <a:cubicBezTo>
                      <a:pt x="5" y="1"/>
                      <a:pt x="3" y="0"/>
                      <a:pt x="2" y="0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1" y="3"/>
                      <a:pt x="2" y="3"/>
                      <a:pt x="3" y="2"/>
                    </a:cubicBezTo>
                    <a:cubicBezTo>
                      <a:pt x="5" y="4"/>
                      <a:pt x="4" y="5"/>
                      <a:pt x="6" y="7"/>
                    </a:cubicBezTo>
                    <a:cubicBezTo>
                      <a:pt x="6" y="6"/>
                      <a:pt x="5" y="5"/>
                      <a:pt x="6" y="4"/>
                    </a:cubicBezTo>
                    <a:cubicBezTo>
                      <a:pt x="6" y="4"/>
                      <a:pt x="9" y="5"/>
                      <a:pt x="8" y="6"/>
                    </a:cubicBezTo>
                    <a:cubicBezTo>
                      <a:pt x="8" y="6"/>
                      <a:pt x="8" y="6"/>
                      <a:pt x="9" y="6"/>
                    </a:cubicBezTo>
                    <a:cubicBezTo>
                      <a:pt x="9" y="7"/>
                      <a:pt x="10" y="7"/>
                      <a:pt x="11" y="6"/>
                    </a:cubicBezTo>
                    <a:cubicBezTo>
                      <a:pt x="11" y="6"/>
                      <a:pt x="10" y="5"/>
                      <a:pt x="10" y="5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4"/>
                      <a:pt x="10" y="5"/>
                      <a:pt x="11" y="5"/>
                    </a:cubicBezTo>
                    <a:cubicBezTo>
                      <a:pt x="12" y="4"/>
                      <a:pt x="7" y="4"/>
                      <a:pt x="10" y="2"/>
                    </a:cubicBezTo>
                    <a:close/>
                    <a:moveTo>
                      <a:pt x="9" y="5"/>
                    </a:moveTo>
                    <a:cubicBezTo>
                      <a:pt x="9" y="4"/>
                      <a:pt x="9" y="4"/>
                      <a:pt x="8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9" y="4"/>
                      <a:pt x="9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67" name="Freeform 5012"/>
              <p:cNvSpPr>
                <a:spLocks/>
              </p:cNvSpPr>
              <p:nvPr/>
            </p:nvSpPr>
            <p:spPr bwMode="auto">
              <a:xfrm>
                <a:off x="-4217" y="1213"/>
                <a:ext cx="10" cy="7"/>
              </a:xfrm>
              <a:custGeom>
                <a:avLst/>
                <a:gdLst>
                  <a:gd name="T0" fmla="*/ 0 w 4"/>
                  <a:gd name="T1" fmla="*/ 2 h 3"/>
                  <a:gd name="T2" fmla="*/ 4 w 4"/>
                  <a:gd name="T3" fmla="*/ 3 h 3"/>
                  <a:gd name="T4" fmla="*/ 2 w 4"/>
                  <a:gd name="T5" fmla="*/ 0 h 3"/>
                  <a:gd name="T6" fmla="*/ 0 w 4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1" y="0"/>
                      <a:pt x="4" y="3"/>
                    </a:cubicBezTo>
                    <a:cubicBezTo>
                      <a:pt x="4" y="2"/>
                      <a:pt x="2" y="1"/>
                      <a:pt x="2" y="0"/>
                    </a:cubicBezTo>
                    <a:cubicBezTo>
                      <a:pt x="1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68" name="Freeform 5013"/>
              <p:cNvSpPr>
                <a:spLocks/>
              </p:cNvSpPr>
              <p:nvPr/>
            </p:nvSpPr>
            <p:spPr bwMode="auto">
              <a:xfrm>
                <a:off x="-4231" y="1210"/>
                <a:ext cx="7" cy="12"/>
              </a:xfrm>
              <a:custGeom>
                <a:avLst/>
                <a:gdLst>
                  <a:gd name="T0" fmla="*/ 1 w 3"/>
                  <a:gd name="T1" fmla="*/ 4 h 5"/>
                  <a:gd name="T2" fmla="*/ 3 w 3"/>
                  <a:gd name="T3" fmla="*/ 4 h 5"/>
                  <a:gd name="T4" fmla="*/ 3 w 3"/>
                  <a:gd name="T5" fmla="*/ 2 h 5"/>
                  <a:gd name="T6" fmla="*/ 1 w 3"/>
                  <a:gd name="T7" fmla="*/ 0 h 5"/>
                  <a:gd name="T8" fmla="*/ 0 w 3"/>
                  <a:gd name="T9" fmla="*/ 3 h 5"/>
                  <a:gd name="T10" fmla="*/ 1 w 3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1" y="4"/>
                    </a:moveTo>
                    <a:cubicBezTo>
                      <a:pt x="3" y="5"/>
                      <a:pt x="2" y="2"/>
                      <a:pt x="3" y="4"/>
                    </a:cubicBezTo>
                    <a:cubicBezTo>
                      <a:pt x="3" y="3"/>
                      <a:pt x="2" y="2"/>
                      <a:pt x="3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1" y="2"/>
                      <a:pt x="1" y="1"/>
                      <a:pt x="0" y="3"/>
                    </a:cubicBezTo>
                    <a:cubicBezTo>
                      <a:pt x="1" y="4"/>
                      <a:pt x="2" y="3"/>
                      <a:pt x="1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69" name="Freeform 5014"/>
              <p:cNvSpPr>
                <a:spLocks/>
              </p:cNvSpPr>
              <p:nvPr/>
            </p:nvSpPr>
            <p:spPr bwMode="auto">
              <a:xfrm>
                <a:off x="-4207" y="1236"/>
                <a:ext cx="14" cy="12"/>
              </a:xfrm>
              <a:custGeom>
                <a:avLst/>
                <a:gdLst>
                  <a:gd name="T0" fmla="*/ 6 w 6"/>
                  <a:gd name="T1" fmla="*/ 3 h 5"/>
                  <a:gd name="T2" fmla="*/ 2 w 6"/>
                  <a:gd name="T3" fmla="*/ 0 h 5"/>
                  <a:gd name="T4" fmla="*/ 0 w 6"/>
                  <a:gd name="T5" fmla="*/ 2 h 5"/>
                  <a:gd name="T6" fmla="*/ 6 w 6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4" y="2"/>
                      <a:pt x="3" y="1"/>
                      <a:pt x="2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2" y="3"/>
                      <a:pt x="4" y="5"/>
                      <a:pt x="6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70" name="Freeform 5015"/>
              <p:cNvSpPr>
                <a:spLocks/>
              </p:cNvSpPr>
              <p:nvPr/>
            </p:nvSpPr>
            <p:spPr bwMode="auto">
              <a:xfrm>
                <a:off x="-4444" y="1125"/>
                <a:ext cx="12" cy="9"/>
              </a:xfrm>
              <a:custGeom>
                <a:avLst/>
                <a:gdLst>
                  <a:gd name="T0" fmla="*/ 5 w 5"/>
                  <a:gd name="T1" fmla="*/ 4 h 4"/>
                  <a:gd name="T2" fmla="*/ 3 w 5"/>
                  <a:gd name="T3" fmla="*/ 0 h 4"/>
                  <a:gd name="T4" fmla="*/ 1 w 5"/>
                  <a:gd name="T5" fmla="*/ 0 h 4"/>
                  <a:gd name="T6" fmla="*/ 2 w 5"/>
                  <a:gd name="T7" fmla="*/ 4 h 4"/>
                  <a:gd name="T8" fmla="*/ 5 w 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2"/>
                      <a:pt x="2" y="1"/>
                      <a:pt x="2" y="4"/>
                    </a:cubicBezTo>
                    <a:cubicBezTo>
                      <a:pt x="3" y="4"/>
                      <a:pt x="4" y="4"/>
                      <a:pt x="5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71" name="Freeform 5016"/>
              <p:cNvSpPr>
                <a:spLocks/>
              </p:cNvSpPr>
              <p:nvPr/>
            </p:nvSpPr>
            <p:spPr bwMode="auto">
              <a:xfrm>
                <a:off x="-4155" y="1291"/>
                <a:ext cx="11" cy="14"/>
              </a:xfrm>
              <a:custGeom>
                <a:avLst/>
                <a:gdLst>
                  <a:gd name="T0" fmla="*/ 1 w 5"/>
                  <a:gd name="T1" fmla="*/ 0 h 6"/>
                  <a:gd name="T2" fmla="*/ 3 w 5"/>
                  <a:gd name="T3" fmla="*/ 6 h 6"/>
                  <a:gd name="T4" fmla="*/ 1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cubicBezTo>
                      <a:pt x="0" y="2"/>
                      <a:pt x="0" y="4"/>
                      <a:pt x="3" y="6"/>
                    </a:cubicBezTo>
                    <a:cubicBezTo>
                      <a:pt x="5" y="4"/>
                      <a:pt x="3" y="2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72" name="Freeform 5017"/>
              <p:cNvSpPr>
                <a:spLocks/>
              </p:cNvSpPr>
              <p:nvPr/>
            </p:nvSpPr>
            <p:spPr bwMode="auto">
              <a:xfrm>
                <a:off x="-4170" y="1295"/>
                <a:ext cx="15" cy="17"/>
              </a:xfrm>
              <a:custGeom>
                <a:avLst/>
                <a:gdLst>
                  <a:gd name="T0" fmla="*/ 0 w 6"/>
                  <a:gd name="T1" fmla="*/ 5 h 7"/>
                  <a:gd name="T2" fmla="*/ 3 w 6"/>
                  <a:gd name="T3" fmla="*/ 5 h 7"/>
                  <a:gd name="T4" fmla="*/ 4 w 6"/>
                  <a:gd name="T5" fmla="*/ 5 h 7"/>
                  <a:gd name="T6" fmla="*/ 6 w 6"/>
                  <a:gd name="T7" fmla="*/ 3 h 7"/>
                  <a:gd name="T8" fmla="*/ 6 w 6"/>
                  <a:gd name="T9" fmla="*/ 3 h 7"/>
                  <a:gd name="T10" fmla="*/ 5 w 6"/>
                  <a:gd name="T11" fmla="*/ 0 h 7"/>
                  <a:gd name="T12" fmla="*/ 1 w 6"/>
                  <a:gd name="T13" fmla="*/ 2 h 7"/>
                  <a:gd name="T14" fmla="*/ 0 w 6"/>
                  <a:gd name="T1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7">
                    <a:moveTo>
                      <a:pt x="0" y="5"/>
                    </a:moveTo>
                    <a:cubicBezTo>
                      <a:pt x="2" y="7"/>
                      <a:pt x="2" y="6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4"/>
                      <a:pt x="5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5" y="1"/>
                      <a:pt x="5" y="0"/>
                    </a:cubicBezTo>
                    <a:cubicBezTo>
                      <a:pt x="2" y="0"/>
                      <a:pt x="0" y="1"/>
                      <a:pt x="1" y="2"/>
                    </a:cubicBezTo>
                    <a:cubicBezTo>
                      <a:pt x="0" y="3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73" name="Freeform 5018"/>
              <p:cNvSpPr>
                <a:spLocks/>
              </p:cNvSpPr>
              <p:nvPr/>
            </p:nvSpPr>
            <p:spPr bwMode="auto">
              <a:xfrm>
                <a:off x="-4167" y="1229"/>
                <a:ext cx="12" cy="10"/>
              </a:xfrm>
              <a:custGeom>
                <a:avLst/>
                <a:gdLst>
                  <a:gd name="T0" fmla="*/ 2 w 5"/>
                  <a:gd name="T1" fmla="*/ 0 h 4"/>
                  <a:gd name="T2" fmla="*/ 3 w 5"/>
                  <a:gd name="T3" fmla="*/ 4 h 4"/>
                  <a:gd name="T4" fmla="*/ 5 w 5"/>
                  <a:gd name="T5" fmla="*/ 0 h 4"/>
                  <a:gd name="T6" fmla="*/ 2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0" y="2"/>
                      <a:pt x="0" y="3"/>
                      <a:pt x="3" y="4"/>
                    </a:cubicBezTo>
                    <a:cubicBezTo>
                      <a:pt x="5" y="3"/>
                      <a:pt x="3" y="2"/>
                      <a:pt x="5" y="0"/>
                    </a:cubicBezTo>
                    <a:cubicBezTo>
                      <a:pt x="4" y="0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74" name="Freeform 5019"/>
              <p:cNvSpPr>
                <a:spLocks/>
              </p:cNvSpPr>
              <p:nvPr/>
            </p:nvSpPr>
            <p:spPr bwMode="auto">
              <a:xfrm>
                <a:off x="-4198" y="1215"/>
                <a:ext cx="19" cy="14"/>
              </a:xfrm>
              <a:custGeom>
                <a:avLst/>
                <a:gdLst>
                  <a:gd name="T0" fmla="*/ 0 w 8"/>
                  <a:gd name="T1" fmla="*/ 2 h 6"/>
                  <a:gd name="T2" fmla="*/ 2 w 8"/>
                  <a:gd name="T3" fmla="*/ 4 h 6"/>
                  <a:gd name="T4" fmla="*/ 5 w 8"/>
                  <a:gd name="T5" fmla="*/ 6 h 6"/>
                  <a:gd name="T6" fmla="*/ 8 w 8"/>
                  <a:gd name="T7" fmla="*/ 2 h 6"/>
                  <a:gd name="T8" fmla="*/ 6 w 8"/>
                  <a:gd name="T9" fmla="*/ 1 h 6"/>
                  <a:gd name="T10" fmla="*/ 0 w 8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0" y="2"/>
                    </a:moveTo>
                    <a:cubicBezTo>
                      <a:pt x="1" y="3"/>
                      <a:pt x="1" y="3"/>
                      <a:pt x="2" y="4"/>
                    </a:cubicBezTo>
                    <a:cubicBezTo>
                      <a:pt x="3" y="5"/>
                      <a:pt x="4" y="5"/>
                      <a:pt x="5" y="6"/>
                    </a:cubicBezTo>
                    <a:cubicBezTo>
                      <a:pt x="6" y="5"/>
                      <a:pt x="7" y="4"/>
                      <a:pt x="8" y="2"/>
                    </a:cubicBezTo>
                    <a:cubicBezTo>
                      <a:pt x="7" y="2"/>
                      <a:pt x="6" y="2"/>
                      <a:pt x="6" y="1"/>
                    </a:cubicBezTo>
                    <a:cubicBezTo>
                      <a:pt x="4" y="3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75" name="Freeform 5020"/>
              <p:cNvSpPr>
                <a:spLocks/>
              </p:cNvSpPr>
              <p:nvPr/>
            </p:nvSpPr>
            <p:spPr bwMode="auto">
              <a:xfrm>
                <a:off x="-4155" y="135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76" name="Freeform 5021"/>
              <p:cNvSpPr>
                <a:spLocks/>
              </p:cNvSpPr>
              <p:nvPr/>
            </p:nvSpPr>
            <p:spPr bwMode="auto">
              <a:xfrm>
                <a:off x="-4153" y="135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77" name="Freeform 5022"/>
              <p:cNvSpPr>
                <a:spLocks/>
              </p:cNvSpPr>
              <p:nvPr/>
            </p:nvSpPr>
            <p:spPr bwMode="auto">
              <a:xfrm>
                <a:off x="-4158" y="1359"/>
                <a:ext cx="7" cy="7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2 w 3"/>
                  <a:gd name="T5" fmla="*/ 1 h 3"/>
                  <a:gd name="T6" fmla="*/ 1 w 3"/>
                  <a:gd name="T7" fmla="*/ 1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3"/>
                      <a:pt x="2" y="2"/>
                      <a:pt x="3" y="2"/>
                    </a:cubicBezTo>
                    <a:cubicBezTo>
                      <a:pt x="3" y="2"/>
                      <a:pt x="2" y="1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78" name="Freeform 5023"/>
              <p:cNvSpPr>
                <a:spLocks/>
              </p:cNvSpPr>
              <p:nvPr/>
            </p:nvSpPr>
            <p:spPr bwMode="auto">
              <a:xfrm>
                <a:off x="-4465" y="1123"/>
                <a:ext cx="9" cy="4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2 h 2"/>
                  <a:gd name="T4" fmla="*/ 2 w 4"/>
                  <a:gd name="T5" fmla="*/ 0 h 2"/>
                  <a:gd name="T6" fmla="*/ 0 w 4"/>
                  <a:gd name="T7" fmla="*/ 1 h 2"/>
                  <a:gd name="T8" fmla="*/ 2 w 4"/>
                  <a:gd name="T9" fmla="*/ 1 h 2"/>
                  <a:gd name="T10" fmla="*/ 2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3" y="2"/>
                      <a:pt x="3" y="2"/>
                      <a:pt x="4" y="2"/>
                    </a:cubicBezTo>
                    <a:cubicBezTo>
                      <a:pt x="4" y="1"/>
                      <a:pt x="2" y="1"/>
                      <a:pt x="2" y="0"/>
                    </a:cubicBezTo>
                    <a:cubicBezTo>
                      <a:pt x="2" y="1"/>
                      <a:pt x="0" y="0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79" name="Freeform 5024"/>
              <p:cNvSpPr>
                <a:spLocks/>
              </p:cNvSpPr>
              <p:nvPr/>
            </p:nvSpPr>
            <p:spPr bwMode="auto">
              <a:xfrm>
                <a:off x="-4129" y="1310"/>
                <a:ext cx="9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2"/>
                      <a:pt x="2" y="2"/>
                      <a:pt x="4" y="2"/>
                    </a:cubicBezTo>
                    <a:cubicBezTo>
                      <a:pt x="2" y="0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80" name="Freeform 5025"/>
              <p:cNvSpPr>
                <a:spLocks/>
              </p:cNvSpPr>
              <p:nvPr/>
            </p:nvSpPr>
            <p:spPr bwMode="auto">
              <a:xfrm>
                <a:off x="-4170" y="1381"/>
                <a:ext cx="10" cy="9"/>
              </a:xfrm>
              <a:custGeom>
                <a:avLst/>
                <a:gdLst>
                  <a:gd name="T0" fmla="*/ 4 w 4"/>
                  <a:gd name="T1" fmla="*/ 2 h 4"/>
                  <a:gd name="T2" fmla="*/ 0 w 4"/>
                  <a:gd name="T3" fmla="*/ 1 h 4"/>
                  <a:gd name="T4" fmla="*/ 4 w 4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2" y="2"/>
                      <a:pt x="2" y="0"/>
                      <a:pt x="0" y="1"/>
                    </a:cubicBezTo>
                    <a:cubicBezTo>
                      <a:pt x="2" y="2"/>
                      <a:pt x="2" y="4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81" name="Freeform 5026"/>
              <p:cNvSpPr>
                <a:spLocks/>
              </p:cNvSpPr>
              <p:nvPr/>
            </p:nvSpPr>
            <p:spPr bwMode="auto">
              <a:xfrm>
                <a:off x="-4392" y="1156"/>
                <a:ext cx="12" cy="12"/>
              </a:xfrm>
              <a:custGeom>
                <a:avLst/>
                <a:gdLst>
                  <a:gd name="T0" fmla="*/ 5 w 5"/>
                  <a:gd name="T1" fmla="*/ 4 h 5"/>
                  <a:gd name="T2" fmla="*/ 4 w 5"/>
                  <a:gd name="T3" fmla="*/ 1 h 5"/>
                  <a:gd name="T4" fmla="*/ 0 w 5"/>
                  <a:gd name="T5" fmla="*/ 1 h 5"/>
                  <a:gd name="T6" fmla="*/ 5 w 5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4"/>
                    </a:moveTo>
                    <a:cubicBezTo>
                      <a:pt x="3" y="3"/>
                      <a:pt x="4" y="2"/>
                      <a:pt x="4" y="1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2" y="1"/>
                      <a:pt x="2" y="5"/>
                      <a:pt x="5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82" name="Freeform 5027"/>
              <p:cNvSpPr>
                <a:spLocks/>
              </p:cNvSpPr>
              <p:nvPr/>
            </p:nvSpPr>
            <p:spPr bwMode="auto">
              <a:xfrm>
                <a:off x="-4177" y="1362"/>
                <a:ext cx="22" cy="11"/>
              </a:xfrm>
              <a:custGeom>
                <a:avLst/>
                <a:gdLst>
                  <a:gd name="T0" fmla="*/ 3 w 9"/>
                  <a:gd name="T1" fmla="*/ 1 h 5"/>
                  <a:gd name="T2" fmla="*/ 4 w 9"/>
                  <a:gd name="T3" fmla="*/ 0 h 5"/>
                  <a:gd name="T4" fmla="*/ 2 w 9"/>
                  <a:gd name="T5" fmla="*/ 0 h 5"/>
                  <a:gd name="T6" fmla="*/ 1 w 9"/>
                  <a:gd name="T7" fmla="*/ 3 h 5"/>
                  <a:gd name="T8" fmla="*/ 6 w 9"/>
                  <a:gd name="T9" fmla="*/ 3 h 5"/>
                  <a:gd name="T10" fmla="*/ 7 w 9"/>
                  <a:gd name="T11" fmla="*/ 4 h 5"/>
                  <a:gd name="T12" fmla="*/ 6 w 9"/>
                  <a:gd name="T13" fmla="*/ 2 h 5"/>
                  <a:gd name="T14" fmla="*/ 6 w 9"/>
                  <a:gd name="T15" fmla="*/ 1 h 5"/>
                  <a:gd name="T16" fmla="*/ 4 w 9"/>
                  <a:gd name="T17" fmla="*/ 2 h 5"/>
                  <a:gd name="T18" fmla="*/ 3 w 9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5">
                    <a:moveTo>
                      <a:pt x="3" y="1"/>
                    </a:moveTo>
                    <a:cubicBezTo>
                      <a:pt x="4" y="2"/>
                      <a:pt x="6" y="0"/>
                      <a:pt x="4" y="0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2" y="3"/>
                      <a:pt x="7" y="5"/>
                      <a:pt x="6" y="3"/>
                    </a:cubicBezTo>
                    <a:cubicBezTo>
                      <a:pt x="7" y="3"/>
                      <a:pt x="7" y="4"/>
                      <a:pt x="7" y="4"/>
                    </a:cubicBezTo>
                    <a:cubicBezTo>
                      <a:pt x="9" y="2"/>
                      <a:pt x="5" y="3"/>
                      <a:pt x="6" y="2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4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83" name="Freeform 5028"/>
              <p:cNvSpPr>
                <a:spLocks/>
              </p:cNvSpPr>
              <p:nvPr/>
            </p:nvSpPr>
            <p:spPr bwMode="auto">
              <a:xfrm>
                <a:off x="-4184" y="1366"/>
                <a:ext cx="14" cy="12"/>
              </a:xfrm>
              <a:custGeom>
                <a:avLst/>
                <a:gdLst>
                  <a:gd name="T0" fmla="*/ 1 w 6"/>
                  <a:gd name="T1" fmla="*/ 3 h 5"/>
                  <a:gd name="T2" fmla="*/ 1 w 6"/>
                  <a:gd name="T3" fmla="*/ 3 h 5"/>
                  <a:gd name="T4" fmla="*/ 1 w 6"/>
                  <a:gd name="T5" fmla="*/ 3 h 5"/>
                  <a:gd name="T6" fmla="*/ 6 w 6"/>
                  <a:gd name="T7" fmla="*/ 5 h 5"/>
                  <a:gd name="T8" fmla="*/ 0 w 6"/>
                  <a:gd name="T9" fmla="*/ 3 h 5"/>
                  <a:gd name="T10" fmla="*/ 0 w 6"/>
                  <a:gd name="T11" fmla="*/ 3 h 5"/>
                  <a:gd name="T12" fmla="*/ 0 w 6"/>
                  <a:gd name="T13" fmla="*/ 3 h 5"/>
                  <a:gd name="T14" fmla="*/ 0 w 6"/>
                  <a:gd name="T15" fmla="*/ 3 h 5"/>
                  <a:gd name="T16" fmla="*/ 1 w 6"/>
                  <a:gd name="T1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4"/>
                      <a:pt x="4" y="5"/>
                      <a:pt x="6" y="5"/>
                    </a:cubicBezTo>
                    <a:cubicBezTo>
                      <a:pt x="5" y="3"/>
                      <a:pt x="2" y="0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84" name="Freeform 5029"/>
              <p:cNvSpPr>
                <a:spLocks/>
              </p:cNvSpPr>
              <p:nvPr/>
            </p:nvSpPr>
            <p:spPr bwMode="auto">
              <a:xfrm>
                <a:off x="-4418" y="1144"/>
                <a:ext cx="19" cy="16"/>
              </a:xfrm>
              <a:custGeom>
                <a:avLst/>
                <a:gdLst>
                  <a:gd name="T0" fmla="*/ 0 w 8"/>
                  <a:gd name="T1" fmla="*/ 2 h 7"/>
                  <a:gd name="T2" fmla="*/ 4 w 8"/>
                  <a:gd name="T3" fmla="*/ 3 h 7"/>
                  <a:gd name="T4" fmla="*/ 3 w 8"/>
                  <a:gd name="T5" fmla="*/ 4 h 7"/>
                  <a:gd name="T6" fmla="*/ 7 w 8"/>
                  <a:gd name="T7" fmla="*/ 5 h 7"/>
                  <a:gd name="T8" fmla="*/ 0 w 8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2"/>
                    </a:moveTo>
                    <a:cubicBezTo>
                      <a:pt x="1" y="2"/>
                      <a:pt x="2" y="3"/>
                      <a:pt x="4" y="3"/>
                    </a:cubicBezTo>
                    <a:cubicBezTo>
                      <a:pt x="5" y="4"/>
                      <a:pt x="4" y="4"/>
                      <a:pt x="3" y="4"/>
                    </a:cubicBezTo>
                    <a:cubicBezTo>
                      <a:pt x="5" y="4"/>
                      <a:pt x="8" y="7"/>
                      <a:pt x="7" y="5"/>
                    </a:cubicBezTo>
                    <a:cubicBezTo>
                      <a:pt x="5" y="4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85" name="Freeform 5030"/>
              <p:cNvSpPr>
                <a:spLocks/>
              </p:cNvSpPr>
              <p:nvPr/>
            </p:nvSpPr>
            <p:spPr bwMode="auto">
              <a:xfrm>
                <a:off x="-4151" y="1414"/>
                <a:ext cx="15" cy="16"/>
              </a:xfrm>
              <a:custGeom>
                <a:avLst/>
                <a:gdLst>
                  <a:gd name="T0" fmla="*/ 0 w 6"/>
                  <a:gd name="T1" fmla="*/ 0 h 7"/>
                  <a:gd name="T2" fmla="*/ 6 w 6"/>
                  <a:gd name="T3" fmla="*/ 6 h 7"/>
                  <a:gd name="T4" fmla="*/ 0 w 6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cubicBezTo>
                      <a:pt x="1" y="2"/>
                      <a:pt x="4" y="7"/>
                      <a:pt x="6" y="6"/>
                    </a:cubicBezTo>
                    <a:cubicBezTo>
                      <a:pt x="4" y="3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86" name="Freeform 5031"/>
              <p:cNvSpPr>
                <a:spLocks noEditPoints="1"/>
              </p:cNvSpPr>
              <p:nvPr/>
            </p:nvSpPr>
            <p:spPr bwMode="auto">
              <a:xfrm>
                <a:off x="-4475" y="1116"/>
                <a:ext cx="26" cy="21"/>
              </a:xfrm>
              <a:custGeom>
                <a:avLst/>
                <a:gdLst>
                  <a:gd name="T0" fmla="*/ 3 w 11"/>
                  <a:gd name="T1" fmla="*/ 0 h 9"/>
                  <a:gd name="T2" fmla="*/ 4 w 11"/>
                  <a:gd name="T3" fmla="*/ 4 h 9"/>
                  <a:gd name="T4" fmla="*/ 4 w 11"/>
                  <a:gd name="T5" fmla="*/ 6 h 9"/>
                  <a:gd name="T6" fmla="*/ 6 w 11"/>
                  <a:gd name="T7" fmla="*/ 6 h 9"/>
                  <a:gd name="T8" fmla="*/ 6 w 11"/>
                  <a:gd name="T9" fmla="*/ 6 h 9"/>
                  <a:gd name="T10" fmla="*/ 10 w 11"/>
                  <a:gd name="T11" fmla="*/ 9 h 9"/>
                  <a:gd name="T12" fmla="*/ 3 w 11"/>
                  <a:gd name="T13" fmla="*/ 0 h 9"/>
                  <a:gd name="T14" fmla="*/ 4 w 11"/>
                  <a:gd name="T15" fmla="*/ 4 h 9"/>
                  <a:gd name="T16" fmla="*/ 6 w 11"/>
                  <a:gd name="T17" fmla="*/ 3 h 9"/>
                  <a:gd name="T18" fmla="*/ 8 w 11"/>
                  <a:gd name="T19" fmla="*/ 5 h 9"/>
                  <a:gd name="T20" fmla="*/ 6 w 11"/>
                  <a:gd name="T21" fmla="*/ 5 h 9"/>
                  <a:gd name="T22" fmla="*/ 6 w 11"/>
                  <a:gd name="T23" fmla="*/ 4 h 9"/>
                  <a:gd name="T24" fmla="*/ 4 w 11"/>
                  <a:gd name="T2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9">
                    <a:moveTo>
                      <a:pt x="3" y="0"/>
                    </a:moveTo>
                    <a:cubicBezTo>
                      <a:pt x="0" y="1"/>
                      <a:pt x="4" y="3"/>
                      <a:pt x="4" y="4"/>
                    </a:cubicBezTo>
                    <a:cubicBezTo>
                      <a:pt x="4" y="4"/>
                      <a:pt x="3" y="4"/>
                      <a:pt x="4" y="6"/>
                    </a:cubicBezTo>
                    <a:cubicBezTo>
                      <a:pt x="5" y="6"/>
                      <a:pt x="6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6"/>
                      <a:pt x="9" y="7"/>
                      <a:pt x="10" y="9"/>
                    </a:cubicBezTo>
                    <a:cubicBezTo>
                      <a:pt x="11" y="3"/>
                      <a:pt x="6" y="1"/>
                      <a:pt x="3" y="0"/>
                    </a:cubicBezTo>
                    <a:close/>
                    <a:moveTo>
                      <a:pt x="4" y="4"/>
                    </a:moveTo>
                    <a:cubicBezTo>
                      <a:pt x="4" y="3"/>
                      <a:pt x="6" y="4"/>
                      <a:pt x="6" y="3"/>
                    </a:cubicBezTo>
                    <a:cubicBezTo>
                      <a:pt x="6" y="4"/>
                      <a:pt x="8" y="4"/>
                      <a:pt x="8" y="5"/>
                    </a:cubicBezTo>
                    <a:cubicBezTo>
                      <a:pt x="7" y="5"/>
                      <a:pt x="7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4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87" name="Freeform 5032"/>
              <p:cNvSpPr>
                <a:spLocks/>
              </p:cNvSpPr>
              <p:nvPr/>
            </p:nvSpPr>
            <p:spPr bwMode="auto">
              <a:xfrm>
                <a:off x="-4162" y="1440"/>
                <a:ext cx="7" cy="7"/>
              </a:xfrm>
              <a:custGeom>
                <a:avLst/>
                <a:gdLst>
                  <a:gd name="T0" fmla="*/ 0 w 3"/>
                  <a:gd name="T1" fmla="*/ 1 h 3"/>
                  <a:gd name="T2" fmla="*/ 2 w 3"/>
                  <a:gd name="T3" fmla="*/ 2 h 3"/>
                  <a:gd name="T4" fmla="*/ 3 w 3"/>
                  <a:gd name="T5" fmla="*/ 2 h 3"/>
                  <a:gd name="T6" fmla="*/ 2 w 3"/>
                  <a:gd name="T7" fmla="*/ 0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2" y="3"/>
                      <a:pt x="2" y="2"/>
                    </a:cubicBezTo>
                    <a:cubicBezTo>
                      <a:pt x="1" y="0"/>
                      <a:pt x="3" y="3"/>
                      <a:pt x="3" y="2"/>
                    </a:cubicBezTo>
                    <a:cubicBezTo>
                      <a:pt x="2" y="1"/>
                      <a:pt x="3" y="0"/>
                      <a:pt x="2" y="0"/>
                    </a:cubicBezTo>
                    <a:cubicBezTo>
                      <a:pt x="2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88" name="Freeform 5033"/>
              <p:cNvSpPr>
                <a:spLocks/>
              </p:cNvSpPr>
              <p:nvPr/>
            </p:nvSpPr>
            <p:spPr bwMode="auto">
              <a:xfrm>
                <a:off x="-4148" y="1404"/>
                <a:ext cx="16" cy="10"/>
              </a:xfrm>
              <a:custGeom>
                <a:avLst/>
                <a:gdLst>
                  <a:gd name="T0" fmla="*/ 3 w 7"/>
                  <a:gd name="T1" fmla="*/ 3 h 4"/>
                  <a:gd name="T2" fmla="*/ 4 w 7"/>
                  <a:gd name="T3" fmla="*/ 2 h 4"/>
                  <a:gd name="T4" fmla="*/ 7 w 7"/>
                  <a:gd name="T5" fmla="*/ 3 h 4"/>
                  <a:gd name="T6" fmla="*/ 4 w 7"/>
                  <a:gd name="T7" fmla="*/ 1 h 4"/>
                  <a:gd name="T8" fmla="*/ 0 w 7"/>
                  <a:gd name="T9" fmla="*/ 1 h 4"/>
                  <a:gd name="T10" fmla="*/ 3 w 7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3" y="3"/>
                    </a:moveTo>
                    <a:cubicBezTo>
                      <a:pt x="3" y="2"/>
                      <a:pt x="3" y="2"/>
                      <a:pt x="4" y="2"/>
                    </a:cubicBezTo>
                    <a:cubicBezTo>
                      <a:pt x="3" y="3"/>
                      <a:pt x="7" y="4"/>
                      <a:pt x="7" y="3"/>
                    </a:cubicBezTo>
                    <a:cubicBezTo>
                      <a:pt x="7" y="2"/>
                      <a:pt x="5" y="1"/>
                      <a:pt x="4" y="1"/>
                    </a:cubicBezTo>
                    <a:cubicBezTo>
                      <a:pt x="4" y="3"/>
                      <a:pt x="1" y="0"/>
                      <a:pt x="0" y="1"/>
                    </a:cubicBezTo>
                    <a:cubicBezTo>
                      <a:pt x="1" y="2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89" name="Freeform 5034"/>
              <p:cNvSpPr>
                <a:spLocks/>
              </p:cNvSpPr>
              <p:nvPr/>
            </p:nvSpPr>
            <p:spPr bwMode="auto">
              <a:xfrm>
                <a:off x="-4139" y="1383"/>
                <a:ext cx="12" cy="14"/>
              </a:xfrm>
              <a:custGeom>
                <a:avLst/>
                <a:gdLst>
                  <a:gd name="T0" fmla="*/ 0 w 5"/>
                  <a:gd name="T1" fmla="*/ 0 h 6"/>
                  <a:gd name="T2" fmla="*/ 5 w 5"/>
                  <a:gd name="T3" fmla="*/ 6 h 6"/>
                  <a:gd name="T4" fmla="*/ 0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cubicBezTo>
                      <a:pt x="0" y="3"/>
                      <a:pt x="2" y="6"/>
                      <a:pt x="5" y="6"/>
                    </a:cubicBezTo>
                    <a:cubicBezTo>
                      <a:pt x="4" y="4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90" name="Freeform 5035"/>
              <p:cNvSpPr>
                <a:spLocks/>
              </p:cNvSpPr>
              <p:nvPr/>
            </p:nvSpPr>
            <p:spPr bwMode="auto">
              <a:xfrm>
                <a:off x="-4162" y="1400"/>
                <a:ext cx="7" cy="7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2 h 3"/>
                  <a:gd name="T6" fmla="*/ 3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2" y="3"/>
                      <a:pt x="3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91" name="Freeform 5036"/>
              <p:cNvSpPr>
                <a:spLocks/>
              </p:cNvSpPr>
              <p:nvPr/>
            </p:nvSpPr>
            <p:spPr bwMode="auto">
              <a:xfrm>
                <a:off x="-4160" y="1371"/>
                <a:ext cx="21" cy="19"/>
              </a:xfrm>
              <a:custGeom>
                <a:avLst/>
                <a:gdLst>
                  <a:gd name="T0" fmla="*/ 5 w 9"/>
                  <a:gd name="T1" fmla="*/ 1 h 8"/>
                  <a:gd name="T2" fmla="*/ 1 w 9"/>
                  <a:gd name="T3" fmla="*/ 2 h 8"/>
                  <a:gd name="T4" fmla="*/ 4 w 9"/>
                  <a:gd name="T5" fmla="*/ 1 h 8"/>
                  <a:gd name="T6" fmla="*/ 4 w 9"/>
                  <a:gd name="T7" fmla="*/ 4 h 8"/>
                  <a:gd name="T8" fmla="*/ 7 w 9"/>
                  <a:gd name="T9" fmla="*/ 4 h 8"/>
                  <a:gd name="T10" fmla="*/ 8 w 9"/>
                  <a:gd name="T11" fmla="*/ 7 h 8"/>
                  <a:gd name="T12" fmla="*/ 8 w 9"/>
                  <a:gd name="T13" fmla="*/ 3 h 8"/>
                  <a:gd name="T14" fmla="*/ 5 w 9"/>
                  <a:gd name="T1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5" y="1"/>
                    </a:moveTo>
                    <a:cubicBezTo>
                      <a:pt x="3" y="0"/>
                      <a:pt x="0" y="1"/>
                      <a:pt x="1" y="2"/>
                    </a:cubicBezTo>
                    <a:cubicBezTo>
                      <a:pt x="2" y="1"/>
                      <a:pt x="3" y="3"/>
                      <a:pt x="4" y="1"/>
                    </a:cubicBezTo>
                    <a:cubicBezTo>
                      <a:pt x="3" y="3"/>
                      <a:pt x="6" y="3"/>
                      <a:pt x="4" y="4"/>
                    </a:cubicBezTo>
                    <a:cubicBezTo>
                      <a:pt x="5" y="5"/>
                      <a:pt x="6" y="4"/>
                      <a:pt x="7" y="4"/>
                    </a:cubicBezTo>
                    <a:cubicBezTo>
                      <a:pt x="6" y="5"/>
                      <a:pt x="9" y="8"/>
                      <a:pt x="8" y="7"/>
                    </a:cubicBezTo>
                    <a:cubicBezTo>
                      <a:pt x="8" y="6"/>
                      <a:pt x="7" y="5"/>
                      <a:pt x="8" y="3"/>
                    </a:cubicBezTo>
                    <a:cubicBezTo>
                      <a:pt x="5" y="3"/>
                      <a:pt x="4" y="3"/>
                      <a:pt x="5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92" name="Freeform 5037"/>
              <p:cNvSpPr>
                <a:spLocks/>
              </p:cNvSpPr>
              <p:nvPr/>
            </p:nvSpPr>
            <p:spPr bwMode="auto">
              <a:xfrm>
                <a:off x="-4181" y="1343"/>
                <a:ext cx="19" cy="16"/>
              </a:xfrm>
              <a:custGeom>
                <a:avLst/>
                <a:gdLst>
                  <a:gd name="T0" fmla="*/ 5 w 8"/>
                  <a:gd name="T1" fmla="*/ 2 h 7"/>
                  <a:gd name="T2" fmla="*/ 2 w 8"/>
                  <a:gd name="T3" fmla="*/ 0 h 7"/>
                  <a:gd name="T4" fmla="*/ 0 w 8"/>
                  <a:gd name="T5" fmla="*/ 3 h 7"/>
                  <a:gd name="T6" fmla="*/ 5 w 8"/>
                  <a:gd name="T7" fmla="*/ 7 h 7"/>
                  <a:gd name="T8" fmla="*/ 6 w 8"/>
                  <a:gd name="T9" fmla="*/ 5 h 7"/>
                  <a:gd name="T10" fmla="*/ 7 w 8"/>
                  <a:gd name="T11" fmla="*/ 6 h 7"/>
                  <a:gd name="T12" fmla="*/ 5 w 8"/>
                  <a:gd name="T1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7">
                    <a:moveTo>
                      <a:pt x="5" y="2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4" y="3"/>
                      <a:pt x="1" y="7"/>
                      <a:pt x="5" y="7"/>
                    </a:cubicBezTo>
                    <a:cubicBezTo>
                      <a:pt x="7" y="7"/>
                      <a:pt x="5" y="5"/>
                      <a:pt x="6" y="5"/>
                    </a:cubicBezTo>
                    <a:cubicBezTo>
                      <a:pt x="6" y="6"/>
                      <a:pt x="6" y="6"/>
                      <a:pt x="7" y="6"/>
                    </a:cubicBezTo>
                    <a:cubicBezTo>
                      <a:pt x="8" y="3"/>
                      <a:pt x="2" y="4"/>
                      <a:pt x="5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93" name="Freeform 5038"/>
              <p:cNvSpPr>
                <a:spLocks/>
              </p:cNvSpPr>
              <p:nvPr/>
            </p:nvSpPr>
            <p:spPr bwMode="auto">
              <a:xfrm>
                <a:off x="-4236" y="1227"/>
                <a:ext cx="10" cy="7"/>
              </a:xfrm>
              <a:custGeom>
                <a:avLst/>
                <a:gdLst>
                  <a:gd name="T0" fmla="*/ 3 w 4"/>
                  <a:gd name="T1" fmla="*/ 1 h 3"/>
                  <a:gd name="T2" fmla="*/ 4 w 4"/>
                  <a:gd name="T3" fmla="*/ 2 h 3"/>
                  <a:gd name="T4" fmla="*/ 0 w 4"/>
                  <a:gd name="T5" fmla="*/ 0 h 3"/>
                  <a:gd name="T6" fmla="*/ 2 w 4"/>
                  <a:gd name="T7" fmla="*/ 3 h 3"/>
                  <a:gd name="T8" fmla="*/ 3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1"/>
                    </a:moveTo>
                    <a:cubicBezTo>
                      <a:pt x="3" y="2"/>
                      <a:pt x="4" y="2"/>
                      <a:pt x="4" y="2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2" y="2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94" name="Freeform 5039"/>
              <p:cNvSpPr>
                <a:spLocks/>
              </p:cNvSpPr>
              <p:nvPr/>
            </p:nvSpPr>
            <p:spPr bwMode="auto">
              <a:xfrm>
                <a:off x="-4179" y="1281"/>
                <a:ext cx="9" cy="5"/>
              </a:xfrm>
              <a:custGeom>
                <a:avLst/>
                <a:gdLst>
                  <a:gd name="T0" fmla="*/ 4 w 4"/>
                  <a:gd name="T1" fmla="*/ 2 h 2"/>
                  <a:gd name="T2" fmla="*/ 3 w 4"/>
                  <a:gd name="T3" fmla="*/ 0 h 2"/>
                  <a:gd name="T4" fmla="*/ 1 w 4"/>
                  <a:gd name="T5" fmla="*/ 0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4" y="1"/>
                      <a:pt x="4" y="1"/>
                      <a:pt x="3" y="0"/>
                    </a:cubicBezTo>
                    <a:cubicBezTo>
                      <a:pt x="2" y="0"/>
                      <a:pt x="2" y="2"/>
                      <a:pt x="1" y="0"/>
                    </a:cubicBezTo>
                    <a:cubicBezTo>
                      <a:pt x="0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95" name="Freeform 5040"/>
              <p:cNvSpPr>
                <a:spLocks/>
              </p:cNvSpPr>
              <p:nvPr/>
            </p:nvSpPr>
            <p:spPr bwMode="auto">
              <a:xfrm>
                <a:off x="-4167" y="1369"/>
                <a:ext cx="21" cy="9"/>
              </a:xfrm>
              <a:custGeom>
                <a:avLst/>
                <a:gdLst>
                  <a:gd name="T0" fmla="*/ 9 w 9"/>
                  <a:gd name="T1" fmla="*/ 3 h 4"/>
                  <a:gd name="T2" fmla="*/ 8 w 9"/>
                  <a:gd name="T3" fmla="*/ 0 h 4"/>
                  <a:gd name="T4" fmla="*/ 0 w 9"/>
                  <a:gd name="T5" fmla="*/ 3 h 4"/>
                  <a:gd name="T6" fmla="*/ 9 w 9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9" y="3"/>
                    </a:moveTo>
                    <a:cubicBezTo>
                      <a:pt x="9" y="2"/>
                      <a:pt x="8" y="2"/>
                      <a:pt x="8" y="0"/>
                    </a:cubicBezTo>
                    <a:cubicBezTo>
                      <a:pt x="7" y="4"/>
                      <a:pt x="2" y="2"/>
                      <a:pt x="0" y="3"/>
                    </a:cubicBezTo>
                    <a:cubicBezTo>
                      <a:pt x="2" y="4"/>
                      <a:pt x="7" y="3"/>
                      <a:pt x="9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96" name="Freeform 5041"/>
              <p:cNvSpPr>
                <a:spLocks/>
              </p:cNvSpPr>
              <p:nvPr/>
            </p:nvSpPr>
            <p:spPr bwMode="auto">
              <a:xfrm>
                <a:off x="-4387" y="1168"/>
                <a:ext cx="7" cy="9"/>
              </a:xfrm>
              <a:custGeom>
                <a:avLst/>
                <a:gdLst>
                  <a:gd name="T0" fmla="*/ 1 w 3"/>
                  <a:gd name="T1" fmla="*/ 1 h 4"/>
                  <a:gd name="T2" fmla="*/ 0 w 3"/>
                  <a:gd name="T3" fmla="*/ 2 h 4"/>
                  <a:gd name="T4" fmla="*/ 2 w 3"/>
                  <a:gd name="T5" fmla="*/ 4 h 4"/>
                  <a:gd name="T6" fmla="*/ 3 w 3"/>
                  <a:gd name="T7" fmla="*/ 3 h 4"/>
                  <a:gd name="T8" fmla="*/ 2 w 3"/>
                  <a:gd name="T9" fmla="*/ 1 h 4"/>
                  <a:gd name="T10" fmla="*/ 0 w 3"/>
                  <a:gd name="T11" fmla="*/ 0 h 4"/>
                  <a:gd name="T12" fmla="*/ 1 w 3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1" y="1"/>
                    </a:move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1" y="2"/>
                      <a:pt x="2" y="4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2" y="2"/>
                      <a:pt x="1" y="2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97" name="Freeform 5042"/>
              <p:cNvSpPr>
                <a:spLocks noEditPoints="1"/>
              </p:cNvSpPr>
              <p:nvPr/>
            </p:nvSpPr>
            <p:spPr bwMode="auto">
              <a:xfrm>
                <a:off x="-4162" y="1347"/>
                <a:ext cx="21" cy="22"/>
              </a:xfrm>
              <a:custGeom>
                <a:avLst/>
                <a:gdLst>
                  <a:gd name="T0" fmla="*/ 4 w 9"/>
                  <a:gd name="T1" fmla="*/ 2 h 9"/>
                  <a:gd name="T2" fmla="*/ 3 w 9"/>
                  <a:gd name="T3" fmla="*/ 1 h 9"/>
                  <a:gd name="T4" fmla="*/ 4 w 9"/>
                  <a:gd name="T5" fmla="*/ 3 h 9"/>
                  <a:gd name="T6" fmla="*/ 4 w 9"/>
                  <a:gd name="T7" fmla="*/ 3 h 9"/>
                  <a:gd name="T8" fmla="*/ 1 w 9"/>
                  <a:gd name="T9" fmla="*/ 1 h 9"/>
                  <a:gd name="T10" fmla="*/ 3 w 9"/>
                  <a:gd name="T11" fmla="*/ 3 h 9"/>
                  <a:gd name="T12" fmla="*/ 3 w 9"/>
                  <a:gd name="T13" fmla="*/ 3 h 9"/>
                  <a:gd name="T14" fmla="*/ 3 w 9"/>
                  <a:gd name="T15" fmla="*/ 5 h 9"/>
                  <a:gd name="T16" fmla="*/ 2 w 9"/>
                  <a:gd name="T17" fmla="*/ 4 h 9"/>
                  <a:gd name="T18" fmla="*/ 1 w 9"/>
                  <a:gd name="T19" fmla="*/ 5 h 9"/>
                  <a:gd name="T20" fmla="*/ 1 w 9"/>
                  <a:gd name="T21" fmla="*/ 6 h 9"/>
                  <a:gd name="T22" fmla="*/ 2 w 9"/>
                  <a:gd name="T23" fmla="*/ 6 h 9"/>
                  <a:gd name="T24" fmla="*/ 2 w 9"/>
                  <a:gd name="T25" fmla="*/ 6 h 9"/>
                  <a:gd name="T26" fmla="*/ 2 w 9"/>
                  <a:gd name="T27" fmla="*/ 6 h 9"/>
                  <a:gd name="T28" fmla="*/ 1 w 9"/>
                  <a:gd name="T29" fmla="*/ 8 h 9"/>
                  <a:gd name="T30" fmla="*/ 4 w 9"/>
                  <a:gd name="T31" fmla="*/ 9 h 9"/>
                  <a:gd name="T32" fmla="*/ 5 w 9"/>
                  <a:gd name="T33" fmla="*/ 7 h 9"/>
                  <a:gd name="T34" fmla="*/ 8 w 9"/>
                  <a:gd name="T35" fmla="*/ 7 h 9"/>
                  <a:gd name="T36" fmla="*/ 7 w 9"/>
                  <a:gd name="T37" fmla="*/ 8 h 9"/>
                  <a:gd name="T38" fmla="*/ 9 w 9"/>
                  <a:gd name="T39" fmla="*/ 8 h 9"/>
                  <a:gd name="T40" fmla="*/ 8 w 9"/>
                  <a:gd name="T41" fmla="*/ 6 h 9"/>
                  <a:gd name="T42" fmla="*/ 6 w 9"/>
                  <a:gd name="T43" fmla="*/ 6 h 9"/>
                  <a:gd name="T44" fmla="*/ 7 w 9"/>
                  <a:gd name="T45" fmla="*/ 3 h 9"/>
                  <a:gd name="T46" fmla="*/ 5 w 9"/>
                  <a:gd name="T47" fmla="*/ 4 h 9"/>
                  <a:gd name="T48" fmla="*/ 5 w 9"/>
                  <a:gd name="T49" fmla="*/ 1 h 9"/>
                  <a:gd name="T50" fmla="*/ 4 w 9"/>
                  <a:gd name="T51" fmla="*/ 2 h 9"/>
                  <a:gd name="T52" fmla="*/ 3 w 9"/>
                  <a:gd name="T53" fmla="*/ 5 h 9"/>
                  <a:gd name="T54" fmla="*/ 3 w 9"/>
                  <a:gd name="T55" fmla="*/ 5 h 9"/>
                  <a:gd name="T56" fmla="*/ 3 w 9"/>
                  <a:gd name="T57" fmla="*/ 5 h 9"/>
                  <a:gd name="T58" fmla="*/ 3 w 9"/>
                  <a:gd name="T59" fmla="*/ 5 h 9"/>
                  <a:gd name="T60" fmla="*/ 5 w 9"/>
                  <a:gd name="T61" fmla="*/ 7 h 9"/>
                  <a:gd name="T62" fmla="*/ 3 w 9"/>
                  <a:gd name="T63" fmla="*/ 6 h 9"/>
                  <a:gd name="T64" fmla="*/ 4 w 9"/>
                  <a:gd name="T65" fmla="*/ 6 h 9"/>
                  <a:gd name="T66" fmla="*/ 2 w 9"/>
                  <a:gd name="T67" fmla="*/ 6 h 9"/>
                  <a:gd name="T68" fmla="*/ 2 w 9"/>
                  <a:gd name="T69" fmla="*/ 6 h 9"/>
                  <a:gd name="T70" fmla="*/ 3 w 9"/>
                  <a:gd name="T71" fmla="*/ 5 h 9"/>
                  <a:gd name="T72" fmla="*/ 5 w 9"/>
                  <a:gd name="T73" fmla="*/ 7 h 9"/>
                  <a:gd name="T74" fmla="*/ 5 w 9"/>
                  <a:gd name="T75" fmla="*/ 4 h 9"/>
                  <a:gd name="T76" fmla="*/ 4 w 9"/>
                  <a:gd name="T77" fmla="*/ 5 h 9"/>
                  <a:gd name="T78" fmla="*/ 4 w 9"/>
                  <a:gd name="T79" fmla="*/ 4 h 9"/>
                  <a:gd name="T80" fmla="*/ 5 w 9"/>
                  <a:gd name="T8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9">
                    <a:moveTo>
                      <a:pt x="4" y="2"/>
                    </a:moveTo>
                    <a:cubicBezTo>
                      <a:pt x="4" y="2"/>
                      <a:pt x="4" y="2"/>
                      <a:pt x="3" y="1"/>
                    </a:cubicBezTo>
                    <a:cubicBezTo>
                      <a:pt x="5" y="0"/>
                      <a:pt x="2" y="1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0" y="2"/>
                      <a:pt x="2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1" y="8"/>
                    </a:cubicBezTo>
                    <a:cubicBezTo>
                      <a:pt x="3" y="8"/>
                      <a:pt x="4" y="8"/>
                      <a:pt x="4" y="9"/>
                    </a:cubicBezTo>
                    <a:cubicBezTo>
                      <a:pt x="4" y="8"/>
                      <a:pt x="5" y="8"/>
                      <a:pt x="5" y="7"/>
                    </a:cubicBezTo>
                    <a:cubicBezTo>
                      <a:pt x="7" y="8"/>
                      <a:pt x="6" y="7"/>
                      <a:pt x="8" y="7"/>
                    </a:cubicBezTo>
                    <a:cubicBezTo>
                      <a:pt x="8" y="7"/>
                      <a:pt x="7" y="8"/>
                      <a:pt x="7" y="8"/>
                    </a:cubicBezTo>
                    <a:cubicBezTo>
                      <a:pt x="7" y="9"/>
                      <a:pt x="8" y="9"/>
                      <a:pt x="9" y="8"/>
                    </a:cubicBezTo>
                    <a:cubicBezTo>
                      <a:pt x="8" y="8"/>
                      <a:pt x="9" y="8"/>
                      <a:pt x="8" y="6"/>
                    </a:cubicBezTo>
                    <a:cubicBezTo>
                      <a:pt x="8" y="6"/>
                      <a:pt x="7" y="6"/>
                      <a:pt x="6" y="6"/>
                    </a:cubicBezTo>
                    <a:cubicBezTo>
                      <a:pt x="7" y="5"/>
                      <a:pt x="9" y="6"/>
                      <a:pt x="7" y="3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4" y="2"/>
                      <a:pt x="7" y="2"/>
                      <a:pt x="5" y="1"/>
                    </a:cubicBezTo>
                    <a:cubicBezTo>
                      <a:pt x="4" y="1"/>
                      <a:pt x="4" y="2"/>
                      <a:pt x="4" y="2"/>
                    </a:cubicBezTo>
                    <a:close/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lose/>
                    <a:moveTo>
                      <a:pt x="5" y="7"/>
                    </a:moveTo>
                    <a:cubicBezTo>
                      <a:pt x="4" y="7"/>
                      <a:pt x="3" y="8"/>
                      <a:pt x="3" y="6"/>
                    </a:cubicBezTo>
                    <a:cubicBezTo>
                      <a:pt x="3" y="7"/>
                      <a:pt x="4" y="7"/>
                      <a:pt x="4" y="6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4" y="6"/>
                      <a:pt x="5" y="7"/>
                      <a:pt x="5" y="7"/>
                    </a:cubicBezTo>
                    <a:close/>
                    <a:moveTo>
                      <a:pt x="5" y="4"/>
                    </a:moveTo>
                    <a:cubicBezTo>
                      <a:pt x="5" y="4"/>
                      <a:pt x="5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98" name="Freeform 5043"/>
              <p:cNvSpPr>
                <a:spLocks/>
              </p:cNvSpPr>
              <p:nvPr/>
            </p:nvSpPr>
            <p:spPr bwMode="auto">
              <a:xfrm>
                <a:off x="-4401" y="1163"/>
                <a:ext cx="9" cy="5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1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2"/>
                      <a:pt x="4" y="1"/>
                    </a:cubicBezTo>
                    <a:cubicBezTo>
                      <a:pt x="3" y="0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99" name="Freeform 5044"/>
              <p:cNvSpPr>
                <a:spLocks/>
              </p:cNvSpPr>
              <p:nvPr/>
            </p:nvSpPr>
            <p:spPr bwMode="auto">
              <a:xfrm>
                <a:off x="-4191" y="1350"/>
                <a:ext cx="10" cy="7"/>
              </a:xfrm>
              <a:custGeom>
                <a:avLst/>
                <a:gdLst>
                  <a:gd name="T0" fmla="*/ 1 w 4"/>
                  <a:gd name="T1" fmla="*/ 3 h 3"/>
                  <a:gd name="T2" fmla="*/ 4 w 4"/>
                  <a:gd name="T3" fmla="*/ 3 h 3"/>
                  <a:gd name="T4" fmla="*/ 1 w 4"/>
                  <a:gd name="T5" fmla="*/ 0 h 3"/>
                  <a:gd name="T6" fmla="*/ 1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cubicBezTo>
                      <a:pt x="2" y="1"/>
                      <a:pt x="3" y="3"/>
                      <a:pt x="4" y="3"/>
                    </a:cubicBezTo>
                    <a:cubicBezTo>
                      <a:pt x="3" y="0"/>
                      <a:pt x="2" y="2"/>
                      <a:pt x="1" y="0"/>
                    </a:cubicBezTo>
                    <a:cubicBezTo>
                      <a:pt x="0" y="1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00" name="Freeform 5045"/>
              <p:cNvSpPr>
                <a:spLocks/>
              </p:cNvSpPr>
              <p:nvPr/>
            </p:nvSpPr>
            <p:spPr bwMode="auto">
              <a:xfrm>
                <a:off x="-4472" y="1104"/>
                <a:ext cx="28" cy="21"/>
              </a:xfrm>
              <a:custGeom>
                <a:avLst/>
                <a:gdLst>
                  <a:gd name="T0" fmla="*/ 5 w 12"/>
                  <a:gd name="T1" fmla="*/ 9 h 9"/>
                  <a:gd name="T2" fmla="*/ 6 w 12"/>
                  <a:gd name="T3" fmla="*/ 7 h 9"/>
                  <a:gd name="T4" fmla="*/ 9 w 12"/>
                  <a:gd name="T5" fmla="*/ 9 h 9"/>
                  <a:gd name="T6" fmla="*/ 6 w 12"/>
                  <a:gd name="T7" fmla="*/ 6 h 9"/>
                  <a:gd name="T8" fmla="*/ 6 w 12"/>
                  <a:gd name="T9" fmla="*/ 6 h 9"/>
                  <a:gd name="T10" fmla="*/ 5 w 12"/>
                  <a:gd name="T11" fmla="*/ 5 h 9"/>
                  <a:gd name="T12" fmla="*/ 10 w 12"/>
                  <a:gd name="T13" fmla="*/ 7 h 9"/>
                  <a:gd name="T14" fmla="*/ 9 w 12"/>
                  <a:gd name="T15" fmla="*/ 6 h 9"/>
                  <a:gd name="T16" fmla="*/ 11 w 12"/>
                  <a:gd name="T17" fmla="*/ 6 h 9"/>
                  <a:gd name="T18" fmla="*/ 11 w 12"/>
                  <a:gd name="T19" fmla="*/ 4 h 9"/>
                  <a:gd name="T20" fmla="*/ 9 w 12"/>
                  <a:gd name="T21" fmla="*/ 3 h 9"/>
                  <a:gd name="T22" fmla="*/ 10 w 12"/>
                  <a:gd name="T23" fmla="*/ 2 h 9"/>
                  <a:gd name="T24" fmla="*/ 7 w 12"/>
                  <a:gd name="T25" fmla="*/ 4 h 9"/>
                  <a:gd name="T26" fmla="*/ 5 w 12"/>
                  <a:gd name="T27" fmla="*/ 2 h 9"/>
                  <a:gd name="T28" fmla="*/ 0 w 12"/>
                  <a:gd name="T29" fmla="*/ 4 h 9"/>
                  <a:gd name="T30" fmla="*/ 3 w 12"/>
                  <a:gd name="T31" fmla="*/ 5 h 9"/>
                  <a:gd name="T32" fmla="*/ 5 w 12"/>
                  <a:gd name="T3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9">
                    <a:moveTo>
                      <a:pt x="5" y="9"/>
                    </a:moveTo>
                    <a:cubicBezTo>
                      <a:pt x="7" y="9"/>
                      <a:pt x="6" y="8"/>
                      <a:pt x="6" y="7"/>
                    </a:cubicBezTo>
                    <a:cubicBezTo>
                      <a:pt x="7" y="8"/>
                      <a:pt x="8" y="9"/>
                      <a:pt x="9" y="9"/>
                    </a:cubicBezTo>
                    <a:cubicBezTo>
                      <a:pt x="7" y="8"/>
                      <a:pt x="9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6" y="5"/>
                      <a:pt x="8" y="5"/>
                      <a:pt x="10" y="7"/>
                    </a:cubicBezTo>
                    <a:cubicBezTo>
                      <a:pt x="10" y="6"/>
                      <a:pt x="10" y="6"/>
                      <a:pt x="9" y="6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12" y="6"/>
                      <a:pt x="9" y="2"/>
                      <a:pt x="11" y="4"/>
                    </a:cubicBezTo>
                    <a:cubicBezTo>
                      <a:pt x="12" y="4"/>
                      <a:pt x="10" y="2"/>
                      <a:pt x="9" y="3"/>
                    </a:cubicBezTo>
                    <a:cubicBezTo>
                      <a:pt x="9" y="2"/>
                      <a:pt x="9" y="2"/>
                      <a:pt x="10" y="2"/>
                    </a:cubicBezTo>
                    <a:cubicBezTo>
                      <a:pt x="10" y="0"/>
                      <a:pt x="6" y="2"/>
                      <a:pt x="7" y="4"/>
                    </a:cubicBezTo>
                    <a:cubicBezTo>
                      <a:pt x="6" y="4"/>
                      <a:pt x="4" y="2"/>
                      <a:pt x="5" y="2"/>
                    </a:cubicBezTo>
                    <a:cubicBezTo>
                      <a:pt x="3" y="2"/>
                      <a:pt x="1" y="3"/>
                      <a:pt x="0" y="4"/>
                    </a:cubicBezTo>
                    <a:cubicBezTo>
                      <a:pt x="1" y="4"/>
                      <a:pt x="2" y="5"/>
                      <a:pt x="3" y="5"/>
                    </a:cubicBezTo>
                    <a:cubicBezTo>
                      <a:pt x="5" y="7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01" name="Freeform 5046"/>
              <p:cNvSpPr>
                <a:spLocks/>
              </p:cNvSpPr>
              <p:nvPr/>
            </p:nvSpPr>
            <p:spPr bwMode="auto">
              <a:xfrm>
                <a:off x="-4498" y="1116"/>
                <a:ext cx="11" cy="7"/>
              </a:xfrm>
              <a:custGeom>
                <a:avLst/>
                <a:gdLst>
                  <a:gd name="T0" fmla="*/ 2 w 5"/>
                  <a:gd name="T1" fmla="*/ 0 h 3"/>
                  <a:gd name="T2" fmla="*/ 2 w 5"/>
                  <a:gd name="T3" fmla="*/ 2 h 3"/>
                  <a:gd name="T4" fmla="*/ 5 w 5"/>
                  <a:gd name="T5" fmla="*/ 1 h 3"/>
                  <a:gd name="T6" fmla="*/ 2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cubicBezTo>
                      <a:pt x="0" y="1"/>
                      <a:pt x="3" y="1"/>
                      <a:pt x="2" y="2"/>
                    </a:cubicBezTo>
                    <a:cubicBezTo>
                      <a:pt x="3" y="3"/>
                      <a:pt x="2" y="0"/>
                      <a:pt x="5" y="1"/>
                    </a:cubicBezTo>
                    <a:cubicBezTo>
                      <a:pt x="4" y="0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02" name="Freeform 5047"/>
              <p:cNvSpPr>
                <a:spLocks/>
              </p:cNvSpPr>
              <p:nvPr/>
            </p:nvSpPr>
            <p:spPr bwMode="auto">
              <a:xfrm>
                <a:off x="-4193" y="1274"/>
                <a:ext cx="9" cy="12"/>
              </a:xfrm>
              <a:custGeom>
                <a:avLst/>
                <a:gdLst>
                  <a:gd name="T0" fmla="*/ 3 w 4"/>
                  <a:gd name="T1" fmla="*/ 1 h 5"/>
                  <a:gd name="T2" fmla="*/ 2 w 4"/>
                  <a:gd name="T3" fmla="*/ 4 h 5"/>
                  <a:gd name="T4" fmla="*/ 2 w 4"/>
                  <a:gd name="T5" fmla="*/ 4 h 5"/>
                  <a:gd name="T6" fmla="*/ 4 w 4"/>
                  <a:gd name="T7" fmla="*/ 4 h 5"/>
                  <a:gd name="T8" fmla="*/ 3 w 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1"/>
                    </a:moveTo>
                    <a:cubicBezTo>
                      <a:pt x="0" y="0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5"/>
                      <a:pt x="4" y="4"/>
                    </a:cubicBezTo>
                    <a:cubicBezTo>
                      <a:pt x="4" y="4"/>
                      <a:pt x="1" y="2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03" name="Freeform 5048"/>
              <p:cNvSpPr>
                <a:spLocks/>
              </p:cNvSpPr>
              <p:nvPr/>
            </p:nvSpPr>
            <p:spPr bwMode="auto">
              <a:xfrm>
                <a:off x="-4155" y="1265"/>
                <a:ext cx="11" cy="16"/>
              </a:xfrm>
              <a:custGeom>
                <a:avLst/>
                <a:gdLst>
                  <a:gd name="T0" fmla="*/ 2 w 5"/>
                  <a:gd name="T1" fmla="*/ 5 h 7"/>
                  <a:gd name="T2" fmla="*/ 4 w 5"/>
                  <a:gd name="T3" fmla="*/ 5 h 7"/>
                  <a:gd name="T4" fmla="*/ 0 w 5"/>
                  <a:gd name="T5" fmla="*/ 0 h 7"/>
                  <a:gd name="T6" fmla="*/ 2 w 5"/>
                  <a:gd name="T7" fmla="*/ 5 h 7"/>
                  <a:gd name="T8" fmla="*/ 2 w 5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2" y="5"/>
                    </a:moveTo>
                    <a:cubicBezTo>
                      <a:pt x="3" y="7"/>
                      <a:pt x="3" y="4"/>
                      <a:pt x="4" y="5"/>
                    </a:cubicBezTo>
                    <a:cubicBezTo>
                      <a:pt x="5" y="3"/>
                      <a:pt x="2" y="1"/>
                      <a:pt x="0" y="0"/>
                    </a:cubicBezTo>
                    <a:cubicBezTo>
                      <a:pt x="1" y="2"/>
                      <a:pt x="3" y="2"/>
                      <a:pt x="2" y="5"/>
                    </a:cubicBezTo>
                    <a:cubicBezTo>
                      <a:pt x="3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04" name="Freeform 5049"/>
              <p:cNvSpPr>
                <a:spLocks/>
              </p:cNvSpPr>
              <p:nvPr/>
            </p:nvSpPr>
            <p:spPr bwMode="auto">
              <a:xfrm>
                <a:off x="-4153" y="1255"/>
                <a:ext cx="9" cy="7"/>
              </a:xfrm>
              <a:custGeom>
                <a:avLst/>
                <a:gdLst>
                  <a:gd name="T0" fmla="*/ 1 w 4"/>
                  <a:gd name="T1" fmla="*/ 0 h 3"/>
                  <a:gd name="T2" fmla="*/ 1 w 4"/>
                  <a:gd name="T3" fmla="*/ 3 h 3"/>
                  <a:gd name="T4" fmla="*/ 4 w 4"/>
                  <a:gd name="T5" fmla="*/ 2 h 3"/>
                  <a:gd name="T6" fmla="*/ 1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2" y="2"/>
                      <a:pt x="2" y="3"/>
                      <a:pt x="4" y="2"/>
                    </a:cubicBezTo>
                    <a:cubicBezTo>
                      <a:pt x="4" y="0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05" name="Freeform 5050"/>
              <p:cNvSpPr>
                <a:spLocks/>
              </p:cNvSpPr>
              <p:nvPr/>
            </p:nvSpPr>
            <p:spPr bwMode="auto">
              <a:xfrm>
                <a:off x="-4170" y="1326"/>
                <a:ext cx="17" cy="12"/>
              </a:xfrm>
              <a:custGeom>
                <a:avLst/>
                <a:gdLst>
                  <a:gd name="T0" fmla="*/ 7 w 7"/>
                  <a:gd name="T1" fmla="*/ 1 h 5"/>
                  <a:gd name="T2" fmla="*/ 4 w 7"/>
                  <a:gd name="T3" fmla="*/ 1 h 5"/>
                  <a:gd name="T4" fmla="*/ 4 w 7"/>
                  <a:gd name="T5" fmla="*/ 1 h 5"/>
                  <a:gd name="T6" fmla="*/ 2 w 7"/>
                  <a:gd name="T7" fmla="*/ 2 h 5"/>
                  <a:gd name="T8" fmla="*/ 2 w 7"/>
                  <a:gd name="T9" fmla="*/ 4 h 5"/>
                  <a:gd name="T10" fmla="*/ 3 w 7"/>
                  <a:gd name="T11" fmla="*/ 2 h 5"/>
                  <a:gd name="T12" fmla="*/ 1 w 7"/>
                  <a:gd name="T13" fmla="*/ 4 h 5"/>
                  <a:gd name="T14" fmla="*/ 2 w 7"/>
                  <a:gd name="T15" fmla="*/ 5 h 5"/>
                  <a:gd name="T16" fmla="*/ 3 w 7"/>
                  <a:gd name="T17" fmla="*/ 5 h 5"/>
                  <a:gd name="T18" fmla="*/ 3 w 7"/>
                  <a:gd name="T19" fmla="*/ 3 h 5"/>
                  <a:gd name="T20" fmla="*/ 4 w 7"/>
                  <a:gd name="T21" fmla="*/ 4 h 5"/>
                  <a:gd name="T22" fmla="*/ 4 w 7"/>
                  <a:gd name="T23" fmla="*/ 2 h 5"/>
                  <a:gd name="T24" fmla="*/ 7 w 7"/>
                  <a:gd name="T2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7" y="1"/>
                    </a:moveTo>
                    <a:cubicBezTo>
                      <a:pt x="5" y="0"/>
                      <a:pt x="6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2" y="1"/>
                      <a:pt x="2" y="2"/>
                    </a:cubicBezTo>
                    <a:cubicBezTo>
                      <a:pt x="3" y="3"/>
                      <a:pt x="0" y="3"/>
                      <a:pt x="2" y="4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3"/>
                      <a:pt x="2" y="4"/>
                      <a:pt x="1" y="4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2" y="2"/>
                      <a:pt x="5" y="5"/>
                      <a:pt x="3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5" y="3"/>
                      <a:pt x="5" y="3"/>
                      <a:pt x="4" y="2"/>
                    </a:cubicBezTo>
                    <a:cubicBezTo>
                      <a:pt x="5" y="2"/>
                      <a:pt x="6" y="2"/>
                      <a:pt x="7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06" name="Freeform 5051"/>
              <p:cNvSpPr>
                <a:spLocks/>
              </p:cNvSpPr>
              <p:nvPr/>
            </p:nvSpPr>
            <p:spPr bwMode="auto">
              <a:xfrm>
                <a:off x="-4160" y="1302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1 h 3"/>
                  <a:gd name="T4" fmla="*/ 3 w 3"/>
                  <a:gd name="T5" fmla="*/ 1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3"/>
                      <a:pt x="2" y="1"/>
                      <a:pt x="3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07" name="Freeform 5052"/>
              <p:cNvSpPr>
                <a:spLocks/>
              </p:cNvSpPr>
              <p:nvPr/>
            </p:nvSpPr>
            <p:spPr bwMode="auto">
              <a:xfrm>
                <a:off x="-4165" y="1293"/>
                <a:ext cx="10" cy="9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2 h 4"/>
                  <a:gd name="T4" fmla="*/ 1 w 4"/>
                  <a:gd name="T5" fmla="*/ 4 h 4"/>
                  <a:gd name="T6" fmla="*/ 4 w 4"/>
                  <a:gd name="T7" fmla="*/ 3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2"/>
                      <a:pt x="2" y="3"/>
                      <a:pt x="0" y="2"/>
                    </a:cubicBezTo>
                    <a:cubicBezTo>
                      <a:pt x="0" y="3"/>
                      <a:pt x="1" y="2"/>
                      <a:pt x="1" y="4"/>
                    </a:cubicBezTo>
                    <a:cubicBezTo>
                      <a:pt x="2" y="4"/>
                      <a:pt x="3" y="3"/>
                      <a:pt x="4" y="3"/>
                    </a:cubicBezTo>
                    <a:cubicBezTo>
                      <a:pt x="4" y="3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08" name="Freeform 5053"/>
              <p:cNvSpPr>
                <a:spLocks/>
              </p:cNvSpPr>
              <p:nvPr/>
            </p:nvSpPr>
            <p:spPr bwMode="auto">
              <a:xfrm>
                <a:off x="-4219" y="1253"/>
                <a:ext cx="38" cy="26"/>
              </a:xfrm>
              <a:custGeom>
                <a:avLst/>
                <a:gdLst>
                  <a:gd name="T0" fmla="*/ 9 w 16"/>
                  <a:gd name="T1" fmla="*/ 11 h 11"/>
                  <a:gd name="T2" fmla="*/ 14 w 16"/>
                  <a:gd name="T3" fmla="*/ 3 h 11"/>
                  <a:gd name="T4" fmla="*/ 13 w 16"/>
                  <a:gd name="T5" fmla="*/ 5 h 11"/>
                  <a:gd name="T6" fmla="*/ 11 w 16"/>
                  <a:gd name="T7" fmla="*/ 5 h 11"/>
                  <a:gd name="T8" fmla="*/ 11 w 16"/>
                  <a:gd name="T9" fmla="*/ 3 h 11"/>
                  <a:gd name="T10" fmla="*/ 12 w 16"/>
                  <a:gd name="T11" fmla="*/ 2 h 11"/>
                  <a:gd name="T12" fmla="*/ 11 w 16"/>
                  <a:gd name="T13" fmla="*/ 2 h 11"/>
                  <a:gd name="T14" fmla="*/ 9 w 16"/>
                  <a:gd name="T15" fmla="*/ 1 h 11"/>
                  <a:gd name="T16" fmla="*/ 8 w 16"/>
                  <a:gd name="T17" fmla="*/ 4 h 11"/>
                  <a:gd name="T18" fmla="*/ 7 w 16"/>
                  <a:gd name="T19" fmla="*/ 3 h 11"/>
                  <a:gd name="T20" fmla="*/ 9 w 16"/>
                  <a:gd name="T21" fmla="*/ 2 h 11"/>
                  <a:gd name="T22" fmla="*/ 5 w 16"/>
                  <a:gd name="T23" fmla="*/ 3 h 11"/>
                  <a:gd name="T24" fmla="*/ 6 w 16"/>
                  <a:gd name="T25" fmla="*/ 4 h 11"/>
                  <a:gd name="T26" fmla="*/ 1 w 16"/>
                  <a:gd name="T27" fmla="*/ 5 h 11"/>
                  <a:gd name="T28" fmla="*/ 3 w 16"/>
                  <a:gd name="T29" fmla="*/ 8 h 11"/>
                  <a:gd name="T30" fmla="*/ 2 w 16"/>
                  <a:gd name="T31" fmla="*/ 11 h 11"/>
                  <a:gd name="T32" fmla="*/ 6 w 16"/>
                  <a:gd name="T33" fmla="*/ 11 h 11"/>
                  <a:gd name="T34" fmla="*/ 5 w 16"/>
                  <a:gd name="T35" fmla="*/ 8 h 11"/>
                  <a:gd name="T36" fmla="*/ 6 w 16"/>
                  <a:gd name="T37" fmla="*/ 10 h 11"/>
                  <a:gd name="T38" fmla="*/ 6 w 16"/>
                  <a:gd name="T39" fmla="*/ 8 h 11"/>
                  <a:gd name="T40" fmla="*/ 6 w 16"/>
                  <a:gd name="T41" fmla="*/ 8 h 11"/>
                  <a:gd name="T42" fmla="*/ 6 w 16"/>
                  <a:gd name="T43" fmla="*/ 7 h 11"/>
                  <a:gd name="T44" fmla="*/ 6 w 16"/>
                  <a:gd name="T45" fmla="*/ 7 h 11"/>
                  <a:gd name="T46" fmla="*/ 9 w 16"/>
                  <a:gd name="T47" fmla="*/ 7 h 11"/>
                  <a:gd name="T48" fmla="*/ 8 w 16"/>
                  <a:gd name="T49" fmla="*/ 5 h 11"/>
                  <a:gd name="T50" fmla="*/ 12 w 16"/>
                  <a:gd name="T51" fmla="*/ 5 h 11"/>
                  <a:gd name="T52" fmla="*/ 8 w 16"/>
                  <a:gd name="T53" fmla="*/ 9 h 11"/>
                  <a:gd name="T54" fmla="*/ 9 w 16"/>
                  <a:gd name="T5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11">
                    <a:moveTo>
                      <a:pt x="9" y="11"/>
                    </a:moveTo>
                    <a:cubicBezTo>
                      <a:pt x="10" y="8"/>
                      <a:pt x="16" y="7"/>
                      <a:pt x="14" y="3"/>
                    </a:cubicBezTo>
                    <a:cubicBezTo>
                      <a:pt x="12" y="3"/>
                      <a:pt x="14" y="5"/>
                      <a:pt x="13" y="5"/>
                    </a:cubicBezTo>
                    <a:cubicBezTo>
                      <a:pt x="12" y="5"/>
                      <a:pt x="12" y="4"/>
                      <a:pt x="11" y="5"/>
                    </a:cubicBezTo>
                    <a:cubicBezTo>
                      <a:pt x="11" y="4"/>
                      <a:pt x="13" y="3"/>
                      <a:pt x="11" y="3"/>
                    </a:cubicBezTo>
                    <a:cubicBezTo>
                      <a:pt x="11" y="3"/>
                      <a:pt x="11" y="2"/>
                      <a:pt x="12" y="2"/>
                    </a:cubicBezTo>
                    <a:cubicBezTo>
                      <a:pt x="12" y="1"/>
                      <a:pt x="11" y="1"/>
                      <a:pt x="11" y="2"/>
                    </a:cubicBezTo>
                    <a:cubicBezTo>
                      <a:pt x="10" y="2"/>
                      <a:pt x="10" y="1"/>
                      <a:pt x="9" y="1"/>
                    </a:cubicBezTo>
                    <a:cubicBezTo>
                      <a:pt x="11" y="3"/>
                      <a:pt x="7" y="2"/>
                      <a:pt x="8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7" y="2"/>
                      <a:pt x="8" y="2"/>
                      <a:pt x="9" y="2"/>
                    </a:cubicBezTo>
                    <a:cubicBezTo>
                      <a:pt x="7" y="0"/>
                      <a:pt x="6" y="2"/>
                      <a:pt x="5" y="3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4" y="5"/>
                      <a:pt x="3" y="5"/>
                      <a:pt x="1" y="5"/>
                    </a:cubicBezTo>
                    <a:cubicBezTo>
                      <a:pt x="0" y="6"/>
                      <a:pt x="2" y="8"/>
                      <a:pt x="3" y="8"/>
                    </a:cubicBezTo>
                    <a:cubicBezTo>
                      <a:pt x="2" y="8"/>
                      <a:pt x="2" y="9"/>
                      <a:pt x="2" y="11"/>
                    </a:cubicBezTo>
                    <a:cubicBezTo>
                      <a:pt x="5" y="10"/>
                      <a:pt x="4" y="11"/>
                      <a:pt x="6" y="11"/>
                    </a:cubicBezTo>
                    <a:cubicBezTo>
                      <a:pt x="6" y="9"/>
                      <a:pt x="5" y="10"/>
                      <a:pt x="5" y="8"/>
                    </a:cubicBezTo>
                    <a:cubicBezTo>
                      <a:pt x="7" y="8"/>
                      <a:pt x="5" y="9"/>
                      <a:pt x="6" y="10"/>
                    </a:cubicBezTo>
                    <a:cubicBezTo>
                      <a:pt x="7" y="9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6"/>
                      <a:pt x="8" y="7"/>
                      <a:pt x="9" y="7"/>
                    </a:cubicBezTo>
                    <a:cubicBezTo>
                      <a:pt x="10" y="5"/>
                      <a:pt x="9" y="6"/>
                      <a:pt x="8" y="5"/>
                    </a:cubicBezTo>
                    <a:cubicBezTo>
                      <a:pt x="10" y="6"/>
                      <a:pt x="10" y="4"/>
                      <a:pt x="12" y="5"/>
                    </a:cubicBezTo>
                    <a:cubicBezTo>
                      <a:pt x="10" y="6"/>
                      <a:pt x="10" y="8"/>
                      <a:pt x="8" y="9"/>
                    </a:cubicBezTo>
                    <a:cubicBezTo>
                      <a:pt x="9" y="9"/>
                      <a:pt x="8" y="9"/>
                      <a:pt x="9" y="1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09" name="Freeform 5054"/>
              <p:cNvSpPr>
                <a:spLocks/>
              </p:cNvSpPr>
              <p:nvPr/>
            </p:nvSpPr>
            <p:spPr bwMode="auto">
              <a:xfrm>
                <a:off x="-4200" y="1295"/>
                <a:ext cx="16" cy="7"/>
              </a:xfrm>
              <a:custGeom>
                <a:avLst/>
                <a:gdLst>
                  <a:gd name="T0" fmla="*/ 5 w 7"/>
                  <a:gd name="T1" fmla="*/ 0 h 3"/>
                  <a:gd name="T2" fmla="*/ 2 w 7"/>
                  <a:gd name="T3" fmla="*/ 0 h 3"/>
                  <a:gd name="T4" fmla="*/ 2 w 7"/>
                  <a:gd name="T5" fmla="*/ 2 h 3"/>
                  <a:gd name="T6" fmla="*/ 5 w 7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5" y="0"/>
                    </a:moveTo>
                    <a:cubicBezTo>
                      <a:pt x="5" y="2"/>
                      <a:pt x="3" y="2"/>
                      <a:pt x="2" y="0"/>
                    </a:cubicBezTo>
                    <a:cubicBezTo>
                      <a:pt x="0" y="1"/>
                      <a:pt x="4" y="2"/>
                      <a:pt x="2" y="2"/>
                    </a:cubicBezTo>
                    <a:cubicBezTo>
                      <a:pt x="3" y="3"/>
                      <a:pt x="7" y="2"/>
                      <a:pt x="5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10" name="Freeform 5055"/>
              <p:cNvSpPr>
                <a:spLocks/>
              </p:cNvSpPr>
              <p:nvPr/>
            </p:nvSpPr>
            <p:spPr bwMode="auto">
              <a:xfrm>
                <a:off x="-4210" y="1300"/>
                <a:ext cx="7" cy="7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0 h 3"/>
                  <a:gd name="T4" fmla="*/ 1 w 3"/>
                  <a:gd name="T5" fmla="*/ 3 h 3"/>
                  <a:gd name="T6" fmla="*/ 3 w 3"/>
                  <a:gd name="T7" fmla="*/ 2 h 3"/>
                  <a:gd name="T8" fmla="*/ 2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1" y="3"/>
                    </a:cubicBezTo>
                    <a:cubicBezTo>
                      <a:pt x="2" y="3"/>
                      <a:pt x="2" y="1"/>
                      <a:pt x="3" y="2"/>
                    </a:cubicBezTo>
                    <a:cubicBezTo>
                      <a:pt x="3" y="2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11" name="Freeform 5056"/>
              <p:cNvSpPr>
                <a:spLocks/>
              </p:cNvSpPr>
              <p:nvPr/>
            </p:nvSpPr>
            <p:spPr bwMode="auto">
              <a:xfrm>
                <a:off x="-4158" y="1385"/>
                <a:ext cx="10" cy="10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1 h 4"/>
                  <a:gd name="T4" fmla="*/ 0 w 4"/>
                  <a:gd name="T5" fmla="*/ 2 h 4"/>
                  <a:gd name="T6" fmla="*/ 3 w 4"/>
                  <a:gd name="T7" fmla="*/ 3 h 4"/>
                  <a:gd name="T8" fmla="*/ 4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3" y="1"/>
                      <a:pt x="3" y="2"/>
                      <a:pt x="2" y="1"/>
                    </a:cubicBezTo>
                    <a:cubicBezTo>
                      <a:pt x="1" y="0"/>
                      <a:pt x="2" y="2"/>
                      <a:pt x="0" y="2"/>
                    </a:cubicBezTo>
                    <a:cubicBezTo>
                      <a:pt x="1" y="4"/>
                      <a:pt x="4" y="1"/>
                      <a:pt x="3" y="3"/>
                    </a:cubicBezTo>
                    <a:cubicBezTo>
                      <a:pt x="4" y="4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12" name="Freeform 5057"/>
              <p:cNvSpPr>
                <a:spLocks/>
              </p:cNvSpPr>
              <p:nvPr/>
            </p:nvSpPr>
            <p:spPr bwMode="auto">
              <a:xfrm>
                <a:off x="-4181" y="1376"/>
                <a:ext cx="11" cy="12"/>
              </a:xfrm>
              <a:custGeom>
                <a:avLst/>
                <a:gdLst>
                  <a:gd name="T0" fmla="*/ 4 w 5"/>
                  <a:gd name="T1" fmla="*/ 1 h 5"/>
                  <a:gd name="T2" fmla="*/ 4 w 5"/>
                  <a:gd name="T3" fmla="*/ 2 h 5"/>
                  <a:gd name="T4" fmla="*/ 0 w 5"/>
                  <a:gd name="T5" fmla="*/ 2 h 5"/>
                  <a:gd name="T6" fmla="*/ 3 w 5"/>
                  <a:gd name="T7" fmla="*/ 4 h 5"/>
                  <a:gd name="T8" fmla="*/ 4 w 5"/>
                  <a:gd name="T9" fmla="*/ 5 h 5"/>
                  <a:gd name="T10" fmla="*/ 5 w 5"/>
                  <a:gd name="T11" fmla="*/ 4 h 5"/>
                  <a:gd name="T12" fmla="*/ 4 w 5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cubicBezTo>
                      <a:pt x="5" y="0"/>
                      <a:pt x="3" y="1"/>
                      <a:pt x="4" y="2"/>
                    </a:cubicBezTo>
                    <a:cubicBezTo>
                      <a:pt x="2" y="2"/>
                      <a:pt x="1" y="1"/>
                      <a:pt x="0" y="2"/>
                    </a:cubicBezTo>
                    <a:cubicBezTo>
                      <a:pt x="1" y="4"/>
                      <a:pt x="4" y="2"/>
                      <a:pt x="3" y="4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4" y="2"/>
                      <a:pt x="3" y="3"/>
                      <a:pt x="4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13" name="Freeform 5058"/>
              <p:cNvSpPr>
                <a:spLocks/>
              </p:cNvSpPr>
              <p:nvPr/>
            </p:nvSpPr>
            <p:spPr bwMode="auto">
              <a:xfrm>
                <a:off x="-4153" y="1312"/>
                <a:ext cx="14" cy="17"/>
              </a:xfrm>
              <a:custGeom>
                <a:avLst/>
                <a:gdLst>
                  <a:gd name="T0" fmla="*/ 3 w 6"/>
                  <a:gd name="T1" fmla="*/ 0 h 7"/>
                  <a:gd name="T2" fmla="*/ 4 w 6"/>
                  <a:gd name="T3" fmla="*/ 4 h 7"/>
                  <a:gd name="T4" fmla="*/ 0 w 6"/>
                  <a:gd name="T5" fmla="*/ 6 h 7"/>
                  <a:gd name="T6" fmla="*/ 1 w 6"/>
                  <a:gd name="T7" fmla="*/ 7 h 7"/>
                  <a:gd name="T8" fmla="*/ 5 w 6"/>
                  <a:gd name="T9" fmla="*/ 4 h 7"/>
                  <a:gd name="T10" fmla="*/ 4 w 6"/>
                  <a:gd name="T11" fmla="*/ 4 h 7"/>
                  <a:gd name="T12" fmla="*/ 3 w 6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4" y="1"/>
                      <a:pt x="4" y="2"/>
                      <a:pt x="4" y="4"/>
                    </a:cubicBezTo>
                    <a:cubicBezTo>
                      <a:pt x="3" y="5"/>
                      <a:pt x="2" y="6"/>
                      <a:pt x="0" y="6"/>
                    </a:cubicBezTo>
                    <a:cubicBezTo>
                      <a:pt x="0" y="6"/>
                      <a:pt x="0" y="7"/>
                      <a:pt x="1" y="7"/>
                    </a:cubicBezTo>
                    <a:cubicBezTo>
                      <a:pt x="2" y="6"/>
                      <a:pt x="4" y="6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6" y="3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14" name="Freeform 5059"/>
              <p:cNvSpPr>
                <a:spLocks/>
              </p:cNvSpPr>
              <p:nvPr/>
            </p:nvSpPr>
            <p:spPr bwMode="auto">
              <a:xfrm>
                <a:off x="-4151" y="1343"/>
                <a:ext cx="19" cy="16"/>
              </a:xfrm>
              <a:custGeom>
                <a:avLst/>
                <a:gdLst>
                  <a:gd name="T0" fmla="*/ 1 w 8"/>
                  <a:gd name="T1" fmla="*/ 5 h 7"/>
                  <a:gd name="T2" fmla="*/ 2 w 8"/>
                  <a:gd name="T3" fmla="*/ 4 h 7"/>
                  <a:gd name="T4" fmla="*/ 3 w 8"/>
                  <a:gd name="T5" fmla="*/ 7 h 7"/>
                  <a:gd name="T6" fmla="*/ 4 w 8"/>
                  <a:gd name="T7" fmla="*/ 5 h 7"/>
                  <a:gd name="T8" fmla="*/ 8 w 8"/>
                  <a:gd name="T9" fmla="*/ 7 h 7"/>
                  <a:gd name="T10" fmla="*/ 5 w 8"/>
                  <a:gd name="T11" fmla="*/ 3 h 7"/>
                  <a:gd name="T12" fmla="*/ 4 w 8"/>
                  <a:gd name="T13" fmla="*/ 4 h 7"/>
                  <a:gd name="T14" fmla="*/ 2 w 8"/>
                  <a:gd name="T15" fmla="*/ 3 h 7"/>
                  <a:gd name="T16" fmla="*/ 4 w 8"/>
                  <a:gd name="T17" fmla="*/ 2 h 7"/>
                  <a:gd name="T18" fmla="*/ 2 w 8"/>
                  <a:gd name="T19" fmla="*/ 2 h 7"/>
                  <a:gd name="T20" fmla="*/ 0 w 8"/>
                  <a:gd name="T21" fmla="*/ 2 h 7"/>
                  <a:gd name="T22" fmla="*/ 1 w 8"/>
                  <a:gd name="T23" fmla="*/ 3 h 7"/>
                  <a:gd name="T24" fmla="*/ 1 w 8"/>
                  <a:gd name="T2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7">
                    <a:moveTo>
                      <a:pt x="1" y="5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6"/>
                      <a:pt x="3" y="7"/>
                    </a:cubicBezTo>
                    <a:cubicBezTo>
                      <a:pt x="4" y="6"/>
                      <a:pt x="5" y="6"/>
                      <a:pt x="4" y="5"/>
                    </a:cubicBezTo>
                    <a:cubicBezTo>
                      <a:pt x="6" y="4"/>
                      <a:pt x="6" y="7"/>
                      <a:pt x="8" y="7"/>
                    </a:cubicBezTo>
                    <a:cubicBezTo>
                      <a:pt x="8" y="5"/>
                      <a:pt x="4" y="4"/>
                      <a:pt x="5" y="3"/>
                    </a:cubicBezTo>
                    <a:cubicBezTo>
                      <a:pt x="4" y="2"/>
                      <a:pt x="3" y="3"/>
                      <a:pt x="4" y="4"/>
                    </a:cubicBezTo>
                    <a:cubicBezTo>
                      <a:pt x="3" y="4"/>
                      <a:pt x="3" y="3"/>
                      <a:pt x="2" y="3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2" y="0"/>
                      <a:pt x="2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15" name="Freeform 5060"/>
              <p:cNvSpPr>
                <a:spLocks/>
              </p:cNvSpPr>
              <p:nvPr/>
            </p:nvSpPr>
            <p:spPr bwMode="auto">
              <a:xfrm>
                <a:off x="-4179" y="1378"/>
                <a:ext cx="5" cy="10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4 h 4"/>
                  <a:gd name="T4" fmla="*/ 1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1"/>
                      <a:pt x="0" y="2"/>
                      <a:pt x="1" y="4"/>
                    </a:cubicBezTo>
                    <a:cubicBezTo>
                      <a:pt x="1" y="3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16" name="Freeform 5061"/>
              <p:cNvSpPr>
                <a:spLocks/>
              </p:cNvSpPr>
              <p:nvPr/>
            </p:nvSpPr>
            <p:spPr bwMode="auto">
              <a:xfrm>
                <a:off x="-4172" y="1388"/>
                <a:ext cx="17" cy="12"/>
              </a:xfrm>
              <a:custGeom>
                <a:avLst/>
                <a:gdLst>
                  <a:gd name="T0" fmla="*/ 6 w 7"/>
                  <a:gd name="T1" fmla="*/ 0 h 5"/>
                  <a:gd name="T2" fmla="*/ 2 w 7"/>
                  <a:gd name="T3" fmla="*/ 0 h 5"/>
                  <a:gd name="T4" fmla="*/ 2 w 7"/>
                  <a:gd name="T5" fmla="*/ 2 h 5"/>
                  <a:gd name="T6" fmla="*/ 0 w 7"/>
                  <a:gd name="T7" fmla="*/ 2 h 5"/>
                  <a:gd name="T8" fmla="*/ 3 w 7"/>
                  <a:gd name="T9" fmla="*/ 5 h 5"/>
                  <a:gd name="T10" fmla="*/ 7 w 7"/>
                  <a:gd name="T11" fmla="*/ 2 h 5"/>
                  <a:gd name="T12" fmla="*/ 6 w 7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6" y="0"/>
                    </a:moveTo>
                    <a:cubicBezTo>
                      <a:pt x="5" y="0"/>
                      <a:pt x="5" y="0"/>
                      <a:pt x="2" y="0"/>
                    </a:cubicBezTo>
                    <a:cubicBezTo>
                      <a:pt x="4" y="1"/>
                      <a:pt x="3" y="1"/>
                      <a:pt x="2" y="2"/>
                    </a:cubicBezTo>
                    <a:cubicBezTo>
                      <a:pt x="1" y="0"/>
                      <a:pt x="2" y="0"/>
                      <a:pt x="0" y="2"/>
                    </a:cubicBezTo>
                    <a:cubicBezTo>
                      <a:pt x="1" y="3"/>
                      <a:pt x="2" y="4"/>
                      <a:pt x="3" y="5"/>
                    </a:cubicBezTo>
                    <a:cubicBezTo>
                      <a:pt x="6" y="5"/>
                      <a:pt x="4" y="2"/>
                      <a:pt x="7" y="2"/>
                    </a:cubicBezTo>
                    <a:cubicBezTo>
                      <a:pt x="6" y="1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17" name="Freeform 5062"/>
              <p:cNvSpPr>
                <a:spLocks/>
              </p:cNvSpPr>
              <p:nvPr/>
            </p:nvSpPr>
            <p:spPr bwMode="auto">
              <a:xfrm>
                <a:off x="-4382" y="1184"/>
                <a:ext cx="9" cy="7"/>
              </a:xfrm>
              <a:custGeom>
                <a:avLst/>
                <a:gdLst>
                  <a:gd name="T0" fmla="*/ 4 w 4"/>
                  <a:gd name="T1" fmla="*/ 1 h 3"/>
                  <a:gd name="T2" fmla="*/ 1 w 4"/>
                  <a:gd name="T3" fmla="*/ 0 h 3"/>
                  <a:gd name="T4" fmla="*/ 0 w 4"/>
                  <a:gd name="T5" fmla="*/ 2 h 3"/>
                  <a:gd name="T6" fmla="*/ 2 w 4"/>
                  <a:gd name="T7" fmla="*/ 1 h 3"/>
                  <a:gd name="T8" fmla="*/ 3 w 4"/>
                  <a:gd name="T9" fmla="*/ 2 h 3"/>
                  <a:gd name="T10" fmla="*/ 4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4" y="3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18" name="Freeform 5063"/>
              <p:cNvSpPr>
                <a:spLocks/>
              </p:cNvSpPr>
              <p:nvPr/>
            </p:nvSpPr>
            <p:spPr bwMode="auto">
              <a:xfrm>
                <a:off x="-4177" y="1388"/>
                <a:ext cx="36" cy="30"/>
              </a:xfrm>
              <a:custGeom>
                <a:avLst/>
                <a:gdLst>
                  <a:gd name="T0" fmla="*/ 10 w 15"/>
                  <a:gd name="T1" fmla="*/ 9 h 13"/>
                  <a:gd name="T2" fmla="*/ 9 w 15"/>
                  <a:gd name="T3" fmla="*/ 6 h 13"/>
                  <a:gd name="T4" fmla="*/ 11 w 15"/>
                  <a:gd name="T5" fmla="*/ 7 h 13"/>
                  <a:gd name="T6" fmla="*/ 10 w 15"/>
                  <a:gd name="T7" fmla="*/ 5 h 13"/>
                  <a:gd name="T8" fmla="*/ 12 w 15"/>
                  <a:gd name="T9" fmla="*/ 6 h 13"/>
                  <a:gd name="T10" fmla="*/ 13 w 15"/>
                  <a:gd name="T11" fmla="*/ 6 h 13"/>
                  <a:gd name="T12" fmla="*/ 14 w 15"/>
                  <a:gd name="T13" fmla="*/ 4 h 13"/>
                  <a:gd name="T14" fmla="*/ 13 w 15"/>
                  <a:gd name="T15" fmla="*/ 1 h 13"/>
                  <a:gd name="T16" fmla="*/ 11 w 15"/>
                  <a:gd name="T17" fmla="*/ 4 h 13"/>
                  <a:gd name="T18" fmla="*/ 10 w 15"/>
                  <a:gd name="T19" fmla="*/ 4 h 13"/>
                  <a:gd name="T20" fmla="*/ 7 w 15"/>
                  <a:gd name="T21" fmla="*/ 3 h 13"/>
                  <a:gd name="T22" fmla="*/ 8 w 15"/>
                  <a:gd name="T23" fmla="*/ 2 h 13"/>
                  <a:gd name="T24" fmla="*/ 6 w 15"/>
                  <a:gd name="T25" fmla="*/ 3 h 13"/>
                  <a:gd name="T26" fmla="*/ 9 w 15"/>
                  <a:gd name="T27" fmla="*/ 4 h 13"/>
                  <a:gd name="T28" fmla="*/ 4 w 15"/>
                  <a:gd name="T29" fmla="*/ 5 h 13"/>
                  <a:gd name="T30" fmla="*/ 4 w 15"/>
                  <a:gd name="T31" fmla="*/ 2 h 13"/>
                  <a:gd name="T32" fmla="*/ 0 w 15"/>
                  <a:gd name="T33" fmla="*/ 3 h 13"/>
                  <a:gd name="T34" fmla="*/ 2 w 15"/>
                  <a:gd name="T35" fmla="*/ 2 h 13"/>
                  <a:gd name="T36" fmla="*/ 3 w 15"/>
                  <a:gd name="T37" fmla="*/ 3 h 13"/>
                  <a:gd name="T38" fmla="*/ 0 w 15"/>
                  <a:gd name="T39" fmla="*/ 4 h 13"/>
                  <a:gd name="T40" fmla="*/ 2 w 15"/>
                  <a:gd name="T41" fmla="*/ 8 h 13"/>
                  <a:gd name="T42" fmla="*/ 3 w 15"/>
                  <a:gd name="T43" fmla="*/ 9 h 13"/>
                  <a:gd name="T44" fmla="*/ 5 w 15"/>
                  <a:gd name="T45" fmla="*/ 8 h 13"/>
                  <a:gd name="T46" fmla="*/ 4 w 15"/>
                  <a:gd name="T47" fmla="*/ 6 h 13"/>
                  <a:gd name="T48" fmla="*/ 8 w 15"/>
                  <a:gd name="T49" fmla="*/ 7 h 13"/>
                  <a:gd name="T50" fmla="*/ 4 w 15"/>
                  <a:gd name="T51" fmla="*/ 11 h 13"/>
                  <a:gd name="T52" fmla="*/ 6 w 15"/>
                  <a:gd name="T53" fmla="*/ 13 h 13"/>
                  <a:gd name="T54" fmla="*/ 8 w 15"/>
                  <a:gd name="T55" fmla="*/ 13 h 13"/>
                  <a:gd name="T56" fmla="*/ 10 w 15"/>
                  <a:gd name="T5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" h="13">
                    <a:moveTo>
                      <a:pt x="10" y="9"/>
                    </a:moveTo>
                    <a:cubicBezTo>
                      <a:pt x="10" y="8"/>
                      <a:pt x="9" y="8"/>
                      <a:pt x="9" y="6"/>
                    </a:cubicBezTo>
                    <a:cubicBezTo>
                      <a:pt x="10" y="7"/>
                      <a:pt x="11" y="6"/>
                      <a:pt x="11" y="7"/>
                    </a:cubicBezTo>
                    <a:cubicBezTo>
                      <a:pt x="13" y="6"/>
                      <a:pt x="10" y="6"/>
                      <a:pt x="10" y="5"/>
                    </a:cubicBezTo>
                    <a:cubicBezTo>
                      <a:pt x="11" y="4"/>
                      <a:pt x="11" y="5"/>
                      <a:pt x="12" y="6"/>
                    </a:cubicBezTo>
                    <a:cubicBezTo>
                      <a:pt x="12" y="6"/>
                      <a:pt x="12" y="5"/>
                      <a:pt x="13" y="6"/>
                    </a:cubicBezTo>
                    <a:cubicBezTo>
                      <a:pt x="13" y="5"/>
                      <a:pt x="11" y="4"/>
                      <a:pt x="14" y="4"/>
                    </a:cubicBezTo>
                    <a:cubicBezTo>
                      <a:pt x="14" y="2"/>
                      <a:pt x="15" y="2"/>
                      <a:pt x="13" y="1"/>
                    </a:cubicBezTo>
                    <a:cubicBezTo>
                      <a:pt x="12" y="1"/>
                      <a:pt x="13" y="3"/>
                      <a:pt x="11" y="4"/>
                    </a:cubicBezTo>
                    <a:cubicBezTo>
                      <a:pt x="11" y="3"/>
                      <a:pt x="10" y="2"/>
                      <a:pt x="10" y="4"/>
                    </a:cubicBezTo>
                    <a:cubicBezTo>
                      <a:pt x="9" y="3"/>
                      <a:pt x="8" y="4"/>
                      <a:pt x="7" y="3"/>
                    </a:cubicBezTo>
                    <a:cubicBezTo>
                      <a:pt x="6" y="2"/>
                      <a:pt x="8" y="3"/>
                      <a:pt x="8" y="2"/>
                    </a:cubicBezTo>
                    <a:cubicBezTo>
                      <a:pt x="6" y="0"/>
                      <a:pt x="6" y="3"/>
                      <a:pt x="6" y="3"/>
                    </a:cubicBezTo>
                    <a:cubicBezTo>
                      <a:pt x="6" y="4"/>
                      <a:pt x="8" y="4"/>
                      <a:pt x="9" y="4"/>
                    </a:cubicBezTo>
                    <a:cubicBezTo>
                      <a:pt x="8" y="6"/>
                      <a:pt x="5" y="3"/>
                      <a:pt x="4" y="5"/>
                    </a:cubicBezTo>
                    <a:cubicBezTo>
                      <a:pt x="3" y="3"/>
                      <a:pt x="5" y="4"/>
                      <a:pt x="4" y="2"/>
                    </a:cubicBezTo>
                    <a:cubicBezTo>
                      <a:pt x="3" y="2"/>
                      <a:pt x="1" y="1"/>
                      <a:pt x="0" y="3"/>
                    </a:cubicBezTo>
                    <a:cubicBezTo>
                      <a:pt x="0" y="4"/>
                      <a:pt x="2" y="2"/>
                      <a:pt x="2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3" y="4"/>
                      <a:pt x="2" y="4"/>
                      <a:pt x="0" y="4"/>
                    </a:cubicBezTo>
                    <a:cubicBezTo>
                      <a:pt x="2" y="6"/>
                      <a:pt x="3" y="7"/>
                      <a:pt x="2" y="8"/>
                    </a:cubicBezTo>
                    <a:cubicBezTo>
                      <a:pt x="2" y="9"/>
                      <a:pt x="4" y="7"/>
                      <a:pt x="3" y="9"/>
                    </a:cubicBezTo>
                    <a:cubicBezTo>
                      <a:pt x="5" y="11"/>
                      <a:pt x="4" y="7"/>
                      <a:pt x="5" y="8"/>
                    </a:cubicBezTo>
                    <a:cubicBezTo>
                      <a:pt x="6" y="8"/>
                      <a:pt x="4" y="7"/>
                      <a:pt x="4" y="6"/>
                    </a:cubicBezTo>
                    <a:cubicBezTo>
                      <a:pt x="5" y="6"/>
                      <a:pt x="7" y="8"/>
                      <a:pt x="8" y="7"/>
                    </a:cubicBezTo>
                    <a:cubicBezTo>
                      <a:pt x="8" y="8"/>
                      <a:pt x="6" y="9"/>
                      <a:pt x="4" y="11"/>
                    </a:cubicBezTo>
                    <a:cubicBezTo>
                      <a:pt x="5" y="11"/>
                      <a:pt x="7" y="11"/>
                      <a:pt x="6" y="13"/>
                    </a:cubicBezTo>
                    <a:cubicBezTo>
                      <a:pt x="7" y="13"/>
                      <a:pt x="7" y="13"/>
                      <a:pt x="8" y="13"/>
                    </a:cubicBezTo>
                    <a:cubicBezTo>
                      <a:pt x="6" y="11"/>
                      <a:pt x="10" y="9"/>
                      <a:pt x="10" y="9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19" name="Freeform 5064"/>
              <p:cNvSpPr>
                <a:spLocks/>
              </p:cNvSpPr>
              <p:nvPr/>
            </p:nvSpPr>
            <p:spPr bwMode="auto">
              <a:xfrm>
                <a:off x="-4167" y="1381"/>
                <a:ext cx="12" cy="14"/>
              </a:xfrm>
              <a:custGeom>
                <a:avLst/>
                <a:gdLst>
                  <a:gd name="T0" fmla="*/ 5 w 5"/>
                  <a:gd name="T1" fmla="*/ 2 h 6"/>
                  <a:gd name="T2" fmla="*/ 1 w 5"/>
                  <a:gd name="T3" fmla="*/ 2 h 6"/>
                  <a:gd name="T4" fmla="*/ 1 w 5"/>
                  <a:gd name="T5" fmla="*/ 5 h 6"/>
                  <a:gd name="T6" fmla="*/ 5 w 5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2"/>
                    </a:moveTo>
                    <a:cubicBezTo>
                      <a:pt x="3" y="0"/>
                      <a:pt x="2" y="4"/>
                      <a:pt x="1" y="2"/>
                    </a:cubicBezTo>
                    <a:cubicBezTo>
                      <a:pt x="0" y="3"/>
                      <a:pt x="2" y="4"/>
                      <a:pt x="1" y="5"/>
                    </a:cubicBezTo>
                    <a:cubicBezTo>
                      <a:pt x="3" y="6"/>
                      <a:pt x="3" y="2"/>
                      <a:pt x="5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872" name="Group 5266"/>
            <p:cNvGrpSpPr>
              <a:grpSpLocks/>
            </p:cNvGrpSpPr>
            <p:nvPr/>
          </p:nvGrpSpPr>
          <p:grpSpPr bwMode="auto">
            <a:xfrm>
              <a:off x="10510277" y="2933631"/>
              <a:ext cx="650875" cy="631825"/>
              <a:chOff x="-4520" y="1099"/>
              <a:chExt cx="410" cy="398"/>
            </a:xfrm>
          </p:grpSpPr>
          <p:sp>
            <p:nvSpPr>
              <p:cNvPr id="4920" name="Freeform 5066"/>
              <p:cNvSpPr>
                <a:spLocks/>
              </p:cNvSpPr>
              <p:nvPr/>
            </p:nvSpPr>
            <p:spPr bwMode="auto">
              <a:xfrm>
                <a:off x="-4191" y="1291"/>
                <a:ext cx="10" cy="7"/>
              </a:xfrm>
              <a:custGeom>
                <a:avLst/>
                <a:gdLst>
                  <a:gd name="T0" fmla="*/ 3 w 4"/>
                  <a:gd name="T1" fmla="*/ 0 h 3"/>
                  <a:gd name="T2" fmla="*/ 1 w 4"/>
                  <a:gd name="T3" fmla="*/ 1 h 3"/>
                  <a:gd name="T4" fmla="*/ 4 w 4"/>
                  <a:gd name="T5" fmla="*/ 2 h 3"/>
                  <a:gd name="T6" fmla="*/ 3 w 4"/>
                  <a:gd name="T7" fmla="*/ 2 h 3"/>
                  <a:gd name="T8" fmla="*/ 3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0" y="1"/>
                      <a:pt x="3" y="3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21" name="Freeform 5067"/>
              <p:cNvSpPr>
                <a:spLocks/>
              </p:cNvSpPr>
              <p:nvPr/>
            </p:nvSpPr>
            <p:spPr bwMode="auto">
              <a:xfrm>
                <a:off x="-4174" y="1274"/>
                <a:ext cx="7" cy="7"/>
              </a:xfrm>
              <a:custGeom>
                <a:avLst/>
                <a:gdLst>
                  <a:gd name="T0" fmla="*/ 3 w 3"/>
                  <a:gd name="T1" fmla="*/ 2 h 3"/>
                  <a:gd name="T2" fmla="*/ 0 w 3"/>
                  <a:gd name="T3" fmla="*/ 2 h 3"/>
                  <a:gd name="T4" fmla="*/ 3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0" y="2"/>
                    </a:cubicBezTo>
                    <a:cubicBezTo>
                      <a:pt x="1" y="3"/>
                      <a:pt x="2" y="3"/>
                      <a:pt x="3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22" name="Freeform 5068"/>
              <p:cNvSpPr>
                <a:spLocks/>
              </p:cNvSpPr>
              <p:nvPr/>
            </p:nvSpPr>
            <p:spPr bwMode="auto">
              <a:xfrm>
                <a:off x="-4323" y="1208"/>
                <a:ext cx="11" cy="9"/>
              </a:xfrm>
              <a:custGeom>
                <a:avLst/>
                <a:gdLst>
                  <a:gd name="T0" fmla="*/ 0 w 5"/>
                  <a:gd name="T1" fmla="*/ 0 h 4"/>
                  <a:gd name="T2" fmla="*/ 1 w 5"/>
                  <a:gd name="T3" fmla="*/ 2 h 4"/>
                  <a:gd name="T4" fmla="*/ 1 w 5"/>
                  <a:gd name="T5" fmla="*/ 1 h 4"/>
                  <a:gd name="T6" fmla="*/ 2 w 5"/>
                  <a:gd name="T7" fmla="*/ 1 h 4"/>
                  <a:gd name="T8" fmla="*/ 1 w 5"/>
                  <a:gd name="T9" fmla="*/ 2 h 4"/>
                  <a:gd name="T10" fmla="*/ 5 w 5"/>
                  <a:gd name="T11" fmla="*/ 3 h 4"/>
                  <a:gd name="T12" fmla="*/ 1 w 5"/>
                  <a:gd name="T13" fmla="*/ 0 h 4"/>
                  <a:gd name="T14" fmla="*/ 0 w 5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2" y="2"/>
                      <a:pt x="2" y="1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3"/>
                      <a:pt x="4" y="4"/>
                      <a:pt x="5" y="3"/>
                    </a:cubicBezTo>
                    <a:cubicBezTo>
                      <a:pt x="4" y="2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23" name="Freeform 5069"/>
              <p:cNvSpPr>
                <a:spLocks/>
              </p:cNvSpPr>
              <p:nvPr/>
            </p:nvSpPr>
            <p:spPr bwMode="auto">
              <a:xfrm>
                <a:off x="-4295" y="1231"/>
                <a:ext cx="17" cy="10"/>
              </a:xfrm>
              <a:custGeom>
                <a:avLst/>
                <a:gdLst>
                  <a:gd name="T0" fmla="*/ 4 w 7"/>
                  <a:gd name="T1" fmla="*/ 3 h 4"/>
                  <a:gd name="T2" fmla="*/ 1 w 7"/>
                  <a:gd name="T3" fmla="*/ 0 h 4"/>
                  <a:gd name="T4" fmla="*/ 4 w 7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4" y="3"/>
                    </a:moveTo>
                    <a:cubicBezTo>
                      <a:pt x="7" y="4"/>
                      <a:pt x="2" y="1"/>
                      <a:pt x="1" y="0"/>
                    </a:cubicBezTo>
                    <a:cubicBezTo>
                      <a:pt x="0" y="2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24" name="Freeform 5070"/>
              <p:cNvSpPr>
                <a:spLocks/>
              </p:cNvSpPr>
              <p:nvPr/>
            </p:nvSpPr>
            <p:spPr bwMode="auto">
              <a:xfrm>
                <a:off x="-4281" y="1229"/>
                <a:ext cx="7" cy="7"/>
              </a:xfrm>
              <a:custGeom>
                <a:avLst/>
                <a:gdLst>
                  <a:gd name="T0" fmla="*/ 3 w 3"/>
                  <a:gd name="T1" fmla="*/ 2 h 3"/>
                  <a:gd name="T2" fmla="*/ 0 w 3"/>
                  <a:gd name="T3" fmla="*/ 1 h 3"/>
                  <a:gd name="T4" fmla="*/ 3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1" y="3"/>
                      <a:pt x="2" y="2"/>
                      <a:pt x="3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25" name="Freeform 5071"/>
              <p:cNvSpPr>
                <a:spLocks/>
              </p:cNvSpPr>
              <p:nvPr/>
            </p:nvSpPr>
            <p:spPr bwMode="auto">
              <a:xfrm>
                <a:off x="-4217" y="1302"/>
                <a:ext cx="10" cy="5"/>
              </a:xfrm>
              <a:custGeom>
                <a:avLst/>
                <a:gdLst>
                  <a:gd name="T0" fmla="*/ 0 w 4"/>
                  <a:gd name="T1" fmla="*/ 1 h 2"/>
                  <a:gd name="T2" fmla="*/ 4 w 4"/>
                  <a:gd name="T3" fmla="*/ 1 h 2"/>
                  <a:gd name="T4" fmla="*/ 0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2"/>
                      <a:pt x="2" y="1"/>
                      <a:pt x="4" y="1"/>
                    </a:cubicBezTo>
                    <a:cubicBezTo>
                      <a:pt x="3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26" name="Freeform 5072"/>
              <p:cNvSpPr>
                <a:spLocks/>
              </p:cNvSpPr>
              <p:nvPr/>
            </p:nvSpPr>
            <p:spPr bwMode="auto">
              <a:xfrm>
                <a:off x="-4243" y="1253"/>
                <a:ext cx="26" cy="12"/>
              </a:xfrm>
              <a:custGeom>
                <a:avLst/>
                <a:gdLst>
                  <a:gd name="T0" fmla="*/ 6 w 11"/>
                  <a:gd name="T1" fmla="*/ 3 h 5"/>
                  <a:gd name="T2" fmla="*/ 3 w 11"/>
                  <a:gd name="T3" fmla="*/ 4 h 5"/>
                  <a:gd name="T4" fmla="*/ 9 w 11"/>
                  <a:gd name="T5" fmla="*/ 5 h 5"/>
                  <a:gd name="T6" fmla="*/ 11 w 11"/>
                  <a:gd name="T7" fmla="*/ 4 h 5"/>
                  <a:gd name="T8" fmla="*/ 5 w 11"/>
                  <a:gd name="T9" fmla="*/ 1 h 5"/>
                  <a:gd name="T10" fmla="*/ 7 w 11"/>
                  <a:gd name="T11" fmla="*/ 0 h 5"/>
                  <a:gd name="T12" fmla="*/ 0 w 11"/>
                  <a:gd name="T13" fmla="*/ 0 h 5"/>
                  <a:gd name="T14" fmla="*/ 6 w 11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5">
                    <a:moveTo>
                      <a:pt x="6" y="3"/>
                    </a:moveTo>
                    <a:cubicBezTo>
                      <a:pt x="5" y="5"/>
                      <a:pt x="3" y="2"/>
                      <a:pt x="3" y="4"/>
                    </a:cubicBezTo>
                    <a:cubicBezTo>
                      <a:pt x="5" y="5"/>
                      <a:pt x="7" y="5"/>
                      <a:pt x="9" y="5"/>
                    </a:cubicBezTo>
                    <a:cubicBezTo>
                      <a:pt x="10" y="4"/>
                      <a:pt x="9" y="3"/>
                      <a:pt x="11" y="4"/>
                    </a:cubicBezTo>
                    <a:cubicBezTo>
                      <a:pt x="11" y="2"/>
                      <a:pt x="7" y="1"/>
                      <a:pt x="5" y="1"/>
                    </a:cubicBezTo>
                    <a:cubicBezTo>
                      <a:pt x="4" y="0"/>
                      <a:pt x="7" y="1"/>
                      <a:pt x="7" y="0"/>
                    </a:cubicBezTo>
                    <a:cubicBezTo>
                      <a:pt x="5" y="0"/>
                      <a:pt x="2" y="0"/>
                      <a:pt x="0" y="0"/>
                    </a:cubicBezTo>
                    <a:cubicBezTo>
                      <a:pt x="2" y="1"/>
                      <a:pt x="3" y="1"/>
                      <a:pt x="6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27" name="Freeform 5073"/>
              <p:cNvSpPr>
                <a:spLocks/>
              </p:cNvSpPr>
              <p:nvPr/>
            </p:nvSpPr>
            <p:spPr bwMode="auto">
              <a:xfrm>
                <a:off x="-4179" y="1329"/>
                <a:ext cx="12" cy="7"/>
              </a:xfrm>
              <a:custGeom>
                <a:avLst/>
                <a:gdLst>
                  <a:gd name="T0" fmla="*/ 3 w 5"/>
                  <a:gd name="T1" fmla="*/ 1 h 3"/>
                  <a:gd name="T2" fmla="*/ 0 w 5"/>
                  <a:gd name="T3" fmla="*/ 1 h 3"/>
                  <a:gd name="T4" fmla="*/ 0 w 5"/>
                  <a:gd name="T5" fmla="*/ 1 h 3"/>
                  <a:gd name="T6" fmla="*/ 3 w 5"/>
                  <a:gd name="T7" fmla="*/ 3 h 3"/>
                  <a:gd name="T8" fmla="*/ 4 w 5"/>
                  <a:gd name="T9" fmla="*/ 3 h 3"/>
                  <a:gd name="T10" fmla="*/ 3 w 5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3" y="1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3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5" y="2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28" name="Freeform 5074"/>
              <p:cNvSpPr>
                <a:spLocks/>
              </p:cNvSpPr>
              <p:nvPr/>
            </p:nvSpPr>
            <p:spPr bwMode="auto">
              <a:xfrm>
                <a:off x="-4264" y="1217"/>
                <a:ext cx="5" cy="10"/>
              </a:xfrm>
              <a:custGeom>
                <a:avLst/>
                <a:gdLst>
                  <a:gd name="T0" fmla="*/ 0 w 2"/>
                  <a:gd name="T1" fmla="*/ 3 h 4"/>
                  <a:gd name="T2" fmla="*/ 2 w 2"/>
                  <a:gd name="T3" fmla="*/ 3 h 4"/>
                  <a:gd name="T4" fmla="*/ 1 w 2"/>
                  <a:gd name="T5" fmla="*/ 0 h 4"/>
                  <a:gd name="T6" fmla="*/ 0 w 2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cubicBezTo>
                      <a:pt x="2" y="4"/>
                      <a:pt x="1" y="1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29" name="Freeform 5075"/>
              <p:cNvSpPr>
                <a:spLocks/>
              </p:cNvSpPr>
              <p:nvPr/>
            </p:nvSpPr>
            <p:spPr bwMode="auto">
              <a:xfrm>
                <a:off x="-4222" y="1269"/>
                <a:ext cx="12" cy="5"/>
              </a:xfrm>
              <a:custGeom>
                <a:avLst/>
                <a:gdLst>
                  <a:gd name="T0" fmla="*/ 0 w 5"/>
                  <a:gd name="T1" fmla="*/ 2 h 2"/>
                  <a:gd name="T2" fmla="*/ 4 w 5"/>
                  <a:gd name="T3" fmla="*/ 2 h 2"/>
                  <a:gd name="T4" fmla="*/ 1 w 5"/>
                  <a:gd name="T5" fmla="*/ 0 h 2"/>
                  <a:gd name="T6" fmla="*/ 0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1" y="2"/>
                      <a:pt x="3" y="1"/>
                      <a:pt x="4" y="2"/>
                    </a:cubicBezTo>
                    <a:cubicBezTo>
                      <a:pt x="5" y="0"/>
                      <a:pt x="2" y="2"/>
                      <a:pt x="1" y="0"/>
                    </a:cubicBezTo>
                    <a:cubicBezTo>
                      <a:pt x="0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30" name="Freeform 5076"/>
              <p:cNvSpPr>
                <a:spLocks/>
              </p:cNvSpPr>
              <p:nvPr/>
            </p:nvSpPr>
            <p:spPr bwMode="auto">
              <a:xfrm>
                <a:off x="-4245" y="1236"/>
                <a:ext cx="9" cy="5"/>
              </a:xfrm>
              <a:custGeom>
                <a:avLst/>
                <a:gdLst>
                  <a:gd name="T0" fmla="*/ 0 w 4"/>
                  <a:gd name="T1" fmla="*/ 1 h 2"/>
                  <a:gd name="T2" fmla="*/ 4 w 4"/>
                  <a:gd name="T3" fmla="*/ 1 h 2"/>
                  <a:gd name="T4" fmla="*/ 1 w 4"/>
                  <a:gd name="T5" fmla="*/ 0 h 2"/>
                  <a:gd name="T6" fmla="*/ 0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1" y="2"/>
                      <a:pt x="2" y="1"/>
                      <a:pt x="4" y="1"/>
                    </a:cubicBezTo>
                    <a:cubicBezTo>
                      <a:pt x="4" y="0"/>
                      <a:pt x="2" y="1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31" name="Freeform 5077"/>
              <p:cNvSpPr>
                <a:spLocks/>
              </p:cNvSpPr>
              <p:nvPr/>
            </p:nvSpPr>
            <p:spPr bwMode="auto">
              <a:xfrm>
                <a:off x="-4250" y="1229"/>
                <a:ext cx="12" cy="7"/>
              </a:xfrm>
              <a:custGeom>
                <a:avLst/>
                <a:gdLst>
                  <a:gd name="T0" fmla="*/ 5 w 5"/>
                  <a:gd name="T1" fmla="*/ 2 h 3"/>
                  <a:gd name="T2" fmla="*/ 0 w 5"/>
                  <a:gd name="T3" fmla="*/ 0 h 3"/>
                  <a:gd name="T4" fmla="*/ 5 w 5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cubicBezTo>
                      <a:pt x="3" y="0"/>
                      <a:pt x="3" y="1"/>
                      <a:pt x="0" y="0"/>
                    </a:cubicBezTo>
                    <a:cubicBezTo>
                      <a:pt x="2" y="1"/>
                      <a:pt x="3" y="3"/>
                      <a:pt x="5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32" name="Freeform 5078"/>
              <p:cNvSpPr>
                <a:spLocks/>
              </p:cNvSpPr>
              <p:nvPr/>
            </p:nvSpPr>
            <p:spPr bwMode="auto">
              <a:xfrm>
                <a:off x="-4181" y="1314"/>
                <a:ext cx="9" cy="5"/>
              </a:xfrm>
              <a:custGeom>
                <a:avLst/>
                <a:gdLst>
                  <a:gd name="T0" fmla="*/ 4 w 4"/>
                  <a:gd name="T1" fmla="*/ 1 h 2"/>
                  <a:gd name="T2" fmla="*/ 1 w 4"/>
                  <a:gd name="T3" fmla="*/ 0 h 2"/>
                  <a:gd name="T4" fmla="*/ 2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0"/>
                      <a:pt x="2" y="1"/>
                      <a:pt x="1" y="0"/>
                    </a:cubicBezTo>
                    <a:cubicBezTo>
                      <a:pt x="0" y="0"/>
                      <a:pt x="1" y="0"/>
                      <a:pt x="2" y="2"/>
                    </a:cubicBezTo>
                    <a:cubicBezTo>
                      <a:pt x="3" y="1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33" name="Freeform 5079"/>
              <p:cNvSpPr>
                <a:spLocks/>
              </p:cNvSpPr>
              <p:nvPr/>
            </p:nvSpPr>
            <p:spPr bwMode="auto">
              <a:xfrm>
                <a:off x="-4229" y="1239"/>
                <a:ext cx="7" cy="4"/>
              </a:xfrm>
              <a:custGeom>
                <a:avLst/>
                <a:gdLst>
                  <a:gd name="T0" fmla="*/ 3 w 3"/>
                  <a:gd name="T1" fmla="*/ 1 h 2"/>
                  <a:gd name="T2" fmla="*/ 1 w 3"/>
                  <a:gd name="T3" fmla="*/ 0 h 2"/>
                  <a:gd name="T4" fmla="*/ 0 w 3"/>
                  <a:gd name="T5" fmla="*/ 0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2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34" name="Freeform 5080"/>
              <p:cNvSpPr>
                <a:spLocks/>
              </p:cNvSpPr>
              <p:nvPr/>
            </p:nvSpPr>
            <p:spPr bwMode="auto">
              <a:xfrm>
                <a:off x="-4212" y="1267"/>
                <a:ext cx="21" cy="7"/>
              </a:xfrm>
              <a:custGeom>
                <a:avLst/>
                <a:gdLst>
                  <a:gd name="T0" fmla="*/ 3 w 9"/>
                  <a:gd name="T1" fmla="*/ 0 h 3"/>
                  <a:gd name="T2" fmla="*/ 3 w 9"/>
                  <a:gd name="T3" fmla="*/ 0 h 3"/>
                  <a:gd name="T4" fmla="*/ 0 w 9"/>
                  <a:gd name="T5" fmla="*/ 1 h 3"/>
                  <a:gd name="T6" fmla="*/ 5 w 9"/>
                  <a:gd name="T7" fmla="*/ 2 h 3"/>
                  <a:gd name="T8" fmla="*/ 5 w 9"/>
                  <a:gd name="T9" fmla="*/ 2 h 3"/>
                  <a:gd name="T10" fmla="*/ 5 w 9"/>
                  <a:gd name="T11" fmla="*/ 1 h 3"/>
                  <a:gd name="T12" fmla="*/ 3 w 9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3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2" y="1"/>
                      <a:pt x="4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9" y="0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35" name="Freeform 5081"/>
              <p:cNvSpPr>
                <a:spLocks/>
              </p:cNvSpPr>
              <p:nvPr/>
            </p:nvSpPr>
            <p:spPr bwMode="auto">
              <a:xfrm>
                <a:off x="-4416" y="1146"/>
                <a:ext cx="22" cy="12"/>
              </a:xfrm>
              <a:custGeom>
                <a:avLst/>
                <a:gdLst>
                  <a:gd name="T0" fmla="*/ 3 w 9"/>
                  <a:gd name="T1" fmla="*/ 0 h 5"/>
                  <a:gd name="T2" fmla="*/ 1 w 9"/>
                  <a:gd name="T3" fmla="*/ 2 h 5"/>
                  <a:gd name="T4" fmla="*/ 3 w 9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5">
                    <a:moveTo>
                      <a:pt x="3" y="0"/>
                    </a:moveTo>
                    <a:cubicBezTo>
                      <a:pt x="3" y="1"/>
                      <a:pt x="2" y="1"/>
                      <a:pt x="1" y="2"/>
                    </a:cubicBezTo>
                    <a:cubicBezTo>
                      <a:pt x="0" y="5"/>
                      <a:pt x="9" y="3"/>
                      <a:pt x="3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36" name="Freeform 5082"/>
              <p:cNvSpPr>
                <a:spLocks/>
              </p:cNvSpPr>
              <p:nvPr/>
            </p:nvSpPr>
            <p:spPr bwMode="auto">
              <a:xfrm>
                <a:off x="-4184" y="1286"/>
                <a:ext cx="24" cy="24"/>
              </a:xfrm>
              <a:custGeom>
                <a:avLst/>
                <a:gdLst>
                  <a:gd name="T0" fmla="*/ 5 w 10"/>
                  <a:gd name="T1" fmla="*/ 3 h 10"/>
                  <a:gd name="T2" fmla="*/ 5 w 10"/>
                  <a:gd name="T3" fmla="*/ 3 h 10"/>
                  <a:gd name="T4" fmla="*/ 4 w 10"/>
                  <a:gd name="T5" fmla="*/ 2 h 10"/>
                  <a:gd name="T6" fmla="*/ 2 w 10"/>
                  <a:gd name="T7" fmla="*/ 4 h 10"/>
                  <a:gd name="T8" fmla="*/ 2 w 10"/>
                  <a:gd name="T9" fmla="*/ 3 h 10"/>
                  <a:gd name="T10" fmla="*/ 3 w 10"/>
                  <a:gd name="T11" fmla="*/ 4 h 10"/>
                  <a:gd name="T12" fmla="*/ 2 w 10"/>
                  <a:gd name="T13" fmla="*/ 6 h 10"/>
                  <a:gd name="T14" fmla="*/ 8 w 10"/>
                  <a:gd name="T15" fmla="*/ 0 h 10"/>
                  <a:gd name="T16" fmla="*/ 5 w 10"/>
                  <a:gd name="T1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5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3" y="2"/>
                      <a:pt x="0" y="2"/>
                      <a:pt x="2" y="4"/>
                    </a:cubicBezTo>
                    <a:cubicBezTo>
                      <a:pt x="3" y="4"/>
                      <a:pt x="3" y="3"/>
                      <a:pt x="2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3" y="5"/>
                      <a:pt x="2" y="5"/>
                      <a:pt x="2" y="6"/>
                    </a:cubicBezTo>
                    <a:cubicBezTo>
                      <a:pt x="5" y="10"/>
                      <a:pt x="10" y="3"/>
                      <a:pt x="8" y="0"/>
                    </a:cubicBezTo>
                    <a:cubicBezTo>
                      <a:pt x="7" y="1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37" name="Freeform 5083"/>
              <p:cNvSpPr>
                <a:spLocks/>
              </p:cNvSpPr>
              <p:nvPr/>
            </p:nvSpPr>
            <p:spPr bwMode="auto">
              <a:xfrm>
                <a:off x="-4229" y="1262"/>
                <a:ext cx="12" cy="10"/>
              </a:xfrm>
              <a:custGeom>
                <a:avLst/>
                <a:gdLst>
                  <a:gd name="T0" fmla="*/ 3 w 5"/>
                  <a:gd name="T1" fmla="*/ 4 h 4"/>
                  <a:gd name="T2" fmla="*/ 3 w 5"/>
                  <a:gd name="T3" fmla="*/ 0 h 4"/>
                  <a:gd name="T4" fmla="*/ 0 w 5"/>
                  <a:gd name="T5" fmla="*/ 3 h 4"/>
                  <a:gd name="T6" fmla="*/ 3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4"/>
                    </a:moveTo>
                    <a:cubicBezTo>
                      <a:pt x="5" y="2"/>
                      <a:pt x="5" y="1"/>
                      <a:pt x="3" y="0"/>
                    </a:cubicBezTo>
                    <a:cubicBezTo>
                      <a:pt x="0" y="1"/>
                      <a:pt x="2" y="2"/>
                      <a:pt x="0" y="3"/>
                    </a:cubicBezTo>
                    <a:cubicBezTo>
                      <a:pt x="1" y="4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38" name="Freeform 5084"/>
              <p:cNvSpPr>
                <a:spLocks/>
              </p:cNvSpPr>
              <p:nvPr/>
            </p:nvSpPr>
            <p:spPr bwMode="auto">
              <a:xfrm>
                <a:off x="-4226" y="1234"/>
                <a:ext cx="16" cy="12"/>
              </a:xfrm>
              <a:custGeom>
                <a:avLst/>
                <a:gdLst>
                  <a:gd name="T0" fmla="*/ 7 w 7"/>
                  <a:gd name="T1" fmla="*/ 3 h 5"/>
                  <a:gd name="T2" fmla="*/ 6 w 7"/>
                  <a:gd name="T3" fmla="*/ 2 h 5"/>
                  <a:gd name="T4" fmla="*/ 3 w 7"/>
                  <a:gd name="T5" fmla="*/ 0 h 5"/>
                  <a:gd name="T6" fmla="*/ 0 w 7"/>
                  <a:gd name="T7" fmla="*/ 3 h 5"/>
                  <a:gd name="T8" fmla="*/ 2 w 7"/>
                  <a:gd name="T9" fmla="*/ 4 h 5"/>
                  <a:gd name="T10" fmla="*/ 7 w 7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cubicBezTo>
                      <a:pt x="7" y="3"/>
                      <a:pt x="6" y="2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3"/>
                      <a:pt x="6" y="5"/>
                      <a:pt x="7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39" name="Freeform 5085"/>
              <p:cNvSpPr>
                <a:spLocks/>
              </p:cNvSpPr>
              <p:nvPr/>
            </p:nvSpPr>
            <p:spPr bwMode="auto">
              <a:xfrm>
                <a:off x="-4382" y="1144"/>
                <a:ext cx="4" cy="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0 w 2"/>
                  <a:gd name="T7" fmla="*/ 1 h 2"/>
                  <a:gd name="T8" fmla="*/ 1 w 2"/>
                  <a:gd name="T9" fmla="*/ 2 h 2"/>
                  <a:gd name="T10" fmla="*/ 1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40" name="Freeform 5086"/>
              <p:cNvSpPr>
                <a:spLocks/>
              </p:cNvSpPr>
              <p:nvPr/>
            </p:nvSpPr>
            <p:spPr bwMode="auto">
              <a:xfrm>
                <a:off x="-4392" y="1144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41" name="Freeform 5087"/>
              <p:cNvSpPr>
                <a:spLocks/>
              </p:cNvSpPr>
              <p:nvPr/>
            </p:nvSpPr>
            <p:spPr bwMode="auto">
              <a:xfrm>
                <a:off x="-4321" y="1177"/>
                <a:ext cx="5" cy="5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42" name="Freeform 5088"/>
              <p:cNvSpPr>
                <a:spLocks/>
              </p:cNvSpPr>
              <p:nvPr/>
            </p:nvSpPr>
            <p:spPr bwMode="auto">
              <a:xfrm>
                <a:off x="-4129" y="1435"/>
                <a:ext cx="9" cy="1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4 h 4"/>
                  <a:gd name="T4" fmla="*/ 4 w 4"/>
                  <a:gd name="T5" fmla="*/ 0 h 4"/>
                  <a:gd name="T6" fmla="*/ 2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4" y="2"/>
                      <a:pt x="0" y="3"/>
                      <a:pt x="2" y="4"/>
                    </a:cubicBezTo>
                    <a:cubicBezTo>
                      <a:pt x="3" y="3"/>
                      <a:pt x="4" y="1"/>
                      <a:pt x="4" y="0"/>
                    </a:cubicBezTo>
                    <a:cubicBezTo>
                      <a:pt x="2" y="0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43" name="Freeform 5089"/>
              <p:cNvSpPr>
                <a:spLocks/>
              </p:cNvSpPr>
              <p:nvPr/>
            </p:nvSpPr>
            <p:spPr bwMode="auto">
              <a:xfrm>
                <a:off x="-4144" y="1397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2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2"/>
                      <a:pt x="2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44" name="Freeform 5090"/>
              <p:cNvSpPr>
                <a:spLocks/>
              </p:cNvSpPr>
              <p:nvPr/>
            </p:nvSpPr>
            <p:spPr bwMode="auto">
              <a:xfrm>
                <a:off x="-4146" y="1381"/>
                <a:ext cx="19" cy="16"/>
              </a:xfrm>
              <a:custGeom>
                <a:avLst/>
                <a:gdLst>
                  <a:gd name="T0" fmla="*/ 4 w 8"/>
                  <a:gd name="T1" fmla="*/ 5 h 7"/>
                  <a:gd name="T2" fmla="*/ 6 w 8"/>
                  <a:gd name="T3" fmla="*/ 7 h 7"/>
                  <a:gd name="T4" fmla="*/ 7 w 8"/>
                  <a:gd name="T5" fmla="*/ 5 h 7"/>
                  <a:gd name="T6" fmla="*/ 7 w 8"/>
                  <a:gd name="T7" fmla="*/ 4 h 7"/>
                  <a:gd name="T8" fmla="*/ 6 w 8"/>
                  <a:gd name="T9" fmla="*/ 3 h 7"/>
                  <a:gd name="T10" fmla="*/ 7 w 8"/>
                  <a:gd name="T11" fmla="*/ 0 h 7"/>
                  <a:gd name="T12" fmla="*/ 5 w 8"/>
                  <a:gd name="T13" fmla="*/ 3 h 7"/>
                  <a:gd name="T14" fmla="*/ 7 w 8"/>
                  <a:gd name="T15" fmla="*/ 4 h 7"/>
                  <a:gd name="T16" fmla="*/ 5 w 8"/>
                  <a:gd name="T17" fmla="*/ 5 h 7"/>
                  <a:gd name="T18" fmla="*/ 2 w 8"/>
                  <a:gd name="T19" fmla="*/ 3 h 7"/>
                  <a:gd name="T20" fmla="*/ 1 w 8"/>
                  <a:gd name="T21" fmla="*/ 5 h 7"/>
                  <a:gd name="T22" fmla="*/ 4 w 8"/>
                  <a:gd name="T2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7">
                    <a:moveTo>
                      <a:pt x="4" y="5"/>
                    </a:moveTo>
                    <a:cubicBezTo>
                      <a:pt x="5" y="6"/>
                      <a:pt x="7" y="5"/>
                      <a:pt x="6" y="7"/>
                    </a:cubicBezTo>
                    <a:cubicBezTo>
                      <a:pt x="7" y="7"/>
                      <a:pt x="8" y="6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6" y="3"/>
                      <a:pt x="6" y="3"/>
                    </a:cubicBezTo>
                    <a:cubicBezTo>
                      <a:pt x="7" y="3"/>
                      <a:pt x="7" y="1"/>
                      <a:pt x="7" y="0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4"/>
                      <a:pt x="6" y="4"/>
                      <a:pt x="7" y="4"/>
                    </a:cubicBezTo>
                    <a:cubicBezTo>
                      <a:pt x="6" y="5"/>
                      <a:pt x="6" y="5"/>
                      <a:pt x="5" y="5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3" y="4"/>
                      <a:pt x="0" y="4"/>
                      <a:pt x="1" y="5"/>
                    </a:cubicBezTo>
                    <a:cubicBezTo>
                      <a:pt x="3" y="5"/>
                      <a:pt x="3" y="5"/>
                      <a:pt x="4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45" name="Freeform 5091"/>
              <p:cNvSpPr>
                <a:spLocks/>
              </p:cNvSpPr>
              <p:nvPr/>
            </p:nvSpPr>
            <p:spPr bwMode="auto">
              <a:xfrm>
                <a:off x="-4127" y="1416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3 h 4"/>
                  <a:gd name="T4" fmla="*/ 3 w 3"/>
                  <a:gd name="T5" fmla="*/ 3 h 4"/>
                  <a:gd name="T6" fmla="*/ 1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2" y="2"/>
                      <a:pt x="0" y="2"/>
                      <a:pt x="1" y="3"/>
                    </a:cubicBezTo>
                    <a:cubicBezTo>
                      <a:pt x="2" y="3"/>
                      <a:pt x="2" y="4"/>
                      <a:pt x="3" y="3"/>
                    </a:cubicBezTo>
                    <a:cubicBezTo>
                      <a:pt x="2" y="2"/>
                      <a:pt x="3" y="1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46" name="Freeform 5092"/>
              <p:cNvSpPr>
                <a:spLocks/>
              </p:cNvSpPr>
              <p:nvPr/>
            </p:nvSpPr>
            <p:spPr bwMode="auto">
              <a:xfrm>
                <a:off x="-4141" y="1421"/>
                <a:ext cx="12" cy="16"/>
              </a:xfrm>
              <a:custGeom>
                <a:avLst/>
                <a:gdLst>
                  <a:gd name="T0" fmla="*/ 2 w 5"/>
                  <a:gd name="T1" fmla="*/ 0 h 7"/>
                  <a:gd name="T2" fmla="*/ 1 w 5"/>
                  <a:gd name="T3" fmla="*/ 3 h 7"/>
                  <a:gd name="T4" fmla="*/ 0 w 5"/>
                  <a:gd name="T5" fmla="*/ 7 h 7"/>
                  <a:gd name="T6" fmla="*/ 2 w 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cubicBezTo>
                      <a:pt x="2" y="2"/>
                      <a:pt x="4" y="3"/>
                      <a:pt x="1" y="3"/>
                    </a:cubicBezTo>
                    <a:cubicBezTo>
                      <a:pt x="1" y="4"/>
                      <a:pt x="0" y="6"/>
                      <a:pt x="0" y="7"/>
                    </a:cubicBezTo>
                    <a:cubicBezTo>
                      <a:pt x="2" y="6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47" name="Freeform 5093"/>
              <p:cNvSpPr>
                <a:spLocks/>
              </p:cNvSpPr>
              <p:nvPr/>
            </p:nvSpPr>
            <p:spPr bwMode="auto">
              <a:xfrm>
                <a:off x="-4134" y="1376"/>
                <a:ext cx="9" cy="12"/>
              </a:xfrm>
              <a:custGeom>
                <a:avLst/>
                <a:gdLst>
                  <a:gd name="T0" fmla="*/ 2 w 4"/>
                  <a:gd name="T1" fmla="*/ 5 h 5"/>
                  <a:gd name="T2" fmla="*/ 3 w 4"/>
                  <a:gd name="T3" fmla="*/ 3 h 5"/>
                  <a:gd name="T4" fmla="*/ 1 w 4"/>
                  <a:gd name="T5" fmla="*/ 0 h 5"/>
                  <a:gd name="T6" fmla="*/ 2 w 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2" y="4"/>
                      <a:pt x="4" y="4"/>
                      <a:pt x="3" y="3"/>
                    </a:cubicBezTo>
                    <a:cubicBezTo>
                      <a:pt x="0" y="3"/>
                      <a:pt x="4" y="0"/>
                      <a:pt x="1" y="0"/>
                    </a:cubicBezTo>
                    <a:cubicBezTo>
                      <a:pt x="1" y="2"/>
                      <a:pt x="1" y="4"/>
                      <a:pt x="2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48" name="Freeform 5094"/>
              <p:cNvSpPr>
                <a:spLocks/>
              </p:cNvSpPr>
              <p:nvPr/>
            </p:nvSpPr>
            <p:spPr bwMode="auto">
              <a:xfrm>
                <a:off x="-4285" y="1213"/>
                <a:ext cx="14" cy="7"/>
              </a:xfrm>
              <a:custGeom>
                <a:avLst/>
                <a:gdLst>
                  <a:gd name="T0" fmla="*/ 4 w 6"/>
                  <a:gd name="T1" fmla="*/ 1 h 3"/>
                  <a:gd name="T2" fmla="*/ 4 w 6"/>
                  <a:gd name="T3" fmla="*/ 0 h 3"/>
                  <a:gd name="T4" fmla="*/ 1 w 6"/>
                  <a:gd name="T5" fmla="*/ 1 h 3"/>
                  <a:gd name="T6" fmla="*/ 4 w 6"/>
                  <a:gd name="T7" fmla="*/ 3 h 3"/>
                  <a:gd name="T8" fmla="*/ 6 w 6"/>
                  <a:gd name="T9" fmla="*/ 1 h 3"/>
                  <a:gd name="T10" fmla="*/ 4 w 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4" y="1"/>
                    </a:moveTo>
                    <a:cubicBezTo>
                      <a:pt x="4" y="1"/>
                      <a:pt x="4" y="0"/>
                      <a:pt x="4" y="0"/>
                    </a:cubicBezTo>
                    <a:cubicBezTo>
                      <a:pt x="3" y="0"/>
                      <a:pt x="0" y="0"/>
                      <a:pt x="1" y="1"/>
                    </a:cubicBezTo>
                    <a:cubicBezTo>
                      <a:pt x="3" y="0"/>
                      <a:pt x="3" y="2"/>
                      <a:pt x="4" y="3"/>
                    </a:cubicBezTo>
                    <a:cubicBezTo>
                      <a:pt x="4" y="0"/>
                      <a:pt x="6" y="3"/>
                      <a:pt x="6" y="1"/>
                    </a:cubicBezTo>
                    <a:cubicBezTo>
                      <a:pt x="5" y="1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49" name="Freeform 5095"/>
              <p:cNvSpPr>
                <a:spLocks/>
              </p:cNvSpPr>
              <p:nvPr/>
            </p:nvSpPr>
            <p:spPr bwMode="auto">
              <a:xfrm>
                <a:off x="-4319" y="1205"/>
                <a:ext cx="19" cy="17"/>
              </a:xfrm>
              <a:custGeom>
                <a:avLst/>
                <a:gdLst>
                  <a:gd name="T0" fmla="*/ 1 w 8"/>
                  <a:gd name="T1" fmla="*/ 2 h 7"/>
                  <a:gd name="T2" fmla="*/ 3 w 8"/>
                  <a:gd name="T3" fmla="*/ 3 h 7"/>
                  <a:gd name="T4" fmla="*/ 3 w 8"/>
                  <a:gd name="T5" fmla="*/ 4 h 7"/>
                  <a:gd name="T6" fmla="*/ 2 w 8"/>
                  <a:gd name="T7" fmla="*/ 4 h 7"/>
                  <a:gd name="T8" fmla="*/ 2 w 8"/>
                  <a:gd name="T9" fmla="*/ 4 h 7"/>
                  <a:gd name="T10" fmla="*/ 2 w 8"/>
                  <a:gd name="T11" fmla="*/ 4 h 7"/>
                  <a:gd name="T12" fmla="*/ 1 w 8"/>
                  <a:gd name="T13" fmla="*/ 5 h 7"/>
                  <a:gd name="T14" fmla="*/ 4 w 8"/>
                  <a:gd name="T15" fmla="*/ 6 h 7"/>
                  <a:gd name="T16" fmla="*/ 3 w 8"/>
                  <a:gd name="T17" fmla="*/ 5 h 7"/>
                  <a:gd name="T18" fmla="*/ 5 w 8"/>
                  <a:gd name="T19" fmla="*/ 4 h 7"/>
                  <a:gd name="T20" fmla="*/ 8 w 8"/>
                  <a:gd name="T21" fmla="*/ 4 h 7"/>
                  <a:gd name="T22" fmla="*/ 6 w 8"/>
                  <a:gd name="T23" fmla="*/ 1 h 7"/>
                  <a:gd name="T24" fmla="*/ 4 w 8"/>
                  <a:gd name="T25" fmla="*/ 2 h 7"/>
                  <a:gd name="T26" fmla="*/ 4 w 8"/>
                  <a:gd name="T27" fmla="*/ 1 h 7"/>
                  <a:gd name="T28" fmla="*/ 4 w 8"/>
                  <a:gd name="T29" fmla="*/ 1 h 7"/>
                  <a:gd name="T30" fmla="*/ 2 w 8"/>
                  <a:gd name="T31" fmla="*/ 1 h 7"/>
                  <a:gd name="T32" fmla="*/ 1 w 8"/>
                  <a:gd name="T33" fmla="*/ 0 h 7"/>
                  <a:gd name="T34" fmla="*/ 2 w 8"/>
                  <a:gd name="T35" fmla="*/ 2 h 7"/>
                  <a:gd name="T36" fmla="*/ 1 w 8"/>
                  <a:gd name="T3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7">
                    <a:moveTo>
                      <a:pt x="1" y="2"/>
                    </a:move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0" y="4"/>
                      <a:pt x="3" y="6"/>
                      <a:pt x="1" y="5"/>
                    </a:cubicBezTo>
                    <a:cubicBezTo>
                      <a:pt x="2" y="6"/>
                      <a:pt x="3" y="7"/>
                      <a:pt x="4" y="6"/>
                    </a:cubicBezTo>
                    <a:cubicBezTo>
                      <a:pt x="4" y="6"/>
                      <a:pt x="4" y="5"/>
                      <a:pt x="3" y="5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5" y="4"/>
                      <a:pt x="6" y="4"/>
                      <a:pt x="8" y="4"/>
                    </a:cubicBezTo>
                    <a:cubicBezTo>
                      <a:pt x="7" y="4"/>
                      <a:pt x="7" y="2"/>
                      <a:pt x="6" y="1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2" y="2"/>
                    </a:cubicBezTo>
                    <a:cubicBezTo>
                      <a:pt x="2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50" name="Freeform 5096"/>
              <p:cNvSpPr>
                <a:spLocks/>
              </p:cNvSpPr>
              <p:nvPr/>
            </p:nvSpPr>
            <p:spPr bwMode="auto">
              <a:xfrm>
                <a:off x="-4290" y="1220"/>
                <a:ext cx="12" cy="9"/>
              </a:xfrm>
              <a:custGeom>
                <a:avLst/>
                <a:gdLst>
                  <a:gd name="T0" fmla="*/ 4 w 5"/>
                  <a:gd name="T1" fmla="*/ 0 h 4"/>
                  <a:gd name="T2" fmla="*/ 0 w 5"/>
                  <a:gd name="T3" fmla="*/ 4 h 4"/>
                  <a:gd name="T4" fmla="*/ 4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cubicBezTo>
                      <a:pt x="3" y="1"/>
                      <a:pt x="0" y="3"/>
                      <a:pt x="0" y="4"/>
                    </a:cubicBezTo>
                    <a:cubicBezTo>
                      <a:pt x="1" y="3"/>
                      <a:pt x="5" y="2"/>
                      <a:pt x="4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51" name="Freeform 5097"/>
              <p:cNvSpPr>
                <a:spLocks/>
              </p:cNvSpPr>
              <p:nvPr/>
            </p:nvSpPr>
            <p:spPr bwMode="auto">
              <a:xfrm>
                <a:off x="-4290" y="1224"/>
                <a:ext cx="12" cy="12"/>
              </a:xfrm>
              <a:custGeom>
                <a:avLst/>
                <a:gdLst>
                  <a:gd name="T0" fmla="*/ 4 w 5"/>
                  <a:gd name="T1" fmla="*/ 0 h 5"/>
                  <a:gd name="T2" fmla="*/ 0 w 5"/>
                  <a:gd name="T3" fmla="*/ 5 h 5"/>
                  <a:gd name="T4" fmla="*/ 4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2" y="4"/>
                      <a:pt x="5" y="3"/>
                      <a:pt x="4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52" name="Freeform 5098"/>
              <p:cNvSpPr>
                <a:spLocks/>
              </p:cNvSpPr>
              <p:nvPr/>
            </p:nvSpPr>
            <p:spPr bwMode="auto">
              <a:xfrm>
                <a:off x="-4338" y="1208"/>
                <a:ext cx="17" cy="9"/>
              </a:xfrm>
              <a:custGeom>
                <a:avLst/>
                <a:gdLst>
                  <a:gd name="T0" fmla="*/ 2 w 7"/>
                  <a:gd name="T1" fmla="*/ 0 h 4"/>
                  <a:gd name="T2" fmla="*/ 3 w 7"/>
                  <a:gd name="T3" fmla="*/ 4 h 4"/>
                  <a:gd name="T4" fmla="*/ 7 w 7"/>
                  <a:gd name="T5" fmla="*/ 2 h 4"/>
                  <a:gd name="T6" fmla="*/ 4 w 7"/>
                  <a:gd name="T7" fmla="*/ 0 h 4"/>
                  <a:gd name="T8" fmla="*/ 2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2" y="0"/>
                    </a:moveTo>
                    <a:cubicBezTo>
                      <a:pt x="0" y="3"/>
                      <a:pt x="4" y="1"/>
                      <a:pt x="3" y="4"/>
                    </a:cubicBezTo>
                    <a:cubicBezTo>
                      <a:pt x="5" y="4"/>
                      <a:pt x="6" y="3"/>
                      <a:pt x="7" y="2"/>
                    </a:cubicBezTo>
                    <a:cubicBezTo>
                      <a:pt x="5" y="2"/>
                      <a:pt x="5" y="1"/>
                      <a:pt x="4" y="0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53" name="Freeform 5099"/>
              <p:cNvSpPr>
                <a:spLocks/>
              </p:cNvSpPr>
              <p:nvPr/>
            </p:nvSpPr>
            <p:spPr bwMode="auto">
              <a:xfrm>
                <a:off x="-4342" y="1189"/>
                <a:ext cx="12" cy="7"/>
              </a:xfrm>
              <a:custGeom>
                <a:avLst/>
                <a:gdLst>
                  <a:gd name="T0" fmla="*/ 5 w 5"/>
                  <a:gd name="T1" fmla="*/ 1 h 3"/>
                  <a:gd name="T2" fmla="*/ 3 w 5"/>
                  <a:gd name="T3" fmla="*/ 0 h 3"/>
                  <a:gd name="T4" fmla="*/ 1 w 5"/>
                  <a:gd name="T5" fmla="*/ 1 h 3"/>
                  <a:gd name="T6" fmla="*/ 5 w 5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cubicBezTo>
                      <a:pt x="4" y="1"/>
                      <a:pt x="4" y="1"/>
                      <a:pt x="3" y="0"/>
                    </a:cubicBezTo>
                    <a:cubicBezTo>
                      <a:pt x="2" y="0"/>
                      <a:pt x="3" y="2"/>
                      <a:pt x="1" y="1"/>
                    </a:cubicBezTo>
                    <a:cubicBezTo>
                      <a:pt x="0" y="3"/>
                      <a:pt x="4" y="2"/>
                      <a:pt x="5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54" name="Freeform 5100"/>
              <p:cNvSpPr>
                <a:spLocks/>
              </p:cNvSpPr>
              <p:nvPr/>
            </p:nvSpPr>
            <p:spPr bwMode="auto">
              <a:xfrm>
                <a:off x="-4366" y="1179"/>
                <a:ext cx="7" cy="8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2 h 3"/>
                  <a:gd name="T6" fmla="*/ 2 w 3"/>
                  <a:gd name="T7" fmla="*/ 0 h 3"/>
                  <a:gd name="T8" fmla="*/ 0 w 3"/>
                  <a:gd name="T9" fmla="*/ 1 h 3"/>
                  <a:gd name="T10" fmla="*/ 1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2" y="0"/>
                      <a:pt x="2" y="2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55" name="Freeform 5101"/>
              <p:cNvSpPr>
                <a:spLocks/>
              </p:cNvSpPr>
              <p:nvPr/>
            </p:nvSpPr>
            <p:spPr bwMode="auto">
              <a:xfrm>
                <a:off x="-4359" y="11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56" name="Freeform 5102"/>
              <p:cNvSpPr>
                <a:spLocks/>
              </p:cNvSpPr>
              <p:nvPr/>
            </p:nvSpPr>
            <p:spPr bwMode="auto">
              <a:xfrm>
                <a:off x="-4330" y="1191"/>
                <a:ext cx="9" cy="10"/>
              </a:xfrm>
              <a:custGeom>
                <a:avLst/>
                <a:gdLst>
                  <a:gd name="T0" fmla="*/ 2 w 4"/>
                  <a:gd name="T1" fmla="*/ 1 h 4"/>
                  <a:gd name="T2" fmla="*/ 0 w 4"/>
                  <a:gd name="T3" fmla="*/ 2 h 4"/>
                  <a:gd name="T4" fmla="*/ 3 w 4"/>
                  <a:gd name="T5" fmla="*/ 4 h 4"/>
                  <a:gd name="T6" fmla="*/ 4 w 4"/>
                  <a:gd name="T7" fmla="*/ 3 h 4"/>
                  <a:gd name="T8" fmla="*/ 3 w 4"/>
                  <a:gd name="T9" fmla="*/ 2 h 4"/>
                  <a:gd name="T10" fmla="*/ 2 w 4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1"/>
                    </a:moveTo>
                    <a:cubicBezTo>
                      <a:pt x="0" y="0"/>
                      <a:pt x="1" y="2"/>
                      <a:pt x="0" y="2"/>
                    </a:cubicBezTo>
                    <a:cubicBezTo>
                      <a:pt x="1" y="3"/>
                      <a:pt x="2" y="2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3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57" name="Freeform 5103"/>
              <p:cNvSpPr>
                <a:spLocks/>
              </p:cNvSpPr>
              <p:nvPr/>
            </p:nvSpPr>
            <p:spPr bwMode="auto">
              <a:xfrm>
                <a:off x="-4342" y="1191"/>
                <a:ext cx="14" cy="7"/>
              </a:xfrm>
              <a:custGeom>
                <a:avLst/>
                <a:gdLst>
                  <a:gd name="T0" fmla="*/ 0 w 6"/>
                  <a:gd name="T1" fmla="*/ 1 h 3"/>
                  <a:gd name="T2" fmla="*/ 4 w 6"/>
                  <a:gd name="T3" fmla="*/ 1 h 3"/>
                  <a:gd name="T4" fmla="*/ 5 w 6"/>
                  <a:gd name="T5" fmla="*/ 3 h 3"/>
                  <a:gd name="T6" fmla="*/ 5 w 6"/>
                  <a:gd name="T7" fmla="*/ 0 h 3"/>
                  <a:gd name="T8" fmla="*/ 0 w 6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1"/>
                    </a:moveTo>
                    <a:cubicBezTo>
                      <a:pt x="1" y="3"/>
                      <a:pt x="2" y="2"/>
                      <a:pt x="4" y="1"/>
                    </a:cubicBezTo>
                    <a:cubicBezTo>
                      <a:pt x="4" y="2"/>
                      <a:pt x="4" y="3"/>
                      <a:pt x="5" y="3"/>
                    </a:cubicBezTo>
                    <a:cubicBezTo>
                      <a:pt x="6" y="3"/>
                      <a:pt x="4" y="1"/>
                      <a:pt x="5" y="0"/>
                    </a:cubicBezTo>
                    <a:cubicBezTo>
                      <a:pt x="4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58" name="Freeform 5104"/>
              <p:cNvSpPr>
                <a:spLocks/>
              </p:cNvSpPr>
              <p:nvPr/>
            </p:nvSpPr>
            <p:spPr bwMode="auto">
              <a:xfrm>
                <a:off x="-4366" y="1172"/>
                <a:ext cx="26" cy="24"/>
              </a:xfrm>
              <a:custGeom>
                <a:avLst/>
                <a:gdLst>
                  <a:gd name="T0" fmla="*/ 3 w 11"/>
                  <a:gd name="T1" fmla="*/ 1 h 10"/>
                  <a:gd name="T2" fmla="*/ 2 w 11"/>
                  <a:gd name="T3" fmla="*/ 1 h 10"/>
                  <a:gd name="T4" fmla="*/ 2 w 11"/>
                  <a:gd name="T5" fmla="*/ 3 h 10"/>
                  <a:gd name="T6" fmla="*/ 3 w 11"/>
                  <a:gd name="T7" fmla="*/ 2 h 10"/>
                  <a:gd name="T8" fmla="*/ 2 w 11"/>
                  <a:gd name="T9" fmla="*/ 5 h 10"/>
                  <a:gd name="T10" fmla="*/ 1 w 11"/>
                  <a:gd name="T11" fmla="*/ 4 h 10"/>
                  <a:gd name="T12" fmla="*/ 1 w 11"/>
                  <a:gd name="T13" fmla="*/ 6 h 10"/>
                  <a:gd name="T14" fmla="*/ 1 w 11"/>
                  <a:gd name="T15" fmla="*/ 6 h 10"/>
                  <a:gd name="T16" fmla="*/ 2 w 11"/>
                  <a:gd name="T17" fmla="*/ 8 h 10"/>
                  <a:gd name="T18" fmla="*/ 5 w 11"/>
                  <a:gd name="T19" fmla="*/ 10 h 10"/>
                  <a:gd name="T20" fmla="*/ 4 w 11"/>
                  <a:gd name="T21" fmla="*/ 6 h 10"/>
                  <a:gd name="T22" fmla="*/ 5 w 11"/>
                  <a:gd name="T23" fmla="*/ 5 h 10"/>
                  <a:gd name="T24" fmla="*/ 3 w 11"/>
                  <a:gd name="T25" fmla="*/ 4 h 10"/>
                  <a:gd name="T26" fmla="*/ 4 w 11"/>
                  <a:gd name="T27" fmla="*/ 5 h 10"/>
                  <a:gd name="T28" fmla="*/ 5 w 11"/>
                  <a:gd name="T29" fmla="*/ 3 h 10"/>
                  <a:gd name="T30" fmla="*/ 5 w 11"/>
                  <a:gd name="T31" fmla="*/ 3 h 10"/>
                  <a:gd name="T32" fmla="*/ 7 w 11"/>
                  <a:gd name="T33" fmla="*/ 4 h 10"/>
                  <a:gd name="T34" fmla="*/ 7 w 11"/>
                  <a:gd name="T35" fmla="*/ 5 h 10"/>
                  <a:gd name="T36" fmla="*/ 7 w 11"/>
                  <a:gd name="T37" fmla="*/ 4 h 10"/>
                  <a:gd name="T38" fmla="*/ 9 w 11"/>
                  <a:gd name="T39" fmla="*/ 4 h 10"/>
                  <a:gd name="T40" fmla="*/ 9 w 11"/>
                  <a:gd name="T41" fmla="*/ 5 h 10"/>
                  <a:gd name="T42" fmla="*/ 8 w 11"/>
                  <a:gd name="T43" fmla="*/ 3 h 10"/>
                  <a:gd name="T44" fmla="*/ 8 w 11"/>
                  <a:gd name="T45" fmla="*/ 1 h 10"/>
                  <a:gd name="T46" fmla="*/ 3 w 11"/>
                  <a:gd name="T4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" h="10">
                    <a:moveTo>
                      <a:pt x="3" y="1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3" y="2"/>
                      <a:pt x="1" y="2"/>
                      <a:pt x="2" y="3"/>
                    </a:cubicBezTo>
                    <a:cubicBezTo>
                      <a:pt x="3" y="2"/>
                      <a:pt x="2" y="2"/>
                      <a:pt x="3" y="2"/>
                    </a:cubicBezTo>
                    <a:cubicBezTo>
                      <a:pt x="4" y="3"/>
                      <a:pt x="3" y="4"/>
                      <a:pt x="2" y="5"/>
                    </a:cubicBezTo>
                    <a:cubicBezTo>
                      <a:pt x="2" y="5"/>
                      <a:pt x="2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0" y="6"/>
                      <a:pt x="1" y="6"/>
                    </a:cubicBezTo>
                    <a:cubicBezTo>
                      <a:pt x="3" y="5"/>
                      <a:pt x="3" y="8"/>
                      <a:pt x="2" y="8"/>
                    </a:cubicBezTo>
                    <a:cubicBezTo>
                      <a:pt x="2" y="8"/>
                      <a:pt x="3" y="8"/>
                      <a:pt x="5" y="10"/>
                    </a:cubicBezTo>
                    <a:cubicBezTo>
                      <a:pt x="4" y="8"/>
                      <a:pt x="3" y="7"/>
                      <a:pt x="4" y="6"/>
                    </a:cubicBezTo>
                    <a:cubicBezTo>
                      <a:pt x="5" y="6"/>
                      <a:pt x="5" y="6"/>
                      <a:pt x="5" y="5"/>
                    </a:cubicBezTo>
                    <a:cubicBezTo>
                      <a:pt x="4" y="5"/>
                      <a:pt x="4" y="5"/>
                      <a:pt x="3" y="4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4" y="4"/>
                      <a:pt x="5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6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11" y="5"/>
                      <a:pt x="9" y="3"/>
                      <a:pt x="8" y="3"/>
                    </a:cubicBezTo>
                    <a:cubicBezTo>
                      <a:pt x="8" y="2"/>
                      <a:pt x="8" y="2"/>
                      <a:pt x="8" y="1"/>
                    </a:cubicBezTo>
                    <a:cubicBezTo>
                      <a:pt x="5" y="2"/>
                      <a:pt x="4" y="0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59" name="Freeform 5105"/>
              <p:cNvSpPr>
                <a:spLocks/>
              </p:cNvSpPr>
              <p:nvPr/>
            </p:nvSpPr>
            <p:spPr bwMode="auto">
              <a:xfrm>
                <a:off x="-4144" y="1409"/>
                <a:ext cx="8" cy="7"/>
              </a:xfrm>
              <a:custGeom>
                <a:avLst/>
                <a:gdLst>
                  <a:gd name="T0" fmla="*/ 0 w 3"/>
                  <a:gd name="T1" fmla="*/ 1 h 3"/>
                  <a:gd name="T2" fmla="*/ 3 w 3"/>
                  <a:gd name="T3" fmla="*/ 1 h 3"/>
                  <a:gd name="T4" fmla="*/ 2 w 3"/>
                  <a:gd name="T5" fmla="*/ 0 h 3"/>
                  <a:gd name="T6" fmla="*/ 0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3"/>
                      <a:pt x="1" y="2"/>
                      <a:pt x="3" y="1"/>
                    </a:cubicBezTo>
                    <a:cubicBezTo>
                      <a:pt x="2" y="1"/>
                      <a:pt x="1" y="1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60" name="Freeform 5106"/>
              <p:cNvSpPr>
                <a:spLocks/>
              </p:cNvSpPr>
              <p:nvPr/>
            </p:nvSpPr>
            <p:spPr bwMode="auto">
              <a:xfrm>
                <a:off x="-4323" y="1201"/>
                <a:ext cx="4" cy="9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2 h 4"/>
                  <a:gd name="T4" fmla="*/ 0 w 2"/>
                  <a:gd name="T5" fmla="*/ 3 h 4"/>
                  <a:gd name="T6" fmla="*/ 1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1"/>
                      <a:pt x="1" y="2"/>
                      <a:pt x="0" y="2"/>
                    </a:cubicBezTo>
                    <a:cubicBezTo>
                      <a:pt x="0" y="2"/>
                      <a:pt x="1" y="3"/>
                      <a:pt x="0" y="3"/>
                    </a:cubicBezTo>
                    <a:cubicBezTo>
                      <a:pt x="2" y="4"/>
                      <a:pt x="2" y="2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61" name="Freeform 5107"/>
              <p:cNvSpPr>
                <a:spLocks/>
              </p:cNvSpPr>
              <p:nvPr/>
            </p:nvSpPr>
            <p:spPr bwMode="auto">
              <a:xfrm>
                <a:off x="-4349" y="1179"/>
                <a:ext cx="30" cy="12"/>
              </a:xfrm>
              <a:custGeom>
                <a:avLst/>
                <a:gdLst>
                  <a:gd name="T0" fmla="*/ 1 w 13"/>
                  <a:gd name="T1" fmla="*/ 4 h 5"/>
                  <a:gd name="T2" fmla="*/ 3 w 13"/>
                  <a:gd name="T3" fmla="*/ 5 h 5"/>
                  <a:gd name="T4" fmla="*/ 2 w 13"/>
                  <a:gd name="T5" fmla="*/ 3 h 5"/>
                  <a:gd name="T6" fmla="*/ 6 w 13"/>
                  <a:gd name="T7" fmla="*/ 3 h 5"/>
                  <a:gd name="T8" fmla="*/ 5 w 13"/>
                  <a:gd name="T9" fmla="*/ 4 h 5"/>
                  <a:gd name="T10" fmla="*/ 7 w 13"/>
                  <a:gd name="T11" fmla="*/ 4 h 5"/>
                  <a:gd name="T12" fmla="*/ 5 w 13"/>
                  <a:gd name="T13" fmla="*/ 2 h 5"/>
                  <a:gd name="T14" fmla="*/ 4 w 13"/>
                  <a:gd name="T15" fmla="*/ 1 h 5"/>
                  <a:gd name="T16" fmla="*/ 11 w 13"/>
                  <a:gd name="T17" fmla="*/ 3 h 5"/>
                  <a:gd name="T18" fmla="*/ 11 w 13"/>
                  <a:gd name="T19" fmla="*/ 0 h 5"/>
                  <a:gd name="T20" fmla="*/ 1 w 13"/>
                  <a:gd name="T21" fmla="*/ 0 h 5"/>
                  <a:gd name="T22" fmla="*/ 1 w 13"/>
                  <a:gd name="T2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5">
                    <a:moveTo>
                      <a:pt x="1" y="4"/>
                    </a:moveTo>
                    <a:cubicBezTo>
                      <a:pt x="2" y="4"/>
                      <a:pt x="2" y="4"/>
                      <a:pt x="3" y="5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3" y="2"/>
                      <a:pt x="5" y="1"/>
                      <a:pt x="6" y="3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4" y="4"/>
                      <a:pt x="7" y="4"/>
                      <a:pt x="7" y="4"/>
                    </a:cubicBezTo>
                    <a:cubicBezTo>
                      <a:pt x="6" y="3"/>
                      <a:pt x="7" y="0"/>
                      <a:pt x="5" y="2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8" y="2"/>
                      <a:pt x="7" y="1"/>
                      <a:pt x="11" y="3"/>
                    </a:cubicBezTo>
                    <a:cubicBezTo>
                      <a:pt x="12" y="2"/>
                      <a:pt x="13" y="1"/>
                      <a:pt x="11" y="0"/>
                    </a:cubicBezTo>
                    <a:cubicBezTo>
                      <a:pt x="8" y="0"/>
                      <a:pt x="4" y="0"/>
                      <a:pt x="1" y="0"/>
                    </a:cubicBezTo>
                    <a:cubicBezTo>
                      <a:pt x="0" y="1"/>
                      <a:pt x="3" y="2"/>
                      <a:pt x="1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62" name="Freeform 5108"/>
              <p:cNvSpPr>
                <a:spLocks/>
              </p:cNvSpPr>
              <p:nvPr/>
            </p:nvSpPr>
            <p:spPr bwMode="auto">
              <a:xfrm>
                <a:off x="-4349" y="1191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3 w 4"/>
                  <a:gd name="T3" fmla="*/ 2 h 2"/>
                  <a:gd name="T4" fmla="*/ 4 w 4"/>
                  <a:gd name="T5" fmla="*/ 1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3" y="2"/>
                      <a:pt x="3" y="1"/>
                      <a:pt x="4" y="1"/>
                    </a:cubicBezTo>
                    <a:cubicBezTo>
                      <a:pt x="3" y="0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63" name="Freeform 5109"/>
              <p:cNvSpPr>
                <a:spLocks/>
              </p:cNvSpPr>
              <p:nvPr/>
            </p:nvSpPr>
            <p:spPr bwMode="auto">
              <a:xfrm>
                <a:off x="-4127" y="1423"/>
                <a:ext cx="7" cy="7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0 h 3"/>
                  <a:gd name="T4" fmla="*/ 0 w 3"/>
                  <a:gd name="T5" fmla="*/ 3 h 3"/>
                  <a:gd name="T6" fmla="*/ 1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3" y="3"/>
                      <a:pt x="1" y="1"/>
                      <a:pt x="2" y="0"/>
                    </a:cubicBezTo>
                    <a:cubicBezTo>
                      <a:pt x="0" y="0"/>
                      <a:pt x="2" y="2"/>
                      <a:pt x="0" y="3"/>
                    </a:cubicBezTo>
                    <a:cubicBezTo>
                      <a:pt x="1" y="3"/>
                      <a:pt x="2" y="2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64" name="Freeform 5110"/>
              <p:cNvSpPr>
                <a:spLocks/>
              </p:cNvSpPr>
              <p:nvPr/>
            </p:nvSpPr>
            <p:spPr bwMode="auto">
              <a:xfrm>
                <a:off x="-4356" y="1168"/>
                <a:ext cx="26" cy="9"/>
              </a:xfrm>
              <a:custGeom>
                <a:avLst/>
                <a:gdLst>
                  <a:gd name="T0" fmla="*/ 3 w 11"/>
                  <a:gd name="T1" fmla="*/ 1 h 4"/>
                  <a:gd name="T2" fmla="*/ 0 w 11"/>
                  <a:gd name="T3" fmla="*/ 2 h 4"/>
                  <a:gd name="T4" fmla="*/ 0 w 11"/>
                  <a:gd name="T5" fmla="*/ 3 h 4"/>
                  <a:gd name="T6" fmla="*/ 5 w 11"/>
                  <a:gd name="T7" fmla="*/ 2 h 4"/>
                  <a:gd name="T8" fmla="*/ 7 w 11"/>
                  <a:gd name="T9" fmla="*/ 1 h 4"/>
                  <a:gd name="T10" fmla="*/ 11 w 11"/>
                  <a:gd name="T11" fmla="*/ 3 h 4"/>
                  <a:gd name="T12" fmla="*/ 10 w 11"/>
                  <a:gd name="T13" fmla="*/ 1 h 4"/>
                  <a:gd name="T14" fmla="*/ 1 w 11"/>
                  <a:gd name="T15" fmla="*/ 2 h 4"/>
                  <a:gd name="T16" fmla="*/ 3 w 11"/>
                  <a:gd name="T1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">
                    <a:moveTo>
                      <a:pt x="3" y="1"/>
                    </a:moveTo>
                    <a:cubicBezTo>
                      <a:pt x="2" y="1"/>
                      <a:pt x="1" y="0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2" y="3"/>
                      <a:pt x="6" y="4"/>
                      <a:pt x="5" y="2"/>
                    </a:cubicBezTo>
                    <a:cubicBezTo>
                      <a:pt x="6" y="2"/>
                      <a:pt x="7" y="2"/>
                      <a:pt x="7" y="1"/>
                    </a:cubicBezTo>
                    <a:cubicBezTo>
                      <a:pt x="8" y="3"/>
                      <a:pt x="9" y="3"/>
                      <a:pt x="11" y="3"/>
                    </a:cubicBezTo>
                    <a:cubicBezTo>
                      <a:pt x="11" y="2"/>
                      <a:pt x="10" y="2"/>
                      <a:pt x="10" y="1"/>
                    </a:cubicBezTo>
                    <a:cubicBezTo>
                      <a:pt x="7" y="0"/>
                      <a:pt x="4" y="2"/>
                      <a:pt x="1" y="2"/>
                    </a:cubicBezTo>
                    <a:cubicBezTo>
                      <a:pt x="1" y="1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65" name="Freeform 5111"/>
              <p:cNvSpPr>
                <a:spLocks/>
              </p:cNvSpPr>
              <p:nvPr/>
            </p:nvSpPr>
            <p:spPr bwMode="auto">
              <a:xfrm>
                <a:off x="-4491" y="1099"/>
                <a:ext cx="9" cy="7"/>
              </a:xfrm>
              <a:custGeom>
                <a:avLst/>
                <a:gdLst>
                  <a:gd name="T0" fmla="*/ 2 w 4"/>
                  <a:gd name="T1" fmla="*/ 3 h 3"/>
                  <a:gd name="T2" fmla="*/ 4 w 4"/>
                  <a:gd name="T3" fmla="*/ 2 h 3"/>
                  <a:gd name="T4" fmla="*/ 0 w 4"/>
                  <a:gd name="T5" fmla="*/ 0 h 3"/>
                  <a:gd name="T6" fmla="*/ 2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3" y="3"/>
                      <a:pt x="4" y="2"/>
                    </a:cubicBezTo>
                    <a:cubicBezTo>
                      <a:pt x="2" y="0"/>
                      <a:pt x="1" y="1"/>
                      <a:pt x="0" y="0"/>
                    </a:cubicBezTo>
                    <a:cubicBezTo>
                      <a:pt x="0" y="2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66" name="Freeform 5112"/>
              <p:cNvSpPr>
                <a:spLocks/>
              </p:cNvSpPr>
              <p:nvPr/>
            </p:nvSpPr>
            <p:spPr bwMode="auto">
              <a:xfrm>
                <a:off x="-4148" y="1430"/>
                <a:ext cx="19" cy="15"/>
              </a:xfrm>
              <a:custGeom>
                <a:avLst/>
                <a:gdLst>
                  <a:gd name="T0" fmla="*/ 8 w 8"/>
                  <a:gd name="T1" fmla="*/ 3 h 6"/>
                  <a:gd name="T2" fmla="*/ 8 w 8"/>
                  <a:gd name="T3" fmla="*/ 1 h 6"/>
                  <a:gd name="T4" fmla="*/ 2 w 8"/>
                  <a:gd name="T5" fmla="*/ 0 h 6"/>
                  <a:gd name="T6" fmla="*/ 2 w 8"/>
                  <a:gd name="T7" fmla="*/ 4 h 6"/>
                  <a:gd name="T8" fmla="*/ 8 w 8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8" y="3"/>
                    </a:moveTo>
                    <a:cubicBezTo>
                      <a:pt x="8" y="3"/>
                      <a:pt x="8" y="2"/>
                      <a:pt x="8" y="1"/>
                    </a:cubicBezTo>
                    <a:cubicBezTo>
                      <a:pt x="6" y="1"/>
                      <a:pt x="4" y="0"/>
                      <a:pt x="2" y="0"/>
                    </a:cubicBezTo>
                    <a:cubicBezTo>
                      <a:pt x="0" y="3"/>
                      <a:pt x="5" y="1"/>
                      <a:pt x="2" y="4"/>
                    </a:cubicBezTo>
                    <a:cubicBezTo>
                      <a:pt x="5" y="6"/>
                      <a:pt x="5" y="1"/>
                      <a:pt x="8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67" name="Freeform 5113"/>
              <p:cNvSpPr>
                <a:spLocks/>
              </p:cNvSpPr>
              <p:nvPr/>
            </p:nvSpPr>
            <p:spPr bwMode="auto">
              <a:xfrm>
                <a:off x="-4304" y="1229"/>
                <a:ext cx="14" cy="12"/>
              </a:xfrm>
              <a:custGeom>
                <a:avLst/>
                <a:gdLst>
                  <a:gd name="T0" fmla="*/ 6 w 6"/>
                  <a:gd name="T1" fmla="*/ 1 h 5"/>
                  <a:gd name="T2" fmla="*/ 0 w 6"/>
                  <a:gd name="T3" fmla="*/ 3 h 5"/>
                  <a:gd name="T4" fmla="*/ 6 w 6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cubicBezTo>
                      <a:pt x="4" y="0"/>
                      <a:pt x="2" y="0"/>
                      <a:pt x="0" y="3"/>
                    </a:cubicBezTo>
                    <a:cubicBezTo>
                      <a:pt x="2" y="5"/>
                      <a:pt x="4" y="3"/>
                      <a:pt x="6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68" name="Freeform 5114"/>
              <p:cNvSpPr>
                <a:spLocks/>
              </p:cNvSpPr>
              <p:nvPr/>
            </p:nvSpPr>
            <p:spPr bwMode="auto">
              <a:xfrm>
                <a:off x="-4148" y="1411"/>
                <a:ext cx="9" cy="17"/>
              </a:xfrm>
              <a:custGeom>
                <a:avLst/>
                <a:gdLst>
                  <a:gd name="T0" fmla="*/ 1 w 4"/>
                  <a:gd name="T1" fmla="*/ 0 h 7"/>
                  <a:gd name="T2" fmla="*/ 4 w 4"/>
                  <a:gd name="T3" fmla="*/ 7 h 7"/>
                  <a:gd name="T4" fmla="*/ 1 w 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cubicBezTo>
                      <a:pt x="0" y="4"/>
                      <a:pt x="1" y="6"/>
                      <a:pt x="4" y="7"/>
                    </a:cubicBezTo>
                    <a:cubicBezTo>
                      <a:pt x="4" y="4"/>
                      <a:pt x="3" y="2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69" name="Freeform 5115"/>
              <p:cNvSpPr>
                <a:spLocks/>
              </p:cNvSpPr>
              <p:nvPr/>
            </p:nvSpPr>
            <p:spPr bwMode="auto">
              <a:xfrm>
                <a:off x="-4307" y="1220"/>
                <a:ext cx="19" cy="14"/>
              </a:xfrm>
              <a:custGeom>
                <a:avLst/>
                <a:gdLst>
                  <a:gd name="T0" fmla="*/ 2 w 8"/>
                  <a:gd name="T1" fmla="*/ 1 h 6"/>
                  <a:gd name="T2" fmla="*/ 2 w 8"/>
                  <a:gd name="T3" fmla="*/ 4 h 6"/>
                  <a:gd name="T4" fmla="*/ 3 w 8"/>
                  <a:gd name="T5" fmla="*/ 4 h 6"/>
                  <a:gd name="T6" fmla="*/ 4 w 8"/>
                  <a:gd name="T7" fmla="*/ 6 h 6"/>
                  <a:gd name="T8" fmla="*/ 5 w 8"/>
                  <a:gd name="T9" fmla="*/ 6 h 6"/>
                  <a:gd name="T10" fmla="*/ 8 w 8"/>
                  <a:gd name="T11" fmla="*/ 5 h 6"/>
                  <a:gd name="T12" fmla="*/ 5 w 8"/>
                  <a:gd name="T13" fmla="*/ 1 h 6"/>
                  <a:gd name="T14" fmla="*/ 2 w 8"/>
                  <a:gd name="T1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2" y="1"/>
                    </a:moveTo>
                    <a:cubicBezTo>
                      <a:pt x="0" y="2"/>
                      <a:pt x="1" y="3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5"/>
                      <a:pt x="4" y="5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6" y="6"/>
                      <a:pt x="7" y="5"/>
                      <a:pt x="8" y="5"/>
                    </a:cubicBezTo>
                    <a:cubicBezTo>
                      <a:pt x="8" y="3"/>
                      <a:pt x="7" y="1"/>
                      <a:pt x="5" y="1"/>
                    </a:cubicBezTo>
                    <a:cubicBezTo>
                      <a:pt x="4" y="1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70" name="Freeform 5116"/>
              <p:cNvSpPr>
                <a:spLocks/>
              </p:cNvSpPr>
              <p:nvPr/>
            </p:nvSpPr>
            <p:spPr bwMode="auto">
              <a:xfrm>
                <a:off x="-4148" y="1333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71" name="Freeform 5117"/>
              <p:cNvSpPr>
                <a:spLocks/>
              </p:cNvSpPr>
              <p:nvPr/>
            </p:nvSpPr>
            <p:spPr bwMode="auto">
              <a:xfrm>
                <a:off x="-4356" y="1160"/>
                <a:ext cx="2" cy="8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1 h 3"/>
                  <a:gd name="T4" fmla="*/ 0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3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72" name="Freeform 5118"/>
              <p:cNvSpPr>
                <a:spLocks/>
              </p:cNvSpPr>
              <p:nvPr/>
            </p:nvSpPr>
            <p:spPr bwMode="auto">
              <a:xfrm>
                <a:off x="-4129" y="1452"/>
                <a:ext cx="4" cy="7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1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2"/>
                      <a:pt x="1" y="1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73" name="Freeform 5119"/>
              <p:cNvSpPr>
                <a:spLocks/>
              </p:cNvSpPr>
              <p:nvPr/>
            </p:nvSpPr>
            <p:spPr bwMode="auto">
              <a:xfrm>
                <a:off x="-4477" y="1104"/>
                <a:ext cx="12" cy="9"/>
              </a:xfrm>
              <a:custGeom>
                <a:avLst/>
                <a:gdLst>
                  <a:gd name="T0" fmla="*/ 1 w 5"/>
                  <a:gd name="T1" fmla="*/ 1 h 4"/>
                  <a:gd name="T2" fmla="*/ 1 w 5"/>
                  <a:gd name="T3" fmla="*/ 2 h 4"/>
                  <a:gd name="T4" fmla="*/ 2 w 5"/>
                  <a:gd name="T5" fmla="*/ 1 h 4"/>
                  <a:gd name="T6" fmla="*/ 5 w 5"/>
                  <a:gd name="T7" fmla="*/ 2 h 4"/>
                  <a:gd name="T8" fmla="*/ 1 w 5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0" y="1"/>
                      <a:pt x="0" y="4"/>
                      <a:pt x="1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3" y="1"/>
                      <a:pt x="4" y="4"/>
                      <a:pt x="5" y="2"/>
                    </a:cubicBezTo>
                    <a:cubicBezTo>
                      <a:pt x="3" y="2"/>
                      <a:pt x="3" y="0"/>
                      <a:pt x="1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74" name="Freeform 5120"/>
              <p:cNvSpPr>
                <a:spLocks/>
              </p:cNvSpPr>
              <p:nvPr/>
            </p:nvSpPr>
            <p:spPr bwMode="auto">
              <a:xfrm>
                <a:off x="-4347" y="1182"/>
                <a:ext cx="17" cy="7"/>
              </a:xfrm>
              <a:custGeom>
                <a:avLst/>
                <a:gdLst>
                  <a:gd name="T0" fmla="*/ 3 w 7"/>
                  <a:gd name="T1" fmla="*/ 3 h 3"/>
                  <a:gd name="T2" fmla="*/ 3 w 7"/>
                  <a:gd name="T3" fmla="*/ 1 h 3"/>
                  <a:gd name="T4" fmla="*/ 7 w 7"/>
                  <a:gd name="T5" fmla="*/ 1 h 3"/>
                  <a:gd name="T6" fmla="*/ 4 w 7"/>
                  <a:gd name="T7" fmla="*/ 0 h 3"/>
                  <a:gd name="T8" fmla="*/ 0 w 7"/>
                  <a:gd name="T9" fmla="*/ 2 h 3"/>
                  <a:gd name="T10" fmla="*/ 3 w 7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2"/>
                      <a:pt x="3" y="1"/>
                      <a:pt x="3" y="1"/>
                    </a:cubicBezTo>
                    <a:cubicBezTo>
                      <a:pt x="3" y="3"/>
                      <a:pt x="7" y="3"/>
                      <a:pt x="7" y="1"/>
                    </a:cubicBezTo>
                    <a:cubicBezTo>
                      <a:pt x="6" y="1"/>
                      <a:pt x="4" y="1"/>
                      <a:pt x="4" y="0"/>
                    </a:cubicBezTo>
                    <a:cubicBezTo>
                      <a:pt x="4" y="2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75" name="Freeform 5121"/>
              <p:cNvSpPr>
                <a:spLocks/>
              </p:cNvSpPr>
              <p:nvPr/>
            </p:nvSpPr>
            <p:spPr bwMode="auto">
              <a:xfrm>
                <a:off x="-4139" y="1454"/>
                <a:ext cx="7" cy="7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3 h 3"/>
                  <a:gd name="T6" fmla="*/ 3 w 3"/>
                  <a:gd name="T7" fmla="*/ 1 h 3"/>
                  <a:gd name="T8" fmla="*/ 1 w 3"/>
                  <a:gd name="T9" fmla="*/ 0 h 3"/>
                  <a:gd name="T10" fmla="*/ 0 w 3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2"/>
                      <a:pt x="2" y="2"/>
                      <a:pt x="3" y="1"/>
                    </a:cubicBezTo>
                    <a:cubicBezTo>
                      <a:pt x="3" y="0"/>
                      <a:pt x="0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76" name="Freeform 5122"/>
              <p:cNvSpPr>
                <a:spLocks/>
              </p:cNvSpPr>
              <p:nvPr/>
            </p:nvSpPr>
            <p:spPr bwMode="auto">
              <a:xfrm>
                <a:off x="-4375" y="11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77" name="Freeform 5123"/>
              <p:cNvSpPr>
                <a:spLocks/>
              </p:cNvSpPr>
              <p:nvPr/>
            </p:nvSpPr>
            <p:spPr bwMode="auto">
              <a:xfrm>
                <a:off x="-4136" y="1426"/>
                <a:ext cx="21" cy="45"/>
              </a:xfrm>
              <a:custGeom>
                <a:avLst/>
                <a:gdLst>
                  <a:gd name="T0" fmla="*/ 9 w 9"/>
                  <a:gd name="T1" fmla="*/ 12 h 19"/>
                  <a:gd name="T2" fmla="*/ 6 w 9"/>
                  <a:gd name="T3" fmla="*/ 7 h 19"/>
                  <a:gd name="T4" fmla="*/ 7 w 9"/>
                  <a:gd name="T5" fmla="*/ 3 h 19"/>
                  <a:gd name="T6" fmla="*/ 5 w 9"/>
                  <a:gd name="T7" fmla="*/ 0 h 19"/>
                  <a:gd name="T8" fmla="*/ 4 w 9"/>
                  <a:gd name="T9" fmla="*/ 5 h 19"/>
                  <a:gd name="T10" fmla="*/ 3 w 9"/>
                  <a:gd name="T11" fmla="*/ 4 h 19"/>
                  <a:gd name="T12" fmla="*/ 1 w 9"/>
                  <a:gd name="T13" fmla="*/ 6 h 19"/>
                  <a:gd name="T14" fmla="*/ 4 w 9"/>
                  <a:gd name="T15" fmla="*/ 8 h 19"/>
                  <a:gd name="T16" fmla="*/ 4 w 9"/>
                  <a:gd name="T17" fmla="*/ 8 h 19"/>
                  <a:gd name="T18" fmla="*/ 2 w 9"/>
                  <a:gd name="T19" fmla="*/ 10 h 19"/>
                  <a:gd name="T20" fmla="*/ 2 w 9"/>
                  <a:gd name="T21" fmla="*/ 10 h 19"/>
                  <a:gd name="T22" fmla="*/ 2 w 9"/>
                  <a:gd name="T23" fmla="*/ 11 h 19"/>
                  <a:gd name="T24" fmla="*/ 2 w 9"/>
                  <a:gd name="T25" fmla="*/ 10 h 19"/>
                  <a:gd name="T26" fmla="*/ 3 w 9"/>
                  <a:gd name="T27" fmla="*/ 13 h 19"/>
                  <a:gd name="T28" fmla="*/ 1 w 9"/>
                  <a:gd name="T29" fmla="*/ 15 h 19"/>
                  <a:gd name="T30" fmla="*/ 3 w 9"/>
                  <a:gd name="T31" fmla="*/ 16 h 19"/>
                  <a:gd name="T32" fmla="*/ 1 w 9"/>
                  <a:gd name="T33" fmla="*/ 16 h 19"/>
                  <a:gd name="T34" fmla="*/ 3 w 9"/>
                  <a:gd name="T35" fmla="*/ 14 h 19"/>
                  <a:gd name="T36" fmla="*/ 2 w 9"/>
                  <a:gd name="T37" fmla="*/ 16 h 19"/>
                  <a:gd name="T38" fmla="*/ 4 w 9"/>
                  <a:gd name="T39" fmla="*/ 15 h 19"/>
                  <a:gd name="T40" fmla="*/ 3 w 9"/>
                  <a:gd name="T41" fmla="*/ 17 h 19"/>
                  <a:gd name="T42" fmla="*/ 4 w 9"/>
                  <a:gd name="T43" fmla="*/ 19 h 19"/>
                  <a:gd name="T44" fmla="*/ 5 w 9"/>
                  <a:gd name="T45" fmla="*/ 19 h 19"/>
                  <a:gd name="T46" fmla="*/ 6 w 9"/>
                  <a:gd name="T47" fmla="*/ 18 h 19"/>
                  <a:gd name="T48" fmla="*/ 5 w 9"/>
                  <a:gd name="T49" fmla="*/ 18 h 19"/>
                  <a:gd name="T50" fmla="*/ 5 w 9"/>
                  <a:gd name="T51" fmla="*/ 15 h 19"/>
                  <a:gd name="T52" fmla="*/ 5 w 9"/>
                  <a:gd name="T53" fmla="*/ 15 h 19"/>
                  <a:gd name="T54" fmla="*/ 6 w 9"/>
                  <a:gd name="T55" fmla="*/ 14 h 19"/>
                  <a:gd name="T56" fmla="*/ 5 w 9"/>
                  <a:gd name="T57" fmla="*/ 12 h 19"/>
                  <a:gd name="T58" fmla="*/ 6 w 9"/>
                  <a:gd name="T59" fmla="*/ 12 h 19"/>
                  <a:gd name="T60" fmla="*/ 6 w 9"/>
                  <a:gd name="T61" fmla="*/ 13 h 19"/>
                  <a:gd name="T62" fmla="*/ 9 w 9"/>
                  <a:gd name="T63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" h="19">
                    <a:moveTo>
                      <a:pt x="9" y="12"/>
                    </a:moveTo>
                    <a:cubicBezTo>
                      <a:pt x="8" y="11"/>
                      <a:pt x="6" y="8"/>
                      <a:pt x="6" y="7"/>
                    </a:cubicBezTo>
                    <a:cubicBezTo>
                      <a:pt x="5" y="6"/>
                      <a:pt x="7" y="4"/>
                      <a:pt x="7" y="3"/>
                    </a:cubicBezTo>
                    <a:cubicBezTo>
                      <a:pt x="6" y="2"/>
                      <a:pt x="6" y="2"/>
                      <a:pt x="5" y="0"/>
                    </a:cubicBezTo>
                    <a:cubicBezTo>
                      <a:pt x="5" y="2"/>
                      <a:pt x="4" y="4"/>
                      <a:pt x="4" y="5"/>
                    </a:cubicBezTo>
                    <a:cubicBezTo>
                      <a:pt x="3" y="6"/>
                      <a:pt x="2" y="5"/>
                      <a:pt x="3" y="4"/>
                    </a:cubicBezTo>
                    <a:cubicBezTo>
                      <a:pt x="2" y="4"/>
                      <a:pt x="2" y="5"/>
                      <a:pt x="1" y="6"/>
                    </a:cubicBezTo>
                    <a:cubicBezTo>
                      <a:pt x="3" y="6"/>
                      <a:pt x="4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9"/>
                      <a:pt x="3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2" y="10"/>
                      <a:pt x="2" y="11"/>
                    </a:cubicBezTo>
                    <a:cubicBezTo>
                      <a:pt x="2" y="11"/>
                      <a:pt x="2" y="10"/>
                      <a:pt x="2" y="10"/>
                    </a:cubicBezTo>
                    <a:cubicBezTo>
                      <a:pt x="1" y="11"/>
                      <a:pt x="2" y="12"/>
                      <a:pt x="3" y="13"/>
                    </a:cubicBezTo>
                    <a:cubicBezTo>
                      <a:pt x="2" y="13"/>
                      <a:pt x="2" y="16"/>
                      <a:pt x="1" y="15"/>
                    </a:cubicBezTo>
                    <a:cubicBezTo>
                      <a:pt x="0" y="17"/>
                      <a:pt x="2" y="19"/>
                      <a:pt x="3" y="16"/>
                    </a:cubicBezTo>
                    <a:cubicBezTo>
                      <a:pt x="2" y="17"/>
                      <a:pt x="2" y="17"/>
                      <a:pt x="1" y="16"/>
                    </a:cubicBezTo>
                    <a:cubicBezTo>
                      <a:pt x="3" y="15"/>
                      <a:pt x="2" y="15"/>
                      <a:pt x="3" y="14"/>
                    </a:cubicBezTo>
                    <a:cubicBezTo>
                      <a:pt x="3" y="15"/>
                      <a:pt x="3" y="15"/>
                      <a:pt x="2" y="16"/>
                    </a:cubicBezTo>
                    <a:cubicBezTo>
                      <a:pt x="3" y="16"/>
                      <a:pt x="3" y="16"/>
                      <a:pt x="4" y="15"/>
                    </a:cubicBezTo>
                    <a:cubicBezTo>
                      <a:pt x="4" y="16"/>
                      <a:pt x="4" y="16"/>
                      <a:pt x="3" y="17"/>
                    </a:cubicBezTo>
                    <a:cubicBezTo>
                      <a:pt x="5" y="16"/>
                      <a:pt x="4" y="18"/>
                      <a:pt x="4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8"/>
                      <a:pt x="5" y="18"/>
                      <a:pt x="6" y="18"/>
                    </a:cubicBezTo>
                    <a:cubicBezTo>
                      <a:pt x="5" y="17"/>
                      <a:pt x="5" y="18"/>
                      <a:pt x="5" y="18"/>
                    </a:cubicBezTo>
                    <a:cubicBezTo>
                      <a:pt x="4" y="17"/>
                      <a:pt x="5" y="16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6" y="14"/>
                    </a:cubicBezTo>
                    <a:cubicBezTo>
                      <a:pt x="4" y="14"/>
                      <a:pt x="5" y="13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6" y="13"/>
                      <a:pt x="6" y="13"/>
                    </a:cubicBezTo>
                    <a:cubicBezTo>
                      <a:pt x="7" y="14"/>
                      <a:pt x="8" y="12"/>
                      <a:pt x="9" y="1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78" name="Freeform 5124"/>
              <p:cNvSpPr>
                <a:spLocks/>
              </p:cNvSpPr>
              <p:nvPr/>
            </p:nvSpPr>
            <p:spPr bwMode="auto">
              <a:xfrm>
                <a:off x="-4120" y="1487"/>
                <a:ext cx="7" cy="7"/>
              </a:xfrm>
              <a:custGeom>
                <a:avLst/>
                <a:gdLst>
                  <a:gd name="T0" fmla="*/ 3 w 3"/>
                  <a:gd name="T1" fmla="*/ 1 h 3"/>
                  <a:gd name="T2" fmla="*/ 1 w 3"/>
                  <a:gd name="T3" fmla="*/ 0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0"/>
                      <a:pt x="1" y="1"/>
                      <a:pt x="1" y="0"/>
                    </a:cubicBezTo>
                    <a:cubicBezTo>
                      <a:pt x="0" y="1"/>
                      <a:pt x="2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0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79" name="Freeform 5125"/>
              <p:cNvSpPr>
                <a:spLocks/>
              </p:cNvSpPr>
              <p:nvPr/>
            </p:nvSpPr>
            <p:spPr bwMode="auto">
              <a:xfrm>
                <a:off x="-4120" y="1475"/>
                <a:ext cx="7" cy="12"/>
              </a:xfrm>
              <a:custGeom>
                <a:avLst/>
                <a:gdLst>
                  <a:gd name="T0" fmla="*/ 1 w 3"/>
                  <a:gd name="T1" fmla="*/ 0 h 5"/>
                  <a:gd name="T2" fmla="*/ 2 w 3"/>
                  <a:gd name="T3" fmla="*/ 3 h 5"/>
                  <a:gd name="T4" fmla="*/ 0 w 3"/>
                  <a:gd name="T5" fmla="*/ 5 h 5"/>
                  <a:gd name="T6" fmla="*/ 3 w 3"/>
                  <a:gd name="T7" fmla="*/ 4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0" y="1"/>
                      <a:pt x="1" y="2"/>
                      <a:pt x="2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1" y="5"/>
                      <a:pt x="2" y="3"/>
                      <a:pt x="3" y="4"/>
                    </a:cubicBezTo>
                    <a:cubicBezTo>
                      <a:pt x="2" y="4"/>
                      <a:pt x="2" y="2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80" name="Freeform 5126"/>
              <p:cNvSpPr>
                <a:spLocks/>
              </p:cNvSpPr>
              <p:nvPr/>
            </p:nvSpPr>
            <p:spPr bwMode="auto">
              <a:xfrm>
                <a:off x="-4122" y="1416"/>
                <a:ext cx="7" cy="14"/>
              </a:xfrm>
              <a:custGeom>
                <a:avLst/>
                <a:gdLst>
                  <a:gd name="T0" fmla="*/ 2 w 3"/>
                  <a:gd name="T1" fmla="*/ 2 h 6"/>
                  <a:gd name="T2" fmla="*/ 0 w 3"/>
                  <a:gd name="T3" fmla="*/ 3 h 6"/>
                  <a:gd name="T4" fmla="*/ 1 w 3"/>
                  <a:gd name="T5" fmla="*/ 5 h 6"/>
                  <a:gd name="T6" fmla="*/ 3 w 3"/>
                  <a:gd name="T7" fmla="*/ 4 h 6"/>
                  <a:gd name="T8" fmla="*/ 3 w 3"/>
                  <a:gd name="T9" fmla="*/ 4 h 6"/>
                  <a:gd name="T10" fmla="*/ 2 w 3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2" y="2"/>
                    </a:moveTo>
                    <a:cubicBezTo>
                      <a:pt x="2" y="0"/>
                      <a:pt x="1" y="3"/>
                      <a:pt x="0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2" y="6"/>
                      <a:pt x="2" y="4"/>
                      <a:pt x="3" y="4"/>
                    </a:cubicBezTo>
                    <a:cubicBezTo>
                      <a:pt x="3" y="3"/>
                      <a:pt x="2" y="3"/>
                      <a:pt x="3" y="4"/>
                    </a:cubicBezTo>
                    <a:cubicBezTo>
                      <a:pt x="1" y="4"/>
                      <a:pt x="0" y="2"/>
                      <a:pt x="2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81" name="Freeform 5127"/>
              <p:cNvSpPr>
                <a:spLocks/>
              </p:cNvSpPr>
              <p:nvPr/>
            </p:nvSpPr>
            <p:spPr bwMode="auto">
              <a:xfrm>
                <a:off x="-4304" y="1227"/>
                <a:ext cx="9" cy="14"/>
              </a:xfrm>
              <a:custGeom>
                <a:avLst/>
                <a:gdLst>
                  <a:gd name="T0" fmla="*/ 0 w 4"/>
                  <a:gd name="T1" fmla="*/ 1 h 6"/>
                  <a:gd name="T2" fmla="*/ 1 w 4"/>
                  <a:gd name="T3" fmla="*/ 4 h 6"/>
                  <a:gd name="T4" fmla="*/ 3 w 4"/>
                  <a:gd name="T5" fmla="*/ 4 h 6"/>
                  <a:gd name="T6" fmla="*/ 0 w 4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1"/>
                    </a:moveTo>
                    <a:cubicBezTo>
                      <a:pt x="2" y="2"/>
                      <a:pt x="2" y="3"/>
                      <a:pt x="1" y="4"/>
                    </a:cubicBezTo>
                    <a:cubicBezTo>
                      <a:pt x="2" y="6"/>
                      <a:pt x="2" y="3"/>
                      <a:pt x="3" y="4"/>
                    </a:cubicBezTo>
                    <a:cubicBezTo>
                      <a:pt x="4" y="3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82" name="Freeform 5128"/>
              <p:cNvSpPr>
                <a:spLocks/>
              </p:cNvSpPr>
              <p:nvPr/>
            </p:nvSpPr>
            <p:spPr bwMode="auto">
              <a:xfrm>
                <a:off x="-4316" y="1210"/>
                <a:ext cx="12" cy="5"/>
              </a:xfrm>
              <a:custGeom>
                <a:avLst/>
                <a:gdLst>
                  <a:gd name="T0" fmla="*/ 1 w 5"/>
                  <a:gd name="T1" fmla="*/ 1 h 2"/>
                  <a:gd name="T2" fmla="*/ 5 w 5"/>
                  <a:gd name="T3" fmla="*/ 2 h 2"/>
                  <a:gd name="T4" fmla="*/ 0 w 5"/>
                  <a:gd name="T5" fmla="*/ 0 h 2"/>
                  <a:gd name="T6" fmla="*/ 1 w 5"/>
                  <a:gd name="T7" fmla="*/ 0 h 2"/>
                  <a:gd name="T8" fmla="*/ 1 w 5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1" y="1"/>
                    </a:moveTo>
                    <a:cubicBezTo>
                      <a:pt x="2" y="2"/>
                      <a:pt x="4" y="1"/>
                      <a:pt x="5" y="2"/>
                    </a:cubicBezTo>
                    <a:cubicBezTo>
                      <a:pt x="5" y="0"/>
                      <a:pt x="1" y="1"/>
                      <a:pt x="0" y="0"/>
                    </a:cubicBezTo>
                    <a:cubicBezTo>
                      <a:pt x="0" y="0"/>
                      <a:pt x="0" y="2"/>
                      <a:pt x="1" y="0"/>
                    </a:cubicBezTo>
                    <a:cubicBezTo>
                      <a:pt x="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83" name="Freeform 5129"/>
              <p:cNvSpPr>
                <a:spLocks/>
              </p:cNvSpPr>
              <p:nvPr/>
            </p:nvSpPr>
            <p:spPr bwMode="auto">
              <a:xfrm>
                <a:off x="-4304" y="1222"/>
                <a:ext cx="7" cy="9"/>
              </a:xfrm>
              <a:custGeom>
                <a:avLst/>
                <a:gdLst>
                  <a:gd name="T0" fmla="*/ 3 w 3"/>
                  <a:gd name="T1" fmla="*/ 3 h 4"/>
                  <a:gd name="T2" fmla="*/ 1 w 3"/>
                  <a:gd name="T3" fmla="*/ 0 h 4"/>
                  <a:gd name="T4" fmla="*/ 2 w 3"/>
                  <a:gd name="T5" fmla="*/ 4 h 4"/>
                  <a:gd name="T6" fmla="*/ 3 w 3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cubicBezTo>
                      <a:pt x="3" y="2"/>
                      <a:pt x="3" y="2"/>
                      <a:pt x="1" y="0"/>
                    </a:cubicBezTo>
                    <a:cubicBezTo>
                      <a:pt x="1" y="1"/>
                      <a:pt x="0" y="3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84" name="Freeform 5130"/>
              <p:cNvSpPr>
                <a:spLocks/>
              </p:cNvSpPr>
              <p:nvPr/>
            </p:nvSpPr>
            <p:spPr bwMode="auto">
              <a:xfrm>
                <a:off x="-4144" y="1397"/>
                <a:ext cx="8" cy="7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0 h 3"/>
                  <a:gd name="T4" fmla="*/ 0 w 3"/>
                  <a:gd name="T5" fmla="*/ 2 h 3"/>
                  <a:gd name="T6" fmla="*/ 1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3" y="3"/>
                      <a:pt x="1" y="1"/>
                      <a:pt x="1" y="0"/>
                    </a:cubicBezTo>
                    <a:cubicBezTo>
                      <a:pt x="0" y="0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85" name="Freeform 5131"/>
              <p:cNvSpPr>
                <a:spLocks/>
              </p:cNvSpPr>
              <p:nvPr/>
            </p:nvSpPr>
            <p:spPr bwMode="auto">
              <a:xfrm>
                <a:off x="-4321" y="1205"/>
                <a:ext cx="19" cy="10"/>
              </a:xfrm>
              <a:custGeom>
                <a:avLst/>
                <a:gdLst>
                  <a:gd name="T0" fmla="*/ 2 w 8"/>
                  <a:gd name="T1" fmla="*/ 4 h 4"/>
                  <a:gd name="T2" fmla="*/ 6 w 8"/>
                  <a:gd name="T3" fmla="*/ 3 h 4"/>
                  <a:gd name="T4" fmla="*/ 8 w 8"/>
                  <a:gd name="T5" fmla="*/ 4 h 4"/>
                  <a:gd name="T6" fmla="*/ 2 w 8"/>
                  <a:gd name="T7" fmla="*/ 0 h 4"/>
                  <a:gd name="T8" fmla="*/ 2 w 8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2" y="4"/>
                    </a:moveTo>
                    <a:cubicBezTo>
                      <a:pt x="3" y="3"/>
                      <a:pt x="6" y="4"/>
                      <a:pt x="6" y="3"/>
                    </a:cubicBezTo>
                    <a:cubicBezTo>
                      <a:pt x="6" y="3"/>
                      <a:pt x="7" y="4"/>
                      <a:pt x="8" y="4"/>
                    </a:cubicBezTo>
                    <a:cubicBezTo>
                      <a:pt x="7" y="1"/>
                      <a:pt x="3" y="2"/>
                      <a:pt x="2" y="0"/>
                    </a:cubicBezTo>
                    <a:cubicBezTo>
                      <a:pt x="0" y="2"/>
                      <a:pt x="1" y="3"/>
                      <a:pt x="2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86" name="Freeform 5132"/>
              <p:cNvSpPr>
                <a:spLocks/>
              </p:cNvSpPr>
              <p:nvPr/>
            </p:nvSpPr>
            <p:spPr bwMode="auto">
              <a:xfrm>
                <a:off x="-4134" y="1409"/>
                <a:ext cx="12" cy="9"/>
              </a:xfrm>
              <a:custGeom>
                <a:avLst/>
                <a:gdLst>
                  <a:gd name="T0" fmla="*/ 5 w 5"/>
                  <a:gd name="T1" fmla="*/ 1 h 4"/>
                  <a:gd name="T2" fmla="*/ 1 w 5"/>
                  <a:gd name="T3" fmla="*/ 0 h 4"/>
                  <a:gd name="T4" fmla="*/ 0 w 5"/>
                  <a:gd name="T5" fmla="*/ 2 h 4"/>
                  <a:gd name="T6" fmla="*/ 5 w 5"/>
                  <a:gd name="T7" fmla="*/ 3 h 4"/>
                  <a:gd name="T8" fmla="*/ 5 w 5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1"/>
                    </a:moveTo>
                    <a:cubicBezTo>
                      <a:pt x="4" y="1"/>
                      <a:pt x="2" y="0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1" y="4"/>
                      <a:pt x="2" y="2"/>
                      <a:pt x="5" y="3"/>
                    </a:cubicBezTo>
                    <a:cubicBezTo>
                      <a:pt x="5" y="2"/>
                      <a:pt x="5" y="2"/>
                      <a:pt x="5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87" name="Freeform 5133"/>
              <p:cNvSpPr>
                <a:spLocks/>
              </p:cNvSpPr>
              <p:nvPr/>
            </p:nvSpPr>
            <p:spPr bwMode="auto">
              <a:xfrm>
                <a:off x="-4129" y="1409"/>
                <a:ext cx="9" cy="14"/>
              </a:xfrm>
              <a:custGeom>
                <a:avLst/>
                <a:gdLst>
                  <a:gd name="T0" fmla="*/ 1 w 4"/>
                  <a:gd name="T1" fmla="*/ 0 h 6"/>
                  <a:gd name="T2" fmla="*/ 4 w 4"/>
                  <a:gd name="T3" fmla="*/ 6 h 6"/>
                  <a:gd name="T4" fmla="*/ 1 w 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0" y="4"/>
                      <a:pt x="1" y="6"/>
                      <a:pt x="4" y="6"/>
                    </a:cubicBezTo>
                    <a:cubicBezTo>
                      <a:pt x="4" y="4"/>
                      <a:pt x="3" y="2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88" name="Freeform 5134"/>
              <p:cNvSpPr>
                <a:spLocks/>
              </p:cNvSpPr>
              <p:nvPr/>
            </p:nvSpPr>
            <p:spPr bwMode="auto">
              <a:xfrm>
                <a:off x="-4420" y="111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89" name="Freeform 5135"/>
              <p:cNvSpPr>
                <a:spLocks/>
              </p:cNvSpPr>
              <p:nvPr/>
            </p:nvSpPr>
            <p:spPr bwMode="auto">
              <a:xfrm>
                <a:off x="-4465" y="113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2 w 3"/>
                  <a:gd name="T5" fmla="*/ 1 h 3"/>
                  <a:gd name="T6" fmla="*/ 1 w 3"/>
                  <a:gd name="T7" fmla="*/ 1 h 3"/>
                  <a:gd name="T8" fmla="*/ 3 w 3"/>
                  <a:gd name="T9" fmla="*/ 1 h 3"/>
                  <a:gd name="T10" fmla="*/ 1 w 3"/>
                  <a:gd name="T11" fmla="*/ 0 h 3"/>
                  <a:gd name="T12" fmla="*/ 0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90" name="Freeform 5136"/>
              <p:cNvSpPr>
                <a:spLocks/>
              </p:cNvSpPr>
              <p:nvPr/>
            </p:nvSpPr>
            <p:spPr bwMode="auto">
              <a:xfrm>
                <a:off x="-4118" y="1454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91" name="Freeform 5137"/>
              <p:cNvSpPr>
                <a:spLocks/>
              </p:cNvSpPr>
              <p:nvPr/>
            </p:nvSpPr>
            <p:spPr bwMode="auto">
              <a:xfrm>
                <a:off x="-4319" y="1191"/>
                <a:ext cx="5" cy="7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1 h 3"/>
                  <a:gd name="T4" fmla="*/ 1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1" y="3"/>
                      <a:pt x="1" y="2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92" name="Freeform 5138"/>
              <p:cNvSpPr>
                <a:spLocks/>
              </p:cNvSpPr>
              <p:nvPr/>
            </p:nvSpPr>
            <p:spPr bwMode="auto">
              <a:xfrm>
                <a:off x="-4349" y="1210"/>
                <a:ext cx="7" cy="10"/>
              </a:xfrm>
              <a:custGeom>
                <a:avLst/>
                <a:gdLst>
                  <a:gd name="T0" fmla="*/ 3 w 3"/>
                  <a:gd name="T1" fmla="*/ 2 h 4"/>
                  <a:gd name="T2" fmla="*/ 1 w 3"/>
                  <a:gd name="T3" fmla="*/ 0 h 4"/>
                  <a:gd name="T4" fmla="*/ 1 w 3"/>
                  <a:gd name="T5" fmla="*/ 2 h 4"/>
                  <a:gd name="T6" fmla="*/ 3 w 3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2" y="2"/>
                      <a:pt x="1" y="2"/>
                    </a:cubicBezTo>
                    <a:cubicBezTo>
                      <a:pt x="2" y="4"/>
                      <a:pt x="2" y="2"/>
                      <a:pt x="3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93" name="Freeform 5139"/>
              <p:cNvSpPr>
                <a:spLocks/>
              </p:cNvSpPr>
              <p:nvPr/>
            </p:nvSpPr>
            <p:spPr bwMode="auto">
              <a:xfrm>
                <a:off x="-4314" y="1182"/>
                <a:ext cx="10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1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0" y="3"/>
                      <a:pt x="2" y="3"/>
                      <a:pt x="4" y="1"/>
                    </a:cubicBezTo>
                    <a:cubicBezTo>
                      <a:pt x="2" y="1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94" name="Freeform 5140"/>
              <p:cNvSpPr>
                <a:spLocks/>
              </p:cNvSpPr>
              <p:nvPr/>
            </p:nvSpPr>
            <p:spPr bwMode="auto">
              <a:xfrm>
                <a:off x="-4366" y="1134"/>
                <a:ext cx="10" cy="8"/>
              </a:xfrm>
              <a:custGeom>
                <a:avLst/>
                <a:gdLst>
                  <a:gd name="T0" fmla="*/ 1 w 4"/>
                  <a:gd name="T1" fmla="*/ 3 h 3"/>
                  <a:gd name="T2" fmla="*/ 3 w 4"/>
                  <a:gd name="T3" fmla="*/ 1 h 3"/>
                  <a:gd name="T4" fmla="*/ 1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cubicBezTo>
                      <a:pt x="2" y="2"/>
                      <a:pt x="4" y="3"/>
                      <a:pt x="3" y="1"/>
                    </a:cubicBezTo>
                    <a:cubicBezTo>
                      <a:pt x="2" y="0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95" name="Freeform 5141"/>
              <p:cNvSpPr>
                <a:spLocks/>
              </p:cNvSpPr>
              <p:nvPr/>
            </p:nvSpPr>
            <p:spPr bwMode="auto">
              <a:xfrm>
                <a:off x="-4144" y="1440"/>
                <a:ext cx="15" cy="16"/>
              </a:xfrm>
              <a:custGeom>
                <a:avLst/>
                <a:gdLst>
                  <a:gd name="T0" fmla="*/ 5 w 6"/>
                  <a:gd name="T1" fmla="*/ 0 h 7"/>
                  <a:gd name="T2" fmla="*/ 0 w 6"/>
                  <a:gd name="T3" fmla="*/ 7 h 7"/>
                  <a:gd name="T4" fmla="*/ 5 w 6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5" y="0"/>
                    </a:moveTo>
                    <a:cubicBezTo>
                      <a:pt x="2" y="3"/>
                      <a:pt x="1" y="3"/>
                      <a:pt x="0" y="7"/>
                    </a:cubicBezTo>
                    <a:cubicBezTo>
                      <a:pt x="2" y="6"/>
                      <a:pt x="6" y="4"/>
                      <a:pt x="5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96" name="Freeform 5142"/>
              <p:cNvSpPr>
                <a:spLocks/>
              </p:cNvSpPr>
              <p:nvPr/>
            </p:nvSpPr>
            <p:spPr bwMode="auto">
              <a:xfrm>
                <a:off x="-4132" y="1426"/>
                <a:ext cx="10" cy="11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0 h 5"/>
                  <a:gd name="T6" fmla="*/ 0 w 4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0" y="4"/>
                      <a:pt x="1" y="4"/>
                      <a:pt x="1" y="5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97" name="Freeform 5143"/>
              <p:cNvSpPr>
                <a:spLocks/>
              </p:cNvSpPr>
              <p:nvPr/>
            </p:nvSpPr>
            <p:spPr bwMode="auto">
              <a:xfrm>
                <a:off x="-4281" y="1210"/>
                <a:ext cx="10" cy="7"/>
              </a:xfrm>
              <a:custGeom>
                <a:avLst/>
                <a:gdLst>
                  <a:gd name="T0" fmla="*/ 0 w 4"/>
                  <a:gd name="T1" fmla="*/ 1 h 3"/>
                  <a:gd name="T2" fmla="*/ 3 w 4"/>
                  <a:gd name="T3" fmla="*/ 2 h 3"/>
                  <a:gd name="T4" fmla="*/ 4 w 4"/>
                  <a:gd name="T5" fmla="*/ 2 h 3"/>
                  <a:gd name="T6" fmla="*/ 3 w 4"/>
                  <a:gd name="T7" fmla="*/ 0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cubicBezTo>
                      <a:pt x="1" y="1"/>
                      <a:pt x="2" y="3"/>
                      <a:pt x="3" y="2"/>
                    </a:cubicBezTo>
                    <a:cubicBezTo>
                      <a:pt x="2" y="0"/>
                      <a:pt x="4" y="3"/>
                      <a:pt x="4" y="2"/>
                    </a:cubicBezTo>
                    <a:cubicBezTo>
                      <a:pt x="3" y="1"/>
                      <a:pt x="4" y="0"/>
                      <a:pt x="3" y="0"/>
                    </a:cubicBezTo>
                    <a:cubicBezTo>
                      <a:pt x="2" y="2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98" name="Freeform 5144"/>
              <p:cNvSpPr>
                <a:spLocks/>
              </p:cNvSpPr>
              <p:nvPr/>
            </p:nvSpPr>
            <p:spPr bwMode="auto">
              <a:xfrm>
                <a:off x="-4302" y="1201"/>
                <a:ext cx="12" cy="14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1 h 6"/>
                  <a:gd name="T4" fmla="*/ 0 w 5"/>
                  <a:gd name="T5" fmla="*/ 3 h 6"/>
                  <a:gd name="T6" fmla="*/ 3 w 5"/>
                  <a:gd name="T7" fmla="*/ 4 h 6"/>
                  <a:gd name="T8" fmla="*/ 5 w 5"/>
                  <a:gd name="T9" fmla="*/ 6 h 6"/>
                  <a:gd name="T10" fmla="*/ 2 w 5"/>
                  <a:gd name="T11" fmla="*/ 2 h 6"/>
                  <a:gd name="T12" fmla="*/ 1 w 5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3" y="1"/>
                      <a:pt x="0" y="6"/>
                      <a:pt x="3" y="4"/>
                    </a:cubicBezTo>
                    <a:cubicBezTo>
                      <a:pt x="3" y="5"/>
                      <a:pt x="3" y="6"/>
                      <a:pt x="5" y="6"/>
                    </a:cubicBezTo>
                    <a:cubicBezTo>
                      <a:pt x="4" y="5"/>
                      <a:pt x="5" y="0"/>
                      <a:pt x="2" y="2"/>
                    </a:cubicBezTo>
                    <a:cubicBezTo>
                      <a:pt x="0" y="1"/>
                      <a:pt x="4" y="0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99" name="Freeform 5145"/>
              <p:cNvSpPr>
                <a:spLocks/>
              </p:cNvSpPr>
              <p:nvPr/>
            </p:nvSpPr>
            <p:spPr bwMode="auto">
              <a:xfrm>
                <a:off x="-4290" y="1208"/>
                <a:ext cx="9" cy="12"/>
              </a:xfrm>
              <a:custGeom>
                <a:avLst/>
                <a:gdLst>
                  <a:gd name="T0" fmla="*/ 0 w 4"/>
                  <a:gd name="T1" fmla="*/ 1 h 5"/>
                  <a:gd name="T2" fmla="*/ 3 w 4"/>
                  <a:gd name="T3" fmla="*/ 5 h 5"/>
                  <a:gd name="T4" fmla="*/ 4 w 4"/>
                  <a:gd name="T5" fmla="*/ 0 h 5"/>
                  <a:gd name="T6" fmla="*/ 0 w 4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1"/>
                    </a:moveTo>
                    <a:cubicBezTo>
                      <a:pt x="0" y="4"/>
                      <a:pt x="1" y="5"/>
                      <a:pt x="3" y="5"/>
                    </a:cubicBezTo>
                    <a:cubicBezTo>
                      <a:pt x="3" y="4"/>
                      <a:pt x="4" y="2"/>
                      <a:pt x="4" y="0"/>
                    </a:cubicBezTo>
                    <a:cubicBezTo>
                      <a:pt x="3" y="1"/>
                      <a:pt x="2" y="2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00" name="Freeform 5146"/>
              <p:cNvSpPr>
                <a:spLocks/>
              </p:cNvSpPr>
              <p:nvPr/>
            </p:nvSpPr>
            <p:spPr bwMode="auto">
              <a:xfrm>
                <a:off x="-4373" y="1144"/>
                <a:ext cx="14" cy="9"/>
              </a:xfrm>
              <a:custGeom>
                <a:avLst/>
                <a:gdLst>
                  <a:gd name="T0" fmla="*/ 2 w 6"/>
                  <a:gd name="T1" fmla="*/ 0 h 4"/>
                  <a:gd name="T2" fmla="*/ 1 w 6"/>
                  <a:gd name="T3" fmla="*/ 2 h 4"/>
                  <a:gd name="T4" fmla="*/ 2 w 6"/>
                  <a:gd name="T5" fmla="*/ 1 h 4"/>
                  <a:gd name="T6" fmla="*/ 6 w 6"/>
                  <a:gd name="T7" fmla="*/ 2 h 4"/>
                  <a:gd name="T8" fmla="*/ 2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2" y="0"/>
                    </a:moveTo>
                    <a:cubicBezTo>
                      <a:pt x="1" y="0"/>
                      <a:pt x="0" y="3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4" y="2"/>
                      <a:pt x="4" y="4"/>
                      <a:pt x="6" y="2"/>
                    </a:cubicBezTo>
                    <a:cubicBezTo>
                      <a:pt x="4" y="2"/>
                      <a:pt x="5" y="0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01" name="Freeform 5147"/>
              <p:cNvSpPr>
                <a:spLocks/>
              </p:cNvSpPr>
              <p:nvPr/>
            </p:nvSpPr>
            <p:spPr bwMode="auto">
              <a:xfrm>
                <a:off x="-4390" y="1130"/>
                <a:ext cx="12" cy="7"/>
              </a:xfrm>
              <a:custGeom>
                <a:avLst/>
                <a:gdLst>
                  <a:gd name="T0" fmla="*/ 1 w 5"/>
                  <a:gd name="T1" fmla="*/ 0 h 3"/>
                  <a:gd name="T2" fmla="*/ 5 w 5"/>
                  <a:gd name="T3" fmla="*/ 1 h 3"/>
                  <a:gd name="T4" fmla="*/ 1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0" y="3"/>
                      <a:pt x="5" y="1"/>
                      <a:pt x="5" y="1"/>
                    </a:cubicBezTo>
                    <a:cubicBezTo>
                      <a:pt x="4" y="0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02" name="Freeform 5148"/>
              <p:cNvSpPr>
                <a:spLocks/>
              </p:cNvSpPr>
              <p:nvPr/>
            </p:nvSpPr>
            <p:spPr bwMode="auto">
              <a:xfrm>
                <a:off x="-4295" y="1213"/>
                <a:ext cx="10" cy="7"/>
              </a:xfrm>
              <a:custGeom>
                <a:avLst/>
                <a:gdLst>
                  <a:gd name="T0" fmla="*/ 4 w 4"/>
                  <a:gd name="T1" fmla="*/ 2 h 3"/>
                  <a:gd name="T2" fmla="*/ 1 w 4"/>
                  <a:gd name="T3" fmla="*/ 0 h 3"/>
                  <a:gd name="T4" fmla="*/ 0 w 4"/>
                  <a:gd name="T5" fmla="*/ 1 h 3"/>
                  <a:gd name="T6" fmla="*/ 4 w 4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3" y="1"/>
                      <a:pt x="2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2"/>
                      <a:pt x="2" y="3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03" name="Freeform 5149"/>
              <p:cNvSpPr>
                <a:spLocks/>
              </p:cNvSpPr>
              <p:nvPr/>
            </p:nvSpPr>
            <p:spPr bwMode="auto">
              <a:xfrm>
                <a:off x="-4484" y="1099"/>
                <a:ext cx="19" cy="21"/>
              </a:xfrm>
              <a:custGeom>
                <a:avLst/>
                <a:gdLst>
                  <a:gd name="T0" fmla="*/ 4 w 8"/>
                  <a:gd name="T1" fmla="*/ 1 h 9"/>
                  <a:gd name="T2" fmla="*/ 1 w 8"/>
                  <a:gd name="T3" fmla="*/ 2 h 9"/>
                  <a:gd name="T4" fmla="*/ 4 w 8"/>
                  <a:gd name="T5" fmla="*/ 2 h 9"/>
                  <a:gd name="T6" fmla="*/ 4 w 8"/>
                  <a:gd name="T7" fmla="*/ 5 h 9"/>
                  <a:gd name="T8" fmla="*/ 6 w 8"/>
                  <a:gd name="T9" fmla="*/ 5 h 9"/>
                  <a:gd name="T10" fmla="*/ 8 w 8"/>
                  <a:gd name="T11" fmla="*/ 7 h 9"/>
                  <a:gd name="T12" fmla="*/ 7 w 8"/>
                  <a:gd name="T13" fmla="*/ 4 h 9"/>
                  <a:gd name="T14" fmla="*/ 4 w 8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9">
                    <a:moveTo>
                      <a:pt x="4" y="1"/>
                    </a:moveTo>
                    <a:cubicBezTo>
                      <a:pt x="3" y="0"/>
                      <a:pt x="0" y="1"/>
                      <a:pt x="1" y="2"/>
                    </a:cubicBezTo>
                    <a:cubicBezTo>
                      <a:pt x="2" y="1"/>
                      <a:pt x="3" y="4"/>
                      <a:pt x="4" y="2"/>
                    </a:cubicBezTo>
                    <a:cubicBezTo>
                      <a:pt x="3" y="4"/>
                      <a:pt x="6" y="4"/>
                      <a:pt x="4" y="5"/>
                    </a:cubicBezTo>
                    <a:cubicBezTo>
                      <a:pt x="5" y="5"/>
                      <a:pt x="5" y="4"/>
                      <a:pt x="6" y="5"/>
                    </a:cubicBezTo>
                    <a:cubicBezTo>
                      <a:pt x="6" y="6"/>
                      <a:pt x="8" y="9"/>
                      <a:pt x="8" y="7"/>
                    </a:cubicBezTo>
                    <a:cubicBezTo>
                      <a:pt x="7" y="6"/>
                      <a:pt x="6" y="5"/>
                      <a:pt x="7" y="4"/>
                    </a:cubicBezTo>
                    <a:cubicBezTo>
                      <a:pt x="5" y="3"/>
                      <a:pt x="3" y="3"/>
                      <a:pt x="4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04" name="Freeform 5150"/>
              <p:cNvSpPr>
                <a:spLocks/>
              </p:cNvSpPr>
              <p:nvPr/>
            </p:nvSpPr>
            <p:spPr bwMode="auto">
              <a:xfrm>
                <a:off x="-4136" y="1428"/>
                <a:ext cx="9" cy="12"/>
              </a:xfrm>
              <a:custGeom>
                <a:avLst/>
                <a:gdLst>
                  <a:gd name="T0" fmla="*/ 1 w 4"/>
                  <a:gd name="T1" fmla="*/ 5 h 5"/>
                  <a:gd name="T2" fmla="*/ 3 w 4"/>
                  <a:gd name="T3" fmla="*/ 4 h 5"/>
                  <a:gd name="T4" fmla="*/ 2 w 4"/>
                  <a:gd name="T5" fmla="*/ 2 h 5"/>
                  <a:gd name="T6" fmla="*/ 1 w 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1" y="5"/>
                    </a:moveTo>
                    <a:cubicBezTo>
                      <a:pt x="3" y="5"/>
                      <a:pt x="2" y="4"/>
                      <a:pt x="3" y="4"/>
                    </a:cubicBezTo>
                    <a:cubicBezTo>
                      <a:pt x="3" y="3"/>
                      <a:pt x="2" y="0"/>
                      <a:pt x="2" y="2"/>
                    </a:cubicBezTo>
                    <a:cubicBezTo>
                      <a:pt x="4" y="3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05" name="Freeform 5151"/>
              <p:cNvSpPr>
                <a:spLocks/>
              </p:cNvSpPr>
              <p:nvPr/>
            </p:nvSpPr>
            <p:spPr bwMode="auto">
              <a:xfrm>
                <a:off x="-4132" y="1487"/>
                <a:ext cx="7" cy="10"/>
              </a:xfrm>
              <a:custGeom>
                <a:avLst/>
                <a:gdLst>
                  <a:gd name="T0" fmla="*/ 1 w 3"/>
                  <a:gd name="T1" fmla="*/ 4 h 4"/>
                  <a:gd name="T2" fmla="*/ 2 w 3"/>
                  <a:gd name="T3" fmla="*/ 0 h 4"/>
                  <a:gd name="T4" fmla="*/ 1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2"/>
                      <a:pt x="3" y="1"/>
                      <a:pt x="2" y="0"/>
                    </a:cubicBezTo>
                    <a:cubicBezTo>
                      <a:pt x="2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06" name="Freeform 5152"/>
              <p:cNvSpPr>
                <a:spLocks/>
              </p:cNvSpPr>
              <p:nvPr/>
            </p:nvSpPr>
            <p:spPr bwMode="auto">
              <a:xfrm>
                <a:off x="-4356" y="1137"/>
                <a:ext cx="14" cy="7"/>
              </a:xfrm>
              <a:custGeom>
                <a:avLst/>
                <a:gdLst>
                  <a:gd name="T0" fmla="*/ 1 w 6"/>
                  <a:gd name="T1" fmla="*/ 1 h 3"/>
                  <a:gd name="T2" fmla="*/ 1 w 6"/>
                  <a:gd name="T3" fmla="*/ 3 h 3"/>
                  <a:gd name="T4" fmla="*/ 4 w 6"/>
                  <a:gd name="T5" fmla="*/ 3 h 3"/>
                  <a:gd name="T6" fmla="*/ 4 w 6"/>
                  <a:gd name="T7" fmla="*/ 1 h 3"/>
                  <a:gd name="T8" fmla="*/ 3 w 6"/>
                  <a:gd name="T9" fmla="*/ 1 h 3"/>
                  <a:gd name="T10" fmla="*/ 1 w 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1" y="1"/>
                    </a:moveTo>
                    <a:cubicBezTo>
                      <a:pt x="0" y="0"/>
                      <a:pt x="1" y="2"/>
                      <a:pt x="1" y="3"/>
                    </a:cubicBezTo>
                    <a:cubicBezTo>
                      <a:pt x="2" y="2"/>
                      <a:pt x="3" y="3"/>
                      <a:pt x="4" y="3"/>
                    </a:cubicBezTo>
                    <a:cubicBezTo>
                      <a:pt x="6" y="3"/>
                      <a:pt x="4" y="2"/>
                      <a:pt x="4" y="1"/>
                    </a:cubicBezTo>
                    <a:cubicBezTo>
                      <a:pt x="3" y="1"/>
                      <a:pt x="3" y="2"/>
                      <a:pt x="3" y="1"/>
                    </a:cubicBezTo>
                    <a:cubicBezTo>
                      <a:pt x="3" y="3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07" name="Freeform 5153"/>
              <p:cNvSpPr>
                <a:spLocks/>
              </p:cNvSpPr>
              <p:nvPr/>
            </p:nvSpPr>
            <p:spPr bwMode="auto">
              <a:xfrm>
                <a:off x="-4361" y="1170"/>
                <a:ext cx="19" cy="19"/>
              </a:xfrm>
              <a:custGeom>
                <a:avLst/>
                <a:gdLst>
                  <a:gd name="T0" fmla="*/ 3 w 8"/>
                  <a:gd name="T1" fmla="*/ 0 h 8"/>
                  <a:gd name="T2" fmla="*/ 0 w 8"/>
                  <a:gd name="T3" fmla="*/ 1 h 8"/>
                  <a:gd name="T4" fmla="*/ 4 w 8"/>
                  <a:gd name="T5" fmla="*/ 8 h 8"/>
                  <a:gd name="T6" fmla="*/ 7 w 8"/>
                  <a:gd name="T7" fmla="*/ 8 h 8"/>
                  <a:gd name="T8" fmla="*/ 5 w 8"/>
                  <a:gd name="T9" fmla="*/ 5 h 8"/>
                  <a:gd name="T10" fmla="*/ 8 w 8"/>
                  <a:gd name="T11" fmla="*/ 6 h 8"/>
                  <a:gd name="T12" fmla="*/ 5 w 8"/>
                  <a:gd name="T13" fmla="*/ 1 h 8"/>
                  <a:gd name="T14" fmla="*/ 3 w 8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8">
                    <a:moveTo>
                      <a:pt x="3" y="0"/>
                    </a:moveTo>
                    <a:cubicBezTo>
                      <a:pt x="1" y="0"/>
                      <a:pt x="1" y="3"/>
                      <a:pt x="0" y="1"/>
                    </a:cubicBezTo>
                    <a:cubicBezTo>
                      <a:pt x="1" y="2"/>
                      <a:pt x="4" y="6"/>
                      <a:pt x="4" y="8"/>
                    </a:cubicBezTo>
                    <a:cubicBezTo>
                      <a:pt x="5" y="8"/>
                      <a:pt x="6" y="6"/>
                      <a:pt x="7" y="8"/>
                    </a:cubicBezTo>
                    <a:cubicBezTo>
                      <a:pt x="8" y="8"/>
                      <a:pt x="5" y="6"/>
                      <a:pt x="5" y="5"/>
                    </a:cubicBezTo>
                    <a:cubicBezTo>
                      <a:pt x="6" y="5"/>
                      <a:pt x="6" y="7"/>
                      <a:pt x="8" y="6"/>
                    </a:cubicBezTo>
                    <a:cubicBezTo>
                      <a:pt x="6" y="6"/>
                      <a:pt x="5" y="3"/>
                      <a:pt x="5" y="1"/>
                    </a:cubicBezTo>
                    <a:cubicBezTo>
                      <a:pt x="4" y="2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08" name="Freeform 5154"/>
              <p:cNvSpPr>
                <a:spLocks/>
              </p:cNvSpPr>
              <p:nvPr/>
            </p:nvSpPr>
            <p:spPr bwMode="auto">
              <a:xfrm>
                <a:off x="-4342" y="1198"/>
                <a:ext cx="26" cy="22"/>
              </a:xfrm>
              <a:custGeom>
                <a:avLst/>
                <a:gdLst>
                  <a:gd name="T0" fmla="*/ 5 w 11"/>
                  <a:gd name="T1" fmla="*/ 9 h 9"/>
                  <a:gd name="T2" fmla="*/ 6 w 11"/>
                  <a:gd name="T3" fmla="*/ 6 h 9"/>
                  <a:gd name="T4" fmla="*/ 8 w 11"/>
                  <a:gd name="T5" fmla="*/ 8 h 9"/>
                  <a:gd name="T6" fmla="*/ 6 w 11"/>
                  <a:gd name="T7" fmla="*/ 5 h 9"/>
                  <a:gd name="T8" fmla="*/ 6 w 11"/>
                  <a:gd name="T9" fmla="*/ 5 h 9"/>
                  <a:gd name="T10" fmla="*/ 4 w 11"/>
                  <a:gd name="T11" fmla="*/ 4 h 9"/>
                  <a:gd name="T12" fmla="*/ 9 w 11"/>
                  <a:gd name="T13" fmla="*/ 7 h 9"/>
                  <a:gd name="T14" fmla="*/ 9 w 11"/>
                  <a:gd name="T15" fmla="*/ 5 h 9"/>
                  <a:gd name="T16" fmla="*/ 10 w 11"/>
                  <a:gd name="T17" fmla="*/ 5 h 9"/>
                  <a:gd name="T18" fmla="*/ 10 w 11"/>
                  <a:gd name="T19" fmla="*/ 4 h 9"/>
                  <a:gd name="T20" fmla="*/ 9 w 11"/>
                  <a:gd name="T21" fmla="*/ 2 h 9"/>
                  <a:gd name="T22" fmla="*/ 9 w 11"/>
                  <a:gd name="T23" fmla="*/ 1 h 9"/>
                  <a:gd name="T24" fmla="*/ 6 w 11"/>
                  <a:gd name="T25" fmla="*/ 3 h 9"/>
                  <a:gd name="T26" fmla="*/ 4 w 11"/>
                  <a:gd name="T27" fmla="*/ 1 h 9"/>
                  <a:gd name="T28" fmla="*/ 0 w 11"/>
                  <a:gd name="T29" fmla="*/ 3 h 9"/>
                  <a:gd name="T30" fmla="*/ 3 w 11"/>
                  <a:gd name="T31" fmla="*/ 4 h 9"/>
                  <a:gd name="T32" fmla="*/ 5 w 11"/>
                  <a:gd name="T3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9">
                    <a:moveTo>
                      <a:pt x="5" y="9"/>
                    </a:moveTo>
                    <a:cubicBezTo>
                      <a:pt x="6" y="8"/>
                      <a:pt x="5" y="7"/>
                      <a:pt x="6" y="6"/>
                    </a:cubicBezTo>
                    <a:cubicBezTo>
                      <a:pt x="6" y="7"/>
                      <a:pt x="8" y="8"/>
                      <a:pt x="8" y="8"/>
                    </a:cubicBezTo>
                    <a:cubicBezTo>
                      <a:pt x="6" y="7"/>
                      <a:pt x="8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5"/>
                      <a:pt x="4" y="4"/>
                    </a:cubicBezTo>
                    <a:cubicBezTo>
                      <a:pt x="6" y="5"/>
                      <a:pt x="7" y="5"/>
                      <a:pt x="9" y="7"/>
                    </a:cubicBezTo>
                    <a:cubicBezTo>
                      <a:pt x="9" y="6"/>
                      <a:pt x="9" y="5"/>
                      <a:pt x="9" y="5"/>
                    </a:cubicBezTo>
                    <a:cubicBezTo>
                      <a:pt x="9" y="5"/>
                      <a:pt x="10" y="5"/>
                      <a:pt x="10" y="5"/>
                    </a:cubicBezTo>
                    <a:cubicBezTo>
                      <a:pt x="11" y="5"/>
                      <a:pt x="8" y="2"/>
                      <a:pt x="10" y="4"/>
                    </a:cubicBezTo>
                    <a:cubicBezTo>
                      <a:pt x="11" y="3"/>
                      <a:pt x="9" y="2"/>
                      <a:pt x="9" y="2"/>
                    </a:cubicBezTo>
                    <a:cubicBezTo>
                      <a:pt x="8" y="1"/>
                      <a:pt x="8" y="1"/>
                      <a:pt x="9" y="1"/>
                    </a:cubicBezTo>
                    <a:cubicBezTo>
                      <a:pt x="10" y="0"/>
                      <a:pt x="5" y="2"/>
                      <a:pt x="6" y="3"/>
                    </a:cubicBezTo>
                    <a:cubicBezTo>
                      <a:pt x="6" y="3"/>
                      <a:pt x="3" y="2"/>
                      <a:pt x="4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4"/>
                      <a:pt x="2" y="4"/>
                      <a:pt x="3" y="4"/>
                    </a:cubicBezTo>
                    <a:cubicBezTo>
                      <a:pt x="5" y="6"/>
                      <a:pt x="3" y="7"/>
                      <a:pt x="5" y="9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09" name="Freeform 5155"/>
              <p:cNvSpPr>
                <a:spLocks/>
              </p:cNvSpPr>
              <p:nvPr/>
            </p:nvSpPr>
            <p:spPr bwMode="auto">
              <a:xfrm>
                <a:off x="-4125" y="1480"/>
                <a:ext cx="10" cy="9"/>
              </a:xfrm>
              <a:custGeom>
                <a:avLst/>
                <a:gdLst>
                  <a:gd name="T0" fmla="*/ 3 w 4"/>
                  <a:gd name="T1" fmla="*/ 1 h 4"/>
                  <a:gd name="T2" fmla="*/ 1 w 4"/>
                  <a:gd name="T3" fmla="*/ 2 h 4"/>
                  <a:gd name="T4" fmla="*/ 3 w 4"/>
                  <a:gd name="T5" fmla="*/ 4 h 4"/>
                  <a:gd name="T6" fmla="*/ 3 w 4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cubicBezTo>
                      <a:pt x="2" y="0"/>
                      <a:pt x="2" y="3"/>
                      <a:pt x="1" y="2"/>
                    </a:cubicBezTo>
                    <a:cubicBezTo>
                      <a:pt x="0" y="3"/>
                      <a:pt x="3" y="2"/>
                      <a:pt x="3" y="4"/>
                    </a:cubicBezTo>
                    <a:cubicBezTo>
                      <a:pt x="4" y="3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10" name="Freeform 5156"/>
              <p:cNvSpPr>
                <a:spLocks/>
              </p:cNvSpPr>
              <p:nvPr/>
            </p:nvSpPr>
            <p:spPr bwMode="auto">
              <a:xfrm>
                <a:off x="-4146" y="1433"/>
                <a:ext cx="5" cy="9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3 h 4"/>
                  <a:gd name="T4" fmla="*/ 2 w 2"/>
                  <a:gd name="T5" fmla="*/ 1 h 4"/>
                  <a:gd name="T6" fmla="*/ 0 w 2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1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4"/>
                      <a:pt x="1" y="2"/>
                      <a:pt x="2" y="1"/>
                    </a:cubicBezTo>
                    <a:cubicBezTo>
                      <a:pt x="1" y="2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11" name="Freeform 5157"/>
              <p:cNvSpPr>
                <a:spLocks/>
              </p:cNvSpPr>
              <p:nvPr/>
            </p:nvSpPr>
            <p:spPr bwMode="auto">
              <a:xfrm>
                <a:off x="-4141" y="1435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12" name="Freeform 5158"/>
              <p:cNvSpPr>
                <a:spLocks/>
              </p:cNvSpPr>
              <p:nvPr/>
            </p:nvSpPr>
            <p:spPr bwMode="auto">
              <a:xfrm>
                <a:off x="-4148" y="1423"/>
                <a:ext cx="9" cy="7"/>
              </a:xfrm>
              <a:custGeom>
                <a:avLst/>
                <a:gdLst>
                  <a:gd name="T0" fmla="*/ 1 w 4"/>
                  <a:gd name="T1" fmla="*/ 3 h 3"/>
                  <a:gd name="T2" fmla="*/ 3 w 4"/>
                  <a:gd name="T3" fmla="*/ 0 h 3"/>
                  <a:gd name="T4" fmla="*/ 1 w 4"/>
                  <a:gd name="T5" fmla="*/ 0 h 3"/>
                  <a:gd name="T6" fmla="*/ 1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cubicBezTo>
                      <a:pt x="2" y="3"/>
                      <a:pt x="4" y="1"/>
                      <a:pt x="3" y="0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0" y="1"/>
                      <a:pt x="3" y="2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13" name="Freeform 5159"/>
              <p:cNvSpPr>
                <a:spLocks/>
              </p:cNvSpPr>
              <p:nvPr/>
            </p:nvSpPr>
            <p:spPr bwMode="auto">
              <a:xfrm>
                <a:off x="-4141" y="1407"/>
                <a:ext cx="5" cy="11"/>
              </a:xfrm>
              <a:custGeom>
                <a:avLst/>
                <a:gdLst>
                  <a:gd name="T0" fmla="*/ 1 w 2"/>
                  <a:gd name="T1" fmla="*/ 3 h 5"/>
                  <a:gd name="T2" fmla="*/ 1 w 2"/>
                  <a:gd name="T3" fmla="*/ 0 h 5"/>
                  <a:gd name="T4" fmla="*/ 0 w 2"/>
                  <a:gd name="T5" fmla="*/ 3 h 5"/>
                  <a:gd name="T6" fmla="*/ 1 w 2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1" y="3"/>
                    </a:moveTo>
                    <a:cubicBezTo>
                      <a:pt x="2" y="2"/>
                      <a:pt x="1" y="1"/>
                      <a:pt x="1" y="0"/>
                    </a:cubicBezTo>
                    <a:cubicBezTo>
                      <a:pt x="0" y="1"/>
                      <a:pt x="1" y="2"/>
                      <a:pt x="0" y="3"/>
                    </a:cubicBezTo>
                    <a:cubicBezTo>
                      <a:pt x="1" y="5"/>
                      <a:pt x="1" y="1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14" name="Freeform 5160"/>
              <p:cNvSpPr>
                <a:spLocks/>
              </p:cNvSpPr>
              <p:nvPr/>
            </p:nvSpPr>
            <p:spPr bwMode="auto">
              <a:xfrm>
                <a:off x="-4328" y="1160"/>
                <a:ext cx="9" cy="15"/>
              </a:xfrm>
              <a:custGeom>
                <a:avLst/>
                <a:gdLst>
                  <a:gd name="T0" fmla="*/ 2 w 4"/>
                  <a:gd name="T1" fmla="*/ 2 h 6"/>
                  <a:gd name="T2" fmla="*/ 1 w 4"/>
                  <a:gd name="T3" fmla="*/ 5 h 6"/>
                  <a:gd name="T4" fmla="*/ 2 w 4"/>
                  <a:gd name="T5" fmla="*/ 5 h 6"/>
                  <a:gd name="T6" fmla="*/ 4 w 4"/>
                  <a:gd name="T7" fmla="*/ 5 h 6"/>
                  <a:gd name="T8" fmla="*/ 2 w 4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2"/>
                    </a:moveTo>
                    <a:cubicBezTo>
                      <a:pt x="0" y="0"/>
                      <a:pt x="2" y="5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3" y="6"/>
                      <a:pt x="4" y="5"/>
                    </a:cubicBezTo>
                    <a:cubicBezTo>
                      <a:pt x="3" y="5"/>
                      <a:pt x="1" y="3"/>
                      <a:pt x="2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15" name="Freeform 5161"/>
              <p:cNvSpPr>
                <a:spLocks/>
              </p:cNvSpPr>
              <p:nvPr/>
            </p:nvSpPr>
            <p:spPr bwMode="auto">
              <a:xfrm>
                <a:off x="-4162" y="1331"/>
                <a:ext cx="16" cy="12"/>
              </a:xfrm>
              <a:custGeom>
                <a:avLst/>
                <a:gdLst>
                  <a:gd name="T0" fmla="*/ 2 w 7"/>
                  <a:gd name="T1" fmla="*/ 4 h 5"/>
                  <a:gd name="T2" fmla="*/ 3 w 7"/>
                  <a:gd name="T3" fmla="*/ 5 h 5"/>
                  <a:gd name="T4" fmla="*/ 7 w 7"/>
                  <a:gd name="T5" fmla="*/ 0 h 5"/>
                  <a:gd name="T6" fmla="*/ 3 w 7"/>
                  <a:gd name="T7" fmla="*/ 3 h 5"/>
                  <a:gd name="T8" fmla="*/ 2 w 7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2" y="4"/>
                    </a:moveTo>
                    <a:cubicBezTo>
                      <a:pt x="0" y="5"/>
                      <a:pt x="4" y="4"/>
                      <a:pt x="3" y="5"/>
                    </a:cubicBezTo>
                    <a:cubicBezTo>
                      <a:pt x="5" y="5"/>
                      <a:pt x="7" y="2"/>
                      <a:pt x="7" y="0"/>
                    </a:cubicBezTo>
                    <a:cubicBezTo>
                      <a:pt x="6" y="1"/>
                      <a:pt x="6" y="4"/>
                      <a:pt x="3" y="3"/>
                    </a:cubicBezTo>
                    <a:cubicBezTo>
                      <a:pt x="3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16" name="Freeform 5162"/>
              <p:cNvSpPr>
                <a:spLocks/>
              </p:cNvSpPr>
              <p:nvPr/>
            </p:nvSpPr>
            <p:spPr bwMode="auto">
              <a:xfrm>
                <a:off x="-4276" y="1201"/>
                <a:ext cx="9" cy="9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3 h 4"/>
                  <a:gd name="T8" fmla="*/ 4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0" y="0"/>
                      <a:pt x="2" y="2"/>
                      <a:pt x="0" y="2"/>
                    </a:cubicBezTo>
                    <a:cubicBezTo>
                      <a:pt x="0" y="4"/>
                      <a:pt x="3" y="1"/>
                      <a:pt x="2" y="3"/>
                    </a:cubicBezTo>
                    <a:cubicBezTo>
                      <a:pt x="3" y="4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17" name="Freeform 5163"/>
              <p:cNvSpPr>
                <a:spLocks/>
              </p:cNvSpPr>
              <p:nvPr/>
            </p:nvSpPr>
            <p:spPr bwMode="auto">
              <a:xfrm>
                <a:off x="-4442" y="1101"/>
                <a:ext cx="10" cy="10"/>
              </a:xfrm>
              <a:custGeom>
                <a:avLst/>
                <a:gdLst>
                  <a:gd name="T0" fmla="*/ 3 w 4"/>
                  <a:gd name="T1" fmla="*/ 1 h 4"/>
                  <a:gd name="T2" fmla="*/ 3 w 4"/>
                  <a:gd name="T3" fmla="*/ 2 h 4"/>
                  <a:gd name="T4" fmla="*/ 0 w 4"/>
                  <a:gd name="T5" fmla="*/ 2 h 4"/>
                  <a:gd name="T6" fmla="*/ 3 w 4"/>
                  <a:gd name="T7" fmla="*/ 4 h 4"/>
                  <a:gd name="T8" fmla="*/ 3 w 4"/>
                  <a:gd name="T9" fmla="*/ 4 h 4"/>
                  <a:gd name="T10" fmla="*/ 4 w 4"/>
                  <a:gd name="T11" fmla="*/ 4 h 4"/>
                  <a:gd name="T12" fmla="*/ 3 w 4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cubicBezTo>
                      <a:pt x="4" y="0"/>
                      <a:pt x="2" y="1"/>
                      <a:pt x="3" y="2"/>
                    </a:cubicBezTo>
                    <a:cubicBezTo>
                      <a:pt x="2" y="2"/>
                      <a:pt x="0" y="1"/>
                      <a:pt x="0" y="2"/>
                    </a:cubicBezTo>
                    <a:cubicBezTo>
                      <a:pt x="1" y="4"/>
                      <a:pt x="3" y="2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2"/>
                      <a:pt x="2" y="3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18" name="Freeform 5164"/>
              <p:cNvSpPr>
                <a:spLocks/>
              </p:cNvSpPr>
              <p:nvPr/>
            </p:nvSpPr>
            <p:spPr bwMode="auto">
              <a:xfrm>
                <a:off x="-4302" y="1198"/>
                <a:ext cx="14" cy="15"/>
              </a:xfrm>
              <a:custGeom>
                <a:avLst/>
                <a:gdLst>
                  <a:gd name="T0" fmla="*/ 6 w 6"/>
                  <a:gd name="T1" fmla="*/ 1 h 6"/>
                  <a:gd name="T2" fmla="*/ 2 w 6"/>
                  <a:gd name="T3" fmla="*/ 0 h 6"/>
                  <a:gd name="T4" fmla="*/ 2 w 6"/>
                  <a:gd name="T5" fmla="*/ 3 h 6"/>
                  <a:gd name="T6" fmla="*/ 0 w 6"/>
                  <a:gd name="T7" fmla="*/ 3 h 6"/>
                  <a:gd name="T8" fmla="*/ 3 w 6"/>
                  <a:gd name="T9" fmla="*/ 6 h 6"/>
                  <a:gd name="T10" fmla="*/ 6 w 6"/>
                  <a:gd name="T11" fmla="*/ 2 h 6"/>
                  <a:gd name="T12" fmla="*/ 6 w 6"/>
                  <a:gd name="T1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6" y="1"/>
                    </a:moveTo>
                    <a:cubicBezTo>
                      <a:pt x="5" y="1"/>
                      <a:pt x="4" y="1"/>
                      <a:pt x="2" y="0"/>
                    </a:cubicBezTo>
                    <a:cubicBezTo>
                      <a:pt x="4" y="2"/>
                      <a:pt x="2" y="2"/>
                      <a:pt x="2" y="3"/>
                    </a:cubicBezTo>
                    <a:cubicBezTo>
                      <a:pt x="1" y="1"/>
                      <a:pt x="2" y="1"/>
                      <a:pt x="0" y="3"/>
                    </a:cubicBezTo>
                    <a:cubicBezTo>
                      <a:pt x="0" y="4"/>
                      <a:pt x="2" y="5"/>
                      <a:pt x="3" y="6"/>
                    </a:cubicBezTo>
                    <a:cubicBezTo>
                      <a:pt x="5" y="5"/>
                      <a:pt x="4" y="3"/>
                      <a:pt x="6" y="2"/>
                    </a:cubicBezTo>
                    <a:cubicBezTo>
                      <a:pt x="6" y="2"/>
                      <a:pt x="5" y="1"/>
                      <a:pt x="6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19" name="Freeform 5165"/>
              <p:cNvSpPr>
                <a:spLocks/>
              </p:cNvSpPr>
              <p:nvPr/>
            </p:nvSpPr>
            <p:spPr bwMode="auto">
              <a:xfrm>
                <a:off x="-4420" y="1111"/>
                <a:ext cx="7" cy="7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0 w 3"/>
                  <a:gd name="T5" fmla="*/ 2 h 3"/>
                  <a:gd name="T6" fmla="*/ 1 w 3"/>
                  <a:gd name="T7" fmla="*/ 0 h 3"/>
                  <a:gd name="T8" fmla="*/ 2 w 3"/>
                  <a:gd name="T9" fmla="*/ 1 h 3"/>
                  <a:gd name="T10" fmla="*/ 3 w 3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3"/>
                      <a:pt x="1" y="1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3" y="3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20" name="Freeform 5166"/>
              <p:cNvSpPr>
                <a:spLocks/>
              </p:cNvSpPr>
              <p:nvPr/>
            </p:nvSpPr>
            <p:spPr bwMode="auto">
              <a:xfrm>
                <a:off x="-4134" y="1482"/>
                <a:ext cx="9" cy="10"/>
              </a:xfrm>
              <a:custGeom>
                <a:avLst/>
                <a:gdLst>
                  <a:gd name="T0" fmla="*/ 4 w 4"/>
                  <a:gd name="T1" fmla="*/ 2 h 4"/>
                  <a:gd name="T2" fmla="*/ 0 w 4"/>
                  <a:gd name="T3" fmla="*/ 1 h 4"/>
                  <a:gd name="T4" fmla="*/ 1 w 4"/>
                  <a:gd name="T5" fmla="*/ 3 h 4"/>
                  <a:gd name="T6" fmla="*/ 4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3" y="2"/>
                      <a:pt x="2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2" y="0"/>
                      <a:pt x="2" y="4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21" name="Freeform 5167"/>
              <p:cNvSpPr>
                <a:spLocks/>
              </p:cNvSpPr>
              <p:nvPr/>
            </p:nvSpPr>
            <p:spPr bwMode="auto">
              <a:xfrm>
                <a:off x="-4326" y="1179"/>
                <a:ext cx="7" cy="8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1 h 3"/>
                  <a:gd name="T4" fmla="*/ 3 w 3"/>
                  <a:gd name="T5" fmla="*/ 2 h 3"/>
                  <a:gd name="T6" fmla="*/ 2 w 3"/>
                  <a:gd name="T7" fmla="*/ 2 h 3"/>
                  <a:gd name="T8" fmla="*/ 2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2" y="1"/>
                      <a:pt x="1" y="1"/>
                    </a:cubicBezTo>
                    <a:cubicBezTo>
                      <a:pt x="0" y="1"/>
                      <a:pt x="2" y="3"/>
                      <a:pt x="3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1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22" name="Freeform 5168"/>
              <p:cNvSpPr>
                <a:spLocks/>
              </p:cNvSpPr>
              <p:nvPr/>
            </p:nvSpPr>
            <p:spPr bwMode="auto">
              <a:xfrm>
                <a:off x="-4139" y="1426"/>
                <a:ext cx="7" cy="16"/>
              </a:xfrm>
              <a:custGeom>
                <a:avLst/>
                <a:gdLst>
                  <a:gd name="T0" fmla="*/ 0 w 3"/>
                  <a:gd name="T1" fmla="*/ 4 h 7"/>
                  <a:gd name="T2" fmla="*/ 2 w 3"/>
                  <a:gd name="T3" fmla="*/ 6 h 7"/>
                  <a:gd name="T4" fmla="*/ 0 w 3"/>
                  <a:gd name="T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0" y="4"/>
                    </a:moveTo>
                    <a:cubicBezTo>
                      <a:pt x="2" y="3"/>
                      <a:pt x="1" y="5"/>
                      <a:pt x="2" y="6"/>
                    </a:cubicBezTo>
                    <a:cubicBezTo>
                      <a:pt x="3" y="7"/>
                      <a:pt x="2" y="0"/>
                      <a:pt x="0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23" name="Freeform 5169"/>
              <p:cNvSpPr>
                <a:spLocks/>
              </p:cNvSpPr>
              <p:nvPr/>
            </p:nvSpPr>
            <p:spPr bwMode="auto">
              <a:xfrm>
                <a:off x="-4489" y="1099"/>
                <a:ext cx="17" cy="9"/>
              </a:xfrm>
              <a:custGeom>
                <a:avLst/>
                <a:gdLst>
                  <a:gd name="T0" fmla="*/ 5 w 7"/>
                  <a:gd name="T1" fmla="*/ 2 h 4"/>
                  <a:gd name="T2" fmla="*/ 2 w 7"/>
                  <a:gd name="T3" fmla="*/ 0 h 4"/>
                  <a:gd name="T4" fmla="*/ 5 w 7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5" y="2"/>
                    </a:moveTo>
                    <a:cubicBezTo>
                      <a:pt x="7" y="4"/>
                      <a:pt x="3" y="0"/>
                      <a:pt x="2" y="0"/>
                    </a:cubicBezTo>
                    <a:cubicBezTo>
                      <a:pt x="0" y="2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24" name="Freeform 5170"/>
              <p:cNvSpPr>
                <a:spLocks/>
              </p:cNvSpPr>
              <p:nvPr/>
            </p:nvSpPr>
            <p:spPr bwMode="auto">
              <a:xfrm>
                <a:off x="-4418" y="1118"/>
                <a:ext cx="7" cy="5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1" y="2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25" name="Freeform 5171"/>
              <p:cNvSpPr>
                <a:spLocks/>
              </p:cNvSpPr>
              <p:nvPr/>
            </p:nvSpPr>
            <p:spPr bwMode="auto">
              <a:xfrm>
                <a:off x="-4132" y="1454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3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2" y="1"/>
                      <a:pt x="2" y="3"/>
                    </a:cubicBezTo>
                    <a:cubicBezTo>
                      <a:pt x="3" y="2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26" name="Freeform 5172"/>
              <p:cNvSpPr>
                <a:spLocks/>
              </p:cNvSpPr>
              <p:nvPr/>
            </p:nvSpPr>
            <p:spPr bwMode="auto">
              <a:xfrm>
                <a:off x="-4378" y="1142"/>
                <a:ext cx="26" cy="11"/>
              </a:xfrm>
              <a:custGeom>
                <a:avLst/>
                <a:gdLst>
                  <a:gd name="T0" fmla="*/ 5 w 11"/>
                  <a:gd name="T1" fmla="*/ 3 h 5"/>
                  <a:gd name="T2" fmla="*/ 2 w 11"/>
                  <a:gd name="T3" fmla="*/ 4 h 5"/>
                  <a:gd name="T4" fmla="*/ 8 w 11"/>
                  <a:gd name="T5" fmla="*/ 5 h 5"/>
                  <a:gd name="T6" fmla="*/ 11 w 11"/>
                  <a:gd name="T7" fmla="*/ 4 h 5"/>
                  <a:gd name="T8" fmla="*/ 5 w 11"/>
                  <a:gd name="T9" fmla="*/ 1 h 5"/>
                  <a:gd name="T10" fmla="*/ 6 w 11"/>
                  <a:gd name="T11" fmla="*/ 0 h 5"/>
                  <a:gd name="T12" fmla="*/ 0 w 11"/>
                  <a:gd name="T13" fmla="*/ 0 h 5"/>
                  <a:gd name="T14" fmla="*/ 5 w 11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5">
                    <a:moveTo>
                      <a:pt x="5" y="3"/>
                    </a:moveTo>
                    <a:cubicBezTo>
                      <a:pt x="4" y="4"/>
                      <a:pt x="3" y="2"/>
                      <a:pt x="2" y="4"/>
                    </a:cubicBezTo>
                    <a:cubicBezTo>
                      <a:pt x="4" y="5"/>
                      <a:pt x="6" y="4"/>
                      <a:pt x="8" y="5"/>
                    </a:cubicBezTo>
                    <a:cubicBezTo>
                      <a:pt x="9" y="4"/>
                      <a:pt x="8" y="3"/>
                      <a:pt x="11" y="4"/>
                    </a:cubicBezTo>
                    <a:cubicBezTo>
                      <a:pt x="10" y="2"/>
                      <a:pt x="6" y="1"/>
                      <a:pt x="5" y="1"/>
                    </a:cubicBezTo>
                    <a:cubicBezTo>
                      <a:pt x="4" y="0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2" y="1"/>
                      <a:pt x="3" y="1"/>
                      <a:pt x="5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27" name="Freeform 5173"/>
              <p:cNvSpPr>
                <a:spLocks/>
              </p:cNvSpPr>
              <p:nvPr/>
            </p:nvSpPr>
            <p:spPr bwMode="auto">
              <a:xfrm>
                <a:off x="-4356" y="1156"/>
                <a:ext cx="9" cy="7"/>
              </a:xfrm>
              <a:custGeom>
                <a:avLst/>
                <a:gdLst>
                  <a:gd name="T0" fmla="*/ 0 w 4"/>
                  <a:gd name="T1" fmla="*/ 2 h 3"/>
                  <a:gd name="T2" fmla="*/ 4 w 4"/>
                  <a:gd name="T3" fmla="*/ 3 h 3"/>
                  <a:gd name="T4" fmla="*/ 1 w 4"/>
                  <a:gd name="T5" fmla="*/ 1 h 3"/>
                  <a:gd name="T6" fmla="*/ 0 w 4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1" y="3"/>
                      <a:pt x="2" y="2"/>
                      <a:pt x="4" y="3"/>
                    </a:cubicBezTo>
                    <a:cubicBezTo>
                      <a:pt x="4" y="0"/>
                      <a:pt x="1" y="2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28" name="Freeform 5174"/>
              <p:cNvSpPr>
                <a:spLocks/>
              </p:cNvSpPr>
              <p:nvPr/>
            </p:nvSpPr>
            <p:spPr bwMode="auto">
              <a:xfrm>
                <a:off x="-4380" y="1123"/>
                <a:ext cx="9" cy="7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2 h 3"/>
                  <a:gd name="T4" fmla="*/ 0 w 4"/>
                  <a:gd name="T5" fmla="*/ 0 h 3"/>
                  <a:gd name="T6" fmla="*/ 0 w 4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1" y="3"/>
                      <a:pt x="2" y="2"/>
                      <a:pt x="3" y="2"/>
                    </a:cubicBezTo>
                    <a:cubicBezTo>
                      <a:pt x="4" y="1"/>
                      <a:pt x="1" y="2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29" name="Freeform 5175"/>
              <p:cNvSpPr>
                <a:spLocks/>
              </p:cNvSpPr>
              <p:nvPr/>
            </p:nvSpPr>
            <p:spPr bwMode="auto">
              <a:xfrm>
                <a:off x="-4385" y="1118"/>
                <a:ext cx="10" cy="7"/>
              </a:xfrm>
              <a:custGeom>
                <a:avLst/>
                <a:gdLst>
                  <a:gd name="T0" fmla="*/ 4 w 4"/>
                  <a:gd name="T1" fmla="*/ 1 h 3"/>
                  <a:gd name="T2" fmla="*/ 0 w 4"/>
                  <a:gd name="T3" fmla="*/ 0 h 3"/>
                  <a:gd name="T4" fmla="*/ 4 w 4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2" y="0"/>
                      <a:pt x="2" y="0"/>
                      <a:pt x="0" y="0"/>
                    </a:cubicBezTo>
                    <a:cubicBezTo>
                      <a:pt x="1" y="1"/>
                      <a:pt x="3" y="3"/>
                      <a:pt x="4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30" name="Freeform 5176"/>
              <p:cNvSpPr>
                <a:spLocks/>
              </p:cNvSpPr>
              <p:nvPr/>
            </p:nvSpPr>
            <p:spPr bwMode="auto">
              <a:xfrm>
                <a:off x="-4366" y="1127"/>
                <a:ext cx="10" cy="5"/>
              </a:xfrm>
              <a:custGeom>
                <a:avLst/>
                <a:gdLst>
                  <a:gd name="T0" fmla="*/ 4 w 4"/>
                  <a:gd name="T1" fmla="*/ 1 h 2"/>
                  <a:gd name="T2" fmla="*/ 2 w 4"/>
                  <a:gd name="T3" fmla="*/ 0 h 2"/>
                  <a:gd name="T4" fmla="*/ 0 w 4"/>
                  <a:gd name="T5" fmla="*/ 0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2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31" name="Freeform 5177"/>
              <p:cNvSpPr>
                <a:spLocks/>
              </p:cNvSpPr>
              <p:nvPr/>
            </p:nvSpPr>
            <p:spPr bwMode="auto">
              <a:xfrm>
                <a:off x="-4347" y="1153"/>
                <a:ext cx="19" cy="7"/>
              </a:xfrm>
              <a:custGeom>
                <a:avLst/>
                <a:gdLst>
                  <a:gd name="T0" fmla="*/ 3 w 8"/>
                  <a:gd name="T1" fmla="*/ 1 h 3"/>
                  <a:gd name="T2" fmla="*/ 3 w 8"/>
                  <a:gd name="T3" fmla="*/ 1 h 3"/>
                  <a:gd name="T4" fmla="*/ 0 w 8"/>
                  <a:gd name="T5" fmla="*/ 2 h 3"/>
                  <a:gd name="T6" fmla="*/ 4 w 8"/>
                  <a:gd name="T7" fmla="*/ 3 h 3"/>
                  <a:gd name="T8" fmla="*/ 4 w 8"/>
                  <a:gd name="T9" fmla="*/ 3 h 3"/>
                  <a:gd name="T10" fmla="*/ 4 w 8"/>
                  <a:gd name="T11" fmla="*/ 2 h 3"/>
                  <a:gd name="T12" fmla="*/ 3 w 8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3">
                    <a:moveTo>
                      <a:pt x="3" y="1"/>
                    </a:moveTo>
                    <a:cubicBezTo>
                      <a:pt x="2" y="0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8" y="1"/>
                      <a:pt x="5" y="0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32" name="Freeform 5178"/>
              <p:cNvSpPr>
                <a:spLocks/>
              </p:cNvSpPr>
              <p:nvPr/>
            </p:nvSpPr>
            <p:spPr bwMode="auto">
              <a:xfrm>
                <a:off x="-4468" y="1106"/>
                <a:ext cx="15" cy="12"/>
              </a:xfrm>
              <a:custGeom>
                <a:avLst/>
                <a:gdLst>
                  <a:gd name="T0" fmla="*/ 1 w 6"/>
                  <a:gd name="T1" fmla="*/ 3 h 5"/>
                  <a:gd name="T2" fmla="*/ 5 w 6"/>
                  <a:gd name="T3" fmla="*/ 3 h 5"/>
                  <a:gd name="T4" fmla="*/ 6 w 6"/>
                  <a:gd name="T5" fmla="*/ 5 h 5"/>
                  <a:gd name="T6" fmla="*/ 1 w 6"/>
                  <a:gd name="T7" fmla="*/ 0 h 5"/>
                  <a:gd name="T8" fmla="*/ 1 w 6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2" y="2"/>
                      <a:pt x="5" y="4"/>
                      <a:pt x="5" y="3"/>
                    </a:cubicBezTo>
                    <a:cubicBezTo>
                      <a:pt x="5" y="3"/>
                      <a:pt x="5" y="4"/>
                      <a:pt x="6" y="5"/>
                    </a:cubicBezTo>
                    <a:cubicBezTo>
                      <a:pt x="6" y="2"/>
                      <a:pt x="2" y="1"/>
                      <a:pt x="1" y="0"/>
                    </a:cubicBezTo>
                    <a:cubicBezTo>
                      <a:pt x="0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33" name="Freeform 5179"/>
              <p:cNvSpPr>
                <a:spLocks noEditPoints="1"/>
              </p:cNvSpPr>
              <p:nvPr/>
            </p:nvSpPr>
            <p:spPr bwMode="auto">
              <a:xfrm>
                <a:off x="-4425" y="1106"/>
                <a:ext cx="26" cy="19"/>
              </a:xfrm>
              <a:custGeom>
                <a:avLst/>
                <a:gdLst>
                  <a:gd name="T0" fmla="*/ 1 w 11"/>
                  <a:gd name="T1" fmla="*/ 5 h 8"/>
                  <a:gd name="T2" fmla="*/ 9 w 11"/>
                  <a:gd name="T3" fmla="*/ 7 h 8"/>
                  <a:gd name="T4" fmla="*/ 7 w 11"/>
                  <a:gd name="T5" fmla="*/ 6 h 8"/>
                  <a:gd name="T6" fmla="*/ 9 w 11"/>
                  <a:gd name="T7" fmla="*/ 7 h 8"/>
                  <a:gd name="T8" fmla="*/ 11 w 11"/>
                  <a:gd name="T9" fmla="*/ 5 h 8"/>
                  <a:gd name="T10" fmla="*/ 8 w 11"/>
                  <a:gd name="T11" fmla="*/ 5 h 8"/>
                  <a:gd name="T12" fmla="*/ 6 w 11"/>
                  <a:gd name="T13" fmla="*/ 1 h 8"/>
                  <a:gd name="T14" fmla="*/ 5 w 11"/>
                  <a:gd name="T15" fmla="*/ 4 h 8"/>
                  <a:gd name="T16" fmla="*/ 4 w 11"/>
                  <a:gd name="T17" fmla="*/ 2 h 8"/>
                  <a:gd name="T18" fmla="*/ 3 w 11"/>
                  <a:gd name="T19" fmla="*/ 1 h 8"/>
                  <a:gd name="T20" fmla="*/ 0 w 11"/>
                  <a:gd name="T21" fmla="*/ 1 h 8"/>
                  <a:gd name="T22" fmla="*/ 1 w 11"/>
                  <a:gd name="T23" fmla="*/ 2 h 8"/>
                  <a:gd name="T24" fmla="*/ 1 w 11"/>
                  <a:gd name="T25" fmla="*/ 3 h 8"/>
                  <a:gd name="T26" fmla="*/ 1 w 11"/>
                  <a:gd name="T27" fmla="*/ 2 h 8"/>
                  <a:gd name="T28" fmla="*/ 1 w 11"/>
                  <a:gd name="T29" fmla="*/ 5 h 8"/>
                  <a:gd name="T30" fmla="*/ 2 w 11"/>
                  <a:gd name="T31" fmla="*/ 3 h 8"/>
                  <a:gd name="T32" fmla="*/ 3 w 11"/>
                  <a:gd name="T33" fmla="*/ 3 h 8"/>
                  <a:gd name="T34" fmla="*/ 2 w 11"/>
                  <a:gd name="T35" fmla="*/ 3 h 8"/>
                  <a:gd name="T36" fmla="*/ 2 w 11"/>
                  <a:gd name="T3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8">
                    <a:moveTo>
                      <a:pt x="1" y="5"/>
                    </a:moveTo>
                    <a:cubicBezTo>
                      <a:pt x="4" y="5"/>
                      <a:pt x="7" y="3"/>
                      <a:pt x="9" y="7"/>
                    </a:cubicBezTo>
                    <a:cubicBezTo>
                      <a:pt x="8" y="7"/>
                      <a:pt x="7" y="7"/>
                      <a:pt x="7" y="6"/>
                    </a:cubicBezTo>
                    <a:cubicBezTo>
                      <a:pt x="6" y="7"/>
                      <a:pt x="8" y="8"/>
                      <a:pt x="9" y="7"/>
                    </a:cubicBezTo>
                    <a:cubicBezTo>
                      <a:pt x="10" y="6"/>
                      <a:pt x="10" y="6"/>
                      <a:pt x="11" y="5"/>
                    </a:cubicBezTo>
                    <a:cubicBezTo>
                      <a:pt x="10" y="5"/>
                      <a:pt x="10" y="5"/>
                      <a:pt x="8" y="5"/>
                    </a:cubicBezTo>
                    <a:cubicBezTo>
                      <a:pt x="6" y="4"/>
                      <a:pt x="8" y="3"/>
                      <a:pt x="6" y="1"/>
                    </a:cubicBezTo>
                    <a:cubicBezTo>
                      <a:pt x="5" y="2"/>
                      <a:pt x="6" y="3"/>
                      <a:pt x="5" y="4"/>
                    </a:cubicBezTo>
                    <a:cubicBezTo>
                      <a:pt x="5" y="4"/>
                      <a:pt x="2" y="2"/>
                      <a:pt x="4" y="2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2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3"/>
                      <a:pt x="5" y="4"/>
                      <a:pt x="1" y="5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34" name="Freeform 5180"/>
              <p:cNvSpPr>
                <a:spLocks noEditPoints="1"/>
              </p:cNvSpPr>
              <p:nvPr/>
            </p:nvSpPr>
            <p:spPr bwMode="auto">
              <a:xfrm>
                <a:off x="-4129" y="1452"/>
                <a:ext cx="19" cy="19"/>
              </a:xfrm>
              <a:custGeom>
                <a:avLst/>
                <a:gdLst>
                  <a:gd name="T0" fmla="*/ 7 w 8"/>
                  <a:gd name="T1" fmla="*/ 5 h 8"/>
                  <a:gd name="T2" fmla="*/ 8 w 8"/>
                  <a:gd name="T3" fmla="*/ 5 h 8"/>
                  <a:gd name="T4" fmla="*/ 8 w 8"/>
                  <a:gd name="T5" fmla="*/ 2 h 8"/>
                  <a:gd name="T6" fmla="*/ 8 w 8"/>
                  <a:gd name="T7" fmla="*/ 2 h 8"/>
                  <a:gd name="T8" fmla="*/ 7 w 8"/>
                  <a:gd name="T9" fmla="*/ 1 h 8"/>
                  <a:gd name="T10" fmla="*/ 7 w 8"/>
                  <a:gd name="T11" fmla="*/ 2 h 8"/>
                  <a:gd name="T12" fmla="*/ 7 w 8"/>
                  <a:gd name="T13" fmla="*/ 2 h 8"/>
                  <a:gd name="T14" fmla="*/ 4 w 8"/>
                  <a:gd name="T15" fmla="*/ 1 h 8"/>
                  <a:gd name="T16" fmla="*/ 4 w 8"/>
                  <a:gd name="T17" fmla="*/ 1 h 8"/>
                  <a:gd name="T18" fmla="*/ 3 w 8"/>
                  <a:gd name="T19" fmla="*/ 0 h 8"/>
                  <a:gd name="T20" fmla="*/ 3 w 8"/>
                  <a:gd name="T21" fmla="*/ 1 h 8"/>
                  <a:gd name="T22" fmla="*/ 3 w 8"/>
                  <a:gd name="T23" fmla="*/ 4 h 8"/>
                  <a:gd name="T24" fmla="*/ 2 w 8"/>
                  <a:gd name="T25" fmla="*/ 7 h 8"/>
                  <a:gd name="T26" fmla="*/ 2 w 8"/>
                  <a:gd name="T27" fmla="*/ 7 h 8"/>
                  <a:gd name="T28" fmla="*/ 3 w 8"/>
                  <a:gd name="T29" fmla="*/ 8 h 8"/>
                  <a:gd name="T30" fmla="*/ 5 w 8"/>
                  <a:gd name="T31" fmla="*/ 4 h 8"/>
                  <a:gd name="T32" fmla="*/ 4 w 8"/>
                  <a:gd name="T33" fmla="*/ 3 h 8"/>
                  <a:gd name="T34" fmla="*/ 4 w 8"/>
                  <a:gd name="T35" fmla="*/ 3 h 8"/>
                  <a:gd name="T36" fmla="*/ 4 w 8"/>
                  <a:gd name="T37" fmla="*/ 3 h 8"/>
                  <a:gd name="T38" fmla="*/ 7 w 8"/>
                  <a:gd name="T39" fmla="*/ 5 h 8"/>
                  <a:gd name="T40" fmla="*/ 4 w 8"/>
                  <a:gd name="T41" fmla="*/ 2 h 8"/>
                  <a:gd name="T42" fmla="*/ 4 w 8"/>
                  <a:gd name="T43" fmla="*/ 3 h 8"/>
                  <a:gd name="T44" fmla="*/ 4 w 8"/>
                  <a:gd name="T4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8">
                    <a:moveTo>
                      <a:pt x="7" y="5"/>
                    </a:moveTo>
                    <a:cubicBezTo>
                      <a:pt x="7" y="5"/>
                      <a:pt x="7" y="5"/>
                      <a:pt x="8" y="5"/>
                    </a:cubicBezTo>
                    <a:cubicBezTo>
                      <a:pt x="8" y="4"/>
                      <a:pt x="8" y="3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0"/>
                      <a:pt x="6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5"/>
                      <a:pt x="0" y="6"/>
                      <a:pt x="2" y="7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2" y="7"/>
                      <a:pt x="2" y="7"/>
                      <a:pt x="3" y="8"/>
                    </a:cubicBezTo>
                    <a:cubicBezTo>
                      <a:pt x="4" y="8"/>
                      <a:pt x="3" y="5"/>
                      <a:pt x="5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2"/>
                      <a:pt x="6" y="5"/>
                      <a:pt x="7" y="5"/>
                    </a:cubicBezTo>
                    <a:close/>
                    <a:moveTo>
                      <a:pt x="4" y="2"/>
                    </a:moveTo>
                    <a:cubicBezTo>
                      <a:pt x="4" y="2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35" name="Freeform 5181"/>
              <p:cNvSpPr>
                <a:spLocks/>
              </p:cNvSpPr>
              <p:nvPr/>
            </p:nvSpPr>
            <p:spPr bwMode="auto">
              <a:xfrm>
                <a:off x="-4148" y="1437"/>
                <a:ext cx="9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4 h 5"/>
                  <a:gd name="T4" fmla="*/ 2 w 4"/>
                  <a:gd name="T5" fmla="*/ 5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3" y="3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36" name="Freeform 5182"/>
              <p:cNvSpPr>
                <a:spLocks/>
              </p:cNvSpPr>
              <p:nvPr/>
            </p:nvSpPr>
            <p:spPr bwMode="auto">
              <a:xfrm>
                <a:off x="-4347" y="1172"/>
                <a:ext cx="12" cy="12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4 h 5"/>
                  <a:gd name="T4" fmla="*/ 2 w 5"/>
                  <a:gd name="T5" fmla="*/ 5 h 5"/>
                  <a:gd name="T6" fmla="*/ 4 w 5"/>
                  <a:gd name="T7" fmla="*/ 1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1" y="1"/>
                      <a:pt x="1" y="3"/>
                      <a:pt x="0" y="4"/>
                    </a:cubicBezTo>
                    <a:cubicBezTo>
                      <a:pt x="1" y="4"/>
                      <a:pt x="1" y="5"/>
                      <a:pt x="2" y="5"/>
                    </a:cubicBezTo>
                    <a:cubicBezTo>
                      <a:pt x="5" y="4"/>
                      <a:pt x="2" y="3"/>
                      <a:pt x="4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37" name="Freeform 5183"/>
              <p:cNvSpPr>
                <a:spLocks/>
              </p:cNvSpPr>
              <p:nvPr/>
            </p:nvSpPr>
            <p:spPr bwMode="auto">
              <a:xfrm>
                <a:off x="-4319" y="1175"/>
                <a:ext cx="22" cy="23"/>
              </a:xfrm>
              <a:custGeom>
                <a:avLst/>
                <a:gdLst>
                  <a:gd name="T0" fmla="*/ 5 w 9"/>
                  <a:gd name="T1" fmla="*/ 2 h 10"/>
                  <a:gd name="T2" fmla="*/ 4 w 9"/>
                  <a:gd name="T3" fmla="*/ 3 h 10"/>
                  <a:gd name="T4" fmla="*/ 4 w 9"/>
                  <a:gd name="T5" fmla="*/ 2 h 10"/>
                  <a:gd name="T6" fmla="*/ 2 w 9"/>
                  <a:gd name="T7" fmla="*/ 4 h 10"/>
                  <a:gd name="T8" fmla="*/ 2 w 9"/>
                  <a:gd name="T9" fmla="*/ 3 h 10"/>
                  <a:gd name="T10" fmla="*/ 3 w 9"/>
                  <a:gd name="T11" fmla="*/ 4 h 10"/>
                  <a:gd name="T12" fmla="*/ 1 w 9"/>
                  <a:gd name="T13" fmla="*/ 5 h 10"/>
                  <a:gd name="T14" fmla="*/ 7 w 9"/>
                  <a:gd name="T15" fmla="*/ 0 h 10"/>
                  <a:gd name="T16" fmla="*/ 5 w 9"/>
                  <a:gd name="T1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0">
                    <a:moveTo>
                      <a:pt x="5" y="2"/>
                    </a:moveTo>
                    <a:cubicBezTo>
                      <a:pt x="4" y="2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0" y="2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4"/>
                    </a:cubicBezTo>
                    <a:cubicBezTo>
                      <a:pt x="2" y="4"/>
                      <a:pt x="2" y="5"/>
                      <a:pt x="1" y="5"/>
                    </a:cubicBezTo>
                    <a:cubicBezTo>
                      <a:pt x="5" y="10"/>
                      <a:pt x="9" y="2"/>
                      <a:pt x="7" y="0"/>
                    </a:cubicBezTo>
                    <a:cubicBezTo>
                      <a:pt x="6" y="1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38" name="Freeform 5184"/>
              <p:cNvSpPr>
                <a:spLocks/>
              </p:cNvSpPr>
              <p:nvPr/>
            </p:nvSpPr>
            <p:spPr bwMode="auto">
              <a:xfrm>
                <a:off x="-4328" y="1194"/>
                <a:ext cx="14" cy="11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0 w 6"/>
                  <a:gd name="T5" fmla="*/ 4 h 5"/>
                  <a:gd name="T6" fmla="*/ 3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3"/>
                      <a:pt x="5" y="2"/>
                      <a:pt x="3" y="0"/>
                    </a:cubicBezTo>
                    <a:cubicBezTo>
                      <a:pt x="0" y="2"/>
                      <a:pt x="2" y="3"/>
                      <a:pt x="0" y="4"/>
                    </a:cubicBezTo>
                    <a:cubicBezTo>
                      <a:pt x="1" y="5"/>
                      <a:pt x="2" y="4"/>
                      <a:pt x="3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39" name="Freeform 5185"/>
              <p:cNvSpPr>
                <a:spLocks/>
              </p:cNvSpPr>
              <p:nvPr/>
            </p:nvSpPr>
            <p:spPr bwMode="auto">
              <a:xfrm>
                <a:off x="-4335" y="1170"/>
                <a:ext cx="2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1 h 3"/>
                  <a:gd name="T4" fmla="*/ 0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3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40" name="Freeform 5186"/>
              <p:cNvSpPr>
                <a:spLocks/>
              </p:cNvSpPr>
              <p:nvPr/>
            </p:nvSpPr>
            <p:spPr bwMode="auto">
              <a:xfrm>
                <a:off x="-4224" y="1217"/>
                <a:ext cx="7" cy="7"/>
              </a:xfrm>
              <a:custGeom>
                <a:avLst/>
                <a:gdLst>
                  <a:gd name="T0" fmla="*/ 3 w 3"/>
                  <a:gd name="T1" fmla="*/ 1 h 3"/>
                  <a:gd name="T2" fmla="*/ 1 w 3"/>
                  <a:gd name="T3" fmla="*/ 0 h 3"/>
                  <a:gd name="T4" fmla="*/ 1 w 3"/>
                  <a:gd name="T5" fmla="*/ 2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2" y="1"/>
                      <a:pt x="1" y="1"/>
                      <a:pt x="1" y="0"/>
                    </a:cubicBezTo>
                    <a:cubicBezTo>
                      <a:pt x="0" y="1"/>
                      <a:pt x="2" y="2"/>
                      <a:pt x="1" y="2"/>
                    </a:cubicBezTo>
                    <a:cubicBezTo>
                      <a:pt x="1" y="3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41" name="Freeform 5187"/>
              <p:cNvSpPr>
                <a:spLocks/>
              </p:cNvSpPr>
              <p:nvPr/>
            </p:nvSpPr>
            <p:spPr bwMode="auto">
              <a:xfrm>
                <a:off x="-4349" y="1123"/>
                <a:ext cx="19" cy="16"/>
              </a:xfrm>
              <a:custGeom>
                <a:avLst/>
                <a:gdLst>
                  <a:gd name="T0" fmla="*/ 0 w 8"/>
                  <a:gd name="T1" fmla="*/ 2 h 7"/>
                  <a:gd name="T2" fmla="*/ 4 w 8"/>
                  <a:gd name="T3" fmla="*/ 3 h 7"/>
                  <a:gd name="T4" fmla="*/ 3 w 8"/>
                  <a:gd name="T5" fmla="*/ 5 h 7"/>
                  <a:gd name="T6" fmla="*/ 7 w 8"/>
                  <a:gd name="T7" fmla="*/ 6 h 7"/>
                  <a:gd name="T8" fmla="*/ 0 w 8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2"/>
                    </a:moveTo>
                    <a:cubicBezTo>
                      <a:pt x="2" y="3"/>
                      <a:pt x="3" y="4"/>
                      <a:pt x="4" y="3"/>
                    </a:cubicBezTo>
                    <a:cubicBezTo>
                      <a:pt x="5" y="5"/>
                      <a:pt x="4" y="4"/>
                      <a:pt x="3" y="5"/>
                    </a:cubicBezTo>
                    <a:cubicBezTo>
                      <a:pt x="5" y="5"/>
                      <a:pt x="8" y="7"/>
                      <a:pt x="7" y="6"/>
                    </a:cubicBezTo>
                    <a:cubicBezTo>
                      <a:pt x="6" y="4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42" name="Freeform 5188"/>
              <p:cNvSpPr>
                <a:spLocks/>
              </p:cNvSpPr>
              <p:nvPr/>
            </p:nvSpPr>
            <p:spPr bwMode="auto">
              <a:xfrm>
                <a:off x="-4354" y="1132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2"/>
                      <a:pt x="2" y="2"/>
                      <a:pt x="4" y="1"/>
                    </a:cubicBezTo>
                    <a:cubicBezTo>
                      <a:pt x="2" y="1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43" name="Freeform 5189"/>
              <p:cNvSpPr>
                <a:spLocks/>
              </p:cNvSpPr>
              <p:nvPr/>
            </p:nvSpPr>
            <p:spPr bwMode="auto">
              <a:xfrm>
                <a:off x="-4132" y="1463"/>
                <a:ext cx="14" cy="17"/>
              </a:xfrm>
              <a:custGeom>
                <a:avLst/>
                <a:gdLst>
                  <a:gd name="T0" fmla="*/ 6 w 6"/>
                  <a:gd name="T1" fmla="*/ 0 h 7"/>
                  <a:gd name="T2" fmla="*/ 1 w 6"/>
                  <a:gd name="T3" fmla="*/ 7 h 7"/>
                  <a:gd name="T4" fmla="*/ 6 w 6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cubicBezTo>
                      <a:pt x="4" y="1"/>
                      <a:pt x="0" y="5"/>
                      <a:pt x="1" y="7"/>
                    </a:cubicBezTo>
                    <a:cubicBezTo>
                      <a:pt x="3" y="5"/>
                      <a:pt x="5" y="2"/>
                      <a:pt x="6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44" name="Freeform 5190"/>
              <p:cNvSpPr>
                <a:spLocks noEditPoints="1"/>
              </p:cNvSpPr>
              <p:nvPr/>
            </p:nvSpPr>
            <p:spPr bwMode="auto">
              <a:xfrm>
                <a:off x="-4456" y="1132"/>
                <a:ext cx="26" cy="21"/>
              </a:xfrm>
              <a:custGeom>
                <a:avLst/>
                <a:gdLst>
                  <a:gd name="T0" fmla="*/ 3 w 11"/>
                  <a:gd name="T1" fmla="*/ 0 h 9"/>
                  <a:gd name="T2" fmla="*/ 4 w 11"/>
                  <a:gd name="T3" fmla="*/ 5 h 9"/>
                  <a:gd name="T4" fmla="*/ 3 w 11"/>
                  <a:gd name="T5" fmla="*/ 6 h 9"/>
                  <a:gd name="T6" fmla="*/ 6 w 11"/>
                  <a:gd name="T7" fmla="*/ 7 h 9"/>
                  <a:gd name="T8" fmla="*/ 6 w 11"/>
                  <a:gd name="T9" fmla="*/ 6 h 9"/>
                  <a:gd name="T10" fmla="*/ 9 w 11"/>
                  <a:gd name="T11" fmla="*/ 9 h 9"/>
                  <a:gd name="T12" fmla="*/ 3 w 11"/>
                  <a:gd name="T13" fmla="*/ 0 h 9"/>
                  <a:gd name="T14" fmla="*/ 4 w 11"/>
                  <a:gd name="T15" fmla="*/ 5 h 9"/>
                  <a:gd name="T16" fmla="*/ 6 w 11"/>
                  <a:gd name="T17" fmla="*/ 4 h 9"/>
                  <a:gd name="T18" fmla="*/ 7 w 11"/>
                  <a:gd name="T19" fmla="*/ 6 h 9"/>
                  <a:gd name="T20" fmla="*/ 6 w 11"/>
                  <a:gd name="T21" fmla="*/ 5 h 9"/>
                  <a:gd name="T22" fmla="*/ 5 w 11"/>
                  <a:gd name="T23" fmla="*/ 4 h 9"/>
                  <a:gd name="T24" fmla="*/ 4 w 11"/>
                  <a:gd name="T2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9">
                    <a:moveTo>
                      <a:pt x="3" y="0"/>
                    </a:moveTo>
                    <a:cubicBezTo>
                      <a:pt x="0" y="2"/>
                      <a:pt x="3" y="4"/>
                      <a:pt x="4" y="5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4" y="6"/>
                      <a:pt x="5" y="6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7"/>
                      <a:pt x="8" y="8"/>
                      <a:pt x="9" y="9"/>
                    </a:cubicBezTo>
                    <a:cubicBezTo>
                      <a:pt x="11" y="4"/>
                      <a:pt x="6" y="2"/>
                      <a:pt x="3" y="0"/>
                    </a:cubicBezTo>
                    <a:close/>
                    <a:moveTo>
                      <a:pt x="4" y="5"/>
                    </a:moveTo>
                    <a:cubicBezTo>
                      <a:pt x="4" y="4"/>
                      <a:pt x="5" y="4"/>
                      <a:pt x="6" y="4"/>
                    </a:cubicBezTo>
                    <a:cubicBezTo>
                      <a:pt x="6" y="5"/>
                      <a:pt x="8" y="5"/>
                      <a:pt x="7" y="6"/>
                    </a:cubicBezTo>
                    <a:cubicBezTo>
                      <a:pt x="7" y="6"/>
                      <a:pt x="6" y="5"/>
                      <a:pt x="6" y="5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5"/>
                      <a:pt x="4" y="5"/>
                      <a:pt x="4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45" name="Freeform 5191"/>
              <p:cNvSpPr>
                <a:spLocks/>
              </p:cNvSpPr>
              <p:nvPr/>
            </p:nvSpPr>
            <p:spPr bwMode="auto">
              <a:xfrm>
                <a:off x="-4307" y="1163"/>
                <a:ext cx="14" cy="14"/>
              </a:xfrm>
              <a:custGeom>
                <a:avLst/>
                <a:gdLst>
                  <a:gd name="T0" fmla="*/ 0 w 6"/>
                  <a:gd name="T1" fmla="*/ 2 h 6"/>
                  <a:gd name="T2" fmla="*/ 3 w 6"/>
                  <a:gd name="T3" fmla="*/ 4 h 6"/>
                  <a:gd name="T4" fmla="*/ 6 w 6"/>
                  <a:gd name="T5" fmla="*/ 6 h 6"/>
                  <a:gd name="T6" fmla="*/ 0 w 6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cubicBezTo>
                      <a:pt x="2" y="2"/>
                      <a:pt x="4" y="1"/>
                      <a:pt x="3" y="4"/>
                    </a:cubicBezTo>
                    <a:cubicBezTo>
                      <a:pt x="4" y="5"/>
                      <a:pt x="5" y="6"/>
                      <a:pt x="6" y="6"/>
                    </a:cubicBezTo>
                    <a:cubicBezTo>
                      <a:pt x="6" y="4"/>
                      <a:pt x="4" y="0"/>
                      <a:pt x="0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46" name="Freeform 5192"/>
              <p:cNvSpPr>
                <a:spLocks/>
              </p:cNvSpPr>
              <p:nvPr/>
            </p:nvSpPr>
            <p:spPr bwMode="auto">
              <a:xfrm>
                <a:off x="-4347" y="1137"/>
                <a:ext cx="14" cy="9"/>
              </a:xfrm>
              <a:custGeom>
                <a:avLst/>
                <a:gdLst>
                  <a:gd name="T0" fmla="*/ 5 w 6"/>
                  <a:gd name="T1" fmla="*/ 3 h 4"/>
                  <a:gd name="T2" fmla="*/ 4 w 6"/>
                  <a:gd name="T3" fmla="*/ 1 h 4"/>
                  <a:gd name="T4" fmla="*/ 0 w 6"/>
                  <a:gd name="T5" fmla="*/ 2 h 4"/>
                  <a:gd name="T6" fmla="*/ 5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cubicBezTo>
                      <a:pt x="4" y="2"/>
                      <a:pt x="6" y="1"/>
                      <a:pt x="4" y="1"/>
                    </a:cubicBezTo>
                    <a:cubicBezTo>
                      <a:pt x="3" y="4"/>
                      <a:pt x="2" y="0"/>
                      <a:pt x="0" y="2"/>
                    </a:cubicBezTo>
                    <a:cubicBezTo>
                      <a:pt x="2" y="2"/>
                      <a:pt x="4" y="3"/>
                      <a:pt x="5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47" name="Freeform 5193"/>
              <p:cNvSpPr>
                <a:spLocks/>
              </p:cNvSpPr>
              <p:nvPr/>
            </p:nvSpPr>
            <p:spPr bwMode="auto">
              <a:xfrm>
                <a:off x="-4446" y="1134"/>
                <a:ext cx="11" cy="17"/>
              </a:xfrm>
              <a:custGeom>
                <a:avLst/>
                <a:gdLst>
                  <a:gd name="T0" fmla="*/ 2 w 5"/>
                  <a:gd name="T1" fmla="*/ 0 h 7"/>
                  <a:gd name="T2" fmla="*/ 0 w 5"/>
                  <a:gd name="T3" fmla="*/ 2 h 7"/>
                  <a:gd name="T4" fmla="*/ 1 w 5"/>
                  <a:gd name="T5" fmla="*/ 3 h 7"/>
                  <a:gd name="T6" fmla="*/ 4 w 5"/>
                  <a:gd name="T7" fmla="*/ 4 h 7"/>
                  <a:gd name="T8" fmla="*/ 5 w 5"/>
                  <a:gd name="T9" fmla="*/ 7 h 7"/>
                  <a:gd name="T10" fmla="*/ 3 w 5"/>
                  <a:gd name="T11" fmla="*/ 2 h 7"/>
                  <a:gd name="T12" fmla="*/ 2 w 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cubicBezTo>
                      <a:pt x="1" y="0"/>
                      <a:pt x="2" y="2"/>
                      <a:pt x="0" y="2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4" y="2"/>
                      <a:pt x="0" y="6"/>
                      <a:pt x="4" y="4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5" y="5"/>
                      <a:pt x="5" y="0"/>
                      <a:pt x="3" y="2"/>
                    </a:cubicBezTo>
                    <a:cubicBezTo>
                      <a:pt x="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48" name="Freeform 5194"/>
              <p:cNvSpPr>
                <a:spLocks/>
              </p:cNvSpPr>
              <p:nvPr/>
            </p:nvSpPr>
            <p:spPr bwMode="auto">
              <a:xfrm>
                <a:off x="-4278" y="12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49" name="Freeform 5195"/>
              <p:cNvSpPr>
                <a:spLocks/>
              </p:cNvSpPr>
              <p:nvPr/>
            </p:nvSpPr>
            <p:spPr bwMode="auto">
              <a:xfrm>
                <a:off x="-4278" y="1210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50" name="Freeform 5196"/>
              <p:cNvSpPr>
                <a:spLocks/>
              </p:cNvSpPr>
              <p:nvPr/>
            </p:nvSpPr>
            <p:spPr bwMode="auto">
              <a:xfrm>
                <a:off x="-4304" y="1196"/>
                <a:ext cx="19" cy="14"/>
              </a:xfrm>
              <a:custGeom>
                <a:avLst/>
                <a:gdLst>
                  <a:gd name="T0" fmla="*/ 2 w 8"/>
                  <a:gd name="T1" fmla="*/ 2 h 6"/>
                  <a:gd name="T2" fmla="*/ 3 w 8"/>
                  <a:gd name="T3" fmla="*/ 3 h 6"/>
                  <a:gd name="T4" fmla="*/ 3 w 8"/>
                  <a:gd name="T5" fmla="*/ 3 h 6"/>
                  <a:gd name="T6" fmla="*/ 2 w 8"/>
                  <a:gd name="T7" fmla="*/ 3 h 6"/>
                  <a:gd name="T8" fmla="*/ 2 w 8"/>
                  <a:gd name="T9" fmla="*/ 3 h 6"/>
                  <a:gd name="T10" fmla="*/ 2 w 8"/>
                  <a:gd name="T11" fmla="*/ 3 h 6"/>
                  <a:gd name="T12" fmla="*/ 1 w 8"/>
                  <a:gd name="T13" fmla="*/ 4 h 6"/>
                  <a:gd name="T14" fmla="*/ 4 w 8"/>
                  <a:gd name="T15" fmla="*/ 6 h 6"/>
                  <a:gd name="T16" fmla="*/ 3 w 8"/>
                  <a:gd name="T17" fmla="*/ 5 h 6"/>
                  <a:gd name="T18" fmla="*/ 5 w 8"/>
                  <a:gd name="T19" fmla="*/ 4 h 6"/>
                  <a:gd name="T20" fmla="*/ 8 w 8"/>
                  <a:gd name="T21" fmla="*/ 5 h 6"/>
                  <a:gd name="T22" fmla="*/ 7 w 8"/>
                  <a:gd name="T23" fmla="*/ 2 h 6"/>
                  <a:gd name="T24" fmla="*/ 5 w 8"/>
                  <a:gd name="T25" fmla="*/ 2 h 6"/>
                  <a:gd name="T26" fmla="*/ 5 w 8"/>
                  <a:gd name="T27" fmla="*/ 1 h 6"/>
                  <a:gd name="T28" fmla="*/ 6 w 8"/>
                  <a:gd name="T29" fmla="*/ 1 h 6"/>
                  <a:gd name="T30" fmla="*/ 3 w 8"/>
                  <a:gd name="T31" fmla="*/ 1 h 6"/>
                  <a:gd name="T32" fmla="*/ 3 w 8"/>
                  <a:gd name="T33" fmla="*/ 0 h 6"/>
                  <a:gd name="T34" fmla="*/ 3 w 8"/>
                  <a:gd name="T35" fmla="*/ 1 h 6"/>
                  <a:gd name="T36" fmla="*/ 2 w 8"/>
                  <a:gd name="T3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6">
                    <a:moveTo>
                      <a:pt x="2" y="2"/>
                    </a:move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2"/>
                      <a:pt x="3" y="5"/>
                      <a:pt x="1" y="4"/>
                    </a:cubicBezTo>
                    <a:cubicBezTo>
                      <a:pt x="2" y="5"/>
                      <a:pt x="3" y="6"/>
                      <a:pt x="4" y="6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6" y="4"/>
                      <a:pt x="6" y="4"/>
                      <a:pt x="8" y="5"/>
                    </a:cubicBezTo>
                    <a:cubicBezTo>
                      <a:pt x="7" y="4"/>
                      <a:pt x="7" y="3"/>
                      <a:pt x="7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7" y="1"/>
                      <a:pt x="4" y="0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3"/>
                      <a:pt x="3" y="0"/>
                      <a:pt x="2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51" name="Freeform 5197"/>
              <p:cNvSpPr>
                <a:spLocks/>
              </p:cNvSpPr>
              <p:nvPr/>
            </p:nvSpPr>
            <p:spPr bwMode="auto">
              <a:xfrm>
                <a:off x="-4309" y="1177"/>
                <a:ext cx="9" cy="12"/>
              </a:xfrm>
              <a:custGeom>
                <a:avLst/>
                <a:gdLst>
                  <a:gd name="T0" fmla="*/ 4 w 4"/>
                  <a:gd name="T1" fmla="*/ 5 h 5"/>
                  <a:gd name="T2" fmla="*/ 0 w 4"/>
                  <a:gd name="T3" fmla="*/ 0 h 5"/>
                  <a:gd name="T4" fmla="*/ 4 w 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cubicBezTo>
                      <a:pt x="3" y="3"/>
                      <a:pt x="1" y="0"/>
                      <a:pt x="0" y="0"/>
                    </a:cubicBezTo>
                    <a:cubicBezTo>
                      <a:pt x="0" y="2"/>
                      <a:pt x="1" y="5"/>
                      <a:pt x="4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52" name="Freeform 5198"/>
              <p:cNvSpPr>
                <a:spLocks/>
              </p:cNvSpPr>
              <p:nvPr/>
            </p:nvSpPr>
            <p:spPr bwMode="auto">
              <a:xfrm>
                <a:off x="-4290" y="1201"/>
                <a:ext cx="16" cy="9"/>
              </a:xfrm>
              <a:custGeom>
                <a:avLst/>
                <a:gdLst>
                  <a:gd name="T0" fmla="*/ 3 w 7"/>
                  <a:gd name="T1" fmla="*/ 2 h 4"/>
                  <a:gd name="T2" fmla="*/ 4 w 7"/>
                  <a:gd name="T3" fmla="*/ 1 h 4"/>
                  <a:gd name="T4" fmla="*/ 7 w 7"/>
                  <a:gd name="T5" fmla="*/ 2 h 4"/>
                  <a:gd name="T6" fmla="*/ 4 w 7"/>
                  <a:gd name="T7" fmla="*/ 0 h 4"/>
                  <a:gd name="T8" fmla="*/ 0 w 7"/>
                  <a:gd name="T9" fmla="*/ 1 h 4"/>
                  <a:gd name="T10" fmla="*/ 3 w 7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3" y="2"/>
                    </a:moveTo>
                    <a:cubicBezTo>
                      <a:pt x="3" y="2"/>
                      <a:pt x="3" y="1"/>
                      <a:pt x="4" y="1"/>
                    </a:cubicBezTo>
                    <a:cubicBezTo>
                      <a:pt x="3" y="2"/>
                      <a:pt x="7" y="4"/>
                      <a:pt x="7" y="2"/>
                    </a:cubicBezTo>
                    <a:cubicBezTo>
                      <a:pt x="7" y="1"/>
                      <a:pt x="5" y="1"/>
                      <a:pt x="4" y="0"/>
                    </a:cubicBezTo>
                    <a:cubicBezTo>
                      <a:pt x="4" y="2"/>
                      <a:pt x="1" y="0"/>
                      <a:pt x="0" y="1"/>
                    </a:cubicBezTo>
                    <a:cubicBezTo>
                      <a:pt x="1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53" name="Freeform 5199"/>
              <p:cNvSpPr>
                <a:spLocks/>
              </p:cNvSpPr>
              <p:nvPr/>
            </p:nvSpPr>
            <p:spPr bwMode="auto">
              <a:xfrm>
                <a:off x="-4316" y="1177"/>
                <a:ext cx="9" cy="12"/>
              </a:xfrm>
              <a:custGeom>
                <a:avLst/>
                <a:gdLst>
                  <a:gd name="T0" fmla="*/ 4 w 4"/>
                  <a:gd name="T1" fmla="*/ 4 h 5"/>
                  <a:gd name="T2" fmla="*/ 0 w 4"/>
                  <a:gd name="T3" fmla="*/ 0 h 5"/>
                  <a:gd name="T4" fmla="*/ 4 w 4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cubicBezTo>
                      <a:pt x="2" y="2"/>
                      <a:pt x="1" y="1"/>
                      <a:pt x="0" y="0"/>
                    </a:cubicBezTo>
                    <a:cubicBezTo>
                      <a:pt x="0" y="2"/>
                      <a:pt x="1" y="5"/>
                      <a:pt x="4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54" name="Freeform 5200"/>
              <p:cNvSpPr>
                <a:spLocks/>
              </p:cNvSpPr>
              <p:nvPr/>
            </p:nvSpPr>
            <p:spPr bwMode="auto">
              <a:xfrm>
                <a:off x="-4333" y="1158"/>
                <a:ext cx="12" cy="14"/>
              </a:xfrm>
              <a:custGeom>
                <a:avLst/>
                <a:gdLst>
                  <a:gd name="T0" fmla="*/ 0 w 5"/>
                  <a:gd name="T1" fmla="*/ 0 h 6"/>
                  <a:gd name="T2" fmla="*/ 5 w 5"/>
                  <a:gd name="T3" fmla="*/ 6 h 6"/>
                  <a:gd name="T4" fmla="*/ 0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cubicBezTo>
                      <a:pt x="1" y="3"/>
                      <a:pt x="3" y="6"/>
                      <a:pt x="5" y="6"/>
                    </a:cubicBezTo>
                    <a:cubicBezTo>
                      <a:pt x="4" y="4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55" name="Freeform 5201"/>
              <p:cNvSpPr>
                <a:spLocks/>
              </p:cNvSpPr>
              <p:nvPr/>
            </p:nvSpPr>
            <p:spPr bwMode="auto">
              <a:xfrm>
                <a:off x="-4330" y="1142"/>
                <a:ext cx="7" cy="4"/>
              </a:xfrm>
              <a:custGeom>
                <a:avLst/>
                <a:gdLst>
                  <a:gd name="T0" fmla="*/ 3 w 3"/>
                  <a:gd name="T1" fmla="*/ 2 h 2"/>
                  <a:gd name="T2" fmla="*/ 1 w 3"/>
                  <a:gd name="T3" fmla="*/ 0 h 2"/>
                  <a:gd name="T4" fmla="*/ 0 w 3"/>
                  <a:gd name="T5" fmla="*/ 1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2"/>
                      <a:pt x="2" y="2"/>
                      <a:pt x="3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56" name="Freeform 5202"/>
              <p:cNvSpPr>
                <a:spLocks/>
              </p:cNvSpPr>
              <p:nvPr/>
            </p:nvSpPr>
            <p:spPr bwMode="auto">
              <a:xfrm>
                <a:off x="-4356" y="1139"/>
                <a:ext cx="18" cy="19"/>
              </a:xfrm>
              <a:custGeom>
                <a:avLst/>
                <a:gdLst>
                  <a:gd name="T0" fmla="*/ 5 w 8"/>
                  <a:gd name="T1" fmla="*/ 1 h 8"/>
                  <a:gd name="T2" fmla="*/ 1 w 8"/>
                  <a:gd name="T3" fmla="*/ 2 h 8"/>
                  <a:gd name="T4" fmla="*/ 4 w 8"/>
                  <a:gd name="T5" fmla="*/ 2 h 8"/>
                  <a:gd name="T6" fmla="*/ 4 w 8"/>
                  <a:gd name="T7" fmla="*/ 4 h 8"/>
                  <a:gd name="T8" fmla="*/ 7 w 8"/>
                  <a:gd name="T9" fmla="*/ 4 h 8"/>
                  <a:gd name="T10" fmla="*/ 8 w 8"/>
                  <a:gd name="T11" fmla="*/ 7 h 8"/>
                  <a:gd name="T12" fmla="*/ 8 w 8"/>
                  <a:gd name="T13" fmla="*/ 3 h 8"/>
                  <a:gd name="T14" fmla="*/ 5 w 8"/>
                  <a:gd name="T1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8">
                    <a:moveTo>
                      <a:pt x="5" y="1"/>
                    </a:moveTo>
                    <a:cubicBezTo>
                      <a:pt x="3" y="0"/>
                      <a:pt x="0" y="1"/>
                      <a:pt x="1" y="2"/>
                    </a:cubicBezTo>
                    <a:cubicBezTo>
                      <a:pt x="2" y="1"/>
                      <a:pt x="3" y="3"/>
                      <a:pt x="4" y="2"/>
                    </a:cubicBezTo>
                    <a:cubicBezTo>
                      <a:pt x="3" y="3"/>
                      <a:pt x="6" y="3"/>
                      <a:pt x="4" y="4"/>
                    </a:cubicBezTo>
                    <a:cubicBezTo>
                      <a:pt x="5" y="5"/>
                      <a:pt x="6" y="4"/>
                      <a:pt x="7" y="4"/>
                    </a:cubicBezTo>
                    <a:cubicBezTo>
                      <a:pt x="6" y="5"/>
                      <a:pt x="8" y="8"/>
                      <a:pt x="8" y="7"/>
                    </a:cubicBezTo>
                    <a:cubicBezTo>
                      <a:pt x="8" y="6"/>
                      <a:pt x="6" y="5"/>
                      <a:pt x="8" y="3"/>
                    </a:cubicBezTo>
                    <a:cubicBezTo>
                      <a:pt x="5" y="3"/>
                      <a:pt x="4" y="2"/>
                      <a:pt x="5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57" name="Freeform 5203"/>
              <p:cNvSpPr>
                <a:spLocks/>
              </p:cNvSpPr>
              <p:nvPr/>
            </p:nvSpPr>
            <p:spPr bwMode="auto">
              <a:xfrm>
                <a:off x="-4151" y="1400"/>
                <a:ext cx="10" cy="11"/>
              </a:xfrm>
              <a:custGeom>
                <a:avLst/>
                <a:gdLst>
                  <a:gd name="T0" fmla="*/ 1 w 4"/>
                  <a:gd name="T1" fmla="*/ 4 h 5"/>
                  <a:gd name="T2" fmla="*/ 3 w 4"/>
                  <a:gd name="T3" fmla="*/ 3 h 5"/>
                  <a:gd name="T4" fmla="*/ 2 w 4"/>
                  <a:gd name="T5" fmla="*/ 1 h 5"/>
                  <a:gd name="T6" fmla="*/ 1 w 4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3" y="5"/>
                      <a:pt x="2" y="3"/>
                      <a:pt x="3" y="3"/>
                    </a:cubicBezTo>
                    <a:cubicBezTo>
                      <a:pt x="4" y="2"/>
                      <a:pt x="3" y="0"/>
                      <a:pt x="2" y="1"/>
                    </a:cubicBezTo>
                    <a:cubicBezTo>
                      <a:pt x="4" y="3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58" name="Freeform 5204"/>
              <p:cNvSpPr>
                <a:spLocks/>
              </p:cNvSpPr>
              <p:nvPr/>
            </p:nvSpPr>
            <p:spPr bwMode="auto">
              <a:xfrm>
                <a:off x="-4243" y="1210"/>
                <a:ext cx="17" cy="10"/>
              </a:xfrm>
              <a:custGeom>
                <a:avLst/>
                <a:gdLst>
                  <a:gd name="T0" fmla="*/ 3 w 7"/>
                  <a:gd name="T1" fmla="*/ 0 h 4"/>
                  <a:gd name="T2" fmla="*/ 3 w 7"/>
                  <a:gd name="T3" fmla="*/ 4 h 4"/>
                  <a:gd name="T4" fmla="*/ 7 w 7"/>
                  <a:gd name="T5" fmla="*/ 3 h 4"/>
                  <a:gd name="T6" fmla="*/ 4 w 7"/>
                  <a:gd name="T7" fmla="*/ 0 h 4"/>
                  <a:gd name="T8" fmla="*/ 3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0" y="2"/>
                      <a:pt x="4" y="1"/>
                      <a:pt x="3" y="4"/>
                    </a:cubicBezTo>
                    <a:cubicBezTo>
                      <a:pt x="5" y="4"/>
                      <a:pt x="6" y="4"/>
                      <a:pt x="7" y="3"/>
                    </a:cubicBezTo>
                    <a:cubicBezTo>
                      <a:pt x="5" y="2"/>
                      <a:pt x="5" y="1"/>
                      <a:pt x="4" y="0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59" name="Freeform 5205"/>
              <p:cNvSpPr>
                <a:spLocks/>
              </p:cNvSpPr>
              <p:nvPr/>
            </p:nvSpPr>
            <p:spPr bwMode="auto">
              <a:xfrm>
                <a:off x="-4406" y="1120"/>
                <a:ext cx="9" cy="7"/>
              </a:xfrm>
              <a:custGeom>
                <a:avLst/>
                <a:gdLst>
                  <a:gd name="T0" fmla="*/ 3 w 4"/>
                  <a:gd name="T1" fmla="*/ 1 h 3"/>
                  <a:gd name="T2" fmla="*/ 4 w 4"/>
                  <a:gd name="T3" fmla="*/ 2 h 3"/>
                  <a:gd name="T4" fmla="*/ 0 w 4"/>
                  <a:gd name="T5" fmla="*/ 0 h 3"/>
                  <a:gd name="T6" fmla="*/ 2 w 4"/>
                  <a:gd name="T7" fmla="*/ 3 h 3"/>
                  <a:gd name="T8" fmla="*/ 3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1"/>
                    </a:moveTo>
                    <a:cubicBezTo>
                      <a:pt x="3" y="1"/>
                      <a:pt x="4" y="2"/>
                      <a:pt x="4" y="2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2" y="1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60" name="Freeform 5206"/>
              <p:cNvSpPr>
                <a:spLocks/>
              </p:cNvSpPr>
              <p:nvPr/>
            </p:nvSpPr>
            <p:spPr bwMode="auto">
              <a:xfrm>
                <a:off x="-4387" y="1118"/>
                <a:ext cx="9" cy="7"/>
              </a:xfrm>
              <a:custGeom>
                <a:avLst/>
                <a:gdLst>
                  <a:gd name="T0" fmla="*/ 4 w 4"/>
                  <a:gd name="T1" fmla="*/ 2 h 3"/>
                  <a:gd name="T2" fmla="*/ 0 w 4"/>
                  <a:gd name="T3" fmla="*/ 0 h 3"/>
                  <a:gd name="T4" fmla="*/ 4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2" y="2"/>
                      <a:pt x="2" y="0"/>
                      <a:pt x="0" y="0"/>
                    </a:cubicBezTo>
                    <a:cubicBezTo>
                      <a:pt x="1" y="1"/>
                      <a:pt x="3" y="3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61" name="Freeform 5207"/>
              <p:cNvSpPr>
                <a:spLocks/>
              </p:cNvSpPr>
              <p:nvPr/>
            </p:nvSpPr>
            <p:spPr bwMode="auto">
              <a:xfrm>
                <a:off x="-4319" y="1146"/>
                <a:ext cx="7" cy="10"/>
              </a:xfrm>
              <a:custGeom>
                <a:avLst/>
                <a:gdLst>
                  <a:gd name="T0" fmla="*/ 1 w 3"/>
                  <a:gd name="T1" fmla="*/ 1 h 4"/>
                  <a:gd name="T2" fmla="*/ 0 w 3"/>
                  <a:gd name="T3" fmla="*/ 2 h 4"/>
                  <a:gd name="T4" fmla="*/ 2 w 3"/>
                  <a:gd name="T5" fmla="*/ 4 h 4"/>
                  <a:gd name="T6" fmla="*/ 3 w 3"/>
                  <a:gd name="T7" fmla="*/ 3 h 4"/>
                  <a:gd name="T8" fmla="*/ 2 w 3"/>
                  <a:gd name="T9" fmla="*/ 1 h 4"/>
                  <a:gd name="T10" fmla="*/ 1 w 3"/>
                  <a:gd name="T11" fmla="*/ 0 h 4"/>
                  <a:gd name="T12" fmla="*/ 1 w 3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1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2" y="3"/>
                      <a:pt x="1" y="3"/>
                      <a:pt x="2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62" name="Freeform 5208"/>
              <p:cNvSpPr>
                <a:spLocks/>
              </p:cNvSpPr>
              <p:nvPr/>
            </p:nvSpPr>
            <p:spPr bwMode="auto">
              <a:xfrm>
                <a:off x="-4330" y="1196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1 h 3"/>
                  <a:gd name="T4" fmla="*/ 3 w 3"/>
                  <a:gd name="T5" fmla="*/ 1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2" y="1"/>
                      <a:pt x="3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63" name="Freeform 5209"/>
              <p:cNvSpPr>
                <a:spLocks/>
              </p:cNvSpPr>
              <p:nvPr/>
            </p:nvSpPr>
            <p:spPr bwMode="auto">
              <a:xfrm>
                <a:off x="-4335" y="1187"/>
                <a:ext cx="9" cy="9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2 h 4"/>
                  <a:gd name="T4" fmla="*/ 1 w 4"/>
                  <a:gd name="T5" fmla="*/ 4 h 4"/>
                  <a:gd name="T6" fmla="*/ 3 w 4"/>
                  <a:gd name="T7" fmla="*/ 3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2"/>
                      <a:pt x="2" y="2"/>
                      <a:pt x="0" y="2"/>
                    </a:cubicBezTo>
                    <a:cubicBezTo>
                      <a:pt x="0" y="3"/>
                      <a:pt x="1" y="2"/>
                      <a:pt x="1" y="4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4" y="2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64" name="Freeform 5210"/>
              <p:cNvSpPr>
                <a:spLocks/>
              </p:cNvSpPr>
              <p:nvPr/>
            </p:nvSpPr>
            <p:spPr bwMode="auto">
              <a:xfrm>
                <a:off x="-4304" y="1194"/>
                <a:ext cx="35" cy="23"/>
              </a:xfrm>
              <a:custGeom>
                <a:avLst/>
                <a:gdLst>
                  <a:gd name="T0" fmla="*/ 8 w 15"/>
                  <a:gd name="T1" fmla="*/ 10 h 10"/>
                  <a:gd name="T2" fmla="*/ 13 w 15"/>
                  <a:gd name="T3" fmla="*/ 2 h 10"/>
                  <a:gd name="T4" fmla="*/ 13 w 15"/>
                  <a:gd name="T5" fmla="*/ 4 h 10"/>
                  <a:gd name="T6" fmla="*/ 11 w 15"/>
                  <a:gd name="T7" fmla="*/ 4 h 10"/>
                  <a:gd name="T8" fmla="*/ 11 w 15"/>
                  <a:gd name="T9" fmla="*/ 3 h 10"/>
                  <a:gd name="T10" fmla="*/ 12 w 15"/>
                  <a:gd name="T11" fmla="*/ 1 h 10"/>
                  <a:gd name="T12" fmla="*/ 11 w 15"/>
                  <a:gd name="T13" fmla="*/ 1 h 10"/>
                  <a:gd name="T14" fmla="*/ 9 w 15"/>
                  <a:gd name="T15" fmla="*/ 0 h 10"/>
                  <a:gd name="T16" fmla="*/ 8 w 15"/>
                  <a:gd name="T17" fmla="*/ 3 h 10"/>
                  <a:gd name="T18" fmla="*/ 6 w 15"/>
                  <a:gd name="T19" fmla="*/ 2 h 10"/>
                  <a:gd name="T20" fmla="*/ 8 w 15"/>
                  <a:gd name="T21" fmla="*/ 1 h 10"/>
                  <a:gd name="T22" fmla="*/ 5 w 15"/>
                  <a:gd name="T23" fmla="*/ 2 h 10"/>
                  <a:gd name="T24" fmla="*/ 6 w 15"/>
                  <a:gd name="T25" fmla="*/ 4 h 10"/>
                  <a:gd name="T26" fmla="*/ 1 w 15"/>
                  <a:gd name="T27" fmla="*/ 4 h 10"/>
                  <a:gd name="T28" fmla="*/ 3 w 15"/>
                  <a:gd name="T29" fmla="*/ 7 h 10"/>
                  <a:gd name="T30" fmla="*/ 2 w 15"/>
                  <a:gd name="T31" fmla="*/ 10 h 10"/>
                  <a:gd name="T32" fmla="*/ 6 w 15"/>
                  <a:gd name="T33" fmla="*/ 10 h 10"/>
                  <a:gd name="T34" fmla="*/ 5 w 15"/>
                  <a:gd name="T35" fmla="*/ 8 h 10"/>
                  <a:gd name="T36" fmla="*/ 6 w 15"/>
                  <a:gd name="T37" fmla="*/ 9 h 10"/>
                  <a:gd name="T38" fmla="*/ 6 w 15"/>
                  <a:gd name="T39" fmla="*/ 7 h 10"/>
                  <a:gd name="T40" fmla="*/ 6 w 15"/>
                  <a:gd name="T41" fmla="*/ 7 h 10"/>
                  <a:gd name="T42" fmla="*/ 5 w 15"/>
                  <a:gd name="T43" fmla="*/ 6 h 10"/>
                  <a:gd name="T44" fmla="*/ 5 w 15"/>
                  <a:gd name="T45" fmla="*/ 6 h 10"/>
                  <a:gd name="T46" fmla="*/ 9 w 15"/>
                  <a:gd name="T47" fmla="*/ 6 h 10"/>
                  <a:gd name="T48" fmla="*/ 8 w 15"/>
                  <a:gd name="T49" fmla="*/ 4 h 10"/>
                  <a:gd name="T50" fmla="*/ 11 w 15"/>
                  <a:gd name="T51" fmla="*/ 4 h 10"/>
                  <a:gd name="T52" fmla="*/ 7 w 15"/>
                  <a:gd name="T53" fmla="*/ 8 h 10"/>
                  <a:gd name="T54" fmla="*/ 8 w 15"/>
                  <a:gd name="T5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" h="10">
                    <a:moveTo>
                      <a:pt x="8" y="10"/>
                    </a:moveTo>
                    <a:cubicBezTo>
                      <a:pt x="10" y="7"/>
                      <a:pt x="15" y="6"/>
                      <a:pt x="13" y="2"/>
                    </a:cubicBezTo>
                    <a:cubicBezTo>
                      <a:pt x="12" y="2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3"/>
                      <a:pt x="13" y="2"/>
                      <a:pt x="11" y="3"/>
                    </a:cubicBezTo>
                    <a:cubicBezTo>
                      <a:pt x="11" y="2"/>
                      <a:pt x="11" y="1"/>
                      <a:pt x="12" y="1"/>
                    </a:cubicBezTo>
                    <a:cubicBezTo>
                      <a:pt x="11" y="0"/>
                      <a:pt x="10" y="1"/>
                      <a:pt x="11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0" y="2"/>
                      <a:pt x="7" y="2"/>
                      <a:pt x="8" y="3"/>
                    </a:cubicBezTo>
                    <a:cubicBezTo>
                      <a:pt x="7" y="3"/>
                      <a:pt x="7" y="2"/>
                      <a:pt x="6" y="2"/>
                    </a:cubicBezTo>
                    <a:cubicBezTo>
                      <a:pt x="6" y="1"/>
                      <a:pt x="8" y="1"/>
                      <a:pt x="8" y="1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5" y="3"/>
                      <a:pt x="5" y="3"/>
                      <a:pt x="6" y="4"/>
                    </a:cubicBezTo>
                    <a:cubicBezTo>
                      <a:pt x="4" y="4"/>
                      <a:pt x="2" y="4"/>
                      <a:pt x="1" y="4"/>
                    </a:cubicBezTo>
                    <a:cubicBezTo>
                      <a:pt x="0" y="5"/>
                      <a:pt x="2" y="7"/>
                      <a:pt x="3" y="7"/>
                    </a:cubicBezTo>
                    <a:cubicBezTo>
                      <a:pt x="2" y="7"/>
                      <a:pt x="2" y="8"/>
                      <a:pt x="2" y="10"/>
                    </a:cubicBezTo>
                    <a:cubicBezTo>
                      <a:pt x="4" y="9"/>
                      <a:pt x="4" y="10"/>
                      <a:pt x="6" y="10"/>
                    </a:cubicBezTo>
                    <a:cubicBezTo>
                      <a:pt x="6" y="8"/>
                      <a:pt x="5" y="9"/>
                      <a:pt x="5" y="8"/>
                    </a:cubicBezTo>
                    <a:cubicBezTo>
                      <a:pt x="7" y="7"/>
                      <a:pt x="5" y="8"/>
                      <a:pt x="6" y="9"/>
                    </a:cubicBezTo>
                    <a:cubicBezTo>
                      <a:pt x="7" y="8"/>
                      <a:pt x="6" y="8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5"/>
                      <a:pt x="8" y="6"/>
                      <a:pt x="9" y="6"/>
                    </a:cubicBezTo>
                    <a:cubicBezTo>
                      <a:pt x="10" y="4"/>
                      <a:pt x="9" y="5"/>
                      <a:pt x="8" y="4"/>
                    </a:cubicBezTo>
                    <a:cubicBezTo>
                      <a:pt x="10" y="5"/>
                      <a:pt x="10" y="4"/>
                      <a:pt x="11" y="4"/>
                    </a:cubicBezTo>
                    <a:cubicBezTo>
                      <a:pt x="10" y="5"/>
                      <a:pt x="10" y="7"/>
                      <a:pt x="7" y="8"/>
                    </a:cubicBezTo>
                    <a:cubicBezTo>
                      <a:pt x="9" y="8"/>
                      <a:pt x="7" y="9"/>
                      <a:pt x="8" y="1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65" name="Freeform 5211"/>
              <p:cNvSpPr>
                <a:spLocks/>
              </p:cNvSpPr>
              <p:nvPr/>
            </p:nvSpPr>
            <p:spPr bwMode="auto">
              <a:xfrm>
                <a:off x="-4354" y="1153"/>
                <a:ext cx="9" cy="10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1 h 4"/>
                  <a:gd name="T4" fmla="*/ 0 w 4"/>
                  <a:gd name="T5" fmla="*/ 2 h 4"/>
                  <a:gd name="T6" fmla="*/ 3 w 4"/>
                  <a:gd name="T7" fmla="*/ 3 h 4"/>
                  <a:gd name="T8" fmla="*/ 4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3" y="1"/>
                      <a:pt x="2" y="2"/>
                      <a:pt x="2" y="1"/>
                    </a:cubicBezTo>
                    <a:cubicBezTo>
                      <a:pt x="0" y="0"/>
                      <a:pt x="2" y="2"/>
                      <a:pt x="0" y="2"/>
                    </a:cubicBezTo>
                    <a:cubicBezTo>
                      <a:pt x="1" y="4"/>
                      <a:pt x="4" y="1"/>
                      <a:pt x="3" y="3"/>
                    </a:cubicBezTo>
                    <a:cubicBezTo>
                      <a:pt x="4" y="4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66" name="Freeform 5212"/>
              <p:cNvSpPr>
                <a:spLocks/>
              </p:cNvSpPr>
              <p:nvPr/>
            </p:nvSpPr>
            <p:spPr bwMode="auto">
              <a:xfrm>
                <a:off x="-4349" y="1127"/>
                <a:ext cx="9" cy="10"/>
              </a:xfrm>
              <a:custGeom>
                <a:avLst/>
                <a:gdLst>
                  <a:gd name="T0" fmla="*/ 4 w 4"/>
                  <a:gd name="T1" fmla="*/ 1 h 4"/>
                  <a:gd name="T2" fmla="*/ 1 w 4"/>
                  <a:gd name="T3" fmla="*/ 1 h 4"/>
                  <a:gd name="T4" fmla="*/ 0 w 4"/>
                  <a:gd name="T5" fmla="*/ 2 h 4"/>
                  <a:gd name="T6" fmla="*/ 2 w 4"/>
                  <a:gd name="T7" fmla="*/ 1 h 4"/>
                  <a:gd name="T8" fmla="*/ 2 w 4"/>
                  <a:gd name="T9" fmla="*/ 2 h 4"/>
                  <a:gd name="T10" fmla="*/ 4 w 4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1" y="4"/>
                      <a:pt x="2" y="1"/>
                      <a:pt x="2" y="1"/>
                    </a:cubicBezTo>
                    <a:cubicBezTo>
                      <a:pt x="3" y="1"/>
                      <a:pt x="3" y="2"/>
                      <a:pt x="2" y="2"/>
                    </a:cubicBezTo>
                    <a:cubicBezTo>
                      <a:pt x="4" y="4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67" name="Freeform 5213"/>
              <p:cNvSpPr>
                <a:spLocks/>
              </p:cNvSpPr>
              <p:nvPr/>
            </p:nvSpPr>
            <p:spPr bwMode="auto">
              <a:xfrm>
                <a:off x="-4364" y="1149"/>
                <a:ext cx="12" cy="14"/>
              </a:xfrm>
              <a:custGeom>
                <a:avLst/>
                <a:gdLst>
                  <a:gd name="T0" fmla="*/ 5 w 5"/>
                  <a:gd name="T1" fmla="*/ 2 h 6"/>
                  <a:gd name="T2" fmla="*/ 1 w 5"/>
                  <a:gd name="T3" fmla="*/ 2 h 6"/>
                  <a:gd name="T4" fmla="*/ 1 w 5"/>
                  <a:gd name="T5" fmla="*/ 5 h 6"/>
                  <a:gd name="T6" fmla="*/ 5 w 5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2"/>
                    </a:moveTo>
                    <a:cubicBezTo>
                      <a:pt x="3" y="0"/>
                      <a:pt x="2" y="4"/>
                      <a:pt x="1" y="2"/>
                    </a:cubicBezTo>
                    <a:cubicBezTo>
                      <a:pt x="0" y="3"/>
                      <a:pt x="2" y="4"/>
                      <a:pt x="1" y="5"/>
                    </a:cubicBezTo>
                    <a:cubicBezTo>
                      <a:pt x="3" y="6"/>
                      <a:pt x="3" y="2"/>
                      <a:pt x="5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68" name="Freeform 5214"/>
              <p:cNvSpPr>
                <a:spLocks/>
              </p:cNvSpPr>
              <p:nvPr/>
            </p:nvSpPr>
            <p:spPr bwMode="auto">
              <a:xfrm>
                <a:off x="-4127" y="1445"/>
                <a:ext cx="7" cy="7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1 w 3"/>
                  <a:gd name="T5" fmla="*/ 3 h 3"/>
                  <a:gd name="T6" fmla="*/ 1 w 3"/>
                  <a:gd name="T7" fmla="*/ 2 h 3"/>
                  <a:gd name="T8" fmla="*/ 3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1" y="2"/>
                      <a:pt x="2" y="1"/>
                    </a:cubicBezTo>
                    <a:cubicBezTo>
                      <a:pt x="1" y="0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3"/>
                      <a:pt x="3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69" name="Freeform 5215"/>
              <p:cNvSpPr>
                <a:spLocks/>
              </p:cNvSpPr>
              <p:nvPr/>
            </p:nvSpPr>
            <p:spPr bwMode="auto">
              <a:xfrm>
                <a:off x="-4146" y="1423"/>
                <a:ext cx="7" cy="7"/>
              </a:xfrm>
              <a:custGeom>
                <a:avLst/>
                <a:gdLst>
                  <a:gd name="T0" fmla="*/ 1 w 3"/>
                  <a:gd name="T1" fmla="*/ 1 h 3"/>
                  <a:gd name="T2" fmla="*/ 2 w 3"/>
                  <a:gd name="T3" fmla="*/ 3 h 3"/>
                  <a:gd name="T4" fmla="*/ 1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0" y="1"/>
                      <a:pt x="2" y="2"/>
                      <a:pt x="2" y="3"/>
                    </a:cubicBezTo>
                    <a:cubicBezTo>
                      <a:pt x="3" y="2"/>
                      <a:pt x="3" y="0"/>
                      <a:pt x="1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70" name="Freeform 5216"/>
              <p:cNvSpPr>
                <a:spLocks/>
              </p:cNvSpPr>
              <p:nvPr/>
            </p:nvSpPr>
            <p:spPr bwMode="auto">
              <a:xfrm>
                <a:off x="-4409" y="1108"/>
                <a:ext cx="27" cy="12"/>
              </a:xfrm>
              <a:custGeom>
                <a:avLst/>
                <a:gdLst>
                  <a:gd name="T0" fmla="*/ 6 w 11"/>
                  <a:gd name="T1" fmla="*/ 3 h 5"/>
                  <a:gd name="T2" fmla="*/ 3 w 11"/>
                  <a:gd name="T3" fmla="*/ 4 h 5"/>
                  <a:gd name="T4" fmla="*/ 9 w 11"/>
                  <a:gd name="T5" fmla="*/ 5 h 5"/>
                  <a:gd name="T6" fmla="*/ 11 w 11"/>
                  <a:gd name="T7" fmla="*/ 4 h 5"/>
                  <a:gd name="T8" fmla="*/ 5 w 11"/>
                  <a:gd name="T9" fmla="*/ 1 h 5"/>
                  <a:gd name="T10" fmla="*/ 7 w 11"/>
                  <a:gd name="T11" fmla="*/ 0 h 5"/>
                  <a:gd name="T12" fmla="*/ 0 w 11"/>
                  <a:gd name="T13" fmla="*/ 0 h 5"/>
                  <a:gd name="T14" fmla="*/ 6 w 11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5">
                    <a:moveTo>
                      <a:pt x="6" y="3"/>
                    </a:moveTo>
                    <a:cubicBezTo>
                      <a:pt x="5" y="4"/>
                      <a:pt x="3" y="2"/>
                      <a:pt x="3" y="4"/>
                    </a:cubicBezTo>
                    <a:cubicBezTo>
                      <a:pt x="5" y="4"/>
                      <a:pt x="7" y="4"/>
                      <a:pt x="9" y="5"/>
                    </a:cubicBezTo>
                    <a:cubicBezTo>
                      <a:pt x="10" y="4"/>
                      <a:pt x="9" y="3"/>
                      <a:pt x="11" y="4"/>
                    </a:cubicBezTo>
                    <a:cubicBezTo>
                      <a:pt x="11" y="2"/>
                      <a:pt x="7" y="1"/>
                      <a:pt x="5" y="1"/>
                    </a:cubicBezTo>
                    <a:cubicBezTo>
                      <a:pt x="5" y="0"/>
                      <a:pt x="7" y="1"/>
                      <a:pt x="7" y="0"/>
                    </a:cubicBezTo>
                    <a:cubicBezTo>
                      <a:pt x="5" y="0"/>
                      <a:pt x="2" y="0"/>
                      <a:pt x="0" y="0"/>
                    </a:cubicBezTo>
                    <a:cubicBezTo>
                      <a:pt x="2" y="1"/>
                      <a:pt x="3" y="1"/>
                      <a:pt x="6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71" name="Freeform 5217"/>
              <p:cNvSpPr>
                <a:spLocks/>
              </p:cNvSpPr>
              <p:nvPr/>
            </p:nvSpPr>
            <p:spPr bwMode="auto">
              <a:xfrm>
                <a:off x="-4472" y="1106"/>
                <a:ext cx="9" cy="7"/>
              </a:xfrm>
              <a:custGeom>
                <a:avLst/>
                <a:gdLst>
                  <a:gd name="T0" fmla="*/ 0 w 4"/>
                  <a:gd name="T1" fmla="*/ 1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cubicBezTo>
                      <a:pt x="1" y="3"/>
                      <a:pt x="3" y="2"/>
                      <a:pt x="4" y="2"/>
                    </a:cubicBezTo>
                    <a:cubicBezTo>
                      <a:pt x="4" y="1"/>
                      <a:pt x="2" y="2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72" name="Freeform 5218"/>
              <p:cNvSpPr>
                <a:spLocks/>
              </p:cNvSpPr>
              <p:nvPr/>
            </p:nvSpPr>
            <p:spPr bwMode="auto">
              <a:xfrm>
                <a:off x="-4477" y="1099"/>
                <a:ext cx="12" cy="9"/>
              </a:xfrm>
              <a:custGeom>
                <a:avLst/>
                <a:gdLst>
                  <a:gd name="T0" fmla="*/ 5 w 5"/>
                  <a:gd name="T1" fmla="*/ 2 h 4"/>
                  <a:gd name="T2" fmla="*/ 0 w 5"/>
                  <a:gd name="T3" fmla="*/ 1 h 4"/>
                  <a:gd name="T4" fmla="*/ 5 w 5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3" y="0"/>
                      <a:pt x="3" y="1"/>
                      <a:pt x="0" y="1"/>
                    </a:cubicBezTo>
                    <a:cubicBezTo>
                      <a:pt x="2" y="2"/>
                      <a:pt x="3" y="4"/>
                      <a:pt x="5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73" name="Freeform 5219"/>
              <p:cNvSpPr>
                <a:spLocks/>
              </p:cNvSpPr>
              <p:nvPr/>
            </p:nvSpPr>
            <p:spPr bwMode="auto">
              <a:xfrm>
                <a:off x="-4352" y="1205"/>
                <a:ext cx="10" cy="8"/>
              </a:xfrm>
              <a:custGeom>
                <a:avLst/>
                <a:gdLst>
                  <a:gd name="T0" fmla="*/ 4 w 4"/>
                  <a:gd name="T1" fmla="*/ 2 h 3"/>
                  <a:gd name="T2" fmla="*/ 0 w 4"/>
                  <a:gd name="T3" fmla="*/ 0 h 3"/>
                  <a:gd name="T4" fmla="*/ 2 w 4"/>
                  <a:gd name="T5" fmla="*/ 2 h 3"/>
                  <a:gd name="T6" fmla="*/ 4 w 4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3" y="1"/>
                      <a:pt x="2" y="2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ubicBezTo>
                      <a:pt x="3" y="2"/>
                      <a:pt x="3" y="3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74" name="Freeform 5220"/>
              <p:cNvSpPr>
                <a:spLocks/>
              </p:cNvSpPr>
              <p:nvPr/>
            </p:nvSpPr>
            <p:spPr bwMode="auto">
              <a:xfrm>
                <a:off x="-4399" y="1132"/>
                <a:ext cx="7" cy="5"/>
              </a:xfrm>
              <a:custGeom>
                <a:avLst/>
                <a:gdLst>
                  <a:gd name="T0" fmla="*/ 3 w 3"/>
                  <a:gd name="T1" fmla="*/ 1 h 2"/>
                  <a:gd name="T2" fmla="*/ 1 w 3"/>
                  <a:gd name="T3" fmla="*/ 0 h 2"/>
                  <a:gd name="T4" fmla="*/ 0 w 3"/>
                  <a:gd name="T5" fmla="*/ 0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2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75" name="Freeform 5221"/>
              <p:cNvSpPr>
                <a:spLocks/>
              </p:cNvSpPr>
              <p:nvPr/>
            </p:nvSpPr>
            <p:spPr bwMode="auto">
              <a:xfrm>
                <a:off x="-4316" y="1177"/>
                <a:ext cx="16" cy="19"/>
              </a:xfrm>
              <a:custGeom>
                <a:avLst/>
                <a:gdLst>
                  <a:gd name="T0" fmla="*/ 6 w 7"/>
                  <a:gd name="T1" fmla="*/ 2 h 8"/>
                  <a:gd name="T2" fmla="*/ 5 w 7"/>
                  <a:gd name="T3" fmla="*/ 0 h 8"/>
                  <a:gd name="T4" fmla="*/ 0 w 7"/>
                  <a:gd name="T5" fmla="*/ 4 h 8"/>
                  <a:gd name="T6" fmla="*/ 5 w 7"/>
                  <a:gd name="T7" fmla="*/ 6 h 8"/>
                  <a:gd name="T8" fmla="*/ 6 w 7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6" y="2"/>
                    </a:moveTo>
                    <a:cubicBezTo>
                      <a:pt x="6" y="1"/>
                      <a:pt x="5" y="1"/>
                      <a:pt x="5" y="0"/>
                    </a:cubicBezTo>
                    <a:cubicBezTo>
                      <a:pt x="3" y="2"/>
                      <a:pt x="2" y="3"/>
                      <a:pt x="0" y="4"/>
                    </a:cubicBezTo>
                    <a:cubicBezTo>
                      <a:pt x="2" y="8"/>
                      <a:pt x="3" y="3"/>
                      <a:pt x="5" y="6"/>
                    </a:cubicBezTo>
                    <a:cubicBezTo>
                      <a:pt x="7" y="5"/>
                      <a:pt x="3" y="3"/>
                      <a:pt x="6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76" name="Freeform 5222"/>
              <p:cNvSpPr>
                <a:spLocks/>
              </p:cNvSpPr>
              <p:nvPr/>
            </p:nvSpPr>
            <p:spPr bwMode="auto">
              <a:xfrm>
                <a:off x="-4136" y="1449"/>
                <a:ext cx="26" cy="22"/>
              </a:xfrm>
              <a:custGeom>
                <a:avLst/>
                <a:gdLst>
                  <a:gd name="T0" fmla="*/ 8 w 11"/>
                  <a:gd name="T1" fmla="*/ 5 h 9"/>
                  <a:gd name="T2" fmla="*/ 8 w 11"/>
                  <a:gd name="T3" fmla="*/ 5 h 9"/>
                  <a:gd name="T4" fmla="*/ 8 w 11"/>
                  <a:gd name="T5" fmla="*/ 4 h 9"/>
                  <a:gd name="T6" fmla="*/ 6 w 11"/>
                  <a:gd name="T7" fmla="*/ 3 h 9"/>
                  <a:gd name="T8" fmla="*/ 7 w 11"/>
                  <a:gd name="T9" fmla="*/ 2 h 9"/>
                  <a:gd name="T10" fmla="*/ 6 w 11"/>
                  <a:gd name="T11" fmla="*/ 4 h 9"/>
                  <a:gd name="T12" fmla="*/ 4 w 11"/>
                  <a:gd name="T13" fmla="*/ 3 h 9"/>
                  <a:gd name="T14" fmla="*/ 11 w 11"/>
                  <a:gd name="T15" fmla="*/ 6 h 9"/>
                  <a:gd name="T16" fmla="*/ 8 w 11"/>
                  <a:gd name="T1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9">
                    <a:moveTo>
                      <a:pt x="8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7" y="0"/>
                      <a:pt x="6" y="3"/>
                    </a:cubicBezTo>
                    <a:cubicBezTo>
                      <a:pt x="6" y="3"/>
                      <a:pt x="6" y="3"/>
                      <a:pt x="7" y="2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0" y="7"/>
                      <a:pt x="9" y="9"/>
                      <a:pt x="11" y="6"/>
                    </a:cubicBezTo>
                    <a:cubicBezTo>
                      <a:pt x="10" y="6"/>
                      <a:pt x="9" y="5"/>
                      <a:pt x="8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77" name="Freeform 5223"/>
              <p:cNvSpPr>
                <a:spLocks/>
              </p:cNvSpPr>
              <p:nvPr/>
            </p:nvSpPr>
            <p:spPr bwMode="auto">
              <a:xfrm>
                <a:off x="-4323" y="1163"/>
                <a:ext cx="11" cy="16"/>
              </a:xfrm>
              <a:custGeom>
                <a:avLst/>
                <a:gdLst>
                  <a:gd name="T0" fmla="*/ 4 w 5"/>
                  <a:gd name="T1" fmla="*/ 7 h 7"/>
                  <a:gd name="T2" fmla="*/ 3 w 5"/>
                  <a:gd name="T3" fmla="*/ 0 h 7"/>
                  <a:gd name="T4" fmla="*/ 4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4" y="7"/>
                    </a:moveTo>
                    <a:cubicBezTo>
                      <a:pt x="5" y="5"/>
                      <a:pt x="5" y="3"/>
                      <a:pt x="3" y="0"/>
                    </a:cubicBezTo>
                    <a:cubicBezTo>
                      <a:pt x="0" y="2"/>
                      <a:pt x="3" y="4"/>
                      <a:pt x="4" y="7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78" name="Freeform 5224"/>
              <p:cNvSpPr>
                <a:spLocks/>
              </p:cNvSpPr>
              <p:nvPr/>
            </p:nvSpPr>
            <p:spPr bwMode="auto">
              <a:xfrm>
                <a:off x="-4321" y="1153"/>
                <a:ext cx="14" cy="15"/>
              </a:xfrm>
              <a:custGeom>
                <a:avLst/>
                <a:gdLst>
                  <a:gd name="T0" fmla="*/ 6 w 6"/>
                  <a:gd name="T1" fmla="*/ 1 h 6"/>
                  <a:gd name="T2" fmla="*/ 3 w 6"/>
                  <a:gd name="T3" fmla="*/ 1 h 6"/>
                  <a:gd name="T4" fmla="*/ 3 w 6"/>
                  <a:gd name="T5" fmla="*/ 2 h 6"/>
                  <a:gd name="T6" fmla="*/ 0 w 6"/>
                  <a:gd name="T7" fmla="*/ 3 h 6"/>
                  <a:gd name="T8" fmla="*/ 0 w 6"/>
                  <a:gd name="T9" fmla="*/ 3 h 6"/>
                  <a:gd name="T10" fmla="*/ 1 w 6"/>
                  <a:gd name="T11" fmla="*/ 6 h 6"/>
                  <a:gd name="T12" fmla="*/ 5 w 6"/>
                  <a:gd name="T13" fmla="*/ 4 h 6"/>
                  <a:gd name="T14" fmla="*/ 6 w 6"/>
                  <a:gd name="T1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1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3" y="6"/>
                      <a:pt x="6" y="6"/>
                      <a:pt x="5" y="4"/>
                    </a:cubicBezTo>
                    <a:cubicBezTo>
                      <a:pt x="6" y="3"/>
                      <a:pt x="6" y="3"/>
                      <a:pt x="6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79" name="Freeform 5225"/>
              <p:cNvSpPr>
                <a:spLocks/>
              </p:cNvSpPr>
              <p:nvPr/>
            </p:nvSpPr>
            <p:spPr bwMode="auto">
              <a:xfrm>
                <a:off x="-4309" y="1198"/>
                <a:ext cx="12" cy="10"/>
              </a:xfrm>
              <a:custGeom>
                <a:avLst/>
                <a:gdLst>
                  <a:gd name="T0" fmla="*/ 3 w 5"/>
                  <a:gd name="T1" fmla="*/ 4 h 4"/>
                  <a:gd name="T2" fmla="*/ 2 w 5"/>
                  <a:gd name="T3" fmla="*/ 0 h 4"/>
                  <a:gd name="T4" fmla="*/ 0 w 5"/>
                  <a:gd name="T5" fmla="*/ 3 h 4"/>
                  <a:gd name="T6" fmla="*/ 3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4"/>
                    </a:moveTo>
                    <a:cubicBezTo>
                      <a:pt x="5" y="3"/>
                      <a:pt x="5" y="1"/>
                      <a:pt x="2" y="0"/>
                    </a:cubicBezTo>
                    <a:cubicBezTo>
                      <a:pt x="0" y="1"/>
                      <a:pt x="2" y="2"/>
                      <a:pt x="0" y="3"/>
                    </a:cubicBezTo>
                    <a:cubicBezTo>
                      <a:pt x="1" y="4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80" name="Freeform 5226"/>
              <p:cNvSpPr>
                <a:spLocks/>
              </p:cNvSpPr>
              <p:nvPr/>
            </p:nvSpPr>
            <p:spPr bwMode="auto">
              <a:xfrm>
                <a:off x="-4134" y="1471"/>
                <a:ext cx="12" cy="14"/>
              </a:xfrm>
              <a:custGeom>
                <a:avLst/>
                <a:gdLst>
                  <a:gd name="T0" fmla="*/ 4 w 5"/>
                  <a:gd name="T1" fmla="*/ 6 h 6"/>
                  <a:gd name="T2" fmla="*/ 2 w 5"/>
                  <a:gd name="T3" fmla="*/ 0 h 6"/>
                  <a:gd name="T4" fmla="*/ 4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4" y="6"/>
                    </a:moveTo>
                    <a:cubicBezTo>
                      <a:pt x="5" y="4"/>
                      <a:pt x="5" y="2"/>
                      <a:pt x="2" y="0"/>
                    </a:cubicBezTo>
                    <a:cubicBezTo>
                      <a:pt x="0" y="2"/>
                      <a:pt x="2" y="4"/>
                      <a:pt x="4" y="6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81" name="Freeform 5227"/>
              <p:cNvSpPr>
                <a:spLocks/>
              </p:cNvSpPr>
              <p:nvPr/>
            </p:nvSpPr>
            <p:spPr bwMode="auto">
              <a:xfrm>
                <a:off x="-4439" y="1123"/>
                <a:ext cx="7" cy="7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2 h 3"/>
                  <a:gd name="T6" fmla="*/ 2 w 3"/>
                  <a:gd name="T7" fmla="*/ 0 h 3"/>
                  <a:gd name="T8" fmla="*/ 0 w 3"/>
                  <a:gd name="T9" fmla="*/ 1 h 3"/>
                  <a:gd name="T10" fmla="*/ 1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1" y="0"/>
                      <a:pt x="2" y="2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82" name="Freeform 5228"/>
              <p:cNvSpPr>
                <a:spLocks/>
              </p:cNvSpPr>
              <p:nvPr/>
            </p:nvSpPr>
            <p:spPr bwMode="auto">
              <a:xfrm>
                <a:off x="-4458" y="1108"/>
                <a:ext cx="14" cy="8"/>
              </a:xfrm>
              <a:custGeom>
                <a:avLst/>
                <a:gdLst>
                  <a:gd name="T0" fmla="*/ 0 w 6"/>
                  <a:gd name="T1" fmla="*/ 1 h 3"/>
                  <a:gd name="T2" fmla="*/ 4 w 6"/>
                  <a:gd name="T3" fmla="*/ 1 h 3"/>
                  <a:gd name="T4" fmla="*/ 5 w 6"/>
                  <a:gd name="T5" fmla="*/ 3 h 3"/>
                  <a:gd name="T6" fmla="*/ 5 w 6"/>
                  <a:gd name="T7" fmla="*/ 0 h 3"/>
                  <a:gd name="T8" fmla="*/ 0 w 6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1"/>
                    </a:moveTo>
                    <a:cubicBezTo>
                      <a:pt x="1" y="3"/>
                      <a:pt x="3" y="2"/>
                      <a:pt x="4" y="1"/>
                    </a:cubicBezTo>
                    <a:cubicBezTo>
                      <a:pt x="4" y="2"/>
                      <a:pt x="4" y="3"/>
                      <a:pt x="5" y="3"/>
                    </a:cubicBezTo>
                    <a:cubicBezTo>
                      <a:pt x="6" y="3"/>
                      <a:pt x="4" y="1"/>
                      <a:pt x="5" y="0"/>
                    </a:cubicBezTo>
                    <a:cubicBezTo>
                      <a:pt x="4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83" name="Freeform 5229"/>
              <p:cNvSpPr>
                <a:spLocks/>
              </p:cNvSpPr>
              <p:nvPr/>
            </p:nvSpPr>
            <p:spPr bwMode="auto">
              <a:xfrm>
                <a:off x="-4449" y="1120"/>
                <a:ext cx="10" cy="7"/>
              </a:xfrm>
              <a:custGeom>
                <a:avLst/>
                <a:gdLst>
                  <a:gd name="T0" fmla="*/ 4 w 4"/>
                  <a:gd name="T1" fmla="*/ 2 h 3"/>
                  <a:gd name="T2" fmla="*/ 0 w 4"/>
                  <a:gd name="T3" fmla="*/ 1 h 3"/>
                  <a:gd name="T4" fmla="*/ 4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3" y="2"/>
                      <a:pt x="2" y="0"/>
                      <a:pt x="0" y="1"/>
                    </a:cubicBezTo>
                    <a:cubicBezTo>
                      <a:pt x="1" y="1"/>
                      <a:pt x="3" y="3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84" name="Freeform 5230"/>
              <p:cNvSpPr>
                <a:spLocks/>
              </p:cNvSpPr>
              <p:nvPr/>
            </p:nvSpPr>
            <p:spPr bwMode="auto">
              <a:xfrm>
                <a:off x="-4453" y="1111"/>
                <a:ext cx="11" cy="9"/>
              </a:xfrm>
              <a:custGeom>
                <a:avLst/>
                <a:gdLst>
                  <a:gd name="T0" fmla="*/ 2 w 5"/>
                  <a:gd name="T1" fmla="*/ 1 h 4"/>
                  <a:gd name="T2" fmla="*/ 2 w 5"/>
                  <a:gd name="T3" fmla="*/ 3 h 4"/>
                  <a:gd name="T4" fmla="*/ 5 w 5"/>
                  <a:gd name="T5" fmla="*/ 2 h 4"/>
                  <a:gd name="T6" fmla="*/ 2 w 5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2" y="1"/>
                    </a:moveTo>
                    <a:cubicBezTo>
                      <a:pt x="0" y="2"/>
                      <a:pt x="3" y="2"/>
                      <a:pt x="2" y="3"/>
                    </a:cubicBezTo>
                    <a:cubicBezTo>
                      <a:pt x="3" y="4"/>
                      <a:pt x="2" y="1"/>
                      <a:pt x="5" y="2"/>
                    </a:cubicBezTo>
                    <a:cubicBezTo>
                      <a:pt x="4" y="0"/>
                      <a:pt x="3" y="2"/>
                      <a:pt x="2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85" name="Freeform 5231"/>
              <p:cNvSpPr>
                <a:spLocks/>
              </p:cNvSpPr>
              <p:nvPr/>
            </p:nvSpPr>
            <p:spPr bwMode="auto">
              <a:xfrm>
                <a:off x="-4453" y="1120"/>
                <a:ext cx="9" cy="7"/>
              </a:xfrm>
              <a:custGeom>
                <a:avLst/>
                <a:gdLst>
                  <a:gd name="T0" fmla="*/ 3 w 4"/>
                  <a:gd name="T1" fmla="*/ 0 h 3"/>
                  <a:gd name="T2" fmla="*/ 1 w 4"/>
                  <a:gd name="T3" fmla="*/ 3 h 3"/>
                  <a:gd name="T4" fmla="*/ 3 w 4"/>
                  <a:gd name="T5" fmla="*/ 3 h 3"/>
                  <a:gd name="T6" fmla="*/ 3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1"/>
                      <a:pt x="0" y="1"/>
                      <a:pt x="1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0" y="1"/>
                      <a:pt x="4" y="2"/>
                      <a:pt x="3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86" name="Freeform 5232"/>
              <p:cNvSpPr>
                <a:spLocks/>
              </p:cNvSpPr>
              <p:nvPr/>
            </p:nvSpPr>
            <p:spPr bwMode="auto">
              <a:xfrm>
                <a:off x="-4224" y="1293"/>
                <a:ext cx="12" cy="9"/>
              </a:xfrm>
              <a:custGeom>
                <a:avLst/>
                <a:gdLst>
                  <a:gd name="T0" fmla="*/ 0 w 5"/>
                  <a:gd name="T1" fmla="*/ 0 h 4"/>
                  <a:gd name="T2" fmla="*/ 1 w 5"/>
                  <a:gd name="T3" fmla="*/ 2 h 4"/>
                  <a:gd name="T4" fmla="*/ 1 w 5"/>
                  <a:gd name="T5" fmla="*/ 1 h 4"/>
                  <a:gd name="T6" fmla="*/ 2 w 5"/>
                  <a:gd name="T7" fmla="*/ 2 h 4"/>
                  <a:gd name="T8" fmla="*/ 2 w 5"/>
                  <a:gd name="T9" fmla="*/ 2 h 4"/>
                  <a:gd name="T10" fmla="*/ 5 w 5"/>
                  <a:gd name="T11" fmla="*/ 4 h 4"/>
                  <a:gd name="T12" fmla="*/ 1 w 5"/>
                  <a:gd name="T13" fmla="*/ 0 h 4"/>
                  <a:gd name="T14" fmla="*/ 0 w 5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3" y="2"/>
                      <a:pt x="2" y="3"/>
                      <a:pt x="2" y="2"/>
                    </a:cubicBezTo>
                    <a:cubicBezTo>
                      <a:pt x="1" y="3"/>
                      <a:pt x="4" y="4"/>
                      <a:pt x="5" y="4"/>
                    </a:cubicBezTo>
                    <a:cubicBezTo>
                      <a:pt x="4" y="2"/>
                      <a:pt x="2" y="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87" name="Freeform 5233"/>
              <p:cNvSpPr>
                <a:spLocks/>
              </p:cNvSpPr>
              <p:nvPr/>
            </p:nvSpPr>
            <p:spPr bwMode="auto">
              <a:xfrm>
                <a:off x="-4271" y="1267"/>
                <a:ext cx="12" cy="9"/>
              </a:xfrm>
              <a:custGeom>
                <a:avLst/>
                <a:gdLst>
                  <a:gd name="T0" fmla="*/ 0 w 5"/>
                  <a:gd name="T1" fmla="*/ 2 h 4"/>
                  <a:gd name="T2" fmla="*/ 5 w 5"/>
                  <a:gd name="T3" fmla="*/ 3 h 4"/>
                  <a:gd name="T4" fmla="*/ 0 w 5"/>
                  <a:gd name="T5" fmla="*/ 0 h 4"/>
                  <a:gd name="T6" fmla="*/ 0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3" y="0"/>
                      <a:pt x="3" y="4"/>
                      <a:pt x="5" y="3"/>
                    </a:cubicBezTo>
                    <a:cubicBezTo>
                      <a:pt x="3" y="1"/>
                      <a:pt x="2" y="0"/>
                      <a:pt x="0" y="0"/>
                    </a:cubicBezTo>
                    <a:cubicBezTo>
                      <a:pt x="0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88" name="Freeform 5234"/>
              <p:cNvSpPr>
                <a:spLocks/>
              </p:cNvSpPr>
              <p:nvPr/>
            </p:nvSpPr>
            <p:spPr bwMode="auto">
              <a:xfrm>
                <a:off x="-4323" y="1236"/>
                <a:ext cx="16" cy="14"/>
              </a:xfrm>
              <a:custGeom>
                <a:avLst/>
                <a:gdLst>
                  <a:gd name="T0" fmla="*/ 0 w 7"/>
                  <a:gd name="T1" fmla="*/ 3 h 6"/>
                  <a:gd name="T2" fmla="*/ 2 w 7"/>
                  <a:gd name="T3" fmla="*/ 5 h 6"/>
                  <a:gd name="T4" fmla="*/ 7 w 7"/>
                  <a:gd name="T5" fmla="*/ 6 h 6"/>
                  <a:gd name="T6" fmla="*/ 0 w 7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3"/>
                    </a:moveTo>
                    <a:cubicBezTo>
                      <a:pt x="2" y="3"/>
                      <a:pt x="3" y="2"/>
                      <a:pt x="2" y="5"/>
                    </a:cubicBezTo>
                    <a:cubicBezTo>
                      <a:pt x="4" y="5"/>
                      <a:pt x="5" y="6"/>
                      <a:pt x="7" y="6"/>
                    </a:cubicBezTo>
                    <a:cubicBezTo>
                      <a:pt x="5" y="4"/>
                      <a:pt x="2" y="0"/>
                      <a:pt x="0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89" name="Freeform 5235"/>
              <p:cNvSpPr>
                <a:spLocks/>
              </p:cNvSpPr>
              <p:nvPr/>
            </p:nvSpPr>
            <p:spPr bwMode="auto">
              <a:xfrm>
                <a:off x="-4236" y="1293"/>
                <a:ext cx="14" cy="9"/>
              </a:xfrm>
              <a:custGeom>
                <a:avLst/>
                <a:gdLst>
                  <a:gd name="T0" fmla="*/ 1 w 6"/>
                  <a:gd name="T1" fmla="*/ 0 h 4"/>
                  <a:gd name="T2" fmla="*/ 3 w 6"/>
                  <a:gd name="T3" fmla="*/ 4 h 4"/>
                  <a:gd name="T4" fmla="*/ 6 w 6"/>
                  <a:gd name="T5" fmla="*/ 2 h 4"/>
                  <a:gd name="T6" fmla="*/ 3 w 6"/>
                  <a:gd name="T7" fmla="*/ 0 h 4"/>
                  <a:gd name="T8" fmla="*/ 1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cubicBezTo>
                      <a:pt x="0" y="3"/>
                      <a:pt x="3" y="1"/>
                      <a:pt x="3" y="4"/>
                    </a:cubicBezTo>
                    <a:cubicBezTo>
                      <a:pt x="4" y="4"/>
                      <a:pt x="6" y="4"/>
                      <a:pt x="6" y="2"/>
                    </a:cubicBezTo>
                    <a:cubicBezTo>
                      <a:pt x="4" y="2"/>
                      <a:pt x="4" y="1"/>
                      <a:pt x="3" y="0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90" name="Freeform 5236"/>
              <p:cNvSpPr>
                <a:spLocks/>
              </p:cNvSpPr>
              <p:nvPr/>
            </p:nvSpPr>
            <p:spPr bwMode="auto">
              <a:xfrm>
                <a:off x="-4255" y="1305"/>
                <a:ext cx="7" cy="7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2 h 3"/>
                  <a:gd name="T4" fmla="*/ 3 w 3"/>
                  <a:gd name="T5" fmla="*/ 2 h 3"/>
                  <a:gd name="T6" fmla="*/ 2 w 3"/>
                  <a:gd name="T7" fmla="*/ 0 h 3"/>
                  <a:gd name="T8" fmla="*/ 0 w 3"/>
                  <a:gd name="T9" fmla="*/ 1 h 3"/>
                  <a:gd name="T10" fmla="*/ 1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1" y="0"/>
                      <a:pt x="1" y="2"/>
                      <a:pt x="0" y="1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91" name="Freeform 5237"/>
              <p:cNvSpPr>
                <a:spLocks/>
              </p:cNvSpPr>
              <p:nvPr/>
            </p:nvSpPr>
            <p:spPr bwMode="auto">
              <a:xfrm>
                <a:off x="-4250" y="1317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92" name="Freeform 5238"/>
              <p:cNvSpPr>
                <a:spLocks/>
              </p:cNvSpPr>
              <p:nvPr/>
            </p:nvSpPr>
            <p:spPr bwMode="auto">
              <a:xfrm>
                <a:off x="-4316" y="1253"/>
                <a:ext cx="47" cy="21"/>
              </a:xfrm>
              <a:custGeom>
                <a:avLst/>
                <a:gdLst>
                  <a:gd name="T0" fmla="*/ 13 w 20"/>
                  <a:gd name="T1" fmla="*/ 0 h 9"/>
                  <a:gd name="T2" fmla="*/ 7 w 20"/>
                  <a:gd name="T3" fmla="*/ 2 h 9"/>
                  <a:gd name="T4" fmla="*/ 3 w 20"/>
                  <a:gd name="T5" fmla="*/ 0 h 9"/>
                  <a:gd name="T6" fmla="*/ 0 w 20"/>
                  <a:gd name="T7" fmla="*/ 1 h 9"/>
                  <a:gd name="T8" fmla="*/ 5 w 20"/>
                  <a:gd name="T9" fmla="*/ 3 h 9"/>
                  <a:gd name="T10" fmla="*/ 3 w 20"/>
                  <a:gd name="T11" fmla="*/ 4 h 9"/>
                  <a:gd name="T12" fmla="*/ 4 w 20"/>
                  <a:gd name="T13" fmla="*/ 6 h 9"/>
                  <a:gd name="T14" fmla="*/ 8 w 20"/>
                  <a:gd name="T15" fmla="*/ 4 h 9"/>
                  <a:gd name="T16" fmla="*/ 8 w 20"/>
                  <a:gd name="T17" fmla="*/ 4 h 9"/>
                  <a:gd name="T18" fmla="*/ 9 w 20"/>
                  <a:gd name="T19" fmla="*/ 6 h 9"/>
                  <a:gd name="T20" fmla="*/ 9 w 20"/>
                  <a:gd name="T21" fmla="*/ 6 h 9"/>
                  <a:gd name="T22" fmla="*/ 10 w 20"/>
                  <a:gd name="T23" fmla="*/ 6 h 9"/>
                  <a:gd name="T24" fmla="*/ 10 w 20"/>
                  <a:gd name="T25" fmla="*/ 6 h 9"/>
                  <a:gd name="T26" fmla="*/ 13 w 20"/>
                  <a:gd name="T27" fmla="*/ 6 h 9"/>
                  <a:gd name="T28" fmla="*/ 14 w 20"/>
                  <a:gd name="T29" fmla="*/ 8 h 9"/>
                  <a:gd name="T30" fmla="*/ 16 w 20"/>
                  <a:gd name="T31" fmla="*/ 7 h 9"/>
                  <a:gd name="T32" fmla="*/ 16 w 20"/>
                  <a:gd name="T33" fmla="*/ 8 h 9"/>
                  <a:gd name="T34" fmla="*/ 14 w 20"/>
                  <a:gd name="T35" fmla="*/ 6 h 9"/>
                  <a:gd name="T36" fmla="*/ 15 w 20"/>
                  <a:gd name="T37" fmla="*/ 7 h 9"/>
                  <a:gd name="T38" fmla="*/ 15 w 20"/>
                  <a:gd name="T39" fmla="*/ 6 h 9"/>
                  <a:gd name="T40" fmla="*/ 17 w 20"/>
                  <a:gd name="T41" fmla="*/ 7 h 9"/>
                  <a:gd name="T42" fmla="*/ 19 w 20"/>
                  <a:gd name="T43" fmla="*/ 6 h 9"/>
                  <a:gd name="T44" fmla="*/ 19 w 20"/>
                  <a:gd name="T45" fmla="*/ 6 h 9"/>
                  <a:gd name="T46" fmla="*/ 18 w 20"/>
                  <a:gd name="T47" fmla="*/ 5 h 9"/>
                  <a:gd name="T48" fmla="*/ 18 w 20"/>
                  <a:gd name="T49" fmla="*/ 6 h 9"/>
                  <a:gd name="T50" fmla="*/ 16 w 20"/>
                  <a:gd name="T51" fmla="*/ 5 h 9"/>
                  <a:gd name="T52" fmla="*/ 15 w 20"/>
                  <a:gd name="T53" fmla="*/ 5 h 9"/>
                  <a:gd name="T54" fmla="*/ 15 w 20"/>
                  <a:gd name="T55" fmla="*/ 4 h 9"/>
                  <a:gd name="T56" fmla="*/ 12 w 20"/>
                  <a:gd name="T57" fmla="*/ 4 h 9"/>
                  <a:gd name="T58" fmla="*/ 12 w 20"/>
                  <a:gd name="T59" fmla="*/ 3 h 9"/>
                  <a:gd name="T60" fmla="*/ 14 w 20"/>
                  <a:gd name="T61" fmla="*/ 4 h 9"/>
                  <a:gd name="T62" fmla="*/ 13 w 20"/>
                  <a:gd name="T6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" h="9">
                    <a:moveTo>
                      <a:pt x="13" y="0"/>
                    </a:moveTo>
                    <a:cubicBezTo>
                      <a:pt x="12" y="1"/>
                      <a:pt x="8" y="2"/>
                      <a:pt x="7" y="2"/>
                    </a:cubicBezTo>
                    <a:cubicBezTo>
                      <a:pt x="6" y="2"/>
                      <a:pt x="4" y="0"/>
                      <a:pt x="3" y="0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2" y="1"/>
                      <a:pt x="3" y="3"/>
                      <a:pt x="5" y="3"/>
                    </a:cubicBezTo>
                    <a:cubicBezTo>
                      <a:pt x="5" y="4"/>
                      <a:pt x="4" y="5"/>
                      <a:pt x="3" y="4"/>
                    </a:cubicBezTo>
                    <a:cubicBezTo>
                      <a:pt x="3" y="5"/>
                      <a:pt x="4" y="5"/>
                      <a:pt x="4" y="6"/>
                    </a:cubicBezTo>
                    <a:cubicBezTo>
                      <a:pt x="5" y="5"/>
                      <a:pt x="7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9" y="5"/>
                      <a:pt x="9" y="6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9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2" y="7"/>
                      <a:pt x="13" y="6"/>
                    </a:cubicBezTo>
                    <a:cubicBezTo>
                      <a:pt x="13" y="7"/>
                      <a:pt x="15" y="8"/>
                      <a:pt x="14" y="8"/>
                    </a:cubicBezTo>
                    <a:cubicBezTo>
                      <a:pt x="16" y="9"/>
                      <a:pt x="19" y="9"/>
                      <a:pt x="16" y="7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5" y="7"/>
                      <a:pt x="14" y="7"/>
                      <a:pt x="14" y="6"/>
                    </a:cubicBezTo>
                    <a:cubicBezTo>
                      <a:pt x="14" y="6"/>
                      <a:pt x="15" y="7"/>
                      <a:pt x="15" y="7"/>
                    </a:cubicBezTo>
                    <a:cubicBezTo>
                      <a:pt x="15" y="7"/>
                      <a:pt x="15" y="6"/>
                      <a:pt x="15" y="6"/>
                    </a:cubicBezTo>
                    <a:cubicBezTo>
                      <a:pt x="16" y="6"/>
                      <a:pt x="16" y="6"/>
                      <a:pt x="17" y="7"/>
                    </a:cubicBezTo>
                    <a:cubicBezTo>
                      <a:pt x="16" y="5"/>
                      <a:pt x="18" y="6"/>
                      <a:pt x="19" y="6"/>
                    </a:cubicBezTo>
                    <a:cubicBezTo>
                      <a:pt x="20" y="6"/>
                      <a:pt x="19" y="6"/>
                      <a:pt x="19" y="6"/>
                    </a:cubicBezTo>
                    <a:cubicBezTo>
                      <a:pt x="19" y="5"/>
                      <a:pt x="19" y="5"/>
                      <a:pt x="18" y="5"/>
                    </a:cubicBezTo>
                    <a:cubicBezTo>
                      <a:pt x="18" y="5"/>
                      <a:pt x="18" y="5"/>
                      <a:pt x="18" y="6"/>
                    </a:cubicBezTo>
                    <a:cubicBezTo>
                      <a:pt x="18" y="6"/>
                      <a:pt x="17" y="5"/>
                      <a:pt x="16" y="5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4"/>
                    </a:cubicBezTo>
                    <a:cubicBezTo>
                      <a:pt x="14" y="6"/>
                      <a:pt x="13" y="4"/>
                      <a:pt x="12" y="4"/>
                    </a:cubicBezTo>
                    <a:cubicBezTo>
                      <a:pt x="12" y="3"/>
                      <a:pt x="13" y="3"/>
                      <a:pt x="12" y="3"/>
                    </a:cubicBezTo>
                    <a:cubicBezTo>
                      <a:pt x="13" y="3"/>
                      <a:pt x="13" y="3"/>
                      <a:pt x="14" y="4"/>
                    </a:cubicBezTo>
                    <a:cubicBezTo>
                      <a:pt x="15" y="3"/>
                      <a:pt x="13" y="1"/>
                      <a:pt x="13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93" name="Freeform 5239"/>
              <p:cNvSpPr>
                <a:spLocks/>
              </p:cNvSpPr>
              <p:nvPr/>
            </p:nvSpPr>
            <p:spPr bwMode="auto">
              <a:xfrm>
                <a:off x="-4231" y="1276"/>
                <a:ext cx="9" cy="10"/>
              </a:xfrm>
              <a:custGeom>
                <a:avLst/>
                <a:gdLst>
                  <a:gd name="T0" fmla="*/ 2 w 4"/>
                  <a:gd name="T1" fmla="*/ 2 h 4"/>
                  <a:gd name="T2" fmla="*/ 0 w 4"/>
                  <a:gd name="T3" fmla="*/ 3 h 4"/>
                  <a:gd name="T4" fmla="*/ 4 w 4"/>
                  <a:gd name="T5" fmla="*/ 4 h 4"/>
                  <a:gd name="T6" fmla="*/ 4 w 4"/>
                  <a:gd name="T7" fmla="*/ 3 h 4"/>
                  <a:gd name="T8" fmla="*/ 4 w 4"/>
                  <a:gd name="T9" fmla="*/ 2 h 4"/>
                  <a:gd name="T10" fmla="*/ 2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cubicBezTo>
                      <a:pt x="1" y="0"/>
                      <a:pt x="1" y="3"/>
                      <a:pt x="0" y="3"/>
                    </a:cubicBezTo>
                    <a:cubicBezTo>
                      <a:pt x="1" y="4"/>
                      <a:pt x="3" y="2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3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94" name="Freeform 5240"/>
              <p:cNvSpPr>
                <a:spLocks/>
              </p:cNvSpPr>
              <p:nvPr/>
            </p:nvSpPr>
            <p:spPr bwMode="auto">
              <a:xfrm>
                <a:off x="-4243" y="1279"/>
                <a:ext cx="14" cy="7"/>
              </a:xfrm>
              <a:custGeom>
                <a:avLst/>
                <a:gdLst>
                  <a:gd name="T0" fmla="*/ 0 w 6"/>
                  <a:gd name="T1" fmla="*/ 1 h 3"/>
                  <a:gd name="T2" fmla="*/ 4 w 6"/>
                  <a:gd name="T3" fmla="*/ 1 h 3"/>
                  <a:gd name="T4" fmla="*/ 5 w 6"/>
                  <a:gd name="T5" fmla="*/ 3 h 3"/>
                  <a:gd name="T6" fmla="*/ 5 w 6"/>
                  <a:gd name="T7" fmla="*/ 0 h 3"/>
                  <a:gd name="T8" fmla="*/ 0 w 6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1"/>
                    </a:moveTo>
                    <a:cubicBezTo>
                      <a:pt x="1" y="2"/>
                      <a:pt x="3" y="1"/>
                      <a:pt x="4" y="1"/>
                    </a:cubicBezTo>
                    <a:cubicBezTo>
                      <a:pt x="4" y="2"/>
                      <a:pt x="4" y="2"/>
                      <a:pt x="5" y="3"/>
                    </a:cubicBezTo>
                    <a:cubicBezTo>
                      <a:pt x="6" y="2"/>
                      <a:pt x="4" y="1"/>
                      <a:pt x="5" y="0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95" name="Freeform 5241"/>
              <p:cNvSpPr>
                <a:spLocks/>
              </p:cNvSpPr>
              <p:nvPr/>
            </p:nvSpPr>
            <p:spPr bwMode="auto">
              <a:xfrm>
                <a:off x="-4520" y="1099"/>
                <a:ext cx="26" cy="21"/>
              </a:xfrm>
              <a:custGeom>
                <a:avLst/>
                <a:gdLst>
                  <a:gd name="T0" fmla="*/ 3 w 11"/>
                  <a:gd name="T1" fmla="*/ 0 h 9"/>
                  <a:gd name="T2" fmla="*/ 2 w 11"/>
                  <a:gd name="T3" fmla="*/ 0 h 9"/>
                  <a:gd name="T4" fmla="*/ 2 w 11"/>
                  <a:gd name="T5" fmla="*/ 2 h 9"/>
                  <a:gd name="T6" fmla="*/ 3 w 11"/>
                  <a:gd name="T7" fmla="*/ 1 h 9"/>
                  <a:gd name="T8" fmla="*/ 2 w 11"/>
                  <a:gd name="T9" fmla="*/ 5 h 9"/>
                  <a:gd name="T10" fmla="*/ 1 w 11"/>
                  <a:gd name="T11" fmla="*/ 4 h 9"/>
                  <a:gd name="T12" fmla="*/ 1 w 11"/>
                  <a:gd name="T13" fmla="*/ 5 h 9"/>
                  <a:gd name="T14" fmla="*/ 1 w 11"/>
                  <a:gd name="T15" fmla="*/ 6 h 9"/>
                  <a:gd name="T16" fmla="*/ 2 w 11"/>
                  <a:gd name="T17" fmla="*/ 8 h 9"/>
                  <a:gd name="T18" fmla="*/ 5 w 11"/>
                  <a:gd name="T19" fmla="*/ 9 h 9"/>
                  <a:gd name="T20" fmla="*/ 4 w 11"/>
                  <a:gd name="T21" fmla="*/ 6 h 9"/>
                  <a:gd name="T22" fmla="*/ 5 w 11"/>
                  <a:gd name="T23" fmla="*/ 5 h 9"/>
                  <a:gd name="T24" fmla="*/ 3 w 11"/>
                  <a:gd name="T25" fmla="*/ 4 h 9"/>
                  <a:gd name="T26" fmla="*/ 4 w 11"/>
                  <a:gd name="T27" fmla="*/ 4 h 9"/>
                  <a:gd name="T28" fmla="*/ 5 w 11"/>
                  <a:gd name="T29" fmla="*/ 3 h 9"/>
                  <a:gd name="T30" fmla="*/ 5 w 11"/>
                  <a:gd name="T31" fmla="*/ 3 h 9"/>
                  <a:gd name="T32" fmla="*/ 7 w 11"/>
                  <a:gd name="T33" fmla="*/ 4 h 9"/>
                  <a:gd name="T34" fmla="*/ 7 w 11"/>
                  <a:gd name="T35" fmla="*/ 4 h 9"/>
                  <a:gd name="T36" fmla="*/ 7 w 11"/>
                  <a:gd name="T37" fmla="*/ 4 h 9"/>
                  <a:gd name="T38" fmla="*/ 9 w 11"/>
                  <a:gd name="T39" fmla="*/ 3 h 9"/>
                  <a:gd name="T40" fmla="*/ 9 w 11"/>
                  <a:gd name="T41" fmla="*/ 4 h 9"/>
                  <a:gd name="T42" fmla="*/ 8 w 11"/>
                  <a:gd name="T43" fmla="*/ 2 h 9"/>
                  <a:gd name="T44" fmla="*/ 8 w 11"/>
                  <a:gd name="T45" fmla="*/ 1 h 9"/>
                  <a:gd name="T46" fmla="*/ 3 w 11"/>
                  <a:gd name="T4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" h="9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1" y="1"/>
                      <a:pt x="2" y="2"/>
                    </a:cubicBezTo>
                    <a:cubicBezTo>
                      <a:pt x="3" y="2"/>
                      <a:pt x="2" y="1"/>
                      <a:pt x="3" y="1"/>
                    </a:cubicBezTo>
                    <a:cubicBezTo>
                      <a:pt x="4" y="3"/>
                      <a:pt x="3" y="4"/>
                      <a:pt x="2" y="5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0" y="6"/>
                      <a:pt x="1" y="6"/>
                    </a:cubicBezTo>
                    <a:cubicBezTo>
                      <a:pt x="3" y="5"/>
                      <a:pt x="3" y="7"/>
                      <a:pt x="2" y="8"/>
                    </a:cubicBezTo>
                    <a:cubicBezTo>
                      <a:pt x="2" y="8"/>
                      <a:pt x="3" y="8"/>
                      <a:pt x="5" y="9"/>
                    </a:cubicBezTo>
                    <a:cubicBezTo>
                      <a:pt x="4" y="8"/>
                      <a:pt x="3" y="6"/>
                      <a:pt x="4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4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9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1" y="5"/>
                      <a:pt x="9" y="3"/>
                      <a:pt x="8" y="2"/>
                    </a:cubicBezTo>
                    <a:cubicBezTo>
                      <a:pt x="8" y="2"/>
                      <a:pt x="8" y="2"/>
                      <a:pt x="8" y="1"/>
                    </a:cubicBezTo>
                    <a:cubicBezTo>
                      <a:pt x="5" y="2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96" name="Freeform 5242"/>
              <p:cNvSpPr>
                <a:spLocks/>
              </p:cNvSpPr>
              <p:nvPr/>
            </p:nvSpPr>
            <p:spPr bwMode="auto">
              <a:xfrm>
                <a:off x="-4224" y="1288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2" y="1"/>
                      <a:pt x="0" y="2"/>
                    </a:cubicBezTo>
                    <a:cubicBezTo>
                      <a:pt x="0" y="2"/>
                      <a:pt x="1" y="2"/>
                      <a:pt x="0" y="2"/>
                    </a:cubicBezTo>
                    <a:cubicBezTo>
                      <a:pt x="2" y="3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97" name="Freeform 5243"/>
              <p:cNvSpPr>
                <a:spLocks/>
              </p:cNvSpPr>
              <p:nvPr/>
            </p:nvSpPr>
            <p:spPr bwMode="auto">
              <a:xfrm>
                <a:off x="-4508" y="1101"/>
                <a:ext cx="29" cy="12"/>
              </a:xfrm>
              <a:custGeom>
                <a:avLst/>
                <a:gdLst>
                  <a:gd name="T0" fmla="*/ 0 w 12"/>
                  <a:gd name="T1" fmla="*/ 5 h 5"/>
                  <a:gd name="T2" fmla="*/ 3 w 12"/>
                  <a:gd name="T3" fmla="*/ 5 h 5"/>
                  <a:gd name="T4" fmla="*/ 1 w 12"/>
                  <a:gd name="T5" fmla="*/ 4 h 5"/>
                  <a:gd name="T6" fmla="*/ 5 w 12"/>
                  <a:gd name="T7" fmla="*/ 4 h 5"/>
                  <a:gd name="T8" fmla="*/ 4 w 12"/>
                  <a:gd name="T9" fmla="*/ 4 h 5"/>
                  <a:gd name="T10" fmla="*/ 7 w 12"/>
                  <a:gd name="T11" fmla="*/ 4 h 5"/>
                  <a:gd name="T12" fmla="*/ 4 w 12"/>
                  <a:gd name="T13" fmla="*/ 3 h 5"/>
                  <a:gd name="T14" fmla="*/ 4 w 12"/>
                  <a:gd name="T15" fmla="*/ 1 h 5"/>
                  <a:gd name="T16" fmla="*/ 10 w 12"/>
                  <a:gd name="T17" fmla="*/ 4 h 5"/>
                  <a:gd name="T18" fmla="*/ 10 w 12"/>
                  <a:gd name="T19" fmla="*/ 1 h 5"/>
                  <a:gd name="T20" fmla="*/ 0 w 12"/>
                  <a:gd name="T21" fmla="*/ 1 h 5"/>
                  <a:gd name="T22" fmla="*/ 0 w 12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5">
                    <a:moveTo>
                      <a:pt x="0" y="5"/>
                    </a:moveTo>
                    <a:cubicBezTo>
                      <a:pt x="1" y="5"/>
                      <a:pt x="2" y="4"/>
                      <a:pt x="3" y="5"/>
                    </a:cubicBezTo>
                    <a:cubicBezTo>
                      <a:pt x="3" y="5"/>
                      <a:pt x="2" y="4"/>
                      <a:pt x="1" y="4"/>
                    </a:cubicBezTo>
                    <a:cubicBezTo>
                      <a:pt x="2" y="3"/>
                      <a:pt x="4" y="2"/>
                      <a:pt x="5" y="4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5"/>
                      <a:pt x="6" y="5"/>
                      <a:pt x="7" y="4"/>
                    </a:cubicBezTo>
                    <a:cubicBezTo>
                      <a:pt x="5" y="4"/>
                      <a:pt x="6" y="1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7" y="3"/>
                      <a:pt x="7" y="2"/>
                      <a:pt x="10" y="4"/>
                    </a:cubicBezTo>
                    <a:cubicBezTo>
                      <a:pt x="11" y="3"/>
                      <a:pt x="12" y="2"/>
                      <a:pt x="10" y="1"/>
                    </a:cubicBezTo>
                    <a:cubicBezTo>
                      <a:pt x="7" y="1"/>
                      <a:pt x="4" y="0"/>
                      <a:pt x="0" y="1"/>
                    </a:cubicBezTo>
                    <a:cubicBezTo>
                      <a:pt x="0" y="2"/>
                      <a:pt x="2" y="3"/>
                      <a:pt x="0" y="5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98" name="Freeform 5244"/>
              <p:cNvSpPr>
                <a:spLocks/>
              </p:cNvSpPr>
              <p:nvPr/>
            </p:nvSpPr>
            <p:spPr bwMode="auto">
              <a:xfrm>
                <a:off x="-4316" y="1239"/>
                <a:ext cx="16" cy="19"/>
              </a:xfrm>
              <a:custGeom>
                <a:avLst/>
                <a:gdLst>
                  <a:gd name="T0" fmla="*/ 5 w 7"/>
                  <a:gd name="T1" fmla="*/ 1 h 8"/>
                  <a:gd name="T2" fmla="*/ 3 w 7"/>
                  <a:gd name="T3" fmla="*/ 0 h 8"/>
                  <a:gd name="T4" fmla="*/ 0 w 7"/>
                  <a:gd name="T5" fmla="*/ 6 h 8"/>
                  <a:gd name="T6" fmla="*/ 4 w 7"/>
                  <a:gd name="T7" fmla="*/ 6 h 8"/>
                  <a:gd name="T8" fmla="*/ 5 w 7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5" y="1"/>
                    </a:moveTo>
                    <a:cubicBezTo>
                      <a:pt x="4" y="1"/>
                      <a:pt x="3" y="1"/>
                      <a:pt x="3" y="0"/>
                    </a:cubicBezTo>
                    <a:cubicBezTo>
                      <a:pt x="2" y="2"/>
                      <a:pt x="1" y="4"/>
                      <a:pt x="0" y="6"/>
                    </a:cubicBezTo>
                    <a:cubicBezTo>
                      <a:pt x="2" y="8"/>
                      <a:pt x="2" y="4"/>
                      <a:pt x="4" y="6"/>
                    </a:cubicBezTo>
                    <a:cubicBezTo>
                      <a:pt x="7" y="4"/>
                      <a:pt x="2" y="3"/>
                      <a:pt x="5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99" name="Freeform 5245"/>
              <p:cNvSpPr>
                <a:spLocks/>
              </p:cNvSpPr>
              <p:nvPr/>
            </p:nvSpPr>
            <p:spPr bwMode="auto">
              <a:xfrm>
                <a:off x="-4259" y="1255"/>
                <a:ext cx="7" cy="10"/>
              </a:xfrm>
              <a:custGeom>
                <a:avLst/>
                <a:gdLst>
                  <a:gd name="T0" fmla="*/ 2 w 3"/>
                  <a:gd name="T1" fmla="*/ 2 h 4"/>
                  <a:gd name="T2" fmla="*/ 0 w 3"/>
                  <a:gd name="T3" fmla="*/ 3 h 4"/>
                  <a:gd name="T4" fmla="*/ 2 w 3"/>
                  <a:gd name="T5" fmla="*/ 4 h 4"/>
                  <a:gd name="T6" fmla="*/ 2 w 3"/>
                  <a:gd name="T7" fmla="*/ 3 h 4"/>
                  <a:gd name="T8" fmla="*/ 3 w 3"/>
                  <a:gd name="T9" fmla="*/ 3 h 4"/>
                  <a:gd name="T10" fmla="*/ 2 w 3"/>
                  <a:gd name="T11" fmla="*/ 0 h 4"/>
                  <a:gd name="T12" fmla="*/ 1 w 3"/>
                  <a:gd name="T13" fmla="*/ 0 h 4"/>
                  <a:gd name="T14" fmla="*/ 2 w 3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2" y="2"/>
                    </a:moveTo>
                    <a:cubicBezTo>
                      <a:pt x="2" y="3"/>
                      <a:pt x="1" y="2"/>
                      <a:pt x="0" y="3"/>
                    </a:cubicBezTo>
                    <a:cubicBezTo>
                      <a:pt x="0" y="4"/>
                      <a:pt x="2" y="3"/>
                      <a:pt x="2" y="4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00" name="Freeform 5246"/>
              <p:cNvSpPr>
                <a:spLocks/>
              </p:cNvSpPr>
              <p:nvPr/>
            </p:nvSpPr>
            <p:spPr bwMode="auto">
              <a:xfrm>
                <a:off x="-4252" y="1276"/>
                <a:ext cx="4" cy="5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01" name="Freeform 5247"/>
              <p:cNvSpPr>
                <a:spLocks/>
              </p:cNvSpPr>
              <p:nvPr/>
            </p:nvSpPr>
            <p:spPr bwMode="auto">
              <a:xfrm>
                <a:off x="-4255" y="1284"/>
                <a:ext cx="7" cy="7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2 h 3"/>
                  <a:gd name="T4" fmla="*/ 3 w 3"/>
                  <a:gd name="T5" fmla="*/ 2 h 3"/>
                  <a:gd name="T6" fmla="*/ 2 w 3"/>
                  <a:gd name="T7" fmla="*/ 0 h 3"/>
                  <a:gd name="T8" fmla="*/ 0 w 3"/>
                  <a:gd name="T9" fmla="*/ 1 h 3"/>
                  <a:gd name="T10" fmla="*/ 1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1" y="0"/>
                      <a:pt x="1" y="2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02" name="Freeform 5248"/>
              <p:cNvSpPr>
                <a:spLocks/>
              </p:cNvSpPr>
              <p:nvPr/>
            </p:nvSpPr>
            <p:spPr bwMode="auto">
              <a:xfrm>
                <a:off x="-4316" y="1231"/>
                <a:ext cx="47" cy="22"/>
              </a:xfrm>
              <a:custGeom>
                <a:avLst/>
                <a:gdLst>
                  <a:gd name="T0" fmla="*/ 13 w 20"/>
                  <a:gd name="T1" fmla="*/ 0 h 9"/>
                  <a:gd name="T2" fmla="*/ 7 w 20"/>
                  <a:gd name="T3" fmla="*/ 2 h 9"/>
                  <a:gd name="T4" fmla="*/ 3 w 20"/>
                  <a:gd name="T5" fmla="*/ 0 h 9"/>
                  <a:gd name="T6" fmla="*/ 0 w 20"/>
                  <a:gd name="T7" fmla="*/ 1 h 9"/>
                  <a:gd name="T8" fmla="*/ 5 w 20"/>
                  <a:gd name="T9" fmla="*/ 3 h 9"/>
                  <a:gd name="T10" fmla="*/ 3 w 20"/>
                  <a:gd name="T11" fmla="*/ 4 h 9"/>
                  <a:gd name="T12" fmla="*/ 4 w 20"/>
                  <a:gd name="T13" fmla="*/ 6 h 9"/>
                  <a:gd name="T14" fmla="*/ 8 w 20"/>
                  <a:gd name="T15" fmla="*/ 4 h 9"/>
                  <a:gd name="T16" fmla="*/ 8 w 20"/>
                  <a:gd name="T17" fmla="*/ 4 h 9"/>
                  <a:gd name="T18" fmla="*/ 9 w 20"/>
                  <a:gd name="T19" fmla="*/ 6 h 9"/>
                  <a:gd name="T20" fmla="*/ 9 w 20"/>
                  <a:gd name="T21" fmla="*/ 6 h 9"/>
                  <a:gd name="T22" fmla="*/ 10 w 20"/>
                  <a:gd name="T23" fmla="*/ 6 h 9"/>
                  <a:gd name="T24" fmla="*/ 10 w 20"/>
                  <a:gd name="T25" fmla="*/ 6 h 9"/>
                  <a:gd name="T26" fmla="*/ 13 w 20"/>
                  <a:gd name="T27" fmla="*/ 6 h 9"/>
                  <a:gd name="T28" fmla="*/ 14 w 20"/>
                  <a:gd name="T29" fmla="*/ 8 h 9"/>
                  <a:gd name="T30" fmla="*/ 16 w 20"/>
                  <a:gd name="T31" fmla="*/ 7 h 9"/>
                  <a:gd name="T32" fmla="*/ 16 w 20"/>
                  <a:gd name="T33" fmla="*/ 8 h 9"/>
                  <a:gd name="T34" fmla="*/ 14 w 20"/>
                  <a:gd name="T35" fmla="*/ 6 h 9"/>
                  <a:gd name="T36" fmla="*/ 15 w 20"/>
                  <a:gd name="T37" fmla="*/ 7 h 9"/>
                  <a:gd name="T38" fmla="*/ 16 w 20"/>
                  <a:gd name="T39" fmla="*/ 6 h 9"/>
                  <a:gd name="T40" fmla="*/ 17 w 20"/>
                  <a:gd name="T41" fmla="*/ 7 h 9"/>
                  <a:gd name="T42" fmla="*/ 19 w 20"/>
                  <a:gd name="T43" fmla="*/ 6 h 9"/>
                  <a:gd name="T44" fmla="*/ 19 w 20"/>
                  <a:gd name="T45" fmla="*/ 6 h 9"/>
                  <a:gd name="T46" fmla="*/ 18 w 20"/>
                  <a:gd name="T47" fmla="*/ 5 h 9"/>
                  <a:gd name="T48" fmla="*/ 18 w 20"/>
                  <a:gd name="T49" fmla="*/ 6 h 9"/>
                  <a:gd name="T50" fmla="*/ 16 w 20"/>
                  <a:gd name="T51" fmla="*/ 5 h 9"/>
                  <a:gd name="T52" fmla="*/ 15 w 20"/>
                  <a:gd name="T53" fmla="*/ 5 h 9"/>
                  <a:gd name="T54" fmla="*/ 15 w 20"/>
                  <a:gd name="T55" fmla="*/ 4 h 9"/>
                  <a:gd name="T56" fmla="*/ 12 w 20"/>
                  <a:gd name="T57" fmla="*/ 4 h 9"/>
                  <a:gd name="T58" fmla="*/ 12 w 20"/>
                  <a:gd name="T59" fmla="*/ 3 h 9"/>
                  <a:gd name="T60" fmla="*/ 14 w 20"/>
                  <a:gd name="T61" fmla="*/ 4 h 9"/>
                  <a:gd name="T62" fmla="*/ 13 w 20"/>
                  <a:gd name="T6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" h="9">
                    <a:moveTo>
                      <a:pt x="13" y="0"/>
                    </a:moveTo>
                    <a:cubicBezTo>
                      <a:pt x="12" y="1"/>
                      <a:pt x="8" y="2"/>
                      <a:pt x="7" y="2"/>
                    </a:cubicBezTo>
                    <a:cubicBezTo>
                      <a:pt x="6" y="2"/>
                      <a:pt x="5" y="0"/>
                      <a:pt x="3" y="0"/>
                    </a:cubicBezTo>
                    <a:cubicBezTo>
                      <a:pt x="2" y="1"/>
                      <a:pt x="2" y="0"/>
                      <a:pt x="0" y="1"/>
                    </a:cubicBezTo>
                    <a:cubicBezTo>
                      <a:pt x="2" y="1"/>
                      <a:pt x="3" y="3"/>
                      <a:pt x="5" y="3"/>
                    </a:cubicBezTo>
                    <a:cubicBezTo>
                      <a:pt x="5" y="4"/>
                      <a:pt x="4" y="5"/>
                      <a:pt x="3" y="4"/>
                    </a:cubicBezTo>
                    <a:cubicBezTo>
                      <a:pt x="3" y="5"/>
                      <a:pt x="4" y="5"/>
                      <a:pt x="4" y="6"/>
                    </a:cubicBezTo>
                    <a:cubicBezTo>
                      <a:pt x="6" y="5"/>
                      <a:pt x="7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9" y="5"/>
                      <a:pt x="9" y="6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2" y="7"/>
                      <a:pt x="13" y="6"/>
                    </a:cubicBezTo>
                    <a:cubicBezTo>
                      <a:pt x="13" y="7"/>
                      <a:pt x="15" y="8"/>
                      <a:pt x="14" y="8"/>
                    </a:cubicBezTo>
                    <a:cubicBezTo>
                      <a:pt x="16" y="9"/>
                      <a:pt x="19" y="9"/>
                      <a:pt x="16" y="7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5" y="6"/>
                      <a:pt x="14" y="7"/>
                      <a:pt x="14" y="6"/>
                    </a:cubicBezTo>
                    <a:cubicBezTo>
                      <a:pt x="14" y="6"/>
                      <a:pt x="15" y="7"/>
                      <a:pt x="15" y="7"/>
                    </a:cubicBezTo>
                    <a:cubicBezTo>
                      <a:pt x="15" y="7"/>
                      <a:pt x="16" y="6"/>
                      <a:pt x="16" y="6"/>
                    </a:cubicBezTo>
                    <a:cubicBezTo>
                      <a:pt x="16" y="6"/>
                      <a:pt x="16" y="6"/>
                      <a:pt x="17" y="7"/>
                    </a:cubicBezTo>
                    <a:cubicBezTo>
                      <a:pt x="16" y="5"/>
                      <a:pt x="18" y="6"/>
                      <a:pt x="19" y="6"/>
                    </a:cubicBezTo>
                    <a:cubicBezTo>
                      <a:pt x="20" y="6"/>
                      <a:pt x="20" y="6"/>
                      <a:pt x="19" y="6"/>
                    </a:cubicBezTo>
                    <a:cubicBezTo>
                      <a:pt x="19" y="5"/>
                      <a:pt x="19" y="5"/>
                      <a:pt x="18" y="5"/>
                    </a:cubicBezTo>
                    <a:cubicBezTo>
                      <a:pt x="18" y="5"/>
                      <a:pt x="18" y="5"/>
                      <a:pt x="18" y="6"/>
                    </a:cubicBezTo>
                    <a:cubicBezTo>
                      <a:pt x="18" y="6"/>
                      <a:pt x="17" y="5"/>
                      <a:pt x="16" y="5"/>
                    </a:cubicBezTo>
                    <a:cubicBezTo>
                      <a:pt x="16" y="5"/>
                      <a:pt x="16" y="5"/>
                      <a:pt x="15" y="5"/>
                    </a:cubicBezTo>
                    <a:cubicBezTo>
                      <a:pt x="15" y="5"/>
                      <a:pt x="15" y="5"/>
                      <a:pt x="15" y="4"/>
                    </a:cubicBezTo>
                    <a:cubicBezTo>
                      <a:pt x="14" y="5"/>
                      <a:pt x="13" y="4"/>
                      <a:pt x="12" y="4"/>
                    </a:cubicBezTo>
                    <a:cubicBezTo>
                      <a:pt x="12" y="4"/>
                      <a:pt x="13" y="3"/>
                      <a:pt x="12" y="3"/>
                    </a:cubicBezTo>
                    <a:cubicBezTo>
                      <a:pt x="13" y="3"/>
                      <a:pt x="13" y="3"/>
                      <a:pt x="14" y="4"/>
                    </a:cubicBezTo>
                    <a:cubicBezTo>
                      <a:pt x="15" y="3"/>
                      <a:pt x="13" y="1"/>
                      <a:pt x="13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03" name="Freeform 5249"/>
              <p:cNvSpPr>
                <a:spLocks/>
              </p:cNvSpPr>
              <p:nvPr/>
            </p:nvSpPr>
            <p:spPr bwMode="auto">
              <a:xfrm>
                <a:off x="-4262" y="1291"/>
                <a:ext cx="10" cy="7"/>
              </a:xfrm>
              <a:custGeom>
                <a:avLst/>
                <a:gdLst>
                  <a:gd name="T0" fmla="*/ 2 w 4"/>
                  <a:gd name="T1" fmla="*/ 1 h 3"/>
                  <a:gd name="T2" fmla="*/ 0 w 4"/>
                  <a:gd name="T3" fmla="*/ 2 h 3"/>
                  <a:gd name="T4" fmla="*/ 3 w 4"/>
                  <a:gd name="T5" fmla="*/ 3 h 3"/>
                  <a:gd name="T6" fmla="*/ 4 w 4"/>
                  <a:gd name="T7" fmla="*/ 3 h 3"/>
                  <a:gd name="T8" fmla="*/ 3 w 4"/>
                  <a:gd name="T9" fmla="*/ 2 h 3"/>
                  <a:gd name="T10" fmla="*/ 2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2" y="1"/>
                    </a:moveTo>
                    <a:cubicBezTo>
                      <a:pt x="1" y="0"/>
                      <a:pt x="1" y="2"/>
                      <a:pt x="0" y="2"/>
                    </a:cubicBezTo>
                    <a:cubicBezTo>
                      <a:pt x="1" y="3"/>
                      <a:pt x="3" y="1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3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04" name="Freeform 5250"/>
              <p:cNvSpPr>
                <a:spLocks/>
              </p:cNvSpPr>
              <p:nvPr/>
            </p:nvSpPr>
            <p:spPr bwMode="auto">
              <a:xfrm>
                <a:off x="-4274" y="1291"/>
                <a:ext cx="15" cy="7"/>
              </a:xfrm>
              <a:custGeom>
                <a:avLst/>
                <a:gdLst>
                  <a:gd name="T0" fmla="*/ 0 w 6"/>
                  <a:gd name="T1" fmla="*/ 1 h 3"/>
                  <a:gd name="T2" fmla="*/ 4 w 6"/>
                  <a:gd name="T3" fmla="*/ 1 h 3"/>
                  <a:gd name="T4" fmla="*/ 5 w 6"/>
                  <a:gd name="T5" fmla="*/ 3 h 3"/>
                  <a:gd name="T6" fmla="*/ 5 w 6"/>
                  <a:gd name="T7" fmla="*/ 0 h 3"/>
                  <a:gd name="T8" fmla="*/ 0 w 6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1"/>
                    </a:moveTo>
                    <a:cubicBezTo>
                      <a:pt x="1" y="3"/>
                      <a:pt x="2" y="1"/>
                      <a:pt x="4" y="1"/>
                    </a:cubicBezTo>
                    <a:cubicBezTo>
                      <a:pt x="4" y="2"/>
                      <a:pt x="4" y="3"/>
                      <a:pt x="5" y="3"/>
                    </a:cubicBezTo>
                    <a:cubicBezTo>
                      <a:pt x="6" y="3"/>
                      <a:pt x="4" y="1"/>
                      <a:pt x="5" y="0"/>
                    </a:cubicBezTo>
                    <a:cubicBezTo>
                      <a:pt x="4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05" name="Freeform 5251"/>
              <p:cNvSpPr>
                <a:spLocks/>
              </p:cNvSpPr>
              <p:nvPr/>
            </p:nvSpPr>
            <p:spPr bwMode="auto">
              <a:xfrm>
                <a:off x="-4250" y="1269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06" name="Freeform 5252"/>
              <p:cNvSpPr>
                <a:spLocks/>
              </p:cNvSpPr>
              <p:nvPr/>
            </p:nvSpPr>
            <p:spPr bwMode="auto">
              <a:xfrm>
                <a:off x="-4219" y="1279"/>
                <a:ext cx="4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1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07" name="Freeform 5253"/>
              <p:cNvSpPr>
                <a:spLocks/>
              </p:cNvSpPr>
              <p:nvPr/>
            </p:nvSpPr>
            <p:spPr bwMode="auto">
              <a:xfrm>
                <a:off x="-4250" y="1298"/>
                <a:ext cx="7" cy="7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1 w 3"/>
                  <a:gd name="T5" fmla="*/ 2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0" y="0"/>
                      <a:pt x="2" y="2"/>
                      <a:pt x="1" y="2"/>
                    </a:cubicBezTo>
                    <a:cubicBezTo>
                      <a:pt x="2" y="3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08" name="Freeform 5254"/>
              <p:cNvSpPr>
                <a:spLocks/>
              </p:cNvSpPr>
              <p:nvPr/>
            </p:nvSpPr>
            <p:spPr bwMode="auto">
              <a:xfrm>
                <a:off x="-4302" y="1243"/>
                <a:ext cx="12" cy="17"/>
              </a:xfrm>
              <a:custGeom>
                <a:avLst/>
                <a:gdLst>
                  <a:gd name="T0" fmla="*/ 0 w 5"/>
                  <a:gd name="T1" fmla="*/ 1 h 7"/>
                  <a:gd name="T2" fmla="*/ 5 w 5"/>
                  <a:gd name="T3" fmla="*/ 7 h 7"/>
                  <a:gd name="T4" fmla="*/ 0 w 5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1"/>
                    </a:moveTo>
                    <a:cubicBezTo>
                      <a:pt x="1" y="3"/>
                      <a:pt x="1" y="4"/>
                      <a:pt x="5" y="7"/>
                    </a:cubicBezTo>
                    <a:cubicBezTo>
                      <a:pt x="4" y="4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09" name="Freeform 5255"/>
              <p:cNvSpPr>
                <a:spLocks/>
              </p:cNvSpPr>
              <p:nvPr/>
            </p:nvSpPr>
            <p:spPr bwMode="auto">
              <a:xfrm>
                <a:off x="-4316" y="1239"/>
                <a:ext cx="12" cy="7"/>
              </a:xfrm>
              <a:custGeom>
                <a:avLst/>
                <a:gdLst>
                  <a:gd name="T0" fmla="*/ 4 w 5"/>
                  <a:gd name="T1" fmla="*/ 3 h 3"/>
                  <a:gd name="T2" fmla="*/ 4 w 5"/>
                  <a:gd name="T3" fmla="*/ 1 h 3"/>
                  <a:gd name="T4" fmla="*/ 2 w 5"/>
                  <a:gd name="T5" fmla="*/ 1 h 3"/>
                  <a:gd name="T6" fmla="*/ 4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4" y="3"/>
                    </a:moveTo>
                    <a:cubicBezTo>
                      <a:pt x="5" y="2"/>
                      <a:pt x="4" y="2"/>
                      <a:pt x="4" y="1"/>
                    </a:cubicBezTo>
                    <a:cubicBezTo>
                      <a:pt x="3" y="0"/>
                      <a:pt x="0" y="1"/>
                      <a:pt x="2" y="1"/>
                    </a:cubicBezTo>
                    <a:cubicBezTo>
                      <a:pt x="4" y="0"/>
                      <a:pt x="2" y="3"/>
                      <a:pt x="4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10" name="Freeform 5256"/>
              <p:cNvSpPr>
                <a:spLocks/>
              </p:cNvSpPr>
              <p:nvPr/>
            </p:nvSpPr>
            <p:spPr bwMode="auto">
              <a:xfrm>
                <a:off x="-4264" y="1302"/>
                <a:ext cx="9" cy="8"/>
              </a:xfrm>
              <a:custGeom>
                <a:avLst/>
                <a:gdLst>
                  <a:gd name="T0" fmla="*/ 4 w 4"/>
                  <a:gd name="T1" fmla="*/ 2 h 3"/>
                  <a:gd name="T2" fmla="*/ 0 w 4"/>
                  <a:gd name="T3" fmla="*/ 1 h 3"/>
                  <a:gd name="T4" fmla="*/ 4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2" y="2"/>
                      <a:pt x="2" y="0"/>
                      <a:pt x="0" y="1"/>
                    </a:cubicBezTo>
                    <a:cubicBezTo>
                      <a:pt x="1" y="1"/>
                      <a:pt x="3" y="3"/>
                      <a:pt x="4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11" name="Freeform 5257"/>
              <p:cNvSpPr>
                <a:spLocks/>
              </p:cNvSpPr>
              <p:nvPr/>
            </p:nvSpPr>
            <p:spPr bwMode="auto">
              <a:xfrm>
                <a:off x="-4252" y="1293"/>
                <a:ext cx="21" cy="21"/>
              </a:xfrm>
              <a:custGeom>
                <a:avLst/>
                <a:gdLst>
                  <a:gd name="T0" fmla="*/ 3 w 9"/>
                  <a:gd name="T1" fmla="*/ 1 h 9"/>
                  <a:gd name="T2" fmla="*/ 0 w 9"/>
                  <a:gd name="T3" fmla="*/ 2 h 9"/>
                  <a:gd name="T4" fmla="*/ 4 w 9"/>
                  <a:gd name="T5" fmla="*/ 9 h 9"/>
                  <a:gd name="T6" fmla="*/ 8 w 9"/>
                  <a:gd name="T7" fmla="*/ 8 h 9"/>
                  <a:gd name="T8" fmla="*/ 6 w 9"/>
                  <a:gd name="T9" fmla="*/ 5 h 9"/>
                  <a:gd name="T10" fmla="*/ 9 w 9"/>
                  <a:gd name="T11" fmla="*/ 7 h 9"/>
                  <a:gd name="T12" fmla="*/ 6 w 9"/>
                  <a:gd name="T13" fmla="*/ 2 h 9"/>
                  <a:gd name="T14" fmla="*/ 3 w 9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3" y="1"/>
                    </a:moveTo>
                    <a:cubicBezTo>
                      <a:pt x="1" y="0"/>
                      <a:pt x="2" y="3"/>
                      <a:pt x="0" y="2"/>
                    </a:cubicBezTo>
                    <a:cubicBezTo>
                      <a:pt x="2" y="3"/>
                      <a:pt x="4" y="7"/>
                      <a:pt x="4" y="9"/>
                    </a:cubicBezTo>
                    <a:cubicBezTo>
                      <a:pt x="5" y="9"/>
                      <a:pt x="6" y="7"/>
                      <a:pt x="8" y="8"/>
                    </a:cubicBezTo>
                    <a:cubicBezTo>
                      <a:pt x="9" y="9"/>
                      <a:pt x="6" y="6"/>
                      <a:pt x="6" y="5"/>
                    </a:cubicBezTo>
                    <a:cubicBezTo>
                      <a:pt x="7" y="5"/>
                      <a:pt x="7" y="8"/>
                      <a:pt x="9" y="7"/>
                    </a:cubicBezTo>
                    <a:cubicBezTo>
                      <a:pt x="7" y="6"/>
                      <a:pt x="6" y="4"/>
                      <a:pt x="6" y="2"/>
                    </a:cubicBezTo>
                    <a:cubicBezTo>
                      <a:pt x="5" y="3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12" name="Freeform 5258"/>
              <p:cNvSpPr>
                <a:spLocks/>
              </p:cNvSpPr>
              <p:nvPr/>
            </p:nvSpPr>
            <p:spPr bwMode="auto">
              <a:xfrm>
                <a:off x="-4243" y="1284"/>
                <a:ext cx="28" cy="21"/>
              </a:xfrm>
              <a:custGeom>
                <a:avLst/>
                <a:gdLst>
                  <a:gd name="T0" fmla="*/ 5 w 12"/>
                  <a:gd name="T1" fmla="*/ 9 h 9"/>
                  <a:gd name="T2" fmla="*/ 6 w 12"/>
                  <a:gd name="T3" fmla="*/ 7 h 9"/>
                  <a:gd name="T4" fmla="*/ 8 w 12"/>
                  <a:gd name="T5" fmla="*/ 8 h 9"/>
                  <a:gd name="T6" fmla="*/ 6 w 12"/>
                  <a:gd name="T7" fmla="*/ 6 h 9"/>
                  <a:gd name="T8" fmla="*/ 6 w 12"/>
                  <a:gd name="T9" fmla="*/ 6 h 9"/>
                  <a:gd name="T10" fmla="*/ 5 w 12"/>
                  <a:gd name="T11" fmla="*/ 5 h 9"/>
                  <a:gd name="T12" fmla="*/ 9 w 12"/>
                  <a:gd name="T13" fmla="*/ 7 h 9"/>
                  <a:gd name="T14" fmla="*/ 9 w 12"/>
                  <a:gd name="T15" fmla="*/ 5 h 9"/>
                  <a:gd name="T16" fmla="*/ 11 w 12"/>
                  <a:gd name="T17" fmla="*/ 6 h 9"/>
                  <a:gd name="T18" fmla="*/ 11 w 12"/>
                  <a:gd name="T19" fmla="*/ 4 h 9"/>
                  <a:gd name="T20" fmla="*/ 9 w 12"/>
                  <a:gd name="T21" fmla="*/ 3 h 9"/>
                  <a:gd name="T22" fmla="*/ 10 w 12"/>
                  <a:gd name="T23" fmla="*/ 1 h 9"/>
                  <a:gd name="T24" fmla="*/ 6 w 12"/>
                  <a:gd name="T25" fmla="*/ 3 h 9"/>
                  <a:gd name="T26" fmla="*/ 4 w 12"/>
                  <a:gd name="T27" fmla="*/ 2 h 9"/>
                  <a:gd name="T28" fmla="*/ 0 w 12"/>
                  <a:gd name="T29" fmla="*/ 4 h 9"/>
                  <a:gd name="T30" fmla="*/ 3 w 12"/>
                  <a:gd name="T31" fmla="*/ 4 h 9"/>
                  <a:gd name="T32" fmla="*/ 5 w 12"/>
                  <a:gd name="T3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9">
                    <a:moveTo>
                      <a:pt x="5" y="9"/>
                    </a:moveTo>
                    <a:cubicBezTo>
                      <a:pt x="6" y="9"/>
                      <a:pt x="6" y="7"/>
                      <a:pt x="6" y="7"/>
                    </a:cubicBezTo>
                    <a:cubicBezTo>
                      <a:pt x="7" y="8"/>
                      <a:pt x="8" y="9"/>
                      <a:pt x="8" y="8"/>
                    </a:cubicBezTo>
                    <a:cubicBezTo>
                      <a:pt x="7" y="8"/>
                      <a:pt x="8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5"/>
                      <a:pt x="8" y="5"/>
                      <a:pt x="9" y="7"/>
                    </a:cubicBezTo>
                    <a:cubicBezTo>
                      <a:pt x="10" y="6"/>
                      <a:pt x="9" y="6"/>
                      <a:pt x="9" y="5"/>
                    </a:cubicBezTo>
                    <a:cubicBezTo>
                      <a:pt x="10" y="5"/>
                      <a:pt x="10" y="5"/>
                      <a:pt x="11" y="6"/>
                    </a:cubicBezTo>
                    <a:cubicBezTo>
                      <a:pt x="11" y="5"/>
                      <a:pt x="8" y="2"/>
                      <a:pt x="11" y="4"/>
                    </a:cubicBezTo>
                    <a:cubicBezTo>
                      <a:pt x="12" y="3"/>
                      <a:pt x="9" y="2"/>
                      <a:pt x="9" y="3"/>
                    </a:cubicBezTo>
                    <a:cubicBezTo>
                      <a:pt x="8" y="2"/>
                      <a:pt x="9" y="1"/>
                      <a:pt x="10" y="1"/>
                    </a:cubicBezTo>
                    <a:cubicBezTo>
                      <a:pt x="10" y="0"/>
                      <a:pt x="6" y="2"/>
                      <a:pt x="6" y="3"/>
                    </a:cubicBezTo>
                    <a:cubicBezTo>
                      <a:pt x="6" y="3"/>
                      <a:pt x="4" y="2"/>
                      <a:pt x="4" y="2"/>
                    </a:cubicBezTo>
                    <a:cubicBezTo>
                      <a:pt x="2" y="2"/>
                      <a:pt x="1" y="3"/>
                      <a:pt x="0" y="4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5" y="6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13" name="Freeform 5259"/>
              <p:cNvSpPr>
                <a:spLocks/>
              </p:cNvSpPr>
              <p:nvPr/>
            </p:nvSpPr>
            <p:spPr bwMode="auto">
              <a:xfrm>
                <a:off x="-4269" y="1293"/>
                <a:ext cx="12" cy="9"/>
              </a:xfrm>
              <a:custGeom>
                <a:avLst/>
                <a:gdLst>
                  <a:gd name="T0" fmla="*/ 1 w 5"/>
                  <a:gd name="T1" fmla="*/ 1 h 4"/>
                  <a:gd name="T2" fmla="*/ 2 w 5"/>
                  <a:gd name="T3" fmla="*/ 3 h 4"/>
                  <a:gd name="T4" fmla="*/ 5 w 5"/>
                  <a:gd name="T5" fmla="*/ 2 h 4"/>
                  <a:gd name="T6" fmla="*/ 1 w 5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0" y="2"/>
                      <a:pt x="3" y="2"/>
                      <a:pt x="2" y="3"/>
                    </a:cubicBezTo>
                    <a:cubicBezTo>
                      <a:pt x="3" y="4"/>
                      <a:pt x="2" y="1"/>
                      <a:pt x="5" y="2"/>
                    </a:cubicBezTo>
                    <a:cubicBezTo>
                      <a:pt x="4" y="0"/>
                      <a:pt x="2" y="2"/>
                      <a:pt x="1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14" name="Freeform 5260"/>
              <p:cNvSpPr>
                <a:spLocks/>
              </p:cNvSpPr>
              <p:nvPr/>
            </p:nvSpPr>
            <p:spPr bwMode="auto">
              <a:xfrm>
                <a:off x="-4314" y="1250"/>
                <a:ext cx="10" cy="5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2 h 2"/>
                  <a:gd name="T4" fmla="*/ 2 w 4"/>
                  <a:gd name="T5" fmla="*/ 0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4" y="1"/>
                      <a:pt x="2" y="1"/>
                      <a:pt x="2" y="0"/>
                    </a:cubicBezTo>
                    <a:cubicBezTo>
                      <a:pt x="2" y="1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15" name="Freeform 5261"/>
              <p:cNvSpPr>
                <a:spLocks/>
              </p:cNvSpPr>
              <p:nvPr/>
            </p:nvSpPr>
            <p:spPr bwMode="auto">
              <a:xfrm>
                <a:off x="-4312" y="1248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16" name="Freeform 5262"/>
              <p:cNvSpPr>
                <a:spLocks/>
              </p:cNvSpPr>
              <p:nvPr/>
            </p:nvSpPr>
            <p:spPr bwMode="auto">
              <a:xfrm>
                <a:off x="-4269" y="1300"/>
                <a:ext cx="10" cy="10"/>
              </a:xfrm>
              <a:custGeom>
                <a:avLst/>
                <a:gdLst>
                  <a:gd name="T0" fmla="*/ 3 w 4"/>
                  <a:gd name="T1" fmla="*/ 0 h 4"/>
                  <a:gd name="T2" fmla="*/ 1 w 4"/>
                  <a:gd name="T3" fmla="*/ 4 h 4"/>
                  <a:gd name="T4" fmla="*/ 2 w 4"/>
                  <a:gd name="T5" fmla="*/ 4 h 4"/>
                  <a:gd name="T6" fmla="*/ 3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2"/>
                      <a:pt x="0" y="2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0" y="2"/>
                      <a:pt x="4" y="3"/>
                      <a:pt x="3" y="0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17" name="Freeform 5263"/>
              <p:cNvSpPr>
                <a:spLocks/>
              </p:cNvSpPr>
              <p:nvPr/>
            </p:nvSpPr>
            <p:spPr bwMode="auto">
              <a:xfrm>
                <a:off x="-4319" y="1241"/>
                <a:ext cx="17" cy="7"/>
              </a:xfrm>
              <a:custGeom>
                <a:avLst/>
                <a:gdLst>
                  <a:gd name="T0" fmla="*/ 3 w 7"/>
                  <a:gd name="T1" fmla="*/ 3 h 3"/>
                  <a:gd name="T2" fmla="*/ 6 w 7"/>
                  <a:gd name="T3" fmla="*/ 2 h 3"/>
                  <a:gd name="T4" fmla="*/ 3 w 7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1"/>
                      <a:pt x="5" y="2"/>
                      <a:pt x="6" y="2"/>
                    </a:cubicBezTo>
                    <a:cubicBezTo>
                      <a:pt x="7" y="2"/>
                      <a:pt x="0" y="0"/>
                      <a:pt x="3" y="3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18" name="Freeform 5264"/>
              <p:cNvSpPr>
                <a:spLocks/>
              </p:cNvSpPr>
              <p:nvPr/>
            </p:nvSpPr>
            <p:spPr bwMode="auto">
              <a:xfrm>
                <a:off x="-4252" y="1276"/>
                <a:ext cx="9" cy="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1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2" y="1"/>
                      <a:pt x="4" y="1"/>
                    </a:cubicBezTo>
                    <a:cubicBezTo>
                      <a:pt x="2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19" name="Freeform 5265"/>
              <p:cNvSpPr>
                <a:spLocks noEditPoints="1"/>
              </p:cNvSpPr>
              <p:nvPr/>
            </p:nvSpPr>
            <p:spPr bwMode="auto">
              <a:xfrm>
                <a:off x="-4255" y="1260"/>
                <a:ext cx="22" cy="16"/>
              </a:xfrm>
              <a:custGeom>
                <a:avLst/>
                <a:gdLst>
                  <a:gd name="T0" fmla="*/ 7 w 9"/>
                  <a:gd name="T1" fmla="*/ 1 h 7"/>
                  <a:gd name="T2" fmla="*/ 7 w 9"/>
                  <a:gd name="T3" fmla="*/ 1 h 7"/>
                  <a:gd name="T4" fmla="*/ 4 w 9"/>
                  <a:gd name="T5" fmla="*/ 0 h 7"/>
                  <a:gd name="T6" fmla="*/ 3 w 9"/>
                  <a:gd name="T7" fmla="*/ 0 h 7"/>
                  <a:gd name="T8" fmla="*/ 2 w 9"/>
                  <a:gd name="T9" fmla="*/ 0 h 7"/>
                  <a:gd name="T10" fmla="*/ 3 w 9"/>
                  <a:gd name="T11" fmla="*/ 1 h 7"/>
                  <a:gd name="T12" fmla="*/ 4 w 9"/>
                  <a:gd name="T13" fmla="*/ 1 h 7"/>
                  <a:gd name="T14" fmla="*/ 1 w 9"/>
                  <a:gd name="T15" fmla="*/ 3 h 7"/>
                  <a:gd name="T16" fmla="*/ 2 w 9"/>
                  <a:gd name="T17" fmla="*/ 3 h 7"/>
                  <a:gd name="T18" fmla="*/ 0 w 9"/>
                  <a:gd name="T19" fmla="*/ 3 h 7"/>
                  <a:gd name="T20" fmla="*/ 1 w 9"/>
                  <a:gd name="T21" fmla="*/ 4 h 7"/>
                  <a:gd name="T22" fmla="*/ 5 w 9"/>
                  <a:gd name="T23" fmla="*/ 5 h 7"/>
                  <a:gd name="T24" fmla="*/ 7 w 9"/>
                  <a:gd name="T25" fmla="*/ 6 h 7"/>
                  <a:gd name="T26" fmla="*/ 7 w 9"/>
                  <a:gd name="T27" fmla="*/ 6 h 7"/>
                  <a:gd name="T28" fmla="*/ 8 w 9"/>
                  <a:gd name="T29" fmla="*/ 6 h 7"/>
                  <a:gd name="T30" fmla="*/ 4 w 9"/>
                  <a:gd name="T31" fmla="*/ 3 h 7"/>
                  <a:gd name="T32" fmla="*/ 4 w 9"/>
                  <a:gd name="T33" fmla="*/ 4 h 7"/>
                  <a:gd name="T34" fmla="*/ 4 w 9"/>
                  <a:gd name="T35" fmla="*/ 4 h 7"/>
                  <a:gd name="T36" fmla="*/ 4 w 9"/>
                  <a:gd name="T37" fmla="*/ 4 h 7"/>
                  <a:gd name="T38" fmla="*/ 7 w 9"/>
                  <a:gd name="T39" fmla="*/ 1 h 7"/>
                  <a:gd name="T40" fmla="*/ 2 w 9"/>
                  <a:gd name="T41" fmla="*/ 4 h 7"/>
                  <a:gd name="T42" fmla="*/ 4 w 9"/>
                  <a:gd name="T43" fmla="*/ 4 h 7"/>
                  <a:gd name="T44" fmla="*/ 2 w 9"/>
                  <a:gd name="T4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" h="7"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2" y="0"/>
                      <a:pt x="2" y="2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1" y="4"/>
                      <a:pt x="2" y="4"/>
                      <a:pt x="1" y="4"/>
                    </a:cubicBezTo>
                    <a:cubicBezTo>
                      <a:pt x="3" y="4"/>
                      <a:pt x="4" y="5"/>
                      <a:pt x="5" y="5"/>
                    </a:cubicBezTo>
                    <a:cubicBezTo>
                      <a:pt x="6" y="6"/>
                      <a:pt x="6" y="7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8" y="6"/>
                      <a:pt x="8" y="6"/>
                    </a:cubicBezTo>
                    <a:cubicBezTo>
                      <a:pt x="9" y="5"/>
                      <a:pt x="5" y="5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2"/>
                      <a:pt x="6" y="3"/>
                      <a:pt x="7" y="1"/>
                    </a:cubicBezTo>
                    <a:close/>
                    <a:moveTo>
                      <a:pt x="2" y="4"/>
                    </a:moveTo>
                    <a:cubicBezTo>
                      <a:pt x="3" y="4"/>
                      <a:pt x="3" y="4"/>
                      <a:pt x="4" y="4"/>
                    </a:cubicBezTo>
                    <a:cubicBezTo>
                      <a:pt x="3" y="4"/>
                      <a:pt x="3" y="4"/>
                      <a:pt x="2" y="4"/>
                    </a:cubicBezTo>
                    <a:close/>
                  </a:path>
                </a:pathLst>
              </a:custGeom>
              <a:solidFill>
                <a:srgbClr val="3A2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873" name="Freeform 5267"/>
            <p:cNvSpPr>
              <a:spLocks/>
            </p:cNvSpPr>
            <p:nvPr/>
          </p:nvSpPr>
          <p:spPr bwMode="auto">
            <a:xfrm>
              <a:off x="10845239" y="3173343"/>
              <a:ext cx="19050" cy="19050"/>
            </a:xfrm>
            <a:custGeom>
              <a:avLst/>
              <a:gdLst>
                <a:gd name="T0" fmla="*/ 0 w 5"/>
                <a:gd name="T1" fmla="*/ 2 h 5"/>
                <a:gd name="T2" fmla="*/ 3 w 5"/>
                <a:gd name="T3" fmla="*/ 5 h 5"/>
                <a:gd name="T4" fmla="*/ 5 w 5"/>
                <a:gd name="T5" fmla="*/ 3 h 5"/>
                <a:gd name="T6" fmla="*/ 0 w 5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1" y="2"/>
                    <a:pt x="2" y="4"/>
                    <a:pt x="3" y="5"/>
                  </a:cubicBezTo>
                  <a:cubicBezTo>
                    <a:pt x="4" y="4"/>
                    <a:pt x="5" y="3"/>
                    <a:pt x="5" y="3"/>
                  </a:cubicBezTo>
                  <a:cubicBezTo>
                    <a:pt x="4" y="2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3A21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4" name="Freeform 5268"/>
            <p:cNvSpPr>
              <a:spLocks/>
            </p:cNvSpPr>
            <p:nvPr/>
          </p:nvSpPr>
          <p:spPr bwMode="auto">
            <a:xfrm>
              <a:off x="10908739" y="3170168"/>
              <a:ext cx="41275" cy="33338"/>
            </a:xfrm>
            <a:custGeom>
              <a:avLst/>
              <a:gdLst>
                <a:gd name="T0" fmla="*/ 5 w 11"/>
                <a:gd name="T1" fmla="*/ 3 h 9"/>
                <a:gd name="T2" fmla="*/ 5 w 11"/>
                <a:gd name="T3" fmla="*/ 3 h 9"/>
                <a:gd name="T4" fmla="*/ 5 w 11"/>
                <a:gd name="T5" fmla="*/ 4 h 9"/>
                <a:gd name="T6" fmla="*/ 5 w 11"/>
                <a:gd name="T7" fmla="*/ 4 h 9"/>
                <a:gd name="T8" fmla="*/ 5 w 11"/>
                <a:gd name="T9" fmla="*/ 4 h 9"/>
                <a:gd name="T10" fmla="*/ 5 w 11"/>
                <a:gd name="T11" fmla="*/ 4 h 9"/>
                <a:gd name="T12" fmla="*/ 3 w 11"/>
                <a:gd name="T13" fmla="*/ 5 h 9"/>
                <a:gd name="T14" fmla="*/ 3 w 11"/>
                <a:gd name="T15" fmla="*/ 4 h 9"/>
                <a:gd name="T16" fmla="*/ 2 w 11"/>
                <a:gd name="T17" fmla="*/ 4 h 9"/>
                <a:gd name="T18" fmla="*/ 1 w 11"/>
                <a:gd name="T19" fmla="*/ 5 h 9"/>
                <a:gd name="T20" fmla="*/ 3 w 11"/>
                <a:gd name="T21" fmla="*/ 6 h 9"/>
                <a:gd name="T22" fmla="*/ 1 w 11"/>
                <a:gd name="T23" fmla="*/ 7 h 9"/>
                <a:gd name="T24" fmla="*/ 4 w 11"/>
                <a:gd name="T25" fmla="*/ 9 h 9"/>
                <a:gd name="T26" fmla="*/ 6 w 11"/>
                <a:gd name="T27" fmla="*/ 7 h 9"/>
                <a:gd name="T28" fmla="*/ 6 w 11"/>
                <a:gd name="T29" fmla="*/ 7 h 9"/>
                <a:gd name="T30" fmla="*/ 6 w 11"/>
                <a:gd name="T31" fmla="*/ 7 h 9"/>
                <a:gd name="T32" fmla="*/ 6 w 11"/>
                <a:gd name="T33" fmla="*/ 6 h 9"/>
                <a:gd name="T34" fmla="*/ 7 w 11"/>
                <a:gd name="T35" fmla="*/ 5 h 9"/>
                <a:gd name="T36" fmla="*/ 7 w 11"/>
                <a:gd name="T37" fmla="*/ 5 h 9"/>
                <a:gd name="T38" fmla="*/ 7 w 11"/>
                <a:gd name="T39" fmla="*/ 4 h 9"/>
                <a:gd name="T40" fmla="*/ 8 w 11"/>
                <a:gd name="T41" fmla="*/ 4 h 9"/>
                <a:gd name="T42" fmla="*/ 9 w 11"/>
                <a:gd name="T43" fmla="*/ 3 h 9"/>
                <a:gd name="T44" fmla="*/ 9 w 11"/>
                <a:gd name="T45" fmla="*/ 3 h 9"/>
                <a:gd name="T46" fmla="*/ 9 w 11"/>
                <a:gd name="T47" fmla="*/ 0 h 9"/>
                <a:gd name="T48" fmla="*/ 6 w 11"/>
                <a:gd name="T49" fmla="*/ 3 h 9"/>
                <a:gd name="T50" fmla="*/ 5 w 11"/>
                <a:gd name="T5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" h="9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2" y="2"/>
                    <a:pt x="1" y="6"/>
                    <a:pt x="2" y="4"/>
                  </a:cubicBezTo>
                  <a:cubicBezTo>
                    <a:pt x="0" y="3"/>
                    <a:pt x="1" y="5"/>
                    <a:pt x="1" y="5"/>
                  </a:cubicBezTo>
                  <a:cubicBezTo>
                    <a:pt x="1" y="5"/>
                    <a:pt x="2" y="5"/>
                    <a:pt x="3" y="6"/>
                  </a:cubicBezTo>
                  <a:cubicBezTo>
                    <a:pt x="2" y="6"/>
                    <a:pt x="2" y="7"/>
                    <a:pt x="1" y="7"/>
                  </a:cubicBezTo>
                  <a:cubicBezTo>
                    <a:pt x="2" y="8"/>
                    <a:pt x="3" y="8"/>
                    <a:pt x="4" y="9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6" y="6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1" y="1"/>
                    <a:pt x="9" y="0"/>
                  </a:cubicBezTo>
                  <a:cubicBezTo>
                    <a:pt x="8" y="1"/>
                    <a:pt x="7" y="2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lose/>
                </a:path>
              </a:pathLst>
            </a:custGeom>
            <a:solidFill>
              <a:srgbClr val="3A21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5" name="Freeform 5269"/>
            <p:cNvSpPr>
              <a:spLocks/>
            </p:cNvSpPr>
            <p:nvPr/>
          </p:nvSpPr>
          <p:spPr bwMode="auto">
            <a:xfrm>
              <a:off x="10977002" y="3222556"/>
              <a:ext cx="17462" cy="15875"/>
            </a:xfrm>
            <a:custGeom>
              <a:avLst/>
              <a:gdLst>
                <a:gd name="T0" fmla="*/ 3 w 5"/>
                <a:gd name="T1" fmla="*/ 4 h 4"/>
                <a:gd name="T2" fmla="*/ 2 w 5"/>
                <a:gd name="T3" fmla="*/ 0 h 4"/>
                <a:gd name="T4" fmla="*/ 0 w 5"/>
                <a:gd name="T5" fmla="*/ 4 h 4"/>
                <a:gd name="T6" fmla="*/ 3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cubicBezTo>
                    <a:pt x="5" y="3"/>
                    <a:pt x="5" y="1"/>
                    <a:pt x="2" y="0"/>
                  </a:cubicBezTo>
                  <a:cubicBezTo>
                    <a:pt x="0" y="1"/>
                    <a:pt x="2" y="2"/>
                    <a:pt x="0" y="4"/>
                  </a:cubicBezTo>
                  <a:cubicBezTo>
                    <a:pt x="1" y="4"/>
                    <a:pt x="2" y="3"/>
                    <a:pt x="3" y="4"/>
                  </a:cubicBezTo>
                  <a:close/>
                </a:path>
              </a:pathLst>
            </a:custGeom>
            <a:solidFill>
              <a:srgbClr val="3A21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6" name="Freeform 5270"/>
            <p:cNvSpPr>
              <a:spLocks/>
            </p:cNvSpPr>
            <p:nvPr/>
          </p:nvSpPr>
          <p:spPr bwMode="auto">
            <a:xfrm>
              <a:off x="10911914" y="3238431"/>
              <a:ext cx="30162" cy="22225"/>
            </a:xfrm>
            <a:custGeom>
              <a:avLst/>
              <a:gdLst>
                <a:gd name="T0" fmla="*/ 8 w 8"/>
                <a:gd name="T1" fmla="*/ 4 h 6"/>
                <a:gd name="T2" fmla="*/ 6 w 8"/>
                <a:gd name="T3" fmla="*/ 2 h 6"/>
                <a:gd name="T4" fmla="*/ 4 w 8"/>
                <a:gd name="T5" fmla="*/ 0 h 6"/>
                <a:gd name="T6" fmla="*/ 0 w 8"/>
                <a:gd name="T7" fmla="*/ 3 h 6"/>
                <a:gd name="T8" fmla="*/ 2 w 8"/>
                <a:gd name="T9" fmla="*/ 5 h 6"/>
                <a:gd name="T10" fmla="*/ 8 w 8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8" y="4"/>
                  </a:moveTo>
                  <a:cubicBezTo>
                    <a:pt x="7" y="3"/>
                    <a:pt x="7" y="3"/>
                    <a:pt x="6" y="2"/>
                  </a:cubicBezTo>
                  <a:cubicBezTo>
                    <a:pt x="5" y="2"/>
                    <a:pt x="5" y="1"/>
                    <a:pt x="4" y="0"/>
                  </a:cubicBezTo>
                  <a:cubicBezTo>
                    <a:pt x="3" y="1"/>
                    <a:pt x="1" y="2"/>
                    <a:pt x="0" y="3"/>
                  </a:cubicBezTo>
                  <a:cubicBezTo>
                    <a:pt x="1" y="4"/>
                    <a:pt x="1" y="4"/>
                    <a:pt x="2" y="5"/>
                  </a:cubicBezTo>
                  <a:cubicBezTo>
                    <a:pt x="4" y="3"/>
                    <a:pt x="6" y="6"/>
                    <a:pt x="8" y="4"/>
                  </a:cubicBezTo>
                  <a:close/>
                </a:path>
              </a:pathLst>
            </a:custGeom>
            <a:solidFill>
              <a:srgbClr val="3A21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7" name="Freeform 5271"/>
            <p:cNvSpPr>
              <a:spLocks/>
            </p:cNvSpPr>
            <p:nvPr/>
          </p:nvSpPr>
          <p:spPr bwMode="auto">
            <a:xfrm>
              <a:off x="10953189" y="3208268"/>
              <a:ext cx="23812" cy="25400"/>
            </a:xfrm>
            <a:custGeom>
              <a:avLst/>
              <a:gdLst>
                <a:gd name="T0" fmla="*/ 0 w 6"/>
                <a:gd name="T1" fmla="*/ 0 h 7"/>
                <a:gd name="T2" fmla="*/ 6 w 6"/>
                <a:gd name="T3" fmla="*/ 6 h 7"/>
                <a:gd name="T4" fmla="*/ 0 w 6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2" y="2"/>
                    <a:pt x="5" y="7"/>
                    <a:pt x="6" y="6"/>
                  </a:cubicBezTo>
                  <a:cubicBezTo>
                    <a:pt x="5" y="4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3A21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8" name="Freeform 5272"/>
            <p:cNvSpPr>
              <a:spLocks/>
            </p:cNvSpPr>
            <p:nvPr/>
          </p:nvSpPr>
          <p:spPr bwMode="auto">
            <a:xfrm>
              <a:off x="10969064" y="3222556"/>
              <a:ext cx="11112" cy="1111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1 h 3"/>
                <a:gd name="T4" fmla="*/ 3 w 3"/>
                <a:gd name="T5" fmla="*/ 1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1" y="3"/>
                    <a:pt x="2" y="1"/>
                    <a:pt x="3" y="1"/>
                  </a:cubicBezTo>
                  <a:cubicBezTo>
                    <a:pt x="2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3A21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9" name="Freeform 5273"/>
            <p:cNvSpPr>
              <a:spLocks/>
            </p:cNvSpPr>
            <p:nvPr/>
          </p:nvSpPr>
          <p:spPr bwMode="auto">
            <a:xfrm>
              <a:off x="10961127" y="3211443"/>
              <a:ext cx="15875" cy="11113"/>
            </a:xfrm>
            <a:custGeom>
              <a:avLst/>
              <a:gdLst>
                <a:gd name="T0" fmla="*/ 3 w 4"/>
                <a:gd name="T1" fmla="*/ 0 h 3"/>
                <a:gd name="T2" fmla="*/ 0 w 4"/>
                <a:gd name="T3" fmla="*/ 1 h 3"/>
                <a:gd name="T4" fmla="*/ 2 w 4"/>
                <a:gd name="T5" fmla="*/ 3 h 3"/>
                <a:gd name="T6" fmla="*/ 4 w 4"/>
                <a:gd name="T7" fmla="*/ 3 h 3"/>
                <a:gd name="T8" fmla="*/ 3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2"/>
                    <a:pt x="2" y="2"/>
                    <a:pt x="0" y="1"/>
                  </a:cubicBezTo>
                  <a:cubicBezTo>
                    <a:pt x="0" y="2"/>
                    <a:pt x="1" y="2"/>
                    <a:pt x="2" y="3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4" y="2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3A21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0" name="Freeform 5274"/>
            <p:cNvSpPr>
              <a:spLocks/>
            </p:cNvSpPr>
            <p:nvPr/>
          </p:nvSpPr>
          <p:spPr bwMode="auto">
            <a:xfrm>
              <a:off x="10900802" y="3159056"/>
              <a:ext cx="57150" cy="49213"/>
            </a:xfrm>
            <a:custGeom>
              <a:avLst/>
              <a:gdLst>
                <a:gd name="T0" fmla="*/ 10 w 15"/>
                <a:gd name="T1" fmla="*/ 9 h 13"/>
                <a:gd name="T2" fmla="*/ 9 w 15"/>
                <a:gd name="T3" fmla="*/ 7 h 13"/>
                <a:gd name="T4" fmla="*/ 11 w 15"/>
                <a:gd name="T5" fmla="*/ 7 h 13"/>
                <a:gd name="T6" fmla="*/ 10 w 15"/>
                <a:gd name="T7" fmla="*/ 5 h 13"/>
                <a:gd name="T8" fmla="*/ 12 w 15"/>
                <a:gd name="T9" fmla="*/ 7 h 13"/>
                <a:gd name="T10" fmla="*/ 13 w 15"/>
                <a:gd name="T11" fmla="*/ 6 h 13"/>
                <a:gd name="T12" fmla="*/ 14 w 15"/>
                <a:gd name="T13" fmla="*/ 4 h 13"/>
                <a:gd name="T14" fmla="*/ 14 w 15"/>
                <a:gd name="T15" fmla="*/ 1 h 13"/>
                <a:gd name="T16" fmla="*/ 12 w 15"/>
                <a:gd name="T17" fmla="*/ 4 h 13"/>
                <a:gd name="T18" fmla="*/ 10 w 15"/>
                <a:gd name="T19" fmla="*/ 4 h 13"/>
                <a:gd name="T20" fmla="*/ 7 w 15"/>
                <a:gd name="T21" fmla="*/ 3 h 13"/>
                <a:gd name="T22" fmla="*/ 8 w 15"/>
                <a:gd name="T23" fmla="*/ 3 h 13"/>
                <a:gd name="T24" fmla="*/ 6 w 15"/>
                <a:gd name="T25" fmla="*/ 4 h 13"/>
                <a:gd name="T26" fmla="*/ 9 w 15"/>
                <a:gd name="T27" fmla="*/ 5 h 13"/>
                <a:gd name="T28" fmla="*/ 4 w 15"/>
                <a:gd name="T29" fmla="*/ 6 h 13"/>
                <a:gd name="T30" fmla="*/ 5 w 15"/>
                <a:gd name="T31" fmla="*/ 2 h 13"/>
                <a:gd name="T32" fmla="*/ 0 w 15"/>
                <a:gd name="T33" fmla="*/ 3 h 13"/>
                <a:gd name="T34" fmla="*/ 2 w 15"/>
                <a:gd name="T35" fmla="*/ 3 h 13"/>
                <a:gd name="T36" fmla="*/ 3 w 15"/>
                <a:gd name="T37" fmla="*/ 4 h 13"/>
                <a:gd name="T38" fmla="*/ 1 w 15"/>
                <a:gd name="T39" fmla="*/ 4 h 13"/>
                <a:gd name="T40" fmla="*/ 2 w 15"/>
                <a:gd name="T41" fmla="*/ 9 h 13"/>
                <a:gd name="T42" fmla="*/ 3 w 15"/>
                <a:gd name="T43" fmla="*/ 9 h 13"/>
                <a:gd name="T44" fmla="*/ 5 w 15"/>
                <a:gd name="T45" fmla="*/ 9 h 13"/>
                <a:gd name="T46" fmla="*/ 4 w 15"/>
                <a:gd name="T47" fmla="*/ 7 h 13"/>
                <a:gd name="T48" fmla="*/ 8 w 15"/>
                <a:gd name="T49" fmla="*/ 7 h 13"/>
                <a:gd name="T50" fmla="*/ 4 w 15"/>
                <a:gd name="T51" fmla="*/ 11 h 13"/>
                <a:gd name="T52" fmla="*/ 7 w 15"/>
                <a:gd name="T53" fmla="*/ 13 h 13"/>
                <a:gd name="T54" fmla="*/ 8 w 15"/>
                <a:gd name="T55" fmla="*/ 13 h 13"/>
                <a:gd name="T56" fmla="*/ 10 w 15"/>
                <a:gd name="T5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" h="13">
                  <a:moveTo>
                    <a:pt x="10" y="9"/>
                  </a:moveTo>
                  <a:cubicBezTo>
                    <a:pt x="11" y="9"/>
                    <a:pt x="9" y="8"/>
                    <a:pt x="9" y="7"/>
                  </a:cubicBezTo>
                  <a:cubicBezTo>
                    <a:pt x="10" y="7"/>
                    <a:pt x="11" y="7"/>
                    <a:pt x="11" y="7"/>
                  </a:cubicBezTo>
                  <a:cubicBezTo>
                    <a:pt x="13" y="6"/>
                    <a:pt x="10" y="6"/>
                    <a:pt x="10" y="5"/>
                  </a:cubicBezTo>
                  <a:cubicBezTo>
                    <a:pt x="11" y="5"/>
                    <a:pt x="12" y="6"/>
                    <a:pt x="12" y="7"/>
                  </a:cubicBezTo>
                  <a:cubicBezTo>
                    <a:pt x="13" y="6"/>
                    <a:pt x="12" y="5"/>
                    <a:pt x="13" y="6"/>
                  </a:cubicBezTo>
                  <a:cubicBezTo>
                    <a:pt x="14" y="6"/>
                    <a:pt x="11" y="4"/>
                    <a:pt x="14" y="4"/>
                  </a:cubicBezTo>
                  <a:cubicBezTo>
                    <a:pt x="14" y="2"/>
                    <a:pt x="15" y="3"/>
                    <a:pt x="14" y="1"/>
                  </a:cubicBezTo>
                  <a:cubicBezTo>
                    <a:pt x="12" y="2"/>
                    <a:pt x="13" y="4"/>
                    <a:pt x="12" y="4"/>
                  </a:cubicBezTo>
                  <a:cubicBezTo>
                    <a:pt x="11" y="4"/>
                    <a:pt x="10" y="2"/>
                    <a:pt x="10" y="4"/>
                  </a:cubicBezTo>
                  <a:cubicBezTo>
                    <a:pt x="9" y="4"/>
                    <a:pt x="8" y="4"/>
                    <a:pt x="7" y="3"/>
                  </a:cubicBezTo>
                  <a:cubicBezTo>
                    <a:pt x="7" y="2"/>
                    <a:pt x="8" y="4"/>
                    <a:pt x="8" y="3"/>
                  </a:cubicBezTo>
                  <a:cubicBezTo>
                    <a:pt x="7" y="0"/>
                    <a:pt x="7" y="3"/>
                    <a:pt x="6" y="4"/>
                  </a:cubicBezTo>
                  <a:cubicBezTo>
                    <a:pt x="6" y="5"/>
                    <a:pt x="8" y="4"/>
                    <a:pt x="9" y="5"/>
                  </a:cubicBezTo>
                  <a:cubicBezTo>
                    <a:pt x="8" y="7"/>
                    <a:pt x="5" y="3"/>
                    <a:pt x="4" y="6"/>
                  </a:cubicBezTo>
                  <a:cubicBezTo>
                    <a:pt x="3" y="4"/>
                    <a:pt x="6" y="4"/>
                    <a:pt x="5" y="2"/>
                  </a:cubicBezTo>
                  <a:cubicBezTo>
                    <a:pt x="3" y="2"/>
                    <a:pt x="2" y="1"/>
                    <a:pt x="0" y="3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3" y="5"/>
                    <a:pt x="2" y="4"/>
                    <a:pt x="1" y="4"/>
                  </a:cubicBezTo>
                  <a:cubicBezTo>
                    <a:pt x="2" y="6"/>
                    <a:pt x="3" y="7"/>
                    <a:pt x="2" y="9"/>
                  </a:cubicBezTo>
                  <a:cubicBezTo>
                    <a:pt x="2" y="10"/>
                    <a:pt x="4" y="8"/>
                    <a:pt x="3" y="9"/>
                  </a:cubicBezTo>
                  <a:cubicBezTo>
                    <a:pt x="5" y="12"/>
                    <a:pt x="4" y="7"/>
                    <a:pt x="5" y="9"/>
                  </a:cubicBezTo>
                  <a:cubicBezTo>
                    <a:pt x="6" y="8"/>
                    <a:pt x="4" y="7"/>
                    <a:pt x="4" y="7"/>
                  </a:cubicBezTo>
                  <a:cubicBezTo>
                    <a:pt x="5" y="6"/>
                    <a:pt x="8" y="8"/>
                    <a:pt x="8" y="7"/>
                  </a:cubicBezTo>
                  <a:cubicBezTo>
                    <a:pt x="8" y="9"/>
                    <a:pt x="6" y="10"/>
                    <a:pt x="4" y="11"/>
                  </a:cubicBezTo>
                  <a:cubicBezTo>
                    <a:pt x="5" y="12"/>
                    <a:pt x="7" y="11"/>
                    <a:pt x="7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6" y="11"/>
                    <a:pt x="10" y="9"/>
                    <a:pt x="10" y="9"/>
                  </a:cubicBezTo>
                  <a:close/>
                </a:path>
              </a:pathLst>
            </a:custGeom>
            <a:solidFill>
              <a:srgbClr val="3A21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1" name="Freeform 5275"/>
            <p:cNvSpPr>
              <a:spLocks/>
            </p:cNvSpPr>
            <p:nvPr/>
          </p:nvSpPr>
          <p:spPr bwMode="auto">
            <a:xfrm>
              <a:off x="10924614" y="3203506"/>
              <a:ext cx="11112" cy="11113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1 h 3"/>
                <a:gd name="T4" fmla="*/ 3 w 3"/>
                <a:gd name="T5" fmla="*/ 2 h 3"/>
                <a:gd name="T6" fmla="*/ 2 w 3"/>
                <a:gd name="T7" fmla="*/ 2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1"/>
                    <a:pt x="1" y="2"/>
                    <a:pt x="1" y="1"/>
                  </a:cubicBezTo>
                  <a:cubicBezTo>
                    <a:pt x="0" y="2"/>
                    <a:pt x="2" y="3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3" y="1"/>
                    <a:pt x="2" y="0"/>
                  </a:cubicBezTo>
                  <a:close/>
                </a:path>
              </a:pathLst>
            </a:custGeom>
            <a:solidFill>
              <a:srgbClr val="3A21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2" name="Freeform 5276"/>
            <p:cNvSpPr>
              <a:spLocks/>
            </p:cNvSpPr>
            <p:nvPr/>
          </p:nvSpPr>
          <p:spPr bwMode="auto">
            <a:xfrm>
              <a:off x="10935727" y="3241606"/>
              <a:ext cx="17462" cy="7938"/>
            </a:xfrm>
            <a:custGeom>
              <a:avLst/>
              <a:gdLst>
                <a:gd name="T0" fmla="*/ 5 w 5"/>
                <a:gd name="T1" fmla="*/ 2 h 2"/>
                <a:gd name="T2" fmla="*/ 1 w 5"/>
                <a:gd name="T3" fmla="*/ 0 h 2"/>
                <a:gd name="T4" fmla="*/ 2 w 5"/>
                <a:gd name="T5" fmla="*/ 2 h 2"/>
                <a:gd name="T6" fmla="*/ 5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3" y="0"/>
                    <a:pt x="2" y="1"/>
                    <a:pt x="1" y="0"/>
                  </a:cubicBezTo>
                  <a:cubicBezTo>
                    <a:pt x="0" y="1"/>
                    <a:pt x="1" y="0"/>
                    <a:pt x="2" y="2"/>
                  </a:cubicBezTo>
                  <a:cubicBezTo>
                    <a:pt x="3" y="2"/>
                    <a:pt x="4" y="2"/>
                    <a:pt x="5" y="2"/>
                  </a:cubicBezTo>
                  <a:close/>
                </a:path>
              </a:pathLst>
            </a:custGeom>
            <a:solidFill>
              <a:srgbClr val="3A21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3" name="Freeform 5277"/>
            <p:cNvSpPr>
              <a:spLocks/>
            </p:cNvSpPr>
            <p:nvPr/>
          </p:nvSpPr>
          <p:spPr bwMode="auto">
            <a:xfrm>
              <a:off x="10935727" y="3197156"/>
              <a:ext cx="33337" cy="36513"/>
            </a:xfrm>
            <a:custGeom>
              <a:avLst/>
              <a:gdLst>
                <a:gd name="T0" fmla="*/ 4 w 9"/>
                <a:gd name="T1" fmla="*/ 3 h 10"/>
                <a:gd name="T2" fmla="*/ 4 w 9"/>
                <a:gd name="T3" fmla="*/ 3 h 10"/>
                <a:gd name="T4" fmla="*/ 4 w 9"/>
                <a:gd name="T5" fmla="*/ 2 h 10"/>
                <a:gd name="T6" fmla="*/ 1 w 9"/>
                <a:gd name="T7" fmla="*/ 4 h 10"/>
                <a:gd name="T8" fmla="*/ 2 w 9"/>
                <a:gd name="T9" fmla="*/ 3 h 10"/>
                <a:gd name="T10" fmla="*/ 3 w 9"/>
                <a:gd name="T11" fmla="*/ 4 h 10"/>
                <a:gd name="T12" fmla="*/ 1 w 9"/>
                <a:gd name="T13" fmla="*/ 6 h 10"/>
                <a:gd name="T14" fmla="*/ 7 w 9"/>
                <a:gd name="T15" fmla="*/ 0 h 10"/>
                <a:gd name="T16" fmla="*/ 4 w 9"/>
                <a:gd name="T1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2" y="2"/>
                    <a:pt x="0" y="2"/>
                    <a:pt x="1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2" y="5"/>
                    <a:pt x="2" y="5"/>
                    <a:pt x="1" y="6"/>
                  </a:cubicBezTo>
                  <a:cubicBezTo>
                    <a:pt x="5" y="10"/>
                    <a:pt x="9" y="3"/>
                    <a:pt x="7" y="0"/>
                  </a:cubicBezTo>
                  <a:cubicBezTo>
                    <a:pt x="6" y="1"/>
                    <a:pt x="5" y="2"/>
                    <a:pt x="4" y="3"/>
                  </a:cubicBezTo>
                  <a:close/>
                </a:path>
              </a:pathLst>
            </a:custGeom>
            <a:solidFill>
              <a:srgbClr val="3A21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692214" y="2670106"/>
            <a:ext cx="2636837" cy="3375025"/>
            <a:chOff x="5692214" y="2670106"/>
            <a:chExt cx="2636837" cy="3375025"/>
          </a:xfrm>
        </p:grpSpPr>
        <p:sp>
          <p:nvSpPr>
            <p:cNvPr id="4898" name="Freeform 5292"/>
            <p:cNvSpPr>
              <a:spLocks/>
            </p:cNvSpPr>
            <p:nvPr/>
          </p:nvSpPr>
          <p:spPr bwMode="auto">
            <a:xfrm>
              <a:off x="5692214" y="3906768"/>
              <a:ext cx="330200" cy="992188"/>
            </a:xfrm>
            <a:custGeom>
              <a:avLst/>
              <a:gdLst>
                <a:gd name="T0" fmla="*/ 77 w 88"/>
                <a:gd name="T1" fmla="*/ 10 h 264"/>
                <a:gd name="T2" fmla="*/ 83 w 88"/>
                <a:gd name="T3" fmla="*/ 17 h 264"/>
                <a:gd name="T4" fmla="*/ 73 w 88"/>
                <a:gd name="T5" fmla="*/ 39 h 264"/>
                <a:gd name="T6" fmla="*/ 46 w 88"/>
                <a:gd name="T7" fmla="*/ 68 h 264"/>
                <a:gd name="T8" fmla="*/ 35 w 88"/>
                <a:gd name="T9" fmla="*/ 111 h 264"/>
                <a:gd name="T10" fmla="*/ 36 w 88"/>
                <a:gd name="T11" fmla="*/ 169 h 264"/>
                <a:gd name="T12" fmla="*/ 41 w 88"/>
                <a:gd name="T13" fmla="*/ 200 h 264"/>
                <a:gd name="T14" fmla="*/ 45 w 88"/>
                <a:gd name="T15" fmla="*/ 211 h 264"/>
                <a:gd name="T16" fmla="*/ 55 w 88"/>
                <a:gd name="T17" fmla="*/ 216 h 264"/>
                <a:gd name="T18" fmla="*/ 65 w 88"/>
                <a:gd name="T19" fmla="*/ 231 h 264"/>
                <a:gd name="T20" fmla="*/ 66 w 88"/>
                <a:gd name="T21" fmla="*/ 247 h 264"/>
                <a:gd name="T22" fmla="*/ 59 w 88"/>
                <a:gd name="T23" fmla="*/ 253 h 264"/>
                <a:gd name="T24" fmla="*/ 53 w 88"/>
                <a:gd name="T25" fmla="*/ 259 h 264"/>
                <a:gd name="T26" fmla="*/ 44 w 88"/>
                <a:gd name="T27" fmla="*/ 259 h 264"/>
                <a:gd name="T28" fmla="*/ 35 w 88"/>
                <a:gd name="T29" fmla="*/ 262 h 264"/>
                <a:gd name="T30" fmla="*/ 25 w 88"/>
                <a:gd name="T31" fmla="*/ 260 h 264"/>
                <a:gd name="T32" fmla="*/ 14 w 88"/>
                <a:gd name="T33" fmla="*/ 260 h 264"/>
                <a:gd name="T34" fmla="*/ 5 w 88"/>
                <a:gd name="T35" fmla="*/ 225 h 264"/>
                <a:gd name="T36" fmla="*/ 16 w 88"/>
                <a:gd name="T37" fmla="*/ 209 h 264"/>
                <a:gd name="T38" fmla="*/ 12 w 88"/>
                <a:gd name="T39" fmla="*/ 159 h 264"/>
                <a:gd name="T40" fmla="*/ 9 w 88"/>
                <a:gd name="T41" fmla="*/ 105 h 264"/>
                <a:gd name="T42" fmla="*/ 17 w 88"/>
                <a:gd name="T43" fmla="*/ 67 h 264"/>
                <a:gd name="T44" fmla="*/ 25 w 88"/>
                <a:gd name="T45" fmla="*/ 45 h 264"/>
                <a:gd name="T46" fmla="*/ 77 w 88"/>
                <a:gd name="T47" fmla="*/ 1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" h="264">
                  <a:moveTo>
                    <a:pt x="77" y="10"/>
                  </a:moveTo>
                  <a:cubicBezTo>
                    <a:pt x="79" y="12"/>
                    <a:pt x="81" y="14"/>
                    <a:pt x="83" y="17"/>
                  </a:cubicBezTo>
                  <a:cubicBezTo>
                    <a:pt x="88" y="28"/>
                    <a:pt x="81" y="33"/>
                    <a:pt x="73" y="39"/>
                  </a:cubicBezTo>
                  <a:cubicBezTo>
                    <a:pt x="60" y="47"/>
                    <a:pt x="51" y="54"/>
                    <a:pt x="46" y="68"/>
                  </a:cubicBezTo>
                  <a:cubicBezTo>
                    <a:pt x="42" y="82"/>
                    <a:pt x="36" y="96"/>
                    <a:pt x="35" y="111"/>
                  </a:cubicBezTo>
                  <a:cubicBezTo>
                    <a:pt x="34" y="131"/>
                    <a:pt x="35" y="150"/>
                    <a:pt x="36" y="169"/>
                  </a:cubicBezTo>
                  <a:cubicBezTo>
                    <a:pt x="37" y="180"/>
                    <a:pt x="38" y="190"/>
                    <a:pt x="41" y="200"/>
                  </a:cubicBezTo>
                  <a:cubicBezTo>
                    <a:pt x="42" y="204"/>
                    <a:pt x="43" y="208"/>
                    <a:pt x="45" y="211"/>
                  </a:cubicBezTo>
                  <a:cubicBezTo>
                    <a:pt x="48" y="214"/>
                    <a:pt x="52" y="214"/>
                    <a:pt x="55" y="216"/>
                  </a:cubicBezTo>
                  <a:cubicBezTo>
                    <a:pt x="60" y="220"/>
                    <a:pt x="64" y="225"/>
                    <a:pt x="65" y="231"/>
                  </a:cubicBezTo>
                  <a:cubicBezTo>
                    <a:pt x="66" y="235"/>
                    <a:pt x="68" y="243"/>
                    <a:pt x="66" y="247"/>
                  </a:cubicBezTo>
                  <a:cubicBezTo>
                    <a:pt x="65" y="251"/>
                    <a:pt x="62" y="251"/>
                    <a:pt x="59" y="253"/>
                  </a:cubicBezTo>
                  <a:cubicBezTo>
                    <a:pt x="57" y="255"/>
                    <a:pt x="56" y="258"/>
                    <a:pt x="53" y="259"/>
                  </a:cubicBezTo>
                  <a:cubicBezTo>
                    <a:pt x="49" y="262"/>
                    <a:pt x="48" y="260"/>
                    <a:pt x="44" y="259"/>
                  </a:cubicBezTo>
                  <a:cubicBezTo>
                    <a:pt x="39" y="258"/>
                    <a:pt x="39" y="260"/>
                    <a:pt x="35" y="262"/>
                  </a:cubicBezTo>
                  <a:cubicBezTo>
                    <a:pt x="30" y="264"/>
                    <a:pt x="29" y="261"/>
                    <a:pt x="25" y="260"/>
                  </a:cubicBezTo>
                  <a:cubicBezTo>
                    <a:pt x="21" y="259"/>
                    <a:pt x="18" y="262"/>
                    <a:pt x="14" y="260"/>
                  </a:cubicBezTo>
                  <a:cubicBezTo>
                    <a:pt x="2" y="254"/>
                    <a:pt x="0" y="235"/>
                    <a:pt x="5" y="225"/>
                  </a:cubicBezTo>
                  <a:cubicBezTo>
                    <a:pt x="8" y="219"/>
                    <a:pt x="15" y="215"/>
                    <a:pt x="16" y="209"/>
                  </a:cubicBezTo>
                  <a:cubicBezTo>
                    <a:pt x="20" y="193"/>
                    <a:pt x="13" y="174"/>
                    <a:pt x="12" y="159"/>
                  </a:cubicBezTo>
                  <a:cubicBezTo>
                    <a:pt x="11" y="141"/>
                    <a:pt x="8" y="123"/>
                    <a:pt x="9" y="105"/>
                  </a:cubicBezTo>
                  <a:cubicBezTo>
                    <a:pt x="10" y="92"/>
                    <a:pt x="13" y="79"/>
                    <a:pt x="17" y="67"/>
                  </a:cubicBezTo>
                  <a:cubicBezTo>
                    <a:pt x="19" y="60"/>
                    <a:pt x="22" y="52"/>
                    <a:pt x="25" y="45"/>
                  </a:cubicBezTo>
                  <a:cubicBezTo>
                    <a:pt x="31" y="29"/>
                    <a:pt x="57" y="0"/>
                    <a:pt x="77" y="10"/>
                  </a:cubicBezTo>
                  <a:close/>
                </a:path>
              </a:pathLst>
            </a:custGeom>
            <a:solidFill>
              <a:srgbClr val="D4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6" name="Freeform 5290"/>
            <p:cNvSpPr>
              <a:spLocks/>
            </p:cNvSpPr>
            <p:nvPr/>
          </p:nvSpPr>
          <p:spPr bwMode="auto">
            <a:xfrm>
              <a:off x="6841564" y="5905431"/>
              <a:ext cx="819150" cy="139700"/>
            </a:xfrm>
            <a:custGeom>
              <a:avLst/>
              <a:gdLst>
                <a:gd name="T0" fmla="*/ 133 w 218"/>
                <a:gd name="T1" fmla="*/ 31 h 37"/>
                <a:gd name="T2" fmla="*/ 118 w 218"/>
                <a:gd name="T3" fmla="*/ 29 h 37"/>
                <a:gd name="T4" fmla="*/ 78 w 218"/>
                <a:gd name="T5" fmla="*/ 32 h 37"/>
                <a:gd name="T6" fmla="*/ 57 w 218"/>
                <a:gd name="T7" fmla="*/ 35 h 37"/>
                <a:gd name="T8" fmla="*/ 17 w 218"/>
                <a:gd name="T9" fmla="*/ 30 h 37"/>
                <a:gd name="T10" fmla="*/ 8 w 218"/>
                <a:gd name="T11" fmla="*/ 21 h 37"/>
                <a:gd name="T12" fmla="*/ 53 w 218"/>
                <a:gd name="T13" fmla="*/ 3 h 37"/>
                <a:gd name="T14" fmla="*/ 68 w 218"/>
                <a:gd name="T15" fmla="*/ 7 h 37"/>
                <a:gd name="T16" fmla="*/ 94 w 218"/>
                <a:gd name="T17" fmla="*/ 11 h 37"/>
                <a:gd name="T18" fmla="*/ 128 w 218"/>
                <a:gd name="T19" fmla="*/ 9 h 37"/>
                <a:gd name="T20" fmla="*/ 169 w 218"/>
                <a:gd name="T21" fmla="*/ 2 h 37"/>
                <a:gd name="T22" fmla="*/ 207 w 218"/>
                <a:gd name="T23" fmla="*/ 4 h 37"/>
                <a:gd name="T24" fmla="*/ 217 w 218"/>
                <a:gd name="T25" fmla="*/ 14 h 37"/>
                <a:gd name="T26" fmla="*/ 206 w 218"/>
                <a:gd name="T27" fmla="*/ 28 h 37"/>
                <a:gd name="T28" fmla="*/ 198 w 218"/>
                <a:gd name="T29" fmla="*/ 31 h 37"/>
                <a:gd name="T30" fmla="*/ 133 w 218"/>
                <a:gd name="T31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8" h="37">
                  <a:moveTo>
                    <a:pt x="133" y="31"/>
                  </a:moveTo>
                  <a:cubicBezTo>
                    <a:pt x="128" y="29"/>
                    <a:pt x="123" y="29"/>
                    <a:pt x="118" y="29"/>
                  </a:cubicBezTo>
                  <a:cubicBezTo>
                    <a:pt x="104" y="29"/>
                    <a:pt x="91" y="29"/>
                    <a:pt x="78" y="32"/>
                  </a:cubicBezTo>
                  <a:cubicBezTo>
                    <a:pt x="71" y="33"/>
                    <a:pt x="64" y="34"/>
                    <a:pt x="57" y="35"/>
                  </a:cubicBezTo>
                  <a:cubicBezTo>
                    <a:pt x="44" y="36"/>
                    <a:pt x="27" y="36"/>
                    <a:pt x="17" y="30"/>
                  </a:cubicBezTo>
                  <a:cubicBezTo>
                    <a:pt x="13" y="28"/>
                    <a:pt x="10" y="25"/>
                    <a:pt x="8" y="21"/>
                  </a:cubicBezTo>
                  <a:cubicBezTo>
                    <a:pt x="0" y="4"/>
                    <a:pt x="40" y="1"/>
                    <a:pt x="53" y="3"/>
                  </a:cubicBezTo>
                  <a:cubicBezTo>
                    <a:pt x="58" y="4"/>
                    <a:pt x="63" y="6"/>
                    <a:pt x="68" y="7"/>
                  </a:cubicBezTo>
                  <a:cubicBezTo>
                    <a:pt x="77" y="10"/>
                    <a:pt x="85" y="11"/>
                    <a:pt x="94" y="11"/>
                  </a:cubicBezTo>
                  <a:cubicBezTo>
                    <a:pt x="106" y="12"/>
                    <a:pt x="116" y="11"/>
                    <a:pt x="128" y="9"/>
                  </a:cubicBezTo>
                  <a:cubicBezTo>
                    <a:pt x="141" y="6"/>
                    <a:pt x="155" y="3"/>
                    <a:pt x="169" y="2"/>
                  </a:cubicBezTo>
                  <a:cubicBezTo>
                    <a:pt x="180" y="1"/>
                    <a:pt x="196" y="0"/>
                    <a:pt x="207" y="4"/>
                  </a:cubicBezTo>
                  <a:cubicBezTo>
                    <a:pt x="212" y="6"/>
                    <a:pt x="218" y="9"/>
                    <a:pt x="217" y="14"/>
                  </a:cubicBezTo>
                  <a:cubicBezTo>
                    <a:pt x="217" y="19"/>
                    <a:pt x="210" y="25"/>
                    <a:pt x="206" y="28"/>
                  </a:cubicBezTo>
                  <a:cubicBezTo>
                    <a:pt x="204" y="30"/>
                    <a:pt x="201" y="30"/>
                    <a:pt x="198" y="31"/>
                  </a:cubicBezTo>
                  <a:cubicBezTo>
                    <a:pt x="177" y="37"/>
                    <a:pt x="154" y="36"/>
                    <a:pt x="133" y="31"/>
                  </a:cubicBezTo>
                  <a:close/>
                </a:path>
              </a:pathLst>
            </a:custGeom>
            <a:solidFill>
              <a:srgbClr val="7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7" name="Freeform 5291">
              <a:hlinkClick r:id="rId2"/>
            </p:cNvPr>
            <p:cNvSpPr>
              <a:spLocks/>
            </p:cNvSpPr>
            <p:nvPr/>
          </p:nvSpPr>
          <p:spPr bwMode="auto">
            <a:xfrm>
              <a:off x="6181164" y="4643368"/>
              <a:ext cx="1806575" cy="1355725"/>
            </a:xfrm>
            <a:custGeom>
              <a:avLst/>
              <a:gdLst>
                <a:gd name="T0" fmla="*/ 323 w 481"/>
                <a:gd name="T1" fmla="*/ 310 h 361"/>
                <a:gd name="T2" fmla="*/ 317 w 481"/>
                <a:gd name="T3" fmla="*/ 350 h 361"/>
                <a:gd name="T4" fmla="*/ 342 w 481"/>
                <a:gd name="T5" fmla="*/ 346 h 361"/>
                <a:gd name="T6" fmla="*/ 370 w 481"/>
                <a:gd name="T7" fmla="*/ 357 h 361"/>
                <a:gd name="T8" fmla="*/ 374 w 481"/>
                <a:gd name="T9" fmla="*/ 334 h 361"/>
                <a:gd name="T10" fmla="*/ 354 w 481"/>
                <a:gd name="T11" fmla="*/ 313 h 361"/>
                <a:gd name="T12" fmla="*/ 362 w 481"/>
                <a:gd name="T13" fmla="*/ 231 h 361"/>
                <a:gd name="T14" fmla="*/ 384 w 481"/>
                <a:gd name="T15" fmla="*/ 191 h 361"/>
                <a:gd name="T16" fmla="*/ 411 w 481"/>
                <a:gd name="T17" fmla="*/ 173 h 361"/>
                <a:gd name="T18" fmla="*/ 438 w 481"/>
                <a:gd name="T19" fmla="*/ 149 h 361"/>
                <a:gd name="T20" fmla="*/ 473 w 481"/>
                <a:gd name="T21" fmla="*/ 105 h 361"/>
                <a:gd name="T22" fmla="*/ 479 w 481"/>
                <a:gd name="T23" fmla="*/ 57 h 361"/>
                <a:gd name="T24" fmla="*/ 448 w 481"/>
                <a:gd name="T25" fmla="*/ 36 h 361"/>
                <a:gd name="T26" fmla="*/ 311 w 481"/>
                <a:gd name="T27" fmla="*/ 5 h 361"/>
                <a:gd name="T28" fmla="*/ 91 w 481"/>
                <a:gd name="T29" fmla="*/ 54 h 361"/>
                <a:gd name="T30" fmla="*/ 2 w 481"/>
                <a:gd name="T31" fmla="*/ 97 h 361"/>
                <a:gd name="T32" fmla="*/ 14 w 481"/>
                <a:gd name="T33" fmla="*/ 128 h 361"/>
                <a:gd name="T34" fmla="*/ 49 w 481"/>
                <a:gd name="T35" fmla="*/ 154 h 361"/>
                <a:gd name="T36" fmla="*/ 118 w 481"/>
                <a:gd name="T37" fmla="*/ 187 h 361"/>
                <a:gd name="T38" fmla="*/ 164 w 481"/>
                <a:gd name="T39" fmla="*/ 201 h 361"/>
                <a:gd name="T40" fmla="*/ 199 w 481"/>
                <a:gd name="T41" fmla="*/ 225 h 361"/>
                <a:gd name="T42" fmla="*/ 192 w 481"/>
                <a:gd name="T43" fmla="*/ 311 h 361"/>
                <a:gd name="T44" fmla="*/ 187 w 481"/>
                <a:gd name="T45" fmla="*/ 351 h 361"/>
                <a:gd name="T46" fmla="*/ 212 w 481"/>
                <a:gd name="T47" fmla="*/ 342 h 361"/>
                <a:gd name="T48" fmla="*/ 257 w 481"/>
                <a:gd name="T49" fmla="*/ 353 h 361"/>
                <a:gd name="T50" fmla="*/ 225 w 481"/>
                <a:gd name="T51" fmla="*/ 319 h 361"/>
                <a:gd name="T52" fmla="*/ 227 w 481"/>
                <a:gd name="T53" fmla="*/ 291 h 361"/>
                <a:gd name="T54" fmla="*/ 234 w 481"/>
                <a:gd name="T55" fmla="*/ 241 h 361"/>
                <a:gd name="T56" fmla="*/ 237 w 481"/>
                <a:gd name="T57" fmla="*/ 221 h 361"/>
                <a:gd name="T58" fmla="*/ 294 w 481"/>
                <a:gd name="T59" fmla="*/ 211 h 361"/>
                <a:gd name="T60" fmla="*/ 327 w 481"/>
                <a:gd name="T61" fmla="*/ 209 h 361"/>
                <a:gd name="T62" fmla="*/ 328 w 481"/>
                <a:gd name="T63" fmla="*/ 243 h 361"/>
                <a:gd name="T64" fmla="*/ 325 w 481"/>
                <a:gd name="T65" fmla="*/ 282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1" h="361">
                  <a:moveTo>
                    <a:pt x="325" y="282"/>
                  </a:moveTo>
                  <a:cubicBezTo>
                    <a:pt x="324" y="291"/>
                    <a:pt x="323" y="300"/>
                    <a:pt x="323" y="310"/>
                  </a:cubicBezTo>
                  <a:cubicBezTo>
                    <a:pt x="322" y="319"/>
                    <a:pt x="320" y="328"/>
                    <a:pt x="319" y="338"/>
                  </a:cubicBezTo>
                  <a:cubicBezTo>
                    <a:pt x="318" y="342"/>
                    <a:pt x="317" y="346"/>
                    <a:pt x="317" y="350"/>
                  </a:cubicBezTo>
                  <a:cubicBezTo>
                    <a:pt x="324" y="351"/>
                    <a:pt x="331" y="353"/>
                    <a:pt x="338" y="352"/>
                  </a:cubicBezTo>
                  <a:cubicBezTo>
                    <a:pt x="342" y="352"/>
                    <a:pt x="341" y="349"/>
                    <a:pt x="342" y="346"/>
                  </a:cubicBezTo>
                  <a:cubicBezTo>
                    <a:pt x="345" y="340"/>
                    <a:pt x="350" y="346"/>
                    <a:pt x="353" y="347"/>
                  </a:cubicBezTo>
                  <a:cubicBezTo>
                    <a:pt x="359" y="351"/>
                    <a:pt x="364" y="355"/>
                    <a:pt x="370" y="357"/>
                  </a:cubicBezTo>
                  <a:cubicBezTo>
                    <a:pt x="379" y="359"/>
                    <a:pt x="398" y="351"/>
                    <a:pt x="388" y="341"/>
                  </a:cubicBezTo>
                  <a:cubicBezTo>
                    <a:pt x="384" y="336"/>
                    <a:pt x="380" y="336"/>
                    <a:pt x="374" y="334"/>
                  </a:cubicBezTo>
                  <a:cubicBezTo>
                    <a:pt x="369" y="332"/>
                    <a:pt x="364" y="328"/>
                    <a:pt x="359" y="326"/>
                  </a:cubicBezTo>
                  <a:cubicBezTo>
                    <a:pt x="352" y="324"/>
                    <a:pt x="353" y="319"/>
                    <a:pt x="354" y="313"/>
                  </a:cubicBezTo>
                  <a:cubicBezTo>
                    <a:pt x="355" y="306"/>
                    <a:pt x="356" y="299"/>
                    <a:pt x="357" y="292"/>
                  </a:cubicBezTo>
                  <a:cubicBezTo>
                    <a:pt x="359" y="271"/>
                    <a:pt x="360" y="251"/>
                    <a:pt x="362" y="231"/>
                  </a:cubicBezTo>
                  <a:cubicBezTo>
                    <a:pt x="363" y="221"/>
                    <a:pt x="365" y="202"/>
                    <a:pt x="373" y="196"/>
                  </a:cubicBezTo>
                  <a:cubicBezTo>
                    <a:pt x="376" y="193"/>
                    <a:pt x="381" y="193"/>
                    <a:pt x="384" y="191"/>
                  </a:cubicBezTo>
                  <a:cubicBezTo>
                    <a:pt x="390" y="188"/>
                    <a:pt x="395" y="184"/>
                    <a:pt x="400" y="180"/>
                  </a:cubicBezTo>
                  <a:cubicBezTo>
                    <a:pt x="404" y="178"/>
                    <a:pt x="407" y="175"/>
                    <a:pt x="411" y="173"/>
                  </a:cubicBezTo>
                  <a:cubicBezTo>
                    <a:pt x="415" y="170"/>
                    <a:pt x="419" y="166"/>
                    <a:pt x="422" y="163"/>
                  </a:cubicBezTo>
                  <a:cubicBezTo>
                    <a:pt x="428" y="159"/>
                    <a:pt x="433" y="154"/>
                    <a:pt x="438" y="149"/>
                  </a:cubicBezTo>
                  <a:cubicBezTo>
                    <a:pt x="444" y="143"/>
                    <a:pt x="450" y="138"/>
                    <a:pt x="456" y="131"/>
                  </a:cubicBezTo>
                  <a:cubicBezTo>
                    <a:pt x="463" y="124"/>
                    <a:pt x="469" y="115"/>
                    <a:pt x="473" y="105"/>
                  </a:cubicBezTo>
                  <a:cubicBezTo>
                    <a:pt x="476" y="95"/>
                    <a:pt x="481" y="83"/>
                    <a:pt x="481" y="73"/>
                  </a:cubicBezTo>
                  <a:cubicBezTo>
                    <a:pt x="481" y="68"/>
                    <a:pt x="481" y="62"/>
                    <a:pt x="479" y="57"/>
                  </a:cubicBezTo>
                  <a:cubicBezTo>
                    <a:pt x="477" y="50"/>
                    <a:pt x="470" y="50"/>
                    <a:pt x="465" y="48"/>
                  </a:cubicBezTo>
                  <a:cubicBezTo>
                    <a:pt x="459" y="46"/>
                    <a:pt x="454" y="39"/>
                    <a:pt x="448" y="36"/>
                  </a:cubicBezTo>
                  <a:cubicBezTo>
                    <a:pt x="438" y="30"/>
                    <a:pt x="427" y="24"/>
                    <a:pt x="415" y="20"/>
                  </a:cubicBezTo>
                  <a:cubicBezTo>
                    <a:pt x="383" y="8"/>
                    <a:pt x="347" y="7"/>
                    <a:pt x="311" y="5"/>
                  </a:cubicBezTo>
                  <a:cubicBezTo>
                    <a:pt x="274" y="4"/>
                    <a:pt x="234" y="0"/>
                    <a:pt x="199" y="15"/>
                  </a:cubicBezTo>
                  <a:cubicBezTo>
                    <a:pt x="164" y="30"/>
                    <a:pt x="128" y="42"/>
                    <a:pt x="91" y="54"/>
                  </a:cubicBezTo>
                  <a:cubicBezTo>
                    <a:pt x="70" y="61"/>
                    <a:pt x="47" y="65"/>
                    <a:pt x="26" y="76"/>
                  </a:cubicBezTo>
                  <a:cubicBezTo>
                    <a:pt x="18" y="80"/>
                    <a:pt x="6" y="86"/>
                    <a:pt x="2" y="97"/>
                  </a:cubicBezTo>
                  <a:cubicBezTo>
                    <a:pt x="0" y="103"/>
                    <a:pt x="1" y="108"/>
                    <a:pt x="4" y="113"/>
                  </a:cubicBezTo>
                  <a:cubicBezTo>
                    <a:pt x="7" y="118"/>
                    <a:pt x="10" y="124"/>
                    <a:pt x="14" y="128"/>
                  </a:cubicBezTo>
                  <a:cubicBezTo>
                    <a:pt x="18" y="134"/>
                    <a:pt x="24" y="137"/>
                    <a:pt x="30" y="141"/>
                  </a:cubicBezTo>
                  <a:cubicBezTo>
                    <a:pt x="37" y="145"/>
                    <a:pt x="43" y="149"/>
                    <a:pt x="49" y="154"/>
                  </a:cubicBezTo>
                  <a:cubicBezTo>
                    <a:pt x="62" y="162"/>
                    <a:pt x="74" y="170"/>
                    <a:pt x="88" y="176"/>
                  </a:cubicBezTo>
                  <a:cubicBezTo>
                    <a:pt x="97" y="181"/>
                    <a:pt x="108" y="184"/>
                    <a:pt x="118" y="187"/>
                  </a:cubicBezTo>
                  <a:cubicBezTo>
                    <a:pt x="128" y="189"/>
                    <a:pt x="137" y="193"/>
                    <a:pt x="146" y="196"/>
                  </a:cubicBezTo>
                  <a:cubicBezTo>
                    <a:pt x="152" y="198"/>
                    <a:pt x="158" y="198"/>
                    <a:pt x="164" y="201"/>
                  </a:cubicBezTo>
                  <a:cubicBezTo>
                    <a:pt x="175" y="205"/>
                    <a:pt x="194" y="199"/>
                    <a:pt x="198" y="213"/>
                  </a:cubicBezTo>
                  <a:cubicBezTo>
                    <a:pt x="199" y="217"/>
                    <a:pt x="199" y="221"/>
                    <a:pt x="199" y="225"/>
                  </a:cubicBezTo>
                  <a:cubicBezTo>
                    <a:pt x="199" y="235"/>
                    <a:pt x="197" y="244"/>
                    <a:pt x="197" y="254"/>
                  </a:cubicBezTo>
                  <a:cubicBezTo>
                    <a:pt x="196" y="273"/>
                    <a:pt x="194" y="292"/>
                    <a:pt x="192" y="311"/>
                  </a:cubicBezTo>
                  <a:cubicBezTo>
                    <a:pt x="192" y="320"/>
                    <a:pt x="191" y="330"/>
                    <a:pt x="189" y="340"/>
                  </a:cubicBezTo>
                  <a:cubicBezTo>
                    <a:pt x="189" y="342"/>
                    <a:pt x="186" y="348"/>
                    <a:pt x="187" y="351"/>
                  </a:cubicBezTo>
                  <a:cubicBezTo>
                    <a:pt x="189" y="354"/>
                    <a:pt x="201" y="354"/>
                    <a:pt x="204" y="354"/>
                  </a:cubicBezTo>
                  <a:cubicBezTo>
                    <a:pt x="213" y="354"/>
                    <a:pt x="207" y="344"/>
                    <a:pt x="212" y="342"/>
                  </a:cubicBezTo>
                  <a:cubicBezTo>
                    <a:pt x="216" y="340"/>
                    <a:pt x="228" y="352"/>
                    <a:pt x="233" y="353"/>
                  </a:cubicBezTo>
                  <a:cubicBezTo>
                    <a:pt x="240" y="356"/>
                    <a:pt x="252" y="361"/>
                    <a:pt x="257" y="353"/>
                  </a:cubicBezTo>
                  <a:cubicBezTo>
                    <a:pt x="263" y="342"/>
                    <a:pt x="249" y="336"/>
                    <a:pt x="241" y="333"/>
                  </a:cubicBezTo>
                  <a:cubicBezTo>
                    <a:pt x="236" y="330"/>
                    <a:pt x="226" y="326"/>
                    <a:pt x="225" y="319"/>
                  </a:cubicBezTo>
                  <a:cubicBezTo>
                    <a:pt x="224" y="315"/>
                    <a:pt x="226" y="309"/>
                    <a:pt x="226" y="305"/>
                  </a:cubicBezTo>
                  <a:cubicBezTo>
                    <a:pt x="226" y="301"/>
                    <a:pt x="227" y="296"/>
                    <a:pt x="227" y="291"/>
                  </a:cubicBezTo>
                  <a:cubicBezTo>
                    <a:pt x="229" y="281"/>
                    <a:pt x="230" y="272"/>
                    <a:pt x="232" y="262"/>
                  </a:cubicBezTo>
                  <a:cubicBezTo>
                    <a:pt x="233" y="255"/>
                    <a:pt x="234" y="248"/>
                    <a:pt x="234" y="241"/>
                  </a:cubicBezTo>
                  <a:cubicBezTo>
                    <a:pt x="234" y="238"/>
                    <a:pt x="235" y="235"/>
                    <a:pt x="235" y="233"/>
                  </a:cubicBezTo>
                  <a:cubicBezTo>
                    <a:pt x="236" y="228"/>
                    <a:pt x="237" y="225"/>
                    <a:pt x="237" y="221"/>
                  </a:cubicBezTo>
                  <a:cubicBezTo>
                    <a:pt x="238" y="215"/>
                    <a:pt x="239" y="214"/>
                    <a:pt x="245" y="214"/>
                  </a:cubicBezTo>
                  <a:cubicBezTo>
                    <a:pt x="262" y="212"/>
                    <a:pt x="278" y="213"/>
                    <a:pt x="294" y="211"/>
                  </a:cubicBezTo>
                  <a:cubicBezTo>
                    <a:pt x="301" y="211"/>
                    <a:pt x="308" y="209"/>
                    <a:pt x="315" y="209"/>
                  </a:cubicBezTo>
                  <a:cubicBezTo>
                    <a:pt x="319" y="209"/>
                    <a:pt x="323" y="208"/>
                    <a:pt x="327" y="209"/>
                  </a:cubicBezTo>
                  <a:cubicBezTo>
                    <a:pt x="333" y="210"/>
                    <a:pt x="331" y="216"/>
                    <a:pt x="331" y="221"/>
                  </a:cubicBezTo>
                  <a:cubicBezTo>
                    <a:pt x="329" y="228"/>
                    <a:pt x="329" y="235"/>
                    <a:pt x="328" y="243"/>
                  </a:cubicBezTo>
                  <a:cubicBezTo>
                    <a:pt x="328" y="248"/>
                    <a:pt x="328" y="253"/>
                    <a:pt x="328" y="258"/>
                  </a:cubicBezTo>
                  <a:cubicBezTo>
                    <a:pt x="327" y="266"/>
                    <a:pt x="326" y="274"/>
                    <a:pt x="325" y="282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0" name="Freeform 5294">
              <a:hlinkClick r:id="rId2"/>
            </p:cNvPr>
            <p:cNvSpPr>
              <a:spLocks/>
            </p:cNvSpPr>
            <p:nvPr/>
          </p:nvSpPr>
          <p:spPr bwMode="auto">
            <a:xfrm>
              <a:off x="5873189" y="3455918"/>
              <a:ext cx="2233612" cy="1641475"/>
            </a:xfrm>
            <a:custGeom>
              <a:avLst/>
              <a:gdLst>
                <a:gd name="T0" fmla="*/ 562 w 595"/>
                <a:gd name="T1" fmla="*/ 330 h 437"/>
                <a:gd name="T2" fmla="*/ 528 w 595"/>
                <a:gd name="T3" fmla="*/ 211 h 437"/>
                <a:gd name="T4" fmla="*/ 517 w 595"/>
                <a:gd name="T5" fmla="*/ 181 h 437"/>
                <a:gd name="T6" fmla="*/ 508 w 595"/>
                <a:gd name="T7" fmla="*/ 164 h 437"/>
                <a:gd name="T8" fmla="*/ 559 w 595"/>
                <a:gd name="T9" fmla="*/ 171 h 437"/>
                <a:gd name="T10" fmla="*/ 583 w 595"/>
                <a:gd name="T11" fmla="*/ 177 h 437"/>
                <a:gd name="T12" fmla="*/ 594 w 595"/>
                <a:gd name="T13" fmla="*/ 152 h 437"/>
                <a:gd name="T14" fmla="*/ 574 w 595"/>
                <a:gd name="T15" fmla="*/ 132 h 437"/>
                <a:gd name="T16" fmla="*/ 513 w 595"/>
                <a:gd name="T17" fmla="*/ 110 h 437"/>
                <a:gd name="T18" fmla="*/ 493 w 595"/>
                <a:gd name="T19" fmla="*/ 109 h 437"/>
                <a:gd name="T20" fmla="*/ 478 w 595"/>
                <a:gd name="T21" fmla="*/ 108 h 437"/>
                <a:gd name="T22" fmla="*/ 470 w 595"/>
                <a:gd name="T23" fmla="*/ 100 h 437"/>
                <a:gd name="T24" fmla="*/ 394 w 595"/>
                <a:gd name="T25" fmla="*/ 34 h 437"/>
                <a:gd name="T26" fmla="*/ 325 w 595"/>
                <a:gd name="T27" fmla="*/ 15 h 437"/>
                <a:gd name="T28" fmla="*/ 256 w 595"/>
                <a:gd name="T29" fmla="*/ 4 h 437"/>
                <a:gd name="T30" fmla="*/ 170 w 595"/>
                <a:gd name="T31" fmla="*/ 32 h 437"/>
                <a:gd name="T32" fmla="*/ 136 w 595"/>
                <a:gd name="T33" fmla="*/ 57 h 437"/>
                <a:gd name="T34" fmla="*/ 121 w 595"/>
                <a:gd name="T35" fmla="*/ 73 h 437"/>
                <a:gd name="T36" fmla="*/ 109 w 595"/>
                <a:gd name="T37" fmla="*/ 90 h 437"/>
                <a:gd name="T38" fmla="*/ 82 w 595"/>
                <a:gd name="T39" fmla="*/ 90 h 437"/>
                <a:gd name="T40" fmla="*/ 42 w 595"/>
                <a:gd name="T41" fmla="*/ 103 h 437"/>
                <a:gd name="T42" fmla="*/ 17 w 595"/>
                <a:gd name="T43" fmla="*/ 117 h 437"/>
                <a:gd name="T44" fmla="*/ 2 w 595"/>
                <a:gd name="T45" fmla="*/ 141 h 437"/>
                <a:gd name="T46" fmla="*/ 13 w 595"/>
                <a:gd name="T47" fmla="*/ 168 h 437"/>
                <a:gd name="T48" fmla="*/ 40 w 595"/>
                <a:gd name="T49" fmla="*/ 154 h 437"/>
                <a:gd name="T50" fmla="*/ 84 w 595"/>
                <a:gd name="T51" fmla="*/ 150 h 437"/>
                <a:gd name="T52" fmla="*/ 74 w 595"/>
                <a:gd name="T53" fmla="*/ 180 h 437"/>
                <a:gd name="T54" fmla="*/ 66 w 595"/>
                <a:gd name="T55" fmla="*/ 211 h 437"/>
                <a:gd name="T56" fmla="*/ 58 w 595"/>
                <a:gd name="T57" fmla="*/ 381 h 437"/>
                <a:gd name="T58" fmla="*/ 90 w 595"/>
                <a:gd name="T59" fmla="*/ 435 h 437"/>
                <a:gd name="T60" fmla="*/ 120 w 595"/>
                <a:gd name="T61" fmla="*/ 424 h 437"/>
                <a:gd name="T62" fmla="*/ 154 w 595"/>
                <a:gd name="T63" fmla="*/ 414 h 437"/>
                <a:gd name="T64" fmla="*/ 251 w 595"/>
                <a:gd name="T65" fmla="*/ 392 h 437"/>
                <a:gd name="T66" fmla="*/ 284 w 595"/>
                <a:gd name="T67" fmla="*/ 389 h 437"/>
                <a:gd name="T68" fmla="*/ 368 w 595"/>
                <a:gd name="T69" fmla="*/ 381 h 437"/>
                <a:gd name="T70" fmla="*/ 433 w 595"/>
                <a:gd name="T71" fmla="*/ 377 h 437"/>
                <a:gd name="T72" fmla="*/ 562 w 595"/>
                <a:gd name="T73" fmla="*/ 387 h 437"/>
                <a:gd name="T74" fmla="*/ 562 w 595"/>
                <a:gd name="T75" fmla="*/ 3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5" h="437">
                  <a:moveTo>
                    <a:pt x="562" y="330"/>
                  </a:moveTo>
                  <a:cubicBezTo>
                    <a:pt x="551" y="290"/>
                    <a:pt x="542" y="250"/>
                    <a:pt x="528" y="211"/>
                  </a:cubicBezTo>
                  <a:cubicBezTo>
                    <a:pt x="525" y="201"/>
                    <a:pt x="521" y="191"/>
                    <a:pt x="517" y="181"/>
                  </a:cubicBezTo>
                  <a:cubicBezTo>
                    <a:pt x="515" y="178"/>
                    <a:pt x="506" y="167"/>
                    <a:pt x="508" y="164"/>
                  </a:cubicBezTo>
                  <a:cubicBezTo>
                    <a:pt x="514" y="149"/>
                    <a:pt x="552" y="167"/>
                    <a:pt x="559" y="171"/>
                  </a:cubicBezTo>
                  <a:cubicBezTo>
                    <a:pt x="565" y="175"/>
                    <a:pt x="576" y="182"/>
                    <a:pt x="583" y="177"/>
                  </a:cubicBezTo>
                  <a:cubicBezTo>
                    <a:pt x="586" y="175"/>
                    <a:pt x="595" y="156"/>
                    <a:pt x="594" y="152"/>
                  </a:cubicBezTo>
                  <a:cubicBezTo>
                    <a:pt x="594" y="143"/>
                    <a:pt x="580" y="136"/>
                    <a:pt x="574" y="132"/>
                  </a:cubicBezTo>
                  <a:cubicBezTo>
                    <a:pt x="558" y="122"/>
                    <a:pt x="532" y="112"/>
                    <a:pt x="513" y="110"/>
                  </a:cubicBezTo>
                  <a:cubicBezTo>
                    <a:pt x="506" y="110"/>
                    <a:pt x="500" y="109"/>
                    <a:pt x="493" y="109"/>
                  </a:cubicBezTo>
                  <a:cubicBezTo>
                    <a:pt x="488" y="110"/>
                    <a:pt x="483" y="110"/>
                    <a:pt x="478" y="108"/>
                  </a:cubicBezTo>
                  <a:cubicBezTo>
                    <a:pt x="474" y="107"/>
                    <a:pt x="472" y="103"/>
                    <a:pt x="470" y="100"/>
                  </a:cubicBezTo>
                  <a:cubicBezTo>
                    <a:pt x="447" y="73"/>
                    <a:pt x="428" y="48"/>
                    <a:pt x="394" y="34"/>
                  </a:cubicBezTo>
                  <a:cubicBezTo>
                    <a:pt x="370" y="24"/>
                    <a:pt x="349" y="20"/>
                    <a:pt x="325" y="15"/>
                  </a:cubicBezTo>
                  <a:cubicBezTo>
                    <a:pt x="303" y="9"/>
                    <a:pt x="280" y="0"/>
                    <a:pt x="256" y="4"/>
                  </a:cubicBezTo>
                  <a:cubicBezTo>
                    <a:pt x="226" y="9"/>
                    <a:pt x="197" y="17"/>
                    <a:pt x="170" y="32"/>
                  </a:cubicBezTo>
                  <a:cubicBezTo>
                    <a:pt x="158" y="39"/>
                    <a:pt x="146" y="47"/>
                    <a:pt x="136" y="57"/>
                  </a:cubicBezTo>
                  <a:cubicBezTo>
                    <a:pt x="131" y="62"/>
                    <a:pt x="126" y="67"/>
                    <a:pt x="121" y="73"/>
                  </a:cubicBezTo>
                  <a:cubicBezTo>
                    <a:pt x="118" y="77"/>
                    <a:pt x="111" y="84"/>
                    <a:pt x="109" y="90"/>
                  </a:cubicBezTo>
                  <a:cubicBezTo>
                    <a:pt x="109" y="89"/>
                    <a:pt x="84" y="90"/>
                    <a:pt x="82" y="90"/>
                  </a:cubicBezTo>
                  <a:cubicBezTo>
                    <a:pt x="66" y="91"/>
                    <a:pt x="56" y="97"/>
                    <a:pt x="42" y="103"/>
                  </a:cubicBezTo>
                  <a:cubicBezTo>
                    <a:pt x="32" y="106"/>
                    <a:pt x="25" y="109"/>
                    <a:pt x="17" y="117"/>
                  </a:cubicBezTo>
                  <a:cubicBezTo>
                    <a:pt x="9" y="124"/>
                    <a:pt x="0" y="130"/>
                    <a:pt x="2" y="141"/>
                  </a:cubicBezTo>
                  <a:cubicBezTo>
                    <a:pt x="3" y="149"/>
                    <a:pt x="5" y="166"/>
                    <a:pt x="13" y="168"/>
                  </a:cubicBezTo>
                  <a:cubicBezTo>
                    <a:pt x="22" y="171"/>
                    <a:pt x="33" y="158"/>
                    <a:pt x="40" y="154"/>
                  </a:cubicBezTo>
                  <a:cubicBezTo>
                    <a:pt x="48" y="150"/>
                    <a:pt x="79" y="139"/>
                    <a:pt x="84" y="150"/>
                  </a:cubicBezTo>
                  <a:cubicBezTo>
                    <a:pt x="86" y="155"/>
                    <a:pt x="76" y="175"/>
                    <a:pt x="74" y="180"/>
                  </a:cubicBezTo>
                  <a:cubicBezTo>
                    <a:pt x="71" y="190"/>
                    <a:pt x="68" y="200"/>
                    <a:pt x="66" y="211"/>
                  </a:cubicBezTo>
                  <a:cubicBezTo>
                    <a:pt x="55" y="264"/>
                    <a:pt x="41" y="328"/>
                    <a:pt x="58" y="381"/>
                  </a:cubicBezTo>
                  <a:cubicBezTo>
                    <a:pt x="62" y="396"/>
                    <a:pt x="72" y="431"/>
                    <a:pt x="90" y="435"/>
                  </a:cubicBezTo>
                  <a:cubicBezTo>
                    <a:pt x="101" y="437"/>
                    <a:pt x="110" y="428"/>
                    <a:pt x="120" y="424"/>
                  </a:cubicBezTo>
                  <a:cubicBezTo>
                    <a:pt x="131" y="420"/>
                    <a:pt x="143" y="417"/>
                    <a:pt x="154" y="414"/>
                  </a:cubicBezTo>
                  <a:cubicBezTo>
                    <a:pt x="185" y="405"/>
                    <a:pt x="219" y="401"/>
                    <a:pt x="251" y="392"/>
                  </a:cubicBezTo>
                  <a:cubicBezTo>
                    <a:pt x="262" y="390"/>
                    <a:pt x="272" y="390"/>
                    <a:pt x="284" y="389"/>
                  </a:cubicBezTo>
                  <a:cubicBezTo>
                    <a:pt x="312" y="385"/>
                    <a:pt x="340" y="382"/>
                    <a:pt x="368" y="381"/>
                  </a:cubicBezTo>
                  <a:cubicBezTo>
                    <a:pt x="390" y="381"/>
                    <a:pt x="412" y="377"/>
                    <a:pt x="433" y="377"/>
                  </a:cubicBezTo>
                  <a:cubicBezTo>
                    <a:pt x="474" y="376"/>
                    <a:pt x="524" y="372"/>
                    <a:pt x="562" y="387"/>
                  </a:cubicBezTo>
                  <a:cubicBezTo>
                    <a:pt x="568" y="389"/>
                    <a:pt x="563" y="335"/>
                    <a:pt x="562" y="33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1" name="Freeform 5295"/>
            <p:cNvSpPr>
              <a:spLocks/>
            </p:cNvSpPr>
            <p:nvPr/>
          </p:nvSpPr>
          <p:spPr bwMode="auto">
            <a:xfrm>
              <a:off x="6946339" y="4365556"/>
              <a:ext cx="177800" cy="596900"/>
            </a:xfrm>
            <a:custGeom>
              <a:avLst/>
              <a:gdLst>
                <a:gd name="T0" fmla="*/ 18 w 47"/>
                <a:gd name="T1" fmla="*/ 81 h 159"/>
                <a:gd name="T2" fmla="*/ 0 w 47"/>
                <a:gd name="T3" fmla="*/ 14 h 159"/>
                <a:gd name="T4" fmla="*/ 34 w 47"/>
                <a:gd name="T5" fmla="*/ 18 h 159"/>
                <a:gd name="T6" fmla="*/ 40 w 47"/>
                <a:gd name="T7" fmla="*/ 56 h 159"/>
                <a:gd name="T8" fmla="*/ 45 w 47"/>
                <a:gd name="T9" fmla="*/ 91 h 159"/>
                <a:gd name="T10" fmla="*/ 46 w 47"/>
                <a:gd name="T11" fmla="*/ 105 h 159"/>
                <a:gd name="T12" fmla="*/ 46 w 47"/>
                <a:gd name="T13" fmla="*/ 148 h 159"/>
                <a:gd name="T14" fmla="*/ 32 w 47"/>
                <a:gd name="T15" fmla="*/ 159 h 159"/>
                <a:gd name="T16" fmla="*/ 23 w 47"/>
                <a:gd name="T17" fmla="*/ 146 h 159"/>
                <a:gd name="T18" fmla="*/ 18 w 47"/>
                <a:gd name="T19" fmla="*/ 91 h 159"/>
                <a:gd name="T20" fmla="*/ 18 w 47"/>
                <a:gd name="T21" fmla="*/ 8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159">
                  <a:moveTo>
                    <a:pt x="18" y="81"/>
                  </a:moveTo>
                  <a:cubicBezTo>
                    <a:pt x="17" y="58"/>
                    <a:pt x="15" y="31"/>
                    <a:pt x="0" y="14"/>
                  </a:cubicBezTo>
                  <a:cubicBezTo>
                    <a:pt x="6" y="20"/>
                    <a:pt x="28" y="0"/>
                    <a:pt x="34" y="18"/>
                  </a:cubicBezTo>
                  <a:cubicBezTo>
                    <a:pt x="38" y="29"/>
                    <a:pt x="37" y="44"/>
                    <a:pt x="40" y="56"/>
                  </a:cubicBezTo>
                  <a:cubicBezTo>
                    <a:pt x="43" y="67"/>
                    <a:pt x="44" y="79"/>
                    <a:pt x="45" y="91"/>
                  </a:cubicBezTo>
                  <a:cubicBezTo>
                    <a:pt x="45" y="95"/>
                    <a:pt x="46" y="100"/>
                    <a:pt x="46" y="105"/>
                  </a:cubicBezTo>
                  <a:cubicBezTo>
                    <a:pt x="47" y="119"/>
                    <a:pt x="47" y="133"/>
                    <a:pt x="46" y="148"/>
                  </a:cubicBezTo>
                  <a:cubicBezTo>
                    <a:pt x="46" y="155"/>
                    <a:pt x="39" y="159"/>
                    <a:pt x="32" y="159"/>
                  </a:cubicBezTo>
                  <a:cubicBezTo>
                    <a:pt x="25" y="159"/>
                    <a:pt x="23" y="152"/>
                    <a:pt x="23" y="146"/>
                  </a:cubicBezTo>
                  <a:cubicBezTo>
                    <a:pt x="22" y="128"/>
                    <a:pt x="19" y="109"/>
                    <a:pt x="18" y="91"/>
                  </a:cubicBezTo>
                  <a:cubicBezTo>
                    <a:pt x="18" y="88"/>
                    <a:pt x="18" y="85"/>
                    <a:pt x="18" y="81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2" name="Freeform 5296"/>
            <p:cNvSpPr>
              <a:spLocks/>
            </p:cNvSpPr>
            <p:nvPr/>
          </p:nvSpPr>
          <p:spPr bwMode="auto">
            <a:xfrm>
              <a:off x="6984439" y="4906893"/>
              <a:ext cx="173037" cy="100013"/>
            </a:xfrm>
            <a:custGeom>
              <a:avLst/>
              <a:gdLst>
                <a:gd name="T0" fmla="*/ 24 w 46"/>
                <a:gd name="T1" fmla="*/ 3 h 27"/>
                <a:gd name="T2" fmla="*/ 9 w 46"/>
                <a:gd name="T3" fmla="*/ 6 h 27"/>
                <a:gd name="T4" fmla="*/ 15 w 46"/>
                <a:gd name="T5" fmla="*/ 24 h 27"/>
                <a:gd name="T6" fmla="*/ 38 w 46"/>
                <a:gd name="T7" fmla="*/ 20 h 27"/>
                <a:gd name="T8" fmla="*/ 42 w 46"/>
                <a:gd name="T9" fmla="*/ 5 h 27"/>
                <a:gd name="T10" fmla="*/ 24 w 46"/>
                <a:gd name="T11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7">
                  <a:moveTo>
                    <a:pt x="24" y="3"/>
                  </a:moveTo>
                  <a:cubicBezTo>
                    <a:pt x="18" y="3"/>
                    <a:pt x="13" y="4"/>
                    <a:pt x="9" y="6"/>
                  </a:cubicBezTo>
                  <a:cubicBezTo>
                    <a:pt x="0" y="11"/>
                    <a:pt x="9" y="22"/>
                    <a:pt x="15" y="24"/>
                  </a:cubicBezTo>
                  <a:cubicBezTo>
                    <a:pt x="23" y="27"/>
                    <a:pt x="31" y="25"/>
                    <a:pt x="38" y="20"/>
                  </a:cubicBezTo>
                  <a:cubicBezTo>
                    <a:pt x="42" y="17"/>
                    <a:pt x="46" y="10"/>
                    <a:pt x="42" y="5"/>
                  </a:cubicBezTo>
                  <a:cubicBezTo>
                    <a:pt x="39" y="0"/>
                    <a:pt x="30" y="2"/>
                    <a:pt x="24" y="3"/>
                  </a:cubicBezTo>
                  <a:close/>
                </a:path>
              </a:pathLst>
            </a:custGeom>
            <a:solidFill>
              <a:srgbClr val="989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3" name="Freeform 5297"/>
            <p:cNvSpPr>
              <a:spLocks/>
            </p:cNvSpPr>
            <p:nvPr/>
          </p:nvSpPr>
          <p:spPr bwMode="auto">
            <a:xfrm>
              <a:off x="7578164" y="4327456"/>
              <a:ext cx="176212" cy="596900"/>
            </a:xfrm>
            <a:custGeom>
              <a:avLst/>
              <a:gdLst>
                <a:gd name="T0" fmla="*/ 18 w 47"/>
                <a:gd name="T1" fmla="*/ 81 h 159"/>
                <a:gd name="T2" fmla="*/ 0 w 47"/>
                <a:gd name="T3" fmla="*/ 14 h 159"/>
                <a:gd name="T4" fmla="*/ 34 w 47"/>
                <a:gd name="T5" fmla="*/ 19 h 159"/>
                <a:gd name="T6" fmla="*/ 40 w 47"/>
                <a:gd name="T7" fmla="*/ 56 h 159"/>
                <a:gd name="T8" fmla="*/ 45 w 47"/>
                <a:gd name="T9" fmla="*/ 91 h 159"/>
                <a:gd name="T10" fmla="*/ 46 w 47"/>
                <a:gd name="T11" fmla="*/ 105 h 159"/>
                <a:gd name="T12" fmla="*/ 47 w 47"/>
                <a:gd name="T13" fmla="*/ 148 h 159"/>
                <a:gd name="T14" fmla="*/ 32 w 47"/>
                <a:gd name="T15" fmla="*/ 159 h 159"/>
                <a:gd name="T16" fmla="*/ 23 w 47"/>
                <a:gd name="T17" fmla="*/ 146 h 159"/>
                <a:gd name="T18" fmla="*/ 19 w 47"/>
                <a:gd name="T19" fmla="*/ 92 h 159"/>
                <a:gd name="T20" fmla="*/ 18 w 47"/>
                <a:gd name="T21" fmla="*/ 8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159">
                  <a:moveTo>
                    <a:pt x="18" y="81"/>
                  </a:moveTo>
                  <a:cubicBezTo>
                    <a:pt x="17" y="59"/>
                    <a:pt x="15" y="32"/>
                    <a:pt x="0" y="14"/>
                  </a:cubicBezTo>
                  <a:cubicBezTo>
                    <a:pt x="6" y="21"/>
                    <a:pt x="28" y="0"/>
                    <a:pt x="34" y="19"/>
                  </a:cubicBezTo>
                  <a:cubicBezTo>
                    <a:pt x="38" y="30"/>
                    <a:pt x="37" y="44"/>
                    <a:pt x="40" y="56"/>
                  </a:cubicBezTo>
                  <a:cubicBezTo>
                    <a:pt x="43" y="68"/>
                    <a:pt x="44" y="80"/>
                    <a:pt x="45" y="91"/>
                  </a:cubicBezTo>
                  <a:cubicBezTo>
                    <a:pt x="46" y="96"/>
                    <a:pt x="46" y="101"/>
                    <a:pt x="46" y="105"/>
                  </a:cubicBezTo>
                  <a:cubicBezTo>
                    <a:pt x="47" y="120"/>
                    <a:pt x="47" y="134"/>
                    <a:pt x="47" y="148"/>
                  </a:cubicBezTo>
                  <a:cubicBezTo>
                    <a:pt x="46" y="155"/>
                    <a:pt x="39" y="159"/>
                    <a:pt x="32" y="159"/>
                  </a:cubicBezTo>
                  <a:cubicBezTo>
                    <a:pt x="25" y="159"/>
                    <a:pt x="23" y="153"/>
                    <a:pt x="23" y="146"/>
                  </a:cubicBezTo>
                  <a:cubicBezTo>
                    <a:pt x="22" y="128"/>
                    <a:pt x="20" y="110"/>
                    <a:pt x="19" y="92"/>
                  </a:cubicBezTo>
                  <a:cubicBezTo>
                    <a:pt x="18" y="88"/>
                    <a:pt x="18" y="85"/>
                    <a:pt x="18" y="81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4" name="Freeform 5298"/>
            <p:cNvSpPr>
              <a:spLocks/>
            </p:cNvSpPr>
            <p:nvPr/>
          </p:nvSpPr>
          <p:spPr bwMode="auto">
            <a:xfrm>
              <a:off x="7614677" y="4868793"/>
              <a:ext cx="177800" cy="101600"/>
            </a:xfrm>
            <a:custGeom>
              <a:avLst/>
              <a:gdLst>
                <a:gd name="T0" fmla="*/ 25 w 47"/>
                <a:gd name="T1" fmla="*/ 3 h 27"/>
                <a:gd name="T2" fmla="*/ 10 w 47"/>
                <a:gd name="T3" fmla="*/ 7 h 27"/>
                <a:gd name="T4" fmla="*/ 16 w 47"/>
                <a:gd name="T5" fmla="*/ 24 h 27"/>
                <a:gd name="T6" fmla="*/ 38 w 47"/>
                <a:gd name="T7" fmla="*/ 21 h 27"/>
                <a:gd name="T8" fmla="*/ 43 w 47"/>
                <a:gd name="T9" fmla="*/ 5 h 27"/>
                <a:gd name="T10" fmla="*/ 25 w 47"/>
                <a:gd name="T11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7">
                  <a:moveTo>
                    <a:pt x="25" y="3"/>
                  </a:moveTo>
                  <a:cubicBezTo>
                    <a:pt x="19" y="4"/>
                    <a:pt x="13" y="5"/>
                    <a:pt x="10" y="7"/>
                  </a:cubicBezTo>
                  <a:cubicBezTo>
                    <a:pt x="0" y="12"/>
                    <a:pt x="9" y="22"/>
                    <a:pt x="16" y="24"/>
                  </a:cubicBezTo>
                  <a:cubicBezTo>
                    <a:pt x="23" y="27"/>
                    <a:pt x="32" y="26"/>
                    <a:pt x="38" y="21"/>
                  </a:cubicBezTo>
                  <a:cubicBezTo>
                    <a:pt x="42" y="17"/>
                    <a:pt x="47" y="10"/>
                    <a:pt x="43" y="5"/>
                  </a:cubicBezTo>
                  <a:cubicBezTo>
                    <a:pt x="39" y="0"/>
                    <a:pt x="30" y="3"/>
                    <a:pt x="25" y="3"/>
                  </a:cubicBezTo>
                  <a:close/>
                </a:path>
              </a:pathLst>
            </a:custGeom>
            <a:solidFill>
              <a:srgbClr val="989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5" name="Freeform 5299"/>
            <p:cNvSpPr>
              <a:spLocks/>
            </p:cNvSpPr>
            <p:nvPr/>
          </p:nvSpPr>
          <p:spPr bwMode="auto">
            <a:xfrm>
              <a:off x="6582802" y="2670106"/>
              <a:ext cx="1581150" cy="1654175"/>
            </a:xfrm>
            <a:custGeom>
              <a:avLst/>
              <a:gdLst>
                <a:gd name="T0" fmla="*/ 98 w 421"/>
                <a:gd name="T1" fmla="*/ 32 h 440"/>
                <a:gd name="T2" fmla="*/ 132 w 421"/>
                <a:gd name="T3" fmla="*/ 12 h 440"/>
                <a:gd name="T4" fmla="*/ 220 w 421"/>
                <a:gd name="T5" fmla="*/ 18 h 440"/>
                <a:gd name="T6" fmla="*/ 280 w 421"/>
                <a:gd name="T7" fmla="*/ 75 h 440"/>
                <a:gd name="T8" fmla="*/ 289 w 421"/>
                <a:gd name="T9" fmla="*/ 128 h 440"/>
                <a:gd name="T10" fmla="*/ 295 w 421"/>
                <a:gd name="T11" fmla="*/ 179 h 440"/>
                <a:gd name="T12" fmla="*/ 356 w 421"/>
                <a:gd name="T13" fmla="*/ 206 h 440"/>
                <a:gd name="T14" fmla="*/ 418 w 421"/>
                <a:gd name="T15" fmla="*/ 281 h 440"/>
                <a:gd name="T16" fmla="*/ 358 w 421"/>
                <a:gd name="T17" fmla="*/ 382 h 440"/>
                <a:gd name="T18" fmla="*/ 106 w 421"/>
                <a:gd name="T19" fmla="*/ 318 h 440"/>
                <a:gd name="T20" fmla="*/ 66 w 421"/>
                <a:gd name="T21" fmla="*/ 280 h 440"/>
                <a:gd name="T22" fmla="*/ 17 w 421"/>
                <a:gd name="T23" fmla="*/ 259 h 440"/>
                <a:gd name="T24" fmla="*/ 1 w 421"/>
                <a:gd name="T25" fmla="*/ 212 h 440"/>
                <a:gd name="T26" fmla="*/ 12 w 421"/>
                <a:gd name="T27" fmla="*/ 166 h 440"/>
                <a:gd name="T28" fmla="*/ 26 w 421"/>
                <a:gd name="T29" fmla="*/ 144 h 440"/>
                <a:gd name="T30" fmla="*/ 54 w 421"/>
                <a:gd name="T31" fmla="*/ 142 h 440"/>
                <a:gd name="T32" fmla="*/ 63 w 421"/>
                <a:gd name="T33" fmla="*/ 94 h 440"/>
                <a:gd name="T34" fmla="*/ 75 w 421"/>
                <a:gd name="T35" fmla="*/ 57 h 440"/>
                <a:gd name="T36" fmla="*/ 98 w 421"/>
                <a:gd name="T37" fmla="*/ 32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1" h="440">
                  <a:moveTo>
                    <a:pt x="98" y="32"/>
                  </a:moveTo>
                  <a:cubicBezTo>
                    <a:pt x="108" y="24"/>
                    <a:pt x="120" y="17"/>
                    <a:pt x="132" y="12"/>
                  </a:cubicBezTo>
                  <a:cubicBezTo>
                    <a:pt x="161" y="0"/>
                    <a:pt x="192" y="4"/>
                    <a:pt x="220" y="18"/>
                  </a:cubicBezTo>
                  <a:cubicBezTo>
                    <a:pt x="248" y="31"/>
                    <a:pt x="270" y="45"/>
                    <a:pt x="280" y="75"/>
                  </a:cubicBezTo>
                  <a:cubicBezTo>
                    <a:pt x="286" y="92"/>
                    <a:pt x="289" y="110"/>
                    <a:pt x="289" y="128"/>
                  </a:cubicBezTo>
                  <a:cubicBezTo>
                    <a:pt x="288" y="145"/>
                    <a:pt x="281" y="166"/>
                    <a:pt x="295" y="179"/>
                  </a:cubicBezTo>
                  <a:cubicBezTo>
                    <a:pt x="311" y="194"/>
                    <a:pt x="337" y="198"/>
                    <a:pt x="356" y="206"/>
                  </a:cubicBezTo>
                  <a:cubicBezTo>
                    <a:pt x="379" y="217"/>
                    <a:pt x="416" y="255"/>
                    <a:pt x="418" y="281"/>
                  </a:cubicBezTo>
                  <a:cubicBezTo>
                    <a:pt x="421" y="309"/>
                    <a:pt x="381" y="366"/>
                    <a:pt x="358" y="382"/>
                  </a:cubicBezTo>
                  <a:cubicBezTo>
                    <a:pt x="280" y="440"/>
                    <a:pt x="162" y="381"/>
                    <a:pt x="106" y="318"/>
                  </a:cubicBezTo>
                  <a:cubicBezTo>
                    <a:pt x="92" y="302"/>
                    <a:pt x="88" y="287"/>
                    <a:pt x="66" y="280"/>
                  </a:cubicBezTo>
                  <a:cubicBezTo>
                    <a:pt x="50" y="274"/>
                    <a:pt x="30" y="269"/>
                    <a:pt x="17" y="259"/>
                  </a:cubicBezTo>
                  <a:cubicBezTo>
                    <a:pt x="5" y="251"/>
                    <a:pt x="0" y="227"/>
                    <a:pt x="1" y="212"/>
                  </a:cubicBezTo>
                  <a:cubicBezTo>
                    <a:pt x="1" y="195"/>
                    <a:pt x="5" y="181"/>
                    <a:pt x="12" y="166"/>
                  </a:cubicBezTo>
                  <a:cubicBezTo>
                    <a:pt x="16" y="158"/>
                    <a:pt x="17" y="149"/>
                    <a:pt x="26" y="144"/>
                  </a:cubicBezTo>
                  <a:cubicBezTo>
                    <a:pt x="36" y="138"/>
                    <a:pt x="45" y="145"/>
                    <a:pt x="54" y="142"/>
                  </a:cubicBezTo>
                  <a:cubicBezTo>
                    <a:pt x="46" y="136"/>
                    <a:pt x="61" y="102"/>
                    <a:pt x="63" y="94"/>
                  </a:cubicBezTo>
                  <a:cubicBezTo>
                    <a:pt x="66" y="82"/>
                    <a:pt x="69" y="68"/>
                    <a:pt x="75" y="57"/>
                  </a:cubicBezTo>
                  <a:cubicBezTo>
                    <a:pt x="81" y="47"/>
                    <a:pt x="89" y="39"/>
                    <a:pt x="98" y="32"/>
                  </a:cubicBez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6" name="Freeform 5300"/>
            <p:cNvSpPr>
              <a:spLocks/>
            </p:cNvSpPr>
            <p:nvPr/>
          </p:nvSpPr>
          <p:spPr bwMode="auto">
            <a:xfrm>
              <a:off x="7182877" y="2854256"/>
              <a:ext cx="574675" cy="906463"/>
            </a:xfrm>
            <a:custGeom>
              <a:avLst/>
              <a:gdLst>
                <a:gd name="T0" fmla="*/ 96 w 153"/>
                <a:gd name="T1" fmla="*/ 4 h 241"/>
                <a:gd name="T2" fmla="*/ 110 w 153"/>
                <a:gd name="T3" fmla="*/ 37 h 241"/>
                <a:gd name="T4" fmla="*/ 105 w 153"/>
                <a:gd name="T5" fmla="*/ 75 h 241"/>
                <a:gd name="T6" fmla="*/ 88 w 153"/>
                <a:gd name="T7" fmla="*/ 110 h 241"/>
                <a:gd name="T8" fmla="*/ 75 w 153"/>
                <a:gd name="T9" fmla="*/ 138 h 241"/>
                <a:gd name="T10" fmla="*/ 148 w 153"/>
                <a:gd name="T11" fmla="*/ 153 h 241"/>
                <a:gd name="T12" fmla="*/ 123 w 153"/>
                <a:gd name="T13" fmla="*/ 172 h 241"/>
                <a:gd name="T14" fmla="*/ 96 w 153"/>
                <a:gd name="T15" fmla="*/ 179 h 241"/>
                <a:gd name="T16" fmla="*/ 95 w 153"/>
                <a:gd name="T17" fmla="*/ 196 h 241"/>
                <a:gd name="T18" fmla="*/ 113 w 153"/>
                <a:gd name="T19" fmla="*/ 215 h 241"/>
                <a:gd name="T20" fmla="*/ 112 w 153"/>
                <a:gd name="T21" fmla="*/ 231 h 241"/>
                <a:gd name="T22" fmla="*/ 99 w 153"/>
                <a:gd name="T23" fmla="*/ 237 h 241"/>
                <a:gd name="T24" fmla="*/ 59 w 153"/>
                <a:gd name="T25" fmla="*/ 236 h 241"/>
                <a:gd name="T26" fmla="*/ 27 w 153"/>
                <a:gd name="T27" fmla="*/ 223 h 241"/>
                <a:gd name="T28" fmla="*/ 4 w 153"/>
                <a:gd name="T29" fmla="*/ 202 h 241"/>
                <a:gd name="T30" fmla="*/ 1 w 153"/>
                <a:gd name="T31" fmla="*/ 203 h 241"/>
                <a:gd name="T32" fmla="*/ 19 w 153"/>
                <a:gd name="T33" fmla="*/ 222 h 241"/>
                <a:gd name="T34" fmla="*/ 46 w 153"/>
                <a:gd name="T35" fmla="*/ 236 h 241"/>
                <a:gd name="T36" fmla="*/ 84 w 153"/>
                <a:gd name="T37" fmla="*/ 241 h 241"/>
                <a:gd name="T38" fmla="*/ 112 w 153"/>
                <a:gd name="T39" fmla="*/ 235 h 241"/>
                <a:gd name="T40" fmla="*/ 116 w 153"/>
                <a:gd name="T41" fmla="*/ 214 h 241"/>
                <a:gd name="T42" fmla="*/ 97 w 153"/>
                <a:gd name="T43" fmla="*/ 194 h 241"/>
                <a:gd name="T44" fmla="*/ 97 w 153"/>
                <a:gd name="T45" fmla="*/ 183 h 241"/>
                <a:gd name="T46" fmla="*/ 112 w 153"/>
                <a:gd name="T47" fmla="*/ 176 h 241"/>
                <a:gd name="T48" fmla="*/ 144 w 153"/>
                <a:gd name="T49" fmla="*/ 169 h 241"/>
                <a:gd name="T50" fmla="*/ 150 w 153"/>
                <a:gd name="T51" fmla="*/ 147 h 241"/>
                <a:gd name="T52" fmla="*/ 130 w 153"/>
                <a:gd name="T53" fmla="*/ 141 h 241"/>
                <a:gd name="T54" fmla="*/ 107 w 153"/>
                <a:gd name="T55" fmla="*/ 146 h 241"/>
                <a:gd name="T56" fmla="*/ 87 w 153"/>
                <a:gd name="T57" fmla="*/ 150 h 241"/>
                <a:gd name="T58" fmla="*/ 80 w 153"/>
                <a:gd name="T59" fmla="*/ 130 h 241"/>
                <a:gd name="T60" fmla="*/ 97 w 153"/>
                <a:gd name="T61" fmla="*/ 100 h 241"/>
                <a:gd name="T62" fmla="*/ 112 w 153"/>
                <a:gd name="T63" fmla="*/ 64 h 241"/>
                <a:gd name="T64" fmla="*/ 112 w 153"/>
                <a:gd name="T65" fmla="*/ 29 h 241"/>
                <a:gd name="T66" fmla="*/ 99 w 153"/>
                <a:gd name="T67" fmla="*/ 2 h 241"/>
                <a:gd name="T68" fmla="*/ 96 w 153"/>
                <a:gd name="T69" fmla="*/ 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3" h="241">
                  <a:moveTo>
                    <a:pt x="96" y="4"/>
                  </a:moveTo>
                  <a:cubicBezTo>
                    <a:pt x="104" y="12"/>
                    <a:pt x="108" y="26"/>
                    <a:pt x="110" y="37"/>
                  </a:cubicBezTo>
                  <a:cubicBezTo>
                    <a:pt x="111" y="50"/>
                    <a:pt x="109" y="63"/>
                    <a:pt x="105" y="75"/>
                  </a:cubicBezTo>
                  <a:cubicBezTo>
                    <a:pt x="101" y="87"/>
                    <a:pt x="94" y="99"/>
                    <a:pt x="88" y="110"/>
                  </a:cubicBezTo>
                  <a:cubicBezTo>
                    <a:pt x="82" y="118"/>
                    <a:pt x="75" y="127"/>
                    <a:pt x="75" y="138"/>
                  </a:cubicBezTo>
                  <a:cubicBezTo>
                    <a:pt x="72" y="179"/>
                    <a:pt x="146" y="123"/>
                    <a:pt x="148" y="153"/>
                  </a:cubicBezTo>
                  <a:cubicBezTo>
                    <a:pt x="149" y="167"/>
                    <a:pt x="134" y="171"/>
                    <a:pt x="123" y="172"/>
                  </a:cubicBezTo>
                  <a:cubicBezTo>
                    <a:pt x="114" y="173"/>
                    <a:pt x="102" y="172"/>
                    <a:pt x="96" y="179"/>
                  </a:cubicBezTo>
                  <a:cubicBezTo>
                    <a:pt x="91" y="183"/>
                    <a:pt x="92" y="191"/>
                    <a:pt x="95" y="196"/>
                  </a:cubicBezTo>
                  <a:cubicBezTo>
                    <a:pt x="98" y="205"/>
                    <a:pt x="108" y="208"/>
                    <a:pt x="113" y="215"/>
                  </a:cubicBezTo>
                  <a:cubicBezTo>
                    <a:pt x="116" y="220"/>
                    <a:pt x="116" y="227"/>
                    <a:pt x="112" y="231"/>
                  </a:cubicBezTo>
                  <a:cubicBezTo>
                    <a:pt x="109" y="235"/>
                    <a:pt x="103" y="236"/>
                    <a:pt x="99" y="237"/>
                  </a:cubicBezTo>
                  <a:cubicBezTo>
                    <a:pt x="86" y="239"/>
                    <a:pt x="71" y="239"/>
                    <a:pt x="59" y="236"/>
                  </a:cubicBezTo>
                  <a:cubicBezTo>
                    <a:pt x="47" y="234"/>
                    <a:pt x="37" y="229"/>
                    <a:pt x="27" y="223"/>
                  </a:cubicBezTo>
                  <a:cubicBezTo>
                    <a:pt x="18" y="219"/>
                    <a:pt x="8" y="212"/>
                    <a:pt x="4" y="202"/>
                  </a:cubicBezTo>
                  <a:cubicBezTo>
                    <a:pt x="3" y="200"/>
                    <a:pt x="0" y="201"/>
                    <a:pt x="1" y="203"/>
                  </a:cubicBezTo>
                  <a:cubicBezTo>
                    <a:pt x="4" y="212"/>
                    <a:pt x="11" y="217"/>
                    <a:pt x="19" y="222"/>
                  </a:cubicBezTo>
                  <a:cubicBezTo>
                    <a:pt x="27" y="228"/>
                    <a:pt x="36" y="232"/>
                    <a:pt x="46" y="236"/>
                  </a:cubicBezTo>
                  <a:cubicBezTo>
                    <a:pt x="58" y="240"/>
                    <a:pt x="71" y="241"/>
                    <a:pt x="84" y="241"/>
                  </a:cubicBezTo>
                  <a:cubicBezTo>
                    <a:pt x="93" y="241"/>
                    <a:pt x="104" y="241"/>
                    <a:pt x="112" y="235"/>
                  </a:cubicBezTo>
                  <a:cubicBezTo>
                    <a:pt x="119" y="230"/>
                    <a:pt x="120" y="220"/>
                    <a:pt x="116" y="214"/>
                  </a:cubicBezTo>
                  <a:cubicBezTo>
                    <a:pt x="111" y="206"/>
                    <a:pt x="102" y="203"/>
                    <a:pt x="97" y="194"/>
                  </a:cubicBezTo>
                  <a:cubicBezTo>
                    <a:pt x="96" y="191"/>
                    <a:pt x="95" y="186"/>
                    <a:pt x="97" y="183"/>
                  </a:cubicBezTo>
                  <a:cubicBezTo>
                    <a:pt x="99" y="177"/>
                    <a:pt x="107" y="177"/>
                    <a:pt x="112" y="176"/>
                  </a:cubicBezTo>
                  <a:cubicBezTo>
                    <a:pt x="123" y="175"/>
                    <a:pt x="134" y="176"/>
                    <a:pt x="144" y="169"/>
                  </a:cubicBezTo>
                  <a:cubicBezTo>
                    <a:pt x="150" y="164"/>
                    <a:pt x="153" y="155"/>
                    <a:pt x="150" y="147"/>
                  </a:cubicBezTo>
                  <a:cubicBezTo>
                    <a:pt x="147" y="140"/>
                    <a:pt x="137" y="140"/>
                    <a:pt x="130" y="141"/>
                  </a:cubicBezTo>
                  <a:cubicBezTo>
                    <a:pt x="122" y="142"/>
                    <a:pt x="115" y="144"/>
                    <a:pt x="107" y="146"/>
                  </a:cubicBezTo>
                  <a:cubicBezTo>
                    <a:pt x="101" y="149"/>
                    <a:pt x="94" y="151"/>
                    <a:pt x="87" y="150"/>
                  </a:cubicBezTo>
                  <a:cubicBezTo>
                    <a:pt x="76" y="150"/>
                    <a:pt x="77" y="137"/>
                    <a:pt x="80" y="130"/>
                  </a:cubicBezTo>
                  <a:cubicBezTo>
                    <a:pt x="84" y="119"/>
                    <a:pt x="92" y="110"/>
                    <a:pt x="97" y="100"/>
                  </a:cubicBezTo>
                  <a:cubicBezTo>
                    <a:pt x="103" y="88"/>
                    <a:pt x="109" y="77"/>
                    <a:pt x="112" y="64"/>
                  </a:cubicBezTo>
                  <a:cubicBezTo>
                    <a:pt x="114" y="53"/>
                    <a:pt x="114" y="40"/>
                    <a:pt x="112" y="29"/>
                  </a:cubicBezTo>
                  <a:cubicBezTo>
                    <a:pt x="110" y="20"/>
                    <a:pt x="105" y="9"/>
                    <a:pt x="99" y="2"/>
                  </a:cubicBezTo>
                  <a:cubicBezTo>
                    <a:pt x="97" y="0"/>
                    <a:pt x="95" y="3"/>
                    <a:pt x="96" y="4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7" name="Freeform 5301"/>
            <p:cNvSpPr>
              <a:spLocks/>
            </p:cNvSpPr>
            <p:nvPr/>
          </p:nvSpPr>
          <p:spPr bwMode="auto">
            <a:xfrm>
              <a:off x="6278002" y="2735193"/>
              <a:ext cx="728662" cy="1103313"/>
            </a:xfrm>
            <a:custGeom>
              <a:avLst/>
              <a:gdLst>
                <a:gd name="T0" fmla="*/ 101 w 194"/>
                <a:gd name="T1" fmla="*/ 291 h 294"/>
                <a:gd name="T2" fmla="*/ 115 w 194"/>
                <a:gd name="T3" fmla="*/ 293 h 294"/>
                <a:gd name="T4" fmla="*/ 126 w 194"/>
                <a:gd name="T5" fmla="*/ 266 h 294"/>
                <a:gd name="T6" fmla="*/ 144 w 194"/>
                <a:gd name="T7" fmla="*/ 240 h 294"/>
                <a:gd name="T8" fmla="*/ 129 w 194"/>
                <a:gd name="T9" fmla="*/ 231 h 294"/>
                <a:gd name="T10" fmla="*/ 99 w 194"/>
                <a:gd name="T11" fmla="*/ 148 h 294"/>
                <a:gd name="T12" fmla="*/ 124 w 194"/>
                <a:gd name="T13" fmla="*/ 139 h 294"/>
                <a:gd name="T14" fmla="*/ 135 w 194"/>
                <a:gd name="T15" fmla="*/ 145 h 294"/>
                <a:gd name="T16" fmla="*/ 140 w 194"/>
                <a:gd name="T17" fmla="*/ 150 h 294"/>
                <a:gd name="T18" fmla="*/ 146 w 194"/>
                <a:gd name="T19" fmla="*/ 159 h 294"/>
                <a:gd name="T20" fmla="*/ 153 w 194"/>
                <a:gd name="T21" fmla="*/ 165 h 294"/>
                <a:gd name="T22" fmla="*/ 161 w 194"/>
                <a:gd name="T23" fmla="*/ 156 h 294"/>
                <a:gd name="T24" fmla="*/ 171 w 194"/>
                <a:gd name="T25" fmla="*/ 142 h 294"/>
                <a:gd name="T26" fmla="*/ 181 w 194"/>
                <a:gd name="T27" fmla="*/ 114 h 294"/>
                <a:gd name="T28" fmla="*/ 184 w 194"/>
                <a:gd name="T29" fmla="*/ 55 h 294"/>
                <a:gd name="T30" fmla="*/ 179 w 194"/>
                <a:gd name="T31" fmla="*/ 7 h 294"/>
                <a:gd name="T32" fmla="*/ 138 w 194"/>
                <a:gd name="T33" fmla="*/ 5 h 294"/>
                <a:gd name="T34" fmla="*/ 81 w 194"/>
                <a:gd name="T35" fmla="*/ 47 h 294"/>
                <a:gd name="T36" fmla="*/ 52 w 194"/>
                <a:gd name="T37" fmla="*/ 61 h 294"/>
                <a:gd name="T38" fmla="*/ 45 w 194"/>
                <a:gd name="T39" fmla="*/ 108 h 294"/>
                <a:gd name="T40" fmla="*/ 13 w 194"/>
                <a:gd name="T41" fmla="*/ 161 h 294"/>
                <a:gd name="T42" fmla="*/ 22 w 194"/>
                <a:gd name="T43" fmla="*/ 215 h 294"/>
                <a:gd name="T44" fmla="*/ 51 w 194"/>
                <a:gd name="T45" fmla="*/ 235 h 294"/>
                <a:gd name="T46" fmla="*/ 45 w 194"/>
                <a:gd name="T47" fmla="*/ 253 h 294"/>
                <a:gd name="T48" fmla="*/ 51 w 194"/>
                <a:gd name="T49" fmla="*/ 266 h 294"/>
                <a:gd name="T50" fmla="*/ 68 w 194"/>
                <a:gd name="T51" fmla="*/ 272 h 294"/>
                <a:gd name="T52" fmla="*/ 83 w 194"/>
                <a:gd name="T53" fmla="*/ 276 h 294"/>
                <a:gd name="T54" fmla="*/ 91 w 194"/>
                <a:gd name="T55" fmla="*/ 284 h 294"/>
                <a:gd name="T56" fmla="*/ 101 w 194"/>
                <a:gd name="T57" fmla="*/ 29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4" h="294">
                  <a:moveTo>
                    <a:pt x="101" y="291"/>
                  </a:moveTo>
                  <a:cubicBezTo>
                    <a:pt x="106" y="293"/>
                    <a:pt x="110" y="294"/>
                    <a:pt x="115" y="293"/>
                  </a:cubicBezTo>
                  <a:cubicBezTo>
                    <a:pt x="127" y="289"/>
                    <a:pt x="122" y="275"/>
                    <a:pt x="126" y="266"/>
                  </a:cubicBezTo>
                  <a:cubicBezTo>
                    <a:pt x="132" y="256"/>
                    <a:pt x="150" y="255"/>
                    <a:pt x="144" y="240"/>
                  </a:cubicBezTo>
                  <a:cubicBezTo>
                    <a:pt x="141" y="231"/>
                    <a:pt x="138" y="232"/>
                    <a:pt x="129" y="231"/>
                  </a:cubicBezTo>
                  <a:cubicBezTo>
                    <a:pt x="101" y="227"/>
                    <a:pt x="77" y="170"/>
                    <a:pt x="99" y="148"/>
                  </a:cubicBezTo>
                  <a:cubicBezTo>
                    <a:pt x="105" y="142"/>
                    <a:pt x="115" y="138"/>
                    <a:pt x="124" y="139"/>
                  </a:cubicBezTo>
                  <a:cubicBezTo>
                    <a:pt x="128" y="140"/>
                    <a:pt x="132" y="143"/>
                    <a:pt x="135" y="145"/>
                  </a:cubicBezTo>
                  <a:cubicBezTo>
                    <a:pt x="137" y="147"/>
                    <a:pt x="138" y="148"/>
                    <a:pt x="140" y="150"/>
                  </a:cubicBezTo>
                  <a:cubicBezTo>
                    <a:pt x="143" y="153"/>
                    <a:pt x="144" y="156"/>
                    <a:pt x="146" y="159"/>
                  </a:cubicBezTo>
                  <a:cubicBezTo>
                    <a:pt x="147" y="162"/>
                    <a:pt x="149" y="165"/>
                    <a:pt x="153" y="165"/>
                  </a:cubicBezTo>
                  <a:cubicBezTo>
                    <a:pt x="158" y="164"/>
                    <a:pt x="160" y="160"/>
                    <a:pt x="161" y="156"/>
                  </a:cubicBezTo>
                  <a:cubicBezTo>
                    <a:pt x="163" y="151"/>
                    <a:pt x="168" y="147"/>
                    <a:pt x="171" y="142"/>
                  </a:cubicBezTo>
                  <a:cubicBezTo>
                    <a:pt x="176" y="134"/>
                    <a:pt x="180" y="124"/>
                    <a:pt x="181" y="114"/>
                  </a:cubicBezTo>
                  <a:cubicBezTo>
                    <a:pt x="184" y="95"/>
                    <a:pt x="180" y="74"/>
                    <a:pt x="184" y="55"/>
                  </a:cubicBezTo>
                  <a:cubicBezTo>
                    <a:pt x="188" y="40"/>
                    <a:pt x="194" y="19"/>
                    <a:pt x="179" y="7"/>
                  </a:cubicBezTo>
                  <a:cubicBezTo>
                    <a:pt x="169" y="0"/>
                    <a:pt x="150" y="2"/>
                    <a:pt x="138" y="5"/>
                  </a:cubicBezTo>
                  <a:cubicBezTo>
                    <a:pt x="110" y="10"/>
                    <a:pt x="97" y="27"/>
                    <a:pt x="81" y="47"/>
                  </a:cubicBezTo>
                  <a:cubicBezTo>
                    <a:pt x="74" y="57"/>
                    <a:pt x="61" y="55"/>
                    <a:pt x="52" y="61"/>
                  </a:cubicBezTo>
                  <a:cubicBezTo>
                    <a:pt x="28" y="78"/>
                    <a:pt x="41" y="88"/>
                    <a:pt x="45" y="108"/>
                  </a:cubicBezTo>
                  <a:cubicBezTo>
                    <a:pt x="49" y="134"/>
                    <a:pt x="29" y="144"/>
                    <a:pt x="13" y="161"/>
                  </a:cubicBezTo>
                  <a:cubicBezTo>
                    <a:pt x="0" y="176"/>
                    <a:pt x="9" y="203"/>
                    <a:pt x="22" y="215"/>
                  </a:cubicBezTo>
                  <a:cubicBezTo>
                    <a:pt x="31" y="223"/>
                    <a:pt x="49" y="221"/>
                    <a:pt x="51" y="235"/>
                  </a:cubicBezTo>
                  <a:cubicBezTo>
                    <a:pt x="52" y="241"/>
                    <a:pt x="45" y="247"/>
                    <a:pt x="45" y="253"/>
                  </a:cubicBezTo>
                  <a:cubicBezTo>
                    <a:pt x="44" y="259"/>
                    <a:pt x="46" y="264"/>
                    <a:pt x="51" y="266"/>
                  </a:cubicBezTo>
                  <a:cubicBezTo>
                    <a:pt x="56" y="270"/>
                    <a:pt x="62" y="270"/>
                    <a:pt x="68" y="272"/>
                  </a:cubicBezTo>
                  <a:cubicBezTo>
                    <a:pt x="73" y="273"/>
                    <a:pt x="79" y="273"/>
                    <a:pt x="83" y="276"/>
                  </a:cubicBezTo>
                  <a:cubicBezTo>
                    <a:pt x="87" y="278"/>
                    <a:pt x="88" y="282"/>
                    <a:pt x="91" y="284"/>
                  </a:cubicBezTo>
                  <a:cubicBezTo>
                    <a:pt x="93" y="287"/>
                    <a:pt x="98" y="289"/>
                    <a:pt x="101" y="291"/>
                  </a:cubicBezTo>
                  <a:close/>
                </a:path>
              </a:pathLst>
            </a:custGeom>
            <a:solidFill>
              <a:srgbClr val="DCE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8" name="Freeform 5302">
              <a:hlinkClick r:id="rId2"/>
            </p:cNvPr>
            <p:cNvSpPr>
              <a:spLocks/>
            </p:cNvSpPr>
            <p:nvPr/>
          </p:nvSpPr>
          <p:spPr bwMode="auto">
            <a:xfrm>
              <a:off x="6574864" y="2933631"/>
              <a:ext cx="1731962" cy="1814513"/>
            </a:xfrm>
            <a:custGeom>
              <a:avLst/>
              <a:gdLst>
                <a:gd name="T0" fmla="*/ 105 w 461"/>
                <a:gd name="T1" fmla="*/ 70 h 483"/>
                <a:gd name="T2" fmla="*/ 117 w 461"/>
                <a:gd name="T3" fmla="*/ 131 h 483"/>
                <a:gd name="T4" fmla="*/ 230 w 461"/>
                <a:gd name="T5" fmla="*/ 190 h 483"/>
                <a:gd name="T6" fmla="*/ 372 w 461"/>
                <a:gd name="T7" fmla="*/ 176 h 483"/>
                <a:gd name="T8" fmla="*/ 425 w 461"/>
                <a:gd name="T9" fmla="*/ 208 h 483"/>
                <a:gd name="T10" fmla="*/ 433 w 461"/>
                <a:gd name="T11" fmla="*/ 237 h 483"/>
                <a:gd name="T12" fmla="*/ 450 w 461"/>
                <a:gd name="T13" fmla="*/ 264 h 483"/>
                <a:gd name="T14" fmla="*/ 435 w 461"/>
                <a:gd name="T15" fmla="*/ 285 h 483"/>
                <a:gd name="T16" fmla="*/ 449 w 461"/>
                <a:gd name="T17" fmla="*/ 301 h 483"/>
                <a:gd name="T18" fmla="*/ 434 w 461"/>
                <a:gd name="T19" fmla="*/ 348 h 483"/>
                <a:gd name="T20" fmla="*/ 434 w 461"/>
                <a:gd name="T21" fmla="*/ 384 h 483"/>
                <a:gd name="T22" fmla="*/ 421 w 461"/>
                <a:gd name="T23" fmla="*/ 405 h 483"/>
                <a:gd name="T24" fmla="*/ 416 w 461"/>
                <a:gd name="T25" fmla="*/ 428 h 483"/>
                <a:gd name="T26" fmla="*/ 380 w 461"/>
                <a:gd name="T27" fmla="*/ 448 h 483"/>
                <a:gd name="T28" fmla="*/ 354 w 461"/>
                <a:gd name="T29" fmla="*/ 472 h 483"/>
                <a:gd name="T30" fmla="*/ 284 w 461"/>
                <a:gd name="T31" fmla="*/ 455 h 483"/>
                <a:gd name="T32" fmla="*/ 255 w 461"/>
                <a:gd name="T33" fmla="*/ 470 h 483"/>
                <a:gd name="T34" fmla="*/ 218 w 461"/>
                <a:gd name="T35" fmla="*/ 461 h 483"/>
                <a:gd name="T36" fmla="*/ 184 w 461"/>
                <a:gd name="T37" fmla="*/ 450 h 483"/>
                <a:gd name="T38" fmla="*/ 137 w 461"/>
                <a:gd name="T39" fmla="*/ 442 h 483"/>
                <a:gd name="T40" fmla="*/ 137 w 461"/>
                <a:gd name="T41" fmla="*/ 432 h 483"/>
                <a:gd name="T42" fmla="*/ 93 w 461"/>
                <a:gd name="T43" fmla="*/ 417 h 483"/>
                <a:gd name="T44" fmla="*/ 82 w 461"/>
                <a:gd name="T45" fmla="*/ 387 h 483"/>
                <a:gd name="T46" fmla="*/ 57 w 461"/>
                <a:gd name="T47" fmla="*/ 376 h 483"/>
                <a:gd name="T48" fmla="*/ 53 w 461"/>
                <a:gd name="T49" fmla="*/ 324 h 483"/>
                <a:gd name="T50" fmla="*/ 32 w 461"/>
                <a:gd name="T51" fmla="*/ 303 h 483"/>
                <a:gd name="T52" fmla="*/ 27 w 461"/>
                <a:gd name="T53" fmla="*/ 284 h 483"/>
                <a:gd name="T54" fmla="*/ 22 w 461"/>
                <a:gd name="T55" fmla="*/ 267 h 483"/>
                <a:gd name="T56" fmla="*/ 7 w 461"/>
                <a:gd name="T57" fmla="*/ 258 h 483"/>
                <a:gd name="T58" fmla="*/ 6 w 461"/>
                <a:gd name="T59" fmla="*/ 243 h 483"/>
                <a:gd name="T60" fmla="*/ 8 w 461"/>
                <a:gd name="T61" fmla="*/ 227 h 483"/>
                <a:gd name="T62" fmla="*/ 4 w 461"/>
                <a:gd name="T63" fmla="*/ 213 h 483"/>
                <a:gd name="T64" fmla="*/ 17 w 461"/>
                <a:gd name="T65" fmla="*/ 208 h 483"/>
                <a:gd name="T66" fmla="*/ 33 w 461"/>
                <a:gd name="T67" fmla="*/ 188 h 483"/>
                <a:gd name="T68" fmla="*/ 56 w 461"/>
                <a:gd name="T69" fmla="*/ 172 h 483"/>
                <a:gd name="T70" fmla="*/ 52 w 461"/>
                <a:gd name="T71" fmla="*/ 60 h 483"/>
                <a:gd name="T72" fmla="*/ 88 w 461"/>
                <a:gd name="T73" fmla="*/ 14 h 483"/>
                <a:gd name="T74" fmla="*/ 105 w 461"/>
                <a:gd name="T75" fmla="*/ 7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61" h="483">
                  <a:moveTo>
                    <a:pt x="105" y="70"/>
                  </a:moveTo>
                  <a:cubicBezTo>
                    <a:pt x="110" y="98"/>
                    <a:pt x="114" y="125"/>
                    <a:pt x="117" y="131"/>
                  </a:cubicBezTo>
                  <a:cubicBezTo>
                    <a:pt x="137" y="175"/>
                    <a:pt x="181" y="185"/>
                    <a:pt x="230" y="190"/>
                  </a:cubicBezTo>
                  <a:cubicBezTo>
                    <a:pt x="279" y="195"/>
                    <a:pt x="320" y="170"/>
                    <a:pt x="372" y="176"/>
                  </a:cubicBezTo>
                  <a:cubicBezTo>
                    <a:pt x="396" y="178"/>
                    <a:pt x="414" y="185"/>
                    <a:pt x="425" y="208"/>
                  </a:cubicBezTo>
                  <a:cubicBezTo>
                    <a:pt x="430" y="216"/>
                    <a:pt x="429" y="228"/>
                    <a:pt x="433" y="237"/>
                  </a:cubicBezTo>
                  <a:cubicBezTo>
                    <a:pt x="438" y="246"/>
                    <a:pt x="452" y="252"/>
                    <a:pt x="450" y="264"/>
                  </a:cubicBezTo>
                  <a:cubicBezTo>
                    <a:pt x="449" y="272"/>
                    <a:pt x="437" y="276"/>
                    <a:pt x="435" y="285"/>
                  </a:cubicBezTo>
                  <a:cubicBezTo>
                    <a:pt x="433" y="296"/>
                    <a:pt x="443" y="293"/>
                    <a:pt x="449" y="301"/>
                  </a:cubicBezTo>
                  <a:cubicBezTo>
                    <a:pt x="461" y="320"/>
                    <a:pt x="439" y="332"/>
                    <a:pt x="434" y="348"/>
                  </a:cubicBezTo>
                  <a:cubicBezTo>
                    <a:pt x="444" y="359"/>
                    <a:pt x="441" y="372"/>
                    <a:pt x="434" y="384"/>
                  </a:cubicBezTo>
                  <a:cubicBezTo>
                    <a:pt x="430" y="391"/>
                    <a:pt x="424" y="397"/>
                    <a:pt x="421" y="405"/>
                  </a:cubicBezTo>
                  <a:cubicBezTo>
                    <a:pt x="418" y="412"/>
                    <a:pt x="419" y="421"/>
                    <a:pt x="416" y="428"/>
                  </a:cubicBezTo>
                  <a:cubicBezTo>
                    <a:pt x="410" y="443"/>
                    <a:pt x="390" y="438"/>
                    <a:pt x="380" y="448"/>
                  </a:cubicBezTo>
                  <a:cubicBezTo>
                    <a:pt x="372" y="456"/>
                    <a:pt x="365" y="467"/>
                    <a:pt x="354" y="472"/>
                  </a:cubicBezTo>
                  <a:cubicBezTo>
                    <a:pt x="329" y="483"/>
                    <a:pt x="307" y="454"/>
                    <a:pt x="284" y="455"/>
                  </a:cubicBezTo>
                  <a:cubicBezTo>
                    <a:pt x="271" y="455"/>
                    <a:pt x="265" y="467"/>
                    <a:pt x="255" y="470"/>
                  </a:cubicBezTo>
                  <a:cubicBezTo>
                    <a:pt x="242" y="472"/>
                    <a:pt x="229" y="466"/>
                    <a:pt x="218" y="461"/>
                  </a:cubicBezTo>
                  <a:cubicBezTo>
                    <a:pt x="203" y="454"/>
                    <a:pt x="200" y="451"/>
                    <a:pt x="184" y="450"/>
                  </a:cubicBezTo>
                  <a:cubicBezTo>
                    <a:pt x="171" y="450"/>
                    <a:pt x="145" y="460"/>
                    <a:pt x="137" y="442"/>
                  </a:cubicBezTo>
                  <a:cubicBezTo>
                    <a:pt x="136" y="439"/>
                    <a:pt x="138" y="435"/>
                    <a:pt x="137" y="432"/>
                  </a:cubicBezTo>
                  <a:cubicBezTo>
                    <a:pt x="129" y="417"/>
                    <a:pt x="105" y="426"/>
                    <a:pt x="93" y="417"/>
                  </a:cubicBezTo>
                  <a:cubicBezTo>
                    <a:pt x="82" y="410"/>
                    <a:pt x="90" y="396"/>
                    <a:pt x="82" y="387"/>
                  </a:cubicBezTo>
                  <a:cubicBezTo>
                    <a:pt x="75" y="380"/>
                    <a:pt x="64" y="382"/>
                    <a:pt x="57" y="376"/>
                  </a:cubicBezTo>
                  <a:cubicBezTo>
                    <a:pt x="38" y="358"/>
                    <a:pt x="58" y="343"/>
                    <a:pt x="53" y="324"/>
                  </a:cubicBezTo>
                  <a:cubicBezTo>
                    <a:pt x="50" y="314"/>
                    <a:pt x="37" y="312"/>
                    <a:pt x="32" y="303"/>
                  </a:cubicBezTo>
                  <a:cubicBezTo>
                    <a:pt x="29" y="297"/>
                    <a:pt x="28" y="290"/>
                    <a:pt x="27" y="284"/>
                  </a:cubicBezTo>
                  <a:cubicBezTo>
                    <a:pt x="26" y="279"/>
                    <a:pt x="26" y="271"/>
                    <a:pt x="22" y="267"/>
                  </a:cubicBezTo>
                  <a:cubicBezTo>
                    <a:pt x="18" y="263"/>
                    <a:pt x="10" y="262"/>
                    <a:pt x="7" y="258"/>
                  </a:cubicBezTo>
                  <a:cubicBezTo>
                    <a:pt x="3" y="253"/>
                    <a:pt x="5" y="247"/>
                    <a:pt x="6" y="243"/>
                  </a:cubicBezTo>
                  <a:cubicBezTo>
                    <a:pt x="8" y="238"/>
                    <a:pt x="10" y="231"/>
                    <a:pt x="8" y="227"/>
                  </a:cubicBezTo>
                  <a:cubicBezTo>
                    <a:pt x="6" y="223"/>
                    <a:pt x="0" y="217"/>
                    <a:pt x="4" y="213"/>
                  </a:cubicBezTo>
                  <a:cubicBezTo>
                    <a:pt x="7" y="210"/>
                    <a:pt x="13" y="210"/>
                    <a:pt x="17" y="208"/>
                  </a:cubicBezTo>
                  <a:cubicBezTo>
                    <a:pt x="23" y="203"/>
                    <a:pt x="25" y="194"/>
                    <a:pt x="33" y="188"/>
                  </a:cubicBezTo>
                  <a:cubicBezTo>
                    <a:pt x="41" y="183"/>
                    <a:pt x="50" y="179"/>
                    <a:pt x="56" y="172"/>
                  </a:cubicBezTo>
                  <a:cubicBezTo>
                    <a:pt x="87" y="135"/>
                    <a:pt x="62" y="94"/>
                    <a:pt x="52" y="60"/>
                  </a:cubicBezTo>
                  <a:cubicBezTo>
                    <a:pt x="46" y="40"/>
                    <a:pt x="64" y="0"/>
                    <a:pt x="88" y="14"/>
                  </a:cubicBezTo>
                  <a:cubicBezTo>
                    <a:pt x="104" y="24"/>
                    <a:pt x="102" y="54"/>
                    <a:pt x="105" y="70"/>
                  </a:cubicBezTo>
                  <a:close/>
                </a:path>
              </a:pathLst>
            </a:custGeom>
            <a:solidFill>
              <a:srgbClr val="DCE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9" name="Freeform 5303"/>
            <p:cNvSpPr>
              <a:spLocks/>
            </p:cNvSpPr>
            <p:nvPr/>
          </p:nvSpPr>
          <p:spPr bwMode="auto">
            <a:xfrm>
              <a:off x="7149539" y="3447981"/>
              <a:ext cx="1179512" cy="615950"/>
            </a:xfrm>
            <a:custGeom>
              <a:avLst/>
              <a:gdLst>
                <a:gd name="T0" fmla="*/ 235 w 314"/>
                <a:gd name="T1" fmla="*/ 21 h 164"/>
                <a:gd name="T2" fmla="*/ 212 w 314"/>
                <a:gd name="T3" fmla="*/ 8 h 164"/>
                <a:gd name="T4" fmla="*/ 157 w 314"/>
                <a:gd name="T5" fmla="*/ 31 h 164"/>
                <a:gd name="T6" fmla="*/ 126 w 314"/>
                <a:gd name="T7" fmla="*/ 25 h 164"/>
                <a:gd name="T8" fmla="*/ 96 w 314"/>
                <a:gd name="T9" fmla="*/ 29 h 164"/>
                <a:gd name="T10" fmla="*/ 51 w 314"/>
                <a:gd name="T11" fmla="*/ 68 h 164"/>
                <a:gd name="T12" fmla="*/ 33 w 314"/>
                <a:gd name="T13" fmla="*/ 110 h 164"/>
                <a:gd name="T14" fmla="*/ 0 w 314"/>
                <a:gd name="T15" fmla="*/ 142 h 164"/>
                <a:gd name="T16" fmla="*/ 59 w 314"/>
                <a:gd name="T17" fmla="*/ 157 h 164"/>
                <a:gd name="T18" fmla="*/ 124 w 314"/>
                <a:gd name="T19" fmla="*/ 118 h 164"/>
                <a:gd name="T20" fmla="*/ 175 w 314"/>
                <a:gd name="T21" fmla="*/ 90 h 164"/>
                <a:gd name="T22" fmla="*/ 234 w 314"/>
                <a:gd name="T23" fmla="*/ 101 h 164"/>
                <a:gd name="T24" fmla="*/ 314 w 314"/>
                <a:gd name="T25" fmla="*/ 81 h 164"/>
                <a:gd name="T26" fmla="*/ 313 w 314"/>
                <a:gd name="T27" fmla="*/ 75 h 164"/>
                <a:gd name="T28" fmla="*/ 235 w 314"/>
                <a:gd name="T29" fmla="*/ 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4" h="164">
                  <a:moveTo>
                    <a:pt x="235" y="21"/>
                  </a:moveTo>
                  <a:cubicBezTo>
                    <a:pt x="228" y="16"/>
                    <a:pt x="221" y="11"/>
                    <a:pt x="212" y="8"/>
                  </a:cubicBezTo>
                  <a:cubicBezTo>
                    <a:pt x="186" y="0"/>
                    <a:pt x="181" y="28"/>
                    <a:pt x="157" y="31"/>
                  </a:cubicBezTo>
                  <a:cubicBezTo>
                    <a:pt x="146" y="33"/>
                    <a:pt x="137" y="26"/>
                    <a:pt x="126" y="25"/>
                  </a:cubicBezTo>
                  <a:cubicBezTo>
                    <a:pt x="115" y="24"/>
                    <a:pt x="106" y="25"/>
                    <a:pt x="96" y="29"/>
                  </a:cubicBezTo>
                  <a:cubicBezTo>
                    <a:pt x="78" y="37"/>
                    <a:pt x="61" y="51"/>
                    <a:pt x="51" y="68"/>
                  </a:cubicBezTo>
                  <a:cubicBezTo>
                    <a:pt x="43" y="81"/>
                    <a:pt x="40" y="97"/>
                    <a:pt x="33" y="110"/>
                  </a:cubicBezTo>
                  <a:cubicBezTo>
                    <a:pt x="31" y="114"/>
                    <a:pt x="3" y="147"/>
                    <a:pt x="0" y="142"/>
                  </a:cubicBezTo>
                  <a:cubicBezTo>
                    <a:pt x="10" y="164"/>
                    <a:pt x="40" y="162"/>
                    <a:pt x="59" y="157"/>
                  </a:cubicBezTo>
                  <a:cubicBezTo>
                    <a:pt x="84" y="150"/>
                    <a:pt x="107" y="136"/>
                    <a:pt x="124" y="118"/>
                  </a:cubicBezTo>
                  <a:cubicBezTo>
                    <a:pt x="141" y="100"/>
                    <a:pt x="148" y="85"/>
                    <a:pt x="175" y="90"/>
                  </a:cubicBezTo>
                  <a:cubicBezTo>
                    <a:pt x="195" y="93"/>
                    <a:pt x="214" y="98"/>
                    <a:pt x="234" y="101"/>
                  </a:cubicBezTo>
                  <a:cubicBezTo>
                    <a:pt x="255" y="104"/>
                    <a:pt x="313" y="116"/>
                    <a:pt x="314" y="81"/>
                  </a:cubicBezTo>
                  <a:cubicBezTo>
                    <a:pt x="314" y="79"/>
                    <a:pt x="314" y="77"/>
                    <a:pt x="313" y="75"/>
                  </a:cubicBezTo>
                  <a:cubicBezTo>
                    <a:pt x="272" y="73"/>
                    <a:pt x="259" y="41"/>
                    <a:pt x="235" y="21"/>
                  </a:cubicBezTo>
                  <a:close/>
                </a:path>
              </a:pathLst>
            </a:cu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3" name="Freeform 5307"/>
            <p:cNvSpPr>
              <a:spLocks/>
            </p:cNvSpPr>
            <p:nvPr/>
          </p:nvSpPr>
          <p:spPr bwMode="auto">
            <a:xfrm>
              <a:off x="7224152" y="2978081"/>
              <a:ext cx="158750" cy="76200"/>
            </a:xfrm>
            <a:custGeom>
              <a:avLst/>
              <a:gdLst>
                <a:gd name="T0" fmla="*/ 38 w 42"/>
                <a:gd name="T1" fmla="*/ 19 h 20"/>
                <a:gd name="T2" fmla="*/ 20 w 42"/>
                <a:gd name="T3" fmla="*/ 11 h 20"/>
                <a:gd name="T4" fmla="*/ 3 w 42"/>
                <a:gd name="T5" fmla="*/ 5 h 20"/>
                <a:gd name="T6" fmla="*/ 5 w 42"/>
                <a:gd name="T7" fmla="*/ 1 h 20"/>
                <a:gd name="T8" fmla="*/ 21 w 42"/>
                <a:gd name="T9" fmla="*/ 7 h 20"/>
                <a:gd name="T10" fmla="*/ 39 w 42"/>
                <a:gd name="T11" fmla="*/ 14 h 20"/>
                <a:gd name="T12" fmla="*/ 38 w 42"/>
                <a:gd name="T1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0">
                  <a:moveTo>
                    <a:pt x="38" y="19"/>
                  </a:moveTo>
                  <a:cubicBezTo>
                    <a:pt x="32" y="17"/>
                    <a:pt x="26" y="14"/>
                    <a:pt x="20" y="11"/>
                  </a:cubicBezTo>
                  <a:cubicBezTo>
                    <a:pt x="14" y="9"/>
                    <a:pt x="9" y="8"/>
                    <a:pt x="3" y="5"/>
                  </a:cubicBezTo>
                  <a:cubicBezTo>
                    <a:pt x="0" y="4"/>
                    <a:pt x="2" y="0"/>
                    <a:pt x="5" y="1"/>
                  </a:cubicBezTo>
                  <a:cubicBezTo>
                    <a:pt x="10" y="4"/>
                    <a:pt x="16" y="5"/>
                    <a:pt x="21" y="7"/>
                  </a:cubicBezTo>
                  <a:cubicBezTo>
                    <a:pt x="27" y="9"/>
                    <a:pt x="33" y="13"/>
                    <a:pt x="39" y="14"/>
                  </a:cubicBezTo>
                  <a:cubicBezTo>
                    <a:pt x="42" y="15"/>
                    <a:pt x="41" y="20"/>
                    <a:pt x="38" y="19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4" name="Freeform 5308"/>
            <p:cNvSpPr>
              <a:spLocks/>
            </p:cNvSpPr>
            <p:nvPr/>
          </p:nvSpPr>
          <p:spPr bwMode="auto">
            <a:xfrm>
              <a:off x="7416239" y="2917756"/>
              <a:ext cx="120650" cy="128588"/>
            </a:xfrm>
            <a:custGeom>
              <a:avLst/>
              <a:gdLst>
                <a:gd name="T0" fmla="*/ 30 w 32"/>
                <a:gd name="T1" fmla="*/ 4 h 34"/>
                <a:gd name="T2" fmla="*/ 17 w 32"/>
                <a:gd name="T3" fmla="*/ 18 h 34"/>
                <a:gd name="T4" fmla="*/ 5 w 32"/>
                <a:gd name="T5" fmla="*/ 32 h 34"/>
                <a:gd name="T6" fmla="*/ 2 w 32"/>
                <a:gd name="T7" fmla="*/ 29 h 34"/>
                <a:gd name="T8" fmla="*/ 13 w 32"/>
                <a:gd name="T9" fmla="*/ 16 h 34"/>
                <a:gd name="T10" fmla="*/ 27 w 32"/>
                <a:gd name="T11" fmla="*/ 2 h 34"/>
                <a:gd name="T12" fmla="*/ 30 w 32"/>
                <a:gd name="T1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4">
                  <a:moveTo>
                    <a:pt x="30" y="4"/>
                  </a:moveTo>
                  <a:cubicBezTo>
                    <a:pt x="27" y="10"/>
                    <a:pt x="21" y="14"/>
                    <a:pt x="17" y="18"/>
                  </a:cubicBezTo>
                  <a:cubicBezTo>
                    <a:pt x="13" y="23"/>
                    <a:pt x="10" y="28"/>
                    <a:pt x="5" y="32"/>
                  </a:cubicBezTo>
                  <a:cubicBezTo>
                    <a:pt x="3" y="34"/>
                    <a:pt x="0" y="31"/>
                    <a:pt x="2" y="29"/>
                  </a:cubicBezTo>
                  <a:cubicBezTo>
                    <a:pt x="6" y="25"/>
                    <a:pt x="10" y="21"/>
                    <a:pt x="13" y="16"/>
                  </a:cubicBezTo>
                  <a:cubicBezTo>
                    <a:pt x="18" y="11"/>
                    <a:pt x="23" y="7"/>
                    <a:pt x="27" y="2"/>
                  </a:cubicBezTo>
                  <a:cubicBezTo>
                    <a:pt x="28" y="0"/>
                    <a:pt x="32" y="2"/>
                    <a:pt x="30" y="4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5" name="Oval 5309"/>
            <p:cNvSpPr>
              <a:spLocks noChangeArrowheads="1"/>
            </p:cNvSpPr>
            <p:nvPr/>
          </p:nvSpPr>
          <p:spPr bwMode="auto">
            <a:xfrm>
              <a:off x="7330514" y="3049518"/>
              <a:ext cx="41275" cy="60325"/>
            </a:xfrm>
            <a:prstGeom prst="ellipse">
              <a:avLst/>
            </a:pr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6" name="Oval 5310"/>
            <p:cNvSpPr>
              <a:spLocks noChangeArrowheads="1"/>
            </p:cNvSpPr>
            <p:nvPr/>
          </p:nvSpPr>
          <p:spPr bwMode="auto">
            <a:xfrm>
              <a:off x="7438464" y="3035231"/>
              <a:ext cx="41275" cy="60325"/>
            </a:xfrm>
            <a:prstGeom prst="ellipse">
              <a:avLst/>
            </a:pr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783077" y="1823969"/>
            <a:ext cx="1243012" cy="1190625"/>
            <a:chOff x="9437921" y="466725"/>
            <a:chExt cx="1243012" cy="1190625"/>
          </a:xfrm>
        </p:grpSpPr>
        <p:grpSp>
          <p:nvGrpSpPr>
            <p:cNvPr id="7" name="组合 6"/>
            <p:cNvGrpSpPr/>
            <p:nvPr/>
          </p:nvGrpSpPr>
          <p:grpSpPr>
            <a:xfrm>
              <a:off x="9437921" y="466725"/>
              <a:ext cx="1243012" cy="1190625"/>
              <a:chOff x="8945002" y="1930331"/>
              <a:chExt cx="1243012" cy="1190625"/>
            </a:xfrm>
          </p:grpSpPr>
          <p:sp>
            <p:nvSpPr>
              <p:cNvPr id="4884" name="Freeform 5278">
                <a:hlinkClick r:id="rId2"/>
              </p:cNvPr>
              <p:cNvSpPr>
                <a:spLocks/>
              </p:cNvSpPr>
              <p:nvPr/>
            </p:nvSpPr>
            <p:spPr bwMode="auto">
              <a:xfrm>
                <a:off x="8945002" y="1930331"/>
                <a:ext cx="1243012" cy="1190625"/>
              </a:xfrm>
              <a:custGeom>
                <a:avLst/>
                <a:gdLst>
                  <a:gd name="T0" fmla="*/ 283 w 331"/>
                  <a:gd name="T1" fmla="*/ 48 h 317"/>
                  <a:gd name="T2" fmla="*/ 306 w 331"/>
                  <a:gd name="T3" fmla="*/ 74 h 317"/>
                  <a:gd name="T4" fmla="*/ 330 w 331"/>
                  <a:gd name="T5" fmla="*/ 146 h 317"/>
                  <a:gd name="T6" fmla="*/ 288 w 331"/>
                  <a:gd name="T7" fmla="*/ 259 h 317"/>
                  <a:gd name="T8" fmla="*/ 102 w 331"/>
                  <a:gd name="T9" fmla="*/ 281 h 317"/>
                  <a:gd name="T10" fmla="*/ 26 w 331"/>
                  <a:gd name="T11" fmla="*/ 209 h 317"/>
                  <a:gd name="T12" fmla="*/ 58 w 331"/>
                  <a:gd name="T13" fmla="*/ 38 h 317"/>
                  <a:gd name="T14" fmla="*/ 203 w 331"/>
                  <a:gd name="T15" fmla="*/ 11 h 317"/>
                  <a:gd name="T16" fmla="*/ 255 w 331"/>
                  <a:gd name="T17" fmla="*/ 26 h 317"/>
                  <a:gd name="T18" fmla="*/ 283 w 331"/>
                  <a:gd name="T19" fmla="*/ 48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1" h="317">
                    <a:moveTo>
                      <a:pt x="283" y="48"/>
                    </a:moveTo>
                    <a:cubicBezTo>
                      <a:pt x="292" y="57"/>
                      <a:pt x="300" y="67"/>
                      <a:pt x="306" y="74"/>
                    </a:cubicBezTo>
                    <a:cubicBezTo>
                      <a:pt x="321" y="95"/>
                      <a:pt x="331" y="120"/>
                      <a:pt x="330" y="146"/>
                    </a:cubicBezTo>
                    <a:cubicBezTo>
                      <a:pt x="328" y="189"/>
                      <a:pt x="325" y="231"/>
                      <a:pt x="288" y="259"/>
                    </a:cubicBezTo>
                    <a:cubicBezTo>
                      <a:pt x="232" y="300"/>
                      <a:pt x="166" y="317"/>
                      <a:pt x="102" y="281"/>
                    </a:cubicBezTo>
                    <a:cubicBezTo>
                      <a:pt x="70" y="264"/>
                      <a:pt x="40" y="244"/>
                      <a:pt x="26" y="209"/>
                    </a:cubicBezTo>
                    <a:cubicBezTo>
                      <a:pt x="0" y="148"/>
                      <a:pt x="0" y="81"/>
                      <a:pt x="58" y="38"/>
                    </a:cubicBezTo>
                    <a:cubicBezTo>
                      <a:pt x="98" y="9"/>
                      <a:pt x="154" y="0"/>
                      <a:pt x="203" y="11"/>
                    </a:cubicBezTo>
                    <a:cubicBezTo>
                      <a:pt x="220" y="15"/>
                      <a:pt x="239" y="18"/>
                      <a:pt x="255" y="26"/>
                    </a:cubicBezTo>
                    <a:cubicBezTo>
                      <a:pt x="263" y="31"/>
                      <a:pt x="274" y="39"/>
                      <a:pt x="283" y="48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89" name="Freeform 5283"/>
              <p:cNvSpPr>
                <a:spLocks/>
              </p:cNvSpPr>
              <p:nvPr/>
            </p:nvSpPr>
            <p:spPr bwMode="auto">
              <a:xfrm>
                <a:off x="9467289" y="2466906"/>
                <a:ext cx="149225" cy="219075"/>
              </a:xfrm>
              <a:custGeom>
                <a:avLst/>
                <a:gdLst>
                  <a:gd name="T0" fmla="*/ 0 w 94"/>
                  <a:gd name="T1" fmla="*/ 119 h 138"/>
                  <a:gd name="T2" fmla="*/ 52 w 94"/>
                  <a:gd name="T3" fmla="*/ 138 h 138"/>
                  <a:gd name="T4" fmla="*/ 94 w 94"/>
                  <a:gd name="T5" fmla="*/ 19 h 138"/>
                  <a:gd name="T6" fmla="*/ 42 w 94"/>
                  <a:gd name="T7" fmla="*/ 0 h 138"/>
                  <a:gd name="T8" fmla="*/ 0 w 94"/>
                  <a:gd name="T9" fmla="*/ 11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38">
                    <a:moveTo>
                      <a:pt x="0" y="119"/>
                    </a:moveTo>
                    <a:lnTo>
                      <a:pt x="52" y="138"/>
                    </a:lnTo>
                    <a:lnTo>
                      <a:pt x="94" y="19"/>
                    </a:lnTo>
                    <a:lnTo>
                      <a:pt x="42" y="0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D14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90" name="Freeform 5284"/>
              <p:cNvSpPr>
                <a:spLocks/>
              </p:cNvSpPr>
              <p:nvPr/>
            </p:nvSpPr>
            <p:spPr bwMode="auto">
              <a:xfrm>
                <a:off x="9343464" y="2358956"/>
                <a:ext cx="168275" cy="280988"/>
              </a:xfrm>
              <a:custGeom>
                <a:avLst/>
                <a:gdLst>
                  <a:gd name="T0" fmla="*/ 0 w 106"/>
                  <a:gd name="T1" fmla="*/ 158 h 177"/>
                  <a:gd name="T2" fmla="*/ 49 w 106"/>
                  <a:gd name="T3" fmla="*/ 177 h 177"/>
                  <a:gd name="T4" fmla="*/ 106 w 106"/>
                  <a:gd name="T5" fmla="*/ 19 h 177"/>
                  <a:gd name="T6" fmla="*/ 56 w 106"/>
                  <a:gd name="T7" fmla="*/ 0 h 177"/>
                  <a:gd name="T8" fmla="*/ 0 w 106"/>
                  <a:gd name="T9" fmla="*/ 158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77">
                    <a:moveTo>
                      <a:pt x="0" y="158"/>
                    </a:moveTo>
                    <a:lnTo>
                      <a:pt x="49" y="177"/>
                    </a:lnTo>
                    <a:lnTo>
                      <a:pt x="106" y="19"/>
                    </a:lnTo>
                    <a:lnTo>
                      <a:pt x="56" y="0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D14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91" name="Freeform 5285"/>
              <p:cNvSpPr>
                <a:spLocks/>
              </p:cNvSpPr>
              <p:nvPr/>
            </p:nvSpPr>
            <p:spPr bwMode="auto">
              <a:xfrm>
                <a:off x="9214877" y="2249418"/>
                <a:ext cx="195262" cy="346075"/>
              </a:xfrm>
              <a:custGeom>
                <a:avLst/>
                <a:gdLst>
                  <a:gd name="T0" fmla="*/ 0 w 123"/>
                  <a:gd name="T1" fmla="*/ 199 h 218"/>
                  <a:gd name="T2" fmla="*/ 52 w 123"/>
                  <a:gd name="T3" fmla="*/ 218 h 218"/>
                  <a:gd name="T4" fmla="*/ 123 w 123"/>
                  <a:gd name="T5" fmla="*/ 19 h 218"/>
                  <a:gd name="T6" fmla="*/ 71 w 123"/>
                  <a:gd name="T7" fmla="*/ 0 h 218"/>
                  <a:gd name="T8" fmla="*/ 0 w 123"/>
                  <a:gd name="T9" fmla="*/ 199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218">
                    <a:moveTo>
                      <a:pt x="0" y="199"/>
                    </a:moveTo>
                    <a:lnTo>
                      <a:pt x="52" y="218"/>
                    </a:lnTo>
                    <a:lnTo>
                      <a:pt x="123" y="19"/>
                    </a:lnTo>
                    <a:lnTo>
                      <a:pt x="71" y="0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D14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92" name="Freeform 5286"/>
              <p:cNvSpPr>
                <a:spLocks/>
              </p:cNvSpPr>
              <p:nvPr/>
            </p:nvSpPr>
            <p:spPr bwMode="auto">
              <a:xfrm>
                <a:off x="9173602" y="2419281"/>
                <a:ext cx="792162" cy="404813"/>
              </a:xfrm>
              <a:custGeom>
                <a:avLst/>
                <a:gdLst>
                  <a:gd name="T0" fmla="*/ 487 w 499"/>
                  <a:gd name="T1" fmla="*/ 0 h 255"/>
                  <a:gd name="T2" fmla="*/ 435 w 499"/>
                  <a:gd name="T3" fmla="*/ 144 h 255"/>
                  <a:gd name="T4" fmla="*/ 424 w 499"/>
                  <a:gd name="T5" fmla="*/ 180 h 255"/>
                  <a:gd name="T6" fmla="*/ 402 w 499"/>
                  <a:gd name="T7" fmla="*/ 239 h 255"/>
                  <a:gd name="T8" fmla="*/ 5 w 499"/>
                  <a:gd name="T9" fmla="*/ 99 h 255"/>
                  <a:gd name="T10" fmla="*/ 0 w 499"/>
                  <a:gd name="T11" fmla="*/ 111 h 255"/>
                  <a:gd name="T12" fmla="*/ 398 w 499"/>
                  <a:gd name="T13" fmla="*/ 251 h 255"/>
                  <a:gd name="T14" fmla="*/ 409 w 499"/>
                  <a:gd name="T15" fmla="*/ 255 h 255"/>
                  <a:gd name="T16" fmla="*/ 414 w 499"/>
                  <a:gd name="T17" fmla="*/ 243 h 255"/>
                  <a:gd name="T18" fmla="*/ 435 w 499"/>
                  <a:gd name="T19" fmla="*/ 184 h 255"/>
                  <a:gd name="T20" fmla="*/ 447 w 499"/>
                  <a:gd name="T21" fmla="*/ 149 h 255"/>
                  <a:gd name="T22" fmla="*/ 499 w 499"/>
                  <a:gd name="T23" fmla="*/ 4 h 255"/>
                  <a:gd name="T24" fmla="*/ 487 w 499"/>
                  <a:gd name="T25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9" h="255">
                    <a:moveTo>
                      <a:pt x="487" y="0"/>
                    </a:moveTo>
                    <a:lnTo>
                      <a:pt x="435" y="144"/>
                    </a:lnTo>
                    <a:lnTo>
                      <a:pt x="424" y="180"/>
                    </a:lnTo>
                    <a:lnTo>
                      <a:pt x="402" y="239"/>
                    </a:lnTo>
                    <a:lnTo>
                      <a:pt x="5" y="99"/>
                    </a:lnTo>
                    <a:lnTo>
                      <a:pt x="0" y="111"/>
                    </a:lnTo>
                    <a:lnTo>
                      <a:pt x="398" y="251"/>
                    </a:lnTo>
                    <a:lnTo>
                      <a:pt x="409" y="255"/>
                    </a:lnTo>
                    <a:lnTo>
                      <a:pt x="414" y="243"/>
                    </a:lnTo>
                    <a:lnTo>
                      <a:pt x="435" y="184"/>
                    </a:lnTo>
                    <a:lnTo>
                      <a:pt x="447" y="149"/>
                    </a:lnTo>
                    <a:lnTo>
                      <a:pt x="499" y="4"/>
                    </a:lnTo>
                    <a:lnTo>
                      <a:pt x="487" y="0"/>
                    </a:lnTo>
                    <a:close/>
                  </a:path>
                </a:pathLst>
              </a:custGeom>
              <a:solidFill>
                <a:srgbClr val="68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93" name="Freeform 5287"/>
              <p:cNvSpPr>
                <a:spLocks noEditPoints="1"/>
              </p:cNvSpPr>
              <p:nvPr/>
            </p:nvSpPr>
            <p:spPr bwMode="auto">
              <a:xfrm>
                <a:off x="9714939" y="2271643"/>
                <a:ext cx="90487" cy="87313"/>
              </a:xfrm>
              <a:custGeom>
                <a:avLst/>
                <a:gdLst>
                  <a:gd name="T0" fmla="*/ 24 w 24"/>
                  <a:gd name="T1" fmla="*/ 9 h 23"/>
                  <a:gd name="T2" fmla="*/ 22 w 24"/>
                  <a:gd name="T3" fmla="*/ 12 h 23"/>
                  <a:gd name="T4" fmla="*/ 19 w 24"/>
                  <a:gd name="T5" fmla="*/ 16 h 23"/>
                  <a:gd name="T6" fmla="*/ 16 w 24"/>
                  <a:gd name="T7" fmla="*/ 19 h 23"/>
                  <a:gd name="T8" fmla="*/ 12 w 24"/>
                  <a:gd name="T9" fmla="*/ 22 h 23"/>
                  <a:gd name="T10" fmla="*/ 8 w 24"/>
                  <a:gd name="T11" fmla="*/ 23 h 23"/>
                  <a:gd name="T12" fmla="*/ 3 w 24"/>
                  <a:gd name="T13" fmla="*/ 22 h 23"/>
                  <a:gd name="T14" fmla="*/ 1 w 24"/>
                  <a:gd name="T15" fmla="*/ 21 h 23"/>
                  <a:gd name="T16" fmla="*/ 0 w 24"/>
                  <a:gd name="T17" fmla="*/ 19 h 23"/>
                  <a:gd name="T18" fmla="*/ 0 w 24"/>
                  <a:gd name="T19" fmla="*/ 16 h 23"/>
                  <a:gd name="T20" fmla="*/ 0 w 24"/>
                  <a:gd name="T21" fmla="*/ 14 h 23"/>
                  <a:gd name="T22" fmla="*/ 2 w 24"/>
                  <a:gd name="T23" fmla="*/ 11 h 23"/>
                  <a:gd name="T24" fmla="*/ 5 w 24"/>
                  <a:gd name="T25" fmla="*/ 7 h 23"/>
                  <a:gd name="T26" fmla="*/ 8 w 24"/>
                  <a:gd name="T27" fmla="*/ 4 h 23"/>
                  <a:gd name="T28" fmla="*/ 11 w 24"/>
                  <a:gd name="T29" fmla="*/ 2 h 23"/>
                  <a:gd name="T30" fmla="*/ 14 w 24"/>
                  <a:gd name="T31" fmla="*/ 1 h 23"/>
                  <a:gd name="T32" fmla="*/ 16 w 24"/>
                  <a:gd name="T33" fmla="*/ 0 h 23"/>
                  <a:gd name="T34" fmla="*/ 18 w 24"/>
                  <a:gd name="T35" fmla="*/ 0 h 23"/>
                  <a:gd name="T36" fmla="*/ 20 w 24"/>
                  <a:gd name="T37" fmla="*/ 0 h 23"/>
                  <a:gd name="T38" fmla="*/ 21 w 24"/>
                  <a:gd name="T39" fmla="*/ 0 h 23"/>
                  <a:gd name="T40" fmla="*/ 22 w 24"/>
                  <a:gd name="T41" fmla="*/ 1 h 23"/>
                  <a:gd name="T42" fmla="*/ 23 w 24"/>
                  <a:gd name="T43" fmla="*/ 2 h 23"/>
                  <a:gd name="T44" fmla="*/ 24 w 24"/>
                  <a:gd name="T45" fmla="*/ 4 h 23"/>
                  <a:gd name="T46" fmla="*/ 24 w 24"/>
                  <a:gd name="T47" fmla="*/ 6 h 23"/>
                  <a:gd name="T48" fmla="*/ 24 w 24"/>
                  <a:gd name="T49" fmla="*/ 9 h 23"/>
                  <a:gd name="T50" fmla="*/ 20 w 24"/>
                  <a:gd name="T51" fmla="*/ 7 h 23"/>
                  <a:gd name="T52" fmla="*/ 20 w 24"/>
                  <a:gd name="T53" fmla="*/ 4 h 23"/>
                  <a:gd name="T54" fmla="*/ 19 w 24"/>
                  <a:gd name="T55" fmla="*/ 3 h 23"/>
                  <a:gd name="T56" fmla="*/ 18 w 24"/>
                  <a:gd name="T57" fmla="*/ 3 h 23"/>
                  <a:gd name="T58" fmla="*/ 17 w 24"/>
                  <a:gd name="T59" fmla="*/ 3 h 23"/>
                  <a:gd name="T60" fmla="*/ 15 w 24"/>
                  <a:gd name="T61" fmla="*/ 4 h 23"/>
                  <a:gd name="T62" fmla="*/ 14 w 24"/>
                  <a:gd name="T63" fmla="*/ 4 h 23"/>
                  <a:gd name="T64" fmla="*/ 11 w 24"/>
                  <a:gd name="T65" fmla="*/ 6 h 23"/>
                  <a:gd name="T66" fmla="*/ 9 w 24"/>
                  <a:gd name="T67" fmla="*/ 9 h 23"/>
                  <a:gd name="T68" fmla="*/ 6 w 24"/>
                  <a:gd name="T69" fmla="*/ 12 h 23"/>
                  <a:gd name="T70" fmla="*/ 4 w 24"/>
                  <a:gd name="T71" fmla="*/ 15 h 23"/>
                  <a:gd name="T72" fmla="*/ 4 w 24"/>
                  <a:gd name="T73" fmla="*/ 17 h 23"/>
                  <a:gd name="T74" fmla="*/ 4 w 24"/>
                  <a:gd name="T75" fmla="*/ 19 h 23"/>
                  <a:gd name="T76" fmla="*/ 4 w 24"/>
                  <a:gd name="T77" fmla="*/ 19 h 23"/>
                  <a:gd name="T78" fmla="*/ 5 w 24"/>
                  <a:gd name="T79" fmla="*/ 19 h 23"/>
                  <a:gd name="T80" fmla="*/ 8 w 24"/>
                  <a:gd name="T81" fmla="*/ 20 h 23"/>
                  <a:gd name="T82" fmla="*/ 11 w 24"/>
                  <a:gd name="T83" fmla="*/ 18 h 23"/>
                  <a:gd name="T84" fmla="*/ 14 w 24"/>
                  <a:gd name="T85" fmla="*/ 16 h 23"/>
                  <a:gd name="T86" fmla="*/ 17 w 24"/>
                  <a:gd name="T87" fmla="*/ 13 h 23"/>
                  <a:gd name="T88" fmla="*/ 19 w 24"/>
                  <a:gd name="T89" fmla="*/ 10 h 23"/>
                  <a:gd name="T90" fmla="*/ 20 w 24"/>
                  <a:gd name="T91" fmla="*/ 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4" h="23">
                    <a:moveTo>
                      <a:pt x="24" y="9"/>
                    </a:moveTo>
                    <a:cubicBezTo>
                      <a:pt x="23" y="10"/>
                      <a:pt x="23" y="11"/>
                      <a:pt x="22" y="12"/>
                    </a:cubicBezTo>
                    <a:cubicBezTo>
                      <a:pt x="21" y="13"/>
                      <a:pt x="20" y="15"/>
                      <a:pt x="19" y="16"/>
                    </a:cubicBezTo>
                    <a:cubicBezTo>
                      <a:pt x="18" y="17"/>
                      <a:pt x="17" y="18"/>
                      <a:pt x="16" y="19"/>
                    </a:cubicBezTo>
                    <a:cubicBezTo>
                      <a:pt x="15" y="20"/>
                      <a:pt x="14" y="21"/>
                      <a:pt x="12" y="22"/>
                    </a:cubicBezTo>
                    <a:cubicBezTo>
                      <a:pt x="11" y="22"/>
                      <a:pt x="9" y="23"/>
                      <a:pt x="8" y="23"/>
                    </a:cubicBezTo>
                    <a:cubicBezTo>
                      <a:pt x="6" y="23"/>
                      <a:pt x="5" y="23"/>
                      <a:pt x="3" y="22"/>
                    </a:cubicBezTo>
                    <a:cubicBezTo>
                      <a:pt x="3" y="22"/>
                      <a:pt x="2" y="22"/>
                      <a:pt x="1" y="21"/>
                    </a:cubicBezTo>
                    <a:cubicBezTo>
                      <a:pt x="1" y="20"/>
                      <a:pt x="1" y="20"/>
                      <a:pt x="0" y="19"/>
                    </a:cubicBezTo>
                    <a:cubicBezTo>
                      <a:pt x="0" y="18"/>
                      <a:pt x="0" y="17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1" y="13"/>
                      <a:pt x="1" y="12"/>
                      <a:pt x="2" y="11"/>
                    </a:cubicBezTo>
                    <a:cubicBezTo>
                      <a:pt x="3" y="9"/>
                      <a:pt x="4" y="8"/>
                      <a:pt x="5" y="7"/>
                    </a:cubicBezTo>
                    <a:cubicBezTo>
                      <a:pt x="6" y="6"/>
                      <a:pt x="7" y="5"/>
                      <a:pt x="8" y="4"/>
                    </a:cubicBezTo>
                    <a:cubicBezTo>
                      <a:pt x="9" y="3"/>
                      <a:pt x="10" y="2"/>
                      <a:pt x="11" y="2"/>
                    </a:cubicBezTo>
                    <a:cubicBezTo>
                      <a:pt x="12" y="1"/>
                      <a:pt x="13" y="1"/>
                      <a:pt x="14" y="1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19" y="0"/>
                      <a:pt x="20" y="0"/>
                      <a:pt x="20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1" y="0"/>
                      <a:pt x="21" y="1"/>
                      <a:pt x="22" y="1"/>
                    </a:cubicBezTo>
                    <a:cubicBezTo>
                      <a:pt x="22" y="1"/>
                      <a:pt x="23" y="1"/>
                      <a:pt x="23" y="2"/>
                    </a:cubicBezTo>
                    <a:cubicBezTo>
                      <a:pt x="23" y="2"/>
                      <a:pt x="24" y="3"/>
                      <a:pt x="24" y="4"/>
                    </a:cubicBezTo>
                    <a:cubicBezTo>
                      <a:pt x="24" y="5"/>
                      <a:pt x="24" y="5"/>
                      <a:pt x="24" y="6"/>
                    </a:cubicBezTo>
                    <a:cubicBezTo>
                      <a:pt x="24" y="7"/>
                      <a:pt x="24" y="8"/>
                      <a:pt x="24" y="9"/>
                    </a:cubicBezTo>
                    <a:close/>
                    <a:moveTo>
                      <a:pt x="20" y="7"/>
                    </a:moveTo>
                    <a:cubicBezTo>
                      <a:pt x="20" y="6"/>
                      <a:pt x="20" y="5"/>
                      <a:pt x="20" y="4"/>
                    </a:cubicBezTo>
                    <a:cubicBezTo>
                      <a:pt x="20" y="4"/>
                      <a:pt x="20" y="3"/>
                      <a:pt x="19" y="3"/>
                    </a:cubicBezTo>
                    <a:cubicBezTo>
                      <a:pt x="19" y="3"/>
                      <a:pt x="19" y="3"/>
                      <a:pt x="18" y="3"/>
                    </a:cubicBezTo>
                    <a:cubicBezTo>
                      <a:pt x="18" y="3"/>
                      <a:pt x="17" y="3"/>
                      <a:pt x="17" y="3"/>
                    </a:cubicBezTo>
                    <a:cubicBezTo>
                      <a:pt x="16" y="3"/>
                      <a:pt x="16" y="4"/>
                      <a:pt x="15" y="4"/>
                    </a:cubicBezTo>
                    <a:cubicBezTo>
                      <a:pt x="15" y="4"/>
                      <a:pt x="14" y="4"/>
                      <a:pt x="14" y="4"/>
                    </a:cubicBezTo>
                    <a:cubicBezTo>
                      <a:pt x="13" y="5"/>
                      <a:pt x="12" y="5"/>
                      <a:pt x="11" y="6"/>
                    </a:cubicBezTo>
                    <a:cubicBezTo>
                      <a:pt x="10" y="7"/>
                      <a:pt x="9" y="8"/>
                      <a:pt x="9" y="9"/>
                    </a:cubicBezTo>
                    <a:cubicBezTo>
                      <a:pt x="8" y="10"/>
                      <a:pt x="7" y="11"/>
                      <a:pt x="6" y="12"/>
                    </a:cubicBezTo>
                    <a:cubicBezTo>
                      <a:pt x="5" y="13"/>
                      <a:pt x="5" y="14"/>
                      <a:pt x="4" y="15"/>
                    </a:cubicBezTo>
                    <a:cubicBezTo>
                      <a:pt x="4" y="16"/>
                      <a:pt x="4" y="17"/>
                      <a:pt x="4" y="17"/>
                    </a:cubicBezTo>
                    <a:cubicBezTo>
                      <a:pt x="4" y="18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20"/>
                      <a:pt x="7" y="20"/>
                      <a:pt x="8" y="20"/>
                    </a:cubicBezTo>
                    <a:cubicBezTo>
                      <a:pt x="9" y="19"/>
                      <a:pt x="10" y="19"/>
                      <a:pt x="11" y="18"/>
                    </a:cubicBezTo>
                    <a:cubicBezTo>
                      <a:pt x="12" y="17"/>
                      <a:pt x="13" y="17"/>
                      <a:pt x="14" y="16"/>
                    </a:cubicBezTo>
                    <a:cubicBezTo>
                      <a:pt x="15" y="15"/>
                      <a:pt x="16" y="14"/>
                      <a:pt x="17" y="13"/>
                    </a:cubicBezTo>
                    <a:cubicBezTo>
                      <a:pt x="17" y="12"/>
                      <a:pt x="18" y="11"/>
                      <a:pt x="19" y="10"/>
                    </a:cubicBezTo>
                    <a:cubicBezTo>
                      <a:pt x="19" y="9"/>
                      <a:pt x="20" y="8"/>
                      <a:pt x="20" y="7"/>
                    </a:cubicBezTo>
                    <a:close/>
                  </a:path>
                </a:pathLst>
              </a:custGeom>
              <a:solidFill>
                <a:srgbClr val="D14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94" name="Freeform 5288"/>
              <p:cNvSpPr>
                <a:spLocks noEditPoints="1"/>
              </p:cNvSpPr>
              <p:nvPr/>
            </p:nvSpPr>
            <p:spPr bwMode="auto">
              <a:xfrm>
                <a:off x="9816539" y="2282756"/>
                <a:ext cx="130175" cy="128588"/>
              </a:xfrm>
              <a:custGeom>
                <a:avLst/>
                <a:gdLst>
                  <a:gd name="T0" fmla="*/ 8 w 35"/>
                  <a:gd name="T1" fmla="*/ 4 h 34"/>
                  <a:gd name="T2" fmla="*/ 15 w 35"/>
                  <a:gd name="T3" fmla="*/ 1 h 34"/>
                  <a:gd name="T4" fmla="*/ 19 w 35"/>
                  <a:gd name="T5" fmla="*/ 2 h 34"/>
                  <a:gd name="T6" fmla="*/ 20 w 35"/>
                  <a:gd name="T7" fmla="*/ 6 h 34"/>
                  <a:gd name="T8" fmla="*/ 18 w 35"/>
                  <a:gd name="T9" fmla="*/ 11 h 34"/>
                  <a:gd name="T10" fmla="*/ 11 w 35"/>
                  <a:gd name="T11" fmla="*/ 13 h 34"/>
                  <a:gd name="T12" fmla="*/ 6 w 35"/>
                  <a:gd name="T13" fmla="*/ 10 h 34"/>
                  <a:gd name="T14" fmla="*/ 32 w 35"/>
                  <a:gd name="T15" fmla="*/ 8 h 34"/>
                  <a:gd name="T16" fmla="*/ 34 w 35"/>
                  <a:gd name="T17" fmla="*/ 9 h 34"/>
                  <a:gd name="T18" fmla="*/ 35 w 35"/>
                  <a:gd name="T19" fmla="*/ 10 h 34"/>
                  <a:gd name="T20" fmla="*/ 33 w 35"/>
                  <a:gd name="T21" fmla="*/ 11 h 34"/>
                  <a:gd name="T22" fmla="*/ 26 w 35"/>
                  <a:gd name="T23" fmla="*/ 15 h 34"/>
                  <a:gd name="T24" fmla="*/ 16 w 35"/>
                  <a:gd name="T25" fmla="*/ 21 h 34"/>
                  <a:gd name="T26" fmla="*/ 8 w 35"/>
                  <a:gd name="T27" fmla="*/ 26 h 34"/>
                  <a:gd name="T28" fmla="*/ 6 w 35"/>
                  <a:gd name="T29" fmla="*/ 28 h 34"/>
                  <a:gd name="T30" fmla="*/ 4 w 35"/>
                  <a:gd name="T31" fmla="*/ 30 h 34"/>
                  <a:gd name="T32" fmla="*/ 2 w 35"/>
                  <a:gd name="T33" fmla="*/ 29 h 34"/>
                  <a:gd name="T34" fmla="*/ 1 w 35"/>
                  <a:gd name="T35" fmla="*/ 27 h 34"/>
                  <a:gd name="T36" fmla="*/ 8 w 35"/>
                  <a:gd name="T37" fmla="*/ 22 h 34"/>
                  <a:gd name="T38" fmla="*/ 21 w 35"/>
                  <a:gd name="T39" fmla="*/ 14 h 34"/>
                  <a:gd name="T40" fmla="*/ 30 w 35"/>
                  <a:gd name="T41" fmla="*/ 8 h 34"/>
                  <a:gd name="T42" fmla="*/ 32 w 35"/>
                  <a:gd name="T43" fmla="*/ 8 h 34"/>
                  <a:gd name="T44" fmla="*/ 9 w 35"/>
                  <a:gd name="T45" fmla="*/ 9 h 34"/>
                  <a:gd name="T46" fmla="*/ 12 w 35"/>
                  <a:gd name="T47" fmla="*/ 10 h 34"/>
                  <a:gd name="T48" fmla="*/ 15 w 35"/>
                  <a:gd name="T49" fmla="*/ 9 h 34"/>
                  <a:gd name="T50" fmla="*/ 17 w 35"/>
                  <a:gd name="T51" fmla="*/ 5 h 34"/>
                  <a:gd name="T52" fmla="*/ 14 w 35"/>
                  <a:gd name="T53" fmla="*/ 4 h 34"/>
                  <a:gd name="T54" fmla="*/ 10 w 35"/>
                  <a:gd name="T55" fmla="*/ 6 h 34"/>
                  <a:gd name="T56" fmla="*/ 16 w 35"/>
                  <a:gd name="T57" fmla="*/ 28 h 34"/>
                  <a:gd name="T58" fmla="*/ 20 w 35"/>
                  <a:gd name="T59" fmla="*/ 24 h 34"/>
                  <a:gd name="T60" fmla="*/ 26 w 35"/>
                  <a:gd name="T61" fmla="*/ 22 h 34"/>
                  <a:gd name="T62" fmla="*/ 30 w 35"/>
                  <a:gd name="T63" fmla="*/ 25 h 34"/>
                  <a:gd name="T64" fmla="*/ 31 w 35"/>
                  <a:gd name="T65" fmla="*/ 29 h 34"/>
                  <a:gd name="T66" fmla="*/ 25 w 35"/>
                  <a:gd name="T67" fmla="*/ 33 h 34"/>
                  <a:gd name="T68" fmla="*/ 18 w 35"/>
                  <a:gd name="T69" fmla="*/ 34 h 34"/>
                  <a:gd name="T70" fmla="*/ 16 w 35"/>
                  <a:gd name="T71" fmla="*/ 32 h 34"/>
                  <a:gd name="T72" fmla="*/ 16 w 35"/>
                  <a:gd name="T73" fmla="*/ 28 h 34"/>
                  <a:gd name="T74" fmla="*/ 19 w 35"/>
                  <a:gd name="T75" fmla="*/ 30 h 34"/>
                  <a:gd name="T76" fmla="*/ 22 w 35"/>
                  <a:gd name="T77" fmla="*/ 31 h 34"/>
                  <a:gd name="T78" fmla="*/ 26 w 35"/>
                  <a:gd name="T79" fmla="*/ 29 h 34"/>
                  <a:gd name="T80" fmla="*/ 27 w 35"/>
                  <a:gd name="T81" fmla="*/ 26 h 34"/>
                  <a:gd name="T82" fmla="*/ 24 w 35"/>
                  <a:gd name="T83" fmla="*/ 25 h 34"/>
                  <a:gd name="T84" fmla="*/ 20 w 35"/>
                  <a:gd name="T85" fmla="*/ 2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5" h="34">
                    <a:moveTo>
                      <a:pt x="5" y="7"/>
                    </a:moveTo>
                    <a:cubicBezTo>
                      <a:pt x="6" y="6"/>
                      <a:pt x="6" y="5"/>
                      <a:pt x="8" y="4"/>
                    </a:cubicBezTo>
                    <a:cubicBezTo>
                      <a:pt x="9" y="3"/>
                      <a:pt x="10" y="2"/>
                      <a:pt x="11" y="2"/>
                    </a:cubicBezTo>
                    <a:cubicBezTo>
                      <a:pt x="12" y="1"/>
                      <a:pt x="14" y="1"/>
                      <a:pt x="15" y="1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18" y="1"/>
                      <a:pt x="19" y="1"/>
                      <a:pt x="19" y="2"/>
                    </a:cubicBezTo>
                    <a:cubicBezTo>
                      <a:pt x="19" y="2"/>
                      <a:pt x="20" y="3"/>
                      <a:pt x="20" y="4"/>
                    </a:cubicBezTo>
                    <a:cubicBezTo>
                      <a:pt x="20" y="4"/>
                      <a:pt x="20" y="5"/>
                      <a:pt x="20" y="6"/>
                    </a:cubicBezTo>
                    <a:cubicBezTo>
                      <a:pt x="20" y="6"/>
                      <a:pt x="20" y="7"/>
                      <a:pt x="20" y="8"/>
                    </a:cubicBezTo>
                    <a:cubicBezTo>
                      <a:pt x="19" y="9"/>
                      <a:pt x="19" y="10"/>
                      <a:pt x="18" y="11"/>
                    </a:cubicBezTo>
                    <a:cubicBezTo>
                      <a:pt x="17" y="11"/>
                      <a:pt x="16" y="12"/>
                      <a:pt x="15" y="12"/>
                    </a:cubicBezTo>
                    <a:cubicBezTo>
                      <a:pt x="14" y="13"/>
                      <a:pt x="13" y="13"/>
                      <a:pt x="11" y="13"/>
                    </a:cubicBezTo>
                    <a:cubicBezTo>
                      <a:pt x="10" y="13"/>
                      <a:pt x="9" y="13"/>
                      <a:pt x="8" y="12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9"/>
                      <a:pt x="5" y="8"/>
                      <a:pt x="5" y="7"/>
                    </a:cubicBezTo>
                    <a:close/>
                    <a:moveTo>
                      <a:pt x="32" y="8"/>
                    </a:moveTo>
                    <a:cubicBezTo>
                      <a:pt x="32" y="8"/>
                      <a:pt x="32" y="8"/>
                      <a:pt x="33" y="8"/>
                    </a:cubicBezTo>
                    <a:cubicBezTo>
                      <a:pt x="33" y="8"/>
                      <a:pt x="33" y="8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5" y="9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4" y="11"/>
                      <a:pt x="34" y="11"/>
                      <a:pt x="33" y="11"/>
                    </a:cubicBezTo>
                    <a:cubicBezTo>
                      <a:pt x="33" y="11"/>
                      <a:pt x="32" y="11"/>
                      <a:pt x="30" y="12"/>
                    </a:cubicBezTo>
                    <a:cubicBezTo>
                      <a:pt x="29" y="13"/>
                      <a:pt x="27" y="14"/>
                      <a:pt x="26" y="15"/>
                    </a:cubicBezTo>
                    <a:cubicBezTo>
                      <a:pt x="24" y="16"/>
                      <a:pt x="22" y="17"/>
                      <a:pt x="21" y="18"/>
                    </a:cubicBezTo>
                    <a:cubicBezTo>
                      <a:pt x="19" y="19"/>
                      <a:pt x="17" y="20"/>
                      <a:pt x="16" y="21"/>
                    </a:cubicBezTo>
                    <a:cubicBezTo>
                      <a:pt x="14" y="23"/>
                      <a:pt x="13" y="24"/>
                      <a:pt x="11" y="25"/>
                    </a:cubicBezTo>
                    <a:cubicBezTo>
                      <a:pt x="10" y="25"/>
                      <a:pt x="9" y="26"/>
                      <a:pt x="8" y="26"/>
                    </a:cubicBezTo>
                    <a:cubicBezTo>
                      <a:pt x="8" y="27"/>
                      <a:pt x="8" y="27"/>
                      <a:pt x="7" y="27"/>
                    </a:cubicBezTo>
                    <a:cubicBezTo>
                      <a:pt x="7" y="28"/>
                      <a:pt x="6" y="28"/>
                      <a:pt x="6" y="28"/>
                    </a:cubicBezTo>
                    <a:cubicBezTo>
                      <a:pt x="5" y="29"/>
                      <a:pt x="5" y="29"/>
                      <a:pt x="5" y="30"/>
                    </a:cubicBezTo>
                    <a:cubicBezTo>
                      <a:pt x="5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3" y="30"/>
                    </a:cubicBezTo>
                    <a:cubicBezTo>
                      <a:pt x="3" y="30"/>
                      <a:pt x="2" y="30"/>
                      <a:pt x="2" y="29"/>
                    </a:cubicBezTo>
                    <a:cubicBezTo>
                      <a:pt x="1" y="29"/>
                      <a:pt x="1" y="29"/>
                      <a:pt x="1" y="28"/>
                    </a:cubicBezTo>
                    <a:cubicBezTo>
                      <a:pt x="0" y="28"/>
                      <a:pt x="0" y="28"/>
                      <a:pt x="1" y="27"/>
                    </a:cubicBezTo>
                    <a:cubicBezTo>
                      <a:pt x="1" y="27"/>
                      <a:pt x="2" y="27"/>
                      <a:pt x="3" y="26"/>
                    </a:cubicBezTo>
                    <a:cubicBezTo>
                      <a:pt x="5" y="25"/>
                      <a:pt x="6" y="23"/>
                      <a:pt x="8" y="22"/>
                    </a:cubicBezTo>
                    <a:cubicBezTo>
                      <a:pt x="10" y="21"/>
                      <a:pt x="12" y="19"/>
                      <a:pt x="14" y="18"/>
                    </a:cubicBezTo>
                    <a:cubicBezTo>
                      <a:pt x="17" y="17"/>
                      <a:pt x="19" y="15"/>
                      <a:pt x="21" y="14"/>
                    </a:cubicBezTo>
                    <a:cubicBezTo>
                      <a:pt x="23" y="13"/>
                      <a:pt x="25" y="11"/>
                      <a:pt x="26" y="10"/>
                    </a:cubicBezTo>
                    <a:cubicBezTo>
                      <a:pt x="28" y="10"/>
                      <a:pt x="29" y="9"/>
                      <a:pt x="30" y="8"/>
                    </a:cubicBezTo>
                    <a:cubicBezTo>
                      <a:pt x="30" y="8"/>
                      <a:pt x="31" y="8"/>
                      <a:pt x="31" y="8"/>
                    </a:cubicBezTo>
                    <a:cubicBezTo>
                      <a:pt x="31" y="8"/>
                      <a:pt x="32" y="8"/>
                      <a:pt x="32" y="8"/>
                    </a:cubicBezTo>
                    <a:close/>
                    <a:moveTo>
                      <a:pt x="9" y="8"/>
                    </a:moveTo>
                    <a:cubicBezTo>
                      <a:pt x="9" y="8"/>
                      <a:pt x="9" y="9"/>
                      <a:pt x="9" y="9"/>
                    </a:cubicBezTo>
                    <a:cubicBezTo>
                      <a:pt x="9" y="9"/>
                      <a:pt x="10" y="10"/>
                      <a:pt x="10" y="10"/>
                    </a:cubicBezTo>
                    <a:cubicBezTo>
                      <a:pt x="11" y="10"/>
                      <a:pt x="11" y="10"/>
                      <a:pt x="12" y="10"/>
                    </a:cubicBezTo>
                    <a:cubicBezTo>
                      <a:pt x="13" y="10"/>
                      <a:pt x="13" y="10"/>
                      <a:pt x="14" y="10"/>
                    </a:cubicBezTo>
                    <a:cubicBezTo>
                      <a:pt x="14" y="9"/>
                      <a:pt x="15" y="9"/>
                      <a:pt x="15" y="9"/>
                    </a:cubicBezTo>
                    <a:cubicBezTo>
                      <a:pt x="16" y="8"/>
                      <a:pt x="16" y="8"/>
                      <a:pt x="17" y="7"/>
                    </a:cubicBezTo>
                    <a:cubicBezTo>
                      <a:pt x="17" y="6"/>
                      <a:pt x="17" y="6"/>
                      <a:pt x="17" y="5"/>
                    </a:cubicBezTo>
                    <a:cubicBezTo>
                      <a:pt x="17" y="5"/>
                      <a:pt x="16" y="4"/>
                      <a:pt x="16" y="4"/>
                    </a:cubicBezTo>
                    <a:cubicBezTo>
                      <a:pt x="15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5"/>
                    </a:cubicBezTo>
                    <a:cubicBezTo>
                      <a:pt x="11" y="5"/>
                      <a:pt x="10" y="6"/>
                      <a:pt x="10" y="6"/>
                    </a:cubicBezTo>
                    <a:cubicBezTo>
                      <a:pt x="9" y="7"/>
                      <a:pt x="9" y="7"/>
                      <a:pt x="9" y="8"/>
                    </a:cubicBezTo>
                    <a:close/>
                    <a:moveTo>
                      <a:pt x="16" y="28"/>
                    </a:moveTo>
                    <a:cubicBezTo>
                      <a:pt x="16" y="28"/>
                      <a:pt x="16" y="27"/>
                      <a:pt x="17" y="26"/>
                    </a:cubicBezTo>
                    <a:cubicBezTo>
                      <a:pt x="18" y="25"/>
                      <a:pt x="19" y="24"/>
                      <a:pt x="20" y="24"/>
                    </a:cubicBezTo>
                    <a:cubicBezTo>
                      <a:pt x="21" y="23"/>
                      <a:pt x="22" y="23"/>
                      <a:pt x="23" y="22"/>
                    </a:cubicBezTo>
                    <a:cubicBezTo>
                      <a:pt x="24" y="22"/>
                      <a:pt x="25" y="22"/>
                      <a:pt x="26" y="22"/>
                    </a:cubicBezTo>
                    <a:cubicBezTo>
                      <a:pt x="27" y="22"/>
                      <a:pt x="28" y="23"/>
                      <a:pt x="28" y="23"/>
                    </a:cubicBezTo>
                    <a:cubicBezTo>
                      <a:pt x="29" y="24"/>
                      <a:pt x="29" y="24"/>
                      <a:pt x="30" y="25"/>
                    </a:cubicBezTo>
                    <a:cubicBezTo>
                      <a:pt x="30" y="25"/>
                      <a:pt x="31" y="26"/>
                      <a:pt x="31" y="27"/>
                    </a:cubicBezTo>
                    <a:cubicBezTo>
                      <a:pt x="31" y="27"/>
                      <a:pt x="31" y="28"/>
                      <a:pt x="31" y="29"/>
                    </a:cubicBezTo>
                    <a:cubicBezTo>
                      <a:pt x="30" y="30"/>
                      <a:pt x="30" y="30"/>
                      <a:pt x="29" y="31"/>
                    </a:cubicBezTo>
                    <a:cubicBezTo>
                      <a:pt x="28" y="32"/>
                      <a:pt x="26" y="33"/>
                      <a:pt x="25" y="33"/>
                    </a:cubicBezTo>
                    <a:cubicBezTo>
                      <a:pt x="24" y="34"/>
                      <a:pt x="23" y="34"/>
                      <a:pt x="21" y="34"/>
                    </a:cubicBezTo>
                    <a:cubicBezTo>
                      <a:pt x="20" y="34"/>
                      <a:pt x="19" y="34"/>
                      <a:pt x="18" y="34"/>
                    </a:cubicBezTo>
                    <a:cubicBezTo>
                      <a:pt x="18" y="34"/>
                      <a:pt x="18" y="34"/>
                      <a:pt x="17" y="33"/>
                    </a:cubicBezTo>
                    <a:cubicBezTo>
                      <a:pt x="17" y="33"/>
                      <a:pt x="17" y="33"/>
                      <a:pt x="16" y="32"/>
                    </a:cubicBezTo>
                    <a:cubicBezTo>
                      <a:pt x="16" y="32"/>
                      <a:pt x="16" y="31"/>
                      <a:pt x="15" y="30"/>
                    </a:cubicBezTo>
                    <a:cubicBezTo>
                      <a:pt x="15" y="30"/>
                      <a:pt x="15" y="29"/>
                      <a:pt x="16" y="28"/>
                    </a:cubicBezTo>
                    <a:close/>
                    <a:moveTo>
                      <a:pt x="19" y="29"/>
                    </a:moveTo>
                    <a:cubicBezTo>
                      <a:pt x="19" y="29"/>
                      <a:pt x="19" y="30"/>
                      <a:pt x="19" y="30"/>
                    </a:cubicBezTo>
                    <a:cubicBezTo>
                      <a:pt x="19" y="31"/>
                      <a:pt x="19" y="31"/>
                      <a:pt x="20" y="31"/>
                    </a:cubicBezTo>
                    <a:cubicBezTo>
                      <a:pt x="21" y="31"/>
                      <a:pt x="21" y="31"/>
                      <a:pt x="22" y="31"/>
                    </a:cubicBezTo>
                    <a:cubicBezTo>
                      <a:pt x="23" y="31"/>
                      <a:pt x="24" y="31"/>
                      <a:pt x="24" y="30"/>
                    </a:cubicBezTo>
                    <a:cubicBezTo>
                      <a:pt x="25" y="30"/>
                      <a:pt x="26" y="30"/>
                      <a:pt x="26" y="29"/>
                    </a:cubicBezTo>
                    <a:cubicBezTo>
                      <a:pt x="27" y="29"/>
                      <a:pt x="27" y="28"/>
                      <a:pt x="27" y="28"/>
                    </a:cubicBezTo>
                    <a:cubicBezTo>
                      <a:pt x="27" y="27"/>
                      <a:pt x="27" y="27"/>
                      <a:pt x="27" y="26"/>
                    </a:cubicBezTo>
                    <a:cubicBezTo>
                      <a:pt x="26" y="25"/>
                      <a:pt x="26" y="25"/>
                      <a:pt x="25" y="25"/>
                    </a:cubicBezTo>
                    <a:cubicBezTo>
                      <a:pt x="25" y="25"/>
                      <a:pt x="24" y="25"/>
                      <a:pt x="24" y="25"/>
                    </a:cubicBezTo>
                    <a:cubicBezTo>
                      <a:pt x="23" y="25"/>
                      <a:pt x="22" y="25"/>
                      <a:pt x="22" y="26"/>
                    </a:cubicBezTo>
                    <a:cubicBezTo>
                      <a:pt x="21" y="26"/>
                      <a:pt x="20" y="27"/>
                      <a:pt x="20" y="27"/>
                    </a:cubicBezTo>
                    <a:cubicBezTo>
                      <a:pt x="19" y="28"/>
                      <a:pt x="19" y="28"/>
                      <a:pt x="19" y="29"/>
                    </a:cubicBezTo>
                    <a:close/>
                  </a:path>
                </a:pathLst>
              </a:custGeom>
              <a:solidFill>
                <a:srgbClr val="D14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95" name="Freeform 5289"/>
              <p:cNvSpPr>
                <a:spLocks/>
              </p:cNvSpPr>
              <p:nvPr/>
            </p:nvSpPr>
            <p:spPr bwMode="auto">
              <a:xfrm>
                <a:off x="9399027" y="2152581"/>
                <a:ext cx="447675" cy="469900"/>
              </a:xfrm>
              <a:custGeom>
                <a:avLst/>
                <a:gdLst>
                  <a:gd name="T0" fmla="*/ 0 w 282"/>
                  <a:gd name="T1" fmla="*/ 19 h 296"/>
                  <a:gd name="T2" fmla="*/ 12 w 282"/>
                  <a:gd name="T3" fmla="*/ 0 h 296"/>
                  <a:gd name="T4" fmla="*/ 125 w 282"/>
                  <a:gd name="T5" fmla="*/ 47 h 296"/>
                  <a:gd name="T6" fmla="*/ 152 w 282"/>
                  <a:gd name="T7" fmla="*/ 137 h 296"/>
                  <a:gd name="T8" fmla="*/ 218 w 282"/>
                  <a:gd name="T9" fmla="*/ 161 h 296"/>
                  <a:gd name="T10" fmla="*/ 258 w 282"/>
                  <a:gd name="T11" fmla="*/ 253 h 296"/>
                  <a:gd name="T12" fmla="*/ 282 w 282"/>
                  <a:gd name="T13" fmla="*/ 243 h 296"/>
                  <a:gd name="T14" fmla="*/ 270 w 282"/>
                  <a:gd name="T15" fmla="*/ 296 h 296"/>
                  <a:gd name="T16" fmla="*/ 215 w 282"/>
                  <a:gd name="T17" fmla="*/ 267 h 296"/>
                  <a:gd name="T18" fmla="*/ 246 w 282"/>
                  <a:gd name="T19" fmla="*/ 258 h 296"/>
                  <a:gd name="T20" fmla="*/ 201 w 282"/>
                  <a:gd name="T21" fmla="*/ 177 h 296"/>
                  <a:gd name="T22" fmla="*/ 133 w 282"/>
                  <a:gd name="T23" fmla="*/ 156 h 296"/>
                  <a:gd name="T24" fmla="*/ 102 w 282"/>
                  <a:gd name="T25" fmla="*/ 64 h 296"/>
                  <a:gd name="T26" fmla="*/ 0 w 282"/>
                  <a:gd name="T27" fmla="*/ 19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296">
                    <a:moveTo>
                      <a:pt x="0" y="19"/>
                    </a:moveTo>
                    <a:lnTo>
                      <a:pt x="12" y="0"/>
                    </a:lnTo>
                    <a:lnTo>
                      <a:pt x="125" y="47"/>
                    </a:lnTo>
                    <a:lnTo>
                      <a:pt x="152" y="137"/>
                    </a:lnTo>
                    <a:lnTo>
                      <a:pt x="218" y="161"/>
                    </a:lnTo>
                    <a:lnTo>
                      <a:pt x="258" y="253"/>
                    </a:lnTo>
                    <a:lnTo>
                      <a:pt x="282" y="243"/>
                    </a:lnTo>
                    <a:lnTo>
                      <a:pt x="270" y="296"/>
                    </a:lnTo>
                    <a:lnTo>
                      <a:pt x="215" y="267"/>
                    </a:lnTo>
                    <a:lnTo>
                      <a:pt x="246" y="258"/>
                    </a:lnTo>
                    <a:lnTo>
                      <a:pt x="201" y="177"/>
                    </a:lnTo>
                    <a:lnTo>
                      <a:pt x="133" y="156"/>
                    </a:lnTo>
                    <a:lnTo>
                      <a:pt x="102" y="64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D14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60" name="Freeform 5281"/>
            <p:cNvSpPr>
              <a:spLocks/>
            </p:cNvSpPr>
            <p:nvPr/>
          </p:nvSpPr>
          <p:spPr bwMode="auto">
            <a:xfrm>
              <a:off x="10197771" y="1209674"/>
              <a:ext cx="104775" cy="95250"/>
            </a:xfrm>
            <a:custGeom>
              <a:avLst/>
              <a:gdLst>
                <a:gd name="T0" fmla="*/ 0 w 66"/>
                <a:gd name="T1" fmla="*/ 41 h 60"/>
                <a:gd name="T2" fmla="*/ 52 w 66"/>
                <a:gd name="T3" fmla="*/ 60 h 60"/>
                <a:gd name="T4" fmla="*/ 66 w 66"/>
                <a:gd name="T5" fmla="*/ 19 h 60"/>
                <a:gd name="T6" fmla="*/ 14 w 66"/>
                <a:gd name="T7" fmla="*/ 0 h 60"/>
                <a:gd name="T8" fmla="*/ 0 w 66"/>
                <a:gd name="T9" fmla="*/ 4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0">
                  <a:moveTo>
                    <a:pt x="0" y="41"/>
                  </a:moveTo>
                  <a:lnTo>
                    <a:pt x="52" y="60"/>
                  </a:lnTo>
                  <a:lnTo>
                    <a:pt x="66" y="19"/>
                  </a:lnTo>
                  <a:lnTo>
                    <a:pt x="14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D14E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Freeform 5282"/>
            <p:cNvSpPr>
              <a:spLocks/>
            </p:cNvSpPr>
            <p:nvPr/>
          </p:nvSpPr>
          <p:spPr bwMode="auto">
            <a:xfrm>
              <a:off x="10087208" y="1112044"/>
              <a:ext cx="128587" cy="153988"/>
            </a:xfrm>
            <a:custGeom>
              <a:avLst/>
              <a:gdLst>
                <a:gd name="T0" fmla="*/ 0 w 81"/>
                <a:gd name="T1" fmla="*/ 78 h 97"/>
                <a:gd name="T2" fmla="*/ 52 w 81"/>
                <a:gd name="T3" fmla="*/ 97 h 97"/>
                <a:gd name="T4" fmla="*/ 81 w 81"/>
                <a:gd name="T5" fmla="*/ 19 h 97"/>
                <a:gd name="T6" fmla="*/ 29 w 81"/>
                <a:gd name="T7" fmla="*/ 0 h 97"/>
                <a:gd name="T8" fmla="*/ 0 w 81"/>
                <a:gd name="T9" fmla="*/ 7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97">
                  <a:moveTo>
                    <a:pt x="0" y="78"/>
                  </a:moveTo>
                  <a:lnTo>
                    <a:pt x="52" y="97"/>
                  </a:lnTo>
                  <a:lnTo>
                    <a:pt x="81" y="19"/>
                  </a:lnTo>
                  <a:lnTo>
                    <a:pt x="29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14E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282639" y="2925693"/>
            <a:ext cx="1454150" cy="695256"/>
            <a:chOff x="5282639" y="2925693"/>
            <a:chExt cx="1454150" cy="695256"/>
          </a:xfrm>
        </p:grpSpPr>
        <p:sp>
          <p:nvSpPr>
            <p:cNvPr id="4917" name="Freeform 5311"/>
            <p:cNvSpPr>
              <a:spLocks/>
            </p:cNvSpPr>
            <p:nvPr/>
          </p:nvSpPr>
          <p:spPr bwMode="auto">
            <a:xfrm>
              <a:off x="5282639" y="2925693"/>
              <a:ext cx="739775" cy="627063"/>
            </a:xfrm>
            <a:custGeom>
              <a:avLst/>
              <a:gdLst>
                <a:gd name="T0" fmla="*/ 125 w 197"/>
                <a:gd name="T1" fmla="*/ 122 h 167"/>
                <a:gd name="T2" fmla="*/ 124 w 197"/>
                <a:gd name="T3" fmla="*/ 152 h 167"/>
                <a:gd name="T4" fmla="*/ 97 w 197"/>
                <a:gd name="T5" fmla="*/ 158 h 167"/>
                <a:gd name="T6" fmla="*/ 85 w 197"/>
                <a:gd name="T7" fmla="*/ 147 h 167"/>
                <a:gd name="T8" fmla="*/ 72 w 197"/>
                <a:gd name="T9" fmla="*/ 163 h 167"/>
                <a:gd name="T10" fmla="*/ 51 w 197"/>
                <a:gd name="T11" fmla="*/ 164 h 167"/>
                <a:gd name="T12" fmla="*/ 33 w 197"/>
                <a:gd name="T13" fmla="*/ 124 h 167"/>
                <a:gd name="T14" fmla="*/ 10 w 197"/>
                <a:gd name="T15" fmla="*/ 114 h 167"/>
                <a:gd name="T16" fmla="*/ 1 w 197"/>
                <a:gd name="T17" fmla="*/ 88 h 167"/>
                <a:gd name="T18" fmla="*/ 5 w 197"/>
                <a:gd name="T19" fmla="*/ 56 h 167"/>
                <a:gd name="T20" fmla="*/ 14 w 197"/>
                <a:gd name="T21" fmla="*/ 42 h 167"/>
                <a:gd name="T22" fmla="*/ 46 w 197"/>
                <a:gd name="T23" fmla="*/ 39 h 167"/>
                <a:gd name="T24" fmla="*/ 47 w 197"/>
                <a:gd name="T25" fmla="*/ 10 h 167"/>
                <a:gd name="T26" fmla="*/ 71 w 197"/>
                <a:gd name="T27" fmla="*/ 3 h 167"/>
                <a:gd name="T28" fmla="*/ 89 w 197"/>
                <a:gd name="T29" fmla="*/ 23 h 167"/>
                <a:gd name="T30" fmla="*/ 103 w 197"/>
                <a:gd name="T31" fmla="*/ 17 h 167"/>
                <a:gd name="T32" fmla="*/ 118 w 197"/>
                <a:gd name="T33" fmla="*/ 19 h 167"/>
                <a:gd name="T34" fmla="*/ 131 w 197"/>
                <a:gd name="T35" fmla="*/ 47 h 167"/>
                <a:gd name="T36" fmla="*/ 131 w 197"/>
                <a:gd name="T37" fmla="*/ 48 h 167"/>
                <a:gd name="T38" fmla="*/ 125 w 197"/>
                <a:gd name="T39" fmla="*/ 63 h 167"/>
                <a:gd name="T40" fmla="*/ 120 w 197"/>
                <a:gd name="T41" fmla="*/ 70 h 167"/>
                <a:gd name="T42" fmla="*/ 117 w 197"/>
                <a:gd name="T43" fmla="*/ 73 h 167"/>
                <a:gd name="T44" fmla="*/ 114 w 197"/>
                <a:gd name="T45" fmla="*/ 76 h 167"/>
                <a:gd name="T46" fmla="*/ 118 w 197"/>
                <a:gd name="T47" fmla="*/ 75 h 167"/>
                <a:gd name="T48" fmla="*/ 121 w 197"/>
                <a:gd name="T49" fmla="*/ 75 h 167"/>
                <a:gd name="T50" fmla="*/ 125 w 197"/>
                <a:gd name="T51" fmla="*/ 75 h 167"/>
                <a:gd name="T52" fmla="*/ 129 w 197"/>
                <a:gd name="T53" fmla="*/ 75 h 167"/>
                <a:gd name="T54" fmla="*/ 139 w 197"/>
                <a:gd name="T55" fmla="*/ 75 h 167"/>
                <a:gd name="T56" fmla="*/ 143 w 197"/>
                <a:gd name="T57" fmla="*/ 74 h 167"/>
                <a:gd name="T58" fmla="*/ 150 w 197"/>
                <a:gd name="T59" fmla="*/ 73 h 167"/>
                <a:gd name="T60" fmla="*/ 178 w 197"/>
                <a:gd name="T61" fmla="*/ 69 h 167"/>
                <a:gd name="T62" fmla="*/ 197 w 197"/>
                <a:gd name="T63" fmla="*/ 67 h 167"/>
                <a:gd name="T64" fmla="*/ 192 w 197"/>
                <a:gd name="T65" fmla="*/ 71 h 167"/>
                <a:gd name="T66" fmla="*/ 186 w 197"/>
                <a:gd name="T67" fmla="*/ 76 h 167"/>
                <a:gd name="T68" fmla="*/ 194 w 197"/>
                <a:gd name="T69" fmla="*/ 78 h 167"/>
                <a:gd name="T70" fmla="*/ 185 w 197"/>
                <a:gd name="T71" fmla="*/ 83 h 167"/>
                <a:gd name="T72" fmla="*/ 193 w 197"/>
                <a:gd name="T73" fmla="*/ 89 h 167"/>
                <a:gd name="T74" fmla="*/ 187 w 197"/>
                <a:gd name="T75" fmla="*/ 95 h 167"/>
                <a:gd name="T76" fmla="*/ 192 w 197"/>
                <a:gd name="T77" fmla="*/ 106 h 167"/>
                <a:gd name="T78" fmla="*/ 190 w 197"/>
                <a:gd name="T79" fmla="*/ 111 h 167"/>
                <a:gd name="T80" fmla="*/ 193 w 197"/>
                <a:gd name="T81" fmla="*/ 117 h 167"/>
                <a:gd name="T82" fmla="*/ 163 w 197"/>
                <a:gd name="T83" fmla="*/ 110 h 167"/>
                <a:gd name="T84" fmla="*/ 132 w 197"/>
                <a:gd name="T85" fmla="*/ 106 h 167"/>
                <a:gd name="T86" fmla="*/ 117 w 197"/>
                <a:gd name="T87" fmla="*/ 104 h 167"/>
                <a:gd name="T88" fmla="*/ 125 w 197"/>
                <a:gd name="T89" fmla="*/ 12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7" h="167">
                  <a:moveTo>
                    <a:pt x="125" y="122"/>
                  </a:moveTo>
                  <a:cubicBezTo>
                    <a:pt x="129" y="132"/>
                    <a:pt x="130" y="143"/>
                    <a:pt x="124" y="152"/>
                  </a:cubicBezTo>
                  <a:cubicBezTo>
                    <a:pt x="119" y="162"/>
                    <a:pt x="107" y="164"/>
                    <a:pt x="97" y="158"/>
                  </a:cubicBezTo>
                  <a:cubicBezTo>
                    <a:pt x="92" y="155"/>
                    <a:pt x="88" y="153"/>
                    <a:pt x="85" y="147"/>
                  </a:cubicBezTo>
                  <a:cubicBezTo>
                    <a:pt x="87" y="152"/>
                    <a:pt x="76" y="161"/>
                    <a:pt x="72" y="163"/>
                  </a:cubicBezTo>
                  <a:cubicBezTo>
                    <a:pt x="66" y="166"/>
                    <a:pt x="58" y="167"/>
                    <a:pt x="51" y="164"/>
                  </a:cubicBezTo>
                  <a:cubicBezTo>
                    <a:pt x="32" y="159"/>
                    <a:pt x="29" y="140"/>
                    <a:pt x="33" y="124"/>
                  </a:cubicBezTo>
                  <a:cubicBezTo>
                    <a:pt x="24" y="123"/>
                    <a:pt x="17" y="122"/>
                    <a:pt x="10" y="114"/>
                  </a:cubicBezTo>
                  <a:cubicBezTo>
                    <a:pt x="4" y="107"/>
                    <a:pt x="2" y="97"/>
                    <a:pt x="1" y="88"/>
                  </a:cubicBezTo>
                  <a:cubicBezTo>
                    <a:pt x="0" y="78"/>
                    <a:pt x="1" y="66"/>
                    <a:pt x="5" y="56"/>
                  </a:cubicBezTo>
                  <a:cubicBezTo>
                    <a:pt x="7" y="51"/>
                    <a:pt x="10" y="46"/>
                    <a:pt x="14" y="42"/>
                  </a:cubicBezTo>
                  <a:cubicBezTo>
                    <a:pt x="21" y="34"/>
                    <a:pt x="37" y="34"/>
                    <a:pt x="46" y="39"/>
                  </a:cubicBezTo>
                  <a:cubicBezTo>
                    <a:pt x="40" y="31"/>
                    <a:pt x="40" y="18"/>
                    <a:pt x="47" y="10"/>
                  </a:cubicBezTo>
                  <a:cubicBezTo>
                    <a:pt x="52" y="3"/>
                    <a:pt x="63" y="0"/>
                    <a:pt x="71" y="3"/>
                  </a:cubicBezTo>
                  <a:cubicBezTo>
                    <a:pt x="79" y="5"/>
                    <a:pt x="87" y="15"/>
                    <a:pt x="89" y="23"/>
                  </a:cubicBezTo>
                  <a:cubicBezTo>
                    <a:pt x="94" y="21"/>
                    <a:pt x="96" y="18"/>
                    <a:pt x="103" y="17"/>
                  </a:cubicBezTo>
                  <a:cubicBezTo>
                    <a:pt x="108" y="17"/>
                    <a:pt x="114" y="17"/>
                    <a:pt x="118" y="19"/>
                  </a:cubicBezTo>
                  <a:cubicBezTo>
                    <a:pt x="128" y="25"/>
                    <a:pt x="132" y="36"/>
                    <a:pt x="131" y="47"/>
                  </a:cubicBezTo>
                  <a:cubicBezTo>
                    <a:pt x="131" y="47"/>
                    <a:pt x="131" y="47"/>
                    <a:pt x="131" y="48"/>
                  </a:cubicBezTo>
                  <a:cubicBezTo>
                    <a:pt x="130" y="53"/>
                    <a:pt x="128" y="59"/>
                    <a:pt x="125" y="63"/>
                  </a:cubicBezTo>
                  <a:cubicBezTo>
                    <a:pt x="123" y="66"/>
                    <a:pt x="122" y="68"/>
                    <a:pt x="120" y="70"/>
                  </a:cubicBezTo>
                  <a:cubicBezTo>
                    <a:pt x="119" y="71"/>
                    <a:pt x="118" y="72"/>
                    <a:pt x="117" y="73"/>
                  </a:cubicBezTo>
                  <a:cubicBezTo>
                    <a:pt x="116" y="74"/>
                    <a:pt x="115" y="75"/>
                    <a:pt x="114" y="76"/>
                  </a:cubicBezTo>
                  <a:cubicBezTo>
                    <a:pt x="115" y="75"/>
                    <a:pt x="117" y="75"/>
                    <a:pt x="118" y="75"/>
                  </a:cubicBezTo>
                  <a:cubicBezTo>
                    <a:pt x="119" y="75"/>
                    <a:pt x="120" y="75"/>
                    <a:pt x="121" y="75"/>
                  </a:cubicBezTo>
                  <a:cubicBezTo>
                    <a:pt x="123" y="75"/>
                    <a:pt x="124" y="75"/>
                    <a:pt x="125" y="75"/>
                  </a:cubicBezTo>
                  <a:cubicBezTo>
                    <a:pt x="126" y="75"/>
                    <a:pt x="128" y="75"/>
                    <a:pt x="129" y="75"/>
                  </a:cubicBezTo>
                  <a:cubicBezTo>
                    <a:pt x="132" y="75"/>
                    <a:pt x="136" y="75"/>
                    <a:pt x="139" y="75"/>
                  </a:cubicBezTo>
                  <a:cubicBezTo>
                    <a:pt x="140" y="74"/>
                    <a:pt x="142" y="74"/>
                    <a:pt x="143" y="74"/>
                  </a:cubicBezTo>
                  <a:cubicBezTo>
                    <a:pt x="145" y="74"/>
                    <a:pt x="147" y="74"/>
                    <a:pt x="150" y="73"/>
                  </a:cubicBezTo>
                  <a:cubicBezTo>
                    <a:pt x="159" y="72"/>
                    <a:pt x="169" y="70"/>
                    <a:pt x="178" y="69"/>
                  </a:cubicBezTo>
                  <a:cubicBezTo>
                    <a:pt x="184" y="68"/>
                    <a:pt x="191" y="69"/>
                    <a:pt x="197" y="67"/>
                  </a:cubicBezTo>
                  <a:cubicBezTo>
                    <a:pt x="195" y="67"/>
                    <a:pt x="194" y="70"/>
                    <a:pt x="192" y="71"/>
                  </a:cubicBezTo>
                  <a:cubicBezTo>
                    <a:pt x="190" y="73"/>
                    <a:pt x="188" y="74"/>
                    <a:pt x="186" y="76"/>
                  </a:cubicBezTo>
                  <a:cubicBezTo>
                    <a:pt x="189" y="77"/>
                    <a:pt x="191" y="77"/>
                    <a:pt x="194" y="78"/>
                  </a:cubicBezTo>
                  <a:cubicBezTo>
                    <a:pt x="192" y="80"/>
                    <a:pt x="189" y="83"/>
                    <a:pt x="185" y="83"/>
                  </a:cubicBezTo>
                  <a:cubicBezTo>
                    <a:pt x="189" y="83"/>
                    <a:pt x="193" y="85"/>
                    <a:pt x="193" y="89"/>
                  </a:cubicBezTo>
                  <a:cubicBezTo>
                    <a:pt x="194" y="92"/>
                    <a:pt x="187" y="96"/>
                    <a:pt x="187" y="95"/>
                  </a:cubicBezTo>
                  <a:cubicBezTo>
                    <a:pt x="188" y="100"/>
                    <a:pt x="195" y="102"/>
                    <a:pt x="192" y="106"/>
                  </a:cubicBezTo>
                  <a:cubicBezTo>
                    <a:pt x="191" y="109"/>
                    <a:pt x="189" y="107"/>
                    <a:pt x="190" y="111"/>
                  </a:cubicBezTo>
                  <a:cubicBezTo>
                    <a:pt x="191" y="113"/>
                    <a:pt x="192" y="115"/>
                    <a:pt x="193" y="117"/>
                  </a:cubicBezTo>
                  <a:cubicBezTo>
                    <a:pt x="183" y="116"/>
                    <a:pt x="173" y="112"/>
                    <a:pt x="163" y="110"/>
                  </a:cubicBezTo>
                  <a:cubicBezTo>
                    <a:pt x="153" y="108"/>
                    <a:pt x="142" y="107"/>
                    <a:pt x="132" y="106"/>
                  </a:cubicBezTo>
                  <a:cubicBezTo>
                    <a:pt x="130" y="105"/>
                    <a:pt x="117" y="104"/>
                    <a:pt x="117" y="104"/>
                  </a:cubicBezTo>
                  <a:cubicBezTo>
                    <a:pt x="120" y="109"/>
                    <a:pt x="123" y="116"/>
                    <a:pt x="125" y="122"/>
                  </a:cubicBezTo>
                  <a:close/>
                </a:path>
              </a:pathLst>
            </a:cu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Freeform 5311"/>
            <p:cNvSpPr>
              <a:spLocks/>
            </p:cNvSpPr>
            <p:nvPr/>
          </p:nvSpPr>
          <p:spPr bwMode="auto">
            <a:xfrm rot="10800000">
              <a:off x="5997014" y="2993886"/>
              <a:ext cx="739775" cy="627063"/>
            </a:xfrm>
            <a:custGeom>
              <a:avLst/>
              <a:gdLst>
                <a:gd name="T0" fmla="*/ 125 w 197"/>
                <a:gd name="T1" fmla="*/ 122 h 167"/>
                <a:gd name="T2" fmla="*/ 124 w 197"/>
                <a:gd name="T3" fmla="*/ 152 h 167"/>
                <a:gd name="T4" fmla="*/ 97 w 197"/>
                <a:gd name="T5" fmla="*/ 158 h 167"/>
                <a:gd name="T6" fmla="*/ 85 w 197"/>
                <a:gd name="T7" fmla="*/ 147 h 167"/>
                <a:gd name="T8" fmla="*/ 72 w 197"/>
                <a:gd name="T9" fmla="*/ 163 h 167"/>
                <a:gd name="T10" fmla="*/ 51 w 197"/>
                <a:gd name="T11" fmla="*/ 164 h 167"/>
                <a:gd name="T12" fmla="*/ 33 w 197"/>
                <a:gd name="T13" fmla="*/ 124 h 167"/>
                <a:gd name="T14" fmla="*/ 10 w 197"/>
                <a:gd name="T15" fmla="*/ 114 h 167"/>
                <a:gd name="T16" fmla="*/ 1 w 197"/>
                <a:gd name="T17" fmla="*/ 88 h 167"/>
                <a:gd name="T18" fmla="*/ 5 w 197"/>
                <a:gd name="T19" fmla="*/ 56 h 167"/>
                <a:gd name="T20" fmla="*/ 14 w 197"/>
                <a:gd name="T21" fmla="*/ 42 h 167"/>
                <a:gd name="T22" fmla="*/ 46 w 197"/>
                <a:gd name="T23" fmla="*/ 39 h 167"/>
                <a:gd name="T24" fmla="*/ 47 w 197"/>
                <a:gd name="T25" fmla="*/ 10 h 167"/>
                <a:gd name="T26" fmla="*/ 71 w 197"/>
                <a:gd name="T27" fmla="*/ 3 h 167"/>
                <a:gd name="T28" fmla="*/ 89 w 197"/>
                <a:gd name="T29" fmla="*/ 23 h 167"/>
                <a:gd name="T30" fmla="*/ 103 w 197"/>
                <a:gd name="T31" fmla="*/ 17 h 167"/>
                <a:gd name="T32" fmla="*/ 118 w 197"/>
                <a:gd name="T33" fmla="*/ 19 h 167"/>
                <a:gd name="T34" fmla="*/ 131 w 197"/>
                <a:gd name="T35" fmla="*/ 47 h 167"/>
                <a:gd name="T36" fmla="*/ 131 w 197"/>
                <a:gd name="T37" fmla="*/ 48 h 167"/>
                <a:gd name="T38" fmla="*/ 125 w 197"/>
                <a:gd name="T39" fmla="*/ 63 h 167"/>
                <a:gd name="T40" fmla="*/ 120 w 197"/>
                <a:gd name="T41" fmla="*/ 70 h 167"/>
                <a:gd name="T42" fmla="*/ 117 w 197"/>
                <a:gd name="T43" fmla="*/ 73 h 167"/>
                <a:gd name="T44" fmla="*/ 114 w 197"/>
                <a:gd name="T45" fmla="*/ 76 h 167"/>
                <a:gd name="T46" fmla="*/ 118 w 197"/>
                <a:gd name="T47" fmla="*/ 75 h 167"/>
                <a:gd name="T48" fmla="*/ 121 w 197"/>
                <a:gd name="T49" fmla="*/ 75 h 167"/>
                <a:gd name="T50" fmla="*/ 125 w 197"/>
                <a:gd name="T51" fmla="*/ 75 h 167"/>
                <a:gd name="T52" fmla="*/ 129 w 197"/>
                <a:gd name="T53" fmla="*/ 75 h 167"/>
                <a:gd name="T54" fmla="*/ 139 w 197"/>
                <a:gd name="T55" fmla="*/ 75 h 167"/>
                <a:gd name="T56" fmla="*/ 143 w 197"/>
                <a:gd name="T57" fmla="*/ 74 h 167"/>
                <a:gd name="T58" fmla="*/ 150 w 197"/>
                <a:gd name="T59" fmla="*/ 73 h 167"/>
                <a:gd name="T60" fmla="*/ 178 w 197"/>
                <a:gd name="T61" fmla="*/ 69 h 167"/>
                <a:gd name="T62" fmla="*/ 197 w 197"/>
                <a:gd name="T63" fmla="*/ 67 h 167"/>
                <a:gd name="T64" fmla="*/ 192 w 197"/>
                <a:gd name="T65" fmla="*/ 71 h 167"/>
                <a:gd name="T66" fmla="*/ 186 w 197"/>
                <a:gd name="T67" fmla="*/ 76 h 167"/>
                <a:gd name="T68" fmla="*/ 194 w 197"/>
                <a:gd name="T69" fmla="*/ 78 h 167"/>
                <a:gd name="T70" fmla="*/ 185 w 197"/>
                <a:gd name="T71" fmla="*/ 83 h 167"/>
                <a:gd name="T72" fmla="*/ 193 w 197"/>
                <a:gd name="T73" fmla="*/ 89 h 167"/>
                <a:gd name="T74" fmla="*/ 187 w 197"/>
                <a:gd name="T75" fmla="*/ 95 h 167"/>
                <a:gd name="T76" fmla="*/ 192 w 197"/>
                <a:gd name="T77" fmla="*/ 106 h 167"/>
                <a:gd name="T78" fmla="*/ 190 w 197"/>
                <a:gd name="T79" fmla="*/ 111 h 167"/>
                <a:gd name="T80" fmla="*/ 193 w 197"/>
                <a:gd name="T81" fmla="*/ 117 h 167"/>
                <a:gd name="T82" fmla="*/ 163 w 197"/>
                <a:gd name="T83" fmla="*/ 110 h 167"/>
                <a:gd name="T84" fmla="*/ 132 w 197"/>
                <a:gd name="T85" fmla="*/ 106 h 167"/>
                <a:gd name="T86" fmla="*/ 117 w 197"/>
                <a:gd name="T87" fmla="*/ 104 h 167"/>
                <a:gd name="T88" fmla="*/ 125 w 197"/>
                <a:gd name="T89" fmla="*/ 12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7" h="167">
                  <a:moveTo>
                    <a:pt x="125" y="122"/>
                  </a:moveTo>
                  <a:cubicBezTo>
                    <a:pt x="129" y="132"/>
                    <a:pt x="130" y="143"/>
                    <a:pt x="124" y="152"/>
                  </a:cubicBezTo>
                  <a:cubicBezTo>
                    <a:pt x="119" y="162"/>
                    <a:pt x="107" y="164"/>
                    <a:pt x="97" y="158"/>
                  </a:cubicBezTo>
                  <a:cubicBezTo>
                    <a:pt x="92" y="155"/>
                    <a:pt x="88" y="153"/>
                    <a:pt x="85" y="147"/>
                  </a:cubicBezTo>
                  <a:cubicBezTo>
                    <a:pt x="87" y="152"/>
                    <a:pt x="76" y="161"/>
                    <a:pt x="72" y="163"/>
                  </a:cubicBezTo>
                  <a:cubicBezTo>
                    <a:pt x="66" y="166"/>
                    <a:pt x="58" y="167"/>
                    <a:pt x="51" y="164"/>
                  </a:cubicBezTo>
                  <a:cubicBezTo>
                    <a:pt x="32" y="159"/>
                    <a:pt x="29" y="140"/>
                    <a:pt x="33" y="124"/>
                  </a:cubicBezTo>
                  <a:cubicBezTo>
                    <a:pt x="24" y="123"/>
                    <a:pt x="17" y="122"/>
                    <a:pt x="10" y="114"/>
                  </a:cubicBezTo>
                  <a:cubicBezTo>
                    <a:pt x="4" y="107"/>
                    <a:pt x="2" y="97"/>
                    <a:pt x="1" y="88"/>
                  </a:cubicBezTo>
                  <a:cubicBezTo>
                    <a:pt x="0" y="78"/>
                    <a:pt x="1" y="66"/>
                    <a:pt x="5" y="56"/>
                  </a:cubicBezTo>
                  <a:cubicBezTo>
                    <a:pt x="7" y="51"/>
                    <a:pt x="10" y="46"/>
                    <a:pt x="14" y="42"/>
                  </a:cubicBezTo>
                  <a:cubicBezTo>
                    <a:pt x="21" y="34"/>
                    <a:pt x="37" y="34"/>
                    <a:pt x="46" y="39"/>
                  </a:cubicBezTo>
                  <a:cubicBezTo>
                    <a:pt x="40" y="31"/>
                    <a:pt x="40" y="18"/>
                    <a:pt x="47" y="10"/>
                  </a:cubicBezTo>
                  <a:cubicBezTo>
                    <a:pt x="52" y="3"/>
                    <a:pt x="63" y="0"/>
                    <a:pt x="71" y="3"/>
                  </a:cubicBezTo>
                  <a:cubicBezTo>
                    <a:pt x="79" y="5"/>
                    <a:pt x="87" y="15"/>
                    <a:pt x="89" y="23"/>
                  </a:cubicBezTo>
                  <a:cubicBezTo>
                    <a:pt x="94" y="21"/>
                    <a:pt x="96" y="18"/>
                    <a:pt x="103" y="17"/>
                  </a:cubicBezTo>
                  <a:cubicBezTo>
                    <a:pt x="108" y="17"/>
                    <a:pt x="114" y="17"/>
                    <a:pt x="118" y="19"/>
                  </a:cubicBezTo>
                  <a:cubicBezTo>
                    <a:pt x="128" y="25"/>
                    <a:pt x="132" y="36"/>
                    <a:pt x="131" y="47"/>
                  </a:cubicBezTo>
                  <a:cubicBezTo>
                    <a:pt x="131" y="47"/>
                    <a:pt x="131" y="47"/>
                    <a:pt x="131" y="48"/>
                  </a:cubicBezTo>
                  <a:cubicBezTo>
                    <a:pt x="130" y="53"/>
                    <a:pt x="128" y="59"/>
                    <a:pt x="125" y="63"/>
                  </a:cubicBezTo>
                  <a:cubicBezTo>
                    <a:pt x="123" y="66"/>
                    <a:pt x="122" y="68"/>
                    <a:pt x="120" y="70"/>
                  </a:cubicBezTo>
                  <a:cubicBezTo>
                    <a:pt x="119" y="71"/>
                    <a:pt x="118" y="72"/>
                    <a:pt x="117" y="73"/>
                  </a:cubicBezTo>
                  <a:cubicBezTo>
                    <a:pt x="116" y="74"/>
                    <a:pt x="115" y="75"/>
                    <a:pt x="114" y="76"/>
                  </a:cubicBezTo>
                  <a:cubicBezTo>
                    <a:pt x="115" y="75"/>
                    <a:pt x="117" y="75"/>
                    <a:pt x="118" y="75"/>
                  </a:cubicBezTo>
                  <a:cubicBezTo>
                    <a:pt x="119" y="75"/>
                    <a:pt x="120" y="75"/>
                    <a:pt x="121" y="75"/>
                  </a:cubicBezTo>
                  <a:cubicBezTo>
                    <a:pt x="123" y="75"/>
                    <a:pt x="124" y="75"/>
                    <a:pt x="125" y="75"/>
                  </a:cubicBezTo>
                  <a:cubicBezTo>
                    <a:pt x="126" y="75"/>
                    <a:pt x="128" y="75"/>
                    <a:pt x="129" y="75"/>
                  </a:cubicBezTo>
                  <a:cubicBezTo>
                    <a:pt x="132" y="75"/>
                    <a:pt x="136" y="75"/>
                    <a:pt x="139" y="75"/>
                  </a:cubicBezTo>
                  <a:cubicBezTo>
                    <a:pt x="140" y="74"/>
                    <a:pt x="142" y="74"/>
                    <a:pt x="143" y="74"/>
                  </a:cubicBezTo>
                  <a:cubicBezTo>
                    <a:pt x="145" y="74"/>
                    <a:pt x="147" y="74"/>
                    <a:pt x="150" y="73"/>
                  </a:cubicBezTo>
                  <a:cubicBezTo>
                    <a:pt x="159" y="72"/>
                    <a:pt x="169" y="70"/>
                    <a:pt x="178" y="69"/>
                  </a:cubicBezTo>
                  <a:cubicBezTo>
                    <a:pt x="184" y="68"/>
                    <a:pt x="191" y="69"/>
                    <a:pt x="197" y="67"/>
                  </a:cubicBezTo>
                  <a:cubicBezTo>
                    <a:pt x="195" y="67"/>
                    <a:pt x="194" y="70"/>
                    <a:pt x="192" y="71"/>
                  </a:cubicBezTo>
                  <a:cubicBezTo>
                    <a:pt x="190" y="73"/>
                    <a:pt x="188" y="74"/>
                    <a:pt x="186" y="76"/>
                  </a:cubicBezTo>
                  <a:cubicBezTo>
                    <a:pt x="189" y="77"/>
                    <a:pt x="191" y="77"/>
                    <a:pt x="194" y="78"/>
                  </a:cubicBezTo>
                  <a:cubicBezTo>
                    <a:pt x="192" y="80"/>
                    <a:pt x="189" y="83"/>
                    <a:pt x="185" y="83"/>
                  </a:cubicBezTo>
                  <a:cubicBezTo>
                    <a:pt x="189" y="83"/>
                    <a:pt x="193" y="85"/>
                    <a:pt x="193" y="89"/>
                  </a:cubicBezTo>
                  <a:cubicBezTo>
                    <a:pt x="194" y="92"/>
                    <a:pt x="187" y="96"/>
                    <a:pt x="187" y="95"/>
                  </a:cubicBezTo>
                  <a:cubicBezTo>
                    <a:pt x="188" y="100"/>
                    <a:pt x="195" y="102"/>
                    <a:pt x="192" y="106"/>
                  </a:cubicBezTo>
                  <a:cubicBezTo>
                    <a:pt x="191" y="109"/>
                    <a:pt x="189" y="107"/>
                    <a:pt x="190" y="111"/>
                  </a:cubicBezTo>
                  <a:cubicBezTo>
                    <a:pt x="191" y="113"/>
                    <a:pt x="192" y="115"/>
                    <a:pt x="193" y="117"/>
                  </a:cubicBezTo>
                  <a:cubicBezTo>
                    <a:pt x="183" y="116"/>
                    <a:pt x="173" y="112"/>
                    <a:pt x="163" y="110"/>
                  </a:cubicBezTo>
                  <a:cubicBezTo>
                    <a:pt x="153" y="108"/>
                    <a:pt x="142" y="107"/>
                    <a:pt x="132" y="106"/>
                  </a:cubicBezTo>
                  <a:cubicBezTo>
                    <a:pt x="130" y="105"/>
                    <a:pt x="117" y="104"/>
                    <a:pt x="117" y="104"/>
                  </a:cubicBezTo>
                  <a:cubicBezTo>
                    <a:pt x="120" y="109"/>
                    <a:pt x="123" y="116"/>
                    <a:pt x="125" y="122"/>
                  </a:cubicBezTo>
                  <a:close/>
                </a:path>
              </a:pathLst>
            </a:custGeom>
            <a:solidFill>
              <a:srgbClr val="D2D5D8">
                <a:alpha val="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65" name="组合 464"/>
          <p:cNvGrpSpPr/>
          <p:nvPr/>
        </p:nvGrpSpPr>
        <p:grpSpPr>
          <a:xfrm rot="3033412">
            <a:off x="5777553" y="2228545"/>
            <a:ext cx="1926757" cy="921218"/>
            <a:chOff x="5282639" y="2925693"/>
            <a:chExt cx="1454150" cy="695256"/>
          </a:xfrm>
        </p:grpSpPr>
        <p:sp>
          <p:nvSpPr>
            <p:cNvPr id="466" name="Freeform 5311"/>
            <p:cNvSpPr>
              <a:spLocks/>
            </p:cNvSpPr>
            <p:nvPr/>
          </p:nvSpPr>
          <p:spPr bwMode="auto">
            <a:xfrm>
              <a:off x="5282639" y="2925693"/>
              <a:ext cx="739775" cy="627063"/>
            </a:xfrm>
            <a:custGeom>
              <a:avLst/>
              <a:gdLst>
                <a:gd name="T0" fmla="*/ 125 w 197"/>
                <a:gd name="T1" fmla="*/ 122 h 167"/>
                <a:gd name="T2" fmla="*/ 124 w 197"/>
                <a:gd name="T3" fmla="*/ 152 h 167"/>
                <a:gd name="T4" fmla="*/ 97 w 197"/>
                <a:gd name="T5" fmla="*/ 158 h 167"/>
                <a:gd name="T6" fmla="*/ 85 w 197"/>
                <a:gd name="T7" fmla="*/ 147 h 167"/>
                <a:gd name="T8" fmla="*/ 72 w 197"/>
                <a:gd name="T9" fmla="*/ 163 h 167"/>
                <a:gd name="T10" fmla="*/ 51 w 197"/>
                <a:gd name="T11" fmla="*/ 164 h 167"/>
                <a:gd name="T12" fmla="*/ 33 w 197"/>
                <a:gd name="T13" fmla="*/ 124 h 167"/>
                <a:gd name="T14" fmla="*/ 10 w 197"/>
                <a:gd name="T15" fmla="*/ 114 h 167"/>
                <a:gd name="T16" fmla="*/ 1 w 197"/>
                <a:gd name="T17" fmla="*/ 88 h 167"/>
                <a:gd name="T18" fmla="*/ 5 w 197"/>
                <a:gd name="T19" fmla="*/ 56 h 167"/>
                <a:gd name="T20" fmla="*/ 14 w 197"/>
                <a:gd name="T21" fmla="*/ 42 h 167"/>
                <a:gd name="T22" fmla="*/ 46 w 197"/>
                <a:gd name="T23" fmla="*/ 39 h 167"/>
                <a:gd name="T24" fmla="*/ 47 w 197"/>
                <a:gd name="T25" fmla="*/ 10 h 167"/>
                <a:gd name="T26" fmla="*/ 71 w 197"/>
                <a:gd name="T27" fmla="*/ 3 h 167"/>
                <a:gd name="T28" fmla="*/ 89 w 197"/>
                <a:gd name="T29" fmla="*/ 23 h 167"/>
                <a:gd name="T30" fmla="*/ 103 w 197"/>
                <a:gd name="T31" fmla="*/ 17 h 167"/>
                <a:gd name="T32" fmla="*/ 118 w 197"/>
                <a:gd name="T33" fmla="*/ 19 h 167"/>
                <a:gd name="T34" fmla="*/ 131 w 197"/>
                <a:gd name="T35" fmla="*/ 47 h 167"/>
                <a:gd name="T36" fmla="*/ 131 w 197"/>
                <a:gd name="T37" fmla="*/ 48 h 167"/>
                <a:gd name="T38" fmla="*/ 125 w 197"/>
                <a:gd name="T39" fmla="*/ 63 h 167"/>
                <a:gd name="T40" fmla="*/ 120 w 197"/>
                <a:gd name="T41" fmla="*/ 70 h 167"/>
                <a:gd name="T42" fmla="*/ 117 w 197"/>
                <a:gd name="T43" fmla="*/ 73 h 167"/>
                <a:gd name="T44" fmla="*/ 114 w 197"/>
                <a:gd name="T45" fmla="*/ 76 h 167"/>
                <a:gd name="T46" fmla="*/ 118 w 197"/>
                <a:gd name="T47" fmla="*/ 75 h 167"/>
                <a:gd name="T48" fmla="*/ 121 w 197"/>
                <a:gd name="T49" fmla="*/ 75 h 167"/>
                <a:gd name="T50" fmla="*/ 125 w 197"/>
                <a:gd name="T51" fmla="*/ 75 h 167"/>
                <a:gd name="T52" fmla="*/ 129 w 197"/>
                <a:gd name="T53" fmla="*/ 75 h 167"/>
                <a:gd name="T54" fmla="*/ 139 w 197"/>
                <a:gd name="T55" fmla="*/ 75 h 167"/>
                <a:gd name="T56" fmla="*/ 143 w 197"/>
                <a:gd name="T57" fmla="*/ 74 h 167"/>
                <a:gd name="T58" fmla="*/ 150 w 197"/>
                <a:gd name="T59" fmla="*/ 73 h 167"/>
                <a:gd name="T60" fmla="*/ 178 w 197"/>
                <a:gd name="T61" fmla="*/ 69 h 167"/>
                <a:gd name="T62" fmla="*/ 197 w 197"/>
                <a:gd name="T63" fmla="*/ 67 h 167"/>
                <a:gd name="T64" fmla="*/ 192 w 197"/>
                <a:gd name="T65" fmla="*/ 71 h 167"/>
                <a:gd name="T66" fmla="*/ 186 w 197"/>
                <a:gd name="T67" fmla="*/ 76 h 167"/>
                <a:gd name="T68" fmla="*/ 194 w 197"/>
                <a:gd name="T69" fmla="*/ 78 h 167"/>
                <a:gd name="T70" fmla="*/ 185 w 197"/>
                <a:gd name="T71" fmla="*/ 83 h 167"/>
                <a:gd name="T72" fmla="*/ 193 w 197"/>
                <a:gd name="T73" fmla="*/ 89 h 167"/>
                <a:gd name="T74" fmla="*/ 187 w 197"/>
                <a:gd name="T75" fmla="*/ 95 h 167"/>
                <a:gd name="T76" fmla="*/ 192 w 197"/>
                <a:gd name="T77" fmla="*/ 106 h 167"/>
                <a:gd name="T78" fmla="*/ 190 w 197"/>
                <a:gd name="T79" fmla="*/ 111 h 167"/>
                <a:gd name="T80" fmla="*/ 193 w 197"/>
                <a:gd name="T81" fmla="*/ 117 h 167"/>
                <a:gd name="T82" fmla="*/ 163 w 197"/>
                <a:gd name="T83" fmla="*/ 110 h 167"/>
                <a:gd name="T84" fmla="*/ 132 w 197"/>
                <a:gd name="T85" fmla="*/ 106 h 167"/>
                <a:gd name="T86" fmla="*/ 117 w 197"/>
                <a:gd name="T87" fmla="*/ 104 h 167"/>
                <a:gd name="T88" fmla="*/ 125 w 197"/>
                <a:gd name="T89" fmla="*/ 12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7" h="167">
                  <a:moveTo>
                    <a:pt x="125" y="122"/>
                  </a:moveTo>
                  <a:cubicBezTo>
                    <a:pt x="129" y="132"/>
                    <a:pt x="130" y="143"/>
                    <a:pt x="124" y="152"/>
                  </a:cubicBezTo>
                  <a:cubicBezTo>
                    <a:pt x="119" y="162"/>
                    <a:pt x="107" y="164"/>
                    <a:pt x="97" y="158"/>
                  </a:cubicBezTo>
                  <a:cubicBezTo>
                    <a:pt x="92" y="155"/>
                    <a:pt x="88" y="153"/>
                    <a:pt x="85" y="147"/>
                  </a:cubicBezTo>
                  <a:cubicBezTo>
                    <a:pt x="87" y="152"/>
                    <a:pt x="76" y="161"/>
                    <a:pt x="72" y="163"/>
                  </a:cubicBezTo>
                  <a:cubicBezTo>
                    <a:pt x="66" y="166"/>
                    <a:pt x="58" y="167"/>
                    <a:pt x="51" y="164"/>
                  </a:cubicBezTo>
                  <a:cubicBezTo>
                    <a:pt x="32" y="159"/>
                    <a:pt x="29" y="140"/>
                    <a:pt x="33" y="124"/>
                  </a:cubicBezTo>
                  <a:cubicBezTo>
                    <a:pt x="24" y="123"/>
                    <a:pt x="17" y="122"/>
                    <a:pt x="10" y="114"/>
                  </a:cubicBezTo>
                  <a:cubicBezTo>
                    <a:pt x="4" y="107"/>
                    <a:pt x="2" y="97"/>
                    <a:pt x="1" y="88"/>
                  </a:cubicBezTo>
                  <a:cubicBezTo>
                    <a:pt x="0" y="78"/>
                    <a:pt x="1" y="66"/>
                    <a:pt x="5" y="56"/>
                  </a:cubicBezTo>
                  <a:cubicBezTo>
                    <a:pt x="7" y="51"/>
                    <a:pt x="10" y="46"/>
                    <a:pt x="14" y="42"/>
                  </a:cubicBezTo>
                  <a:cubicBezTo>
                    <a:pt x="21" y="34"/>
                    <a:pt x="37" y="34"/>
                    <a:pt x="46" y="39"/>
                  </a:cubicBezTo>
                  <a:cubicBezTo>
                    <a:pt x="40" y="31"/>
                    <a:pt x="40" y="18"/>
                    <a:pt x="47" y="10"/>
                  </a:cubicBezTo>
                  <a:cubicBezTo>
                    <a:pt x="52" y="3"/>
                    <a:pt x="63" y="0"/>
                    <a:pt x="71" y="3"/>
                  </a:cubicBezTo>
                  <a:cubicBezTo>
                    <a:pt x="79" y="5"/>
                    <a:pt x="87" y="15"/>
                    <a:pt x="89" y="23"/>
                  </a:cubicBezTo>
                  <a:cubicBezTo>
                    <a:pt x="94" y="21"/>
                    <a:pt x="96" y="18"/>
                    <a:pt x="103" y="17"/>
                  </a:cubicBezTo>
                  <a:cubicBezTo>
                    <a:pt x="108" y="17"/>
                    <a:pt x="114" y="17"/>
                    <a:pt x="118" y="19"/>
                  </a:cubicBezTo>
                  <a:cubicBezTo>
                    <a:pt x="128" y="25"/>
                    <a:pt x="132" y="36"/>
                    <a:pt x="131" y="47"/>
                  </a:cubicBezTo>
                  <a:cubicBezTo>
                    <a:pt x="131" y="47"/>
                    <a:pt x="131" y="47"/>
                    <a:pt x="131" y="48"/>
                  </a:cubicBezTo>
                  <a:cubicBezTo>
                    <a:pt x="130" y="53"/>
                    <a:pt x="128" y="59"/>
                    <a:pt x="125" y="63"/>
                  </a:cubicBezTo>
                  <a:cubicBezTo>
                    <a:pt x="123" y="66"/>
                    <a:pt x="122" y="68"/>
                    <a:pt x="120" y="70"/>
                  </a:cubicBezTo>
                  <a:cubicBezTo>
                    <a:pt x="119" y="71"/>
                    <a:pt x="118" y="72"/>
                    <a:pt x="117" y="73"/>
                  </a:cubicBezTo>
                  <a:cubicBezTo>
                    <a:pt x="116" y="74"/>
                    <a:pt x="115" y="75"/>
                    <a:pt x="114" y="76"/>
                  </a:cubicBezTo>
                  <a:cubicBezTo>
                    <a:pt x="115" y="75"/>
                    <a:pt x="117" y="75"/>
                    <a:pt x="118" y="75"/>
                  </a:cubicBezTo>
                  <a:cubicBezTo>
                    <a:pt x="119" y="75"/>
                    <a:pt x="120" y="75"/>
                    <a:pt x="121" y="75"/>
                  </a:cubicBezTo>
                  <a:cubicBezTo>
                    <a:pt x="123" y="75"/>
                    <a:pt x="124" y="75"/>
                    <a:pt x="125" y="75"/>
                  </a:cubicBezTo>
                  <a:cubicBezTo>
                    <a:pt x="126" y="75"/>
                    <a:pt x="128" y="75"/>
                    <a:pt x="129" y="75"/>
                  </a:cubicBezTo>
                  <a:cubicBezTo>
                    <a:pt x="132" y="75"/>
                    <a:pt x="136" y="75"/>
                    <a:pt x="139" y="75"/>
                  </a:cubicBezTo>
                  <a:cubicBezTo>
                    <a:pt x="140" y="74"/>
                    <a:pt x="142" y="74"/>
                    <a:pt x="143" y="74"/>
                  </a:cubicBezTo>
                  <a:cubicBezTo>
                    <a:pt x="145" y="74"/>
                    <a:pt x="147" y="74"/>
                    <a:pt x="150" y="73"/>
                  </a:cubicBezTo>
                  <a:cubicBezTo>
                    <a:pt x="159" y="72"/>
                    <a:pt x="169" y="70"/>
                    <a:pt x="178" y="69"/>
                  </a:cubicBezTo>
                  <a:cubicBezTo>
                    <a:pt x="184" y="68"/>
                    <a:pt x="191" y="69"/>
                    <a:pt x="197" y="67"/>
                  </a:cubicBezTo>
                  <a:cubicBezTo>
                    <a:pt x="195" y="67"/>
                    <a:pt x="194" y="70"/>
                    <a:pt x="192" y="71"/>
                  </a:cubicBezTo>
                  <a:cubicBezTo>
                    <a:pt x="190" y="73"/>
                    <a:pt x="188" y="74"/>
                    <a:pt x="186" y="76"/>
                  </a:cubicBezTo>
                  <a:cubicBezTo>
                    <a:pt x="189" y="77"/>
                    <a:pt x="191" y="77"/>
                    <a:pt x="194" y="78"/>
                  </a:cubicBezTo>
                  <a:cubicBezTo>
                    <a:pt x="192" y="80"/>
                    <a:pt x="189" y="83"/>
                    <a:pt x="185" y="83"/>
                  </a:cubicBezTo>
                  <a:cubicBezTo>
                    <a:pt x="189" y="83"/>
                    <a:pt x="193" y="85"/>
                    <a:pt x="193" y="89"/>
                  </a:cubicBezTo>
                  <a:cubicBezTo>
                    <a:pt x="194" y="92"/>
                    <a:pt x="187" y="96"/>
                    <a:pt x="187" y="95"/>
                  </a:cubicBezTo>
                  <a:cubicBezTo>
                    <a:pt x="188" y="100"/>
                    <a:pt x="195" y="102"/>
                    <a:pt x="192" y="106"/>
                  </a:cubicBezTo>
                  <a:cubicBezTo>
                    <a:pt x="191" y="109"/>
                    <a:pt x="189" y="107"/>
                    <a:pt x="190" y="111"/>
                  </a:cubicBezTo>
                  <a:cubicBezTo>
                    <a:pt x="191" y="113"/>
                    <a:pt x="192" y="115"/>
                    <a:pt x="193" y="117"/>
                  </a:cubicBezTo>
                  <a:cubicBezTo>
                    <a:pt x="183" y="116"/>
                    <a:pt x="173" y="112"/>
                    <a:pt x="163" y="110"/>
                  </a:cubicBezTo>
                  <a:cubicBezTo>
                    <a:pt x="153" y="108"/>
                    <a:pt x="142" y="107"/>
                    <a:pt x="132" y="106"/>
                  </a:cubicBezTo>
                  <a:cubicBezTo>
                    <a:pt x="130" y="105"/>
                    <a:pt x="117" y="104"/>
                    <a:pt x="117" y="104"/>
                  </a:cubicBezTo>
                  <a:cubicBezTo>
                    <a:pt x="120" y="109"/>
                    <a:pt x="123" y="116"/>
                    <a:pt x="125" y="122"/>
                  </a:cubicBezTo>
                  <a:close/>
                </a:path>
              </a:pathLst>
            </a:cu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Freeform 5311"/>
            <p:cNvSpPr>
              <a:spLocks/>
            </p:cNvSpPr>
            <p:nvPr/>
          </p:nvSpPr>
          <p:spPr bwMode="auto">
            <a:xfrm rot="10800000">
              <a:off x="5997014" y="2993886"/>
              <a:ext cx="739775" cy="627063"/>
            </a:xfrm>
            <a:custGeom>
              <a:avLst/>
              <a:gdLst>
                <a:gd name="T0" fmla="*/ 125 w 197"/>
                <a:gd name="T1" fmla="*/ 122 h 167"/>
                <a:gd name="T2" fmla="*/ 124 w 197"/>
                <a:gd name="T3" fmla="*/ 152 h 167"/>
                <a:gd name="T4" fmla="*/ 97 w 197"/>
                <a:gd name="T5" fmla="*/ 158 h 167"/>
                <a:gd name="T6" fmla="*/ 85 w 197"/>
                <a:gd name="T7" fmla="*/ 147 h 167"/>
                <a:gd name="T8" fmla="*/ 72 w 197"/>
                <a:gd name="T9" fmla="*/ 163 h 167"/>
                <a:gd name="T10" fmla="*/ 51 w 197"/>
                <a:gd name="T11" fmla="*/ 164 h 167"/>
                <a:gd name="T12" fmla="*/ 33 w 197"/>
                <a:gd name="T13" fmla="*/ 124 h 167"/>
                <a:gd name="T14" fmla="*/ 10 w 197"/>
                <a:gd name="T15" fmla="*/ 114 h 167"/>
                <a:gd name="T16" fmla="*/ 1 w 197"/>
                <a:gd name="T17" fmla="*/ 88 h 167"/>
                <a:gd name="T18" fmla="*/ 5 w 197"/>
                <a:gd name="T19" fmla="*/ 56 h 167"/>
                <a:gd name="T20" fmla="*/ 14 w 197"/>
                <a:gd name="T21" fmla="*/ 42 h 167"/>
                <a:gd name="T22" fmla="*/ 46 w 197"/>
                <a:gd name="T23" fmla="*/ 39 h 167"/>
                <a:gd name="T24" fmla="*/ 47 w 197"/>
                <a:gd name="T25" fmla="*/ 10 h 167"/>
                <a:gd name="T26" fmla="*/ 71 w 197"/>
                <a:gd name="T27" fmla="*/ 3 h 167"/>
                <a:gd name="T28" fmla="*/ 89 w 197"/>
                <a:gd name="T29" fmla="*/ 23 h 167"/>
                <a:gd name="T30" fmla="*/ 103 w 197"/>
                <a:gd name="T31" fmla="*/ 17 h 167"/>
                <a:gd name="T32" fmla="*/ 118 w 197"/>
                <a:gd name="T33" fmla="*/ 19 h 167"/>
                <a:gd name="T34" fmla="*/ 131 w 197"/>
                <a:gd name="T35" fmla="*/ 47 h 167"/>
                <a:gd name="T36" fmla="*/ 131 w 197"/>
                <a:gd name="T37" fmla="*/ 48 h 167"/>
                <a:gd name="T38" fmla="*/ 125 w 197"/>
                <a:gd name="T39" fmla="*/ 63 h 167"/>
                <a:gd name="T40" fmla="*/ 120 w 197"/>
                <a:gd name="T41" fmla="*/ 70 h 167"/>
                <a:gd name="T42" fmla="*/ 117 w 197"/>
                <a:gd name="T43" fmla="*/ 73 h 167"/>
                <a:gd name="T44" fmla="*/ 114 w 197"/>
                <a:gd name="T45" fmla="*/ 76 h 167"/>
                <a:gd name="T46" fmla="*/ 118 w 197"/>
                <a:gd name="T47" fmla="*/ 75 h 167"/>
                <a:gd name="T48" fmla="*/ 121 w 197"/>
                <a:gd name="T49" fmla="*/ 75 h 167"/>
                <a:gd name="T50" fmla="*/ 125 w 197"/>
                <a:gd name="T51" fmla="*/ 75 h 167"/>
                <a:gd name="T52" fmla="*/ 129 w 197"/>
                <a:gd name="T53" fmla="*/ 75 h 167"/>
                <a:gd name="T54" fmla="*/ 139 w 197"/>
                <a:gd name="T55" fmla="*/ 75 h 167"/>
                <a:gd name="T56" fmla="*/ 143 w 197"/>
                <a:gd name="T57" fmla="*/ 74 h 167"/>
                <a:gd name="T58" fmla="*/ 150 w 197"/>
                <a:gd name="T59" fmla="*/ 73 h 167"/>
                <a:gd name="T60" fmla="*/ 178 w 197"/>
                <a:gd name="T61" fmla="*/ 69 h 167"/>
                <a:gd name="T62" fmla="*/ 197 w 197"/>
                <a:gd name="T63" fmla="*/ 67 h 167"/>
                <a:gd name="T64" fmla="*/ 192 w 197"/>
                <a:gd name="T65" fmla="*/ 71 h 167"/>
                <a:gd name="T66" fmla="*/ 186 w 197"/>
                <a:gd name="T67" fmla="*/ 76 h 167"/>
                <a:gd name="T68" fmla="*/ 194 w 197"/>
                <a:gd name="T69" fmla="*/ 78 h 167"/>
                <a:gd name="T70" fmla="*/ 185 w 197"/>
                <a:gd name="T71" fmla="*/ 83 h 167"/>
                <a:gd name="T72" fmla="*/ 193 w 197"/>
                <a:gd name="T73" fmla="*/ 89 h 167"/>
                <a:gd name="T74" fmla="*/ 187 w 197"/>
                <a:gd name="T75" fmla="*/ 95 h 167"/>
                <a:gd name="T76" fmla="*/ 192 w 197"/>
                <a:gd name="T77" fmla="*/ 106 h 167"/>
                <a:gd name="T78" fmla="*/ 190 w 197"/>
                <a:gd name="T79" fmla="*/ 111 h 167"/>
                <a:gd name="T80" fmla="*/ 193 w 197"/>
                <a:gd name="T81" fmla="*/ 117 h 167"/>
                <a:gd name="T82" fmla="*/ 163 w 197"/>
                <a:gd name="T83" fmla="*/ 110 h 167"/>
                <a:gd name="T84" fmla="*/ 132 w 197"/>
                <a:gd name="T85" fmla="*/ 106 h 167"/>
                <a:gd name="T86" fmla="*/ 117 w 197"/>
                <a:gd name="T87" fmla="*/ 104 h 167"/>
                <a:gd name="T88" fmla="*/ 125 w 197"/>
                <a:gd name="T89" fmla="*/ 12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7" h="167">
                  <a:moveTo>
                    <a:pt x="125" y="122"/>
                  </a:moveTo>
                  <a:cubicBezTo>
                    <a:pt x="129" y="132"/>
                    <a:pt x="130" y="143"/>
                    <a:pt x="124" y="152"/>
                  </a:cubicBezTo>
                  <a:cubicBezTo>
                    <a:pt x="119" y="162"/>
                    <a:pt x="107" y="164"/>
                    <a:pt x="97" y="158"/>
                  </a:cubicBezTo>
                  <a:cubicBezTo>
                    <a:pt x="92" y="155"/>
                    <a:pt x="88" y="153"/>
                    <a:pt x="85" y="147"/>
                  </a:cubicBezTo>
                  <a:cubicBezTo>
                    <a:pt x="87" y="152"/>
                    <a:pt x="76" y="161"/>
                    <a:pt x="72" y="163"/>
                  </a:cubicBezTo>
                  <a:cubicBezTo>
                    <a:pt x="66" y="166"/>
                    <a:pt x="58" y="167"/>
                    <a:pt x="51" y="164"/>
                  </a:cubicBezTo>
                  <a:cubicBezTo>
                    <a:pt x="32" y="159"/>
                    <a:pt x="29" y="140"/>
                    <a:pt x="33" y="124"/>
                  </a:cubicBezTo>
                  <a:cubicBezTo>
                    <a:pt x="24" y="123"/>
                    <a:pt x="17" y="122"/>
                    <a:pt x="10" y="114"/>
                  </a:cubicBezTo>
                  <a:cubicBezTo>
                    <a:pt x="4" y="107"/>
                    <a:pt x="2" y="97"/>
                    <a:pt x="1" y="88"/>
                  </a:cubicBezTo>
                  <a:cubicBezTo>
                    <a:pt x="0" y="78"/>
                    <a:pt x="1" y="66"/>
                    <a:pt x="5" y="56"/>
                  </a:cubicBezTo>
                  <a:cubicBezTo>
                    <a:pt x="7" y="51"/>
                    <a:pt x="10" y="46"/>
                    <a:pt x="14" y="42"/>
                  </a:cubicBezTo>
                  <a:cubicBezTo>
                    <a:pt x="21" y="34"/>
                    <a:pt x="37" y="34"/>
                    <a:pt x="46" y="39"/>
                  </a:cubicBezTo>
                  <a:cubicBezTo>
                    <a:pt x="40" y="31"/>
                    <a:pt x="40" y="18"/>
                    <a:pt x="47" y="10"/>
                  </a:cubicBezTo>
                  <a:cubicBezTo>
                    <a:pt x="52" y="3"/>
                    <a:pt x="63" y="0"/>
                    <a:pt x="71" y="3"/>
                  </a:cubicBezTo>
                  <a:cubicBezTo>
                    <a:pt x="79" y="5"/>
                    <a:pt x="87" y="15"/>
                    <a:pt x="89" y="23"/>
                  </a:cubicBezTo>
                  <a:cubicBezTo>
                    <a:pt x="94" y="21"/>
                    <a:pt x="96" y="18"/>
                    <a:pt x="103" y="17"/>
                  </a:cubicBezTo>
                  <a:cubicBezTo>
                    <a:pt x="108" y="17"/>
                    <a:pt x="114" y="17"/>
                    <a:pt x="118" y="19"/>
                  </a:cubicBezTo>
                  <a:cubicBezTo>
                    <a:pt x="128" y="25"/>
                    <a:pt x="132" y="36"/>
                    <a:pt x="131" y="47"/>
                  </a:cubicBezTo>
                  <a:cubicBezTo>
                    <a:pt x="131" y="47"/>
                    <a:pt x="131" y="47"/>
                    <a:pt x="131" y="48"/>
                  </a:cubicBezTo>
                  <a:cubicBezTo>
                    <a:pt x="130" y="53"/>
                    <a:pt x="128" y="59"/>
                    <a:pt x="125" y="63"/>
                  </a:cubicBezTo>
                  <a:cubicBezTo>
                    <a:pt x="123" y="66"/>
                    <a:pt x="122" y="68"/>
                    <a:pt x="120" y="70"/>
                  </a:cubicBezTo>
                  <a:cubicBezTo>
                    <a:pt x="119" y="71"/>
                    <a:pt x="118" y="72"/>
                    <a:pt x="117" y="73"/>
                  </a:cubicBezTo>
                  <a:cubicBezTo>
                    <a:pt x="116" y="74"/>
                    <a:pt x="115" y="75"/>
                    <a:pt x="114" y="76"/>
                  </a:cubicBezTo>
                  <a:cubicBezTo>
                    <a:pt x="115" y="75"/>
                    <a:pt x="117" y="75"/>
                    <a:pt x="118" y="75"/>
                  </a:cubicBezTo>
                  <a:cubicBezTo>
                    <a:pt x="119" y="75"/>
                    <a:pt x="120" y="75"/>
                    <a:pt x="121" y="75"/>
                  </a:cubicBezTo>
                  <a:cubicBezTo>
                    <a:pt x="123" y="75"/>
                    <a:pt x="124" y="75"/>
                    <a:pt x="125" y="75"/>
                  </a:cubicBezTo>
                  <a:cubicBezTo>
                    <a:pt x="126" y="75"/>
                    <a:pt x="128" y="75"/>
                    <a:pt x="129" y="75"/>
                  </a:cubicBezTo>
                  <a:cubicBezTo>
                    <a:pt x="132" y="75"/>
                    <a:pt x="136" y="75"/>
                    <a:pt x="139" y="75"/>
                  </a:cubicBezTo>
                  <a:cubicBezTo>
                    <a:pt x="140" y="74"/>
                    <a:pt x="142" y="74"/>
                    <a:pt x="143" y="74"/>
                  </a:cubicBezTo>
                  <a:cubicBezTo>
                    <a:pt x="145" y="74"/>
                    <a:pt x="147" y="74"/>
                    <a:pt x="150" y="73"/>
                  </a:cubicBezTo>
                  <a:cubicBezTo>
                    <a:pt x="159" y="72"/>
                    <a:pt x="169" y="70"/>
                    <a:pt x="178" y="69"/>
                  </a:cubicBezTo>
                  <a:cubicBezTo>
                    <a:pt x="184" y="68"/>
                    <a:pt x="191" y="69"/>
                    <a:pt x="197" y="67"/>
                  </a:cubicBezTo>
                  <a:cubicBezTo>
                    <a:pt x="195" y="67"/>
                    <a:pt x="194" y="70"/>
                    <a:pt x="192" y="71"/>
                  </a:cubicBezTo>
                  <a:cubicBezTo>
                    <a:pt x="190" y="73"/>
                    <a:pt x="188" y="74"/>
                    <a:pt x="186" y="76"/>
                  </a:cubicBezTo>
                  <a:cubicBezTo>
                    <a:pt x="189" y="77"/>
                    <a:pt x="191" y="77"/>
                    <a:pt x="194" y="78"/>
                  </a:cubicBezTo>
                  <a:cubicBezTo>
                    <a:pt x="192" y="80"/>
                    <a:pt x="189" y="83"/>
                    <a:pt x="185" y="83"/>
                  </a:cubicBezTo>
                  <a:cubicBezTo>
                    <a:pt x="189" y="83"/>
                    <a:pt x="193" y="85"/>
                    <a:pt x="193" y="89"/>
                  </a:cubicBezTo>
                  <a:cubicBezTo>
                    <a:pt x="194" y="92"/>
                    <a:pt x="187" y="96"/>
                    <a:pt x="187" y="95"/>
                  </a:cubicBezTo>
                  <a:cubicBezTo>
                    <a:pt x="188" y="100"/>
                    <a:pt x="195" y="102"/>
                    <a:pt x="192" y="106"/>
                  </a:cubicBezTo>
                  <a:cubicBezTo>
                    <a:pt x="191" y="109"/>
                    <a:pt x="189" y="107"/>
                    <a:pt x="190" y="111"/>
                  </a:cubicBezTo>
                  <a:cubicBezTo>
                    <a:pt x="191" y="113"/>
                    <a:pt x="192" y="115"/>
                    <a:pt x="193" y="117"/>
                  </a:cubicBezTo>
                  <a:cubicBezTo>
                    <a:pt x="183" y="116"/>
                    <a:pt x="173" y="112"/>
                    <a:pt x="163" y="110"/>
                  </a:cubicBezTo>
                  <a:cubicBezTo>
                    <a:pt x="153" y="108"/>
                    <a:pt x="142" y="107"/>
                    <a:pt x="132" y="106"/>
                  </a:cubicBezTo>
                  <a:cubicBezTo>
                    <a:pt x="130" y="105"/>
                    <a:pt x="117" y="104"/>
                    <a:pt x="117" y="104"/>
                  </a:cubicBezTo>
                  <a:cubicBezTo>
                    <a:pt x="120" y="109"/>
                    <a:pt x="123" y="116"/>
                    <a:pt x="125" y="122"/>
                  </a:cubicBezTo>
                  <a:close/>
                </a:path>
              </a:pathLst>
            </a:custGeom>
            <a:solidFill>
              <a:srgbClr val="D2D5D8">
                <a:alpha val="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68" name="组合 467"/>
          <p:cNvGrpSpPr/>
          <p:nvPr/>
        </p:nvGrpSpPr>
        <p:grpSpPr>
          <a:xfrm rot="8221741">
            <a:off x="6909365" y="2330663"/>
            <a:ext cx="1767466" cy="845058"/>
            <a:chOff x="5282639" y="2925693"/>
            <a:chExt cx="1454150" cy="695256"/>
          </a:xfrm>
        </p:grpSpPr>
        <p:sp>
          <p:nvSpPr>
            <p:cNvPr id="469" name="Freeform 5311"/>
            <p:cNvSpPr>
              <a:spLocks/>
            </p:cNvSpPr>
            <p:nvPr/>
          </p:nvSpPr>
          <p:spPr bwMode="auto">
            <a:xfrm>
              <a:off x="5282639" y="2925693"/>
              <a:ext cx="739775" cy="627063"/>
            </a:xfrm>
            <a:custGeom>
              <a:avLst/>
              <a:gdLst>
                <a:gd name="T0" fmla="*/ 125 w 197"/>
                <a:gd name="T1" fmla="*/ 122 h 167"/>
                <a:gd name="T2" fmla="*/ 124 w 197"/>
                <a:gd name="T3" fmla="*/ 152 h 167"/>
                <a:gd name="T4" fmla="*/ 97 w 197"/>
                <a:gd name="T5" fmla="*/ 158 h 167"/>
                <a:gd name="T6" fmla="*/ 85 w 197"/>
                <a:gd name="T7" fmla="*/ 147 h 167"/>
                <a:gd name="T8" fmla="*/ 72 w 197"/>
                <a:gd name="T9" fmla="*/ 163 h 167"/>
                <a:gd name="T10" fmla="*/ 51 w 197"/>
                <a:gd name="T11" fmla="*/ 164 h 167"/>
                <a:gd name="T12" fmla="*/ 33 w 197"/>
                <a:gd name="T13" fmla="*/ 124 h 167"/>
                <a:gd name="T14" fmla="*/ 10 w 197"/>
                <a:gd name="T15" fmla="*/ 114 h 167"/>
                <a:gd name="T16" fmla="*/ 1 w 197"/>
                <a:gd name="T17" fmla="*/ 88 h 167"/>
                <a:gd name="T18" fmla="*/ 5 w 197"/>
                <a:gd name="T19" fmla="*/ 56 h 167"/>
                <a:gd name="T20" fmla="*/ 14 w 197"/>
                <a:gd name="T21" fmla="*/ 42 h 167"/>
                <a:gd name="T22" fmla="*/ 46 w 197"/>
                <a:gd name="T23" fmla="*/ 39 h 167"/>
                <a:gd name="T24" fmla="*/ 47 w 197"/>
                <a:gd name="T25" fmla="*/ 10 h 167"/>
                <a:gd name="T26" fmla="*/ 71 w 197"/>
                <a:gd name="T27" fmla="*/ 3 h 167"/>
                <a:gd name="T28" fmla="*/ 89 w 197"/>
                <a:gd name="T29" fmla="*/ 23 h 167"/>
                <a:gd name="T30" fmla="*/ 103 w 197"/>
                <a:gd name="T31" fmla="*/ 17 h 167"/>
                <a:gd name="T32" fmla="*/ 118 w 197"/>
                <a:gd name="T33" fmla="*/ 19 h 167"/>
                <a:gd name="T34" fmla="*/ 131 w 197"/>
                <a:gd name="T35" fmla="*/ 47 h 167"/>
                <a:gd name="T36" fmla="*/ 131 w 197"/>
                <a:gd name="T37" fmla="*/ 48 h 167"/>
                <a:gd name="T38" fmla="*/ 125 w 197"/>
                <a:gd name="T39" fmla="*/ 63 h 167"/>
                <a:gd name="T40" fmla="*/ 120 w 197"/>
                <a:gd name="T41" fmla="*/ 70 h 167"/>
                <a:gd name="T42" fmla="*/ 117 w 197"/>
                <a:gd name="T43" fmla="*/ 73 h 167"/>
                <a:gd name="T44" fmla="*/ 114 w 197"/>
                <a:gd name="T45" fmla="*/ 76 h 167"/>
                <a:gd name="T46" fmla="*/ 118 w 197"/>
                <a:gd name="T47" fmla="*/ 75 h 167"/>
                <a:gd name="T48" fmla="*/ 121 w 197"/>
                <a:gd name="T49" fmla="*/ 75 h 167"/>
                <a:gd name="T50" fmla="*/ 125 w 197"/>
                <a:gd name="T51" fmla="*/ 75 h 167"/>
                <a:gd name="T52" fmla="*/ 129 w 197"/>
                <a:gd name="T53" fmla="*/ 75 h 167"/>
                <a:gd name="T54" fmla="*/ 139 w 197"/>
                <a:gd name="T55" fmla="*/ 75 h 167"/>
                <a:gd name="T56" fmla="*/ 143 w 197"/>
                <a:gd name="T57" fmla="*/ 74 h 167"/>
                <a:gd name="T58" fmla="*/ 150 w 197"/>
                <a:gd name="T59" fmla="*/ 73 h 167"/>
                <a:gd name="T60" fmla="*/ 178 w 197"/>
                <a:gd name="T61" fmla="*/ 69 h 167"/>
                <a:gd name="T62" fmla="*/ 197 w 197"/>
                <a:gd name="T63" fmla="*/ 67 h 167"/>
                <a:gd name="T64" fmla="*/ 192 w 197"/>
                <a:gd name="T65" fmla="*/ 71 h 167"/>
                <a:gd name="T66" fmla="*/ 186 w 197"/>
                <a:gd name="T67" fmla="*/ 76 h 167"/>
                <a:gd name="T68" fmla="*/ 194 w 197"/>
                <a:gd name="T69" fmla="*/ 78 h 167"/>
                <a:gd name="T70" fmla="*/ 185 w 197"/>
                <a:gd name="T71" fmla="*/ 83 h 167"/>
                <a:gd name="T72" fmla="*/ 193 w 197"/>
                <a:gd name="T73" fmla="*/ 89 h 167"/>
                <a:gd name="T74" fmla="*/ 187 w 197"/>
                <a:gd name="T75" fmla="*/ 95 h 167"/>
                <a:gd name="T76" fmla="*/ 192 w 197"/>
                <a:gd name="T77" fmla="*/ 106 h 167"/>
                <a:gd name="T78" fmla="*/ 190 w 197"/>
                <a:gd name="T79" fmla="*/ 111 h 167"/>
                <a:gd name="T80" fmla="*/ 193 w 197"/>
                <a:gd name="T81" fmla="*/ 117 h 167"/>
                <a:gd name="T82" fmla="*/ 163 w 197"/>
                <a:gd name="T83" fmla="*/ 110 h 167"/>
                <a:gd name="T84" fmla="*/ 132 w 197"/>
                <a:gd name="T85" fmla="*/ 106 h 167"/>
                <a:gd name="T86" fmla="*/ 117 w 197"/>
                <a:gd name="T87" fmla="*/ 104 h 167"/>
                <a:gd name="T88" fmla="*/ 125 w 197"/>
                <a:gd name="T89" fmla="*/ 12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7" h="167">
                  <a:moveTo>
                    <a:pt x="125" y="122"/>
                  </a:moveTo>
                  <a:cubicBezTo>
                    <a:pt x="129" y="132"/>
                    <a:pt x="130" y="143"/>
                    <a:pt x="124" y="152"/>
                  </a:cubicBezTo>
                  <a:cubicBezTo>
                    <a:pt x="119" y="162"/>
                    <a:pt x="107" y="164"/>
                    <a:pt x="97" y="158"/>
                  </a:cubicBezTo>
                  <a:cubicBezTo>
                    <a:pt x="92" y="155"/>
                    <a:pt x="88" y="153"/>
                    <a:pt x="85" y="147"/>
                  </a:cubicBezTo>
                  <a:cubicBezTo>
                    <a:pt x="87" y="152"/>
                    <a:pt x="76" y="161"/>
                    <a:pt x="72" y="163"/>
                  </a:cubicBezTo>
                  <a:cubicBezTo>
                    <a:pt x="66" y="166"/>
                    <a:pt x="58" y="167"/>
                    <a:pt x="51" y="164"/>
                  </a:cubicBezTo>
                  <a:cubicBezTo>
                    <a:pt x="32" y="159"/>
                    <a:pt x="29" y="140"/>
                    <a:pt x="33" y="124"/>
                  </a:cubicBezTo>
                  <a:cubicBezTo>
                    <a:pt x="24" y="123"/>
                    <a:pt x="17" y="122"/>
                    <a:pt x="10" y="114"/>
                  </a:cubicBezTo>
                  <a:cubicBezTo>
                    <a:pt x="4" y="107"/>
                    <a:pt x="2" y="97"/>
                    <a:pt x="1" y="88"/>
                  </a:cubicBezTo>
                  <a:cubicBezTo>
                    <a:pt x="0" y="78"/>
                    <a:pt x="1" y="66"/>
                    <a:pt x="5" y="56"/>
                  </a:cubicBezTo>
                  <a:cubicBezTo>
                    <a:pt x="7" y="51"/>
                    <a:pt x="10" y="46"/>
                    <a:pt x="14" y="42"/>
                  </a:cubicBezTo>
                  <a:cubicBezTo>
                    <a:pt x="21" y="34"/>
                    <a:pt x="37" y="34"/>
                    <a:pt x="46" y="39"/>
                  </a:cubicBezTo>
                  <a:cubicBezTo>
                    <a:pt x="40" y="31"/>
                    <a:pt x="40" y="18"/>
                    <a:pt x="47" y="10"/>
                  </a:cubicBezTo>
                  <a:cubicBezTo>
                    <a:pt x="52" y="3"/>
                    <a:pt x="63" y="0"/>
                    <a:pt x="71" y="3"/>
                  </a:cubicBezTo>
                  <a:cubicBezTo>
                    <a:pt x="79" y="5"/>
                    <a:pt x="87" y="15"/>
                    <a:pt x="89" y="23"/>
                  </a:cubicBezTo>
                  <a:cubicBezTo>
                    <a:pt x="94" y="21"/>
                    <a:pt x="96" y="18"/>
                    <a:pt x="103" y="17"/>
                  </a:cubicBezTo>
                  <a:cubicBezTo>
                    <a:pt x="108" y="17"/>
                    <a:pt x="114" y="17"/>
                    <a:pt x="118" y="19"/>
                  </a:cubicBezTo>
                  <a:cubicBezTo>
                    <a:pt x="128" y="25"/>
                    <a:pt x="132" y="36"/>
                    <a:pt x="131" y="47"/>
                  </a:cubicBezTo>
                  <a:cubicBezTo>
                    <a:pt x="131" y="47"/>
                    <a:pt x="131" y="47"/>
                    <a:pt x="131" y="48"/>
                  </a:cubicBezTo>
                  <a:cubicBezTo>
                    <a:pt x="130" y="53"/>
                    <a:pt x="128" y="59"/>
                    <a:pt x="125" y="63"/>
                  </a:cubicBezTo>
                  <a:cubicBezTo>
                    <a:pt x="123" y="66"/>
                    <a:pt x="122" y="68"/>
                    <a:pt x="120" y="70"/>
                  </a:cubicBezTo>
                  <a:cubicBezTo>
                    <a:pt x="119" y="71"/>
                    <a:pt x="118" y="72"/>
                    <a:pt x="117" y="73"/>
                  </a:cubicBezTo>
                  <a:cubicBezTo>
                    <a:pt x="116" y="74"/>
                    <a:pt x="115" y="75"/>
                    <a:pt x="114" y="76"/>
                  </a:cubicBezTo>
                  <a:cubicBezTo>
                    <a:pt x="115" y="75"/>
                    <a:pt x="117" y="75"/>
                    <a:pt x="118" y="75"/>
                  </a:cubicBezTo>
                  <a:cubicBezTo>
                    <a:pt x="119" y="75"/>
                    <a:pt x="120" y="75"/>
                    <a:pt x="121" y="75"/>
                  </a:cubicBezTo>
                  <a:cubicBezTo>
                    <a:pt x="123" y="75"/>
                    <a:pt x="124" y="75"/>
                    <a:pt x="125" y="75"/>
                  </a:cubicBezTo>
                  <a:cubicBezTo>
                    <a:pt x="126" y="75"/>
                    <a:pt x="128" y="75"/>
                    <a:pt x="129" y="75"/>
                  </a:cubicBezTo>
                  <a:cubicBezTo>
                    <a:pt x="132" y="75"/>
                    <a:pt x="136" y="75"/>
                    <a:pt x="139" y="75"/>
                  </a:cubicBezTo>
                  <a:cubicBezTo>
                    <a:pt x="140" y="74"/>
                    <a:pt x="142" y="74"/>
                    <a:pt x="143" y="74"/>
                  </a:cubicBezTo>
                  <a:cubicBezTo>
                    <a:pt x="145" y="74"/>
                    <a:pt x="147" y="74"/>
                    <a:pt x="150" y="73"/>
                  </a:cubicBezTo>
                  <a:cubicBezTo>
                    <a:pt x="159" y="72"/>
                    <a:pt x="169" y="70"/>
                    <a:pt x="178" y="69"/>
                  </a:cubicBezTo>
                  <a:cubicBezTo>
                    <a:pt x="184" y="68"/>
                    <a:pt x="191" y="69"/>
                    <a:pt x="197" y="67"/>
                  </a:cubicBezTo>
                  <a:cubicBezTo>
                    <a:pt x="195" y="67"/>
                    <a:pt x="194" y="70"/>
                    <a:pt x="192" y="71"/>
                  </a:cubicBezTo>
                  <a:cubicBezTo>
                    <a:pt x="190" y="73"/>
                    <a:pt x="188" y="74"/>
                    <a:pt x="186" y="76"/>
                  </a:cubicBezTo>
                  <a:cubicBezTo>
                    <a:pt x="189" y="77"/>
                    <a:pt x="191" y="77"/>
                    <a:pt x="194" y="78"/>
                  </a:cubicBezTo>
                  <a:cubicBezTo>
                    <a:pt x="192" y="80"/>
                    <a:pt x="189" y="83"/>
                    <a:pt x="185" y="83"/>
                  </a:cubicBezTo>
                  <a:cubicBezTo>
                    <a:pt x="189" y="83"/>
                    <a:pt x="193" y="85"/>
                    <a:pt x="193" y="89"/>
                  </a:cubicBezTo>
                  <a:cubicBezTo>
                    <a:pt x="194" y="92"/>
                    <a:pt x="187" y="96"/>
                    <a:pt x="187" y="95"/>
                  </a:cubicBezTo>
                  <a:cubicBezTo>
                    <a:pt x="188" y="100"/>
                    <a:pt x="195" y="102"/>
                    <a:pt x="192" y="106"/>
                  </a:cubicBezTo>
                  <a:cubicBezTo>
                    <a:pt x="191" y="109"/>
                    <a:pt x="189" y="107"/>
                    <a:pt x="190" y="111"/>
                  </a:cubicBezTo>
                  <a:cubicBezTo>
                    <a:pt x="191" y="113"/>
                    <a:pt x="192" y="115"/>
                    <a:pt x="193" y="117"/>
                  </a:cubicBezTo>
                  <a:cubicBezTo>
                    <a:pt x="183" y="116"/>
                    <a:pt x="173" y="112"/>
                    <a:pt x="163" y="110"/>
                  </a:cubicBezTo>
                  <a:cubicBezTo>
                    <a:pt x="153" y="108"/>
                    <a:pt x="142" y="107"/>
                    <a:pt x="132" y="106"/>
                  </a:cubicBezTo>
                  <a:cubicBezTo>
                    <a:pt x="130" y="105"/>
                    <a:pt x="117" y="104"/>
                    <a:pt x="117" y="104"/>
                  </a:cubicBezTo>
                  <a:cubicBezTo>
                    <a:pt x="120" y="109"/>
                    <a:pt x="123" y="116"/>
                    <a:pt x="125" y="122"/>
                  </a:cubicBezTo>
                  <a:close/>
                </a:path>
              </a:pathLst>
            </a:cu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Freeform 5311"/>
            <p:cNvSpPr>
              <a:spLocks/>
            </p:cNvSpPr>
            <p:nvPr/>
          </p:nvSpPr>
          <p:spPr bwMode="auto">
            <a:xfrm rot="10800000">
              <a:off x="5997014" y="2993886"/>
              <a:ext cx="739775" cy="627063"/>
            </a:xfrm>
            <a:custGeom>
              <a:avLst/>
              <a:gdLst>
                <a:gd name="T0" fmla="*/ 125 w 197"/>
                <a:gd name="T1" fmla="*/ 122 h 167"/>
                <a:gd name="T2" fmla="*/ 124 w 197"/>
                <a:gd name="T3" fmla="*/ 152 h 167"/>
                <a:gd name="T4" fmla="*/ 97 w 197"/>
                <a:gd name="T5" fmla="*/ 158 h 167"/>
                <a:gd name="T6" fmla="*/ 85 w 197"/>
                <a:gd name="T7" fmla="*/ 147 h 167"/>
                <a:gd name="T8" fmla="*/ 72 w 197"/>
                <a:gd name="T9" fmla="*/ 163 h 167"/>
                <a:gd name="T10" fmla="*/ 51 w 197"/>
                <a:gd name="T11" fmla="*/ 164 h 167"/>
                <a:gd name="T12" fmla="*/ 33 w 197"/>
                <a:gd name="T13" fmla="*/ 124 h 167"/>
                <a:gd name="T14" fmla="*/ 10 w 197"/>
                <a:gd name="T15" fmla="*/ 114 h 167"/>
                <a:gd name="T16" fmla="*/ 1 w 197"/>
                <a:gd name="T17" fmla="*/ 88 h 167"/>
                <a:gd name="T18" fmla="*/ 5 w 197"/>
                <a:gd name="T19" fmla="*/ 56 h 167"/>
                <a:gd name="T20" fmla="*/ 14 w 197"/>
                <a:gd name="T21" fmla="*/ 42 h 167"/>
                <a:gd name="T22" fmla="*/ 46 w 197"/>
                <a:gd name="T23" fmla="*/ 39 h 167"/>
                <a:gd name="T24" fmla="*/ 47 w 197"/>
                <a:gd name="T25" fmla="*/ 10 h 167"/>
                <a:gd name="T26" fmla="*/ 71 w 197"/>
                <a:gd name="T27" fmla="*/ 3 h 167"/>
                <a:gd name="T28" fmla="*/ 89 w 197"/>
                <a:gd name="T29" fmla="*/ 23 h 167"/>
                <a:gd name="T30" fmla="*/ 103 w 197"/>
                <a:gd name="T31" fmla="*/ 17 h 167"/>
                <a:gd name="T32" fmla="*/ 118 w 197"/>
                <a:gd name="T33" fmla="*/ 19 h 167"/>
                <a:gd name="T34" fmla="*/ 131 w 197"/>
                <a:gd name="T35" fmla="*/ 47 h 167"/>
                <a:gd name="T36" fmla="*/ 131 w 197"/>
                <a:gd name="T37" fmla="*/ 48 h 167"/>
                <a:gd name="T38" fmla="*/ 125 w 197"/>
                <a:gd name="T39" fmla="*/ 63 h 167"/>
                <a:gd name="T40" fmla="*/ 120 w 197"/>
                <a:gd name="T41" fmla="*/ 70 h 167"/>
                <a:gd name="T42" fmla="*/ 117 w 197"/>
                <a:gd name="T43" fmla="*/ 73 h 167"/>
                <a:gd name="T44" fmla="*/ 114 w 197"/>
                <a:gd name="T45" fmla="*/ 76 h 167"/>
                <a:gd name="T46" fmla="*/ 118 w 197"/>
                <a:gd name="T47" fmla="*/ 75 h 167"/>
                <a:gd name="T48" fmla="*/ 121 w 197"/>
                <a:gd name="T49" fmla="*/ 75 h 167"/>
                <a:gd name="T50" fmla="*/ 125 w 197"/>
                <a:gd name="T51" fmla="*/ 75 h 167"/>
                <a:gd name="T52" fmla="*/ 129 w 197"/>
                <a:gd name="T53" fmla="*/ 75 h 167"/>
                <a:gd name="T54" fmla="*/ 139 w 197"/>
                <a:gd name="T55" fmla="*/ 75 h 167"/>
                <a:gd name="T56" fmla="*/ 143 w 197"/>
                <a:gd name="T57" fmla="*/ 74 h 167"/>
                <a:gd name="T58" fmla="*/ 150 w 197"/>
                <a:gd name="T59" fmla="*/ 73 h 167"/>
                <a:gd name="T60" fmla="*/ 178 w 197"/>
                <a:gd name="T61" fmla="*/ 69 h 167"/>
                <a:gd name="T62" fmla="*/ 197 w 197"/>
                <a:gd name="T63" fmla="*/ 67 h 167"/>
                <a:gd name="T64" fmla="*/ 192 w 197"/>
                <a:gd name="T65" fmla="*/ 71 h 167"/>
                <a:gd name="T66" fmla="*/ 186 w 197"/>
                <a:gd name="T67" fmla="*/ 76 h 167"/>
                <a:gd name="T68" fmla="*/ 194 w 197"/>
                <a:gd name="T69" fmla="*/ 78 h 167"/>
                <a:gd name="T70" fmla="*/ 185 w 197"/>
                <a:gd name="T71" fmla="*/ 83 h 167"/>
                <a:gd name="T72" fmla="*/ 193 w 197"/>
                <a:gd name="T73" fmla="*/ 89 h 167"/>
                <a:gd name="T74" fmla="*/ 187 w 197"/>
                <a:gd name="T75" fmla="*/ 95 h 167"/>
                <a:gd name="T76" fmla="*/ 192 w 197"/>
                <a:gd name="T77" fmla="*/ 106 h 167"/>
                <a:gd name="T78" fmla="*/ 190 w 197"/>
                <a:gd name="T79" fmla="*/ 111 h 167"/>
                <a:gd name="T80" fmla="*/ 193 w 197"/>
                <a:gd name="T81" fmla="*/ 117 h 167"/>
                <a:gd name="T82" fmla="*/ 163 w 197"/>
                <a:gd name="T83" fmla="*/ 110 h 167"/>
                <a:gd name="T84" fmla="*/ 132 w 197"/>
                <a:gd name="T85" fmla="*/ 106 h 167"/>
                <a:gd name="T86" fmla="*/ 117 w 197"/>
                <a:gd name="T87" fmla="*/ 104 h 167"/>
                <a:gd name="T88" fmla="*/ 125 w 197"/>
                <a:gd name="T89" fmla="*/ 12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7" h="167">
                  <a:moveTo>
                    <a:pt x="125" y="122"/>
                  </a:moveTo>
                  <a:cubicBezTo>
                    <a:pt x="129" y="132"/>
                    <a:pt x="130" y="143"/>
                    <a:pt x="124" y="152"/>
                  </a:cubicBezTo>
                  <a:cubicBezTo>
                    <a:pt x="119" y="162"/>
                    <a:pt x="107" y="164"/>
                    <a:pt x="97" y="158"/>
                  </a:cubicBezTo>
                  <a:cubicBezTo>
                    <a:pt x="92" y="155"/>
                    <a:pt x="88" y="153"/>
                    <a:pt x="85" y="147"/>
                  </a:cubicBezTo>
                  <a:cubicBezTo>
                    <a:pt x="87" y="152"/>
                    <a:pt x="76" y="161"/>
                    <a:pt x="72" y="163"/>
                  </a:cubicBezTo>
                  <a:cubicBezTo>
                    <a:pt x="66" y="166"/>
                    <a:pt x="58" y="167"/>
                    <a:pt x="51" y="164"/>
                  </a:cubicBezTo>
                  <a:cubicBezTo>
                    <a:pt x="32" y="159"/>
                    <a:pt x="29" y="140"/>
                    <a:pt x="33" y="124"/>
                  </a:cubicBezTo>
                  <a:cubicBezTo>
                    <a:pt x="24" y="123"/>
                    <a:pt x="17" y="122"/>
                    <a:pt x="10" y="114"/>
                  </a:cubicBezTo>
                  <a:cubicBezTo>
                    <a:pt x="4" y="107"/>
                    <a:pt x="2" y="97"/>
                    <a:pt x="1" y="88"/>
                  </a:cubicBezTo>
                  <a:cubicBezTo>
                    <a:pt x="0" y="78"/>
                    <a:pt x="1" y="66"/>
                    <a:pt x="5" y="56"/>
                  </a:cubicBezTo>
                  <a:cubicBezTo>
                    <a:pt x="7" y="51"/>
                    <a:pt x="10" y="46"/>
                    <a:pt x="14" y="42"/>
                  </a:cubicBezTo>
                  <a:cubicBezTo>
                    <a:pt x="21" y="34"/>
                    <a:pt x="37" y="34"/>
                    <a:pt x="46" y="39"/>
                  </a:cubicBezTo>
                  <a:cubicBezTo>
                    <a:pt x="40" y="31"/>
                    <a:pt x="40" y="18"/>
                    <a:pt x="47" y="10"/>
                  </a:cubicBezTo>
                  <a:cubicBezTo>
                    <a:pt x="52" y="3"/>
                    <a:pt x="63" y="0"/>
                    <a:pt x="71" y="3"/>
                  </a:cubicBezTo>
                  <a:cubicBezTo>
                    <a:pt x="79" y="5"/>
                    <a:pt x="87" y="15"/>
                    <a:pt x="89" y="23"/>
                  </a:cubicBezTo>
                  <a:cubicBezTo>
                    <a:pt x="94" y="21"/>
                    <a:pt x="96" y="18"/>
                    <a:pt x="103" y="17"/>
                  </a:cubicBezTo>
                  <a:cubicBezTo>
                    <a:pt x="108" y="17"/>
                    <a:pt x="114" y="17"/>
                    <a:pt x="118" y="19"/>
                  </a:cubicBezTo>
                  <a:cubicBezTo>
                    <a:pt x="128" y="25"/>
                    <a:pt x="132" y="36"/>
                    <a:pt x="131" y="47"/>
                  </a:cubicBezTo>
                  <a:cubicBezTo>
                    <a:pt x="131" y="47"/>
                    <a:pt x="131" y="47"/>
                    <a:pt x="131" y="48"/>
                  </a:cubicBezTo>
                  <a:cubicBezTo>
                    <a:pt x="130" y="53"/>
                    <a:pt x="128" y="59"/>
                    <a:pt x="125" y="63"/>
                  </a:cubicBezTo>
                  <a:cubicBezTo>
                    <a:pt x="123" y="66"/>
                    <a:pt x="122" y="68"/>
                    <a:pt x="120" y="70"/>
                  </a:cubicBezTo>
                  <a:cubicBezTo>
                    <a:pt x="119" y="71"/>
                    <a:pt x="118" y="72"/>
                    <a:pt x="117" y="73"/>
                  </a:cubicBezTo>
                  <a:cubicBezTo>
                    <a:pt x="116" y="74"/>
                    <a:pt x="115" y="75"/>
                    <a:pt x="114" y="76"/>
                  </a:cubicBezTo>
                  <a:cubicBezTo>
                    <a:pt x="115" y="75"/>
                    <a:pt x="117" y="75"/>
                    <a:pt x="118" y="75"/>
                  </a:cubicBezTo>
                  <a:cubicBezTo>
                    <a:pt x="119" y="75"/>
                    <a:pt x="120" y="75"/>
                    <a:pt x="121" y="75"/>
                  </a:cubicBezTo>
                  <a:cubicBezTo>
                    <a:pt x="123" y="75"/>
                    <a:pt x="124" y="75"/>
                    <a:pt x="125" y="75"/>
                  </a:cubicBezTo>
                  <a:cubicBezTo>
                    <a:pt x="126" y="75"/>
                    <a:pt x="128" y="75"/>
                    <a:pt x="129" y="75"/>
                  </a:cubicBezTo>
                  <a:cubicBezTo>
                    <a:pt x="132" y="75"/>
                    <a:pt x="136" y="75"/>
                    <a:pt x="139" y="75"/>
                  </a:cubicBezTo>
                  <a:cubicBezTo>
                    <a:pt x="140" y="74"/>
                    <a:pt x="142" y="74"/>
                    <a:pt x="143" y="74"/>
                  </a:cubicBezTo>
                  <a:cubicBezTo>
                    <a:pt x="145" y="74"/>
                    <a:pt x="147" y="74"/>
                    <a:pt x="150" y="73"/>
                  </a:cubicBezTo>
                  <a:cubicBezTo>
                    <a:pt x="159" y="72"/>
                    <a:pt x="169" y="70"/>
                    <a:pt x="178" y="69"/>
                  </a:cubicBezTo>
                  <a:cubicBezTo>
                    <a:pt x="184" y="68"/>
                    <a:pt x="191" y="69"/>
                    <a:pt x="197" y="67"/>
                  </a:cubicBezTo>
                  <a:cubicBezTo>
                    <a:pt x="195" y="67"/>
                    <a:pt x="194" y="70"/>
                    <a:pt x="192" y="71"/>
                  </a:cubicBezTo>
                  <a:cubicBezTo>
                    <a:pt x="190" y="73"/>
                    <a:pt x="188" y="74"/>
                    <a:pt x="186" y="76"/>
                  </a:cubicBezTo>
                  <a:cubicBezTo>
                    <a:pt x="189" y="77"/>
                    <a:pt x="191" y="77"/>
                    <a:pt x="194" y="78"/>
                  </a:cubicBezTo>
                  <a:cubicBezTo>
                    <a:pt x="192" y="80"/>
                    <a:pt x="189" y="83"/>
                    <a:pt x="185" y="83"/>
                  </a:cubicBezTo>
                  <a:cubicBezTo>
                    <a:pt x="189" y="83"/>
                    <a:pt x="193" y="85"/>
                    <a:pt x="193" y="89"/>
                  </a:cubicBezTo>
                  <a:cubicBezTo>
                    <a:pt x="194" y="92"/>
                    <a:pt x="187" y="96"/>
                    <a:pt x="187" y="95"/>
                  </a:cubicBezTo>
                  <a:cubicBezTo>
                    <a:pt x="188" y="100"/>
                    <a:pt x="195" y="102"/>
                    <a:pt x="192" y="106"/>
                  </a:cubicBezTo>
                  <a:cubicBezTo>
                    <a:pt x="191" y="109"/>
                    <a:pt x="189" y="107"/>
                    <a:pt x="190" y="111"/>
                  </a:cubicBezTo>
                  <a:cubicBezTo>
                    <a:pt x="191" y="113"/>
                    <a:pt x="192" y="115"/>
                    <a:pt x="193" y="117"/>
                  </a:cubicBezTo>
                  <a:cubicBezTo>
                    <a:pt x="183" y="116"/>
                    <a:pt x="173" y="112"/>
                    <a:pt x="163" y="110"/>
                  </a:cubicBezTo>
                  <a:cubicBezTo>
                    <a:pt x="153" y="108"/>
                    <a:pt x="142" y="107"/>
                    <a:pt x="132" y="106"/>
                  </a:cubicBezTo>
                  <a:cubicBezTo>
                    <a:pt x="130" y="105"/>
                    <a:pt x="117" y="104"/>
                    <a:pt x="117" y="104"/>
                  </a:cubicBezTo>
                  <a:cubicBezTo>
                    <a:pt x="120" y="109"/>
                    <a:pt x="123" y="116"/>
                    <a:pt x="125" y="122"/>
                  </a:cubicBezTo>
                  <a:close/>
                </a:path>
              </a:pathLst>
            </a:custGeom>
            <a:solidFill>
              <a:srgbClr val="D2D5D8">
                <a:alpha val="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03192" y="2657512"/>
            <a:ext cx="3265899" cy="1452436"/>
            <a:chOff x="1103192" y="2657512"/>
            <a:chExt cx="3265899" cy="1452436"/>
          </a:xfrm>
        </p:grpSpPr>
        <p:sp>
          <p:nvSpPr>
            <p:cNvPr id="484" name="文本框 483"/>
            <p:cNvSpPr txBox="1"/>
            <p:nvPr/>
          </p:nvSpPr>
          <p:spPr>
            <a:xfrm>
              <a:off x="1165119" y="2706499"/>
              <a:ext cx="3203972" cy="1403449"/>
            </a:xfrm>
            <a:custGeom>
              <a:avLst/>
              <a:gdLst/>
              <a:ahLst/>
              <a:cxnLst/>
              <a:rect l="l" t="t" r="r" b="b"/>
              <a:pathLst>
                <a:path w="3203972" h="1403449">
                  <a:moveTo>
                    <a:pt x="0" y="1013221"/>
                  </a:moveTo>
                  <a:lnTo>
                    <a:pt x="1150144" y="1013221"/>
                  </a:lnTo>
                  <a:lnTo>
                    <a:pt x="1150144" y="1156989"/>
                  </a:lnTo>
                  <a:lnTo>
                    <a:pt x="0" y="1156989"/>
                  </a:lnTo>
                  <a:close/>
                  <a:moveTo>
                    <a:pt x="308074" y="629840"/>
                  </a:moveTo>
                  <a:lnTo>
                    <a:pt x="280690" y="759916"/>
                  </a:lnTo>
                  <a:lnTo>
                    <a:pt x="1150144" y="759916"/>
                  </a:lnTo>
                  <a:lnTo>
                    <a:pt x="1177528" y="629840"/>
                  </a:lnTo>
                  <a:close/>
                  <a:moveTo>
                    <a:pt x="27385" y="479226"/>
                  </a:moveTo>
                  <a:lnTo>
                    <a:pt x="1382911" y="479226"/>
                  </a:lnTo>
                  <a:lnTo>
                    <a:pt x="1334989" y="759916"/>
                  </a:lnTo>
                  <a:lnTo>
                    <a:pt x="1465064" y="759916"/>
                  </a:lnTo>
                  <a:lnTo>
                    <a:pt x="1410296" y="1403449"/>
                  </a:lnTo>
                  <a:lnTo>
                    <a:pt x="280690" y="1403449"/>
                  </a:lnTo>
                  <a:lnTo>
                    <a:pt x="280690" y="1252835"/>
                  </a:lnTo>
                  <a:lnTo>
                    <a:pt x="1245989" y="1252835"/>
                  </a:lnTo>
                  <a:lnTo>
                    <a:pt x="1280220" y="910530"/>
                  </a:lnTo>
                  <a:lnTo>
                    <a:pt x="75307" y="910530"/>
                  </a:lnTo>
                  <a:lnTo>
                    <a:pt x="130076" y="629840"/>
                  </a:lnTo>
                  <a:lnTo>
                    <a:pt x="27385" y="629840"/>
                  </a:lnTo>
                  <a:close/>
                  <a:moveTo>
                    <a:pt x="944761" y="143767"/>
                  </a:moveTo>
                  <a:lnTo>
                    <a:pt x="944761" y="246459"/>
                  </a:lnTo>
                  <a:lnTo>
                    <a:pt x="1245989" y="246459"/>
                  </a:lnTo>
                  <a:lnTo>
                    <a:pt x="1245989" y="143767"/>
                  </a:lnTo>
                  <a:close/>
                  <a:moveTo>
                    <a:pt x="205383" y="143767"/>
                  </a:moveTo>
                  <a:lnTo>
                    <a:pt x="205383" y="246459"/>
                  </a:lnTo>
                  <a:lnTo>
                    <a:pt x="520303" y="246459"/>
                  </a:lnTo>
                  <a:lnTo>
                    <a:pt x="520303" y="143767"/>
                  </a:lnTo>
                  <a:close/>
                  <a:moveTo>
                    <a:pt x="766763" y="6846"/>
                  </a:moveTo>
                  <a:lnTo>
                    <a:pt x="1417142" y="6846"/>
                  </a:lnTo>
                  <a:lnTo>
                    <a:pt x="1417142" y="390227"/>
                  </a:lnTo>
                  <a:lnTo>
                    <a:pt x="766763" y="390227"/>
                  </a:lnTo>
                  <a:close/>
                  <a:moveTo>
                    <a:pt x="34231" y="6846"/>
                  </a:moveTo>
                  <a:lnTo>
                    <a:pt x="677763" y="6846"/>
                  </a:lnTo>
                  <a:lnTo>
                    <a:pt x="677763" y="390227"/>
                  </a:lnTo>
                  <a:lnTo>
                    <a:pt x="34231" y="390227"/>
                  </a:lnTo>
                  <a:close/>
                  <a:moveTo>
                    <a:pt x="1752600" y="0"/>
                  </a:moveTo>
                  <a:lnTo>
                    <a:pt x="3190280" y="0"/>
                  </a:lnTo>
                  <a:lnTo>
                    <a:pt x="3190280" y="143767"/>
                  </a:lnTo>
                  <a:lnTo>
                    <a:pt x="2806899" y="143767"/>
                  </a:lnTo>
                  <a:lnTo>
                    <a:pt x="2806899" y="691455"/>
                  </a:lnTo>
                  <a:lnTo>
                    <a:pt x="3156049" y="308074"/>
                  </a:lnTo>
                  <a:lnTo>
                    <a:pt x="3203972" y="465534"/>
                  </a:lnTo>
                  <a:lnTo>
                    <a:pt x="2806899" y="896838"/>
                  </a:lnTo>
                  <a:lnTo>
                    <a:pt x="2806899" y="1252835"/>
                  </a:lnTo>
                  <a:lnTo>
                    <a:pt x="3203972" y="1252835"/>
                  </a:lnTo>
                  <a:lnTo>
                    <a:pt x="3197126" y="1403449"/>
                  </a:lnTo>
                  <a:lnTo>
                    <a:pt x="2642592" y="1403449"/>
                  </a:lnTo>
                  <a:lnTo>
                    <a:pt x="2642592" y="143767"/>
                  </a:lnTo>
                  <a:lnTo>
                    <a:pt x="2204442" y="143767"/>
                  </a:lnTo>
                  <a:lnTo>
                    <a:pt x="2055980" y="369689"/>
                  </a:lnTo>
                  <a:lnTo>
                    <a:pt x="2402979" y="369689"/>
                  </a:lnTo>
                  <a:lnTo>
                    <a:pt x="2402979" y="794146"/>
                  </a:lnTo>
                  <a:lnTo>
                    <a:pt x="1875830" y="1403449"/>
                  </a:lnTo>
                  <a:lnTo>
                    <a:pt x="1718370" y="1369218"/>
                  </a:lnTo>
                  <a:lnTo>
                    <a:pt x="1985362" y="1049530"/>
                  </a:lnTo>
                  <a:lnTo>
                    <a:pt x="1718370" y="794146"/>
                  </a:lnTo>
                  <a:lnTo>
                    <a:pt x="1868984" y="732532"/>
                  </a:lnTo>
                  <a:lnTo>
                    <a:pt x="2080854" y="935190"/>
                  </a:lnTo>
                  <a:lnTo>
                    <a:pt x="2238673" y="746224"/>
                  </a:lnTo>
                  <a:lnTo>
                    <a:pt x="2238673" y="513457"/>
                  </a:lnTo>
                  <a:lnTo>
                    <a:pt x="1961504" y="513457"/>
                  </a:lnTo>
                  <a:lnTo>
                    <a:pt x="1889522" y="622994"/>
                  </a:lnTo>
                  <a:lnTo>
                    <a:pt x="1732062" y="588764"/>
                  </a:lnTo>
                  <a:lnTo>
                    <a:pt x="2026444" y="143767"/>
                  </a:lnTo>
                  <a:lnTo>
                    <a:pt x="1752600" y="143767"/>
                  </a:lnTo>
                  <a:close/>
                </a:path>
              </a:pathLst>
            </a:custGeom>
            <a:solidFill>
              <a:srgbClr val="39777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dirty="0">
                <a:solidFill>
                  <a:srgbClr val="39777F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sp>
          <p:nvSpPr>
            <p:cNvPr id="486" name="文本框 485"/>
            <p:cNvSpPr txBox="1"/>
            <p:nvPr/>
          </p:nvSpPr>
          <p:spPr>
            <a:xfrm>
              <a:off x="1103192" y="2657512"/>
              <a:ext cx="3203972" cy="1403449"/>
            </a:xfrm>
            <a:custGeom>
              <a:avLst/>
              <a:gdLst/>
              <a:ahLst/>
              <a:cxnLst/>
              <a:rect l="l" t="t" r="r" b="b"/>
              <a:pathLst>
                <a:path w="3203972" h="1403449">
                  <a:moveTo>
                    <a:pt x="0" y="1013221"/>
                  </a:moveTo>
                  <a:lnTo>
                    <a:pt x="1150144" y="1013221"/>
                  </a:lnTo>
                  <a:lnTo>
                    <a:pt x="1150144" y="1156989"/>
                  </a:lnTo>
                  <a:lnTo>
                    <a:pt x="0" y="1156989"/>
                  </a:lnTo>
                  <a:close/>
                  <a:moveTo>
                    <a:pt x="308074" y="629840"/>
                  </a:moveTo>
                  <a:lnTo>
                    <a:pt x="280690" y="759916"/>
                  </a:lnTo>
                  <a:lnTo>
                    <a:pt x="1150144" y="759916"/>
                  </a:lnTo>
                  <a:lnTo>
                    <a:pt x="1177528" y="629840"/>
                  </a:lnTo>
                  <a:close/>
                  <a:moveTo>
                    <a:pt x="27385" y="479226"/>
                  </a:moveTo>
                  <a:lnTo>
                    <a:pt x="1382911" y="479226"/>
                  </a:lnTo>
                  <a:lnTo>
                    <a:pt x="1334989" y="759916"/>
                  </a:lnTo>
                  <a:lnTo>
                    <a:pt x="1465064" y="759916"/>
                  </a:lnTo>
                  <a:lnTo>
                    <a:pt x="1410296" y="1403449"/>
                  </a:lnTo>
                  <a:lnTo>
                    <a:pt x="280690" y="1403449"/>
                  </a:lnTo>
                  <a:lnTo>
                    <a:pt x="280690" y="1252835"/>
                  </a:lnTo>
                  <a:lnTo>
                    <a:pt x="1245989" y="1252835"/>
                  </a:lnTo>
                  <a:lnTo>
                    <a:pt x="1280220" y="910530"/>
                  </a:lnTo>
                  <a:lnTo>
                    <a:pt x="75307" y="910530"/>
                  </a:lnTo>
                  <a:lnTo>
                    <a:pt x="130076" y="629840"/>
                  </a:lnTo>
                  <a:lnTo>
                    <a:pt x="27385" y="629840"/>
                  </a:lnTo>
                  <a:close/>
                  <a:moveTo>
                    <a:pt x="944761" y="143767"/>
                  </a:moveTo>
                  <a:lnTo>
                    <a:pt x="944761" y="246459"/>
                  </a:lnTo>
                  <a:lnTo>
                    <a:pt x="1245989" y="246459"/>
                  </a:lnTo>
                  <a:lnTo>
                    <a:pt x="1245989" y="143767"/>
                  </a:lnTo>
                  <a:close/>
                  <a:moveTo>
                    <a:pt x="205383" y="143767"/>
                  </a:moveTo>
                  <a:lnTo>
                    <a:pt x="205383" y="246459"/>
                  </a:lnTo>
                  <a:lnTo>
                    <a:pt x="520303" y="246459"/>
                  </a:lnTo>
                  <a:lnTo>
                    <a:pt x="520303" y="143767"/>
                  </a:lnTo>
                  <a:close/>
                  <a:moveTo>
                    <a:pt x="766763" y="6846"/>
                  </a:moveTo>
                  <a:lnTo>
                    <a:pt x="1417142" y="6846"/>
                  </a:lnTo>
                  <a:lnTo>
                    <a:pt x="1417142" y="390227"/>
                  </a:lnTo>
                  <a:lnTo>
                    <a:pt x="766763" y="390227"/>
                  </a:lnTo>
                  <a:close/>
                  <a:moveTo>
                    <a:pt x="34231" y="6846"/>
                  </a:moveTo>
                  <a:lnTo>
                    <a:pt x="677764" y="6846"/>
                  </a:lnTo>
                  <a:lnTo>
                    <a:pt x="677764" y="390227"/>
                  </a:lnTo>
                  <a:lnTo>
                    <a:pt x="34231" y="390227"/>
                  </a:lnTo>
                  <a:close/>
                  <a:moveTo>
                    <a:pt x="1752600" y="0"/>
                  </a:moveTo>
                  <a:lnTo>
                    <a:pt x="3190280" y="0"/>
                  </a:lnTo>
                  <a:lnTo>
                    <a:pt x="3190280" y="143767"/>
                  </a:lnTo>
                  <a:lnTo>
                    <a:pt x="2806899" y="143767"/>
                  </a:lnTo>
                  <a:lnTo>
                    <a:pt x="2806899" y="691455"/>
                  </a:lnTo>
                  <a:lnTo>
                    <a:pt x="3156049" y="308074"/>
                  </a:lnTo>
                  <a:lnTo>
                    <a:pt x="3203972" y="465534"/>
                  </a:lnTo>
                  <a:lnTo>
                    <a:pt x="2806899" y="896838"/>
                  </a:lnTo>
                  <a:lnTo>
                    <a:pt x="2806899" y="1252835"/>
                  </a:lnTo>
                  <a:lnTo>
                    <a:pt x="3203972" y="1252835"/>
                  </a:lnTo>
                  <a:lnTo>
                    <a:pt x="3197126" y="1403449"/>
                  </a:lnTo>
                  <a:lnTo>
                    <a:pt x="2642592" y="1403449"/>
                  </a:lnTo>
                  <a:lnTo>
                    <a:pt x="2642592" y="143767"/>
                  </a:lnTo>
                  <a:lnTo>
                    <a:pt x="2204442" y="143767"/>
                  </a:lnTo>
                  <a:lnTo>
                    <a:pt x="2055980" y="369689"/>
                  </a:lnTo>
                  <a:lnTo>
                    <a:pt x="2402979" y="369689"/>
                  </a:lnTo>
                  <a:lnTo>
                    <a:pt x="2402979" y="794146"/>
                  </a:lnTo>
                  <a:lnTo>
                    <a:pt x="1875830" y="1403449"/>
                  </a:lnTo>
                  <a:lnTo>
                    <a:pt x="1718370" y="1369218"/>
                  </a:lnTo>
                  <a:lnTo>
                    <a:pt x="1985362" y="1049530"/>
                  </a:lnTo>
                  <a:lnTo>
                    <a:pt x="1718370" y="794146"/>
                  </a:lnTo>
                  <a:lnTo>
                    <a:pt x="1868984" y="732532"/>
                  </a:lnTo>
                  <a:lnTo>
                    <a:pt x="2080854" y="935190"/>
                  </a:lnTo>
                  <a:lnTo>
                    <a:pt x="2238673" y="746224"/>
                  </a:lnTo>
                  <a:lnTo>
                    <a:pt x="2238673" y="513457"/>
                  </a:lnTo>
                  <a:lnTo>
                    <a:pt x="1961504" y="513457"/>
                  </a:lnTo>
                  <a:lnTo>
                    <a:pt x="1889522" y="622994"/>
                  </a:lnTo>
                  <a:lnTo>
                    <a:pt x="1732062" y="588764"/>
                  </a:lnTo>
                  <a:lnTo>
                    <a:pt x="2026444" y="143767"/>
                  </a:lnTo>
                  <a:lnTo>
                    <a:pt x="1752600" y="1437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51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28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" grpId="0" animBg="1"/>
      <p:bldP spid="483" grpId="0" animBg="1"/>
      <p:bldP spid="4885" grpId="0" animBg="1"/>
      <p:bldP spid="48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矩形 99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B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文本框 103"/>
          <p:cNvSpPr txBox="1"/>
          <p:nvPr/>
        </p:nvSpPr>
        <p:spPr>
          <a:xfrm>
            <a:off x="1125089" y="975970"/>
            <a:ext cx="1662149" cy="408199"/>
          </a:xfrm>
          <a:custGeom>
            <a:avLst/>
            <a:gdLst/>
            <a:ahLst/>
            <a:cxnLst/>
            <a:rect l="l" t="t" r="r" b="b"/>
            <a:pathLst>
              <a:path w="1662149" h="408199">
                <a:moveTo>
                  <a:pt x="552152" y="244525"/>
                </a:moveTo>
                <a:lnTo>
                  <a:pt x="599479" y="256357"/>
                </a:lnTo>
                <a:lnTo>
                  <a:pt x="550180" y="408199"/>
                </a:lnTo>
                <a:lnTo>
                  <a:pt x="502853" y="398339"/>
                </a:lnTo>
                <a:close/>
                <a:moveTo>
                  <a:pt x="522572" y="120291"/>
                </a:moveTo>
                <a:lnTo>
                  <a:pt x="595535" y="171562"/>
                </a:lnTo>
                <a:lnTo>
                  <a:pt x="577788" y="216917"/>
                </a:lnTo>
                <a:lnTo>
                  <a:pt x="504825" y="163674"/>
                </a:lnTo>
                <a:close/>
                <a:moveTo>
                  <a:pt x="1409737" y="63103"/>
                </a:moveTo>
                <a:lnTo>
                  <a:pt x="1409737" y="339180"/>
                </a:lnTo>
                <a:lnTo>
                  <a:pt x="1610878" y="339180"/>
                </a:lnTo>
                <a:lnTo>
                  <a:pt x="1610878" y="63103"/>
                </a:lnTo>
                <a:close/>
                <a:moveTo>
                  <a:pt x="1358466" y="17748"/>
                </a:moveTo>
                <a:lnTo>
                  <a:pt x="1662149" y="17748"/>
                </a:lnTo>
                <a:lnTo>
                  <a:pt x="1662149" y="384535"/>
                </a:lnTo>
                <a:lnTo>
                  <a:pt x="1358466" y="384535"/>
                </a:lnTo>
                <a:close/>
                <a:moveTo>
                  <a:pt x="1088529" y="17748"/>
                </a:moveTo>
                <a:lnTo>
                  <a:pt x="1200931" y="17748"/>
                </a:lnTo>
                <a:lnTo>
                  <a:pt x="1200931" y="384535"/>
                </a:lnTo>
                <a:lnTo>
                  <a:pt x="1147688" y="384535"/>
                </a:lnTo>
                <a:lnTo>
                  <a:pt x="1147688" y="61131"/>
                </a:lnTo>
                <a:lnTo>
                  <a:pt x="1088529" y="61131"/>
                </a:lnTo>
                <a:close/>
                <a:moveTo>
                  <a:pt x="9859" y="3944"/>
                </a:moveTo>
                <a:lnTo>
                  <a:pt x="423974" y="3944"/>
                </a:lnTo>
                <a:lnTo>
                  <a:pt x="423974" y="45356"/>
                </a:lnTo>
                <a:lnTo>
                  <a:pt x="313543" y="45356"/>
                </a:lnTo>
                <a:lnTo>
                  <a:pt x="313543" y="203113"/>
                </a:lnTo>
                <a:lnTo>
                  <a:pt x="414114" y="92683"/>
                </a:lnTo>
                <a:lnTo>
                  <a:pt x="427918" y="138038"/>
                </a:lnTo>
                <a:lnTo>
                  <a:pt x="313543" y="262273"/>
                </a:lnTo>
                <a:lnTo>
                  <a:pt x="313543" y="364815"/>
                </a:lnTo>
                <a:lnTo>
                  <a:pt x="427918" y="364815"/>
                </a:lnTo>
                <a:lnTo>
                  <a:pt x="425946" y="408199"/>
                </a:lnTo>
                <a:lnTo>
                  <a:pt x="266216" y="408199"/>
                </a:lnTo>
                <a:lnTo>
                  <a:pt x="266216" y="45356"/>
                </a:lnTo>
                <a:lnTo>
                  <a:pt x="140010" y="45356"/>
                </a:lnTo>
                <a:lnTo>
                  <a:pt x="97246" y="110431"/>
                </a:lnTo>
                <a:lnTo>
                  <a:pt x="197197" y="110431"/>
                </a:lnTo>
                <a:lnTo>
                  <a:pt x="197197" y="232693"/>
                </a:lnTo>
                <a:lnTo>
                  <a:pt x="45355" y="408199"/>
                </a:lnTo>
                <a:lnTo>
                  <a:pt x="0" y="398339"/>
                </a:lnTo>
                <a:lnTo>
                  <a:pt x="76905" y="306255"/>
                </a:lnTo>
                <a:lnTo>
                  <a:pt x="0" y="232693"/>
                </a:lnTo>
                <a:lnTo>
                  <a:pt x="43383" y="214945"/>
                </a:lnTo>
                <a:lnTo>
                  <a:pt x="104411" y="273320"/>
                </a:lnTo>
                <a:lnTo>
                  <a:pt x="149870" y="218889"/>
                </a:lnTo>
                <a:lnTo>
                  <a:pt x="149870" y="151842"/>
                </a:lnTo>
                <a:lnTo>
                  <a:pt x="70033" y="151842"/>
                </a:lnTo>
                <a:lnTo>
                  <a:pt x="49299" y="183394"/>
                </a:lnTo>
                <a:lnTo>
                  <a:pt x="3944" y="173534"/>
                </a:lnTo>
                <a:lnTo>
                  <a:pt x="88738" y="45356"/>
                </a:lnTo>
                <a:lnTo>
                  <a:pt x="9859" y="45356"/>
                </a:lnTo>
                <a:close/>
                <a:moveTo>
                  <a:pt x="759209" y="1972"/>
                </a:moveTo>
                <a:lnTo>
                  <a:pt x="808508" y="1972"/>
                </a:lnTo>
                <a:lnTo>
                  <a:pt x="808508" y="31552"/>
                </a:lnTo>
                <a:lnTo>
                  <a:pt x="932743" y="31552"/>
                </a:lnTo>
                <a:lnTo>
                  <a:pt x="932743" y="72963"/>
                </a:lnTo>
                <a:lnTo>
                  <a:pt x="808508" y="72963"/>
                </a:lnTo>
                <a:lnTo>
                  <a:pt x="808508" y="183394"/>
                </a:lnTo>
                <a:lnTo>
                  <a:pt x="942603" y="183394"/>
                </a:lnTo>
                <a:lnTo>
                  <a:pt x="942603" y="226777"/>
                </a:lnTo>
                <a:lnTo>
                  <a:pt x="788789" y="226777"/>
                </a:lnTo>
                <a:lnTo>
                  <a:pt x="709910" y="364815"/>
                </a:lnTo>
                <a:lnTo>
                  <a:pt x="879499" y="364815"/>
                </a:lnTo>
                <a:lnTo>
                  <a:pt x="857808" y="297768"/>
                </a:lnTo>
                <a:lnTo>
                  <a:pt x="895275" y="266217"/>
                </a:lnTo>
                <a:lnTo>
                  <a:pt x="936687" y="408199"/>
                </a:lnTo>
                <a:lnTo>
                  <a:pt x="636947" y="408199"/>
                </a:lnTo>
                <a:lnTo>
                  <a:pt x="739489" y="226777"/>
                </a:lnTo>
                <a:lnTo>
                  <a:pt x="640891" y="226777"/>
                </a:lnTo>
                <a:lnTo>
                  <a:pt x="640891" y="183394"/>
                </a:lnTo>
                <a:lnTo>
                  <a:pt x="759209" y="183394"/>
                </a:lnTo>
                <a:lnTo>
                  <a:pt x="759209" y="72963"/>
                </a:lnTo>
                <a:lnTo>
                  <a:pt x="646807" y="72963"/>
                </a:lnTo>
                <a:lnTo>
                  <a:pt x="646807" y="31552"/>
                </a:lnTo>
                <a:lnTo>
                  <a:pt x="759209" y="31552"/>
                </a:lnTo>
                <a:close/>
                <a:moveTo>
                  <a:pt x="530460" y="0"/>
                </a:moveTo>
                <a:lnTo>
                  <a:pt x="603423" y="51272"/>
                </a:lnTo>
                <a:lnTo>
                  <a:pt x="585675" y="94655"/>
                </a:lnTo>
                <a:lnTo>
                  <a:pt x="514684" y="453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5" name="文本框 104"/>
          <p:cNvSpPr txBox="1"/>
          <p:nvPr/>
        </p:nvSpPr>
        <p:spPr>
          <a:xfrm>
            <a:off x="1131005" y="1798730"/>
            <a:ext cx="2946462" cy="416087"/>
          </a:xfrm>
          <a:custGeom>
            <a:avLst/>
            <a:gdLst/>
            <a:ahLst/>
            <a:cxnLst/>
            <a:rect l="l" t="t" r="r" b="b"/>
            <a:pathLst>
              <a:path w="2946462" h="416087">
                <a:moveTo>
                  <a:pt x="2203028" y="293824"/>
                </a:moveTo>
                <a:lnTo>
                  <a:pt x="2254299" y="384535"/>
                </a:lnTo>
                <a:lnTo>
                  <a:pt x="2216832" y="414115"/>
                </a:lnTo>
                <a:lnTo>
                  <a:pt x="2165560" y="323404"/>
                </a:lnTo>
                <a:close/>
                <a:moveTo>
                  <a:pt x="1556221" y="232693"/>
                </a:moveTo>
                <a:lnTo>
                  <a:pt x="1556221" y="370731"/>
                </a:lnTo>
                <a:lnTo>
                  <a:pt x="1650876" y="370731"/>
                </a:lnTo>
                <a:lnTo>
                  <a:pt x="1650876" y="232693"/>
                </a:lnTo>
                <a:close/>
                <a:moveTo>
                  <a:pt x="1157883" y="218889"/>
                </a:moveTo>
                <a:lnTo>
                  <a:pt x="1157883" y="370731"/>
                </a:lnTo>
                <a:lnTo>
                  <a:pt x="1213098" y="370731"/>
                </a:lnTo>
                <a:lnTo>
                  <a:pt x="1213098" y="218889"/>
                </a:lnTo>
                <a:close/>
                <a:moveTo>
                  <a:pt x="1794830" y="153814"/>
                </a:moveTo>
                <a:lnTo>
                  <a:pt x="1838213" y="254385"/>
                </a:lnTo>
                <a:lnTo>
                  <a:pt x="1802718" y="287908"/>
                </a:lnTo>
                <a:lnTo>
                  <a:pt x="1759334" y="187338"/>
                </a:lnTo>
                <a:close/>
                <a:moveTo>
                  <a:pt x="394171" y="112403"/>
                </a:moveTo>
                <a:lnTo>
                  <a:pt x="394171" y="214945"/>
                </a:lnTo>
                <a:lnTo>
                  <a:pt x="559817" y="214945"/>
                </a:lnTo>
                <a:lnTo>
                  <a:pt x="559817" y="112403"/>
                </a:lnTo>
                <a:close/>
                <a:moveTo>
                  <a:pt x="51271" y="112403"/>
                </a:moveTo>
                <a:lnTo>
                  <a:pt x="51271" y="214945"/>
                </a:lnTo>
                <a:lnTo>
                  <a:pt x="216917" y="214945"/>
                </a:lnTo>
                <a:lnTo>
                  <a:pt x="216917" y="112403"/>
                </a:lnTo>
                <a:close/>
                <a:moveTo>
                  <a:pt x="2590970" y="96627"/>
                </a:moveTo>
                <a:lnTo>
                  <a:pt x="2561927" y="240581"/>
                </a:lnTo>
                <a:lnTo>
                  <a:pt x="2599685" y="270971"/>
                </a:lnTo>
                <a:lnTo>
                  <a:pt x="2670385" y="187338"/>
                </a:lnTo>
                <a:lnTo>
                  <a:pt x="2670385" y="96627"/>
                </a:lnTo>
                <a:close/>
                <a:moveTo>
                  <a:pt x="1556221" y="72963"/>
                </a:moveTo>
                <a:lnTo>
                  <a:pt x="1556221" y="189310"/>
                </a:lnTo>
                <a:lnTo>
                  <a:pt x="1650876" y="189310"/>
                </a:lnTo>
                <a:lnTo>
                  <a:pt x="1650876" y="72963"/>
                </a:lnTo>
                <a:close/>
                <a:moveTo>
                  <a:pt x="666080" y="67047"/>
                </a:moveTo>
                <a:lnTo>
                  <a:pt x="940184" y="67047"/>
                </a:lnTo>
                <a:lnTo>
                  <a:pt x="940184" y="110431"/>
                </a:lnTo>
                <a:lnTo>
                  <a:pt x="827782" y="110431"/>
                </a:lnTo>
                <a:lnTo>
                  <a:pt x="827782" y="384535"/>
                </a:lnTo>
                <a:lnTo>
                  <a:pt x="778482" y="384535"/>
                </a:lnTo>
                <a:lnTo>
                  <a:pt x="778482" y="110431"/>
                </a:lnTo>
                <a:lnTo>
                  <a:pt x="666080" y="110431"/>
                </a:lnTo>
                <a:close/>
                <a:moveTo>
                  <a:pt x="342900" y="67047"/>
                </a:moveTo>
                <a:lnTo>
                  <a:pt x="611088" y="67047"/>
                </a:lnTo>
                <a:lnTo>
                  <a:pt x="611088" y="260301"/>
                </a:lnTo>
                <a:lnTo>
                  <a:pt x="394171" y="260301"/>
                </a:lnTo>
                <a:lnTo>
                  <a:pt x="394171" y="384535"/>
                </a:lnTo>
                <a:lnTo>
                  <a:pt x="342900" y="384535"/>
                </a:lnTo>
                <a:close/>
                <a:moveTo>
                  <a:pt x="0" y="67047"/>
                </a:moveTo>
                <a:lnTo>
                  <a:pt x="268188" y="67047"/>
                </a:lnTo>
                <a:lnTo>
                  <a:pt x="268188" y="260301"/>
                </a:lnTo>
                <a:lnTo>
                  <a:pt x="51271" y="260301"/>
                </a:lnTo>
                <a:lnTo>
                  <a:pt x="51271" y="384535"/>
                </a:lnTo>
                <a:lnTo>
                  <a:pt x="0" y="384535"/>
                </a:lnTo>
                <a:close/>
                <a:moveTo>
                  <a:pt x="2763068" y="17748"/>
                </a:moveTo>
                <a:lnTo>
                  <a:pt x="2944490" y="17748"/>
                </a:lnTo>
                <a:lnTo>
                  <a:pt x="2871527" y="169590"/>
                </a:lnTo>
                <a:lnTo>
                  <a:pt x="2946462" y="169590"/>
                </a:lnTo>
                <a:lnTo>
                  <a:pt x="2946462" y="211001"/>
                </a:lnTo>
                <a:lnTo>
                  <a:pt x="2910966" y="211001"/>
                </a:lnTo>
                <a:lnTo>
                  <a:pt x="2910966" y="414115"/>
                </a:lnTo>
                <a:lnTo>
                  <a:pt x="2763068" y="414115"/>
                </a:lnTo>
                <a:lnTo>
                  <a:pt x="2763068" y="370731"/>
                </a:lnTo>
                <a:lnTo>
                  <a:pt x="2861667" y="370731"/>
                </a:lnTo>
                <a:lnTo>
                  <a:pt x="2861667" y="211001"/>
                </a:lnTo>
                <a:lnTo>
                  <a:pt x="2741376" y="211001"/>
                </a:lnTo>
                <a:lnTo>
                  <a:pt x="2741376" y="169590"/>
                </a:lnTo>
                <a:lnTo>
                  <a:pt x="2816311" y="169590"/>
                </a:lnTo>
                <a:lnTo>
                  <a:pt x="2869555" y="61131"/>
                </a:lnTo>
                <a:lnTo>
                  <a:pt x="2763068" y="61131"/>
                </a:lnTo>
                <a:close/>
                <a:moveTo>
                  <a:pt x="2559955" y="7888"/>
                </a:moveTo>
                <a:lnTo>
                  <a:pt x="2607282" y="15776"/>
                </a:lnTo>
                <a:lnTo>
                  <a:pt x="2599723" y="53244"/>
                </a:lnTo>
                <a:lnTo>
                  <a:pt x="2719685" y="53244"/>
                </a:lnTo>
                <a:lnTo>
                  <a:pt x="2719685" y="201142"/>
                </a:lnTo>
                <a:lnTo>
                  <a:pt x="2634442" y="298947"/>
                </a:lnTo>
                <a:lnTo>
                  <a:pt x="2723629" y="370731"/>
                </a:lnTo>
                <a:lnTo>
                  <a:pt x="2705881" y="414115"/>
                </a:lnTo>
                <a:lnTo>
                  <a:pt x="2604437" y="333373"/>
                </a:lnTo>
                <a:lnTo>
                  <a:pt x="2532347" y="416087"/>
                </a:lnTo>
                <a:lnTo>
                  <a:pt x="2508684" y="378619"/>
                </a:lnTo>
                <a:lnTo>
                  <a:pt x="2570062" y="306014"/>
                </a:lnTo>
                <a:lnTo>
                  <a:pt x="2512628" y="260301"/>
                </a:lnTo>
                <a:lnTo>
                  <a:pt x="2543316" y="96627"/>
                </a:lnTo>
                <a:lnTo>
                  <a:pt x="2508684" y="96627"/>
                </a:lnTo>
                <a:lnTo>
                  <a:pt x="2508684" y="53244"/>
                </a:lnTo>
                <a:lnTo>
                  <a:pt x="2551451" y="53244"/>
                </a:lnTo>
                <a:close/>
                <a:moveTo>
                  <a:pt x="2195140" y="5916"/>
                </a:moveTo>
                <a:lnTo>
                  <a:pt x="2246411" y="5916"/>
                </a:lnTo>
                <a:lnTo>
                  <a:pt x="2246411" y="86767"/>
                </a:lnTo>
                <a:lnTo>
                  <a:pt x="2429805" y="86767"/>
                </a:lnTo>
                <a:lnTo>
                  <a:pt x="2429805" y="132123"/>
                </a:lnTo>
                <a:lnTo>
                  <a:pt x="2246411" y="132123"/>
                </a:lnTo>
                <a:lnTo>
                  <a:pt x="2246411" y="193254"/>
                </a:lnTo>
                <a:lnTo>
                  <a:pt x="2435721" y="382563"/>
                </a:lnTo>
                <a:lnTo>
                  <a:pt x="2398253" y="414115"/>
                </a:lnTo>
                <a:lnTo>
                  <a:pt x="2220776" y="236637"/>
                </a:lnTo>
                <a:lnTo>
                  <a:pt x="2045270" y="414115"/>
                </a:lnTo>
                <a:lnTo>
                  <a:pt x="2009775" y="384535"/>
                </a:lnTo>
                <a:lnTo>
                  <a:pt x="2195140" y="193254"/>
                </a:lnTo>
                <a:lnTo>
                  <a:pt x="2195140" y="132123"/>
                </a:lnTo>
                <a:lnTo>
                  <a:pt x="2015691" y="132123"/>
                </a:lnTo>
                <a:lnTo>
                  <a:pt x="2015691" y="86767"/>
                </a:lnTo>
                <a:lnTo>
                  <a:pt x="2195140" y="86767"/>
                </a:lnTo>
                <a:close/>
                <a:moveTo>
                  <a:pt x="1159854" y="5916"/>
                </a:moveTo>
                <a:lnTo>
                  <a:pt x="1209154" y="5916"/>
                </a:lnTo>
                <a:lnTo>
                  <a:pt x="1209154" y="55216"/>
                </a:lnTo>
                <a:lnTo>
                  <a:pt x="1268313" y="55216"/>
                </a:lnTo>
                <a:lnTo>
                  <a:pt x="1268313" y="96627"/>
                </a:lnTo>
                <a:lnTo>
                  <a:pt x="1209154" y="96627"/>
                </a:lnTo>
                <a:lnTo>
                  <a:pt x="1209154" y="175506"/>
                </a:lnTo>
                <a:lnTo>
                  <a:pt x="1262397" y="175506"/>
                </a:lnTo>
                <a:lnTo>
                  <a:pt x="1262397" y="414115"/>
                </a:lnTo>
                <a:lnTo>
                  <a:pt x="1108583" y="414115"/>
                </a:lnTo>
                <a:lnTo>
                  <a:pt x="1108583" y="175506"/>
                </a:lnTo>
                <a:lnTo>
                  <a:pt x="1159854" y="175506"/>
                </a:lnTo>
                <a:lnTo>
                  <a:pt x="1159854" y="96627"/>
                </a:lnTo>
                <a:lnTo>
                  <a:pt x="1098723" y="96627"/>
                </a:lnTo>
                <a:lnTo>
                  <a:pt x="1098723" y="55216"/>
                </a:lnTo>
                <a:lnTo>
                  <a:pt x="1159854" y="55216"/>
                </a:lnTo>
                <a:close/>
                <a:moveTo>
                  <a:pt x="1041536" y="5916"/>
                </a:moveTo>
                <a:lnTo>
                  <a:pt x="1079004" y="33524"/>
                </a:lnTo>
                <a:lnTo>
                  <a:pt x="1035664" y="191282"/>
                </a:lnTo>
                <a:lnTo>
                  <a:pt x="1065200" y="191282"/>
                </a:lnTo>
                <a:lnTo>
                  <a:pt x="1065200" y="414115"/>
                </a:lnTo>
                <a:lnTo>
                  <a:pt x="1015900" y="414115"/>
                </a:lnTo>
                <a:lnTo>
                  <a:pt x="1015900" y="202802"/>
                </a:lnTo>
                <a:lnTo>
                  <a:pt x="992237" y="185366"/>
                </a:lnTo>
                <a:close/>
                <a:moveTo>
                  <a:pt x="1759334" y="3944"/>
                </a:moveTo>
                <a:lnTo>
                  <a:pt x="1785687" y="17748"/>
                </a:lnTo>
                <a:lnTo>
                  <a:pt x="1930896" y="17748"/>
                </a:lnTo>
                <a:lnTo>
                  <a:pt x="1926952" y="414115"/>
                </a:lnTo>
                <a:lnTo>
                  <a:pt x="1800746" y="414115"/>
                </a:lnTo>
                <a:lnTo>
                  <a:pt x="1800746" y="370731"/>
                </a:lnTo>
                <a:lnTo>
                  <a:pt x="1877653" y="370731"/>
                </a:lnTo>
                <a:lnTo>
                  <a:pt x="1881596" y="61131"/>
                </a:lnTo>
                <a:lnTo>
                  <a:pt x="1792294" y="61131"/>
                </a:lnTo>
                <a:lnTo>
                  <a:pt x="1771166" y="149870"/>
                </a:lnTo>
                <a:lnTo>
                  <a:pt x="1729755" y="128179"/>
                </a:lnTo>
                <a:close/>
                <a:moveTo>
                  <a:pt x="1291977" y="1972"/>
                </a:moveTo>
                <a:lnTo>
                  <a:pt x="1319226" y="17748"/>
                </a:lnTo>
                <a:lnTo>
                  <a:pt x="1431987" y="17748"/>
                </a:lnTo>
                <a:lnTo>
                  <a:pt x="1431987" y="61131"/>
                </a:lnTo>
                <a:lnTo>
                  <a:pt x="1420155" y="61131"/>
                </a:lnTo>
                <a:lnTo>
                  <a:pt x="1420155" y="159730"/>
                </a:lnTo>
                <a:lnTo>
                  <a:pt x="1372697" y="273102"/>
                </a:lnTo>
                <a:lnTo>
                  <a:pt x="1426071" y="376647"/>
                </a:lnTo>
                <a:lnTo>
                  <a:pt x="1402407" y="414115"/>
                </a:lnTo>
                <a:lnTo>
                  <a:pt x="1353003" y="320149"/>
                </a:lnTo>
                <a:lnTo>
                  <a:pt x="1313668" y="414115"/>
                </a:lnTo>
                <a:lnTo>
                  <a:pt x="1286061" y="376647"/>
                </a:lnTo>
                <a:lnTo>
                  <a:pt x="1328790" y="274097"/>
                </a:lnTo>
                <a:lnTo>
                  <a:pt x="1301837" y="222833"/>
                </a:lnTo>
                <a:lnTo>
                  <a:pt x="1327472" y="185366"/>
                </a:lnTo>
                <a:lnTo>
                  <a:pt x="1348646" y="226443"/>
                </a:lnTo>
                <a:lnTo>
                  <a:pt x="1374800" y="163674"/>
                </a:lnTo>
                <a:lnTo>
                  <a:pt x="1374800" y="61131"/>
                </a:lnTo>
                <a:lnTo>
                  <a:pt x="1326669" y="61131"/>
                </a:lnTo>
                <a:lnTo>
                  <a:pt x="1317612" y="183394"/>
                </a:lnTo>
                <a:lnTo>
                  <a:pt x="1280145" y="161702"/>
                </a:lnTo>
                <a:close/>
                <a:moveTo>
                  <a:pt x="1575941" y="0"/>
                </a:moveTo>
                <a:lnTo>
                  <a:pt x="1627212" y="7888"/>
                </a:lnTo>
                <a:lnTo>
                  <a:pt x="1621296" y="29580"/>
                </a:lnTo>
                <a:lnTo>
                  <a:pt x="1698203" y="29580"/>
                </a:lnTo>
                <a:lnTo>
                  <a:pt x="1698203" y="414115"/>
                </a:lnTo>
                <a:lnTo>
                  <a:pt x="1506922" y="414115"/>
                </a:lnTo>
                <a:lnTo>
                  <a:pt x="1506922" y="29580"/>
                </a:lnTo>
                <a:lnTo>
                  <a:pt x="1566081" y="295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682" name="Freeform 687">
            <a:hlinkClick r:id="rId2"/>
          </p:cNvPr>
          <p:cNvSpPr>
            <a:spLocks/>
          </p:cNvSpPr>
          <p:nvPr/>
        </p:nvSpPr>
        <p:spPr bwMode="auto">
          <a:xfrm flipH="1">
            <a:off x="5260976" y="1816100"/>
            <a:ext cx="2051050" cy="1219200"/>
          </a:xfrm>
          <a:custGeom>
            <a:avLst/>
            <a:gdLst>
              <a:gd name="T0" fmla="*/ 331 w 1195"/>
              <a:gd name="T1" fmla="*/ 0 h 711"/>
              <a:gd name="T2" fmla="*/ 0 w 1195"/>
              <a:gd name="T3" fmla="*/ 334 h 711"/>
              <a:gd name="T4" fmla="*/ 74 w 1195"/>
              <a:gd name="T5" fmla="*/ 545 h 711"/>
              <a:gd name="T6" fmla="*/ 616 w 1195"/>
              <a:gd name="T7" fmla="*/ 711 h 711"/>
              <a:gd name="T8" fmla="*/ 1140 w 1195"/>
              <a:gd name="T9" fmla="*/ 584 h 711"/>
              <a:gd name="T10" fmla="*/ 1195 w 1195"/>
              <a:gd name="T11" fmla="*/ 469 h 711"/>
              <a:gd name="T12" fmla="*/ 992 w 1195"/>
              <a:gd name="T13" fmla="*/ 301 h 711"/>
              <a:gd name="T14" fmla="*/ 953 w 1195"/>
              <a:gd name="T15" fmla="*/ 305 h 711"/>
              <a:gd name="T16" fmla="*/ 691 w 1195"/>
              <a:gd name="T17" fmla="*/ 118 h 711"/>
              <a:gd name="T18" fmla="*/ 596 w 1195"/>
              <a:gd name="T19" fmla="*/ 134 h 711"/>
              <a:gd name="T20" fmla="*/ 331 w 1195"/>
              <a:gd name="T21" fmla="*/ 0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95" h="711">
                <a:moveTo>
                  <a:pt x="331" y="0"/>
                </a:moveTo>
                <a:cubicBezTo>
                  <a:pt x="148" y="0"/>
                  <a:pt x="0" y="149"/>
                  <a:pt x="0" y="334"/>
                </a:cubicBezTo>
                <a:cubicBezTo>
                  <a:pt x="0" y="414"/>
                  <a:pt x="27" y="487"/>
                  <a:pt x="74" y="545"/>
                </a:cubicBezTo>
                <a:cubicBezTo>
                  <a:pt x="84" y="637"/>
                  <a:pt x="323" y="711"/>
                  <a:pt x="616" y="711"/>
                </a:cubicBezTo>
                <a:cubicBezTo>
                  <a:pt x="867" y="711"/>
                  <a:pt x="1078" y="657"/>
                  <a:pt x="1140" y="584"/>
                </a:cubicBezTo>
                <a:cubicBezTo>
                  <a:pt x="1174" y="554"/>
                  <a:pt x="1195" y="513"/>
                  <a:pt x="1195" y="469"/>
                </a:cubicBezTo>
                <a:cubicBezTo>
                  <a:pt x="1195" y="376"/>
                  <a:pt x="1104" y="301"/>
                  <a:pt x="992" y="301"/>
                </a:cubicBezTo>
                <a:cubicBezTo>
                  <a:pt x="979" y="301"/>
                  <a:pt x="965" y="303"/>
                  <a:pt x="953" y="305"/>
                </a:cubicBezTo>
                <a:cubicBezTo>
                  <a:pt x="929" y="199"/>
                  <a:pt x="821" y="118"/>
                  <a:pt x="691" y="118"/>
                </a:cubicBezTo>
                <a:cubicBezTo>
                  <a:pt x="657" y="118"/>
                  <a:pt x="625" y="124"/>
                  <a:pt x="596" y="134"/>
                </a:cubicBezTo>
                <a:cubicBezTo>
                  <a:pt x="535" y="52"/>
                  <a:pt x="439" y="0"/>
                  <a:pt x="3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3" name="Freeform 688">
            <a:hlinkClick r:id="rId2"/>
          </p:cNvPr>
          <p:cNvSpPr>
            <a:spLocks/>
          </p:cNvSpPr>
          <p:nvPr/>
        </p:nvSpPr>
        <p:spPr bwMode="auto">
          <a:xfrm flipH="1">
            <a:off x="5167313" y="3254375"/>
            <a:ext cx="2695575" cy="1604963"/>
          </a:xfrm>
          <a:custGeom>
            <a:avLst/>
            <a:gdLst>
              <a:gd name="T0" fmla="*/ 1136 w 1571"/>
              <a:gd name="T1" fmla="*/ 0 h 935"/>
              <a:gd name="T2" fmla="*/ 788 w 1571"/>
              <a:gd name="T3" fmla="*/ 176 h 935"/>
              <a:gd name="T4" fmla="*/ 662 w 1571"/>
              <a:gd name="T5" fmla="*/ 156 h 935"/>
              <a:gd name="T6" fmla="*/ 319 w 1571"/>
              <a:gd name="T7" fmla="*/ 401 h 935"/>
              <a:gd name="T8" fmla="*/ 267 w 1571"/>
              <a:gd name="T9" fmla="*/ 397 h 935"/>
              <a:gd name="T10" fmla="*/ 0 w 1571"/>
              <a:gd name="T11" fmla="*/ 617 h 935"/>
              <a:gd name="T12" fmla="*/ 73 w 1571"/>
              <a:gd name="T13" fmla="*/ 767 h 935"/>
              <a:gd name="T14" fmla="*/ 761 w 1571"/>
              <a:gd name="T15" fmla="*/ 935 h 935"/>
              <a:gd name="T16" fmla="*/ 1474 w 1571"/>
              <a:gd name="T17" fmla="*/ 716 h 935"/>
              <a:gd name="T18" fmla="*/ 1571 w 1571"/>
              <a:gd name="T19" fmla="*/ 440 h 935"/>
              <a:gd name="T20" fmla="*/ 1136 w 1571"/>
              <a:gd name="T21" fmla="*/ 0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71" h="935">
                <a:moveTo>
                  <a:pt x="1136" y="0"/>
                </a:moveTo>
                <a:cubicBezTo>
                  <a:pt x="994" y="0"/>
                  <a:pt x="867" y="69"/>
                  <a:pt x="788" y="176"/>
                </a:cubicBezTo>
                <a:cubicBezTo>
                  <a:pt x="749" y="163"/>
                  <a:pt x="707" y="156"/>
                  <a:pt x="662" y="156"/>
                </a:cubicBezTo>
                <a:cubicBezTo>
                  <a:pt x="491" y="156"/>
                  <a:pt x="349" y="262"/>
                  <a:pt x="319" y="401"/>
                </a:cubicBezTo>
                <a:cubicBezTo>
                  <a:pt x="302" y="398"/>
                  <a:pt x="285" y="397"/>
                  <a:pt x="267" y="397"/>
                </a:cubicBezTo>
                <a:cubicBezTo>
                  <a:pt x="119" y="397"/>
                  <a:pt x="0" y="495"/>
                  <a:pt x="0" y="617"/>
                </a:cubicBezTo>
                <a:cubicBezTo>
                  <a:pt x="0" y="675"/>
                  <a:pt x="27" y="728"/>
                  <a:pt x="73" y="767"/>
                </a:cubicBezTo>
                <a:cubicBezTo>
                  <a:pt x="154" y="864"/>
                  <a:pt x="432" y="935"/>
                  <a:pt x="761" y="935"/>
                </a:cubicBezTo>
                <a:cubicBezTo>
                  <a:pt x="1146" y="935"/>
                  <a:pt x="1460" y="838"/>
                  <a:pt x="1474" y="716"/>
                </a:cubicBezTo>
                <a:cubicBezTo>
                  <a:pt x="1534" y="641"/>
                  <a:pt x="1571" y="544"/>
                  <a:pt x="1571" y="440"/>
                </a:cubicBezTo>
                <a:cubicBezTo>
                  <a:pt x="1571" y="197"/>
                  <a:pt x="1376" y="0"/>
                  <a:pt x="1136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4" name="Freeform 689">
            <a:hlinkClick r:id="rId2"/>
          </p:cNvPr>
          <p:cNvSpPr>
            <a:spLocks/>
          </p:cNvSpPr>
          <p:nvPr/>
        </p:nvSpPr>
        <p:spPr bwMode="auto">
          <a:xfrm flipH="1">
            <a:off x="8707438" y="1144588"/>
            <a:ext cx="2249488" cy="1338263"/>
          </a:xfrm>
          <a:custGeom>
            <a:avLst/>
            <a:gdLst>
              <a:gd name="T0" fmla="*/ 362 w 1311"/>
              <a:gd name="T1" fmla="*/ 0 h 780"/>
              <a:gd name="T2" fmla="*/ 0 w 1311"/>
              <a:gd name="T3" fmla="*/ 366 h 780"/>
              <a:gd name="T4" fmla="*/ 81 w 1311"/>
              <a:gd name="T5" fmla="*/ 597 h 780"/>
              <a:gd name="T6" fmla="*/ 675 w 1311"/>
              <a:gd name="T7" fmla="*/ 780 h 780"/>
              <a:gd name="T8" fmla="*/ 1250 w 1311"/>
              <a:gd name="T9" fmla="*/ 640 h 780"/>
              <a:gd name="T10" fmla="*/ 1311 w 1311"/>
              <a:gd name="T11" fmla="*/ 514 h 780"/>
              <a:gd name="T12" fmla="*/ 1088 w 1311"/>
              <a:gd name="T13" fmla="*/ 331 h 780"/>
              <a:gd name="T14" fmla="*/ 1044 w 1311"/>
              <a:gd name="T15" fmla="*/ 334 h 780"/>
              <a:gd name="T16" fmla="*/ 758 w 1311"/>
              <a:gd name="T17" fmla="*/ 130 h 780"/>
              <a:gd name="T18" fmla="*/ 653 w 1311"/>
              <a:gd name="T19" fmla="*/ 146 h 780"/>
              <a:gd name="T20" fmla="*/ 362 w 1311"/>
              <a:gd name="T21" fmla="*/ 0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11" h="780">
                <a:moveTo>
                  <a:pt x="362" y="0"/>
                </a:moveTo>
                <a:cubicBezTo>
                  <a:pt x="162" y="0"/>
                  <a:pt x="0" y="164"/>
                  <a:pt x="0" y="366"/>
                </a:cubicBezTo>
                <a:cubicBezTo>
                  <a:pt x="0" y="454"/>
                  <a:pt x="30" y="534"/>
                  <a:pt x="81" y="597"/>
                </a:cubicBezTo>
                <a:cubicBezTo>
                  <a:pt x="92" y="699"/>
                  <a:pt x="354" y="780"/>
                  <a:pt x="675" y="780"/>
                </a:cubicBezTo>
                <a:cubicBezTo>
                  <a:pt x="950" y="780"/>
                  <a:pt x="1181" y="720"/>
                  <a:pt x="1250" y="640"/>
                </a:cubicBezTo>
                <a:cubicBezTo>
                  <a:pt x="1287" y="607"/>
                  <a:pt x="1311" y="563"/>
                  <a:pt x="1311" y="514"/>
                </a:cubicBezTo>
                <a:cubicBezTo>
                  <a:pt x="1311" y="413"/>
                  <a:pt x="1211" y="331"/>
                  <a:pt x="1088" y="331"/>
                </a:cubicBezTo>
                <a:cubicBezTo>
                  <a:pt x="1073" y="331"/>
                  <a:pt x="1058" y="332"/>
                  <a:pt x="1044" y="334"/>
                </a:cubicBezTo>
                <a:cubicBezTo>
                  <a:pt x="1019" y="218"/>
                  <a:pt x="900" y="130"/>
                  <a:pt x="758" y="130"/>
                </a:cubicBezTo>
                <a:cubicBezTo>
                  <a:pt x="721" y="130"/>
                  <a:pt x="685" y="136"/>
                  <a:pt x="653" y="146"/>
                </a:cubicBezTo>
                <a:cubicBezTo>
                  <a:pt x="587" y="57"/>
                  <a:pt x="481" y="0"/>
                  <a:pt x="362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5" name="Freeform 690">
            <a:hlinkClick r:id="rId2"/>
          </p:cNvPr>
          <p:cNvSpPr>
            <a:spLocks/>
          </p:cNvSpPr>
          <p:nvPr/>
        </p:nvSpPr>
        <p:spPr bwMode="auto">
          <a:xfrm flipH="1">
            <a:off x="9034463" y="4513263"/>
            <a:ext cx="1831975" cy="1089025"/>
          </a:xfrm>
          <a:custGeom>
            <a:avLst/>
            <a:gdLst>
              <a:gd name="T0" fmla="*/ 296 w 1068"/>
              <a:gd name="T1" fmla="*/ 0 h 635"/>
              <a:gd name="T2" fmla="*/ 0 w 1068"/>
              <a:gd name="T3" fmla="*/ 298 h 635"/>
              <a:gd name="T4" fmla="*/ 67 w 1068"/>
              <a:gd name="T5" fmla="*/ 486 h 635"/>
              <a:gd name="T6" fmla="*/ 550 w 1068"/>
              <a:gd name="T7" fmla="*/ 635 h 635"/>
              <a:gd name="T8" fmla="*/ 1018 w 1068"/>
              <a:gd name="T9" fmla="*/ 521 h 635"/>
              <a:gd name="T10" fmla="*/ 1068 w 1068"/>
              <a:gd name="T11" fmla="*/ 418 h 635"/>
              <a:gd name="T12" fmla="*/ 886 w 1068"/>
              <a:gd name="T13" fmla="*/ 269 h 635"/>
              <a:gd name="T14" fmla="*/ 851 w 1068"/>
              <a:gd name="T15" fmla="*/ 272 h 635"/>
              <a:gd name="T16" fmla="*/ 618 w 1068"/>
              <a:gd name="T17" fmla="*/ 105 h 635"/>
              <a:gd name="T18" fmla="*/ 532 w 1068"/>
              <a:gd name="T19" fmla="*/ 119 h 635"/>
              <a:gd name="T20" fmla="*/ 296 w 1068"/>
              <a:gd name="T21" fmla="*/ 0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68" h="635">
                <a:moveTo>
                  <a:pt x="296" y="0"/>
                </a:moveTo>
                <a:cubicBezTo>
                  <a:pt x="133" y="0"/>
                  <a:pt x="0" y="133"/>
                  <a:pt x="0" y="298"/>
                </a:cubicBezTo>
                <a:cubicBezTo>
                  <a:pt x="0" y="369"/>
                  <a:pt x="25" y="435"/>
                  <a:pt x="67" y="486"/>
                </a:cubicBezTo>
                <a:cubicBezTo>
                  <a:pt x="76" y="569"/>
                  <a:pt x="289" y="635"/>
                  <a:pt x="550" y="635"/>
                </a:cubicBezTo>
                <a:cubicBezTo>
                  <a:pt x="774" y="635"/>
                  <a:pt x="963" y="586"/>
                  <a:pt x="1018" y="521"/>
                </a:cubicBezTo>
                <a:cubicBezTo>
                  <a:pt x="1049" y="494"/>
                  <a:pt x="1068" y="458"/>
                  <a:pt x="1068" y="418"/>
                </a:cubicBezTo>
                <a:cubicBezTo>
                  <a:pt x="1068" y="336"/>
                  <a:pt x="986" y="269"/>
                  <a:pt x="886" y="269"/>
                </a:cubicBezTo>
                <a:cubicBezTo>
                  <a:pt x="874" y="269"/>
                  <a:pt x="862" y="270"/>
                  <a:pt x="851" y="272"/>
                </a:cubicBezTo>
                <a:cubicBezTo>
                  <a:pt x="830" y="177"/>
                  <a:pt x="734" y="105"/>
                  <a:pt x="618" y="105"/>
                </a:cubicBezTo>
                <a:cubicBezTo>
                  <a:pt x="587" y="105"/>
                  <a:pt x="559" y="110"/>
                  <a:pt x="532" y="119"/>
                </a:cubicBezTo>
                <a:cubicBezTo>
                  <a:pt x="478" y="47"/>
                  <a:pt x="392" y="0"/>
                  <a:pt x="296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6" name="Freeform 691">
            <a:hlinkClick r:id="rId2"/>
          </p:cNvPr>
          <p:cNvSpPr>
            <a:spLocks/>
          </p:cNvSpPr>
          <p:nvPr/>
        </p:nvSpPr>
        <p:spPr bwMode="auto">
          <a:xfrm flipH="1">
            <a:off x="10045701" y="4014788"/>
            <a:ext cx="2193925" cy="2882900"/>
          </a:xfrm>
          <a:custGeom>
            <a:avLst/>
            <a:gdLst>
              <a:gd name="T0" fmla="*/ 1066 w 1279"/>
              <a:gd name="T1" fmla="*/ 1017 h 1680"/>
              <a:gd name="T2" fmla="*/ 1279 w 1279"/>
              <a:gd name="T3" fmla="*/ 797 h 1680"/>
              <a:gd name="T4" fmla="*/ 1115 w 1279"/>
              <a:gd name="T5" fmla="*/ 583 h 1680"/>
              <a:gd name="T6" fmla="*/ 1134 w 1279"/>
              <a:gd name="T7" fmla="*/ 492 h 1680"/>
              <a:gd name="T8" fmla="*/ 921 w 1279"/>
              <a:gd name="T9" fmla="*/ 272 h 1680"/>
              <a:gd name="T10" fmla="*/ 863 w 1279"/>
              <a:gd name="T11" fmla="*/ 280 h 1680"/>
              <a:gd name="T12" fmla="*/ 663 w 1279"/>
              <a:gd name="T13" fmla="*/ 137 h 1680"/>
              <a:gd name="T14" fmla="*/ 579 w 1279"/>
              <a:gd name="T15" fmla="*/ 155 h 1680"/>
              <a:gd name="T16" fmla="*/ 312 w 1279"/>
              <a:gd name="T17" fmla="*/ 0 h 1680"/>
              <a:gd name="T18" fmla="*/ 6 w 1279"/>
              <a:gd name="T19" fmla="*/ 259 h 1680"/>
              <a:gd name="T20" fmla="*/ 0 w 1279"/>
              <a:gd name="T21" fmla="*/ 258 h 1680"/>
              <a:gd name="T22" fmla="*/ 0 w 1279"/>
              <a:gd name="T23" fmla="*/ 1680 h 1680"/>
              <a:gd name="T24" fmla="*/ 776 w 1279"/>
              <a:gd name="T25" fmla="*/ 1680 h 1680"/>
              <a:gd name="T26" fmla="*/ 1073 w 1279"/>
              <a:gd name="T27" fmla="*/ 1373 h 1680"/>
              <a:gd name="T28" fmla="*/ 967 w 1279"/>
              <a:gd name="T29" fmla="*/ 1138 h 1680"/>
              <a:gd name="T30" fmla="*/ 1005 w 1279"/>
              <a:gd name="T31" fmla="*/ 1008 h 1680"/>
              <a:gd name="T32" fmla="*/ 1066 w 1279"/>
              <a:gd name="T33" fmla="*/ 1017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79" h="1680">
                <a:moveTo>
                  <a:pt x="1066" y="1017"/>
                </a:moveTo>
                <a:cubicBezTo>
                  <a:pt x="1184" y="1017"/>
                  <a:pt x="1279" y="918"/>
                  <a:pt x="1279" y="797"/>
                </a:cubicBezTo>
                <a:cubicBezTo>
                  <a:pt x="1279" y="693"/>
                  <a:pt x="1209" y="606"/>
                  <a:pt x="1115" y="583"/>
                </a:cubicBezTo>
                <a:cubicBezTo>
                  <a:pt x="1128" y="555"/>
                  <a:pt x="1134" y="524"/>
                  <a:pt x="1134" y="492"/>
                </a:cubicBezTo>
                <a:cubicBezTo>
                  <a:pt x="1134" y="370"/>
                  <a:pt x="1039" y="272"/>
                  <a:pt x="921" y="272"/>
                </a:cubicBezTo>
                <a:cubicBezTo>
                  <a:pt x="901" y="272"/>
                  <a:pt x="882" y="275"/>
                  <a:pt x="863" y="280"/>
                </a:cubicBezTo>
                <a:cubicBezTo>
                  <a:pt x="833" y="197"/>
                  <a:pt x="755" y="137"/>
                  <a:pt x="663" y="137"/>
                </a:cubicBezTo>
                <a:cubicBezTo>
                  <a:pt x="633" y="137"/>
                  <a:pt x="605" y="143"/>
                  <a:pt x="579" y="155"/>
                </a:cubicBezTo>
                <a:cubicBezTo>
                  <a:pt x="524" y="62"/>
                  <a:pt x="425" y="0"/>
                  <a:pt x="312" y="0"/>
                </a:cubicBezTo>
                <a:cubicBezTo>
                  <a:pt x="161" y="0"/>
                  <a:pt x="35" y="112"/>
                  <a:pt x="6" y="259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1680"/>
                  <a:pt x="0" y="1680"/>
                  <a:pt x="0" y="1680"/>
                </a:cubicBezTo>
                <a:cubicBezTo>
                  <a:pt x="776" y="1680"/>
                  <a:pt x="776" y="1680"/>
                  <a:pt x="776" y="1680"/>
                </a:cubicBezTo>
                <a:cubicBezTo>
                  <a:pt x="940" y="1680"/>
                  <a:pt x="1073" y="1543"/>
                  <a:pt x="1073" y="1373"/>
                </a:cubicBezTo>
                <a:cubicBezTo>
                  <a:pt x="1073" y="1279"/>
                  <a:pt x="1032" y="1195"/>
                  <a:pt x="967" y="1138"/>
                </a:cubicBezTo>
                <a:cubicBezTo>
                  <a:pt x="989" y="1099"/>
                  <a:pt x="1002" y="1055"/>
                  <a:pt x="1005" y="1008"/>
                </a:cubicBezTo>
                <a:cubicBezTo>
                  <a:pt x="1024" y="1014"/>
                  <a:pt x="1045" y="1017"/>
                  <a:pt x="1066" y="1017"/>
                </a:cubicBezTo>
                <a:close/>
              </a:path>
            </a:pathLst>
          </a:custGeom>
          <a:solidFill>
            <a:srgbClr val="D2D5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7" name="Freeform 692"/>
          <p:cNvSpPr>
            <a:spLocks/>
          </p:cNvSpPr>
          <p:nvPr/>
        </p:nvSpPr>
        <p:spPr bwMode="auto">
          <a:xfrm flipH="1">
            <a:off x="10556876" y="4570413"/>
            <a:ext cx="1682750" cy="2327275"/>
          </a:xfrm>
          <a:custGeom>
            <a:avLst/>
            <a:gdLst>
              <a:gd name="T0" fmla="*/ 939 w 981"/>
              <a:gd name="T1" fmla="*/ 254 h 1356"/>
              <a:gd name="T2" fmla="*/ 969 w 981"/>
              <a:gd name="T3" fmla="*/ 171 h 1356"/>
              <a:gd name="T4" fmla="*/ 851 w 981"/>
              <a:gd name="T5" fmla="*/ 45 h 1356"/>
              <a:gd name="T6" fmla="*/ 762 w 981"/>
              <a:gd name="T7" fmla="*/ 87 h 1356"/>
              <a:gd name="T8" fmla="*/ 621 w 981"/>
              <a:gd name="T9" fmla="*/ 0 h 1356"/>
              <a:gd name="T10" fmla="*/ 466 w 981"/>
              <a:gd name="T11" fmla="*/ 125 h 1356"/>
              <a:gd name="T12" fmla="*/ 391 w 981"/>
              <a:gd name="T13" fmla="*/ 106 h 1356"/>
              <a:gd name="T14" fmla="*/ 295 w 981"/>
              <a:gd name="T15" fmla="*/ 139 h 1356"/>
              <a:gd name="T16" fmla="*/ 199 w 981"/>
              <a:gd name="T17" fmla="*/ 106 h 1356"/>
              <a:gd name="T18" fmla="*/ 49 w 981"/>
              <a:gd name="T19" fmla="*/ 213 h 1356"/>
              <a:gd name="T20" fmla="*/ 48 w 981"/>
              <a:gd name="T21" fmla="*/ 216 h 1356"/>
              <a:gd name="T22" fmla="*/ 0 w 981"/>
              <a:gd name="T23" fmla="*/ 240 h 1356"/>
              <a:gd name="T24" fmla="*/ 0 w 981"/>
              <a:gd name="T25" fmla="*/ 1356 h 1356"/>
              <a:gd name="T26" fmla="*/ 339 w 981"/>
              <a:gd name="T27" fmla="*/ 1185 h 1356"/>
              <a:gd name="T28" fmla="*/ 339 w 981"/>
              <a:gd name="T29" fmla="*/ 1185 h 1356"/>
              <a:gd name="T30" fmla="*/ 471 w 981"/>
              <a:gd name="T31" fmla="*/ 986 h 1356"/>
              <a:gd name="T32" fmla="*/ 465 w 981"/>
              <a:gd name="T33" fmla="*/ 937 h 1356"/>
              <a:gd name="T34" fmla="*/ 657 w 981"/>
              <a:gd name="T35" fmla="*/ 725 h 1356"/>
              <a:gd name="T36" fmla="*/ 655 w 981"/>
              <a:gd name="T37" fmla="*/ 696 h 1356"/>
              <a:gd name="T38" fmla="*/ 742 w 981"/>
              <a:gd name="T39" fmla="*/ 593 h 1356"/>
              <a:gd name="T40" fmla="*/ 776 w 981"/>
              <a:gd name="T41" fmla="*/ 596 h 1356"/>
              <a:gd name="T42" fmla="*/ 981 w 981"/>
              <a:gd name="T43" fmla="*/ 383 h 1356"/>
              <a:gd name="T44" fmla="*/ 939 w 981"/>
              <a:gd name="T45" fmla="*/ 254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81" h="1356">
                <a:moveTo>
                  <a:pt x="939" y="254"/>
                </a:moveTo>
                <a:cubicBezTo>
                  <a:pt x="958" y="232"/>
                  <a:pt x="969" y="203"/>
                  <a:pt x="969" y="171"/>
                </a:cubicBezTo>
                <a:cubicBezTo>
                  <a:pt x="969" y="101"/>
                  <a:pt x="916" y="45"/>
                  <a:pt x="851" y="45"/>
                </a:cubicBezTo>
                <a:cubicBezTo>
                  <a:pt x="815" y="45"/>
                  <a:pt x="784" y="62"/>
                  <a:pt x="762" y="87"/>
                </a:cubicBezTo>
                <a:cubicBezTo>
                  <a:pt x="734" y="35"/>
                  <a:pt x="682" y="0"/>
                  <a:pt x="621" y="0"/>
                </a:cubicBezTo>
                <a:cubicBezTo>
                  <a:pt x="547" y="0"/>
                  <a:pt x="485" y="53"/>
                  <a:pt x="466" y="125"/>
                </a:cubicBezTo>
                <a:cubicBezTo>
                  <a:pt x="443" y="113"/>
                  <a:pt x="418" y="106"/>
                  <a:pt x="391" y="106"/>
                </a:cubicBezTo>
                <a:cubicBezTo>
                  <a:pt x="355" y="106"/>
                  <a:pt x="321" y="118"/>
                  <a:pt x="295" y="139"/>
                </a:cubicBezTo>
                <a:cubicBezTo>
                  <a:pt x="268" y="118"/>
                  <a:pt x="235" y="106"/>
                  <a:pt x="199" y="106"/>
                </a:cubicBezTo>
                <a:cubicBezTo>
                  <a:pt x="131" y="106"/>
                  <a:pt x="73" y="150"/>
                  <a:pt x="49" y="213"/>
                </a:cubicBezTo>
                <a:cubicBezTo>
                  <a:pt x="49" y="214"/>
                  <a:pt x="48" y="215"/>
                  <a:pt x="48" y="21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356"/>
                  <a:pt x="0" y="1356"/>
                  <a:pt x="0" y="1356"/>
                </a:cubicBezTo>
                <a:cubicBezTo>
                  <a:pt x="339" y="1185"/>
                  <a:pt x="339" y="1185"/>
                  <a:pt x="339" y="1185"/>
                </a:cubicBezTo>
                <a:cubicBezTo>
                  <a:pt x="339" y="1185"/>
                  <a:pt x="339" y="1185"/>
                  <a:pt x="339" y="1185"/>
                </a:cubicBezTo>
                <a:cubicBezTo>
                  <a:pt x="416" y="1154"/>
                  <a:pt x="471" y="1077"/>
                  <a:pt x="471" y="986"/>
                </a:cubicBezTo>
                <a:cubicBezTo>
                  <a:pt x="471" y="969"/>
                  <a:pt x="469" y="953"/>
                  <a:pt x="465" y="937"/>
                </a:cubicBezTo>
                <a:cubicBezTo>
                  <a:pt x="572" y="930"/>
                  <a:pt x="657" y="838"/>
                  <a:pt x="657" y="725"/>
                </a:cubicBezTo>
                <a:cubicBezTo>
                  <a:pt x="657" y="715"/>
                  <a:pt x="657" y="705"/>
                  <a:pt x="655" y="696"/>
                </a:cubicBezTo>
                <a:cubicBezTo>
                  <a:pt x="694" y="672"/>
                  <a:pt x="725" y="636"/>
                  <a:pt x="742" y="593"/>
                </a:cubicBezTo>
                <a:cubicBezTo>
                  <a:pt x="753" y="595"/>
                  <a:pt x="764" y="596"/>
                  <a:pt x="776" y="596"/>
                </a:cubicBezTo>
                <a:cubicBezTo>
                  <a:pt x="889" y="596"/>
                  <a:pt x="981" y="501"/>
                  <a:pt x="981" y="383"/>
                </a:cubicBezTo>
                <a:cubicBezTo>
                  <a:pt x="981" y="335"/>
                  <a:pt x="966" y="290"/>
                  <a:pt x="939" y="254"/>
                </a:cubicBezTo>
                <a:close/>
              </a:path>
            </a:pathLst>
          </a:custGeom>
          <a:solidFill>
            <a:srgbClr val="E0E1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8" name="Freeform 693">
            <a:hlinkClick r:id="rId2"/>
          </p:cNvPr>
          <p:cNvSpPr>
            <a:spLocks/>
          </p:cNvSpPr>
          <p:nvPr/>
        </p:nvSpPr>
        <p:spPr bwMode="auto">
          <a:xfrm flipH="1">
            <a:off x="10650538" y="4762500"/>
            <a:ext cx="1603375" cy="1392238"/>
          </a:xfrm>
          <a:custGeom>
            <a:avLst/>
            <a:gdLst>
              <a:gd name="T0" fmla="*/ 839 w 934"/>
              <a:gd name="T1" fmla="*/ 0 h 811"/>
              <a:gd name="T2" fmla="*/ 750 w 934"/>
              <a:gd name="T3" fmla="*/ 63 h 811"/>
              <a:gd name="T4" fmla="*/ 692 w 934"/>
              <a:gd name="T5" fmla="*/ 43 h 811"/>
              <a:gd name="T6" fmla="*/ 596 w 934"/>
              <a:gd name="T7" fmla="*/ 143 h 811"/>
              <a:gd name="T8" fmla="*/ 599 w 934"/>
              <a:gd name="T9" fmla="*/ 169 h 811"/>
              <a:gd name="T10" fmla="*/ 579 w 934"/>
              <a:gd name="T11" fmla="*/ 185 h 811"/>
              <a:gd name="T12" fmla="*/ 213 w 934"/>
              <a:gd name="T13" fmla="*/ 256 h 811"/>
              <a:gd name="T14" fmla="*/ 158 w 934"/>
              <a:gd name="T15" fmla="*/ 299 h 811"/>
              <a:gd name="T16" fmla="*/ 104 w 934"/>
              <a:gd name="T17" fmla="*/ 281 h 811"/>
              <a:gd name="T18" fmla="*/ 8 w 934"/>
              <a:gd name="T19" fmla="*/ 381 h 811"/>
              <a:gd name="T20" fmla="*/ 36 w 934"/>
              <a:gd name="T21" fmla="*/ 453 h 811"/>
              <a:gd name="T22" fmla="*/ 34 w 934"/>
              <a:gd name="T23" fmla="*/ 640 h 811"/>
              <a:gd name="T24" fmla="*/ 35 w 934"/>
              <a:gd name="T25" fmla="*/ 641 h 811"/>
              <a:gd name="T26" fmla="*/ 8 w 934"/>
              <a:gd name="T27" fmla="*/ 711 h 811"/>
              <a:gd name="T28" fmla="*/ 104 w 934"/>
              <a:gd name="T29" fmla="*/ 811 h 811"/>
              <a:gd name="T30" fmla="*/ 200 w 934"/>
              <a:gd name="T31" fmla="*/ 711 h 811"/>
              <a:gd name="T32" fmla="*/ 200 w 934"/>
              <a:gd name="T33" fmla="*/ 708 h 811"/>
              <a:gd name="T34" fmla="*/ 233 w 934"/>
              <a:gd name="T35" fmla="*/ 705 h 811"/>
              <a:gd name="T36" fmla="*/ 349 w 934"/>
              <a:gd name="T37" fmla="*/ 742 h 811"/>
              <a:gd name="T38" fmla="*/ 499 w 934"/>
              <a:gd name="T39" fmla="*/ 642 h 811"/>
              <a:gd name="T40" fmla="*/ 483 w 934"/>
              <a:gd name="T41" fmla="*/ 597 h 811"/>
              <a:gd name="T42" fmla="*/ 507 w 934"/>
              <a:gd name="T43" fmla="*/ 577 h 811"/>
              <a:gd name="T44" fmla="*/ 519 w 934"/>
              <a:gd name="T45" fmla="*/ 578 h 811"/>
              <a:gd name="T46" fmla="*/ 615 w 934"/>
              <a:gd name="T47" fmla="*/ 478 h 811"/>
              <a:gd name="T48" fmla="*/ 613 w 934"/>
              <a:gd name="T49" fmla="*/ 458 h 811"/>
              <a:gd name="T50" fmla="*/ 655 w 934"/>
              <a:gd name="T51" fmla="*/ 355 h 811"/>
              <a:gd name="T52" fmla="*/ 743 w 934"/>
              <a:gd name="T53" fmla="*/ 255 h 811"/>
              <a:gd name="T54" fmla="*/ 740 w 934"/>
              <a:gd name="T55" fmla="*/ 230 h 811"/>
              <a:gd name="T56" fmla="*/ 781 w 934"/>
              <a:gd name="T57" fmla="*/ 181 h 811"/>
              <a:gd name="T58" fmla="*/ 839 w 934"/>
              <a:gd name="T59" fmla="*/ 201 h 811"/>
              <a:gd name="T60" fmla="*/ 934 w 934"/>
              <a:gd name="T61" fmla="*/ 101 h 811"/>
              <a:gd name="T62" fmla="*/ 839 w 934"/>
              <a:gd name="T63" fmla="*/ 0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34" h="811">
                <a:moveTo>
                  <a:pt x="839" y="0"/>
                </a:moveTo>
                <a:cubicBezTo>
                  <a:pt x="798" y="0"/>
                  <a:pt x="764" y="26"/>
                  <a:pt x="750" y="63"/>
                </a:cubicBezTo>
                <a:cubicBezTo>
                  <a:pt x="734" y="51"/>
                  <a:pt x="714" y="43"/>
                  <a:pt x="692" y="43"/>
                </a:cubicBezTo>
                <a:cubicBezTo>
                  <a:pt x="639" y="43"/>
                  <a:pt x="596" y="88"/>
                  <a:pt x="596" y="143"/>
                </a:cubicBezTo>
                <a:cubicBezTo>
                  <a:pt x="596" y="152"/>
                  <a:pt x="597" y="161"/>
                  <a:pt x="599" y="169"/>
                </a:cubicBezTo>
                <a:cubicBezTo>
                  <a:pt x="592" y="173"/>
                  <a:pt x="585" y="178"/>
                  <a:pt x="579" y="185"/>
                </a:cubicBezTo>
                <a:cubicBezTo>
                  <a:pt x="491" y="142"/>
                  <a:pt x="345" y="167"/>
                  <a:pt x="213" y="256"/>
                </a:cubicBezTo>
                <a:cubicBezTo>
                  <a:pt x="194" y="270"/>
                  <a:pt x="175" y="284"/>
                  <a:pt x="158" y="299"/>
                </a:cubicBezTo>
                <a:cubicBezTo>
                  <a:pt x="142" y="288"/>
                  <a:pt x="124" y="281"/>
                  <a:pt x="104" y="281"/>
                </a:cubicBezTo>
                <a:cubicBezTo>
                  <a:pt x="51" y="281"/>
                  <a:pt x="8" y="326"/>
                  <a:pt x="8" y="381"/>
                </a:cubicBezTo>
                <a:cubicBezTo>
                  <a:pt x="8" y="409"/>
                  <a:pt x="19" y="434"/>
                  <a:pt x="36" y="453"/>
                </a:cubicBezTo>
                <a:cubicBezTo>
                  <a:pt x="4" y="522"/>
                  <a:pt x="0" y="590"/>
                  <a:pt x="34" y="640"/>
                </a:cubicBezTo>
                <a:cubicBezTo>
                  <a:pt x="34" y="640"/>
                  <a:pt x="35" y="641"/>
                  <a:pt x="35" y="641"/>
                </a:cubicBezTo>
                <a:cubicBezTo>
                  <a:pt x="18" y="659"/>
                  <a:pt x="8" y="683"/>
                  <a:pt x="8" y="711"/>
                </a:cubicBezTo>
                <a:cubicBezTo>
                  <a:pt x="8" y="766"/>
                  <a:pt x="51" y="811"/>
                  <a:pt x="104" y="811"/>
                </a:cubicBezTo>
                <a:cubicBezTo>
                  <a:pt x="157" y="811"/>
                  <a:pt x="200" y="766"/>
                  <a:pt x="200" y="711"/>
                </a:cubicBezTo>
                <a:cubicBezTo>
                  <a:pt x="200" y="710"/>
                  <a:pt x="200" y="709"/>
                  <a:pt x="200" y="708"/>
                </a:cubicBezTo>
                <a:cubicBezTo>
                  <a:pt x="210" y="707"/>
                  <a:pt x="221" y="706"/>
                  <a:pt x="233" y="705"/>
                </a:cubicBezTo>
                <a:cubicBezTo>
                  <a:pt x="260" y="728"/>
                  <a:pt x="302" y="742"/>
                  <a:pt x="349" y="742"/>
                </a:cubicBezTo>
                <a:cubicBezTo>
                  <a:pt x="432" y="742"/>
                  <a:pt x="499" y="697"/>
                  <a:pt x="499" y="642"/>
                </a:cubicBezTo>
                <a:cubicBezTo>
                  <a:pt x="499" y="626"/>
                  <a:pt x="493" y="611"/>
                  <a:pt x="483" y="597"/>
                </a:cubicBezTo>
                <a:cubicBezTo>
                  <a:pt x="491" y="591"/>
                  <a:pt x="499" y="584"/>
                  <a:pt x="507" y="577"/>
                </a:cubicBezTo>
                <a:cubicBezTo>
                  <a:pt x="511" y="578"/>
                  <a:pt x="515" y="578"/>
                  <a:pt x="519" y="578"/>
                </a:cubicBezTo>
                <a:cubicBezTo>
                  <a:pt x="572" y="578"/>
                  <a:pt x="615" y="533"/>
                  <a:pt x="615" y="478"/>
                </a:cubicBezTo>
                <a:cubicBezTo>
                  <a:pt x="615" y="471"/>
                  <a:pt x="614" y="465"/>
                  <a:pt x="613" y="458"/>
                </a:cubicBezTo>
                <a:cubicBezTo>
                  <a:pt x="634" y="424"/>
                  <a:pt x="649" y="389"/>
                  <a:pt x="655" y="355"/>
                </a:cubicBezTo>
                <a:cubicBezTo>
                  <a:pt x="705" y="351"/>
                  <a:pt x="743" y="308"/>
                  <a:pt x="743" y="255"/>
                </a:cubicBezTo>
                <a:cubicBezTo>
                  <a:pt x="743" y="247"/>
                  <a:pt x="742" y="238"/>
                  <a:pt x="740" y="230"/>
                </a:cubicBezTo>
                <a:cubicBezTo>
                  <a:pt x="758" y="219"/>
                  <a:pt x="773" y="201"/>
                  <a:pt x="781" y="181"/>
                </a:cubicBezTo>
                <a:cubicBezTo>
                  <a:pt x="797" y="193"/>
                  <a:pt x="817" y="201"/>
                  <a:pt x="839" y="201"/>
                </a:cubicBezTo>
                <a:cubicBezTo>
                  <a:pt x="891" y="201"/>
                  <a:pt x="934" y="156"/>
                  <a:pt x="934" y="101"/>
                </a:cubicBezTo>
                <a:cubicBezTo>
                  <a:pt x="934" y="45"/>
                  <a:pt x="891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9408208" y="3503571"/>
            <a:ext cx="1316038" cy="1809750"/>
            <a:chOff x="9420226" y="3457575"/>
            <a:chExt cx="1316038" cy="1809750"/>
          </a:xfrm>
        </p:grpSpPr>
        <p:sp>
          <p:nvSpPr>
            <p:cNvPr id="689" name="Freeform 694"/>
            <p:cNvSpPr>
              <a:spLocks/>
            </p:cNvSpPr>
            <p:nvPr/>
          </p:nvSpPr>
          <p:spPr bwMode="auto">
            <a:xfrm flipH="1">
              <a:off x="9420226" y="3457575"/>
              <a:ext cx="1316038" cy="1809750"/>
            </a:xfrm>
            <a:custGeom>
              <a:avLst/>
              <a:gdLst>
                <a:gd name="T0" fmla="*/ 767 w 767"/>
                <a:gd name="T1" fmla="*/ 244 h 1054"/>
                <a:gd name="T2" fmla="*/ 0 w 767"/>
                <a:gd name="T3" fmla="*/ 833 h 1054"/>
                <a:gd name="T4" fmla="*/ 767 w 767"/>
                <a:gd name="T5" fmla="*/ 244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7" h="1054">
                  <a:moveTo>
                    <a:pt x="767" y="244"/>
                  </a:moveTo>
                  <a:cubicBezTo>
                    <a:pt x="767" y="244"/>
                    <a:pt x="78" y="0"/>
                    <a:pt x="0" y="833"/>
                  </a:cubicBezTo>
                  <a:cubicBezTo>
                    <a:pt x="0" y="833"/>
                    <a:pt x="678" y="1054"/>
                    <a:pt x="767" y="244"/>
                  </a:cubicBezTo>
                  <a:close/>
                </a:path>
              </a:pathLst>
            </a:custGeom>
            <a:solidFill>
              <a:srgbClr val="F9A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0" name="Freeform 695"/>
            <p:cNvSpPr>
              <a:spLocks/>
            </p:cNvSpPr>
            <p:nvPr/>
          </p:nvSpPr>
          <p:spPr bwMode="auto">
            <a:xfrm flipH="1">
              <a:off x="9474201" y="3549650"/>
              <a:ext cx="936625" cy="1422400"/>
            </a:xfrm>
            <a:custGeom>
              <a:avLst/>
              <a:gdLst>
                <a:gd name="T0" fmla="*/ 546 w 546"/>
                <a:gd name="T1" fmla="*/ 214 h 829"/>
                <a:gd name="T2" fmla="*/ 0 w 546"/>
                <a:gd name="T3" fmla="*/ 634 h 829"/>
                <a:gd name="T4" fmla="*/ 546 w 546"/>
                <a:gd name="T5" fmla="*/ 214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6" h="829">
                  <a:moveTo>
                    <a:pt x="546" y="214"/>
                  </a:moveTo>
                  <a:cubicBezTo>
                    <a:pt x="546" y="214"/>
                    <a:pt x="24" y="0"/>
                    <a:pt x="0" y="634"/>
                  </a:cubicBezTo>
                  <a:cubicBezTo>
                    <a:pt x="0" y="634"/>
                    <a:pt x="512" y="829"/>
                    <a:pt x="546" y="214"/>
                  </a:cubicBezTo>
                  <a:close/>
                </a:path>
              </a:pathLst>
            </a:custGeom>
            <a:solidFill>
              <a:srgbClr val="FAC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1" name="Freeform 696">
              <a:hlinkClick r:id="rId2"/>
            </p:cNvPr>
            <p:cNvSpPr>
              <a:spLocks/>
            </p:cNvSpPr>
            <p:nvPr/>
          </p:nvSpPr>
          <p:spPr bwMode="auto">
            <a:xfrm flipH="1">
              <a:off x="9521826" y="3697288"/>
              <a:ext cx="620713" cy="952500"/>
            </a:xfrm>
            <a:custGeom>
              <a:avLst/>
              <a:gdLst>
                <a:gd name="T0" fmla="*/ 362 w 362"/>
                <a:gd name="T1" fmla="*/ 145 h 555"/>
                <a:gd name="T2" fmla="*/ 0 w 362"/>
                <a:gd name="T3" fmla="*/ 423 h 555"/>
                <a:gd name="T4" fmla="*/ 362 w 362"/>
                <a:gd name="T5" fmla="*/ 14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2" h="555">
                  <a:moveTo>
                    <a:pt x="362" y="145"/>
                  </a:moveTo>
                  <a:cubicBezTo>
                    <a:pt x="362" y="145"/>
                    <a:pt x="14" y="0"/>
                    <a:pt x="0" y="423"/>
                  </a:cubicBezTo>
                  <a:cubicBezTo>
                    <a:pt x="0" y="423"/>
                    <a:pt x="342" y="555"/>
                    <a:pt x="362" y="145"/>
                  </a:cubicBezTo>
                  <a:close/>
                </a:path>
              </a:pathLst>
            </a:custGeom>
            <a:solidFill>
              <a:srgbClr val="F7D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072188" y="828675"/>
            <a:ext cx="3938588" cy="3611563"/>
            <a:chOff x="6072188" y="828675"/>
            <a:chExt cx="3938588" cy="3611563"/>
          </a:xfrm>
        </p:grpSpPr>
        <p:sp>
          <p:nvSpPr>
            <p:cNvPr id="692" name="Freeform 697">
              <a:hlinkClick r:id="rId2"/>
            </p:cNvPr>
            <p:cNvSpPr>
              <a:spLocks/>
            </p:cNvSpPr>
            <p:nvPr/>
          </p:nvSpPr>
          <p:spPr bwMode="auto">
            <a:xfrm flipH="1">
              <a:off x="6605588" y="1312863"/>
              <a:ext cx="3405188" cy="3090863"/>
            </a:xfrm>
            <a:custGeom>
              <a:avLst/>
              <a:gdLst>
                <a:gd name="T0" fmla="*/ 1195 w 1985"/>
                <a:gd name="T1" fmla="*/ 1467 h 1801"/>
                <a:gd name="T2" fmla="*/ 1632 w 1985"/>
                <a:gd name="T3" fmla="*/ 1304 h 1801"/>
                <a:gd name="T4" fmla="*/ 1746 w 1985"/>
                <a:gd name="T5" fmla="*/ 328 h 1801"/>
                <a:gd name="T6" fmla="*/ 767 w 1985"/>
                <a:gd name="T7" fmla="*/ 246 h 1801"/>
                <a:gd name="T8" fmla="*/ 527 w 1985"/>
                <a:gd name="T9" fmla="*/ 616 h 1801"/>
                <a:gd name="T10" fmla="*/ 526 w 1985"/>
                <a:gd name="T11" fmla="*/ 615 h 1801"/>
                <a:gd name="T12" fmla="*/ 526 w 1985"/>
                <a:gd name="T13" fmla="*/ 617 h 1801"/>
                <a:gd name="T14" fmla="*/ 503 w 1985"/>
                <a:gd name="T15" fmla="*/ 824 h 1801"/>
                <a:gd name="T16" fmla="*/ 347 w 1985"/>
                <a:gd name="T17" fmla="*/ 1196 h 1801"/>
                <a:gd name="T18" fmla="*/ 61 w 1985"/>
                <a:gd name="T19" fmla="*/ 1430 h 1801"/>
                <a:gd name="T20" fmla="*/ 43 w 1985"/>
                <a:gd name="T21" fmla="*/ 1603 h 1801"/>
                <a:gd name="T22" fmla="*/ 156 w 1985"/>
                <a:gd name="T23" fmla="*/ 1741 h 1801"/>
                <a:gd name="T24" fmla="*/ 329 w 1985"/>
                <a:gd name="T25" fmla="*/ 1758 h 1801"/>
                <a:gd name="T26" fmla="*/ 647 w 1985"/>
                <a:gd name="T27" fmla="*/ 1498 h 1801"/>
                <a:gd name="T28" fmla="*/ 1039 w 1985"/>
                <a:gd name="T29" fmla="*/ 1454 h 1801"/>
                <a:gd name="T30" fmla="*/ 1184 w 1985"/>
                <a:gd name="T31" fmla="*/ 1468 h 1801"/>
                <a:gd name="T32" fmla="*/ 1199 w 1985"/>
                <a:gd name="T33" fmla="*/ 1470 h 1801"/>
                <a:gd name="T34" fmla="*/ 1195 w 1985"/>
                <a:gd name="T35" fmla="*/ 1467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5" h="1801">
                  <a:moveTo>
                    <a:pt x="1195" y="1467"/>
                  </a:moveTo>
                  <a:cubicBezTo>
                    <a:pt x="1348" y="1464"/>
                    <a:pt x="1503" y="1410"/>
                    <a:pt x="1632" y="1304"/>
                  </a:cubicBezTo>
                  <a:cubicBezTo>
                    <a:pt x="1934" y="1057"/>
                    <a:pt x="1985" y="621"/>
                    <a:pt x="1746" y="328"/>
                  </a:cubicBezTo>
                  <a:cubicBezTo>
                    <a:pt x="1507" y="36"/>
                    <a:pt x="1069" y="0"/>
                    <a:pt x="767" y="246"/>
                  </a:cubicBezTo>
                  <a:cubicBezTo>
                    <a:pt x="645" y="346"/>
                    <a:pt x="564" y="477"/>
                    <a:pt x="527" y="616"/>
                  </a:cubicBezTo>
                  <a:cubicBezTo>
                    <a:pt x="526" y="615"/>
                    <a:pt x="526" y="615"/>
                    <a:pt x="526" y="615"/>
                  </a:cubicBezTo>
                  <a:cubicBezTo>
                    <a:pt x="526" y="615"/>
                    <a:pt x="526" y="616"/>
                    <a:pt x="526" y="617"/>
                  </a:cubicBezTo>
                  <a:cubicBezTo>
                    <a:pt x="508" y="685"/>
                    <a:pt x="501" y="754"/>
                    <a:pt x="503" y="824"/>
                  </a:cubicBezTo>
                  <a:cubicBezTo>
                    <a:pt x="480" y="960"/>
                    <a:pt x="435" y="1126"/>
                    <a:pt x="347" y="1196"/>
                  </a:cubicBezTo>
                  <a:cubicBezTo>
                    <a:pt x="61" y="1430"/>
                    <a:pt x="61" y="1430"/>
                    <a:pt x="61" y="1430"/>
                  </a:cubicBezTo>
                  <a:cubicBezTo>
                    <a:pt x="8" y="1473"/>
                    <a:pt x="0" y="1550"/>
                    <a:pt x="43" y="1603"/>
                  </a:cubicBezTo>
                  <a:cubicBezTo>
                    <a:pt x="156" y="1741"/>
                    <a:pt x="156" y="1741"/>
                    <a:pt x="156" y="1741"/>
                  </a:cubicBezTo>
                  <a:cubicBezTo>
                    <a:pt x="199" y="1793"/>
                    <a:pt x="277" y="1801"/>
                    <a:pt x="329" y="1758"/>
                  </a:cubicBezTo>
                  <a:cubicBezTo>
                    <a:pt x="647" y="1498"/>
                    <a:pt x="647" y="1498"/>
                    <a:pt x="647" y="1498"/>
                  </a:cubicBezTo>
                  <a:cubicBezTo>
                    <a:pt x="753" y="1449"/>
                    <a:pt x="917" y="1446"/>
                    <a:pt x="1039" y="1454"/>
                  </a:cubicBezTo>
                  <a:cubicBezTo>
                    <a:pt x="1086" y="1463"/>
                    <a:pt x="1135" y="1468"/>
                    <a:pt x="1184" y="1468"/>
                  </a:cubicBezTo>
                  <a:cubicBezTo>
                    <a:pt x="1193" y="1469"/>
                    <a:pt x="1199" y="1470"/>
                    <a:pt x="1199" y="1470"/>
                  </a:cubicBezTo>
                  <a:lnTo>
                    <a:pt x="1195" y="1467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3" name="Freeform 698"/>
            <p:cNvSpPr>
              <a:spLocks/>
            </p:cNvSpPr>
            <p:nvPr/>
          </p:nvSpPr>
          <p:spPr bwMode="auto">
            <a:xfrm flipH="1">
              <a:off x="6605588" y="1876425"/>
              <a:ext cx="3232150" cy="2527300"/>
            </a:xfrm>
            <a:custGeom>
              <a:avLst/>
              <a:gdLst>
                <a:gd name="T0" fmla="*/ 1531 w 1884"/>
                <a:gd name="T1" fmla="*/ 976 h 1473"/>
                <a:gd name="T2" fmla="*/ 1645 w 1884"/>
                <a:gd name="T3" fmla="*/ 0 h 1473"/>
                <a:gd name="T4" fmla="*/ 0 w 1884"/>
                <a:gd name="T5" fmla="*/ 1346 h 1473"/>
                <a:gd name="T6" fmla="*/ 55 w 1884"/>
                <a:gd name="T7" fmla="*/ 1413 h 1473"/>
                <a:gd name="T8" fmla="*/ 228 w 1884"/>
                <a:gd name="T9" fmla="*/ 1430 h 1473"/>
                <a:gd name="T10" fmla="*/ 546 w 1884"/>
                <a:gd name="T11" fmla="*/ 1170 h 1473"/>
                <a:gd name="T12" fmla="*/ 938 w 1884"/>
                <a:gd name="T13" fmla="*/ 1126 h 1473"/>
                <a:gd name="T14" fmla="*/ 1083 w 1884"/>
                <a:gd name="T15" fmla="*/ 1140 h 1473"/>
                <a:gd name="T16" fmla="*/ 1098 w 1884"/>
                <a:gd name="T17" fmla="*/ 1142 h 1473"/>
                <a:gd name="T18" fmla="*/ 1094 w 1884"/>
                <a:gd name="T19" fmla="*/ 1139 h 1473"/>
                <a:gd name="T20" fmla="*/ 1531 w 1884"/>
                <a:gd name="T21" fmla="*/ 976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84" h="1473">
                  <a:moveTo>
                    <a:pt x="1531" y="976"/>
                  </a:moveTo>
                  <a:cubicBezTo>
                    <a:pt x="1833" y="729"/>
                    <a:pt x="1884" y="293"/>
                    <a:pt x="1645" y="0"/>
                  </a:cubicBezTo>
                  <a:cubicBezTo>
                    <a:pt x="0" y="1346"/>
                    <a:pt x="0" y="1346"/>
                    <a:pt x="0" y="1346"/>
                  </a:cubicBezTo>
                  <a:cubicBezTo>
                    <a:pt x="55" y="1413"/>
                    <a:pt x="55" y="1413"/>
                    <a:pt x="55" y="1413"/>
                  </a:cubicBezTo>
                  <a:cubicBezTo>
                    <a:pt x="98" y="1465"/>
                    <a:pt x="176" y="1473"/>
                    <a:pt x="228" y="1430"/>
                  </a:cubicBezTo>
                  <a:cubicBezTo>
                    <a:pt x="546" y="1170"/>
                    <a:pt x="546" y="1170"/>
                    <a:pt x="546" y="1170"/>
                  </a:cubicBezTo>
                  <a:cubicBezTo>
                    <a:pt x="652" y="1121"/>
                    <a:pt x="816" y="1118"/>
                    <a:pt x="938" y="1126"/>
                  </a:cubicBezTo>
                  <a:cubicBezTo>
                    <a:pt x="985" y="1135"/>
                    <a:pt x="1034" y="1140"/>
                    <a:pt x="1083" y="1140"/>
                  </a:cubicBezTo>
                  <a:cubicBezTo>
                    <a:pt x="1092" y="1141"/>
                    <a:pt x="1098" y="1142"/>
                    <a:pt x="1098" y="1142"/>
                  </a:cubicBezTo>
                  <a:cubicBezTo>
                    <a:pt x="1094" y="1139"/>
                    <a:pt x="1094" y="1139"/>
                    <a:pt x="1094" y="1139"/>
                  </a:cubicBezTo>
                  <a:cubicBezTo>
                    <a:pt x="1247" y="1136"/>
                    <a:pt x="1402" y="1082"/>
                    <a:pt x="1531" y="976"/>
                  </a:cubicBezTo>
                  <a:close/>
                </a:path>
              </a:pathLst>
            </a:custGeom>
            <a:solidFill>
              <a:srgbClr val="EFB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4" name="Freeform 699"/>
            <p:cNvSpPr>
              <a:spLocks/>
            </p:cNvSpPr>
            <p:nvPr/>
          </p:nvSpPr>
          <p:spPr bwMode="auto">
            <a:xfrm flipH="1">
              <a:off x="8631238" y="2684463"/>
              <a:ext cx="714375" cy="914400"/>
            </a:xfrm>
            <a:custGeom>
              <a:avLst/>
              <a:gdLst>
                <a:gd name="T0" fmla="*/ 450 w 450"/>
                <a:gd name="T1" fmla="*/ 0 h 576"/>
                <a:gd name="T2" fmla="*/ 0 w 450"/>
                <a:gd name="T3" fmla="*/ 576 h 576"/>
                <a:gd name="T4" fmla="*/ 450 w 450"/>
                <a:gd name="T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0" h="576">
                  <a:moveTo>
                    <a:pt x="450" y="0"/>
                  </a:moveTo>
                  <a:lnTo>
                    <a:pt x="0" y="576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5" name="Line 700"/>
            <p:cNvSpPr>
              <a:spLocks noChangeShapeType="1"/>
            </p:cNvSpPr>
            <p:nvPr/>
          </p:nvSpPr>
          <p:spPr bwMode="auto">
            <a:xfrm>
              <a:off x="8631238" y="2684463"/>
              <a:ext cx="714375" cy="9144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6" name="Freeform 701"/>
            <p:cNvSpPr>
              <a:spLocks/>
            </p:cNvSpPr>
            <p:nvPr/>
          </p:nvSpPr>
          <p:spPr bwMode="auto">
            <a:xfrm flipH="1">
              <a:off x="8569326" y="2624138"/>
              <a:ext cx="833438" cy="1035050"/>
            </a:xfrm>
            <a:custGeom>
              <a:avLst/>
              <a:gdLst>
                <a:gd name="T0" fmla="*/ 10 w 486"/>
                <a:gd name="T1" fmla="*/ 588 h 603"/>
                <a:gd name="T2" fmla="*/ 9 w 486"/>
                <a:gd name="T3" fmla="*/ 549 h 603"/>
                <a:gd name="T4" fmla="*/ 426 w 486"/>
                <a:gd name="T5" fmla="*/ 16 h 603"/>
                <a:gd name="T6" fmla="*/ 470 w 486"/>
                <a:gd name="T7" fmla="*/ 11 h 603"/>
                <a:gd name="T8" fmla="*/ 475 w 486"/>
                <a:gd name="T9" fmla="*/ 54 h 603"/>
                <a:gd name="T10" fmla="*/ 58 w 486"/>
                <a:gd name="T11" fmla="*/ 587 h 603"/>
                <a:gd name="T12" fmla="*/ 15 w 486"/>
                <a:gd name="T13" fmla="*/ 593 h 603"/>
                <a:gd name="T14" fmla="*/ 10 w 486"/>
                <a:gd name="T15" fmla="*/ 588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6" h="603">
                  <a:moveTo>
                    <a:pt x="10" y="588"/>
                  </a:moveTo>
                  <a:cubicBezTo>
                    <a:pt x="1" y="577"/>
                    <a:pt x="0" y="561"/>
                    <a:pt x="9" y="549"/>
                  </a:cubicBezTo>
                  <a:cubicBezTo>
                    <a:pt x="426" y="16"/>
                    <a:pt x="426" y="16"/>
                    <a:pt x="426" y="16"/>
                  </a:cubicBezTo>
                  <a:cubicBezTo>
                    <a:pt x="436" y="3"/>
                    <a:pt x="456" y="0"/>
                    <a:pt x="470" y="11"/>
                  </a:cubicBezTo>
                  <a:cubicBezTo>
                    <a:pt x="483" y="21"/>
                    <a:pt x="486" y="41"/>
                    <a:pt x="475" y="54"/>
                  </a:cubicBezTo>
                  <a:cubicBezTo>
                    <a:pt x="58" y="587"/>
                    <a:pt x="58" y="587"/>
                    <a:pt x="58" y="587"/>
                  </a:cubicBezTo>
                  <a:cubicBezTo>
                    <a:pt x="48" y="601"/>
                    <a:pt x="28" y="603"/>
                    <a:pt x="15" y="593"/>
                  </a:cubicBezTo>
                  <a:cubicBezTo>
                    <a:pt x="13" y="591"/>
                    <a:pt x="11" y="589"/>
                    <a:pt x="10" y="5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7" name="Freeform 702"/>
            <p:cNvSpPr>
              <a:spLocks/>
            </p:cNvSpPr>
            <p:nvPr/>
          </p:nvSpPr>
          <p:spPr bwMode="auto">
            <a:xfrm flipH="1">
              <a:off x="8567738" y="2682875"/>
              <a:ext cx="65088" cy="458788"/>
            </a:xfrm>
            <a:custGeom>
              <a:avLst/>
              <a:gdLst>
                <a:gd name="T0" fmla="*/ 0 w 41"/>
                <a:gd name="T1" fmla="*/ 0 h 289"/>
                <a:gd name="T2" fmla="*/ 41 w 41"/>
                <a:gd name="T3" fmla="*/ 289 h 289"/>
                <a:gd name="T4" fmla="*/ 0 w 41"/>
                <a:gd name="T5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9">
                  <a:moveTo>
                    <a:pt x="0" y="0"/>
                  </a:moveTo>
                  <a:lnTo>
                    <a:pt x="41" y="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8" name="Line 703"/>
            <p:cNvSpPr>
              <a:spLocks noChangeShapeType="1"/>
            </p:cNvSpPr>
            <p:nvPr/>
          </p:nvSpPr>
          <p:spPr bwMode="auto">
            <a:xfrm flipH="1">
              <a:off x="8567738" y="2682875"/>
              <a:ext cx="65088" cy="4587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9" name="Freeform 704"/>
            <p:cNvSpPr>
              <a:spLocks/>
            </p:cNvSpPr>
            <p:nvPr/>
          </p:nvSpPr>
          <p:spPr bwMode="auto">
            <a:xfrm flipH="1">
              <a:off x="8509001" y="2624138"/>
              <a:ext cx="180975" cy="573088"/>
            </a:xfrm>
            <a:custGeom>
              <a:avLst/>
              <a:gdLst>
                <a:gd name="T0" fmla="*/ 47 w 105"/>
                <a:gd name="T1" fmla="*/ 321 h 334"/>
                <a:gd name="T2" fmla="*/ 40 w 105"/>
                <a:gd name="T3" fmla="*/ 306 h 334"/>
                <a:gd name="T4" fmla="*/ 2 w 105"/>
                <a:gd name="T5" fmla="*/ 38 h 334"/>
                <a:gd name="T6" fmla="*/ 29 w 105"/>
                <a:gd name="T7" fmla="*/ 3 h 334"/>
                <a:gd name="T8" fmla="*/ 64 w 105"/>
                <a:gd name="T9" fmla="*/ 29 h 334"/>
                <a:gd name="T10" fmla="*/ 102 w 105"/>
                <a:gd name="T11" fmla="*/ 297 h 334"/>
                <a:gd name="T12" fmla="*/ 76 w 105"/>
                <a:gd name="T13" fmla="*/ 332 h 334"/>
                <a:gd name="T14" fmla="*/ 47 w 105"/>
                <a:gd name="T15" fmla="*/ 321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334">
                  <a:moveTo>
                    <a:pt x="47" y="321"/>
                  </a:moveTo>
                  <a:cubicBezTo>
                    <a:pt x="44" y="317"/>
                    <a:pt x="41" y="312"/>
                    <a:pt x="40" y="306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21"/>
                    <a:pt x="12" y="5"/>
                    <a:pt x="29" y="3"/>
                  </a:cubicBezTo>
                  <a:cubicBezTo>
                    <a:pt x="46" y="0"/>
                    <a:pt x="62" y="12"/>
                    <a:pt x="64" y="29"/>
                  </a:cubicBezTo>
                  <a:cubicBezTo>
                    <a:pt x="102" y="297"/>
                    <a:pt x="102" y="297"/>
                    <a:pt x="102" y="297"/>
                  </a:cubicBezTo>
                  <a:cubicBezTo>
                    <a:pt x="105" y="314"/>
                    <a:pt x="93" y="330"/>
                    <a:pt x="76" y="332"/>
                  </a:cubicBezTo>
                  <a:cubicBezTo>
                    <a:pt x="64" y="334"/>
                    <a:pt x="54" y="330"/>
                    <a:pt x="47" y="3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0" name="Freeform 705"/>
            <p:cNvSpPr>
              <a:spLocks/>
            </p:cNvSpPr>
            <p:nvPr/>
          </p:nvSpPr>
          <p:spPr bwMode="auto">
            <a:xfrm flipH="1">
              <a:off x="8132763" y="3294063"/>
              <a:ext cx="1036638" cy="519113"/>
            </a:xfrm>
            <a:custGeom>
              <a:avLst/>
              <a:gdLst>
                <a:gd name="T0" fmla="*/ 653 w 653"/>
                <a:gd name="T1" fmla="*/ 0 h 327"/>
                <a:gd name="T2" fmla="*/ 0 w 653"/>
                <a:gd name="T3" fmla="*/ 327 h 327"/>
                <a:gd name="T4" fmla="*/ 653 w 653"/>
                <a:gd name="T5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3" h="327">
                  <a:moveTo>
                    <a:pt x="653" y="0"/>
                  </a:moveTo>
                  <a:lnTo>
                    <a:pt x="0" y="327"/>
                  </a:lnTo>
                  <a:lnTo>
                    <a:pt x="6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1" name="Line 706"/>
            <p:cNvSpPr>
              <a:spLocks noChangeShapeType="1"/>
            </p:cNvSpPr>
            <p:nvPr/>
          </p:nvSpPr>
          <p:spPr bwMode="auto">
            <a:xfrm>
              <a:off x="8132763" y="3294063"/>
              <a:ext cx="1036638" cy="5191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2" name="Freeform 707"/>
            <p:cNvSpPr>
              <a:spLocks/>
            </p:cNvSpPr>
            <p:nvPr/>
          </p:nvSpPr>
          <p:spPr bwMode="auto">
            <a:xfrm flipH="1">
              <a:off x="8072438" y="3233738"/>
              <a:ext cx="1158875" cy="638175"/>
            </a:xfrm>
            <a:custGeom>
              <a:avLst/>
              <a:gdLst>
                <a:gd name="T0" fmla="*/ 12 w 676"/>
                <a:gd name="T1" fmla="*/ 358 h 372"/>
                <a:gd name="T2" fmla="*/ 8 w 676"/>
                <a:gd name="T3" fmla="*/ 352 h 372"/>
                <a:gd name="T4" fmla="*/ 22 w 676"/>
                <a:gd name="T5" fmla="*/ 310 h 372"/>
                <a:gd name="T6" fmla="*/ 627 w 676"/>
                <a:gd name="T7" fmla="*/ 7 h 372"/>
                <a:gd name="T8" fmla="*/ 668 w 676"/>
                <a:gd name="T9" fmla="*/ 21 h 372"/>
                <a:gd name="T10" fmla="*/ 654 w 676"/>
                <a:gd name="T11" fmla="*/ 63 h 372"/>
                <a:gd name="T12" fmla="*/ 50 w 676"/>
                <a:gd name="T13" fmla="*/ 366 h 372"/>
                <a:gd name="T14" fmla="*/ 12 w 676"/>
                <a:gd name="T15" fmla="*/ 358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6" h="372">
                  <a:moveTo>
                    <a:pt x="12" y="358"/>
                  </a:moveTo>
                  <a:cubicBezTo>
                    <a:pt x="10" y="356"/>
                    <a:pt x="9" y="354"/>
                    <a:pt x="8" y="352"/>
                  </a:cubicBezTo>
                  <a:cubicBezTo>
                    <a:pt x="0" y="336"/>
                    <a:pt x="6" y="318"/>
                    <a:pt x="22" y="310"/>
                  </a:cubicBezTo>
                  <a:cubicBezTo>
                    <a:pt x="627" y="7"/>
                    <a:pt x="627" y="7"/>
                    <a:pt x="627" y="7"/>
                  </a:cubicBezTo>
                  <a:cubicBezTo>
                    <a:pt x="642" y="0"/>
                    <a:pt x="661" y="6"/>
                    <a:pt x="668" y="21"/>
                  </a:cubicBezTo>
                  <a:cubicBezTo>
                    <a:pt x="676" y="36"/>
                    <a:pt x="670" y="55"/>
                    <a:pt x="654" y="63"/>
                  </a:cubicBezTo>
                  <a:cubicBezTo>
                    <a:pt x="50" y="366"/>
                    <a:pt x="50" y="366"/>
                    <a:pt x="50" y="366"/>
                  </a:cubicBezTo>
                  <a:cubicBezTo>
                    <a:pt x="36" y="372"/>
                    <a:pt x="21" y="369"/>
                    <a:pt x="12" y="358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3" name="Freeform 708"/>
            <p:cNvSpPr>
              <a:spLocks/>
            </p:cNvSpPr>
            <p:nvPr/>
          </p:nvSpPr>
          <p:spPr bwMode="auto">
            <a:xfrm flipH="1">
              <a:off x="8131176" y="3140075"/>
              <a:ext cx="436563" cy="157163"/>
            </a:xfrm>
            <a:custGeom>
              <a:avLst/>
              <a:gdLst>
                <a:gd name="T0" fmla="*/ 275 w 275"/>
                <a:gd name="T1" fmla="*/ 99 h 99"/>
                <a:gd name="T2" fmla="*/ 0 w 275"/>
                <a:gd name="T3" fmla="*/ 0 h 99"/>
                <a:gd name="T4" fmla="*/ 275 w 275"/>
                <a:gd name="T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5" h="99">
                  <a:moveTo>
                    <a:pt x="275" y="99"/>
                  </a:moveTo>
                  <a:lnTo>
                    <a:pt x="0" y="0"/>
                  </a:lnTo>
                  <a:lnTo>
                    <a:pt x="275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4" name="Line 709"/>
            <p:cNvSpPr>
              <a:spLocks noChangeShapeType="1"/>
            </p:cNvSpPr>
            <p:nvPr/>
          </p:nvSpPr>
          <p:spPr bwMode="auto">
            <a:xfrm flipV="1">
              <a:off x="8131176" y="3140075"/>
              <a:ext cx="436563" cy="1571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5" name="Freeform 710"/>
            <p:cNvSpPr>
              <a:spLocks/>
            </p:cNvSpPr>
            <p:nvPr/>
          </p:nvSpPr>
          <p:spPr bwMode="auto">
            <a:xfrm flipH="1">
              <a:off x="8070851" y="3079750"/>
              <a:ext cx="554038" cy="277813"/>
            </a:xfrm>
            <a:custGeom>
              <a:avLst/>
              <a:gdLst>
                <a:gd name="T0" fmla="*/ 9 w 323"/>
                <a:gd name="T1" fmla="*/ 55 h 161"/>
                <a:gd name="T2" fmla="*/ 3 w 323"/>
                <a:gd name="T3" fmla="*/ 25 h 161"/>
                <a:gd name="T4" fmla="*/ 43 w 323"/>
                <a:gd name="T5" fmla="*/ 6 h 161"/>
                <a:gd name="T6" fmla="*/ 298 w 323"/>
                <a:gd name="T7" fmla="*/ 96 h 161"/>
                <a:gd name="T8" fmla="*/ 317 w 323"/>
                <a:gd name="T9" fmla="*/ 136 h 161"/>
                <a:gd name="T10" fmla="*/ 277 w 323"/>
                <a:gd name="T11" fmla="*/ 155 h 161"/>
                <a:gd name="T12" fmla="*/ 22 w 323"/>
                <a:gd name="T13" fmla="*/ 64 h 161"/>
                <a:gd name="T14" fmla="*/ 9 w 323"/>
                <a:gd name="T15" fmla="*/ 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61">
                  <a:moveTo>
                    <a:pt x="9" y="55"/>
                  </a:moveTo>
                  <a:cubicBezTo>
                    <a:pt x="2" y="47"/>
                    <a:pt x="0" y="35"/>
                    <a:pt x="3" y="25"/>
                  </a:cubicBezTo>
                  <a:cubicBezTo>
                    <a:pt x="9" y="8"/>
                    <a:pt x="27" y="0"/>
                    <a:pt x="43" y="6"/>
                  </a:cubicBezTo>
                  <a:cubicBezTo>
                    <a:pt x="298" y="96"/>
                    <a:pt x="298" y="96"/>
                    <a:pt x="298" y="96"/>
                  </a:cubicBezTo>
                  <a:cubicBezTo>
                    <a:pt x="314" y="102"/>
                    <a:pt x="323" y="120"/>
                    <a:pt x="317" y="136"/>
                  </a:cubicBezTo>
                  <a:cubicBezTo>
                    <a:pt x="311" y="152"/>
                    <a:pt x="294" y="161"/>
                    <a:pt x="277" y="155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17" y="62"/>
                    <a:pt x="12" y="59"/>
                    <a:pt x="9" y="55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6" name="Freeform 711"/>
            <p:cNvSpPr>
              <a:spLocks/>
            </p:cNvSpPr>
            <p:nvPr/>
          </p:nvSpPr>
          <p:spPr bwMode="auto">
            <a:xfrm flipH="1">
              <a:off x="9371013" y="3703638"/>
              <a:ext cx="547688" cy="635000"/>
            </a:xfrm>
            <a:custGeom>
              <a:avLst/>
              <a:gdLst>
                <a:gd name="T0" fmla="*/ 291 w 345"/>
                <a:gd name="T1" fmla="*/ 400 h 400"/>
                <a:gd name="T2" fmla="*/ 0 w 345"/>
                <a:gd name="T3" fmla="*/ 45 h 400"/>
                <a:gd name="T4" fmla="*/ 55 w 345"/>
                <a:gd name="T5" fmla="*/ 0 h 400"/>
                <a:gd name="T6" fmla="*/ 345 w 345"/>
                <a:gd name="T7" fmla="*/ 356 h 400"/>
                <a:gd name="T8" fmla="*/ 291 w 345"/>
                <a:gd name="T9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400">
                  <a:moveTo>
                    <a:pt x="291" y="400"/>
                  </a:moveTo>
                  <a:lnTo>
                    <a:pt x="0" y="45"/>
                  </a:lnTo>
                  <a:lnTo>
                    <a:pt x="55" y="0"/>
                  </a:lnTo>
                  <a:lnTo>
                    <a:pt x="345" y="356"/>
                  </a:lnTo>
                  <a:lnTo>
                    <a:pt x="291" y="400"/>
                  </a:lnTo>
                  <a:close/>
                </a:path>
              </a:pathLst>
            </a:custGeom>
            <a:solidFill>
              <a:srgbClr val="EB8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7" name="Freeform 712"/>
            <p:cNvSpPr>
              <a:spLocks/>
            </p:cNvSpPr>
            <p:nvPr/>
          </p:nvSpPr>
          <p:spPr bwMode="auto">
            <a:xfrm flipH="1">
              <a:off x="9259888" y="3614738"/>
              <a:ext cx="549275" cy="635000"/>
            </a:xfrm>
            <a:custGeom>
              <a:avLst/>
              <a:gdLst>
                <a:gd name="T0" fmla="*/ 291 w 346"/>
                <a:gd name="T1" fmla="*/ 400 h 400"/>
                <a:gd name="T2" fmla="*/ 0 w 346"/>
                <a:gd name="T3" fmla="*/ 44 h 400"/>
                <a:gd name="T4" fmla="*/ 56 w 346"/>
                <a:gd name="T5" fmla="*/ 0 h 400"/>
                <a:gd name="T6" fmla="*/ 346 w 346"/>
                <a:gd name="T7" fmla="*/ 354 h 400"/>
                <a:gd name="T8" fmla="*/ 291 w 346"/>
                <a:gd name="T9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400">
                  <a:moveTo>
                    <a:pt x="291" y="400"/>
                  </a:moveTo>
                  <a:lnTo>
                    <a:pt x="0" y="44"/>
                  </a:lnTo>
                  <a:lnTo>
                    <a:pt x="56" y="0"/>
                  </a:lnTo>
                  <a:lnTo>
                    <a:pt x="346" y="354"/>
                  </a:lnTo>
                  <a:lnTo>
                    <a:pt x="291" y="400"/>
                  </a:lnTo>
                  <a:close/>
                </a:path>
              </a:pathLst>
            </a:custGeom>
            <a:solidFill>
              <a:srgbClr val="EB8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8" name="Freeform 713"/>
            <p:cNvSpPr>
              <a:spLocks/>
            </p:cNvSpPr>
            <p:nvPr/>
          </p:nvSpPr>
          <p:spPr bwMode="auto">
            <a:xfrm flipH="1">
              <a:off x="9150351" y="3522663"/>
              <a:ext cx="546100" cy="635000"/>
            </a:xfrm>
            <a:custGeom>
              <a:avLst/>
              <a:gdLst>
                <a:gd name="T0" fmla="*/ 289 w 344"/>
                <a:gd name="T1" fmla="*/ 400 h 400"/>
                <a:gd name="T2" fmla="*/ 0 w 344"/>
                <a:gd name="T3" fmla="*/ 46 h 400"/>
                <a:gd name="T4" fmla="*/ 54 w 344"/>
                <a:gd name="T5" fmla="*/ 0 h 400"/>
                <a:gd name="T6" fmla="*/ 344 w 344"/>
                <a:gd name="T7" fmla="*/ 356 h 400"/>
                <a:gd name="T8" fmla="*/ 289 w 344"/>
                <a:gd name="T9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400">
                  <a:moveTo>
                    <a:pt x="289" y="400"/>
                  </a:moveTo>
                  <a:lnTo>
                    <a:pt x="0" y="46"/>
                  </a:lnTo>
                  <a:lnTo>
                    <a:pt x="54" y="0"/>
                  </a:lnTo>
                  <a:lnTo>
                    <a:pt x="344" y="356"/>
                  </a:lnTo>
                  <a:lnTo>
                    <a:pt x="289" y="400"/>
                  </a:lnTo>
                  <a:close/>
                </a:path>
              </a:pathLst>
            </a:custGeom>
            <a:solidFill>
              <a:srgbClr val="EB8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9" name="Freeform 714"/>
            <p:cNvSpPr>
              <a:spLocks/>
            </p:cNvSpPr>
            <p:nvPr/>
          </p:nvSpPr>
          <p:spPr bwMode="auto">
            <a:xfrm flipH="1">
              <a:off x="9034463" y="3430588"/>
              <a:ext cx="547688" cy="635000"/>
            </a:xfrm>
            <a:custGeom>
              <a:avLst/>
              <a:gdLst>
                <a:gd name="T0" fmla="*/ 290 w 345"/>
                <a:gd name="T1" fmla="*/ 400 h 400"/>
                <a:gd name="T2" fmla="*/ 0 w 345"/>
                <a:gd name="T3" fmla="*/ 44 h 400"/>
                <a:gd name="T4" fmla="*/ 54 w 345"/>
                <a:gd name="T5" fmla="*/ 0 h 400"/>
                <a:gd name="T6" fmla="*/ 345 w 345"/>
                <a:gd name="T7" fmla="*/ 355 h 400"/>
                <a:gd name="T8" fmla="*/ 290 w 345"/>
                <a:gd name="T9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400">
                  <a:moveTo>
                    <a:pt x="290" y="400"/>
                  </a:moveTo>
                  <a:lnTo>
                    <a:pt x="0" y="44"/>
                  </a:lnTo>
                  <a:lnTo>
                    <a:pt x="54" y="0"/>
                  </a:lnTo>
                  <a:lnTo>
                    <a:pt x="345" y="355"/>
                  </a:lnTo>
                  <a:lnTo>
                    <a:pt x="290" y="400"/>
                  </a:lnTo>
                  <a:close/>
                </a:path>
              </a:pathLst>
            </a:custGeom>
            <a:solidFill>
              <a:srgbClr val="EB8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0" name="Freeform 715"/>
            <p:cNvSpPr>
              <a:spLocks/>
            </p:cNvSpPr>
            <p:nvPr/>
          </p:nvSpPr>
          <p:spPr bwMode="auto">
            <a:xfrm flipH="1">
              <a:off x="9034463" y="3714750"/>
              <a:ext cx="315913" cy="350838"/>
            </a:xfrm>
            <a:custGeom>
              <a:avLst/>
              <a:gdLst>
                <a:gd name="T0" fmla="*/ 144 w 199"/>
                <a:gd name="T1" fmla="*/ 221 h 221"/>
                <a:gd name="T2" fmla="*/ 0 w 199"/>
                <a:gd name="T3" fmla="*/ 45 h 221"/>
                <a:gd name="T4" fmla="*/ 55 w 199"/>
                <a:gd name="T5" fmla="*/ 0 h 221"/>
                <a:gd name="T6" fmla="*/ 199 w 199"/>
                <a:gd name="T7" fmla="*/ 176 h 221"/>
                <a:gd name="T8" fmla="*/ 144 w 199"/>
                <a:gd name="T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221">
                  <a:moveTo>
                    <a:pt x="144" y="221"/>
                  </a:moveTo>
                  <a:lnTo>
                    <a:pt x="0" y="45"/>
                  </a:lnTo>
                  <a:lnTo>
                    <a:pt x="55" y="0"/>
                  </a:lnTo>
                  <a:lnTo>
                    <a:pt x="199" y="176"/>
                  </a:lnTo>
                  <a:lnTo>
                    <a:pt x="144" y="221"/>
                  </a:lnTo>
                  <a:close/>
                </a:path>
              </a:pathLst>
            </a:custGeom>
            <a:solidFill>
              <a:srgbClr val="F78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1" name="Freeform 716"/>
            <p:cNvSpPr>
              <a:spLocks/>
            </p:cNvSpPr>
            <p:nvPr/>
          </p:nvSpPr>
          <p:spPr bwMode="auto">
            <a:xfrm flipH="1">
              <a:off x="9150351" y="3810000"/>
              <a:ext cx="312738" cy="347663"/>
            </a:xfrm>
            <a:custGeom>
              <a:avLst/>
              <a:gdLst>
                <a:gd name="T0" fmla="*/ 142 w 197"/>
                <a:gd name="T1" fmla="*/ 219 h 219"/>
                <a:gd name="T2" fmla="*/ 0 w 197"/>
                <a:gd name="T3" fmla="*/ 44 h 219"/>
                <a:gd name="T4" fmla="*/ 54 w 197"/>
                <a:gd name="T5" fmla="*/ 0 h 219"/>
                <a:gd name="T6" fmla="*/ 197 w 197"/>
                <a:gd name="T7" fmla="*/ 175 h 219"/>
                <a:gd name="T8" fmla="*/ 142 w 197"/>
                <a:gd name="T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219">
                  <a:moveTo>
                    <a:pt x="142" y="219"/>
                  </a:moveTo>
                  <a:lnTo>
                    <a:pt x="0" y="44"/>
                  </a:lnTo>
                  <a:lnTo>
                    <a:pt x="54" y="0"/>
                  </a:lnTo>
                  <a:lnTo>
                    <a:pt x="197" y="175"/>
                  </a:lnTo>
                  <a:lnTo>
                    <a:pt x="142" y="219"/>
                  </a:lnTo>
                  <a:close/>
                </a:path>
              </a:pathLst>
            </a:custGeom>
            <a:solidFill>
              <a:srgbClr val="F78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2" name="Freeform 717"/>
            <p:cNvSpPr>
              <a:spLocks/>
            </p:cNvSpPr>
            <p:nvPr/>
          </p:nvSpPr>
          <p:spPr bwMode="auto">
            <a:xfrm flipH="1">
              <a:off x="9259888" y="3898900"/>
              <a:ext cx="315913" cy="350838"/>
            </a:xfrm>
            <a:custGeom>
              <a:avLst/>
              <a:gdLst>
                <a:gd name="T0" fmla="*/ 144 w 199"/>
                <a:gd name="T1" fmla="*/ 221 h 221"/>
                <a:gd name="T2" fmla="*/ 0 w 199"/>
                <a:gd name="T3" fmla="*/ 44 h 221"/>
                <a:gd name="T4" fmla="*/ 56 w 199"/>
                <a:gd name="T5" fmla="*/ 0 h 221"/>
                <a:gd name="T6" fmla="*/ 199 w 199"/>
                <a:gd name="T7" fmla="*/ 175 h 221"/>
                <a:gd name="T8" fmla="*/ 144 w 199"/>
                <a:gd name="T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221">
                  <a:moveTo>
                    <a:pt x="144" y="221"/>
                  </a:moveTo>
                  <a:lnTo>
                    <a:pt x="0" y="44"/>
                  </a:lnTo>
                  <a:lnTo>
                    <a:pt x="56" y="0"/>
                  </a:lnTo>
                  <a:lnTo>
                    <a:pt x="199" y="175"/>
                  </a:lnTo>
                  <a:lnTo>
                    <a:pt x="144" y="221"/>
                  </a:lnTo>
                  <a:close/>
                </a:path>
              </a:pathLst>
            </a:custGeom>
            <a:solidFill>
              <a:srgbClr val="F78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3" name="Freeform 718"/>
            <p:cNvSpPr>
              <a:spLocks/>
            </p:cNvSpPr>
            <p:nvPr/>
          </p:nvSpPr>
          <p:spPr bwMode="auto">
            <a:xfrm flipH="1">
              <a:off x="9371013" y="3989388"/>
              <a:ext cx="314325" cy="349250"/>
            </a:xfrm>
            <a:custGeom>
              <a:avLst/>
              <a:gdLst>
                <a:gd name="T0" fmla="*/ 144 w 198"/>
                <a:gd name="T1" fmla="*/ 220 h 220"/>
                <a:gd name="T2" fmla="*/ 0 w 198"/>
                <a:gd name="T3" fmla="*/ 45 h 220"/>
                <a:gd name="T4" fmla="*/ 55 w 198"/>
                <a:gd name="T5" fmla="*/ 0 h 220"/>
                <a:gd name="T6" fmla="*/ 198 w 198"/>
                <a:gd name="T7" fmla="*/ 176 h 220"/>
                <a:gd name="T8" fmla="*/ 144 w 198"/>
                <a:gd name="T9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20">
                  <a:moveTo>
                    <a:pt x="144" y="220"/>
                  </a:moveTo>
                  <a:lnTo>
                    <a:pt x="0" y="45"/>
                  </a:lnTo>
                  <a:lnTo>
                    <a:pt x="55" y="0"/>
                  </a:lnTo>
                  <a:lnTo>
                    <a:pt x="198" y="176"/>
                  </a:lnTo>
                  <a:lnTo>
                    <a:pt x="144" y="220"/>
                  </a:lnTo>
                  <a:close/>
                </a:path>
              </a:pathLst>
            </a:custGeom>
            <a:solidFill>
              <a:srgbClr val="F78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4" name="Freeform 719"/>
            <p:cNvSpPr>
              <a:spLocks/>
            </p:cNvSpPr>
            <p:nvPr/>
          </p:nvSpPr>
          <p:spPr bwMode="auto">
            <a:xfrm flipH="1">
              <a:off x="6516688" y="3502025"/>
              <a:ext cx="320675" cy="212725"/>
            </a:xfrm>
            <a:custGeom>
              <a:avLst/>
              <a:gdLst>
                <a:gd name="T0" fmla="*/ 202 w 202"/>
                <a:gd name="T1" fmla="*/ 134 h 134"/>
                <a:gd name="T2" fmla="*/ 0 w 202"/>
                <a:gd name="T3" fmla="*/ 0 h 134"/>
                <a:gd name="T4" fmla="*/ 202 w 202"/>
                <a:gd name="T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2" h="134">
                  <a:moveTo>
                    <a:pt x="202" y="134"/>
                  </a:moveTo>
                  <a:lnTo>
                    <a:pt x="0" y="0"/>
                  </a:lnTo>
                  <a:lnTo>
                    <a:pt x="202" y="134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5" name="Line 720"/>
            <p:cNvSpPr>
              <a:spLocks noChangeShapeType="1"/>
            </p:cNvSpPr>
            <p:nvPr/>
          </p:nvSpPr>
          <p:spPr bwMode="auto">
            <a:xfrm flipV="1">
              <a:off x="6516688" y="3502025"/>
              <a:ext cx="320675" cy="2127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6" name="Freeform 721"/>
            <p:cNvSpPr>
              <a:spLocks/>
            </p:cNvSpPr>
            <p:nvPr/>
          </p:nvSpPr>
          <p:spPr bwMode="auto">
            <a:xfrm flipH="1">
              <a:off x="6477001" y="3438525"/>
              <a:ext cx="398463" cy="338138"/>
            </a:xfrm>
            <a:custGeom>
              <a:avLst/>
              <a:gdLst>
                <a:gd name="T0" fmla="*/ 3 w 232"/>
                <a:gd name="T1" fmla="*/ 38 h 197"/>
                <a:gd name="T2" fmla="*/ 7 w 232"/>
                <a:gd name="T3" fmla="*/ 13 h 197"/>
                <a:gd name="T4" fmla="*/ 43 w 232"/>
                <a:gd name="T5" fmla="*/ 9 h 197"/>
                <a:gd name="T6" fmla="*/ 219 w 232"/>
                <a:gd name="T7" fmla="*/ 148 h 197"/>
                <a:gd name="T8" fmla="*/ 223 w 232"/>
                <a:gd name="T9" fmla="*/ 184 h 197"/>
                <a:gd name="T10" fmla="*/ 187 w 232"/>
                <a:gd name="T11" fmla="*/ 188 h 197"/>
                <a:gd name="T12" fmla="*/ 11 w 232"/>
                <a:gd name="T13" fmla="*/ 50 h 197"/>
                <a:gd name="T14" fmla="*/ 3 w 232"/>
                <a:gd name="T15" fmla="*/ 3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197">
                  <a:moveTo>
                    <a:pt x="3" y="38"/>
                  </a:moveTo>
                  <a:cubicBezTo>
                    <a:pt x="0" y="30"/>
                    <a:pt x="1" y="21"/>
                    <a:pt x="7" y="13"/>
                  </a:cubicBezTo>
                  <a:cubicBezTo>
                    <a:pt x="16" y="2"/>
                    <a:pt x="32" y="0"/>
                    <a:pt x="43" y="9"/>
                  </a:cubicBezTo>
                  <a:cubicBezTo>
                    <a:pt x="219" y="148"/>
                    <a:pt x="219" y="148"/>
                    <a:pt x="219" y="148"/>
                  </a:cubicBezTo>
                  <a:cubicBezTo>
                    <a:pt x="230" y="157"/>
                    <a:pt x="232" y="173"/>
                    <a:pt x="223" y="184"/>
                  </a:cubicBezTo>
                  <a:cubicBezTo>
                    <a:pt x="215" y="195"/>
                    <a:pt x="198" y="197"/>
                    <a:pt x="187" y="188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8" y="46"/>
                    <a:pt x="5" y="43"/>
                    <a:pt x="3" y="38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7" name="Freeform 722"/>
            <p:cNvSpPr>
              <a:spLocks/>
            </p:cNvSpPr>
            <p:nvPr/>
          </p:nvSpPr>
          <p:spPr bwMode="auto">
            <a:xfrm flipH="1">
              <a:off x="6240463" y="3108325"/>
              <a:ext cx="334963" cy="185738"/>
            </a:xfrm>
            <a:custGeom>
              <a:avLst/>
              <a:gdLst>
                <a:gd name="T0" fmla="*/ 211 w 211"/>
                <a:gd name="T1" fmla="*/ 117 h 117"/>
                <a:gd name="T2" fmla="*/ 0 w 211"/>
                <a:gd name="T3" fmla="*/ 0 h 117"/>
                <a:gd name="T4" fmla="*/ 211 w 211"/>
                <a:gd name="T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117">
                  <a:moveTo>
                    <a:pt x="211" y="117"/>
                  </a:moveTo>
                  <a:lnTo>
                    <a:pt x="0" y="0"/>
                  </a:lnTo>
                  <a:lnTo>
                    <a:pt x="211" y="117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8" name="Line 723"/>
            <p:cNvSpPr>
              <a:spLocks noChangeShapeType="1"/>
            </p:cNvSpPr>
            <p:nvPr/>
          </p:nvSpPr>
          <p:spPr bwMode="auto">
            <a:xfrm flipV="1">
              <a:off x="6240463" y="3108325"/>
              <a:ext cx="334963" cy="1857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9" name="Freeform 724"/>
            <p:cNvSpPr>
              <a:spLocks/>
            </p:cNvSpPr>
            <p:nvPr/>
          </p:nvSpPr>
          <p:spPr bwMode="auto">
            <a:xfrm flipH="1">
              <a:off x="6189663" y="3057525"/>
              <a:ext cx="434975" cy="287338"/>
            </a:xfrm>
            <a:custGeom>
              <a:avLst/>
              <a:gdLst>
                <a:gd name="T0" fmla="*/ 5 w 253"/>
                <a:gd name="T1" fmla="*/ 42 h 167"/>
                <a:gd name="T2" fmla="*/ 5 w 253"/>
                <a:gd name="T3" fmla="*/ 17 h 167"/>
                <a:gd name="T4" fmla="*/ 40 w 253"/>
                <a:gd name="T5" fmla="*/ 7 h 167"/>
                <a:gd name="T6" fmla="*/ 236 w 253"/>
                <a:gd name="T7" fmla="*/ 115 h 167"/>
                <a:gd name="T8" fmla="*/ 246 w 253"/>
                <a:gd name="T9" fmla="*/ 150 h 167"/>
                <a:gd name="T10" fmla="*/ 211 w 253"/>
                <a:gd name="T11" fmla="*/ 160 h 167"/>
                <a:gd name="T12" fmla="*/ 15 w 253"/>
                <a:gd name="T13" fmla="*/ 52 h 167"/>
                <a:gd name="T14" fmla="*/ 5 w 253"/>
                <a:gd name="T15" fmla="*/ 4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3" h="167">
                  <a:moveTo>
                    <a:pt x="5" y="42"/>
                  </a:moveTo>
                  <a:cubicBezTo>
                    <a:pt x="1" y="35"/>
                    <a:pt x="0" y="25"/>
                    <a:pt x="5" y="17"/>
                  </a:cubicBezTo>
                  <a:cubicBezTo>
                    <a:pt x="12" y="5"/>
                    <a:pt x="28" y="0"/>
                    <a:pt x="40" y="7"/>
                  </a:cubicBezTo>
                  <a:cubicBezTo>
                    <a:pt x="236" y="115"/>
                    <a:pt x="236" y="115"/>
                    <a:pt x="236" y="115"/>
                  </a:cubicBezTo>
                  <a:cubicBezTo>
                    <a:pt x="249" y="122"/>
                    <a:pt x="253" y="137"/>
                    <a:pt x="246" y="150"/>
                  </a:cubicBezTo>
                  <a:cubicBezTo>
                    <a:pt x="240" y="162"/>
                    <a:pt x="224" y="167"/>
                    <a:pt x="211" y="1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1" y="50"/>
                    <a:pt x="8" y="46"/>
                    <a:pt x="5" y="42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0" name="Freeform 725"/>
            <p:cNvSpPr>
              <a:spLocks/>
            </p:cNvSpPr>
            <p:nvPr/>
          </p:nvSpPr>
          <p:spPr bwMode="auto">
            <a:xfrm flipH="1">
              <a:off x="6118226" y="2676525"/>
              <a:ext cx="382588" cy="33338"/>
            </a:xfrm>
            <a:custGeom>
              <a:avLst/>
              <a:gdLst>
                <a:gd name="T0" fmla="*/ 241 w 241"/>
                <a:gd name="T1" fmla="*/ 21 h 21"/>
                <a:gd name="T2" fmla="*/ 0 w 241"/>
                <a:gd name="T3" fmla="*/ 0 h 21"/>
                <a:gd name="T4" fmla="*/ 241 w 241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1" h="21">
                  <a:moveTo>
                    <a:pt x="241" y="21"/>
                  </a:moveTo>
                  <a:lnTo>
                    <a:pt x="0" y="0"/>
                  </a:lnTo>
                  <a:lnTo>
                    <a:pt x="241" y="21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1" name="Line 726"/>
            <p:cNvSpPr>
              <a:spLocks noChangeShapeType="1"/>
            </p:cNvSpPr>
            <p:nvPr/>
          </p:nvSpPr>
          <p:spPr bwMode="auto">
            <a:xfrm flipV="1">
              <a:off x="6118226" y="2676525"/>
              <a:ext cx="382588" cy="333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2" name="Freeform 727"/>
            <p:cNvSpPr>
              <a:spLocks/>
            </p:cNvSpPr>
            <p:nvPr/>
          </p:nvSpPr>
          <p:spPr bwMode="auto">
            <a:xfrm flipH="1">
              <a:off x="6072188" y="2630488"/>
              <a:ext cx="473075" cy="125413"/>
            </a:xfrm>
            <a:custGeom>
              <a:avLst/>
              <a:gdLst>
                <a:gd name="T0" fmla="*/ 11 w 276"/>
                <a:gd name="T1" fmla="*/ 48 h 73"/>
                <a:gd name="T2" fmla="*/ 1 w 276"/>
                <a:gd name="T3" fmla="*/ 25 h 73"/>
                <a:gd name="T4" fmla="*/ 28 w 276"/>
                <a:gd name="T5" fmla="*/ 1 h 73"/>
                <a:gd name="T6" fmla="*/ 252 w 276"/>
                <a:gd name="T7" fmla="*/ 21 h 73"/>
                <a:gd name="T8" fmla="*/ 275 w 276"/>
                <a:gd name="T9" fmla="*/ 48 h 73"/>
                <a:gd name="T10" fmla="*/ 247 w 276"/>
                <a:gd name="T11" fmla="*/ 72 h 73"/>
                <a:gd name="T12" fmla="*/ 24 w 276"/>
                <a:gd name="T13" fmla="*/ 53 h 73"/>
                <a:gd name="T14" fmla="*/ 11 w 276"/>
                <a:gd name="T15" fmla="*/ 4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73">
                  <a:moveTo>
                    <a:pt x="11" y="48"/>
                  </a:moveTo>
                  <a:cubicBezTo>
                    <a:pt x="4" y="43"/>
                    <a:pt x="0" y="34"/>
                    <a:pt x="1" y="25"/>
                  </a:cubicBezTo>
                  <a:cubicBezTo>
                    <a:pt x="2" y="10"/>
                    <a:pt x="14" y="0"/>
                    <a:pt x="28" y="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66" y="22"/>
                    <a:pt x="276" y="34"/>
                    <a:pt x="275" y="48"/>
                  </a:cubicBezTo>
                  <a:cubicBezTo>
                    <a:pt x="274" y="63"/>
                    <a:pt x="261" y="73"/>
                    <a:pt x="247" y="72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19" y="52"/>
                    <a:pt x="15" y="50"/>
                    <a:pt x="11" y="48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3" name="Freeform 728"/>
            <p:cNvSpPr>
              <a:spLocks/>
            </p:cNvSpPr>
            <p:nvPr/>
          </p:nvSpPr>
          <p:spPr bwMode="auto">
            <a:xfrm flipH="1">
              <a:off x="6192838" y="2146300"/>
              <a:ext cx="379413" cy="57150"/>
            </a:xfrm>
            <a:custGeom>
              <a:avLst/>
              <a:gdLst>
                <a:gd name="T0" fmla="*/ 239 w 239"/>
                <a:gd name="T1" fmla="*/ 0 h 36"/>
                <a:gd name="T2" fmla="*/ 0 w 239"/>
                <a:gd name="T3" fmla="*/ 36 h 36"/>
                <a:gd name="T4" fmla="*/ 239 w 239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9" h="36">
                  <a:moveTo>
                    <a:pt x="239" y="0"/>
                  </a:moveTo>
                  <a:lnTo>
                    <a:pt x="0" y="36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4" name="Line 729"/>
            <p:cNvSpPr>
              <a:spLocks noChangeShapeType="1"/>
            </p:cNvSpPr>
            <p:nvPr/>
          </p:nvSpPr>
          <p:spPr bwMode="auto">
            <a:xfrm>
              <a:off x="6192838" y="2146300"/>
              <a:ext cx="379413" cy="571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5" name="Freeform 730"/>
            <p:cNvSpPr>
              <a:spLocks/>
            </p:cNvSpPr>
            <p:nvPr/>
          </p:nvSpPr>
          <p:spPr bwMode="auto">
            <a:xfrm flipH="1">
              <a:off x="6145213" y="2098675"/>
              <a:ext cx="476250" cy="149225"/>
            </a:xfrm>
            <a:custGeom>
              <a:avLst/>
              <a:gdLst>
                <a:gd name="T0" fmla="*/ 18 w 277"/>
                <a:gd name="T1" fmla="*/ 85 h 87"/>
                <a:gd name="T2" fmla="*/ 2 w 277"/>
                <a:gd name="T3" fmla="*/ 65 h 87"/>
                <a:gd name="T4" fmla="*/ 24 w 277"/>
                <a:gd name="T5" fmla="*/ 35 h 87"/>
                <a:gd name="T6" fmla="*/ 246 w 277"/>
                <a:gd name="T7" fmla="*/ 2 h 87"/>
                <a:gd name="T8" fmla="*/ 275 w 277"/>
                <a:gd name="T9" fmla="*/ 24 h 87"/>
                <a:gd name="T10" fmla="*/ 253 w 277"/>
                <a:gd name="T11" fmla="*/ 53 h 87"/>
                <a:gd name="T12" fmla="*/ 32 w 277"/>
                <a:gd name="T13" fmla="*/ 86 h 87"/>
                <a:gd name="T14" fmla="*/ 18 w 277"/>
                <a:gd name="T15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" h="87">
                  <a:moveTo>
                    <a:pt x="18" y="85"/>
                  </a:moveTo>
                  <a:cubicBezTo>
                    <a:pt x="10" y="81"/>
                    <a:pt x="4" y="74"/>
                    <a:pt x="2" y="65"/>
                  </a:cubicBezTo>
                  <a:cubicBezTo>
                    <a:pt x="0" y="51"/>
                    <a:pt x="10" y="38"/>
                    <a:pt x="24" y="35"/>
                  </a:cubicBezTo>
                  <a:cubicBezTo>
                    <a:pt x="246" y="2"/>
                    <a:pt x="246" y="2"/>
                    <a:pt x="246" y="2"/>
                  </a:cubicBezTo>
                  <a:cubicBezTo>
                    <a:pt x="260" y="0"/>
                    <a:pt x="273" y="10"/>
                    <a:pt x="275" y="24"/>
                  </a:cubicBezTo>
                  <a:cubicBezTo>
                    <a:pt x="277" y="38"/>
                    <a:pt x="267" y="51"/>
                    <a:pt x="253" y="53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27" y="87"/>
                    <a:pt x="22" y="86"/>
                    <a:pt x="18" y="85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6" name="Freeform 731"/>
            <p:cNvSpPr>
              <a:spLocks/>
            </p:cNvSpPr>
            <p:nvPr/>
          </p:nvSpPr>
          <p:spPr bwMode="auto">
            <a:xfrm flipH="1">
              <a:off x="8537576" y="1066800"/>
              <a:ext cx="142875" cy="357188"/>
            </a:xfrm>
            <a:custGeom>
              <a:avLst/>
              <a:gdLst>
                <a:gd name="T0" fmla="*/ 0 w 90"/>
                <a:gd name="T1" fmla="*/ 0 h 225"/>
                <a:gd name="T2" fmla="*/ 90 w 90"/>
                <a:gd name="T3" fmla="*/ 225 h 225"/>
                <a:gd name="T4" fmla="*/ 0 w 90"/>
                <a:gd name="T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225">
                  <a:moveTo>
                    <a:pt x="0" y="0"/>
                  </a:moveTo>
                  <a:lnTo>
                    <a:pt x="90" y="2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7" name="Line 732"/>
            <p:cNvSpPr>
              <a:spLocks noChangeShapeType="1"/>
            </p:cNvSpPr>
            <p:nvPr/>
          </p:nvSpPr>
          <p:spPr bwMode="auto">
            <a:xfrm flipH="1">
              <a:off x="8537576" y="1066800"/>
              <a:ext cx="142875" cy="3571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8" name="Freeform 733"/>
            <p:cNvSpPr>
              <a:spLocks/>
            </p:cNvSpPr>
            <p:nvPr/>
          </p:nvSpPr>
          <p:spPr bwMode="auto">
            <a:xfrm flipH="1">
              <a:off x="8472488" y="1022350"/>
              <a:ext cx="274638" cy="441325"/>
            </a:xfrm>
            <a:custGeom>
              <a:avLst/>
              <a:gdLst>
                <a:gd name="T0" fmla="*/ 117 w 160"/>
                <a:gd name="T1" fmla="*/ 252 h 257"/>
                <a:gd name="T2" fmla="*/ 142 w 160"/>
                <a:gd name="T3" fmla="*/ 253 h 257"/>
                <a:gd name="T4" fmla="*/ 154 w 160"/>
                <a:gd name="T5" fmla="*/ 218 h 257"/>
                <a:gd name="T6" fmla="*/ 52 w 160"/>
                <a:gd name="T7" fmla="*/ 18 h 257"/>
                <a:gd name="T8" fmla="*/ 18 w 160"/>
                <a:gd name="T9" fmla="*/ 7 h 257"/>
                <a:gd name="T10" fmla="*/ 6 w 160"/>
                <a:gd name="T11" fmla="*/ 41 h 257"/>
                <a:gd name="T12" fmla="*/ 108 w 160"/>
                <a:gd name="T13" fmla="*/ 241 h 257"/>
                <a:gd name="T14" fmla="*/ 117 w 160"/>
                <a:gd name="T15" fmla="*/ 25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257">
                  <a:moveTo>
                    <a:pt x="117" y="252"/>
                  </a:moveTo>
                  <a:cubicBezTo>
                    <a:pt x="124" y="256"/>
                    <a:pt x="134" y="257"/>
                    <a:pt x="142" y="253"/>
                  </a:cubicBezTo>
                  <a:cubicBezTo>
                    <a:pt x="155" y="246"/>
                    <a:pt x="160" y="231"/>
                    <a:pt x="154" y="2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6" y="5"/>
                    <a:pt x="30" y="0"/>
                    <a:pt x="18" y="7"/>
                  </a:cubicBezTo>
                  <a:cubicBezTo>
                    <a:pt x="5" y="13"/>
                    <a:pt x="0" y="29"/>
                    <a:pt x="6" y="41"/>
                  </a:cubicBezTo>
                  <a:cubicBezTo>
                    <a:pt x="108" y="241"/>
                    <a:pt x="108" y="241"/>
                    <a:pt x="108" y="241"/>
                  </a:cubicBezTo>
                  <a:cubicBezTo>
                    <a:pt x="110" y="246"/>
                    <a:pt x="113" y="249"/>
                    <a:pt x="117" y="252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9" name="Freeform 734"/>
            <p:cNvSpPr>
              <a:spLocks/>
            </p:cNvSpPr>
            <p:nvPr/>
          </p:nvSpPr>
          <p:spPr bwMode="auto">
            <a:xfrm flipH="1">
              <a:off x="8099426" y="879475"/>
              <a:ext cx="115888" cy="366713"/>
            </a:xfrm>
            <a:custGeom>
              <a:avLst/>
              <a:gdLst>
                <a:gd name="T0" fmla="*/ 0 w 73"/>
                <a:gd name="T1" fmla="*/ 0 h 231"/>
                <a:gd name="T2" fmla="*/ 73 w 73"/>
                <a:gd name="T3" fmla="*/ 231 h 231"/>
                <a:gd name="T4" fmla="*/ 0 w 73"/>
                <a:gd name="T5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231">
                  <a:moveTo>
                    <a:pt x="0" y="0"/>
                  </a:moveTo>
                  <a:lnTo>
                    <a:pt x="73" y="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0" name="Line 735"/>
            <p:cNvSpPr>
              <a:spLocks noChangeShapeType="1"/>
            </p:cNvSpPr>
            <p:nvPr/>
          </p:nvSpPr>
          <p:spPr bwMode="auto">
            <a:xfrm flipH="1">
              <a:off x="8099426" y="879475"/>
              <a:ext cx="115888" cy="3667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1" name="Freeform 736"/>
            <p:cNvSpPr>
              <a:spLocks/>
            </p:cNvSpPr>
            <p:nvPr/>
          </p:nvSpPr>
          <p:spPr bwMode="auto">
            <a:xfrm flipH="1">
              <a:off x="8050213" y="830263"/>
              <a:ext cx="214313" cy="463550"/>
            </a:xfrm>
            <a:custGeom>
              <a:avLst/>
              <a:gdLst>
                <a:gd name="T0" fmla="*/ 79 w 125"/>
                <a:gd name="T1" fmla="*/ 262 h 270"/>
                <a:gd name="T2" fmla="*/ 104 w 125"/>
                <a:gd name="T3" fmla="*/ 267 h 270"/>
                <a:gd name="T4" fmla="*/ 121 w 125"/>
                <a:gd name="T5" fmla="*/ 235 h 270"/>
                <a:gd name="T6" fmla="*/ 54 w 125"/>
                <a:gd name="T7" fmla="*/ 21 h 270"/>
                <a:gd name="T8" fmla="*/ 21 w 125"/>
                <a:gd name="T9" fmla="*/ 4 h 270"/>
                <a:gd name="T10" fmla="*/ 5 w 125"/>
                <a:gd name="T11" fmla="*/ 36 h 270"/>
                <a:gd name="T12" fmla="*/ 71 w 125"/>
                <a:gd name="T13" fmla="*/ 250 h 270"/>
                <a:gd name="T14" fmla="*/ 79 w 125"/>
                <a:gd name="T15" fmla="*/ 26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270">
                  <a:moveTo>
                    <a:pt x="79" y="262"/>
                  </a:moveTo>
                  <a:cubicBezTo>
                    <a:pt x="85" y="267"/>
                    <a:pt x="95" y="270"/>
                    <a:pt x="104" y="267"/>
                  </a:cubicBezTo>
                  <a:cubicBezTo>
                    <a:pt x="117" y="263"/>
                    <a:pt x="125" y="248"/>
                    <a:pt x="121" y="235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0" y="7"/>
                    <a:pt x="35" y="0"/>
                    <a:pt x="21" y="4"/>
                  </a:cubicBezTo>
                  <a:cubicBezTo>
                    <a:pt x="8" y="8"/>
                    <a:pt x="0" y="23"/>
                    <a:pt x="5" y="36"/>
                  </a:cubicBezTo>
                  <a:cubicBezTo>
                    <a:pt x="71" y="250"/>
                    <a:pt x="71" y="250"/>
                    <a:pt x="71" y="250"/>
                  </a:cubicBezTo>
                  <a:cubicBezTo>
                    <a:pt x="73" y="255"/>
                    <a:pt x="75" y="259"/>
                    <a:pt x="79" y="262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2" name="Freeform 737"/>
            <p:cNvSpPr>
              <a:spLocks/>
            </p:cNvSpPr>
            <p:nvPr/>
          </p:nvSpPr>
          <p:spPr bwMode="auto">
            <a:xfrm flipH="1">
              <a:off x="7616826" y="874713"/>
              <a:ext cx="46038" cy="382588"/>
            </a:xfrm>
            <a:custGeom>
              <a:avLst/>
              <a:gdLst>
                <a:gd name="T0" fmla="*/ 29 w 29"/>
                <a:gd name="T1" fmla="*/ 0 h 241"/>
                <a:gd name="T2" fmla="*/ 0 w 29"/>
                <a:gd name="T3" fmla="*/ 241 h 241"/>
                <a:gd name="T4" fmla="*/ 29 w 29"/>
                <a:gd name="T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41">
                  <a:moveTo>
                    <a:pt x="29" y="0"/>
                  </a:moveTo>
                  <a:lnTo>
                    <a:pt x="0" y="24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3" name="Line 738"/>
            <p:cNvSpPr>
              <a:spLocks noChangeShapeType="1"/>
            </p:cNvSpPr>
            <p:nvPr/>
          </p:nvSpPr>
          <p:spPr bwMode="auto">
            <a:xfrm>
              <a:off x="7616826" y="874713"/>
              <a:ext cx="46038" cy="3825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4" name="Freeform 739"/>
            <p:cNvSpPr>
              <a:spLocks/>
            </p:cNvSpPr>
            <p:nvPr/>
          </p:nvSpPr>
          <p:spPr bwMode="auto">
            <a:xfrm flipH="1">
              <a:off x="7570788" y="828675"/>
              <a:ext cx="136525" cy="474663"/>
            </a:xfrm>
            <a:custGeom>
              <a:avLst/>
              <a:gdLst>
                <a:gd name="T0" fmla="*/ 3 w 79"/>
                <a:gd name="T1" fmla="*/ 260 h 277"/>
                <a:gd name="T2" fmla="*/ 24 w 79"/>
                <a:gd name="T3" fmla="*/ 275 h 277"/>
                <a:gd name="T4" fmla="*/ 52 w 79"/>
                <a:gd name="T5" fmla="*/ 252 h 277"/>
                <a:gd name="T6" fmla="*/ 77 w 79"/>
                <a:gd name="T7" fmla="*/ 30 h 277"/>
                <a:gd name="T8" fmla="*/ 55 w 79"/>
                <a:gd name="T9" fmla="*/ 1 h 277"/>
                <a:gd name="T10" fmla="*/ 26 w 79"/>
                <a:gd name="T11" fmla="*/ 24 h 277"/>
                <a:gd name="T12" fmla="*/ 1 w 79"/>
                <a:gd name="T13" fmla="*/ 247 h 277"/>
                <a:gd name="T14" fmla="*/ 3 w 79"/>
                <a:gd name="T15" fmla="*/ 26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277">
                  <a:moveTo>
                    <a:pt x="3" y="260"/>
                  </a:moveTo>
                  <a:cubicBezTo>
                    <a:pt x="7" y="268"/>
                    <a:pt x="14" y="274"/>
                    <a:pt x="24" y="275"/>
                  </a:cubicBezTo>
                  <a:cubicBezTo>
                    <a:pt x="38" y="277"/>
                    <a:pt x="50" y="267"/>
                    <a:pt x="52" y="252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9" y="16"/>
                    <a:pt x="69" y="3"/>
                    <a:pt x="55" y="1"/>
                  </a:cubicBezTo>
                  <a:cubicBezTo>
                    <a:pt x="40" y="0"/>
                    <a:pt x="28" y="10"/>
                    <a:pt x="26" y="24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0" y="251"/>
                    <a:pt x="1" y="256"/>
                    <a:pt x="3" y="260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5" name="Freeform 740"/>
            <p:cNvSpPr>
              <a:spLocks/>
            </p:cNvSpPr>
            <p:nvPr/>
          </p:nvSpPr>
          <p:spPr bwMode="auto">
            <a:xfrm flipH="1">
              <a:off x="7080251" y="1060450"/>
              <a:ext cx="131763" cy="361950"/>
            </a:xfrm>
            <a:custGeom>
              <a:avLst/>
              <a:gdLst>
                <a:gd name="T0" fmla="*/ 83 w 83"/>
                <a:gd name="T1" fmla="*/ 0 h 228"/>
                <a:gd name="T2" fmla="*/ 0 w 83"/>
                <a:gd name="T3" fmla="*/ 228 h 228"/>
                <a:gd name="T4" fmla="*/ 83 w 83"/>
                <a:gd name="T5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228">
                  <a:moveTo>
                    <a:pt x="83" y="0"/>
                  </a:moveTo>
                  <a:lnTo>
                    <a:pt x="0" y="228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6" name="Line 741"/>
            <p:cNvSpPr>
              <a:spLocks noChangeShapeType="1"/>
            </p:cNvSpPr>
            <p:nvPr/>
          </p:nvSpPr>
          <p:spPr bwMode="auto">
            <a:xfrm>
              <a:off x="7080251" y="1060450"/>
              <a:ext cx="131763" cy="3619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7" name="Freeform 742"/>
            <p:cNvSpPr>
              <a:spLocks/>
            </p:cNvSpPr>
            <p:nvPr/>
          </p:nvSpPr>
          <p:spPr bwMode="auto">
            <a:xfrm flipH="1">
              <a:off x="7031038" y="1011238"/>
              <a:ext cx="227013" cy="460375"/>
            </a:xfrm>
            <a:custGeom>
              <a:avLst/>
              <a:gdLst>
                <a:gd name="T0" fmla="*/ 1 w 132"/>
                <a:gd name="T1" fmla="*/ 245 h 269"/>
                <a:gd name="T2" fmla="*/ 18 w 132"/>
                <a:gd name="T3" fmla="*/ 264 h 269"/>
                <a:gd name="T4" fmla="*/ 51 w 132"/>
                <a:gd name="T5" fmla="*/ 249 h 269"/>
                <a:gd name="T6" fmla="*/ 127 w 132"/>
                <a:gd name="T7" fmla="*/ 38 h 269"/>
                <a:gd name="T8" fmla="*/ 112 w 132"/>
                <a:gd name="T9" fmla="*/ 5 h 269"/>
                <a:gd name="T10" fmla="*/ 79 w 132"/>
                <a:gd name="T11" fmla="*/ 20 h 269"/>
                <a:gd name="T12" fmla="*/ 2 w 132"/>
                <a:gd name="T13" fmla="*/ 231 h 269"/>
                <a:gd name="T14" fmla="*/ 1 w 132"/>
                <a:gd name="T15" fmla="*/ 24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269">
                  <a:moveTo>
                    <a:pt x="1" y="245"/>
                  </a:moveTo>
                  <a:cubicBezTo>
                    <a:pt x="3" y="253"/>
                    <a:pt x="9" y="261"/>
                    <a:pt x="18" y="264"/>
                  </a:cubicBezTo>
                  <a:cubicBezTo>
                    <a:pt x="31" y="269"/>
                    <a:pt x="46" y="262"/>
                    <a:pt x="51" y="249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32" y="25"/>
                    <a:pt x="125" y="10"/>
                    <a:pt x="112" y="5"/>
                  </a:cubicBezTo>
                  <a:cubicBezTo>
                    <a:pt x="99" y="0"/>
                    <a:pt x="84" y="7"/>
                    <a:pt x="79" y="20"/>
                  </a:cubicBezTo>
                  <a:cubicBezTo>
                    <a:pt x="2" y="231"/>
                    <a:pt x="2" y="231"/>
                    <a:pt x="2" y="231"/>
                  </a:cubicBezTo>
                  <a:cubicBezTo>
                    <a:pt x="1" y="235"/>
                    <a:pt x="0" y="240"/>
                    <a:pt x="1" y="245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8" name="Freeform 743"/>
            <p:cNvSpPr>
              <a:spLocks/>
            </p:cNvSpPr>
            <p:nvPr/>
          </p:nvSpPr>
          <p:spPr bwMode="auto">
            <a:xfrm flipH="1">
              <a:off x="6545263" y="1490663"/>
              <a:ext cx="296863" cy="246063"/>
            </a:xfrm>
            <a:custGeom>
              <a:avLst/>
              <a:gdLst>
                <a:gd name="T0" fmla="*/ 187 w 187"/>
                <a:gd name="T1" fmla="*/ 0 h 155"/>
                <a:gd name="T2" fmla="*/ 0 w 187"/>
                <a:gd name="T3" fmla="*/ 155 h 155"/>
                <a:gd name="T4" fmla="*/ 187 w 187"/>
                <a:gd name="T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155">
                  <a:moveTo>
                    <a:pt x="187" y="0"/>
                  </a:moveTo>
                  <a:lnTo>
                    <a:pt x="0" y="155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9" name="Line 744"/>
            <p:cNvSpPr>
              <a:spLocks noChangeShapeType="1"/>
            </p:cNvSpPr>
            <p:nvPr/>
          </p:nvSpPr>
          <p:spPr bwMode="auto">
            <a:xfrm>
              <a:off x="6545263" y="1490663"/>
              <a:ext cx="296863" cy="2460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0" name="Freeform 745"/>
            <p:cNvSpPr>
              <a:spLocks/>
            </p:cNvSpPr>
            <p:nvPr/>
          </p:nvSpPr>
          <p:spPr bwMode="auto">
            <a:xfrm flipH="1">
              <a:off x="6496051" y="1443038"/>
              <a:ext cx="392113" cy="342900"/>
            </a:xfrm>
            <a:custGeom>
              <a:avLst/>
              <a:gdLst>
                <a:gd name="T0" fmla="*/ 3 w 229"/>
                <a:gd name="T1" fmla="*/ 163 h 200"/>
                <a:gd name="T2" fmla="*/ 7 w 229"/>
                <a:gd name="T3" fmla="*/ 187 h 200"/>
                <a:gd name="T4" fmla="*/ 44 w 229"/>
                <a:gd name="T5" fmla="*/ 191 h 200"/>
                <a:gd name="T6" fmla="*/ 216 w 229"/>
                <a:gd name="T7" fmla="*/ 48 h 200"/>
                <a:gd name="T8" fmla="*/ 220 w 229"/>
                <a:gd name="T9" fmla="*/ 12 h 200"/>
                <a:gd name="T10" fmla="*/ 184 w 229"/>
                <a:gd name="T11" fmla="*/ 9 h 200"/>
                <a:gd name="T12" fmla="*/ 11 w 229"/>
                <a:gd name="T13" fmla="*/ 151 h 200"/>
                <a:gd name="T14" fmla="*/ 3 w 229"/>
                <a:gd name="T15" fmla="*/ 16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200">
                  <a:moveTo>
                    <a:pt x="3" y="163"/>
                  </a:moveTo>
                  <a:cubicBezTo>
                    <a:pt x="0" y="171"/>
                    <a:pt x="1" y="180"/>
                    <a:pt x="7" y="187"/>
                  </a:cubicBezTo>
                  <a:cubicBezTo>
                    <a:pt x="16" y="198"/>
                    <a:pt x="33" y="200"/>
                    <a:pt x="44" y="191"/>
                  </a:cubicBezTo>
                  <a:cubicBezTo>
                    <a:pt x="216" y="48"/>
                    <a:pt x="216" y="48"/>
                    <a:pt x="216" y="48"/>
                  </a:cubicBezTo>
                  <a:cubicBezTo>
                    <a:pt x="227" y="39"/>
                    <a:pt x="229" y="23"/>
                    <a:pt x="220" y="12"/>
                  </a:cubicBezTo>
                  <a:cubicBezTo>
                    <a:pt x="211" y="1"/>
                    <a:pt x="195" y="0"/>
                    <a:pt x="184" y="9"/>
                  </a:cubicBezTo>
                  <a:cubicBezTo>
                    <a:pt x="11" y="151"/>
                    <a:pt x="11" y="151"/>
                    <a:pt x="11" y="151"/>
                  </a:cubicBezTo>
                  <a:cubicBezTo>
                    <a:pt x="7" y="154"/>
                    <a:pt x="4" y="158"/>
                    <a:pt x="3" y="163"/>
                  </a:cubicBezTo>
                  <a:close/>
                </a:path>
              </a:pathLst>
            </a:custGeom>
            <a:solidFill>
              <a:srgbClr val="F3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1" name="Freeform 746"/>
            <p:cNvSpPr>
              <a:spLocks/>
            </p:cNvSpPr>
            <p:nvPr/>
          </p:nvSpPr>
          <p:spPr bwMode="auto">
            <a:xfrm flipH="1">
              <a:off x="9621838" y="4057650"/>
              <a:ext cx="68263" cy="138113"/>
            </a:xfrm>
            <a:custGeom>
              <a:avLst/>
              <a:gdLst>
                <a:gd name="T0" fmla="*/ 6 w 40"/>
                <a:gd name="T1" fmla="*/ 75 h 81"/>
                <a:gd name="T2" fmla="*/ 17 w 40"/>
                <a:gd name="T3" fmla="*/ 53 h 81"/>
                <a:gd name="T4" fmla="*/ 40 w 40"/>
                <a:gd name="T5" fmla="*/ 25 h 81"/>
                <a:gd name="T6" fmla="*/ 39 w 40"/>
                <a:gd name="T7" fmla="*/ 17 h 81"/>
                <a:gd name="T8" fmla="*/ 31 w 40"/>
                <a:gd name="T9" fmla="*/ 17 h 81"/>
                <a:gd name="T10" fmla="*/ 31 w 40"/>
                <a:gd name="T11" fmla="*/ 2 h 81"/>
                <a:gd name="T12" fmla="*/ 17 w 40"/>
                <a:gd name="T13" fmla="*/ 0 h 81"/>
                <a:gd name="T14" fmla="*/ 7 w 40"/>
                <a:gd name="T15" fmla="*/ 0 h 81"/>
                <a:gd name="T16" fmla="*/ 5 w 40"/>
                <a:gd name="T17" fmla="*/ 22 h 81"/>
                <a:gd name="T18" fmla="*/ 15 w 40"/>
                <a:gd name="T19" fmla="*/ 23 h 81"/>
                <a:gd name="T20" fmla="*/ 3 w 40"/>
                <a:gd name="T21" fmla="*/ 45 h 81"/>
                <a:gd name="T22" fmla="*/ 0 w 40"/>
                <a:gd name="T23" fmla="*/ 78 h 81"/>
                <a:gd name="T24" fmla="*/ 6 w 40"/>
                <a:gd name="T25" fmla="*/ 7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81">
                  <a:moveTo>
                    <a:pt x="6" y="75"/>
                  </a:moveTo>
                  <a:cubicBezTo>
                    <a:pt x="17" y="53"/>
                    <a:pt x="17" y="53"/>
                    <a:pt x="17" y="53"/>
                  </a:cubicBezTo>
                  <a:cubicBezTo>
                    <a:pt x="31" y="27"/>
                    <a:pt x="40" y="25"/>
                    <a:pt x="40" y="25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5" y="23"/>
                    <a:pt x="3" y="4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5" y="81"/>
                    <a:pt x="6" y="75"/>
                  </a:cubicBez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2" name="Freeform 747"/>
            <p:cNvSpPr>
              <a:spLocks/>
            </p:cNvSpPr>
            <p:nvPr/>
          </p:nvSpPr>
          <p:spPr bwMode="auto">
            <a:xfrm flipH="1">
              <a:off x="9472613" y="4298950"/>
              <a:ext cx="61913" cy="141288"/>
            </a:xfrm>
            <a:custGeom>
              <a:avLst/>
              <a:gdLst>
                <a:gd name="T0" fmla="*/ 13 w 36"/>
                <a:gd name="T1" fmla="*/ 77 h 82"/>
                <a:gd name="T2" fmla="*/ 19 w 36"/>
                <a:gd name="T3" fmla="*/ 53 h 82"/>
                <a:gd name="T4" fmla="*/ 36 w 36"/>
                <a:gd name="T5" fmla="*/ 22 h 82"/>
                <a:gd name="T6" fmla="*/ 35 w 36"/>
                <a:gd name="T7" fmla="*/ 14 h 82"/>
                <a:gd name="T8" fmla="*/ 26 w 36"/>
                <a:gd name="T9" fmla="*/ 15 h 82"/>
                <a:gd name="T10" fmla="*/ 24 w 36"/>
                <a:gd name="T11" fmla="*/ 0 h 82"/>
                <a:gd name="T12" fmla="*/ 10 w 36"/>
                <a:gd name="T13" fmla="*/ 1 h 82"/>
                <a:gd name="T14" fmla="*/ 0 w 36"/>
                <a:gd name="T15" fmla="*/ 2 h 82"/>
                <a:gd name="T16" fmla="*/ 2 w 36"/>
                <a:gd name="T17" fmla="*/ 25 h 82"/>
                <a:gd name="T18" fmla="*/ 12 w 36"/>
                <a:gd name="T19" fmla="*/ 24 h 82"/>
                <a:gd name="T20" fmla="*/ 4 w 36"/>
                <a:gd name="T21" fmla="*/ 48 h 82"/>
                <a:gd name="T22" fmla="*/ 7 w 36"/>
                <a:gd name="T23" fmla="*/ 81 h 82"/>
                <a:gd name="T24" fmla="*/ 13 w 36"/>
                <a:gd name="T25" fmla="*/ 7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82">
                  <a:moveTo>
                    <a:pt x="13" y="77"/>
                  </a:moveTo>
                  <a:cubicBezTo>
                    <a:pt x="19" y="53"/>
                    <a:pt x="19" y="53"/>
                    <a:pt x="19" y="53"/>
                  </a:cubicBezTo>
                  <a:cubicBezTo>
                    <a:pt x="28" y="25"/>
                    <a:pt x="36" y="22"/>
                    <a:pt x="36" y="22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2" y="26"/>
                    <a:pt x="4" y="48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1"/>
                    <a:pt x="12" y="82"/>
                    <a:pt x="13" y="77"/>
                  </a:cubicBez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3" name="Freeform 748"/>
            <p:cNvSpPr>
              <a:spLocks/>
            </p:cNvSpPr>
            <p:nvPr/>
          </p:nvSpPr>
          <p:spPr bwMode="auto">
            <a:xfrm flipH="1">
              <a:off x="8869363" y="3687763"/>
              <a:ext cx="795338" cy="652463"/>
            </a:xfrm>
            <a:custGeom>
              <a:avLst/>
              <a:gdLst>
                <a:gd name="T0" fmla="*/ 372 w 501"/>
                <a:gd name="T1" fmla="*/ 16 h 411"/>
                <a:gd name="T2" fmla="*/ 372 w 501"/>
                <a:gd name="T3" fmla="*/ 16 h 411"/>
                <a:gd name="T4" fmla="*/ 398 w 501"/>
                <a:gd name="T5" fmla="*/ 0 h 411"/>
                <a:gd name="T6" fmla="*/ 501 w 501"/>
                <a:gd name="T7" fmla="*/ 173 h 411"/>
                <a:gd name="T8" fmla="*/ 495 w 501"/>
                <a:gd name="T9" fmla="*/ 176 h 411"/>
                <a:gd name="T10" fmla="*/ 495 w 501"/>
                <a:gd name="T11" fmla="*/ 177 h 411"/>
                <a:gd name="T12" fmla="*/ 481 w 501"/>
                <a:gd name="T13" fmla="*/ 185 h 411"/>
                <a:gd name="T14" fmla="*/ 481 w 501"/>
                <a:gd name="T15" fmla="*/ 185 h 411"/>
                <a:gd name="T16" fmla="*/ 104 w 501"/>
                <a:gd name="T17" fmla="*/ 411 h 411"/>
                <a:gd name="T18" fmla="*/ 92 w 501"/>
                <a:gd name="T19" fmla="*/ 392 h 411"/>
                <a:gd name="T20" fmla="*/ 94 w 501"/>
                <a:gd name="T21" fmla="*/ 390 h 411"/>
                <a:gd name="T22" fmla="*/ 104 w 501"/>
                <a:gd name="T23" fmla="*/ 385 h 411"/>
                <a:gd name="T24" fmla="*/ 369 w 501"/>
                <a:gd name="T25" fmla="*/ 220 h 411"/>
                <a:gd name="T26" fmla="*/ 362 w 501"/>
                <a:gd name="T27" fmla="*/ 207 h 411"/>
                <a:gd name="T28" fmla="*/ 293 w 501"/>
                <a:gd name="T29" fmla="*/ 95 h 411"/>
                <a:gd name="T30" fmla="*/ 24 w 501"/>
                <a:gd name="T31" fmla="*/ 255 h 411"/>
                <a:gd name="T32" fmla="*/ 12 w 501"/>
                <a:gd name="T33" fmla="*/ 263 h 411"/>
                <a:gd name="T34" fmla="*/ 0 w 501"/>
                <a:gd name="T35" fmla="*/ 243 h 411"/>
                <a:gd name="T36" fmla="*/ 7 w 501"/>
                <a:gd name="T37" fmla="*/ 239 h 411"/>
                <a:gd name="T38" fmla="*/ 372 w 501"/>
                <a:gd name="T39" fmla="*/ 16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1" h="411">
                  <a:moveTo>
                    <a:pt x="372" y="16"/>
                  </a:moveTo>
                  <a:lnTo>
                    <a:pt x="372" y="16"/>
                  </a:lnTo>
                  <a:lnTo>
                    <a:pt x="398" y="0"/>
                  </a:lnTo>
                  <a:lnTo>
                    <a:pt x="501" y="173"/>
                  </a:lnTo>
                  <a:lnTo>
                    <a:pt x="495" y="176"/>
                  </a:lnTo>
                  <a:lnTo>
                    <a:pt x="495" y="177"/>
                  </a:lnTo>
                  <a:lnTo>
                    <a:pt x="481" y="185"/>
                  </a:lnTo>
                  <a:lnTo>
                    <a:pt x="481" y="185"/>
                  </a:lnTo>
                  <a:lnTo>
                    <a:pt x="104" y="411"/>
                  </a:lnTo>
                  <a:lnTo>
                    <a:pt x="92" y="392"/>
                  </a:lnTo>
                  <a:lnTo>
                    <a:pt x="94" y="390"/>
                  </a:lnTo>
                  <a:lnTo>
                    <a:pt x="104" y="385"/>
                  </a:lnTo>
                  <a:lnTo>
                    <a:pt x="369" y="220"/>
                  </a:lnTo>
                  <a:lnTo>
                    <a:pt x="362" y="207"/>
                  </a:lnTo>
                  <a:lnTo>
                    <a:pt x="293" y="95"/>
                  </a:lnTo>
                  <a:lnTo>
                    <a:pt x="24" y="255"/>
                  </a:lnTo>
                  <a:lnTo>
                    <a:pt x="12" y="263"/>
                  </a:lnTo>
                  <a:lnTo>
                    <a:pt x="0" y="243"/>
                  </a:lnTo>
                  <a:lnTo>
                    <a:pt x="7" y="239"/>
                  </a:lnTo>
                  <a:lnTo>
                    <a:pt x="372" y="16"/>
                  </a:ln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4" name="Freeform 749">
              <a:hlinkClick r:id="rId2"/>
            </p:cNvPr>
            <p:cNvSpPr>
              <a:spLocks/>
            </p:cNvSpPr>
            <p:nvPr/>
          </p:nvSpPr>
          <p:spPr bwMode="auto">
            <a:xfrm flipH="1">
              <a:off x="8208963" y="3225800"/>
              <a:ext cx="847725" cy="755650"/>
            </a:xfrm>
            <a:custGeom>
              <a:avLst/>
              <a:gdLst>
                <a:gd name="T0" fmla="*/ 429 w 494"/>
                <a:gd name="T1" fmla="*/ 141 h 440"/>
                <a:gd name="T2" fmla="*/ 425 w 494"/>
                <a:gd name="T3" fmla="*/ 134 h 440"/>
                <a:gd name="T4" fmla="*/ 360 w 494"/>
                <a:gd name="T5" fmla="*/ 23 h 440"/>
                <a:gd name="T6" fmla="*/ 319 w 494"/>
                <a:gd name="T7" fmla="*/ 0 h 440"/>
                <a:gd name="T8" fmla="*/ 256 w 494"/>
                <a:gd name="T9" fmla="*/ 37 h 440"/>
                <a:gd name="T10" fmla="*/ 170 w 494"/>
                <a:gd name="T11" fmla="*/ 155 h 440"/>
                <a:gd name="T12" fmla="*/ 53 w 494"/>
                <a:gd name="T13" fmla="*/ 241 h 440"/>
                <a:gd name="T14" fmla="*/ 48 w 494"/>
                <a:gd name="T15" fmla="*/ 246 h 440"/>
                <a:gd name="T16" fmla="*/ 0 w 494"/>
                <a:gd name="T17" fmla="*/ 276 h 440"/>
                <a:gd name="T18" fmla="*/ 51 w 494"/>
                <a:gd name="T19" fmla="*/ 358 h 440"/>
                <a:gd name="T20" fmla="*/ 96 w 494"/>
                <a:gd name="T21" fmla="*/ 440 h 440"/>
                <a:gd name="T22" fmla="*/ 193 w 494"/>
                <a:gd name="T23" fmla="*/ 392 h 440"/>
                <a:gd name="T24" fmla="*/ 291 w 494"/>
                <a:gd name="T25" fmla="*/ 389 h 440"/>
                <a:gd name="T26" fmla="*/ 379 w 494"/>
                <a:gd name="T27" fmla="*/ 347 h 440"/>
                <a:gd name="T28" fmla="*/ 442 w 494"/>
                <a:gd name="T29" fmla="*/ 301 h 440"/>
                <a:gd name="T30" fmla="*/ 491 w 494"/>
                <a:gd name="T31" fmla="*/ 344 h 440"/>
                <a:gd name="T32" fmla="*/ 494 w 494"/>
                <a:gd name="T33" fmla="*/ 343 h 440"/>
                <a:gd name="T34" fmla="*/ 494 w 494"/>
                <a:gd name="T35" fmla="*/ 251 h 440"/>
                <a:gd name="T36" fmla="*/ 429 w 494"/>
                <a:gd name="T37" fmla="*/ 141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4" h="440">
                  <a:moveTo>
                    <a:pt x="429" y="141"/>
                  </a:moveTo>
                  <a:cubicBezTo>
                    <a:pt x="425" y="134"/>
                    <a:pt x="425" y="134"/>
                    <a:pt x="425" y="134"/>
                  </a:cubicBezTo>
                  <a:cubicBezTo>
                    <a:pt x="360" y="23"/>
                    <a:pt x="360" y="23"/>
                    <a:pt x="360" y="23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284" y="9"/>
                    <a:pt x="256" y="37"/>
                    <a:pt x="256" y="37"/>
                  </a:cubicBezTo>
                  <a:cubicBezTo>
                    <a:pt x="241" y="42"/>
                    <a:pt x="170" y="155"/>
                    <a:pt x="170" y="155"/>
                  </a:cubicBezTo>
                  <a:cubicBezTo>
                    <a:pt x="138" y="184"/>
                    <a:pt x="89" y="218"/>
                    <a:pt x="53" y="241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1" y="358"/>
                    <a:pt x="51" y="358"/>
                    <a:pt x="51" y="358"/>
                  </a:cubicBezTo>
                  <a:cubicBezTo>
                    <a:pt x="96" y="440"/>
                    <a:pt x="96" y="440"/>
                    <a:pt x="96" y="440"/>
                  </a:cubicBezTo>
                  <a:cubicBezTo>
                    <a:pt x="193" y="392"/>
                    <a:pt x="193" y="392"/>
                    <a:pt x="193" y="392"/>
                  </a:cubicBezTo>
                  <a:cubicBezTo>
                    <a:pt x="291" y="389"/>
                    <a:pt x="291" y="389"/>
                    <a:pt x="291" y="389"/>
                  </a:cubicBezTo>
                  <a:cubicBezTo>
                    <a:pt x="379" y="347"/>
                    <a:pt x="379" y="347"/>
                    <a:pt x="379" y="347"/>
                  </a:cubicBezTo>
                  <a:cubicBezTo>
                    <a:pt x="442" y="301"/>
                    <a:pt x="442" y="301"/>
                    <a:pt x="442" y="301"/>
                  </a:cubicBezTo>
                  <a:cubicBezTo>
                    <a:pt x="491" y="344"/>
                    <a:pt x="491" y="344"/>
                    <a:pt x="491" y="344"/>
                  </a:cubicBezTo>
                  <a:cubicBezTo>
                    <a:pt x="494" y="343"/>
                    <a:pt x="494" y="343"/>
                    <a:pt x="494" y="343"/>
                  </a:cubicBezTo>
                  <a:cubicBezTo>
                    <a:pt x="494" y="251"/>
                    <a:pt x="494" y="251"/>
                    <a:pt x="494" y="251"/>
                  </a:cubicBezTo>
                  <a:lnTo>
                    <a:pt x="429" y="14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5" name="Freeform 750"/>
            <p:cNvSpPr>
              <a:spLocks/>
            </p:cNvSpPr>
            <p:nvPr/>
          </p:nvSpPr>
          <p:spPr bwMode="auto">
            <a:xfrm flipH="1">
              <a:off x="8023226" y="3605213"/>
              <a:ext cx="860425" cy="371475"/>
            </a:xfrm>
            <a:custGeom>
              <a:avLst/>
              <a:gdLst>
                <a:gd name="T0" fmla="*/ 382 w 502"/>
                <a:gd name="T1" fmla="*/ 0 h 216"/>
                <a:gd name="T2" fmla="*/ 195 w 502"/>
                <a:gd name="T3" fmla="*/ 177 h 216"/>
                <a:gd name="T4" fmla="*/ 75 w 502"/>
                <a:gd name="T5" fmla="*/ 188 h 216"/>
                <a:gd name="T6" fmla="*/ 0 w 502"/>
                <a:gd name="T7" fmla="*/ 216 h 216"/>
                <a:gd name="T8" fmla="*/ 94 w 502"/>
                <a:gd name="T9" fmla="*/ 161 h 216"/>
                <a:gd name="T10" fmla="*/ 210 w 502"/>
                <a:gd name="T11" fmla="*/ 152 h 216"/>
                <a:gd name="T12" fmla="*/ 382 w 502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16">
                  <a:moveTo>
                    <a:pt x="382" y="0"/>
                  </a:moveTo>
                  <a:cubicBezTo>
                    <a:pt x="382" y="0"/>
                    <a:pt x="502" y="192"/>
                    <a:pt x="195" y="177"/>
                  </a:cubicBezTo>
                  <a:cubicBezTo>
                    <a:pt x="195" y="177"/>
                    <a:pt x="120" y="173"/>
                    <a:pt x="75" y="188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210" y="152"/>
                    <a:pt x="210" y="152"/>
                    <a:pt x="210" y="152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6" name="Freeform 751"/>
            <p:cNvSpPr>
              <a:spLocks/>
            </p:cNvSpPr>
            <p:nvPr/>
          </p:nvSpPr>
          <p:spPr bwMode="auto">
            <a:xfrm flipH="1">
              <a:off x="6964363" y="3240088"/>
              <a:ext cx="236538" cy="236538"/>
            </a:xfrm>
            <a:custGeom>
              <a:avLst/>
              <a:gdLst>
                <a:gd name="T0" fmla="*/ 9 w 138"/>
                <a:gd name="T1" fmla="*/ 103 h 138"/>
                <a:gd name="T2" fmla="*/ 33 w 138"/>
                <a:gd name="T3" fmla="*/ 76 h 138"/>
                <a:gd name="T4" fmla="*/ 62 w 138"/>
                <a:gd name="T5" fmla="*/ 0 h 138"/>
                <a:gd name="T6" fmla="*/ 138 w 138"/>
                <a:gd name="T7" fmla="*/ 94 h 138"/>
                <a:gd name="T8" fmla="*/ 64 w 138"/>
                <a:gd name="T9" fmla="*/ 109 h 138"/>
                <a:gd name="T10" fmla="*/ 33 w 138"/>
                <a:gd name="T11" fmla="*/ 133 h 138"/>
                <a:gd name="T12" fmla="*/ 20 w 138"/>
                <a:gd name="T13" fmla="*/ 138 h 138"/>
                <a:gd name="T14" fmla="*/ 10 w 138"/>
                <a:gd name="T15" fmla="*/ 124 h 138"/>
                <a:gd name="T16" fmla="*/ 0 w 138"/>
                <a:gd name="T17" fmla="*/ 110 h 138"/>
                <a:gd name="T18" fmla="*/ 9 w 138"/>
                <a:gd name="T19" fmla="*/ 10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8">
                  <a:moveTo>
                    <a:pt x="9" y="103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33" y="76"/>
                    <a:pt x="20" y="35"/>
                    <a:pt x="62" y="0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8" y="94"/>
                    <a:pt x="97" y="125"/>
                    <a:pt x="64" y="109"/>
                  </a:cubicBezTo>
                  <a:cubicBezTo>
                    <a:pt x="33" y="133"/>
                    <a:pt x="33" y="133"/>
                    <a:pt x="33" y="133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0" y="110"/>
                    <a:pt x="0" y="110"/>
                    <a:pt x="0" y="110"/>
                  </a:cubicBezTo>
                  <a:lnTo>
                    <a:pt x="9" y="103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7" name="Freeform 752"/>
            <p:cNvSpPr>
              <a:spLocks/>
            </p:cNvSpPr>
            <p:nvPr/>
          </p:nvSpPr>
          <p:spPr bwMode="auto">
            <a:xfrm flipH="1">
              <a:off x="7096126" y="3381375"/>
              <a:ext cx="1349375" cy="527050"/>
            </a:xfrm>
            <a:custGeom>
              <a:avLst/>
              <a:gdLst>
                <a:gd name="T0" fmla="*/ 787 w 787"/>
                <a:gd name="T1" fmla="*/ 44 h 307"/>
                <a:gd name="T2" fmla="*/ 3 w 787"/>
                <a:gd name="T3" fmla="*/ 301 h 307"/>
                <a:gd name="T4" fmla="*/ 0 w 787"/>
                <a:gd name="T5" fmla="*/ 237 h 307"/>
                <a:gd name="T6" fmla="*/ 741 w 787"/>
                <a:gd name="T7" fmla="*/ 0 h 307"/>
                <a:gd name="T8" fmla="*/ 787 w 787"/>
                <a:gd name="T9" fmla="*/ 4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7" h="307">
                  <a:moveTo>
                    <a:pt x="787" y="44"/>
                  </a:moveTo>
                  <a:cubicBezTo>
                    <a:pt x="787" y="44"/>
                    <a:pt x="452" y="307"/>
                    <a:pt x="3" y="301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356" y="281"/>
                    <a:pt x="741" y="0"/>
                  </a:cubicBezTo>
                  <a:lnTo>
                    <a:pt x="787" y="44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8" name="Freeform 753">
              <a:hlinkClick r:id="rId2"/>
            </p:cNvPr>
            <p:cNvSpPr>
              <a:spLocks noEditPoints="1"/>
            </p:cNvSpPr>
            <p:nvPr/>
          </p:nvSpPr>
          <p:spPr bwMode="auto">
            <a:xfrm flipH="1">
              <a:off x="7445376" y="2667000"/>
              <a:ext cx="1141413" cy="1160463"/>
            </a:xfrm>
            <a:custGeom>
              <a:avLst/>
              <a:gdLst>
                <a:gd name="T0" fmla="*/ 614 w 665"/>
                <a:gd name="T1" fmla="*/ 417 h 676"/>
                <a:gd name="T2" fmla="*/ 635 w 665"/>
                <a:gd name="T3" fmla="*/ 388 h 676"/>
                <a:gd name="T4" fmla="*/ 635 w 665"/>
                <a:gd name="T5" fmla="*/ 388 h 676"/>
                <a:gd name="T6" fmla="*/ 537 w 665"/>
                <a:gd name="T7" fmla="*/ 135 h 676"/>
                <a:gd name="T8" fmla="*/ 288 w 665"/>
                <a:gd name="T9" fmla="*/ 27 h 676"/>
                <a:gd name="T10" fmla="*/ 288 w 665"/>
                <a:gd name="T11" fmla="*/ 27 h 676"/>
                <a:gd name="T12" fmla="*/ 263 w 665"/>
                <a:gd name="T13" fmla="*/ 43 h 676"/>
                <a:gd name="T14" fmla="*/ 1 w 665"/>
                <a:gd name="T15" fmla="*/ 486 h 676"/>
                <a:gd name="T16" fmla="*/ 1 w 665"/>
                <a:gd name="T17" fmla="*/ 486 h 676"/>
                <a:gd name="T18" fmla="*/ 1 w 665"/>
                <a:gd name="T19" fmla="*/ 486 h 676"/>
                <a:gd name="T20" fmla="*/ 1 w 665"/>
                <a:gd name="T21" fmla="*/ 543 h 676"/>
                <a:gd name="T22" fmla="*/ 19 w 665"/>
                <a:gd name="T23" fmla="*/ 623 h 676"/>
                <a:gd name="T24" fmla="*/ 25 w 665"/>
                <a:gd name="T25" fmla="*/ 632 h 676"/>
                <a:gd name="T26" fmla="*/ 25 w 665"/>
                <a:gd name="T27" fmla="*/ 632 h 676"/>
                <a:gd name="T28" fmla="*/ 25 w 665"/>
                <a:gd name="T29" fmla="*/ 632 h 676"/>
                <a:gd name="T30" fmla="*/ 25 w 665"/>
                <a:gd name="T31" fmla="*/ 632 h 676"/>
                <a:gd name="T32" fmla="*/ 28 w 665"/>
                <a:gd name="T33" fmla="*/ 635 h 676"/>
                <a:gd name="T34" fmla="*/ 27 w 665"/>
                <a:gd name="T35" fmla="*/ 634 h 676"/>
                <a:gd name="T36" fmla="*/ 28 w 665"/>
                <a:gd name="T37" fmla="*/ 635 h 676"/>
                <a:gd name="T38" fmla="*/ 53 w 665"/>
                <a:gd name="T39" fmla="*/ 656 h 676"/>
                <a:gd name="T40" fmla="*/ 56 w 665"/>
                <a:gd name="T41" fmla="*/ 657 h 676"/>
                <a:gd name="T42" fmla="*/ 151 w 665"/>
                <a:gd name="T43" fmla="*/ 671 h 676"/>
                <a:gd name="T44" fmla="*/ 151 w 665"/>
                <a:gd name="T45" fmla="*/ 671 h 676"/>
                <a:gd name="T46" fmla="*/ 151 w 665"/>
                <a:gd name="T47" fmla="*/ 671 h 676"/>
                <a:gd name="T48" fmla="*/ 151 w 665"/>
                <a:gd name="T49" fmla="*/ 671 h 676"/>
                <a:gd name="T50" fmla="*/ 151 w 665"/>
                <a:gd name="T51" fmla="*/ 671 h 676"/>
                <a:gd name="T52" fmla="*/ 614 w 665"/>
                <a:gd name="T53" fmla="*/ 417 h 676"/>
                <a:gd name="T54" fmla="*/ 26 w 665"/>
                <a:gd name="T55" fmla="*/ 633 h 676"/>
                <a:gd name="T56" fmla="*/ 26 w 665"/>
                <a:gd name="T57" fmla="*/ 633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65" h="676">
                  <a:moveTo>
                    <a:pt x="614" y="417"/>
                  </a:moveTo>
                  <a:cubicBezTo>
                    <a:pt x="628" y="404"/>
                    <a:pt x="635" y="388"/>
                    <a:pt x="635" y="388"/>
                  </a:cubicBezTo>
                  <a:cubicBezTo>
                    <a:pt x="635" y="388"/>
                    <a:pt x="635" y="388"/>
                    <a:pt x="635" y="388"/>
                  </a:cubicBezTo>
                  <a:cubicBezTo>
                    <a:pt x="665" y="333"/>
                    <a:pt x="625" y="226"/>
                    <a:pt x="537" y="135"/>
                  </a:cubicBezTo>
                  <a:cubicBezTo>
                    <a:pt x="450" y="45"/>
                    <a:pt x="345" y="0"/>
                    <a:pt x="288" y="27"/>
                  </a:cubicBezTo>
                  <a:cubicBezTo>
                    <a:pt x="288" y="27"/>
                    <a:pt x="288" y="27"/>
                    <a:pt x="288" y="27"/>
                  </a:cubicBezTo>
                  <a:cubicBezTo>
                    <a:pt x="277" y="31"/>
                    <a:pt x="263" y="43"/>
                    <a:pt x="263" y="43"/>
                  </a:cubicBezTo>
                  <a:cubicBezTo>
                    <a:pt x="263" y="43"/>
                    <a:pt x="21" y="260"/>
                    <a:pt x="1" y="486"/>
                  </a:cubicBezTo>
                  <a:cubicBezTo>
                    <a:pt x="1" y="486"/>
                    <a:pt x="1" y="486"/>
                    <a:pt x="1" y="486"/>
                  </a:cubicBezTo>
                  <a:cubicBezTo>
                    <a:pt x="1" y="486"/>
                    <a:pt x="1" y="486"/>
                    <a:pt x="1" y="486"/>
                  </a:cubicBezTo>
                  <a:cubicBezTo>
                    <a:pt x="0" y="505"/>
                    <a:pt x="0" y="524"/>
                    <a:pt x="1" y="543"/>
                  </a:cubicBezTo>
                  <a:cubicBezTo>
                    <a:pt x="3" y="571"/>
                    <a:pt x="7" y="603"/>
                    <a:pt x="19" y="623"/>
                  </a:cubicBezTo>
                  <a:cubicBezTo>
                    <a:pt x="21" y="626"/>
                    <a:pt x="22" y="629"/>
                    <a:pt x="25" y="632"/>
                  </a:cubicBezTo>
                  <a:cubicBezTo>
                    <a:pt x="25" y="632"/>
                    <a:pt x="25" y="632"/>
                    <a:pt x="25" y="632"/>
                  </a:cubicBezTo>
                  <a:cubicBezTo>
                    <a:pt x="25" y="632"/>
                    <a:pt x="25" y="632"/>
                    <a:pt x="25" y="632"/>
                  </a:cubicBezTo>
                  <a:cubicBezTo>
                    <a:pt x="25" y="632"/>
                    <a:pt x="25" y="632"/>
                    <a:pt x="25" y="632"/>
                  </a:cubicBezTo>
                  <a:cubicBezTo>
                    <a:pt x="25" y="632"/>
                    <a:pt x="26" y="633"/>
                    <a:pt x="28" y="635"/>
                  </a:cubicBezTo>
                  <a:cubicBezTo>
                    <a:pt x="27" y="634"/>
                    <a:pt x="27" y="634"/>
                    <a:pt x="27" y="634"/>
                  </a:cubicBezTo>
                  <a:cubicBezTo>
                    <a:pt x="28" y="635"/>
                    <a:pt x="28" y="635"/>
                    <a:pt x="28" y="635"/>
                  </a:cubicBezTo>
                  <a:cubicBezTo>
                    <a:pt x="33" y="641"/>
                    <a:pt x="45" y="653"/>
                    <a:pt x="53" y="656"/>
                  </a:cubicBezTo>
                  <a:cubicBezTo>
                    <a:pt x="54" y="656"/>
                    <a:pt x="55" y="656"/>
                    <a:pt x="56" y="657"/>
                  </a:cubicBezTo>
                  <a:cubicBezTo>
                    <a:pt x="68" y="661"/>
                    <a:pt x="108" y="676"/>
                    <a:pt x="151" y="671"/>
                  </a:cubicBezTo>
                  <a:cubicBezTo>
                    <a:pt x="151" y="671"/>
                    <a:pt x="151" y="671"/>
                    <a:pt x="151" y="671"/>
                  </a:cubicBezTo>
                  <a:cubicBezTo>
                    <a:pt x="151" y="671"/>
                    <a:pt x="151" y="671"/>
                    <a:pt x="151" y="671"/>
                  </a:cubicBezTo>
                  <a:cubicBezTo>
                    <a:pt x="151" y="671"/>
                    <a:pt x="151" y="671"/>
                    <a:pt x="151" y="671"/>
                  </a:cubicBezTo>
                  <a:cubicBezTo>
                    <a:pt x="151" y="671"/>
                    <a:pt x="151" y="671"/>
                    <a:pt x="151" y="671"/>
                  </a:cubicBezTo>
                  <a:cubicBezTo>
                    <a:pt x="236" y="670"/>
                    <a:pt x="394" y="630"/>
                    <a:pt x="614" y="417"/>
                  </a:cubicBezTo>
                  <a:close/>
                  <a:moveTo>
                    <a:pt x="26" y="633"/>
                  </a:moveTo>
                  <a:cubicBezTo>
                    <a:pt x="26" y="633"/>
                    <a:pt x="26" y="633"/>
                    <a:pt x="26" y="633"/>
                  </a:cubicBez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9" name="Freeform 754"/>
            <p:cNvSpPr>
              <a:spLocks/>
            </p:cNvSpPr>
            <p:nvPr/>
          </p:nvSpPr>
          <p:spPr bwMode="auto">
            <a:xfrm flipH="1">
              <a:off x="7978776" y="3443288"/>
              <a:ext cx="146050" cy="112713"/>
            </a:xfrm>
            <a:custGeom>
              <a:avLst/>
              <a:gdLst>
                <a:gd name="T0" fmla="*/ 85 w 85"/>
                <a:gd name="T1" fmla="*/ 4 h 66"/>
                <a:gd name="T2" fmla="*/ 33 w 85"/>
                <a:gd name="T3" fmla="*/ 49 h 66"/>
                <a:gd name="T4" fmla="*/ 2 w 85"/>
                <a:gd name="T5" fmla="*/ 0 h 66"/>
                <a:gd name="T6" fmla="*/ 44 w 85"/>
                <a:gd name="T7" fmla="*/ 42 h 66"/>
                <a:gd name="T8" fmla="*/ 85 w 85"/>
                <a:gd name="T9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66">
                  <a:moveTo>
                    <a:pt x="85" y="4"/>
                  </a:moveTo>
                  <a:cubicBezTo>
                    <a:pt x="85" y="4"/>
                    <a:pt x="76" y="66"/>
                    <a:pt x="33" y="49"/>
                  </a:cubicBezTo>
                  <a:cubicBezTo>
                    <a:pt x="33" y="49"/>
                    <a:pt x="0" y="35"/>
                    <a:pt x="2" y="0"/>
                  </a:cubicBezTo>
                  <a:cubicBezTo>
                    <a:pt x="2" y="0"/>
                    <a:pt x="18" y="45"/>
                    <a:pt x="44" y="42"/>
                  </a:cubicBezTo>
                  <a:cubicBezTo>
                    <a:pt x="44" y="42"/>
                    <a:pt x="71" y="45"/>
                    <a:pt x="85" y="4"/>
                  </a:cubicBezTo>
                  <a:close/>
                </a:path>
              </a:pathLst>
            </a:cu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0" name="Freeform 755"/>
            <p:cNvSpPr>
              <a:spLocks/>
            </p:cNvSpPr>
            <p:nvPr/>
          </p:nvSpPr>
          <p:spPr bwMode="auto">
            <a:xfrm flipH="1">
              <a:off x="8069263" y="3421063"/>
              <a:ext cx="425450" cy="433388"/>
            </a:xfrm>
            <a:custGeom>
              <a:avLst/>
              <a:gdLst>
                <a:gd name="T0" fmla="*/ 66 w 248"/>
                <a:gd name="T1" fmla="*/ 0 h 253"/>
                <a:gd name="T2" fmla="*/ 248 w 248"/>
                <a:gd name="T3" fmla="*/ 182 h 253"/>
                <a:gd name="T4" fmla="*/ 66 w 248"/>
                <a:gd name="T5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8" h="253">
                  <a:moveTo>
                    <a:pt x="66" y="0"/>
                  </a:moveTo>
                  <a:cubicBezTo>
                    <a:pt x="248" y="182"/>
                    <a:pt x="248" y="182"/>
                    <a:pt x="248" y="182"/>
                  </a:cubicBezTo>
                  <a:cubicBezTo>
                    <a:pt x="248" y="182"/>
                    <a:pt x="0" y="253"/>
                    <a:pt x="66" y="0"/>
                  </a:cubicBezTo>
                  <a:close/>
                </a:path>
              </a:pathLst>
            </a:custGeom>
            <a:solidFill>
              <a:srgbClr val="9A1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1" name="Freeform 756"/>
            <p:cNvSpPr>
              <a:spLocks/>
            </p:cNvSpPr>
            <p:nvPr/>
          </p:nvSpPr>
          <p:spPr bwMode="auto">
            <a:xfrm flipH="1">
              <a:off x="8243888" y="3582988"/>
              <a:ext cx="153988" cy="161925"/>
            </a:xfrm>
            <a:custGeom>
              <a:avLst/>
              <a:gdLst>
                <a:gd name="T0" fmla="*/ 0 w 90"/>
                <a:gd name="T1" fmla="*/ 0 h 94"/>
                <a:gd name="T2" fmla="*/ 49 w 90"/>
                <a:gd name="T3" fmla="*/ 40 h 94"/>
                <a:gd name="T4" fmla="*/ 90 w 90"/>
                <a:gd name="T5" fmla="*/ 94 h 94"/>
                <a:gd name="T6" fmla="*/ 0 w 90"/>
                <a:gd name="T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4">
                  <a:moveTo>
                    <a:pt x="0" y="0"/>
                  </a:moveTo>
                  <a:cubicBezTo>
                    <a:pt x="0" y="0"/>
                    <a:pt x="45" y="17"/>
                    <a:pt x="49" y="40"/>
                  </a:cubicBezTo>
                  <a:cubicBezTo>
                    <a:pt x="49" y="40"/>
                    <a:pt x="89" y="56"/>
                    <a:pt x="90" y="94"/>
                  </a:cubicBezTo>
                  <a:cubicBezTo>
                    <a:pt x="90" y="94"/>
                    <a:pt x="7" y="87"/>
                    <a:pt x="0" y="0"/>
                  </a:cubicBezTo>
                  <a:close/>
                </a:path>
              </a:pathLst>
            </a:custGeom>
            <a:solidFill>
              <a:srgbClr val="BC0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2" name="Freeform 757"/>
            <p:cNvSpPr>
              <a:spLocks/>
            </p:cNvSpPr>
            <p:nvPr/>
          </p:nvSpPr>
          <p:spPr bwMode="auto">
            <a:xfrm flipH="1">
              <a:off x="7981951" y="3167063"/>
              <a:ext cx="131763" cy="134938"/>
            </a:xfrm>
            <a:custGeom>
              <a:avLst/>
              <a:gdLst>
                <a:gd name="T0" fmla="*/ 64 w 77"/>
                <a:gd name="T1" fmla="*/ 66 h 79"/>
                <a:gd name="T2" fmla="*/ 15 w 77"/>
                <a:gd name="T3" fmla="*/ 62 h 79"/>
                <a:gd name="T4" fmla="*/ 13 w 77"/>
                <a:gd name="T5" fmla="*/ 13 h 79"/>
                <a:gd name="T6" fmla="*/ 62 w 77"/>
                <a:gd name="T7" fmla="*/ 16 h 79"/>
                <a:gd name="T8" fmla="*/ 64 w 77"/>
                <a:gd name="T9" fmla="*/ 6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9">
                  <a:moveTo>
                    <a:pt x="64" y="66"/>
                  </a:moveTo>
                  <a:cubicBezTo>
                    <a:pt x="51" y="79"/>
                    <a:pt x="29" y="77"/>
                    <a:pt x="15" y="62"/>
                  </a:cubicBezTo>
                  <a:cubicBezTo>
                    <a:pt x="1" y="48"/>
                    <a:pt x="0" y="25"/>
                    <a:pt x="13" y="13"/>
                  </a:cubicBezTo>
                  <a:cubicBezTo>
                    <a:pt x="26" y="0"/>
                    <a:pt x="48" y="2"/>
                    <a:pt x="62" y="16"/>
                  </a:cubicBezTo>
                  <a:cubicBezTo>
                    <a:pt x="77" y="31"/>
                    <a:pt x="77" y="53"/>
                    <a:pt x="64" y="66"/>
                  </a:cubicBezTo>
                  <a:close/>
                </a:path>
              </a:pathLst>
            </a:cu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3" name="Freeform 758"/>
            <p:cNvSpPr>
              <a:spLocks/>
            </p:cNvSpPr>
            <p:nvPr/>
          </p:nvSpPr>
          <p:spPr bwMode="auto">
            <a:xfrm flipH="1">
              <a:off x="7986713" y="3173413"/>
              <a:ext cx="122238" cy="122238"/>
            </a:xfrm>
            <a:custGeom>
              <a:avLst/>
              <a:gdLst>
                <a:gd name="T0" fmla="*/ 58 w 71"/>
                <a:gd name="T1" fmla="*/ 58 h 71"/>
                <a:gd name="T2" fmla="*/ 12 w 71"/>
                <a:gd name="T3" fmla="*/ 58 h 71"/>
                <a:gd name="T4" fmla="*/ 13 w 71"/>
                <a:gd name="T5" fmla="*/ 12 h 71"/>
                <a:gd name="T6" fmla="*/ 59 w 71"/>
                <a:gd name="T7" fmla="*/ 13 h 71"/>
                <a:gd name="T8" fmla="*/ 58 w 71"/>
                <a:gd name="T9" fmla="*/ 5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58" y="58"/>
                  </a:moveTo>
                  <a:cubicBezTo>
                    <a:pt x="45" y="71"/>
                    <a:pt x="24" y="70"/>
                    <a:pt x="12" y="58"/>
                  </a:cubicBezTo>
                  <a:cubicBezTo>
                    <a:pt x="0" y="45"/>
                    <a:pt x="0" y="24"/>
                    <a:pt x="13" y="12"/>
                  </a:cubicBezTo>
                  <a:cubicBezTo>
                    <a:pt x="26" y="0"/>
                    <a:pt x="46" y="0"/>
                    <a:pt x="59" y="13"/>
                  </a:cubicBezTo>
                  <a:cubicBezTo>
                    <a:pt x="71" y="26"/>
                    <a:pt x="71" y="46"/>
                    <a:pt x="58" y="58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4" name="Freeform 759"/>
            <p:cNvSpPr>
              <a:spLocks/>
            </p:cNvSpPr>
            <p:nvPr/>
          </p:nvSpPr>
          <p:spPr bwMode="auto">
            <a:xfrm flipH="1">
              <a:off x="8002588" y="3205163"/>
              <a:ext cx="73025" cy="74613"/>
            </a:xfrm>
            <a:custGeom>
              <a:avLst/>
              <a:gdLst>
                <a:gd name="T0" fmla="*/ 35 w 43"/>
                <a:gd name="T1" fmla="*/ 35 h 43"/>
                <a:gd name="T2" fmla="*/ 8 w 43"/>
                <a:gd name="T3" fmla="*/ 35 h 43"/>
                <a:gd name="T4" fmla="*/ 8 w 43"/>
                <a:gd name="T5" fmla="*/ 8 h 43"/>
                <a:gd name="T6" fmla="*/ 35 w 43"/>
                <a:gd name="T7" fmla="*/ 8 h 43"/>
                <a:gd name="T8" fmla="*/ 35 w 43"/>
                <a:gd name="T9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5" y="35"/>
                  </a:moveTo>
                  <a:cubicBezTo>
                    <a:pt x="27" y="43"/>
                    <a:pt x="15" y="43"/>
                    <a:pt x="8" y="35"/>
                  </a:cubicBezTo>
                  <a:cubicBezTo>
                    <a:pt x="0" y="27"/>
                    <a:pt x="0" y="15"/>
                    <a:pt x="8" y="8"/>
                  </a:cubicBezTo>
                  <a:cubicBezTo>
                    <a:pt x="16" y="0"/>
                    <a:pt x="28" y="0"/>
                    <a:pt x="35" y="8"/>
                  </a:cubicBezTo>
                  <a:cubicBezTo>
                    <a:pt x="43" y="16"/>
                    <a:pt x="43" y="28"/>
                    <a:pt x="35" y="35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5" name="Freeform 760"/>
            <p:cNvSpPr>
              <a:spLocks/>
            </p:cNvSpPr>
            <p:nvPr/>
          </p:nvSpPr>
          <p:spPr bwMode="auto">
            <a:xfrm flipH="1">
              <a:off x="8005763" y="3213100"/>
              <a:ext cx="25400" cy="23813"/>
            </a:xfrm>
            <a:custGeom>
              <a:avLst/>
              <a:gdLst>
                <a:gd name="T0" fmla="*/ 11 w 16"/>
                <a:gd name="T1" fmla="*/ 0 h 15"/>
                <a:gd name="T2" fmla="*/ 0 w 16"/>
                <a:gd name="T3" fmla="*/ 15 h 15"/>
                <a:gd name="T4" fmla="*/ 16 w 16"/>
                <a:gd name="T5" fmla="*/ 6 h 15"/>
                <a:gd name="T6" fmla="*/ 11 w 16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5">
                  <a:moveTo>
                    <a:pt x="11" y="0"/>
                  </a:moveTo>
                  <a:lnTo>
                    <a:pt x="0" y="15"/>
                  </a:lnTo>
                  <a:lnTo>
                    <a:pt x="16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6" name="Freeform 761"/>
            <p:cNvSpPr>
              <a:spLocks/>
            </p:cNvSpPr>
            <p:nvPr/>
          </p:nvSpPr>
          <p:spPr bwMode="auto">
            <a:xfrm flipH="1">
              <a:off x="7766051" y="3379788"/>
              <a:ext cx="134938" cy="134938"/>
            </a:xfrm>
            <a:custGeom>
              <a:avLst/>
              <a:gdLst>
                <a:gd name="T0" fmla="*/ 64 w 78"/>
                <a:gd name="T1" fmla="*/ 66 h 79"/>
                <a:gd name="T2" fmla="*/ 15 w 78"/>
                <a:gd name="T3" fmla="*/ 62 h 79"/>
                <a:gd name="T4" fmla="*/ 13 w 78"/>
                <a:gd name="T5" fmla="*/ 12 h 79"/>
                <a:gd name="T6" fmla="*/ 63 w 78"/>
                <a:gd name="T7" fmla="*/ 16 h 79"/>
                <a:gd name="T8" fmla="*/ 64 w 78"/>
                <a:gd name="T9" fmla="*/ 6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9">
                  <a:moveTo>
                    <a:pt x="64" y="66"/>
                  </a:moveTo>
                  <a:cubicBezTo>
                    <a:pt x="51" y="79"/>
                    <a:pt x="29" y="77"/>
                    <a:pt x="15" y="62"/>
                  </a:cubicBezTo>
                  <a:cubicBezTo>
                    <a:pt x="1" y="47"/>
                    <a:pt x="0" y="25"/>
                    <a:pt x="13" y="12"/>
                  </a:cubicBezTo>
                  <a:cubicBezTo>
                    <a:pt x="26" y="0"/>
                    <a:pt x="48" y="1"/>
                    <a:pt x="63" y="16"/>
                  </a:cubicBezTo>
                  <a:cubicBezTo>
                    <a:pt x="77" y="31"/>
                    <a:pt x="78" y="53"/>
                    <a:pt x="64" y="66"/>
                  </a:cubicBezTo>
                  <a:close/>
                </a:path>
              </a:pathLst>
            </a:cu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7" name="Freeform 762"/>
            <p:cNvSpPr>
              <a:spLocks/>
            </p:cNvSpPr>
            <p:nvPr/>
          </p:nvSpPr>
          <p:spPr bwMode="auto">
            <a:xfrm flipH="1">
              <a:off x="7773988" y="3382963"/>
              <a:ext cx="122238" cy="123825"/>
            </a:xfrm>
            <a:custGeom>
              <a:avLst/>
              <a:gdLst>
                <a:gd name="T0" fmla="*/ 58 w 71"/>
                <a:gd name="T1" fmla="*/ 59 h 72"/>
                <a:gd name="T2" fmla="*/ 12 w 71"/>
                <a:gd name="T3" fmla="*/ 58 h 72"/>
                <a:gd name="T4" fmla="*/ 13 w 71"/>
                <a:gd name="T5" fmla="*/ 13 h 72"/>
                <a:gd name="T6" fmla="*/ 59 w 71"/>
                <a:gd name="T7" fmla="*/ 14 h 72"/>
                <a:gd name="T8" fmla="*/ 58 w 71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2">
                  <a:moveTo>
                    <a:pt x="58" y="59"/>
                  </a:moveTo>
                  <a:cubicBezTo>
                    <a:pt x="45" y="72"/>
                    <a:pt x="25" y="71"/>
                    <a:pt x="12" y="58"/>
                  </a:cubicBezTo>
                  <a:cubicBezTo>
                    <a:pt x="0" y="46"/>
                    <a:pt x="0" y="25"/>
                    <a:pt x="13" y="13"/>
                  </a:cubicBezTo>
                  <a:cubicBezTo>
                    <a:pt x="26" y="0"/>
                    <a:pt x="47" y="1"/>
                    <a:pt x="59" y="14"/>
                  </a:cubicBezTo>
                  <a:cubicBezTo>
                    <a:pt x="71" y="26"/>
                    <a:pt x="71" y="47"/>
                    <a:pt x="58" y="59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8" name="Freeform 763"/>
            <p:cNvSpPr>
              <a:spLocks/>
            </p:cNvSpPr>
            <p:nvPr/>
          </p:nvSpPr>
          <p:spPr bwMode="auto">
            <a:xfrm flipH="1">
              <a:off x="7789863" y="3416300"/>
              <a:ext cx="73025" cy="74613"/>
            </a:xfrm>
            <a:custGeom>
              <a:avLst/>
              <a:gdLst>
                <a:gd name="T0" fmla="*/ 35 w 43"/>
                <a:gd name="T1" fmla="*/ 35 h 43"/>
                <a:gd name="T2" fmla="*/ 8 w 43"/>
                <a:gd name="T3" fmla="*/ 35 h 43"/>
                <a:gd name="T4" fmla="*/ 8 w 43"/>
                <a:gd name="T5" fmla="*/ 7 h 43"/>
                <a:gd name="T6" fmla="*/ 36 w 43"/>
                <a:gd name="T7" fmla="*/ 8 h 43"/>
                <a:gd name="T8" fmla="*/ 35 w 43"/>
                <a:gd name="T9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5" y="35"/>
                  </a:moveTo>
                  <a:cubicBezTo>
                    <a:pt x="28" y="43"/>
                    <a:pt x="15" y="42"/>
                    <a:pt x="8" y="35"/>
                  </a:cubicBezTo>
                  <a:cubicBezTo>
                    <a:pt x="0" y="27"/>
                    <a:pt x="1" y="15"/>
                    <a:pt x="8" y="7"/>
                  </a:cubicBezTo>
                  <a:cubicBezTo>
                    <a:pt x="16" y="0"/>
                    <a:pt x="28" y="0"/>
                    <a:pt x="36" y="8"/>
                  </a:cubicBezTo>
                  <a:cubicBezTo>
                    <a:pt x="43" y="16"/>
                    <a:pt x="43" y="28"/>
                    <a:pt x="35" y="35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9" name="Freeform 764"/>
            <p:cNvSpPr>
              <a:spLocks/>
            </p:cNvSpPr>
            <p:nvPr/>
          </p:nvSpPr>
          <p:spPr bwMode="auto">
            <a:xfrm flipH="1">
              <a:off x="7793038" y="3424238"/>
              <a:ext cx="23813" cy="23813"/>
            </a:xfrm>
            <a:custGeom>
              <a:avLst/>
              <a:gdLst>
                <a:gd name="T0" fmla="*/ 10 w 15"/>
                <a:gd name="T1" fmla="*/ 0 h 15"/>
                <a:gd name="T2" fmla="*/ 0 w 15"/>
                <a:gd name="T3" fmla="*/ 15 h 15"/>
                <a:gd name="T4" fmla="*/ 15 w 15"/>
                <a:gd name="T5" fmla="*/ 6 h 15"/>
                <a:gd name="T6" fmla="*/ 10 w 15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5">
                  <a:moveTo>
                    <a:pt x="10" y="0"/>
                  </a:moveTo>
                  <a:lnTo>
                    <a:pt x="0" y="15"/>
                  </a:lnTo>
                  <a:lnTo>
                    <a:pt x="15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0" name="Freeform 765"/>
            <p:cNvSpPr>
              <a:spLocks/>
            </p:cNvSpPr>
            <p:nvPr/>
          </p:nvSpPr>
          <p:spPr bwMode="auto">
            <a:xfrm flipH="1">
              <a:off x="7516813" y="2767013"/>
              <a:ext cx="892175" cy="700088"/>
            </a:xfrm>
            <a:custGeom>
              <a:avLst/>
              <a:gdLst>
                <a:gd name="T0" fmla="*/ 0 w 520"/>
                <a:gd name="T1" fmla="*/ 195 h 408"/>
                <a:gd name="T2" fmla="*/ 177 w 520"/>
                <a:gd name="T3" fmla="*/ 62 h 408"/>
                <a:gd name="T4" fmla="*/ 474 w 520"/>
                <a:gd name="T5" fmla="*/ 262 h 408"/>
                <a:gd name="T6" fmla="*/ 457 w 520"/>
                <a:gd name="T7" fmla="*/ 408 h 408"/>
                <a:gd name="T8" fmla="*/ 499 w 520"/>
                <a:gd name="T9" fmla="*/ 370 h 408"/>
                <a:gd name="T10" fmla="*/ 520 w 520"/>
                <a:gd name="T11" fmla="*/ 349 h 408"/>
                <a:gd name="T12" fmla="*/ 516 w 520"/>
                <a:gd name="T13" fmla="*/ 240 h 408"/>
                <a:gd name="T14" fmla="*/ 463 w 520"/>
                <a:gd name="T15" fmla="*/ 184 h 408"/>
                <a:gd name="T16" fmla="*/ 216 w 520"/>
                <a:gd name="T17" fmla="*/ 17 h 408"/>
                <a:gd name="T18" fmla="*/ 137 w 520"/>
                <a:gd name="T19" fmla="*/ 0 h 408"/>
                <a:gd name="T20" fmla="*/ 0 w 520"/>
                <a:gd name="T21" fmla="*/ 19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0" h="408">
                  <a:moveTo>
                    <a:pt x="0" y="195"/>
                  </a:moveTo>
                  <a:cubicBezTo>
                    <a:pt x="0" y="195"/>
                    <a:pt x="95" y="75"/>
                    <a:pt x="177" y="62"/>
                  </a:cubicBezTo>
                  <a:cubicBezTo>
                    <a:pt x="177" y="62"/>
                    <a:pt x="267" y="212"/>
                    <a:pt x="474" y="262"/>
                  </a:cubicBezTo>
                  <a:cubicBezTo>
                    <a:pt x="474" y="262"/>
                    <a:pt x="486" y="372"/>
                    <a:pt x="457" y="408"/>
                  </a:cubicBezTo>
                  <a:cubicBezTo>
                    <a:pt x="499" y="370"/>
                    <a:pt x="499" y="370"/>
                    <a:pt x="499" y="370"/>
                  </a:cubicBezTo>
                  <a:cubicBezTo>
                    <a:pt x="520" y="349"/>
                    <a:pt x="520" y="349"/>
                    <a:pt x="520" y="349"/>
                  </a:cubicBezTo>
                  <a:cubicBezTo>
                    <a:pt x="516" y="240"/>
                    <a:pt x="516" y="240"/>
                    <a:pt x="516" y="240"/>
                  </a:cubicBezTo>
                  <a:cubicBezTo>
                    <a:pt x="463" y="184"/>
                    <a:pt x="463" y="184"/>
                    <a:pt x="463" y="184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137" y="0"/>
                    <a:pt x="137" y="0"/>
                    <a:pt x="137" y="0"/>
                  </a:cubicBezTo>
                  <a:lnTo>
                    <a:pt x="0" y="195"/>
                  </a:lnTo>
                  <a:close/>
                </a:path>
              </a:pathLst>
            </a:cu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1" name="Freeform 766"/>
            <p:cNvSpPr>
              <a:spLocks/>
            </p:cNvSpPr>
            <p:nvPr/>
          </p:nvSpPr>
          <p:spPr bwMode="auto">
            <a:xfrm flipH="1">
              <a:off x="7281863" y="2378075"/>
              <a:ext cx="1173163" cy="1165225"/>
            </a:xfrm>
            <a:custGeom>
              <a:avLst/>
              <a:gdLst>
                <a:gd name="T0" fmla="*/ 576 w 684"/>
                <a:gd name="T1" fmla="*/ 406 h 679"/>
                <a:gd name="T2" fmla="*/ 612 w 684"/>
                <a:gd name="T3" fmla="*/ 415 h 679"/>
                <a:gd name="T4" fmla="*/ 581 w 684"/>
                <a:gd name="T5" fmla="*/ 394 h 679"/>
                <a:gd name="T6" fmla="*/ 635 w 684"/>
                <a:gd name="T7" fmla="*/ 383 h 679"/>
                <a:gd name="T8" fmla="*/ 572 w 684"/>
                <a:gd name="T9" fmla="*/ 374 h 679"/>
                <a:gd name="T10" fmla="*/ 463 w 684"/>
                <a:gd name="T11" fmla="*/ 191 h 679"/>
                <a:gd name="T12" fmla="*/ 72 w 684"/>
                <a:gd name="T13" fmla="*/ 261 h 679"/>
                <a:gd name="T14" fmla="*/ 72 w 684"/>
                <a:gd name="T15" fmla="*/ 261 h 679"/>
                <a:gd name="T16" fmla="*/ 67 w 684"/>
                <a:gd name="T17" fmla="*/ 271 h 679"/>
                <a:gd name="T18" fmla="*/ 67 w 684"/>
                <a:gd name="T19" fmla="*/ 271 h 679"/>
                <a:gd name="T20" fmla="*/ 41 w 684"/>
                <a:gd name="T21" fmla="*/ 325 h 679"/>
                <a:gd name="T22" fmla="*/ 77 w 684"/>
                <a:gd name="T23" fmla="*/ 327 h 679"/>
                <a:gd name="T24" fmla="*/ 2 w 684"/>
                <a:gd name="T25" fmla="*/ 436 h 679"/>
                <a:gd name="T26" fmla="*/ 3 w 684"/>
                <a:gd name="T27" fmla="*/ 437 h 679"/>
                <a:gd name="T28" fmla="*/ 0 w 684"/>
                <a:gd name="T29" fmla="*/ 441 h 679"/>
                <a:gd name="T30" fmla="*/ 13 w 684"/>
                <a:gd name="T31" fmla="*/ 452 h 679"/>
                <a:gd name="T32" fmla="*/ 155 w 684"/>
                <a:gd name="T33" fmla="*/ 299 h 679"/>
                <a:gd name="T34" fmla="*/ 194 w 684"/>
                <a:gd name="T35" fmla="*/ 279 h 679"/>
                <a:gd name="T36" fmla="*/ 476 w 684"/>
                <a:gd name="T37" fmla="*/ 470 h 679"/>
                <a:gd name="T38" fmla="*/ 478 w 684"/>
                <a:gd name="T39" fmla="*/ 679 h 679"/>
                <a:gd name="T40" fmla="*/ 576 w 684"/>
                <a:gd name="T41" fmla="*/ 406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4" h="679">
                  <a:moveTo>
                    <a:pt x="576" y="406"/>
                  </a:moveTo>
                  <a:cubicBezTo>
                    <a:pt x="588" y="406"/>
                    <a:pt x="602" y="408"/>
                    <a:pt x="612" y="415"/>
                  </a:cubicBezTo>
                  <a:cubicBezTo>
                    <a:pt x="612" y="415"/>
                    <a:pt x="598" y="402"/>
                    <a:pt x="581" y="394"/>
                  </a:cubicBezTo>
                  <a:cubicBezTo>
                    <a:pt x="596" y="386"/>
                    <a:pt x="616" y="380"/>
                    <a:pt x="635" y="383"/>
                  </a:cubicBezTo>
                  <a:cubicBezTo>
                    <a:pt x="635" y="383"/>
                    <a:pt x="603" y="374"/>
                    <a:pt x="572" y="374"/>
                  </a:cubicBezTo>
                  <a:cubicBezTo>
                    <a:pt x="580" y="281"/>
                    <a:pt x="463" y="191"/>
                    <a:pt x="463" y="191"/>
                  </a:cubicBezTo>
                  <a:cubicBezTo>
                    <a:pt x="227" y="0"/>
                    <a:pt x="98" y="211"/>
                    <a:pt x="72" y="261"/>
                  </a:cubicBezTo>
                  <a:cubicBezTo>
                    <a:pt x="72" y="261"/>
                    <a:pt x="72" y="261"/>
                    <a:pt x="72" y="261"/>
                  </a:cubicBezTo>
                  <a:cubicBezTo>
                    <a:pt x="68" y="267"/>
                    <a:pt x="67" y="271"/>
                    <a:pt x="67" y="271"/>
                  </a:cubicBezTo>
                  <a:cubicBezTo>
                    <a:pt x="67" y="271"/>
                    <a:pt x="67" y="271"/>
                    <a:pt x="67" y="271"/>
                  </a:cubicBezTo>
                  <a:cubicBezTo>
                    <a:pt x="41" y="325"/>
                    <a:pt x="41" y="325"/>
                    <a:pt x="41" y="325"/>
                  </a:cubicBezTo>
                  <a:cubicBezTo>
                    <a:pt x="77" y="327"/>
                    <a:pt x="77" y="327"/>
                    <a:pt x="77" y="327"/>
                  </a:cubicBezTo>
                  <a:cubicBezTo>
                    <a:pt x="38" y="371"/>
                    <a:pt x="2" y="436"/>
                    <a:pt x="2" y="436"/>
                  </a:cubicBezTo>
                  <a:cubicBezTo>
                    <a:pt x="3" y="437"/>
                    <a:pt x="3" y="437"/>
                    <a:pt x="3" y="437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4" y="368"/>
                    <a:pt x="119" y="322"/>
                    <a:pt x="155" y="299"/>
                  </a:cubicBezTo>
                  <a:cubicBezTo>
                    <a:pt x="178" y="286"/>
                    <a:pt x="194" y="279"/>
                    <a:pt x="194" y="279"/>
                  </a:cubicBezTo>
                  <a:cubicBezTo>
                    <a:pt x="282" y="369"/>
                    <a:pt x="476" y="470"/>
                    <a:pt x="476" y="470"/>
                  </a:cubicBezTo>
                  <a:cubicBezTo>
                    <a:pt x="575" y="552"/>
                    <a:pt x="478" y="679"/>
                    <a:pt x="478" y="679"/>
                  </a:cubicBezTo>
                  <a:cubicBezTo>
                    <a:pt x="684" y="550"/>
                    <a:pt x="605" y="438"/>
                    <a:pt x="576" y="406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2" name="Freeform 767"/>
            <p:cNvSpPr>
              <a:spLocks/>
            </p:cNvSpPr>
            <p:nvPr/>
          </p:nvSpPr>
          <p:spPr bwMode="auto">
            <a:xfrm flipH="1">
              <a:off x="8307388" y="2836863"/>
              <a:ext cx="201613" cy="233363"/>
            </a:xfrm>
            <a:custGeom>
              <a:avLst/>
              <a:gdLst>
                <a:gd name="T0" fmla="*/ 118 w 118"/>
                <a:gd name="T1" fmla="*/ 64 h 136"/>
                <a:gd name="T2" fmla="*/ 93 w 118"/>
                <a:gd name="T3" fmla="*/ 28 h 136"/>
                <a:gd name="T4" fmla="*/ 18 w 118"/>
                <a:gd name="T5" fmla="*/ 62 h 136"/>
                <a:gd name="T6" fmla="*/ 63 w 118"/>
                <a:gd name="T7" fmla="*/ 136 h 136"/>
                <a:gd name="T8" fmla="*/ 118 w 118"/>
                <a:gd name="T9" fmla="*/ 6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36">
                  <a:moveTo>
                    <a:pt x="118" y="64"/>
                  </a:moveTo>
                  <a:cubicBezTo>
                    <a:pt x="115" y="49"/>
                    <a:pt x="108" y="34"/>
                    <a:pt x="93" y="28"/>
                  </a:cubicBezTo>
                  <a:cubicBezTo>
                    <a:pt x="93" y="28"/>
                    <a:pt x="39" y="0"/>
                    <a:pt x="18" y="62"/>
                  </a:cubicBezTo>
                  <a:cubicBezTo>
                    <a:pt x="18" y="62"/>
                    <a:pt x="0" y="101"/>
                    <a:pt x="63" y="136"/>
                  </a:cubicBezTo>
                  <a:lnTo>
                    <a:pt x="118" y="64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3" name="Freeform 768"/>
            <p:cNvSpPr>
              <a:spLocks/>
            </p:cNvSpPr>
            <p:nvPr/>
          </p:nvSpPr>
          <p:spPr bwMode="auto">
            <a:xfrm flipH="1">
              <a:off x="8332788" y="2898775"/>
              <a:ext cx="103188" cy="96838"/>
            </a:xfrm>
            <a:custGeom>
              <a:avLst/>
              <a:gdLst>
                <a:gd name="T0" fmla="*/ 0 w 60"/>
                <a:gd name="T1" fmla="*/ 15 h 57"/>
                <a:gd name="T2" fmla="*/ 15 w 60"/>
                <a:gd name="T3" fmla="*/ 5 h 57"/>
                <a:gd name="T4" fmla="*/ 24 w 60"/>
                <a:gd name="T5" fmla="*/ 1 h 57"/>
                <a:gd name="T6" fmla="*/ 26 w 60"/>
                <a:gd name="T7" fmla="*/ 1 h 57"/>
                <a:gd name="T8" fmla="*/ 29 w 60"/>
                <a:gd name="T9" fmla="*/ 0 h 57"/>
                <a:gd name="T10" fmla="*/ 31 w 60"/>
                <a:gd name="T11" fmla="*/ 0 h 57"/>
                <a:gd name="T12" fmla="*/ 34 w 60"/>
                <a:gd name="T13" fmla="*/ 0 h 57"/>
                <a:gd name="T14" fmla="*/ 36 w 60"/>
                <a:gd name="T15" fmla="*/ 0 h 57"/>
                <a:gd name="T16" fmla="*/ 39 w 60"/>
                <a:gd name="T17" fmla="*/ 0 h 57"/>
                <a:gd name="T18" fmla="*/ 42 w 60"/>
                <a:gd name="T19" fmla="*/ 1 h 57"/>
                <a:gd name="T20" fmla="*/ 44 w 60"/>
                <a:gd name="T21" fmla="*/ 2 h 57"/>
                <a:gd name="T22" fmla="*/ 49 w 60"/>
                <a:gd name="T23" fmla="*/ 5 h 57"/>
                <a:gd name="T24" fmla="*/ 51 w 60"/>
                <a:gd name="T25" fmla="*/ 8 h 57"/>
                <a:gd name="T26" fmla="*/ 53 w 60"/>
                <a:gd name="T27" fmla="*/ 10 h 57"/>
                <a:gd name="T28" fmla="*/ 55 w 60"/>
                <a:gd name="T29" fmla="*/ 15 h 57"/>
                <a:gd name="T30" fmla="*/ 57 w 60"/>
                <a:gd name="T31" fmla="*/ 19 h 57"/>
                <a:gd name="T32" fmla="*/ 58 w 60"/>
                <a:gd name="T33" fmla="*/ 24 h 57"/>
                <a:gd name="T34" fmla="*/ 59 w 60"/>
                <a:gd name="T35" fmla="*/ 29 h 57"/>
                <a:gd name="T36" fmla="*/ 60 w 60"/>
                <a:gd name="T37" fmla="*/ 33 h 57"/>
                <a:gd name="T38" fmla="*/ 55 w 60"/>
                <a:gd name="T39" fmla="*/ 36 h 57"/>
                <a:gd name="T40" fmla="*/ 49 w 60"/>
                <a:gd name="T41" fmla="*/ 40 h 57"/>
                <a:gd name="T42" fmla="*/ 45 w 60"/>
                <a:gd name="T43" fmla="*/ 42 h 57"/>
                <a:gd name="T44" fmla="*/ 42 w 60"/>
                <a:gd name="T45" fmla="*/ 44 h 57"/>
                <a:gd name="T46" fmla="*/ 36 w 60"/>
                <a:gd name="T47" fmla="*/ 50 h 57"/>
                <a:gd name="T48" fmla="*/ 33 w 60"/>
                <a:gd name="T49" fmla="*/ 53 h 57"/>
                <a:gd name="T50" fmla="*/ 32 w 60"/>
                <a:gd name="T51" fmla="*/ 55 h 57"/>
                <a:gd name="T52" fmla="*/ 31 w 60"/>
                <a:gd name="T53" fmla="*/ 57 h 57"/>
                <a:gd name="T54" fmla="*/ 30 w 60"/>
                <a:gd name="T55" fmla="*/ 57 h 57"/>
                <a:gd name="T56" fmla="*/ 29 w 60"/>
                <a:gd name="T57" fmla="*/ 54 h 57"/>
                <a:gd name="T58" fmla="*/ 29 w 60"/>
                <a:gd name="T59" fmla="*/ 52 h 57"/>
                <a:gd name="T60" fmla="*/ 29 w 60"/>
                <a:gd name="T61" fmla="*/ 49 h 57"/>
                <a:gd name="T62" fmla="*/ 29 w 60"/>
                <a:gd name="T63" fmla="*/ 46 h 57"/>
                <a:gd name="T64" fmla="*/ 34 w 60"/>
                <a:gd name="T65" fmla="*/ 37 h 57"/>
                <a:gd name="T66" fmla="*/ 37 w 60"/>
                <a:gd name="T67" fmla="*/ 33 h 57"/>
                <a:gd name="T68" fmla="*/ 41 w 60"/>
                <a:gd name="T69" fmla="*/ 29 h 57"/>
                <a:gd name="T70" fmla="*/ 44 w 60"/>
                <a:gd name="T71" fmla="*/ 26 h 57"/>
                <a:gd name="T72" fmla="*/ 47 w 60"/>
                <a:gd name="T73" fmla="*/ 25 h 57"/>
                <a:gd name="T74" fmla="*/ 49 w 60"/>
                <a:gd name="T75" fmla="*/ 24 h 57"/>
                <a:gd name="T76" fmla="*/ 45 w 60"/>
                <a:gd name="T77" fmla="*/ 30 h 57"/>
                <a:gd name="T78" fmla="*/ 45 w 60"/>
                <a:gd name="T79" fmla="*/ 26 h 57"/>
                <a:gd name="T80" fmla="*/ 45 w 60"/>
                <a:gd name="T81" fmla="*/ 22 h 57"/>
                <a:gd name="T82" fmla="*/ 44 w 60"/>
                <a:gd name="T83" fmla="*/ 18 h 57"/>
                <a:gd name="T84" fmla="*/ 43 w 60"/>
                <a:gd name="T85" fmla="*/ 15 h 57"/>
                <a:gd name="T86" fmla="*/ 43 w 60"/>
                <a:gd name="T87" fmla="*/ 14 h 57"/>
                <a:gd name="T88" fmla="*/ 42 w 60"/>
                <a:gd name="T89" fmla="*/ 12 h 57"/>
                <a:gd name="T90" fmla="*/ 39 w 60"/>
                <a:gd name="T91" fmla="*/ 10 h 57"/>
                <a:gd name="T92" fmla="*/ 38 w 60"/>
                <a:gd name="T93" fmla="*/ 9 h 57"/>
                <a:gd name="T94" fmla="*/ 37 w 60"/>
                <a:gd name="T95" fmla="*/ 9 h 57"/>
                <a:gd name="T96" fmla="*/ 35 w 60"/>
                <a:gd name="T97" fmla="*/ 8 h 57"/>
                <a:gd name="T98" fmla="*/ 33 w 60"/>
                <a:gd name="T99" fmla="*/ 8 h 57"/>
                <a:gd name="T100" fmla="*/ 31 w 60"/>
                <a:gd name="T101" fmla="*/ 8 h 57"/>
                <a:gd name="T102" fmla="*/ 29 w 60"/>
                <a:gd name="T103" fmla="*/ 7 h 57"/>
                <a:gd name="T104" fmla="*/ 27 w 60"/>
                <a:gd name="T105" fmla="*/ 8 h 57"/>
                <a:gd name="T106" fmla="*/ 25 w 60"/>
                <a:gd name="T107" fmla="*/ 8 h 57"/>
                <a:gd name="T108" fmla="*/ 17 w 60"/>
                <a:gd name="T109" fmla="*/ 9 h 57"/>
                <a:gd name="T110" fmla="*/ 9 w 60"/>
                <a:gd name="T111" fmla="*/ 12 h 57"/>
                <a:gd name="T112" fmla="*/ 1 w 60"/>
                <a:gd name="T113" fmla="*/ 16 h 57"/>
                <a:gd name="T114" fmla="*/ 0 w 60"/>
                <a:gd name="T115" fmla="*/ 1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" h="57">
                  <a:moveTo>
                    <a:pt x="0" y="15"/>
                  </a:moveTo>
                  <a:cubicBezTo>
                    <a:pt x="4" y="11"/>
                    <a:pt x="10" y="7"/>
                    <a:pt x="15" y="5"/>
                  </a:cubicBezTo>
                  <a:cubicBezTo>
                    <a:pt x="18" y="3"/>
                    <a:pt x="21" y="2"/>
                    <a:pt x="24" y="1"/>
                  </a:cubicBezTo>
                  <a:cubicBezTo>
                    <a:pt x="25" y="1"/>
                    <a:pt x="25" y="1"/>
                    <a:pt x="26" y="1"/>
                  </a:cubicBezTo>
                  <a:cubicBezTo>
                    <a:pt x="27" y="0"/>
                    <a:pt x="28" y="0"/>
                    <a:pt x="29" y="0"/>
                  </a:cubicBezTo>
                  <a:cubicBezTo>
                    <a:pt x="29" y="0"/>
                    <a:pt x="30" y="0"/>
                    <a:pt x="31" y="0"/>
                  </a:cubicBezTo>
                  <a:cubicBezTo>
                    <a:pt x="32" y="0"/>
                    <a:pt x="33" y="0"/>
                    <a:pt x="34" y="0"/>
                  </a:cubicBezTo>
                  <a:cubicBezTo>
                    <a:pt x="34" y="0"/>
                    <a:pt x="35" y="0"/>
                    <a:pt x="36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40" y="0"/>
                    <a:pt x="41" y="1"/>
                    <a:pt x="42" y="1"/>
                  </a:cubicBezTo>
                  <a:cubicBezTo>
                    <a:pt x="43" y="1"/>
                    <a:pt x="43" y="2"/>
                    <a:pt x="44" y="2"/>
                  </a:cubicBezTo>
                  <a:cubicBezTo>
                    <a:pt x="46" y="3"/>
                    <a:pt x="48" y="4"/>
                    <a:pt x="49" y="5"/>
                  </a:cubicBezTo>
                  <a:cubicBezTo>
                    <a:pt x="50" y="6"/>
                    <a:pt x="50" y="7"/>
                    <a:pt x="51" y="8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1"/>
                    <a:pt x="55" y="13"/>
                    <a:pt x="55" y="15"/>
                  </a:cubicBezTo>
                  <a:cubicBezTo>
                    <a:pt x="56" y="16"/>
                    <a:pt x="56" y="18"/>
                    <a:pt x="57" y="19"/>
                  </a:cubicBezTo>
                  <a:cubicBezTo>
                    <a:pt x="58" y="21"/>
                    <a:pt x="58" y="23"/>
                    <a:pt x="58" y="24"/>
                  </a:cubicBezTo>
                  <a:cubicBezTo>
                    <a:pt x="59" y="26"/>
                    <a:pt x="59" y="28"/>
                    <a:pt x="59" y="29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41"/>
                    <a:pt x="46" y="41"/>
                    <a:pt x="45" y="42"/>
                  </a:cubicBezTo>
                  <a:cubicBezTo>
                    <a:pt x="44" y="43"/>
                    <a:pt x="43" y="44"/>
                    <a:pt x="42" y="44"/>
                  </a:cubicBezTo>
                  <a:cubicBezTo>
                    <a:pt x="40" y="46"/>
                    <a:pt x="38" y="48"/>
                    <a:pt x="36" y="50"/>
                  </a:cubicBezTo>
                  <a:cubicBezTo>
                    <a:pt x="35" y="51"/>
                    <a:pt x="34" y="52"/>
                    <a:pt x="33" y="53"/>
                  </a:cubicBezTo>
                  <a:cubicBezTo>
                    <a:pt x="33" y="53"/>
                    <a:pt x="33" y="54"/>
                    <a:pt x="32" y="55"/>
                  </a:cubicBezTo>
                  <a:cubicBezTo>
                    <a:pt x="32" y="55"/>
                    <a:pt x="32" y="56"/>
                    <a:pt x="31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0" y="56"/>
                    <a:pt x="29" y="55"/>
                    <a:pt x="29" y="54"/>
                  </a:cubicBezTo>
                  <a:cubicBezTo>
                    <a:pt x="29" y="53"/>
                    <a:pt x="29" y="53"/>
                    <a:pt x="29" y="52"/>
                  </a:cubicBezTo>
                  <a:cubicBezTo>
                    <a:pt x="29" y="51"/>
                    <a:pt x="29" y="50"/>
                    <a:pt x="29" y="49"/>
                  </a:cubicBezTo>
                  <a:cubicBezTo>
                    <a:pt x="29" y="48"/>
                    <a:pt x="29" y="47"/>
                    <a:pt x="29" y="46"/>
                  </a:cubicBezTo>
                  <a:cubicBezTo>
                    <a:pt x="30" y="43"/>
                    <a:pt x="32" y="40"/>
                    <a:pt x="34" y="37"/>
                  </a:cubicBezTo>
                  <a:cubicBezTo>
                    <a:pt x="35" y="35"/>
                    <a:pt x="36" y="34"/>
                    <a:pt x="37" y="33"/>
                  </a:cubicBezTo>
                  <a:cubicBezTo>
                    <a:pt x="38" y="32"/>
                    <a:pt x="39" y="30"/>
                    <a:pt x="41" y="29"/>
                  </a:cubicBezTo>
                  <a:cubicBezTo>
                    <a:pt x="42" y="28"/>
                    <a:pt x="43" y="27"/>
                    <a:pt x="44" y="26"/>
                  </a:cubicBezTo>
                  <a:cubicBezTo>
                    <a:pt x="45" y="26"/>
                    <a:pt x="46" y="25"/>
                    <a:pt x="47" y="25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29"/>
                    <a:pt x="45" y="27"/>
                    <a:pt x="45" y="26"/>
                  </a:cubicBezTo>
                  <a:cubicBezTo>
                    <a:pt x="45" y="25"/>
                    <a:pt x="45" y="23"/>
                    <a:pt x="45" y="22"/>
                  </a:cubicBezTo>
                  <a:cubicBezTo>
                    <a:pt x="45" y="21"/>
                    <a:pt x="45" y="20"/>
                    <a:pt x="44" y="18"/>
                  </a:cubicBezTo>
                  <a:cubicBezTo>
                    <a:pt x="44" y="17"/>
                    <a:pt x="44" y="16"/>
                    <a:pt x="43" y="15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3"/>
                    <a:pt x="42" y="13"/>
                    <a:pt x="42" y="12"/>
                  </a:cubicBezTo>
                  <a:cubicBezTo>
                    <a:pt x="41" y="12"/>
                    <a:pt x="40" y="11"/>
                    <a:pt x="39" y="10"/>
                  </a:cubicBezTo>
                  <a:cubicBezTo>
                    <a:pt x="39" y="10"/>
                    <a:pt x="39" y="10"/>
                    <a:pt x="38" y="9"/>
                  </a:cubicBezTo>
                  <a:cubicBezTo>
                    <a:pt x="38" y="9"/>
                    <a:pt x="37" y="9"/>
                    <a:pt x="37" y="9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4" y="8"/>
                    <a:pt x="34" y="8"/>
                    <a:pt x="33" y="8"/>
                  </a:cubicBezTo>
                  <a:cubicBezTo>
                    <a:pt x="32" y="8"/>
                    <a:pt x="32" y="8"/>
                    <a:pt x="31" y="8"/>
                  </a:cubicBezTo>
                  <a:cubicBezTo>
                    <a:pt x="31" y="7"/>
                    <a:pt x="30" y="7"/>
                    <a:pt x="29" y="7"/>
                  </a:cubicBezTo>
                  <a:cubicBezTo>
                    <a:pt x="29" y="7"/>
                    <a:pt x="28" y="7"/>
                    <a:pt x="27" y="8"/>
                  </a:cubicBezTo>
                  <a:cubicBezTo>
                    <a:pt x="27" y="8"/>
                    <a:pt x="26" y="8"/>
                    <a:pt x="25" y="8"/>
                  </a:cubicBezTo>
                  <a:cubicBezTo>
                    <a:pt x="22" y="8"/>
                    <a:pt x="20" y="9"/>
                    <a:pt x="17" y="9"/>
                  </a:cubicBezTo>
                  <a:cubicBezTo>
                    <a:pt x="14" y="10"/>
                    <a:pt x="11" y="11"/>
                    <a:pt x="9" y="12"/>
                  </a:cubicBezTo>
                  <a:cubicBezTo>
                    <a:pt x="6" y="13"/>
                    <a:pt x="3" y="14"/>
                    <a:pt x="1" y="16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4" name="Freeform 769"/>
            <p:cNvSpPr>
              <a:spLocks/>
            </p:cNvSpPr>
            <p:nvPr/>
          </p:nvSpPr>
          <p:spPr bwMode="auto">
            <a:xfrm flipH="1">
              <a:off x="7813676" y="2051050"/>
              <a:ext cx="236538" cy="234950"/>
            </a:xfrm>
            <a:custGeom>
              <a:avLst/>
              <a:gdLst>
                <a:gd name="T0" fmla="*/ 9 w 138"/>
                <a:gd name="T1" fmla="*/ 101 h 137"/>
                <a:gd name="T2" fmla="*/ 34 w 138"/>
                <a:gd name="T3" fmla="*/ 76 h 137"/>
                <a:gd name="T4" fmla="*/ 65 w 138"/>
                <a:gd name="T5" fmla="*/ 0 h 137"/>
                <a:gd name="T6" fmla="*/ 138 w 138"/>
                <a:gd name="T7" fmla="*/ 97 h 137"/>
                <a:gd name="T8" fmla="*/ 64 w 138"/>
                <a:gd name="T9" fmla="*/ 109 h 137"/>
                <a:gd name="T10" fmla="*/ 32 w 138"/>
                <a:gd name="T11" fmla="*/ 132 h 137"/>
                <a:gd name="T12" fmla="*/ 19 w 138"/>
                <a:gd name="T13" fmla="*/ 137 h 137"/>
                <a:gd name="T14" fmla="*/ 9 w 138"/>
                <a:gd name="T15" fmla="*/ 123 h 137"/>
                <a:gd name="T16" fmla="*/ 0 w 138"/>
                <a:gd name="T17" fmla="*/ 109 h 137"/>
                <a:gd name="T18" fmla="*/ 9 w 138"/>
                <a:gd name="T19" fmla="*/ 10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7">
                  <a:moveTo>
                    <a:pt x="9" y="101"/>
                  </a:moveTo>
                  <a:cubicBezTo>
                    <a:pt x="34" y="76"/>
                    <a:pt x="34" y="76"/>
                    <a:pt x="34" y="76"/>
                  </a:cubicBezTo>
                  <a:cubicBezTo>
                    <a:pt x="34" y="76"/>
                    <a:pt x="22" y="34"/>
                    <a:pt x="65" y="0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97"/>
                    <a:pt x="97" y="127"/>
                    <a:pt x="64" y="109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19" y="137"/>
                    <a:pt x="19" y="137"/>
                    <a:pt x="19" y="137"/>
                  </a:cubicBezTo>
                  <a:cubicBezTo>
                    <a:pt x="9" y="123"/>
                    <a:pt x="9" y="123"/>
                    <a:pt x="9" y="123"/>
                  </a:cubicBezTo>
                  <a:cubicBezTo>
                    <a:pt x="0" y="109"/>
                    <a:pt x="0" y="109"/>
                    <a:pt x="0" y="109"/>
                  </a:cubicBezTo>
                  <a:lnTo>
                    <a:pt x="9" y="101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5" name="Freeform 770"/>
            <p:cNvSpPr>
              <a:spLocks/>
            </p:cNvSpPr>
            <p:nvPr/>
          </p:nvSpPr>
          <p:spPr bwMode="auto">
            <a:xfrm flipH="1">
              <a:off x="7727951" y="1990725"/>
              <a:ext cx="211138" cy="227013"/>
            </a:xfrm>
            <a:custGeom>
              <a:avLst/>
              <a:gdLst>
                <a:gd name="T0" fmla="*/ 0 w 123"/>
                <a:gd name="T1" fmla="*/ 35 h 132"/>
                <a:gd name="T2" fmla="*/ 54 w 123"/>
                <a:gd name="T3" fmla="*/ 0 h 132"/>
                <a:gd name="T4" fmla="*/ 102 w 123"/>
                <a:gd name="T5" fmla="*/ 61 h 132"/>
                <a:gd name="T6" fmla="*/ 73 w 123"/>
                <a:gd name="T7" fmla="*/ 89 h 132"/>
                <a:gd name="T8" fmla="*/ 102 w 123"/>
                <a:gd name="T9" fmla="*/ 83 h 132"/>
                <a:gd name="T10" fmla="*/ 111 w 123"/>
                <a:gd name="T11" fmla="*/ 107 h 132"/>
                <a:gd name="T12" fmla="*/ 73 w 123"/>
                <a:gd name="T13" fmla="*/ 132 h 132"/>
                <a:gd name="T14" fmla="*/ 0 w 123"/>
                <a:gd name="T15" fmla="*/ 3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132">
                  <a:moveTo>
                    <a:pt x="0" y="35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104" y="18"/>
                    <a:pt x="102" y="61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102" y="83"/>
                    <a:pt x="102" y="83"/>
                    <a:pt x="102" y="83"/>
                  </a:cubicBezTo>
                  <a:cubicBezTo>
                    <a:pt x="102" y="83"/>
                    <a:pt x="123" y="92"/>
                    <a:pt x="111" y="107"/>
                  </a:cubicBezTo>
                  <a:cubicBezTo>
                    <a:pt x="73" y="132"/>
                    <a:pt x="73" y="132"/>
                    <a:pt x="73" y="132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6" name="Freeform 771"/>
            <p:cNvSpPr>
              <a:spLocks/>
            </p:cNvSpPr>
            <p:nvPr/>
          </p:nvSpPr>
          <p:spPr bwMode="auto">
            <a:xfrm flipH="1">
              <a:off x="6883401" y="3175000"/>
              <a:ext cx="212725" cy="228600"/>
            </a:xfrm>
            <a:custGeom>
              <a:avLst/>
              <a:gdLst>
                <a:gd name="T0" fmla="*/ 76 w 124"/>
                <a:gd name="T1" fmla="*/ 133 h 133"/>
                <a:gd name="T2" fmla="*/ 124 w 124"/>
                <a:gd name="T3" fmla="*/ 90 h 133"/>
                <a:gd name="T4" fmla="*/ 76 w 124"/>
                <a:gd name="T5" fmla="*/ 28 h 133"/>
                <a:gd name="T6" fmla="*/ 42 w 124"/>
                <a:gd name="T7" fmla="*/ 49 h 133"/>
                <a:gd name="T8" fmla="*/ 55 w 124"/>
                <a:gd name="T9" fmla="*/ 22 h 133"/>
                <a:gd name="T10" fmla="*/ 33 w 124"/>
                <a:gd name="T11" fmla="*/ 8 h 133"/>
                <a:gd name="T12" fmla="*/ 0 w 124"/>
                <a:gd name="T13" fmla="*/ 39 h 133"/>
                <a:gd name="T14" fmla="*/ 76 w 124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33">
                  <a:moveTo>
                    <a:pt x="76" y="133"/>
                  </a:moveTo>
                  <a:cubicBezTo>
                    <a:pt x="124" y="90"/>
                    <a:pt x="124" y="90"/>
                    <a:pt x="124" y="90"/>
                  </a:cubicBezTo>
                  <a:cubicBezTo>
                    <a:pt x="124" y="90"/>
                    <a:pt x="119" y="36"/>
                    <a:pt x="76" y="28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1" y="0"/>
                    <a:pt x="33" y="8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76" y="133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7" name="Freeform 772"/>
            <p:cNvSpPr>
              <a:spLocks/>
            </p:cNvSpPr>
            <p:nvPr/>
          </p:nvSpPr>
          <p:spPr bwMode="auto">
            <a:xfrm flipH="1">
              <a:off x="7959726" y="2181225"/>
              <a:ext cx="728663" cy="1274763"/>
            </a:xfrm>
            <a:custGeom>
              <a:avLst/>
              <a:gdLst>
                <a:gd name="T0" fmla="*/ 389 w 425"/>
                <a:gd name="T1" fmla="*/ 0 h 743"/>
                <a:gd name="T2" fmla="*/ 0 w 425"/>
                <a:gd name="T3" fmla="*/ 728 h 743"/>
                <a:gd name="T4" fmla="*/ 63 w 425"/>
                <a:gd name="T5" fmla="*/ 743 h 743"/>
                <a:gd name="T6" fmla="*/ 425 w 425"/>
                <a:gd name="T7" fmla="*/ 53 h 743"/>
                <a:gd name="T8" fmla="*/ 389 w 425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743">
                  <a:moveTo>
                    <a:pt x="389" y="0"/>
                  </a:moveTo>
                  <a:cubicBezTo>
                    <a:pt x="389" y="0"/>
                    <a:pt x="72" y="285"/>
                    <a:pt x="0" y="728"/>
                  </a:cubicBezTo>
                  <a:cubicBezTo>
                    <a:pt x="63" y="743"/>
                    <a:pt x="63" y="743"/>
                    <a:pt x="63" y="743"/>
                  </a:cubicBezTo>
                  <a:cubicBezTo>
                    <a:pt x="63" y="743"/>
                    <a:pt x="81" y="384"/>
                    <a:pt x="425" y="53"/>
                  </a:cubicBezTo>
                  <a:lnTo>
                    <a:pt x="38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8" name="Freeform 773"/>
            <p:cNvSpPr>
              <a:spLocks/>
            </p:cNvSpPr>
            <p:nvPr/>
          </p:nvSpPr>
          <p:spPr bwMode="auto">
            <a:xfrm flipH="1">
              <a:off x="8743951" y="3922713"/>
              <a:ext cx="50800" cy="34925"/>
            </a:xfrm>
            <a:custGeom>
              <a:avLst/>
              <a:gdLst>
                <a:gd name="T0" fmla="*/ 0 w 29"/>
                <a:gd name="T1" fmla="*/ 20 h 20"/>
                <a:gd name="T2" fmla="*/ 29 w 29"/>
                <a:gd name="T3" fmla="*/ 0 h 20"/>
                <a:gd name="T4" fmla="*/ 3 w 29"/>
                <a:gd name="T5" fmla="*/ 0 h 20"/>
                <a:gd name="T6" fmla="*/ 0 w 29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0">
                  <a:moveTo>
                    <a:pt x="0" y="20"/>
                  </a:moveTo>
                  <a:cubicBezTo>
                    <a:pt x="0" y="20"/>
                    <a:pt x="12" y="19"/>
                    <a:pt x="29" y="0"/>
                  </a:cubicBezTo>
                  <a:cubicBezTo>
                    <a:pt x="29" y="0"/>
                    <a:pt x="16" y="6"/>
                    <a:pt x="3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757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9" name="Freeform 774"/>
            <p:cNvSpPr>
              <a:spLocks/>
            </p:cNvSpPr>
            <p:nvPr/>
          </p:nvSpPr>
          <p:spPr bwMode="auto">
            <a:xfrm flipH="1">
              <a:off x="9259888" y="3143250"/>
              <a:ext cx="33338" cy="41275"/>
            </a:xfrm>
            <a:custGeom>
              <a:avLst/>
              <a:gdLst>
                <a:gd name="T0" fmla="*/ 0 w 20"/>
                <a:gd name="T1" fmla="*/ 24 h 24"/>
                <a:gd name="T2" fmla="*/ 18 w 20"/>
                <a:gd name="T3" fmla="*/ 0 h 24"/>
                <a:gd name="T4" fmla="*/ 18 w 20"/>
                <a:gd name="T5" fmla="*/ 16 h 24"/>
                <a:gd name="T6" fmla="*/ 20 w 20"/>
                <a:gd name="T7" fmla="*/ 20 h 24"/>
                <a:gd name="T8" fmla="*/ 0 w 2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0" y="24"/>
                  </a:moveTo>
                  <a:cubicBezTo>
                    <a:pt x="0" y="24"/>
                    <a:pt x="2" y="2"/>
                    <a:pt x="18" y="0"/>
                  </a:cubicBezTo>
                  <a:cubicBezTo>
                    <a:pt x="18" y="0"/>
                    <a:pt x="11" y="10"/>
                    <a:pt x="18" y="16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757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0" name="Freeform 775"/>
            <p:cNvSpPr>
              <a:spLocks/>
            </p:cNvSpPr>
            <p:nvPr/>
          </p:nvSpPr>
          <p:spPr bwMode="auto">
            <a:xfrm flipH="1">
              <a:off x="9271001" y="3092450"/>
              <a:ext cx="193675" cy="87313"/>
            </a:xfrm>
            <a:custGeom>
              <a:avLst/>
              <a:gdLst>
                <a:gd name="T0" fmla="*/ 10 w 113"/>
                <a:gd name="T1" fmla="*/ 51 h 51"/>
                <a:gd name="T2" fmla="*/ 0 w 113"/>
                <a:gd name="T3" fmla="*/ 39 h 51"/>
                <a:gd name="T4" fmla="*/ 113 w 113"/>
                <a:gd name="T5" fmla="*/ 35 h 51"/>
                <a:gd name="T6" fmla="*/ 106 w 113"/>
                <a:gd name="T7" fmla="*/ 49 h 51"/>
                <a:gd name="T8" fmla="*/ 110 w 113"/>
                <a:gd name="T9" fmla="*/ 42 h 51"/>
                <a:gd name="T10" fmla="*/ 106 w 113"/>
                <a:gd name="T11" fmla="*/ 49 h 51"/>
                <a:gd name="T12" fmla="*/ 10 w 113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51">
                  <a:moveTo>
                    <a:pt x="10" y="51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44" y="0"/>
                    <a:pt x="110" y="33"/>
                    <a:pt x="113" y="35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5" y="49"/>
                    <a:pt x="46" y="19"/>
                    <a:pt x="10" y="51"/>
                  </a:cubicBezTo>
                  <a:close/>
                </a:path>
              </a:pathLst>
            </a:custGeom>
            <a:solidFill>
              <a:srgbClr val="757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1" name="Freeform 776"/>
            <p:cNvSpPr>
              <a:spLocks/>
            </p:cNvSpPr>
            <p:nvPr/>
          </p:nvSpPr>
          <p:spPr bwMode="auto">
            <a:xfrm flipH="1">
              <a:off x="9269413" y="3160713"/>
              <a:ext cx="160338" cy="134938"/>
            </a:xfrm>
            <a:custGeom>
              <a:avLst/>
              <a:gdLst>
                <a:gd name="T0" fmla="*/ 13 w 93"/>
                <a:gd name="T1" fmla="*/ 78 h 78"/>
                <a:gd name="T2" fmla="*/ 0 w 93"/>
                <a:gd name="T3" fmla="*/ 69 h 78"/>
                <a:gd name="T4" fmla="*/ 84 w 93"/>
                <a:gd name="T5" fmla="*/ 0 h 78"/>
                <a:gd name="T6" fmla="*/ 93 w 93"/>
                <a:gd name="T7" fmla="*/ 13 h 78"/>
                <a:gd name="T8" fmla="*/ 13 w 93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78">
                  <a:moveTo>
                    <a:pt x="13" y="78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1" y="41"/>
                    <a:pt x="81" y="1"/>
                    <a:pt x="84" y="0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2" y="13"/>
                    <a:pt x="32" y="53"/>
                    <a:pt x="13" y="78"/>
                  </a:cubicBezTo>
                  <a:close/>
                </a:path>
              </a:pathLst>
            </a:custGeom>
            <a:solidFill>
              <a:srgbClr val="757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2" name="Freeform 777"/>
            <p:cNvSpPr>
              <a:spLocks/>
            </p:cNvSpPr>
            <p:nvPr/>
          </p:nvSpPr>
          <p:spPr bwMode="auto">
            <a:xfrm flipH="1">
              <a:off x="8785226" y="3171825"/>
              <a:ext cx="508000" cy="785813"/>
            </a:xfrm>
            <a:custGeom>
              <a:avLst/>
              <a:gdLst>
                <a:gd name="T0" fmla="*/ 292 w 296"/>
                <a:gd name="T1" fmla="*/ 458 h 458"/>
                <a:gd name="T2" fmla="*/ 101 w 296"/>
                <a:gd name="T3" fmla="*/ 223 h 458"/>
                <a:gd name="T4" fmla="*/ 0 w 296"/>
                <a:gd name="T5" fmla="*/ 7 h 458"/>
                <a:gd name="T6" fmla="*/ 18 w 296"/>
                <a:gd name="T7" fmla="*/ 0 h 458"/>
                <a:gd name="T8" fmla="*/ 296 w 296"/>
                <a:gd name="T9" fmla="*/ 438 h 458"/>
                <a:gd name="T10" fmla="*/ 292 w 296"/>
                <a:gd name="T11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6" h="458">
                  <a:moveTo>
                    <a:pt x="292" y="458"/>
                  </a:moveTo>
                  <a:cubicBezTo>
                    <a:pt x="243" y="449"/>
                    <a:pt x="179" y="370"/>
                    <a:pt x="101" y="223"/>
                  </a:cubicBezTo>
                  <a:cubicBezTo>
                    <a:pt x="44" y="115"/>
                    <a:pt x="0" y="8"/>
                    <a:pt x="0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66" y="116"/>
                    <a:pt x="210" y="422"/>
                    <a:pt x="296" y="438"/>
                  </a:cubicBezTo>
                  <a:lnTo>
                    <a:pt x="292" y="458"/>
                  </a:lnTo>
                  <a:close/>
                </a:path>
              </a:pathLst>
            </a:custGeom>
            <a:solidFill>
              <a:srgbClr val="757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57822" y="2643819"/>
            <a:ext cx="3311269" cy="1466129"/>
            <a:chOff x="1057822" y="2643819"/>
            <a:chExt cx="3311269" cy="1466129"/>
          </a:xfrm>
        </p:grpSpPr>
        <p:sp>
          <p:nvSpPr>
            <p:cNvPr id="106" name="文本框 105"/>
            <p:cNvSpPr txBox="1"/>
            <p:nvPr/>
          </p:nvSpPr>
          <p:spPr>
            <a:xfrm>
              <a:off x="1124043" y="2692806"/>
              <a:ext cx="3245048" cy="1417142"/>
            </a:xfrm>
            <a:custGeom>
              <a:avLst/>
              <a:gdLst/>
              <a:ahLst/>
              <a:cxnLst/>
              <a:rect l="l" t="t" r="r" b="b"/>
              <a:pathLst>
                <a:path w="3245048" h="1417142">
                  <a:moveTo>
                    <a:pt x="34230" y="116384"/>
                  </a:moveTo>
                  <a:lnTo>
                    <a:pt x="205382" y="116384"/>
                  </a:lnTo>
                  <a:lnTo>
                    <a:pt x="205382" y="1006376"/>
                  </a:lnTo>
                  <a:lnTo>
                    <a:pt x="34230" y="1006376"/>
                  </a:lnTo>
                  <a:close/>
                  <a:moveTo>
                    <a:pt x="1793676" y="13693"/>
                  </a:moveTo>
                  <a:lnTo>
                    <a:pt x="3231356" y="13693"/>
                  </a:lnTo>
                  <a:lnTo>
                    <a:pt x="3231356" y="157460"/>
                  </a:lnTo>
                  <a:lnTo>
                    <a:pt x="2847975" y="157460"/>
                  </a:lnTo>
                  <a:lnTo>
                    <a:pt x="2847975" y="705148"/>
                  </a:lnTo>
                  <a:lnTo>
                    <a:pt x="3197125" y="321767"/>
                  </a:lnTo>
                  <a:lnTo>
                    <a:pt x="3245048" y="479227"/>
                  </a:lnTo>
                  <a:lnTo>
                    <a:pt x="2847975" y="910531"/>
                  </a:lnTo>
                  <a:lnTo>
                    <a:pt x="2847975" y="1266528"/>
                  </a:lnTo>
                  <a:lnTo>
                    <a:pt x="3245048" y="1266528"/>
                  </a:lnTo>
                  <a:lnTo>
                    <a:pt x="3238202" y="1417142"/>
                  </a:lnTo>
                  <a:lnTo>
                    <a:pt x="2683668" y="1417142"/>
                  </a:lnTo>
                  <a:lnTo>
                    <a:pt x="2683668" y="157460"/>
                  </a:lnTo>
                  <a:lnTo>
                    <a:pt x="2245518" y="157460"/>
                  </a:lnTo>
                  <a:lnTo>
                    <a:pt x="2097056" y="383382"/>
                  </a:lnTo>
                  <a:lnTo>
                    <a:pt x="2444055" y="383382"/>
                  </a:lnTo>
                  <a:lnTo>
                    <a:pt x="2444055" y="807839"/>
                  </a:lnTo>
                  <a:lnTo>
                    <a:pt x="1916906" y="1417142"/>
                  </a:lnTo>
                  <a:lnTo>
                    <a:pt x="1759446" y="1382911"/>
                  </a:lnTo>
                  <a:lnTo>
                    <a:pt x="2026438" y="1063223"/>
                  </a:lnTo>
                  <a:lnTo>
                    <a:pt x="1759446" y="807839"/>
                  </a:lnTo>
                  <a:lnTo>
                    <a:pt x="1910060" y="746225"/>
                  </a:lnTo>
                  <a:lnTo>
                    <a:pt x="2121930" y="948883"/>
                  </a:lnTo>
                  <a:lnTo>
                    <a:pt x="2279749" y="759917"/>
                  </a:lnTo>
                  <a:lnTo>
                    <a:pt x="2279749" y="527150"/>
                  </a:lnTo>
                  <a:lnTo>
                    <a:pt x="2002580" y="527150"/>
                  </a:lnTo>
                  <a:lnTo>
                    <a:pt x="1930598" y="636687"/>
                  </a:lnTo>
                  <a:lnTo>
                    <a:pt x="1773138" y="602457"/>
                  </a:lnTo>
                  <a:lnTo>
                    <a:pt x="2067520" y="157460"/>
                  </a:lnTo>
                  <a:lnTo>
                    <a:pt x="1793676" y="157460"/>
                  </a:lnTo>
                  <a:close/>
                  <a:moveTo>
                    <a:pt x="335458" y="13693"/>
                  </a:moveTo>
                  <a:lnTo>
                    <a:pt x="506611" y="13693"/>
                  </a:lnTo>
                  <a:lnTo>
                    <a:pt x="506611" y="1040607"/>
                  </a:lnTo>
                  <a:lnTo>
                    <a:pt x="164306" y="1417142"/>
                  </a:lnTo>
                  <a:lnTo>
                    <a:pt x="0" y="1382911"/>
                  </a:lnTo>
                  <a:lnTo>
                    <a:pt x="335458" y="999530"/>
                  </a:lnTo>
                  <a:close/>
                  <a:moveTo>
                    <a:pt x="999529" y="0"/>
                  </a:moveTo>
                  <a:lnTo>
                    <a:pt x="1170682" y="0"/>
                  </a:lnTo>
                  <a:lnTo>
                    <a:pt x="1170682" y="102692"/>
                  </a:lnTo>
                  <a:lnTo>
                    <a:pt x="1499294" y="102692"/>
                  </a:lnTo>
                  <a:lnTo>
                    <a:pt x="1499294" y="1334989"/>
                  </a:lnTo>
                  <a:lnTo>
                    <a:pt x="1266527" y="1334989"/>
                  </a:lnTo>
                  <a:lnTo>
                    <a:pt x="1266527" y="1184375"/>
                  </a:lnTo>
                  <a:lnTo>
                    <a:pt x="1328142" y="1184375"/>
                  </a:lnTo>
                  <a:lnTo>
                    <a:pt x="1328142" y="239614"/>
                  </a:lnTo>
                  <a:lnTo>
                    <a:pt x="1170682" y="239614"/>
                  </a:lnTo>
                  <a:lnTo>
                    <a:pt x="1170682" y="1417142"/>
                  </a:lnTo>
                  <a:lnTo>
                    <a:pt x="999529" y="1417142"/>
                  </a:lnTo>
                  <a:lnTo>
                    <a:pt x="999529" y="239614"/>
                  </a:lnTo>
                  <a:lnTo>
                    <a:pt x="842069" y="239614"/>
                  </a:lnTo>
                  <a:lnTo>
                    <a:pt x="842069" y="1334989"/>
                  </a:lnTo>
                  <a:lnTo>
                    <a:pt x="670917" y="1334989"/>
                  </a:lnTo>
                  <a:lnTo>
                    <a:pt x="670917" y="102692"/>
                  </a:lnTo>
                  <a:lnTo>
                    <a:pt x="999529" y="102692"/>
                  </a:lnTo>
                  <a:close/>
                </a:path>
              </a:pathLst>
            </a:custGeom>
            <a:solidFill>
              <a:srgbClr val="A77F0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dirty="0">
                <a:solidFill>
                  <a:srgbClr val="A77F0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1057822" y="2643819"/>
              <a:ext cx="3245048" cy="1417142"/>
            </a:xfrm>
            <a:custGeom>
              <a:avLst/>
              <a:gdLst/>
              <a:ahLst/>
              <a:cxnLst/>
              <a:rect l="l" t="t" r="r" b="b"/>
              <a:pathLst>
                <a:path w="3245048" h="1417142">
                  <a:moveTo>
                    <a:pt x="34230" y="116384"/>
                  </a:moveTo>
                  <a:lnTo>
                    <a:pt x="205383" y="116384"/>
                  </a:lnTo>
                  <a:lnTo>
                    <a:pt x="205383" y="1006376"/>
                  </a:lnTo>
                  <a:lnTo>
                    <a:pt x="34230" y="1006376"/>
                  </a:lnTo>
                  <a:close/>
                  <a:moveTo>
                    <a:pt x="1793676" y="13693"/>
                  </a:moveTo>
                  <a:lnTo>
                    <a:pt x="3231356" y="13693"/>
                  </a:lnTo>
                  <a:lnTo>
                    <a:pt x="3231356" y="157460"/>
                  </a:lnTo>
                  <a:lnTo>
                    <a:pt x="2847975" y="157460"/>
                  </a:lnTo>
                  <a:lnTo>
                    <a:pt x="2847975" y="705148"/>
                  </a:lnTo>
                  <a:lnTo>
                    <a:pt x="3197125" y="321767"/>
                  </a:lnTo>
                  <a:lnTo>
                    <a:pt x="3245048" y="479227"/>
                  </a:lnTo>
                  <a:lnTo>
                    <a:pt x="2847975" y="910531"/>
                  </a:lnTo>
                  <a:lnTo>
                    <a:pt x="2847975" y="1266528"/>
                  </a:lnTo>
                  <a:lnTo>
                    <a:pt x="3245048" y="1266528"/>
                  </a:lnTo>
                  <a:lnTo>
                    <a:pt x="3238202" y="1417142"/>
                  </a:lnTo>
                  <a:lnTo>
                    <a:pt x="2683668" y="1417142"/>
                  </a:lnTo>
                  <a:lnTo>
                    <a:pt x="2683668" y="157460"/>
                  </a:lnTo>
                  <a:lnTo>
                    <a:pt x="2245518" y="157460"/>
                  </a:lnTo>
                  <a:lnTo>
                    <a:pt x="2097056" y="383382"/>
                  </a:lnTo>
                  <a:lnTo>
                    <a:pt x="2444055" y="383382"/>
                  </a:lnTo>
                  <a:lnTo>
                    <a:pt x="2444055" y="807839"/>
                  </a:lnTo>
                  <a:lnTo>
                    <a:pt x="1916906" y="1417142"/>
                  </a:lnTo>
                  <a:lnTo>
                    <a:pt x="1759446" y="1382911"/>
                  </a:lnTo>
                  <a:lnTo>
                    <a:pt x="2026438" y="1063223"/>
                  </a:lnTo>
                  <a:lnTo>
                    <a:pt x="1759446" y="807839"/>
                  </a:lnTo>
                  <a:lnTo>
                    <a:pt x="1910060" y="746225"/>
                  </a:lnTo>
                  <a:lnTo>
                    <a:pt x="2121930" y="948883"/>
                  </a:lnTo>
                  <a:lnTo>
                    <a:pt x="2279749" y="759917"/>
                  </a:lnTo>
                  <a:lnTo>
                    <a:pt x="2279749" y="527150"/>
                  </a:lnTo>
                  <a:lnTo>
                    <a:pt x="2002580" y="527150"/>
                  </a:lnTo>
                  <a:lnTo>
                    <a:pt x="1930598" y="636687"/>
                  </a:lnTo>
                  <a:lnTo>
                    <a:pt x="1773138" y="602457"/>
                  </a:lnTo>
                  <a:lnTo>
                    <a:pt x="2067520" y="157460"/>
                  </a:lnTo>
                  <a:lnTo>
                    <a:pt x="1793676" y="157460"/>
                  </a:lnTo>
                  <a:close/>
                  <a:moveTo>
                    <a:pt x="335458" y="13693"/>
                  </a:moveTo>
                  <a:lnTo>
                    <a:pt x="506611" y="13693"/>
                  </a:lnTo>
                  <a:lnTo>
                    <a:pt x="506611" y="1040607"/>
                  </a:lnTo>
                  <a:lnTo>
                    <a:pt x="164306" y="1417142"/>
                  </a:lnTo>
                  <a:lnTo>
                    <a:pt x="0" y="1382911"/>
                  </a:lnTo>
                  <a:lnTo>
                    <a:pt x="335458" y="999530"/>
                  </a:lnTo>
                  <a:close/>
                  <a:moveTo>
                    <a:pt x="999529" y="0"/>
                  </a:moveTo>
                  <a:lnTo>
                    <a:pt x="1170682" y="0"/>
                  </a:lnTo>
                  <a:lnTo>
                    <a:pt x="1170682" y="102692"/>
                  </a:lnTo>
                  <a:lnTo>
                    <a:pt x="1499294" y="102692"/>
                  </a:lnTo>
                  <a:lnTo>
                    <a:pt x="1499294" y="1334989"/>
                  </a:lnTo>
                  <a:lnTo>
                    <a:pt x="1266527" y="1334989"/>
                  </a:lnTo>
                  <a:lnTo>
                    <a:pt x="1266527" y="1184375"/>
                  </a:lnTo>
                  <a:lnTo>
                    <a:pt x="1328142" y="1184375"/>
                  </a:lnTo>
                  <a:lnTo>
                    <a:pt x="1328142" y="239614"/>
                  </a:lnTo>
                  <a:lnTo>
                    <a:pt x="1170682" y="239614"/>
                  </a:lnTo>
                  <a:lnTo>
                    <a:pt x="1170682" y="1417142"/>
                  </a:lnTo>
                  <a:lnTo>
                    <a:pt x="999529" y="1417142"/>
                  </a:lnTo>
                  <a:lnTo>
                    <a:pt x="999529" y="239614"/>
                  </a:lnTo>
                  <a:lnTo>
                    <a:pt x="842069" y="239614"/>
                  </a:lnTo>
                  <a:lnTo>
                    <a:pt x="842069" y="1334989"/>
                  </a:lnTo>
                  <a:lnTo>
                    <a:pt x="670917" y="1334989"/>
                  </a:lnTo>
                  <a:lnTo>
                    <a:pt x="670917" y="102692"/>
                  </a:lnTo>
                  <a:lnTo>
                    <a:pt x="999529" y="1026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875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16745 -3.7037E-6 " pathEditMode="relative" rAng="0" ptsTypes="AA">
                                      <p:cBhvr>
                                        <p:cTn id="8" dur="525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0.0849 -1.85185E-6 " pathEditMode="relative" rAng="0" ptsTypes="AA">
                                      <p:cBhvr>
                                        <p:cTn id="10" dur="525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10573 4.81481E-6 " pathEditMode="relative" rAng="0" ptsTypes="AA">
                                      <p:cBhvr>
                                        <p:cTn id="12" dur="525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0.0849 -1.85185E-6 " pathEditMode="relative" rAng="0" ptsTypes="AA">
                                      <p:cBhvr>
                                        <p:cTn id="14" dur="525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0" tmFilter="0, 0; .2, .5; .8, .5; 1, 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250" autoRev="1" fill="hold"/>
                                        <p:tgtEl>
                                          <p:spTgt spid="6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0" tmFilter="0, 0; .2, .5; .8, .5; 1, 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250" autoRev="1" fill="hold"/>
                                        <p:tgtEl>
                                          <p:spTgt spid="6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0" tmFilter="0, 0; .2, .5; .8, .5; 1, 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0" autoRev="1" fill="hold"/>
                                        <p:tgtEl>
                                          <p:spTgt spid="6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682" grpId="0" animBg="1"/>
      <p:bldP spid="683" grpId="0" animBg="1"/>
      <p:bldP spid="684" grpId="0" animBg="1"/>
      <p:bldP spid="685" grpId="0" animBg="1"/>
      <p:bldP spid="686" grpId="0" animBg="1"/>
      <p:bldP spid="687" grpId="0" animBg="1"/>
      <p:bldP spid="6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矩形 651">
            <a:hlinkClick r:id="rId3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6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0" name="文本框 479"/>
          <p:cNvSpPr txBox="1"/>
          <p:nvPr/>
        </p:nvSpPr>
        <p:spPr>
          <a:xfrm>
            <a:off x="1125089" y="975970"/>
            <a:ext cx="1543831" cy="408199"/>
          </a:xfrm>
          <a:custGeom>
            <a:avLst/>
            <a:gdLst/>
            <a:ahLst/>
            <a:cxnLst/>
            <a:rect l="l" t="t" r="r" b="b"/>
            <a:pathLst>
              <a:path w="1543831" h="408199">
                <a:moveTo>
                  <a:pt x="552152" y="244525"/>
                </a:moveTo>
                <a:lnTo>
                  <a:pt x="599479" y="256357"/>
                </a:lnTo>
                <a:lnTo>
                  <a:pt x="550180" y="408199"/>
                </a:lnTo>
                <a:lnTo>
                  <a:pt x="502853" y="398339"/>
                </a:lnTo>
                <a:close/>
                <a:moveTo>
                  <a:pt x="522572" y="120291"/>
                </a:moveTo>
                <a:lnTo>
                  <a:pt x="595535" y="171562"/>
                </a:lnTo>
                <a:lnTo>
                  <a:pt x="577788" y="216917"/>
                </a:lnTo>
                <a:lnTo>
                  <a:pt x="504825" y="163674"/>
                </a:lnTo>
                <a:close/>
                <a:moveTo>
                  <a:pt x="1431429" y="17748"/>
                </a:moveTo>
                <a:lnTo>
                  <a:pt x="1543831" y="17748"/>
                </a:lnTo>
                <a:lnTo>
                  <a:pt x="1543831" y="384535"/>
                </a:lnTo>
                <a:lnTo>
                  <a:pt x="1490588" y="384535"/>
                </a:lnTo>
                <a:lnTo>
                  <a:pt x="1490588" y="61131"/>
                </a:lnTo>
                <a:lnTo>
                  <a:pt x="1431429" y="61131"/>
                </a:lnTo>
                <a:close/>
                <a:moveTo>
                  <a:pt x="1088529" y="17748"/>
                </a:moveTo>
                <a:lnTo>
                  <a:pt x="1200931" y="17748"/>
                </a:lnTo>
                <a:lnTo>
                  <a:pt x="1200931" y="384535"/>
                </a:lnTo>
                <a:lnTo>
                  <a:pt x="1147688" y="384535"/>
                </a:lnTo>
                <a:lnTo>
                  <a:pt x="1147688" y="61131"/>
                </a:lnTo>
                <a:lnTo>
                  <a:pt x="1088529" y="61131"/>
                </a:lnTo>
                <a:close/>
                <a:moveTo>
                  <a:pt x="9859" y="3944"/>
                </a:moveTo>
                <a:lnTo>
                  <a:pt x="423974" y="3944"/>
                </a:lnTo>
                <a:lnTo>
                  <a:pt x="423974" y="45356"/>
                </a:lnTo>
                <a:lnTo>
                  <a:pt x="313543" y="45356"/>
                </a:lnTo>
                <a:lnTo>
                  <a:pt x="313543" y="203113"/>
                </a:lnTo>
                <a:lnTo>
                  <a:pt x="414114" y="92683"/>
                </a:lnTo>
                <a:lnTo>
                  <a:pt x="427918" y="138038"/>
                </a:lnTo>
                <a:lnTo>
                  <a:pt x="313543" y="262273"/>
                </a:lnTo>
                <a:lnTo>
                  <a:pt x="313543" y="364815"/>
                </a:lnTo>
                <a:lnTo>
                  <a:pt x="427918" y="364815"/>
                </a:lnTo>
                <a:lnTo>
                  <a:pt x="425946" y="408199"/>
                </a:lnTo>
                <a:lnTo>
                  <a:pt x="266216" y="408199"/>
                </a:lnTo>
                <a:lnTo>
                  <a:pt x="266216" y="45356"/>
                </a:lnTo>
                <a:lnTo>
                  <a:pt x="140010" y="45356"/>
                </a:lnTo>
                <a:lnTo>
                  <a:pt x="97246" y="110431"/>
                </a:lnTo>
                <a:lnTo>
                  <a:pt x="197197" y="110431"/>
                </a:lnTo>
                <a:lnTo>
                  <a:pt x="197197" y="232693"/>
                </a:lnTo>
                <a:lnTo>
                  <a:pt x="45355" y="408199"/>
                </a:lnTo>
                <a:lnTo>
                  <a:pt x="0" y="398339"/>
                </a:lnTo>
                <a:lnTo>
                  <a:pt x="76905" y="306255"/>
                </a:lnTo>
                <a:lnTo>
                  <a:pt x="0" y="232693"/>
                </a:lnTo>
                <a:lnTo>
                  <a:pt x="43383" y="214945"/>
                </a:lnTo>
                <a:lnTo>
                  <a:pt x="104411" y="273320"/>
                </a:lnTo>
                <a:lnTo>
                  <a:pt x="149870" y="218889"/>
                </a:lnTo>
                <a:lnTo>
                  <a:pt x="149870" y="151842"/>
                </a:lnTo>
                <a:lnTo>
                  <a:pt x="70033" y="151842"/>
                </a:lnTo>
                <a:lnTo>
                  <a:pt x="49299" y="183394"/>
                </a:lnTo>
                <a:lnTo>
                  <a:pt x="3944" y="173534"/>
                </a:lnTo>
                <a:lnTo>
                  <a:pt x="88738" y="45356"/>
                </a:lnTo>
                <a:lnTo>
                  <a:pt x="9859" y="45356"/>
                </a:lnTo>
                <a:close/>
                <a:moveTo>
                  <a:pt x="759209" y="1972"/>
                </a:moveTo>
                <a:lnTo>
                  <a:pt x="808508" y="1972"/>
                </a:lnTo>
                <a:lnTo>
                  <a:pt x="808508" y="31552"/>
                </a:lnTo>
                <a:lnTo>
                  <a:pt x="932743" y="31552"/>
                </a:lnTo>
                <a:lnTo>
                  <a:pt x="932743" y="72963"/>
                </a:lnTo>
                <a:lnTo>
                  <a:pt x="808508" y="72963"/>
                </a:lnTo>
                <a:lnTo>
                  <a:pt x="808508" y="183394"/>
                </a:lnTo>
                <a:lnTo>
                  <a:pt x="942603" y="183394"/>
                </a:lnTo>
                <a:lnTo>
                  <a:pt x="942603" y="226777"/>
                </a:lnTo>
                <a:lnTo>
                  <a:pt x="788789" y="226777"/>
                </a:lnTo>
                <a:lnTo>
                  <a:pt x="709910" y="364815"/>
                </a:lnTo>
                <a:lnTo>
                  <a:pt x="879499" y="364815"/>
                </a:lnTo>
                <a:lnTo>
                  <a:pt x="857808" y="297768"/>
                </a:lnTo>
                <a:lnTo>
                  <a:pt x="895275" y="266217"/>
                </a:lnTo>
                <a:lnTo>
                  <a:pt x="936687" y="408199"/>
                </a:lnTo>
                <a:lnTo>
                  <a:pt x="636947" y="408199"/>
                </a:lnTo>
                <a:lnTo>
                  <a:pt x="739489" y="226777"/>
                </a:lnTo>
                <a:lnTo>
                  <a:pt x="640891" y="226777"/>
                </a:lnTo>
                <a:lnTo>
                  <a:pt x="640891" y="183394"/>
                </a:lnTo>
                <a:lnTo>
                  <a:pt x="759209" y="183394"/>
                </a:lnTo>
                <a:lnTo>
                  <a:pt x="759209" y="72963"/>
                </a:lnTo>
                <a:lnTo>
                  <a:pt x="646807" y="72963"/>
                </a:lnTo>
                <a:lnTo>
                  <a:pt x="646807" y="31552"/>
                </a:lnTo>
                <a:lnTo>
                  <a:pt x="759209" y="31552"/>
                </a:lnTo>
                <a:close/>
                <a:moveTo>
                  <a:pt x="530460" y="0"/>
                </a:moveTo>
                <a:lnTo>
                  <a:pt x="603423" y="51272"/>
                </a:lnTo>
                <a:lnTo>
                  <a:pt x="585675" y="94655"/>
                </a:lnTo>
                <a:lnTo>
                  <a:pt x="514684" y="453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81" name="文本框 480"/>
          <p:cNvSpPr txBox="1"/>
          <p:nvPr/>
        </p:nvSpPr>
        <p:spPr>
          <a:xfrm>
            <a:off x="1131005" y="1798730"/>
            <a:ext cx="3454896" cy="416087"/>
          </a:xfrm>
          <a:custGeom>
            <a:avLst/>
            <a:gdLst/>
            <a:ahLst/>
            <a:cxnLst/>
            <a:rect l="l" t="t" r="r" b="b"/>
            <a:pathLst>
              <a:path w="3454896" h="416087">
                <a:moveTo>
                  <a:pt x="2184945" y="199170"/>
                </a:moveTo>
                <a:lnTo>
                  <a:pt x="2234245" y="203114"/>
                </a:lnTo>
                <a:lnTo>
                  <a:pt x="2225864" y="236637"/>
                </a:lnTo>
                <a:lnTo>
                  <a:pt x="2433414" y="236637"/>
                </a:lnTo>
                <a:lnTo>
                  <a:pt x="2427498" y="414115"/>
                </a:lnTo>
                <a:lnTo>
                  <a:pt x="2291432" y="414115"/>
                </a:lnTo>
                <a:lnTo>
                  <a:pt x="2289460" y="370731"/>
                </a:lnTo>
                <a:lnTo>
                  <a:pt x="2378199" y="370731"/>
                </a:lnTo>
                <a:lnTo>
                  <a:pt x="2382143" y="278048"/>
                </a:lnTo>
                <a:lnTo>
                  <a:pt x="2212267" y="278048"/>
                </a:lnTo>
                <a:lnTo>
                  <a:pt x="2070571" y="410171"/>
                </a:lnTo>
                <a:lnTo>
                  <a:pt x="2017328" y="400311"/>
                </a:lnTo>
                <a:lnTo>
                  <a:pt x="2150378" y="278048"/>
                </a:lnTo>
                <a:lnTo>
                  <a:pt x="2027188" y="278048"/>
                </a:lnTo>
                <a:lnTo>
                  <a:pt x="2027188" y="236637"/>
                </a:lnTo>
                <a:lnTo>
                  <a:pt x="2174240" y="236637"/>
                </a:lnTo>
                <a:close/>
                <a:moveTo>
                  <a:pt x="230720" y="199170"/>
                </a:moveTo>
                <a:lnTo>
                  <a:pt x="313543" y="283964"/>
                </a:lnTo>
                <a:lnTo>
                  <a:pt x="270160" y="309600"/>
                </a:lnTo>
                <a:lnTo>
                  <a:pt x="187337" y="222833"/>
                </a:lnTo>
                <a:close/>
                <a:moveTo>
                  <a:pt x="1567718" y="193254"/>
                </a:moveTo>
                <a:lnTo>
                  <a:pt x="1662373" y="240581"/>
                </a:lnTo>
                <a:lnTo>
                  <a:pt x="1618989" y="258329"/>
                </a:lnTo>
                <a:lnTo>
                  <a:pt x="1522363" y="211001"/>
                </a:lnTo>
                <a:close/>
                <a:moveTo>
                  <a:pt x="1794495" y="185366"/>
                </a:moveTo>
                <a:lnTo>
                  <a:pt x="1837878" y="201142"/>
                </a:lnTo>
                <a:lnTo>
                  <a:pt x="1818930" y="278048"/>
                </a:lnTo>
                <a:lnTo>
                  <a:pt x="1938449" y="278048"/>
                </a:lnTo>
                <a:lnTo>
                  <a:pt x="1938449" y="317488"/>
                </a:lnTo>
                <a:lnTo>
                  <a:pt x="1809213" y="317488"/>
                </a:lnTo>
                <a:lnTo>
                  <a:pt x="1804355" y="337208"/>
                </a:lnTo>
                <a:lnTo>
                  <a:pt x="1940421" y="382563"/>
                </a:lnTo>
                <a:lnTo>
                  <a:pt x="1910841" y="414115"/>
                </a:lnTo>
                <a:lnTo>
                  <a:pt x="1778719" y="372703"/>
                </a:lnTo>
                <a:lnTo>
                  <a:pt x="1540110" y="414115"/>
                </a:lnTo>
                <a:lnTo>
                  <a:pt x="1512503" y="382563"/>
                </a:lnTo>
                <a:lnTo>
                  <a:pt x="1757027" y="335236"/>
                </a:lnTo>
                <a:lnTo>
                  <a:pt x="1761464" y="317488"/>
                </a:lnTo>
                <a:lnTo>
                  <a:pt x="1520391" y="317488"/>
                </a:lnTo>
                <a:lnTo>
                  <a:pt x="1520391" y="278048"/>
                </a:lnTo>
                <a:lnTo>
                  <a:pt x="1771324" y="278048"/>
                </a:lnTo>
                <a:close/>
                <a:moveTo>
                  <a:pt x="1664345" y="169590"/>
                </a:moveTo>
                <a:lnTo>
                  <a:pt x="1758999" y="216917"/>
                </a:lnTo>
                <a:lnTo>
                  <a:pt x="1715616" y="234665"/>
                </a:lnTo>
                <a:lnTo>
                  <a:pt x="1618989" y="187338"/>
                </a:lnTo>
                <a:close/>
                <a:moveTo>
                  <a:pt x="2518209" y="153814"/>
                </a:moveTo>
                <a:lnTo>
                  <a:pt x="2719350" y="153814"/>
                </a:lnTo>
                <a:lnTo>
                  <a:pt x="2719350" y="197198"/>
                </a:lnTo>
                <a:lnTo>
                  <a:pt x="2604976" y="197198"/>
                </a:lnTo>
                <a:lnTo>
                  <a:pt x="2573424" y="360871"/>
                </a:lnTo>
                <a:lnTo>
                  <a:pt x="2672023" y="360871"/>
                </a:lnTo>
                <a:lnTo>
                  <a:pt x="2660191" y="260301"/>
                </a:lnTo>
                <a:lnTo>
                  <a:pt x="2701602" y="240581"/>
                </a:lnTo>
                <a:lnTo>
                  <a:pt x="2725266" y="404255"/>
                </a:lnTo>
                <a:lnTo>
                  <a:pt x="2518209" y="404255"/>
                </a:lnTo>
                <a:lnTo>
                  <a:pt x="2557648" y="197198"/>
                </a:lnTo>
                <a:lnTo>
                  <a:pt x="2518209" y="197198"/>
                </a:lnTo>
                <a:close/>
                <a:moveTo>
                  <a:pt x="2027188" y="124235"/>
                </a:moveTo>
                <a:lnTo>
                  <a:pt x="2437358" y="124235"/>
                </a:lnTo>
                <a:lnTo>
                  <a:pt x="2437358" y="203114"/>
                </a:lnTo>
                <a:lnTo>
                  <a:pt x="2390030" y="203114"/>
                </a:lnTo>
                <a:lnTo>
                  <a:pt x="2390030" y="167618"/>
                </a:lnTo>
                <a:lnTo>
                  <a:pt x="2074515" y="167618"/>
                </a:lnTo>
                <a:lnTo>
                  <a:pt x="2074515" y="203114"/>
                </a:lnTo>
                <a:lnTo>
                  <a:pt x="2027188" y="203114"/>
                </a:lnTo>
                <a:close/>
                <a:moveTo>
                  <a:pt x="2528069" y="23664"/>
                </a:moveTo>
                <a:lnTo>
                  <a:pt x="2711462" y="23664"/>
                </a:lnTo>
                <a:lnTo>
                  <a:pt x="2711462" y="65075"/>
                </a:lnTo>
                <a:lnTo>
                  <a:pt x="2528069" y="65075"/>
                </a:lnTo>
                <a:close/>
                <a:moveTo>
                  <a:pt x="1198959" y="9860"/>
                </a:moveTo>
                <a:lnTo>
                  <a:pt x="1246286" y="9860"/>
                </a:lnTo>
                <a:lnTo>
                  <a:pt x="1246286" y="157758"/>
                </a:lnTo>
                <a:lnTo>
                  <a:pt x="1372493" y="157758"/>
                </a:lnTo>
                <a:lnTo>
                  <a:pt x="1372493" y="27608"/>
                </a:lnTo>
                <a:lnTo>
                  <a:pt x="1419820" y="27608"/>
                </a:lnTo>
                <a:lnTo>
                  <a:pt x="1419820" y="201142"/>
                </a:lnTo>
                <a:lnTo>
                  <a:pt x="1246286" y="201142"/>
                </a:lnTo>
                <a:lnTo>
                  <a:pt x="1246286" y="370731"/>
                </a:lnTo>
                <a:lnTo>
                  <a:pt x="1380381" y="370731"/>
                </a:lnTo>
                <a:lnTo>
                  <a:pt x="1380381" y="254385"/>
                </a:lnTo>
                <a:lnTo>
                  <a:pt x="1427708" y="254385"/>
                </a:lnTo>
                <a:lnTo>
                  <a:pt x="1427708" y="414115"/>
                </a:lnTo>
                <a:lnTo>
                  <a:pt x="1017538" y="414115"/>
                </a:lnTo>
                <a:lnTo>
                  <a:pt x="1017538" y="254385"/>
                </a:lnTo>
                <a:lnTo>
                  <a:pt x="1064865" y="254385"/>
                </a:lnTo>
                <a:lnTo>
                  <a:pt x="1064865" y="370731"/>
                </a:lnTo>
                <a:lnTo>
                  <a:pt x="1198959" y="370731"/>
                </a:lnTo>
                <a:lnTo>
                  <a:pt x="1198959" y="201142"/>
                </a:lnTo>
                <a:lnTo>
                  <a:pt x="1025425" y="201142"/>
                </a:lnTo>
                <a:lnTo>
                  <a:pt x="1025425" y="27608"/>
                </a:lnTo>
                <a:lnTo>
                  <a:pt x="1072753" y="27608"/>
                </a:lnTo>
                <a:lnTo>
                  <a:pt x="1072753" y="157758"/>
                </a:lnTo>
                <a:lnTo>
                  <a:pt x="1198959" y="157758"/>
                </a:lnTo>
                <a:close/>
                <a:moveTo>
                  <a:pt x="903163" y="9860"/>
                </a:moveTo>
                <a:lnTo>
                  <a:pt x="934715" y="72963"/>
                </a:lnTo>
                <a:lnTo>
                  <a:pt x="905135" y="108459"/>
                </a:lnTo>
                <a:lnTo>
                  <a:pt x="873584" y="45356"/>
                </a:lnTo>
                <a:close/>
                <a:moveTo>
                  <a:pt x="796677" y="9860"/>
                </a:moveTo>
                <a:lnTo>
                  <a:pt x="797654" y="38791"/>
                </a:lnTo>
                <a:lnTo>
                  <a:pt x="845976" y="35496"/>
                </a:lnTo>
                <a:lnTo>
                  <a:pt x="855836" y="72963"/>
                </a:lnTo>
                <a:lnTo>
                  <a:pt x="798961" y="77487"/>
                </a:lnTo>
                <a:lnTo>
                  <a:pt x="801487" y="152233"/>
                </a:lnTo>
                <a:lnTo>
                  <a:pt x="911051" y="130151"/>
                </a:lnTo>
                <a:lnTo>
                  <a:pt x="930771" y="165646"/>
                </a:lnTo>
                <a:lnTo>
                  <a:pt x="802811" y="191436"/>
                </a:lnTo>
                <a:lnTo>
                  <a:pt x="806017" y="286341"/>
                </a:lnTo>
                <a:lnTo>
                  <a:pt x="901191" y="220861"/>
                </a:lnTo>
                <a:lnTo>
                  <a:pt x="936687" y="246497"/>
                </a:lnTo>
                <a:lnTo>
                  <a:pt x="832021" y="319088"/>
                </a:lnTo>
                <a:lnTo>
                  <a:pt x="936687" y="390451"/>
                </a:lnTo>
                <a:lnTo>
                  <a:pt x="901191" y="414115"/>
                </a:lnTo>
                <a:lnTo>
                  <a:pt x="794589" y="345049"/>
                </a:lnTo>
                <a:lnTo>
                  <a:pt x="692162" y="416087"/>
                </a:lnTo>
                <a:lnTo>
                  <a:pt x="654694" y="390451"/>
                </a:lnTo>
                <a:lnTo>
                  <a:pt x="760987" y="317322"/>
                </a:lnTo>
                <a:lnTo>
                  <a:pt x="757271" y="200615"/>
                </a:lnTo>
                <a:lnTo>
                  <a:pt x="676386" y="216917"/>
                </a:lnTo>
                <a:lnTo>
                  <a:pt x="656666" y="181422"/>
                </a:lnTo>
                <a:lnTo>
                  <a:pt x="756022" y="161397"/>
                </a:lnTo>
                <a:lnTo>
                  <a:pt x="753465" y="81106"/>
                </a:lnTo>
                <a:lnTo>
                  <a:pt x="682302" y="86767"/>
                </a:lnTo>
                <a:lnTo>
                  <a:pt x="672442" y="47328"/>
                </a:lnTo>
                <a:lnTo>
                  <a:pt x="752216" y="41889"/>
                </a:lnTo>
                <a:lnTo>
                  <a:pt x="751321" y="13804"/>
                </a:lnTo>
                <a:close/>
                <a:moveTo>
                  <a:pt x="1701812" y="7888"/>
                </a:moveTo>
                <a:lnTo>
                  <a:pt x="1749139" y="7888"/>
                </a:lnTo>
                <a:lnTo>
                  <a:pt x="1749139" y="27608"/>
                </a:lnTo>
                <a:lnTo>
                  <a:pt x="1936477" y="27608"/>
                </a:lnTo>
                <a:lnTo>
                  <a:pt x="1936477" y="69019"/>
                </a:lnTo>
                <a:lnTo>
                  <a:pt x="1749139" y="69019"/>
                </a:lnTo>
                <a:lnTo>
                  <a:pt x="1749139" y="102543"/>
                </a:lnTo>
                <a:lnTo>
                  <a:pt x="1944365" y="102543"/>
                </a:lnTo>
                <a:lnTo>
                  <a:pt x="1910841" y="232693"/>
                </a:lnTo>
                <a:lnTo>
                  <a:pt x="1871402" y="201142"/>
                </a:lnTo>
                <a:lnTo>
                  <a:pt x="1887178" y="143954"/>
                </a:lnTo>
                <a:lnTo>
                  <a:pt x="1520391" y="143954"/>
                </a:lnTo>
                <a:lnTo>
                  <a:pt x="1520391" y="102543"/>
                </a:lnTo>
                <a:lnTo>
                  <a:pt x="1701812" y="102543"/>
                </a:lnTo>
                <a:lnTo>
                  <a:pt x="1701812" y="69019"/>
                </a:lnTo>
                <a:lnTo>
                  <a:pt x="1518419" y="69019"/>
                </a:lnTo>
                <a:lnTo>
                  <a:pt x="1518419" y="27608"/>
                </a:lnTo>
                <a:lnTo>
                  <a:pt x="1701812" y="27608"/>
                </a:lnTo>
                <a:close/>
                <a:moveTo>
                  <a:pt x="191281" y="7888"/>
                </a:moveTo>
                <a:lnTo>
                  <a:pt x="238608" y="15776"/>
                </a:lnTo>
                <a:lnTo>
                  <a:pt x="202254" y="90711"/>
                </a:lnTo>
                <a:lnTo>
                  <a:pt x="422002" y="90711"/>
                </a:lnTo>
                <a:lnTo>
                  <a:pt x="412142" y="414115"/>
                </a:lnTo>
                <a:lnTo>
                  <a:pt x="287908" y="414115"/>
                </a:lnTo>
                <a:lnTo>
                  <a:pt x="287908" y="370731"/>
                </a:lnTo>
                <a:lnTo>
                  <a:pt x="364814" y="370731"/>
                </a:lnTo>
                <a:lnTo>
                  <a:pt x="370730" y="132123"/>
                </a:lnTo>
                <a:lnTo>
                  <a:pt x="182163" y="132123"/>
                </a:lnTo>
                <a:lnTo>
                  <a:pt x="45355" y="414115"/>
                </a:lnTo>
                <a:lnTo>
                  <a:pt x="0" y="404255"/>
                </a:lnTo>
                <a:lnTo>
                  <a:pt x="131327" y="132123"/>
                </a:lnTo>
                <a:lnTo>
                  <a:pt x="7888" y="132123"/>
                </a:lnTo>
                <a:lnTo>
                  <a:pt x="7888" y="90711"/>
                </a:lnTo>
                <a:lnTo>
                  <a:pt x="151312" y="90711"/>
                </a:lnTo>
                <a:close/>
                <a:moveTo>
                  <a:pt x="72963" y="7888"/>
                </a:moveTo>
                <a:lnTo>
                  <a:pt x="122262" y="51272"/>
                </a:lnTo>
                <a:lnTo>
                  <a:pt x="74935" y="69019"/>
                </a:lnTo>
                <a:lnTo>
                  <a:pt x="25635" y="25636"/>
                </a:lnTo>
                <a:close/>
                <a:moveTo>
                  <a:pt x="3163044" y="3944"/>
                </a:moveTo>
                <a:lnTo>
                  <a:pt x="3208399" y="17748"/>
                </a:lnTo>
                <a:lnTo>
                  <a:pt x="3198539" y="47328"/>
                </a:lnTo>
                <a:lnTo>
                  <a:pt x="3454896" y="47328"/>
                </a:lnTo>
                <a:lnTo>
                  <a:pt x="3447008" y="414115"/>
                </a:lnTo>
                <a:lnTo>
                  <a:pt x="3332633" y="414115"/>
                </a:lnTo>
                <a:lnTo>
                  <a:pt x="3332633" y="370731"/>
                </a:lnTo>
                <a:lnTo>
                  <a:pt x="3395737" y="370731"/>
                </a:lnTo>
                <a:lnTo>
                  <a:pt x="3403624" y="90711"/>
                </a:lnTo>
                <a:lnTo>
                  <a:pt x="3184078" y="90711"/>
                </a:lnTo>
                <a:lnTo>
                  <a:pt x="3076277" y="414115"/>
                </a:lnTo>
                <a:lnTo>
                  <a:pt x="3030922" y="400311"/>
                </a:lnTo>
                <a:lnTo>
                  <a:pt x="3134121" y="90711"/>
                </a:lnTo>
                <a:lnTo>
                  <a:pt x="3038809" y="90711"/>
                </a:lnTo>
                <a:lnTo>
                  <a:pt x="3038809" y="47328"/>
                </a:lnTo>
                <a:lnTo>
                  <a:pt x="3148583" y="47328"/>
                </a:lnTo>
                <a:close/>
                <a:moveTo>
                  <a:pt x="2121842" y="3944"/>
                </a:moveTo>
                <a:lnTo>
                  <a:pt x="2171142" y="3944"/>
                </a:lnTo>
                <a:lnTo>
                  <a:pt x="2171142" y="23664"/>
                </a:lnTo>
                <a:lnTo>
                  <a:pt x="2293404" y="23664"/>
                </a:lnTo>
                <a:lnTo>
                  <a:pt x="2293404" y="3944"/>
                </a:lnTo>
                <a:lnTo>
                  <a:pt x="2342703" y="3944"/>
                </a:lnTo>
                <a:lnTo>
                  <a:pt x="2342703" y="23664"/>
                </a:lnTo>
                <a:lnTo>
                  <a:pt x="2439330" y="23664"/>
                </a:lnTo>
                <a:lnTo>
                  <a:pt x="2439330" y="67047"/>
                </a:lnTo>
                <a:lnTo>
                  <a:pt x="2342703" y="67047"/>
                </a:lnTo>
                <a:lnTo>
                  <a:pt x="2342703" y="96627"/>
                </a:lnTo>
                <a:lnTo>
                  <a:pt x="2293404" y="96627"/>
                </a:lnTo>
                <a:lnTo>
                  <a:pt x="2293404" y="67047"/>
                </a:lnTo>
                <a:lnTo>
                  <a:pt x="2171142" y="67047"/>
                </a:lnTo>
                <a:lnTo>
                  <a:pt x="2171142" y="96627"/>
                </a:lnTo>
                <a:lnTo>
                  <a:pt x="2121842" y="96627"/>
                </a:lnTo>
                <a:lnTo>
                  <a:pt x="2121842" y="67047"/>
                </a:lnTo>
                <a:lnTo>
                  <a:pt x="2027188" y="67047"/>
                </a:lnTo>
                <a:lnTo>
                  <a:pt x="2027188" y="23664"/>
                </a:lnTo>
                <a:lnTo>
                  <a:pt x="2121842" y="23664"/>
                </a:lnTo>
                <a:close/>
                <a:moveTo>
                  <a:pt x="2800201" y="0"/>
                </a:moveTo>
                <a:lnTo>
                  <a:pt x="2847528" y="9860"/>
                </a:lnTo>
                <a:lnTo>
                  <a:pt x="2844666" y="35496"/>
                </a:lnTo>
                <a:lnTo>
                  <a:pt x="2948099" y="35496"/>
                </a:lnTo>
                <a:lnTo>
                  <a:pt x="2944155" y="414115"/>
                </a:lnTo>
                <a:lnTo>
                  <a:pt x="2869220" y="414115"/>
                </a:lnTo>
                <a:lnTo>
                  <a:pt x="2869220" y="368759"/>
                </a:lnTo>
                <a:lnTo>
                  <a:pt x="2892884" y="368759"/>
                </a:lnTo>
                <a:lnTo>
                  <a:pt x="2898799" y="78879"/>
                </a:lnTo>
                <a:lnTo>
                  <a:pt x="2839822" y="78879"/>
                </a:lnTo>
                <a:lnTo>
                  <a:pt x="2802173" y="416087"/>
                </a:lnTo>
                <a:lnTo>
                  <a:pt x="2756817" y="406227"/>
                </a:lnTo>
                <a:lnTo>
                  <a:pt x="2791777" y="78879"/>
                </a:lnTo>
                <a:lnTo>
                  <a:pt x="2756817" y="78879"/>
                </a:lnTo>
                <a:lnTo>
                  <a:pt x="2756817" y="35496"/>
                </a:lnTo>
                <a:lnTo>
                  <a:pt x="2796410" y="35496"/>
                </a:lnTo>
                <a:close/>
                <a:moveTo>
                  <a:pt x="528488" y="0"/>
                </a:moveTo>
                <a:lnTo>
                  <a:pt x="567928" y="25636"/>
                </a:lnTo>
                <a:lnTo>
                  <a:pt x="560839" y="53244"/>
                </a:lnTo>
                <a:lnTo>
                  <a:pt x="642863" y="53244"/>
                </a:lnTo>
                <a:lnTo>
                  <a:pt x="642863" y="94655"/>
                </a:lnTo>
                <a:lnTo>
                  <a:pt x="550207" y="94655"/>
                </a:lnTo>
                <a:lnTo>
                  <a:pt x="541093" y="130151"/>
                </a:lnTo>
                <a:lnTo>
                  <a:pt x="629059" y="130151"/>
                </a:lnTo>
                <a:lnTo>
                  <a:pt x="629059" y="171562"/>
                </a:lnTo>
                <a:lnTo>
                  <a:pt x="579760" y="171562"/>
                </a:lnTo>
                <a:lnTo>
                  <a:pt x="579760" y="211001"/>
                </a:lnTo>
                <a:lnTo>
                  <a:pt x="644835" y="211001"/>
                </a:lnTo>
                <a:lnTo>
                  <a:pt x="644835" y="254385"/>
                </a:lnTo>
                <a:lnTo>
                  <a:pt x="579760" y="254385"/>
                </a:lnTo>
                <a:lnTo>
                  <a:pt x="579760" y="332231"/>
                </a:lnTo>
                <a:lnTo>
                  <a:pt x="623143" y="311572"/>
                </a:lnTo>
                <a:lnTo>
                  <a:pt x="633003" y="352984"/>
                </a:lnTo>
                <a:lnTo>
                  <a:pt x="510741" y="412143"/>
                </a:lnTo>
                <a:lnTo>
                  <a:pt x="498909" y="370731"/>
                </a:lnTo>
                <a:lnTo>
                  <a:pt x="530460" y="355707"/>
                </a:lnTo>
                <a:lnTo>
                  <a:pt x="530460" y="254385"/>
                </a:lnTo>
                <a:lnTo>
                  <a:pt x="498909" y="254385"/>
                </a:lnTo>
                <a:lnTo>
                  <a:pt x="498909" y="211001"/>
                </a:lnTo>
                <a:lnTo>
                  <a:pt x="530460" y="211001"/>
                </a:lnTo>
                <a:lnTo>
                  <a:pt x="530460" y="171562"/>
                </a:lnTo>
                <a:lnTo>
                  <a:pt x="492993" y="1459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defRPr>
            </a:lvl1pPr>
          </a:lstStyle>
          <a:p>
            <a:endParaRPr lang="en-US" altLang="zh-CN" dirty="0"/>
          </a:p>
        </p:txBody>
      </p:sp>
      <p:grpSp>
        <p:nvGrpSpPr>
          <p:cNvPr id="7" name="组合 6"/>
          <p:cNvGrpSpPr/>
          <p:nvPr/>
        </p:nvGrpSpPr>
        <p:grpSpPr>
          <a:xfrm>
            <a:off x="5561013" y="4059238"/>
            <a:ext cx="1747837" cy="2228850"/>
            <a:chOff x="5561013" y="4059238"/>
            <a:chExt cx="1747837" cy="2228850"/>
          </a:xfrm>
        </p:grpSpPr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6770688" y="4819650"/>
              <a:ext cx="190500" cy="168275"/>
            </a:xfrm>
            <a:custGeom>
              <a:avLst/>
              <a:gdLst>
                <a:gd name="T0" fmla="*/ 2 w 105"/>
                <a:gd name="T1" fmla="*/ 91 h 92"/>
                <a:gd name="T2" fmla="*/ 27 w 105"/>
                <a:gd name="T3" fmla="*/ 25 h 92"/>
                <a:gd name="T4" fmla="*/ 59 w 105"/>
                <a:gd name="T5" fmla="*/ 4 h 92"/>
                <a:gd name="T6" fmla="*/ 63 w 105"/>
                <a:gd name="T7" fmla="*/ 9 h 92"/>
                <a:gd name="T8" fmla="*/ 30 w 105"/>
                <a:gd name="T9" fmla="*/ 33 h 92"/>
                <a:gd name="T10" fmla="*/ 102 w 105"/>
                <a:gd name="T11" fmla="*/ 0 h 92"/>
                <a:gd name="T12" fmla="*/ 104 w 105"/>
                <a:gd name="T13" fmla="*/ 8 h 92"/>
                <a:gd name="T14" fmla="*/ 72 w 105"/>
                <a:gd name="T15" fmla="*/ 29 h 92"/>
                <a:gd name="T16" fmla="*/ 102 w 105"/>
                <a:gd name="T17" fmla="*/ 19 h 92"/>
                <a:gd name="T18" fmla="*/ 100 w 105"/>
                <a:gd name="T19" fmla="*/ 29 h 92"/>
                <a:gd name="T20" fmla="*/ 72 w 105"/>
                <a:gd name="T21" fmla="*/ 37 h 92"/>
                <a:gd name="T22" fmla="*/ 92 w 105"/>
                <a:gd name="T23" fmla="*/ 36 h 92"/>
                <a:gd name="T24" fmla="*/ 91 w 105"/>
                <a:gd name="T25" fmla="*/ 42 h 92"/>
                <a:gd name="T26" fmla="*/ 67 w 105"/>
                <a:gd name="T27" fmla="*/ 44 h 92"/>
                <a:gd name="T28" fmla="*/ 77 w 105"/>
                <a:gd name="T29" fmla="*/ 49 h 92"/>
                <a:gd name="T30" fmla="*/ 76 w 105"/>
                <a:gd name="T31" fmla="*/ 53 h 92"/>
                <a:gd name="T32" fmla="*/ 56 w 105"/>
                <a:gd name="T33" fmla="*/ 49 h 92"/>
                <a:gd name="T34" fmla="*/ 23 w 105"/>
                <a:gd name="T35" fmla="*/ 84 h 92"/>
                <a:gd name="T36" fmla="*/ 0 w 105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92">
                  <a:moveTo>
                    <a:pt x="2" y="91"/>
                  </a:moveTo>
                  <a:cubicBezTo>
                    <a:pt x="2" y="91"/>
                    <a:pt x="6" y="43"/>
                    <a:pt x="27" y="25"/>
                  </a:cubicBezTo>
                  <a:cubicBezTo>
                    <a:pt x="48" y="8"/>
                    <a:pt x="59" y="4"/>
                    <a:pt x="59" y="4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74" y="22"/>
                    <a:pt x="102" y="0"/>
                  </a:cubicBezTo>
                  <a:cubicBezTo>
                    <a:pt x="102" y="0"/>
                    <a:pt x="104" y="5"/>
                    <a:pt x="104" y="8"/>
                  </a:cubicBezTo>
                  <a:cubicBezTo>
                    <a:pt x="104" y="11"/>
                    <a:pt x="72" y="29"/>
                    <a:pt x="72" y="29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2" y="19"/>
                    <a:pt x="105" y="27"/>
                    <a:pt x="100" y="29"/>
                  </a:cubicBezTo>
                  <a:cubicBezTo>
                    <a:pt x="96" y="30"/>
                    <a:pt x="72" y="37"/>
                    <a:pt x="72" y="37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6"/>
                    <a:pt x="97" y="40"/>
                    <a:pt x="91" y="42"/>
                  </a:cubicBezTo>
                  <a:cubicBezTo>
                    <a:pt x="84" y="45"/>
                    <a:pt x="67" y="44"/>
                    <a:pt x="67" y="44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7" y="49"/>
                    <a:pt x="82" y="52"/>
                    <a:pt x="76" y="53"/>
                  </a:cubicBezTo>
                  <a:cubicBezTo>
                    <a:pt x="71" y="55"/>
                    <a:pt x="56" y="49"/>
                    <a:pt x="56" y="49"/>
                  </a:cubicBezTo>
                  <a:cubicBezTo>
                    <a:pt x="56" y="49"/>
                    <a:pt x="26" y="61"/>
                    <a:pt x="23" y="84"/>
                  </a:cubicBezTo>
                  <a:cubicBezTo>
                    <a:pt x="0" y="92"/>
                    <a:pt x="0" y="92"/>
                    <a:pt x="0" y="92"/>
                  </a:cubicBezTo>
                </a:path>
              </a:pathLst>
            </a:custGeom>
            <a:solidFill>
              <a:srgbClr val="F2D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561013" y="5910263"/>
              <a:ext cx="152400" cy="168275"/>
            </a:xfrm>
            <a:custGeom>
              <a:avLst/>
              <a:gdLst>
                <a:gd name="T0" fmla="*/ 84 w 84"/>
                <a:gd name="T1" fmla="*/ 33 h 93"/>
                <a:gd name="T2" fmla="*/ 69 w 84"/>
                <a:gd name="T3" fmla="*/ 8 h 93"/>
                <a:gd name="T4" fmla="*/ 52 w 84"/>
                <a:gd name="T5" fmla="*/ 0 h 93"/>
                <a:gd name="T6" fmla="*/ 43 w 84"/>
                <a:gd name="T7" fmla="*/ 7 h 93"/>
                <a:gd name="T8" fmla="*/ 46 w 84"/>
                <a:gd name="T9" fmla="*/ 19 h 93"/>
                <a:gd name="T10" fmla="*/ 28 w 84"/>
                <a:gd name="T11" fmla="*/ 19 h 93"/>
                <a:gd name="T12" fmla="*/ 0 w 84"/>
                <a:gd name="T13" fmla="*/ 84 h 93"/>
                <a:gd name="T14" fmla="*/ 9 w 84"/>
                <a:gd name="T15" fmla="*/ 93 h 93"/>
                <a:gd name="T16" fmla="*/ 47 w 84"/>
                <a:gd name="T17" fmla="*/ 54 h 93"/>
                <a:gd name="T18" fmla="*/ 63 w 84"/>
                <a:gd name="T19" fmla="*/ 68 h 93"/>
                <a:gd name="T20" fmla="*/ 84 w 84"/>
                <a:gd name="T21" fmla="*/ 3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93">
                  <a:moveTo>
                    <a:pt x="84" y="33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55" y="19"/>
                    <a:pt x="46" y="19"/>
                  </a:cubicBezTo>
                  <a:cubicBezTo>
                    <a:pt x="37" y="19"/>
                    <a:pt x="28" y="19"/>
                    <a:pt x="28" y="1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9" y="93"/>
                    <a:pt x="35" y="52"/>
                    <a:pt x="47" y="54"/>
                  </a:cubicBezTo>
                  <a:cubicBezTo>
                    <a:pt x="58" y="57"/>
                    <a:pt x="63" y="68"/>
                    <a:pt x="63" y="68"/>
                  </a:cubicBezTo>
                  <a:lnTo>
                    <a:pt x="84" y="33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6451600" y="6086475"/>
              <a:ext cx="177800" cy="139700"/>
            </a:xfrm>
            <a:custGeom>
              <a:avLst/>
              <a:gdLst>
                <a:gd name="T0" fmla="*/ 30 w 98"/>
                <a:gd name="T1" fmla="*/ 0 h 77"/>
                <a:gd name="T2" fmla="*/ 6 w 98"/>
                <a:gd name="T3" fmla="*/ 17 h 77"/>
                <a:gd name="T4" fmla="*/ 0 w 98"/>
                <a:gd name="T5" fmla="*/ 35 h 77"/>
                <a:gd name="T6" fmla="*/ 9 w 98"/>
                <a:gd name="T7" fmla="*/ 43 h 77"/>
                <a:gd name="T8" fmla="*/ 20 w 98"/>
                <a:gd name="T9" fmla="*/ 39 h 77"/>
                <a:gd name="T10" fmla="*/ 22 w 98"/>
                <a:gd name="T11" fmla="*/ 57 h 77"/>
                <a:gd name="T12" fmla="*/ 90 w 98"/>
                <a:gd name="T13" fmla="*/ 77 h 77"/>
                <a:gd name="T14" fmla="*/ 98 w 98"/>
                <a:gd name="T15" fmla="*/ 67 h 77"/>
                <a:gd name="T16" fmla="*/ 55 w 98"/>
                <a:gd name="T17" fmla="*/ 34 h 77"/>
                <a:gd name="T18" fmla="*/ 67 w 98"/>
                <a:gd name="T19" fmla="*/ 16 h 77"/>
                <a:gd name="T20" fmla="*/ 30 w 98"/>
                <a:gd name="T2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77">
                  <a:moveTo>
                    <a:pt x="30" y="0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19" y="30"/>
                    <a:pt x="20" y="39"/>
                  </a:cubicBezTo>
                  <a:cubicBezTo>
                    <a:pt x="21" y="47"/>
                    <a:pt x="22" y="57"/>
                    <a:pt x="22" y="57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98" y="67"/>
                    <a:pt x="98" y="67"/>
                    <a:pt x="98" y="67"/>
                  </a:cubicBezTo>
                  <a:cubicBezTo>
                    <a:pt x="98" y="67"/>
                    <a:pt x="54" y="46"/>
                    <a:pt x="55" y="34"/>
                  </a:cubicBezTo>
                  <a:cubicBezTo>
                    <a:pt x="56" y="22"/>
                    <a:pt x="67" y="16"/>
                    <a:pt x="67" y="16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667375" y="5595938"/>
              <a:ext cx="996950" cy="692150"/>
            </a:xfrm>
            <a:custGeom>
              <a:avLst/>
              <a:gdLst>
                <a:gd name="T0" fmla="*/ 390 w 547"/>
                <a:gd name="T1" fmla="*/ 66 h 380"/>
                <a:gd name="T2" fmla="*/ 164 w 547"/>
                <a:gd name="T3" fmla="*/ 56 h 380"/>
                <a:gd name="T4" fmla="*/ 182 w 547"/>
                <a:gd name="T5" fmla="*/ 134 h 380"/>
                <a:gd name="T6" fmla="*/ 24 w 547"/>
                <a:gd name="T7" fmla="*/ 198 h 380"/>
                <a:gd name="T8" fmla="*/ 0 w 547"/>
                <a:gd name="T9" fmla="*/ 242 h 380"/>
                <a:gd name="T10" fmla="*/ 246 w 547"/>
                <a:gd name="T11" fmla="*/ 147 h 380"/>
                <a:gd name="T12" fmla="*/ 396 w 547"/>
                <a:gd name="T13" fmla="*/ 117 h 380"/>
                <a:gd name="T14" fmla="*/ 458 w 547"/>
                <a:gd name="T15" fmla="*/ 255 h 380"/>
                <a:gd name="T16" fmla="*/ 448 w 547"/>
                <a:gd name="T17" fmla="*/ 266 h 380"/>
                <a:gd name="T18" fmla="*/ 496 w 547"/>
                <a:gd name="T19" fmla="*/ 299 h 380"/>
                <a:gd name="T20" fmla="*/ 535 w 547"/>
                <a:gd name="T21" fmla="*/ 178 h 380"/>
                <a:gd name="T22" fmla="*/ 403 w 547"/>
                <a:gd name="T23" fmla="*/ 70 h 380"/>
                <a:gd name="T24" fmla="*/ 390 w 547"/>
                <a:gd name="T25" fmla="*/ 6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7" h="380">
                  <a:moveTo>
                    <a:pt x="390" y="66"/>
                  </a:moveTo>
                  <a:cubicBezTo>
                    <a:pt x="390" y="66"/>
                    <a:pt x="170" y="0"/>
                    <a:pt x="164" y="56"/>
                  </a:cubicBezTo>
                  <a:cubicBezTo>
                    <a:pt x="158" y="111"/>
                    <a:pt x="182" y="134"/>
                    <a:pt x="182" y="134"/>
                  </a:cubicBezTo>
                  <a:cubicBezTo>
                    <a:pt x="174" y="312"/>
                    <a:pt x="24" y="198"/>
                    <a:pt x="24" y="198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188" y="380"/>
                    <a:pt x="246" y="147"/>
                    <a:pt x="246" y="147"/>
                  </a:cubicBezTo>
                  <a:cubicBezTo>
                    <a:pt x="326" y="161"/>
                    <a:pt x="396" y="117"/>
                    <a:pt x="396" y="117"/>
                  </a:cubicBezTo>
                  <a:cubicBezTo>
                    <a:pt x="396" y="117"/>
                    <a:pt x="547" y="145"/>
                    <a:pt x="458" y="255"/>
                  </a:cubicBezTo>
                  <a:cubicBezTo>
                    <a:pt x="448" y="266"/>
                    <a:pt x="448" y="266"/>
                    <a:pt x="448" y="266"/>
                  </a:cubicBezTo>
                  <a:cubicBezTo>
                    <a:pt x="496" y="299"/>
                    <a:pt x="496" y="299"/>
                    <a:pt x="496" y="299"/>
                  </a:cubicBezTo>
                  <a:cubicBezTo>
                    <a:pt x="496" y="299"/>
                    <a:pt x="526" y="252"/>
                    <a:pt x="535" y="178"/>
                  </a:cubicBezTo>
                  <a:cubicBezTo>
                    <a:pt x="544" y="104"/>
                    <a:pt x="456" y="80"/>
                    <a:pt x="403" y="70"/>
                  </a:cubicBezTo>
                  <a:lnTo>
                    <a:pt x="39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922963" y="4221163"/>
              <a:ext cx="690563" cy="1016000"/>
            </a:xfrm>
            <a:custGeom>
              <a:avLst/>
              <a:gdLst>
                <a:gd name="T0" fmla="*/ 49 w 379"/>
                <a:gd name="T1" fmla="*/ 467 h 558"/>
                <a:gd name="T2" fmla="*/ 33 w 379"/>
                <a:gd name="T3" fmla="*/ 154 h 558"/>
                <a:gd name="T4" fmla="*/ 51 w 379"/>
                <a:gd name="T5" fmla="*/ 118 h 558"/>
                <a:gd name="T6" fmla="*/ 102 w 379"/>
                <a:gd name="T7" fmla="*/ 44 h 558"/>
                <a:gd name="T8" fmla="*/ 250 w 379"/>
                <a:gd name="T9" fmla="*/ 23 h 558"/>
                <a:gd name="T10" fmla="*/ 278 w 379"/>
                <a:gd name="T11" fmla="*/ 176 h 558"/>
                <a:gd name="T12" fmla="*/ 215 w 379"/>
                <a:gd name="T13" fmla="*/ 496 h 558"/>
                <a:gd name="T14" fmla="*/ 49 w 379"/>
                <a:gd name="T15" fmla="*/ 467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9" h="558">
                  <a:moveTo>
                    <a:pt x="49" y="467"/>
                  </a:moveTo>
                  <a:cubicBezTo>
                    <a:pt x="49" y="467"/>
                    <a:pt x="0" y="292"/>
                    <a:pt x="33" y="154"/>
                  </a:cubicBezTo>
                  <a:cubicBezTo>
                    <a:pt x="37" y="139"/>
                    <a:pt x="44" y="128"/>
                    <a:pt x="51" y="118"/>
                  </a:cubicBezTo>
                  <a:cubicBezTo>
                    <a:pt x="61" y="94"/>
                    <a:pt x="77" y="65"/>
                    <a:pt x="102" y="44"/>
                  </a:cubicBezTo>
                  <a:cubicBezTo>
                    <a:pt x="154" y="0"/>
                    <a:pt x="237" y="26"/>
                    <a:pt x="250" y="23"/>
                  </a:cubicBezTo>
                  <a:cubicBezTo>
                    <a:pt x="250" y="23"/>
                    <a:pt x="379" y="60"/>
                    <a:pt x="278" y="176"/>
                  </a:cubicBezTo>
                  <a:cubicBezTo>
                    <a:pt x="328" y="299"/>
                    <a:pt x="262" y="427"/>
                    <a:pt x="215" y="496"/>
                  </a:cubicBezTo>
                  <a:cubicBezTo>
                    <a:pt x="215" y="496"/>
                    <a:pt x="146" y="558"/>
                    <a:pt x="49" y="467"/>
                  </a:cubicBezTo>
                  <a:close/>
                </a:path>
              </a:pathLst>
            </a:custGeom>
            <a:solidFill>
              <a:srgbClr val="F2D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Freeform 45"/>
            <p:cNvSpPr>
              <a:spLocks/>
            </p:cNvSpPr>
            <p:nvPr/>
          </p:nvSpPr>
          <p:spPr bwMode="auto">
            <a:xfrm>
              <a:off x="6015038" y="4306888"/>
              <a:ext cx="473075" cy="925513"/>
            </a:xfrm>
            <a:custGeom>
              <a:avLst/>
              <a:gdLst>
                <a:gd name="T0" fmla="*/ 212 w 259"/>
                <a:gd name="T1" fmla="*/ 123 h 508"/>
                <a:gd name="T2" fmla="*/ 207 w 259"/>
                <a:gd name="T3" fmla="*/ 24 h 508"/>
                <a:gd name="T4" fmla="*/ 48 w 259"/>
                <a:gd name="T5" fmla="*/ 77 h 508"/>
                <a:gd name="T6" fmla="*/ 3 w 259"/>
                <a:gd name="T7" fmla="*/ 344 h 508"/>
                <a:gd name="T8" fmla="*/ 164 w 259"/>
                <a:gd name="T9" fmla="*/ 402 h 508"/>
                <a:gd name="T10" fmla="*/ 212 w 259"/>
                <a:gd name="T11" fmla="*/ 123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9" h="508">
                  <a:moveTo>
                    <a:pt x="212" y="123"/>
                  </a:moveTo>
                  <a:cubicBezTo>
                    <a:pt x="212" y="123"/>
                    <a:pt x="259" y="49"/>
                    <a:pt x="207" y="24"/>
                  </a:cubicBezTo>
                  <a:cubicBezTo>
                    <a:pt x="155" y="0"/>
                    <a:pt x="73" y="0"/>
                    <a:pt x="48" y="77"/>
                  </a:cubicBezTo>
                  <a:cubicBezTo>
                    <a:pt x="23" y="155"/>
                    <a:pt x="0" y="306"/>
                    <a:pt x="3" y="344"/>
                  </a:cubicBezTo>
                  <a:cubicBezTo>
                    <a:pt x="5" y="378"/>
                    <a:pt x="34" y="508"/>
                    <a:pt x="164" y="402"/>
                  </a:cubicBezTo>
                  <a:cubicBezTo>
                    <a:pt x="190" y="381"/>
                    <a:pt x="256" y="213"/>
                    <a:pt x="212" y="123"/>
                  </a:cubicBezTo>
                  <a:close/>
                </a:path>
              </a:pathLst>
            </a:custGeom>
            <a:solidFill>
              <a:srgbClr val="EFC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Freeform 46"/>
            <p:cNvSpPr>
              <a:spLocks/>
            </p:cNvSpPr>
            <p:nvPr/>
          </p:nvSpPr>
          <p:spPr bwMode="auto">
            <a:xfrm>
              <a:off x="6064250" y="4468813"/>
              <a:ext cx="360363" cy="349250"/>
            </a:xfrm>
            <a:custGeom>
              <a:avLst/>
              <a:gdLst>
                <a:gd name="T0" fmla="*/ 112 w 197"/>
                <a:gd name="T1" fmla="*/ 36 h 192"/>
                <a:gd name="T2" fmla="*/ 0 w 197"/>
                <a:gd name="T3" fmla="*/ 88 h 192"/>
                <a:gd name="T4" fmla="*/ 81 w 197"/>
                <a:gd name="T5" fmla="*/ 148 h 192"/>
                <a:gd name="T6" fmla="*/ 181 w 197"/>
                <a:gd name="T7" fmla="*/ 182 h 192"/>
                <a:gd name="T8" fmla="*/ 197 w 197"/>
                <a:gd name="T9" fmla="*/ 174 h 192"/>
                <a:gd name="T10" fmla="*/ 155 w 197"/>
                <a:gd name="T11" fmla="*/ 56 h 192"/>
                <a:gd name="T12" fmla="*/ 112 w 197"/>
                <a:gd name="T13" fmla="*/ 3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92">
                  <a:moveTo>
                    <a:pt x="112" y="36"/>
                  </a:moveTo>
                  <a:cubicBezTo>
                    <a:pt x="112" y="36"/>
                    <a:pt x="62" y="115"/>
                    <a:pt x="0" y="88"/>
                  </a:cubicBezTo>
                  <a:cubicBezTo>
                    <a:pt x="0" y="88"/>
                    <a:pt x="23" y="192"/>
                    <a:pt x="81" y="148"/>
                  </a:cubicBezTo>
                  <a:cubicBezTo>
                    <a:pt x="138" y="103"/>
                    <a:pt x="119" y="180"/>
                    <a:pt x="181" y="182"/>
                  </a:cubicBezTo>
                  <a:cubicBezTo>
                    <a:pt x="197" y="174"/>
                    <a:pt x="197" y="174"/>
                    <a:pt x="197" y="174"/>
                  </a:cubicBezTo>
                  <a:cubicBezTo>
                    <a:pt x="197" y="174"/>
                    <a:pt x="136" y="121"/>
                    <a:pt x="155" y="56"/>
                  </a:cubicBezTo>
                  <a:cubicBezTo>
                    <a:pt x="155" y="56"/>
                    <a:pt x="157" y="0"/>
                    <a:pt x="112" y="36"/>
                  </a:cubicBezTo>
                  <a:close/>
                </a:path>
              </a:pathLst>
            </a:custGeom>
            <a:solidFill>
              <a:srgbClr val="CE9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Freeform 47"/>
            <p:cNvSpPr>
              <a:spLocks/>
            </p:cNvSpPr>
            <p:nvPr/>
          </p:nvSpPr>
          <p:spPr bwMode="auto">
            <a:xfrm>
              <a:off x="6205538" y="4765675"/>
              <a:ext cx="101600" cy="88900"/>
            </a:xfrm>
            <a:custGeom>
              <a:avLst/>
              <a:gdLst>
                <a:gd name="T0" fmla="*/ 9 w 56"/>
                <a:gd name="T1" fmla="*/ 22 h 49"/>
                <a:gd name="T2" fmla="*/ 40 w 56"/>
                <a:gd name="T3" fmla="*/ 15 h 49"/>
                <a:gd name="T4" fmla="*/ 48 w 56"/>
                <a:gd name="T5" fmla="*/ 49 h 49"/>
                <a:gd name="T6" fmla="*/ 34 w 56"/>
                <a:gd name="T7" fmla="*/ 45 h 49"/>
                <a:gd name="T8" fmla="*/ 23 w 56"/>
                <a:gd name="T9" fmla="*/ 26 h 49"/>
                <a:gd name="T10" fmla="*/ 15 w 56"/>
                <a:gd name="T11" fmla="*/ 41 h 49"/>
                <a:gd name="T12" fmla="*/ 9 w 56"/>
                <a:gd name="T13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9">
                  <a:moveTo>
                    <a:pt x="9" y="22"/>
                  </a:moveTo>
                  <a:cubicBezTo>
                    <a:pt x="9" y="22"/>
                    <a:pt x="24" y="0"/>
                    <a:pt x="40" y="15"/>
                  </a:cubicBezTo>
                  <a:cubicBezTo>
                    <a:pt x="56" y="31"/>
                    <a:pt x="48" y="49"/>
                    <a:pt x="48" y="49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6" y="25"/>
                    <a:pt x="23" y="26"/>
                  </a:cubicBezTo>
                  <a:cubicBezTo>
                    <a:pt x="10" y="27"/>
                    <a:pt x="15" y="41"/>
                    <a:pt x="15" y="41"/>
                  </a:cubicBezTo>
                  <a:cubicBezTo>
                    <a:pt x="15" y="41"/>
                    <a:pt x="0" y="41"/>
                    <a:pt x="9" y="22"/>
                  </a:cubicBezTo>
                  <a:close/>
                </a:path>
              </a:pathLst>
            </a:custGeom>
            <a:solidFill>
              <a:srgbClr val="CE9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Freeform 48"/>
            <p:cNvSpPr>
              <a:spLocks/>
            </p:cNvSpPr>
            <p:nvPr/>
          </p:nvSpPr>
          <p:spPr bwMode="auto">
            <a:xfrm>
              <a:off x="6235700" y="4867275"/>
              <a:ext cx="109538" cy="80963"/>
            </a:xfrm>
            <a:custGeom>
              <a:avLst/>
              <a:gdLst>
                <a:gd name="T0" fmla="*/ 48 w 60"/>
                <a:gd name="T1" fmla="*/ 41 h 44"/>
                <a:gd name="T2" fmla="*/ 41 w 60"/>
                <a:gd name="T3" fmla="*/ 9 h 44"/>
                <a:gd name="T4" fmla="*/ 0 w 60"/>
                <a:gd name="T5" fmla="*/ 44 h 44"/>
                <a:gd name="T6" fmla="*/ 48 w 60"/>
                <a:gd name="T7" fmla="*/ 4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44">
                  <a:moveTo>
                    <a:pt x="48" y="41"/>
                  </a:moveTo>
                  <a:cubicBezTo>
                    <a:pt x="48" y="41"/>
                    <a:pt x="60" y="18"/>
                    <a:pt x="41" y="9"/>
                  </a:cubicBezTo>
                  <a:cubicBezTo>
                    <a:pt x="23" y="0"/>
                    <a:pt x="0" y="44"/>
                    <a:pt x="0" y="44"/>
                  </a:cubicBezTo>
                  <a:lnTo>
                    <a:pt x="48" y="41"/>
                  </a:lnTo>
                  <a:close/>
                </a:path>
              </a:pathLst>
            </a:custGeom>
            <a:solidFill>
              <a:srgbClr val="F2D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Freeform 49"/>
            <p:cNvSpPr>
              <a:spLocks/>
            </p:cNvSpPr>
            <p:nvPr/>
          </p:nvSpPr>
          <p:spPr bwMode="auto">
            <a:xfrm>
              <a:off x="6230938" y="4878388"/>
              <a:ext cx="109538" cy="112713"/>
            </a:xfrm>
            <a:custGeom>
              <a:avLst/>
              <a:gdLst>
                <a:gd name="T0" fmla="*/ 0 w 60"/>
                <a:gd name="T1" fmla="*/ 40 h 62"/>
                <a:gd name="T2" fmla="*/ 47 w 60"/>
                <a:gd name="T3" fmla="*/ 24 h 62"/>
                <a:gd name="T4" fmla="*/ 0 w 60"/>
                <a:gd name="T5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62">
                  <a:moveTo>
                    <a:pt x="0" y="40"/>
                  </a:moveTo>
                  <a:cubicBezTo>
                    <a:pt x="0" y="40"/>
                    <a:pt x="34" y="0"/>
                    <a:pt x="47" y="24"/>
                  </a:cubicBezTo>
                  <a:cubicBezTo>
                    <a:pt x="60" y="49"/>
                    <a:pt x="30" y="62"/>
                    <a:pt x="0" y="40"/>
                  </a:cubicBezTo>
                  <a:close/>
                </a:path>
              </a:pathLst>
            </a:custGeom>
            <a:solidFill>
              <a:srgbClr val="CE9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Freeform 50"/>
            <p:cNvSpPr>
              <a:spLocks/>
            </p:cNvSpPr>
            <p:nvPr/>
          </p:nvSpPr>
          <p:spPr bwMode="auto">
            <a:xfrm>
              <a:off x="6096000" y="4460875"/>
              <a:ext cx="230188" cy="231775"/>
            </a:xfrm>
            <a:custGeom>
              <a:avLst/>
              <a:gdLst>
                <a:gd name="T0" fmla="*/ 111 w 126"/>
                <a:gd name="T1" fmla="*/ 30 h 127"/>
                <a:gd name="T2" fmla="*/ 0 w 126"/>
                <a:gd name="T3" fmla="*/ 94 h 127"/>
                <a:gd name="T4" fmla="*/ 85 w 126"/>
                <a:gd name="T5" fmla="*/ 17 h 127"/>
                <a:gd name="T6" fmla="*/ 108 w 126"/>
                <a:gd name="T7" fmla="*/ 5 h 127"/>
                <a:gd name="T8" fmla="*/ 111 w 126"/>
                <a:gd name="T9" fmla="*/ 3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7">
                  <a:moveTo>
                    <a:pt x="111" y="30"/>
                  </a:moveTo>
                  <a:cubicBezTo>
                    <a:pt x="111" y="30"/>
                    <a:pt x="51" y="127"/>
                    <a:pt x="0" y="94"/>
                  </a:cubicBezTo>
                  <a:cubicBezTo>
                    <a:pt x="0" y="94"/>
                    <a:pt x="73" y="90"/>
                    <a:pt x="85" y="17"/>
                  </a:cubicBezTo>
                  <a:cubicBezTo>
                    <a:pt x="85" y="17"/>
                    <a:pt x="90" y="0"/>
                    <a:pt x="108" y="5"/>
                  </a:cubicBezTo>
                  <a:cubicBezTo>
                    <a:pt x="126" y="10"/>
                    <a:pt x="111" y="30"/>
                    <a:pt x="111" y="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Freeform 51"/>
            <p:cNvSpPr>
              <a:spLocks/>
            </p:cNvSpPr>
            <p:nvPr/>
          </p:nvSpPr>
          <p:spPr bwMode="auto">
            <a:xfrm>
              <a:off x="6294438" y="4510088"/>
              <a:ext cx="130175" cy="276225"/>
            </a:xfrm>
            <a:custGeom>
              <a:avLst/>
              <a:gdLst>
                <a:gd name="T0" fmla="*/ 25 w 71"/>
                <a:gd name="T1" fmla="*/ 11 h 151"/>
                <a:gd name="T2" fmla="*/ 71 w 71"/>
                <a:gd name="T3" fmla="*/ 151 h 151"/>
                <a:gd name="T4" fmla="*/ 37 w 71"/>
                <a:gd name="T5" fmla="*/ 72 h 151"/>
                <a:gd name="T6" fmla="*/ 40 w 71"/>
                <a:gd name="T7" fmla="*/ 9 h 151"/>
                <a:gd name="T8" fmla="*/ 25 w 71"/>
                <a:gd name="T9" fmla="*/ 1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51">
                  <a:moveTo>
                    <a:pt x="25" y="11"/>
                  </a:moveTo>
                  <a:cubicBezTo>
                    <a:pt x="25" y="11"/>
                    <a:pt x="0" y="110"/>
                    <a:pt x="71" y="151"/>
                  </a:cubicBezTo>
                  <a:cubicBezTo>
                    <a:pt x="71" y="151"/>
                    <a:pt x="30" y="118"/>
                    <a:pt x="37" y="72"/>
                  </a:cubicBezTo>
                  <a:cubicBezTo>
                    <a:pt x="45" y="26"/>
                    <a:pt x="42" y="11"/>
                    <a:pt x="40" y="9"/>
                  </a:cubicBezTo>
                  <a:cubicBezTo>
                    <a:pt x="39" y="6"/>
                    <a:pt x="28" y="0"/>
                    <a:pt x="25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Freeform 52"/>
            <p:cNvSpPr>
              <a:spLocks/>
            </p:cNvSpPr>
            <p:nvPr/>
          </p:nvSpPr>
          <p:spPr bwMode="auto">
            <a:xfrm>
              <a:off x="6088063" y="4637088"/>
              <a:ext cx="158750" cy="111125"/>
            </a:xfrm>
            <a:custGeom>
              <a:avLst/>
              <a:gdLst>
                <a:gd name="T0" fmla="*/ 57 w 87"/>
                <a:gd name="T1" fmla="*/ 6 h 61"/>
                <a:gd name="T2" fmla="*/ 38 w 87"/>
                <a:gd name="T3" fmla="*/ 58 h 61"/>
                <a:gd name="T4" fmla="*/ 57 w 87"/>
                <a:gd name="T5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61">
                  <a:moveTo>
                    <a:pt x="57" y="6"/>
                  </a:moveTo>
                  <a:cubicBezTo>
                    <a:pt x="57" y="6"/>
                    <a:pt x="0" y="54"/>
                    <a:pt x="38" y="58"/>
                  </a:cubicBezTo>
                  <a:cubicBezTo>
                    <a:pt x="76" y="61"/>
                    <a:pt x="87" y="0"/>
                    <a:pt x="5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Freeform 53"/>
            <p:cNvSpPr>
              <a:spLocks/>
            </p:cNvSpPr>
            <p:nvPr/>
          </p:nvSpPr>
          <p:spPr bwMode="auto">
            <a:xfrm>
              <a:off x="6294438" y="4649788"/>
              <a:ext cx="77788" cy="136525"/>
            </a:xfrm>
            <a:custGeom>
              <a:avLst/>
              <a:gdLst>
                <a:gd name="T0" fmla="*/ 0 w 43"/>
                <a:gd name="T1" fmla="*/ 23 h 75"/>
                <a:gd name="T2" fmla="*/ 22 w 43"/>
                <a:gd name="T3" fmla="*/ 63 h 75"/>
                <a:gd name="T4" fmla="*/ 26 w 43"/>
                <a:gd name="T5" fmla="*/ 32 h 75"/>
                <a:gd name="T6" fmla="*/ 0 w 43"/>
                <a:gd name="T7" fmla="*/ 2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75">
                  <a:moveTo>
                    <a:pt x="0" y="23"/>
                  </a:moveTo>
                  <a:cubicBezTo>
                    <a:pt x="0" y="23"/>
                    <a:pt x="1" y="51"/>
                    <a:pt x="22" y="63"/>
                  </a:cubicBezTo>
                  <a:cubicBezTo>
                    <a:pt x="43" y="75"/>
                    <a:pt x="36" y="52"/>
                    <a:pt x="26" y="32"/>
                  </a:cubicBezTo>
                  <a:cubicBezTo>
                    <a:pt x="17" y="13"/>
                    <a:pt x="1" y="0"/>
                    <a:pt x="0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Freeform 54"/>
            <p:cNvSpPr>
              <a:spLocks/>
            </p:cNvSpPr>
            <p:nvPr/>
          </p:nvSpPr>
          <p:spPr bwMode="auto">
            <a:xfrm>
              <a:off x="5867400" y="4557713"/>
              <a:ext cx="125413" cy="319088"/>
            </a:xfrm>
            <a:custGeom>
              <a:avLst/>
              <a:gdLst>
                <a:gd name="T0" fmla="*/ 59 w 68"/>
                <a:gd name="T1" fmla="*/ 23 h 175"/>
                <a:gd name="T2" fmla="*/ 12 w 68"/>
                <a:gd name="T3" fmla="*/ 42 h 175"/>
                <a:gd name="T4" fmla="*/ 62 w 68"/>
                <a:gd name="T5" fmla="*/ 134 h 175"/>
                <a:gd name="T6" fmla="*/ 59 w 68"/>
                <a:gd name="T7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175">
                  <a:moveTo>
                    <a:pt x="59" y="23"/>
                  </a:moveTo>
                  <a:cubicBezTo>
                    <a:pt x="59" y="23"/>
                    <a:pt x="25" y="0"/>
                    <a:pt x="12" y="42"/>
                  </a:cubicBezTo>
                  <a:cubicBezTo>
                    <a:pt x="0" y="84"/>
                    <a:pt x="57" y="175"/>
                    <a:pt x="62" y="134"/>
                  </a:cubicBezTo>
                  <a:cubicBezTo>
                    <a:pt x="68" y="93"/>
                    <a:pt x="59" y="23"/>
                    <a:pt x="59" y="23"/>
                  </a:cubicBezTo>
                  <a:close/>
                </a:path>
              </a:pathLst>
            </a:custGeom>
            <a:solidFill>
              <a:srgbClr val="F2D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Freeform 55"/>
            <p:cNvSpPr>
              <a:spLocks/>
            </p:cNvSpPr>
            <p:nvPr/>
          </p:nvSpPr>
          <p:spPr bwMode="auto">
            <a:xfrm>
              <a:off x="5911850" y="4608513"/>
              <a:ext cx="71438" cy="177800"/>
            </a:xfrm>
            <a:custGeom>
              <a:avLst/>
              <a:gdLst>
                <a:gd name="T0" fmla="*/ 34 w 39"/>
                <a:gd name="T1" fmla="*/ 36 h 97"/>
                <a:gd name="T2" fmla="*/ 20 w 39"/>
                <a:gd name="T3" fmla="*/ 8 h 97"/>
                <a:gd name="T4" fmla="*/ 19 w 39"/>
                <a:gd name="T5" fmla="*/ 38 h 97"/>
                <a:gd name="T6" fmla="*/ 13 w 39"/>
                <a:gd name="T7" fmla="*/ 65 h 97"/>
                <a:gd name="T8" fmla="*/ 26 w 39"/>
                <a:gd name="T9" fmla="*/ 86 h 97"/>
                <a:gd name="T10" fmla="*/ 34 w 39"/>
                <a:gd name="T11" fmla="*/ 3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97">
                  <a:moveTo>
                    <a:pt x="34" y="36"/>
                  </a:moveTo>
                  <a:cubicBezTo>
                    <a:pt x="34" y="36"/>
                    <a:pt x="39" y="0"/>
                    <a:pt x="20" y="8"/>
                  </a:cubicBezTo>
                  <a:cubicBezTo>
                    <a:pt x="0" y="16"/>
                    <a:pt x="7" y="7"/>
                    <a:pt x="19" y="38"/>
                  </a:cubicBezTo>
                  <a:cubicBezTo>
                    <a:pt x="30" y="68"/>
                    <a:pt x="21" y="75"/>
                    <a:pt x="13" y="65"/>
                  </a:cubicBezTo>
                  <a:cubicBezTo>
                    <a:pt x="6" y="55"/>
                    <a:pt x="14" y="97"/>
                    <a:pt x="26" y="86"/>
                  </a:cubicBezTo>
                  <a:cubicBezTo>
                    <a:pt x="38" y="75"/>
                    <a:pt x="35" y="52"/>
                    <a:pt x="34" y="36"/>
                  </a:cubicBezTo>
                  <a:close/>
                </a:path>
              </a:pathLst>
            </a:custGeom>
            <a:solidFill>
              <a:srgbClr val="EFC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Freeform 56"/>
            <p:cNvSpPr>
              <a:spLocks/>
            </p:cNvSpPr>
            <p:nvPr/>
          </p:nvSpPr>
          <p:spPr bwMode="auto">
            <a:xfrm>
              <a:off x="5951538" y="4184650"/>
              <a:ext cx="544513" cy="625475"/>
            </a:xfrm>
            <a:custGeom>
              <a:avLst/>
              <a:gdLst>
                <a:gd name="T0" fmla="*/ 290 w 299"/>
                <a:gd name="T1" fmla="*/ 64 h 343"/>
                <a:gd name="T2" fmla="*/ 230 w 299"/>
                <a:gd name="T3" fmla="*/ 110 h 343"/>
                <a:gd name="T4" fmla="*/ 74 w 299"/>
                <a:gd name="T5" fmla="*/ 121 h 343"/>
                <a:gd name="T6" fmla="*/ 27 w 299"/>
                <a:gd name="T7" fmla="*/ 343 h 343"/>
                <a:gd name="T8" fmla="*/ 16 w 299"/>
                <a:gd name="T9" fmla="*/ 339 h 343"/>
                <a:gd name="T10" fmla="*/ 10 w 299"/>
                <a:gd name="T11" fmla="*/ 224 h 343"/>
                <a:gd name="T12" fmla="*/ 71 w 299"/>
                <a:gd name="T13" fmla="*/ 61 h 343"/>
                <a:gd name="T14" fmla="*/ 290 w 299"/>
                <a:gd name="T15" fmla="*/ 64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9" h="343">
                  <a:moveTo>
                    <a:pt x="290" y="64"/>
                  </a:moveTo>
                  <a:cubicBezTo>
                    <a:pt x="290" y="64"/>
                    <a:pt x="299" y="122"/>
                    <a:pt x="230" y="110"/>
                  </a:cubicBezTo>
                  <a:cubicBezTo>
                    <a:pt x="161" y="98"/>
                    <a:pt x="89" y="92"/>
                    <a:pt x="74" y="121"/>
                  </a:cubicBezTo>
                  <a:cubicBezTo>
                    <a:pt x="58" y="150"/>
                    <a:pt x="27" y="343"/>
                    <a:pt x="27" y="343"/>
                  </a:cubicBezTo>
                  <a:cubicBezTo>
                    <a:pt x="16" y="339"/>
                    <a:pt x="16" y="339"/>
                    <a:pt x="16" y="339"/>
                  </a:cubicBezTo>
                  <a:cubicBezTo>
                    <a:pt x="16" y="339"/>
                    <a:pt x="20" y="226"/>
                    <a:pt x="10" y="224"/>
                  </a:cubicBezTo>
                  <a:cubicBezTo>
                    <a:pt x="0" y="222"/>
                    <a:pt x="27" y="100"/>
                    <a:pt x="71" y="61"/>
                  </a:cubicBezTo>
                  <a:cubicBezTo>
                    <a:pt x="115" y="23"/>
                    <a:pt x="278" y="0"/>
                    <a:pt x="290" y="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Freeform 57">
              <a:hlinkClick r:id="rId3"/>
            </p:cNvPr>
            <p:cNvSpPr>
              <a:spLocks/>
            </p:cNvSpPr>
            <p:nvPr/>
          </p:nvSpPr>
          <p:spPr bwMode="auto">
            <a:xfrm>
              <a:off x="5956300" y="4964113"/>
              <a:ext cx="866775" cy="860425"/>
            </a:xfrm>
            <a:custGeom>
              <a:avLst/>
              <a:gdLst>
                <a:gd name="T0" fmla="*/ 234 w 476"/>
                <a:gd name="T1" fmla="*/ 112 h 472"/>
                <a:gd name="T2" fmla="*/ 246 w 476"/>
                <a:gd name="T3" fmla="*/ 415 h 472"/>
                <a:gd name="T4" fmla="*/ 0 w 476"/>
                <a:gd name="T5" fmla="*/ 421 h 472"/>
                <a:gd name="T6" fmla="*/ 26 w 476"/>
                <a:gd name="T7" fmla="*/ 68 h 472"/>
                <a:gd name="T8" fmla="*/ 30 w 476"/>
                <a:gd name="T9" fmla="*/ 59 h 472"/>
                <a:gd name="T10" fmla="*/ 196 w 476"/>
                <a:gd name="T11" fmla="*/ 70 h 472"/>
                <a:gd name="T12" fmla="*/ 234 w 476"/>
                <a:gd name="T13" fmla="*/ 23 h 472"/>
                <a:gd name="T14" fmla="*/ 392 w 476"/>
                <a:gd name="T15" fmla="*/ 144 h 472"/>
                <a:gd name="T16" fmla="*/ 445 w 476"/>
                <a:gd name="T17" fmla="*/ 0 h 472"/>
                <a:gd name="T18" fmla="*/ 474 w 476"/>
                <a:gd name="T19" fmla="*/ 0 h 472"/>
                <a:gd name="T20" fmla="*/ 361 w 476"/>
                <a:gd name="T21" fmla="*/ 193 h 472"/>
                <a:gd name="T22" fmla="*/ 234 w 476"/>
                <a:gd name="T23" fmla="*/ 11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" h="472">
                  <a:moveTo>
                    <a:pt x="234" y="112"/>
                  </a:moveTo>
                  <a:cubicBezTo>
                    <a:pt x="234" y="112"/>
                    <a:pt x="244" y="407"/>
                    <a:pt x="246" y="415"/>
                  </a:cubicBezTo>
                  <a:cubicBezTo>
                    <a:pt x="248" y="423"/>
                    <a:pt x="71" y="472"/>
                    <a:pt x="0" y="421"/>
                  </a:cubicBezTo>
                  <a:cubicBezTo>
                    <a:pt x="0" y="421"/>
                    <a:pt x="20" y="71"/>
                    <a:pt x="26" y="68"/>
                  </a:cubicBezTo>
                  <a:cubicBezTo>
                    <a:pt x="31" y="64"/>
                    <a:pt x="30" y="59"/>
                    <a:pt x="30" y="59"/>
                  </a:cubicBezTo>
                  <a:cubicBezTo>
                    <a:pt x="110" y="132"/>
                    <a:pt x="196" y="70"/>
                    <a:pt x="196" y="70"/>
                  </a:cubicBezTo>
                  <a:cubicBezTo>
                    <a:pt x="234" y="23"/>
                    <a:pt x="234" y="23"/>
                    <a:pt x="234" y="23"/>
                  </a:cubicBezTo>
                  <a:cubicBezTo>
                    <a:pt x="234" y="23"/>
                    <a:pt x="353" y="180"/>
                    <a:pt x="392" y="144"/>
                  </a:cubicBezTo>
                  <a:cubicBezTo>
                    <a:pt x="430" y="108"/>
                    <a:pt x="445" y="0"/>
                    <a:pt x="445" y="0"/>
                  </a:cubicBezTo>
                  <a:cubicBezTo>
                    <a:pt x="474" y="0"/>
                    <a:pt x="474" y="0"/>
                    <a:pt x="474" y="0"/>
                  </a:cubicBezTo>
                  <a:cubicBezTo>
                    <a:pt x="474" y="0"/>
                    <a:pt x="476" y="224"/>
                    <a:pt x="361" y="193"/>
                  </a:cubicBezTo>
                  <a:cubicBezTo>
                    <a:pt x="249" y="163"/>
                    <a:pt x="234" y="112"/>
                    <a:pt x="234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Freeform 58"/>
            <p:cNvSpPr>
              <a:spLocks/>
            </p:cNvSpPr>
            <p:nvPr/>
          </p:nvSpPr>
          <p:spPr bwMode="auto">
            <a:xfrm>
              <a:off x="6329363" y="5091113"/>
              <a:ext cx="74613" cy="657225"/>
            </a:xfrm>
            <a:custGeom>
              <a:avLst/>
              <a:gdLst>
                <a:gd name="T0" fmla="*/ 10 w 41"/>
                <a:gd name="T1" fmla="*/ 187 h 360"/>
                <a:gd name="T2" fmla="*/ 0 w 41"/>
                <a:gd name="T3" fmla="*/ 360 h 360"/>
                <a:gd name="T4" fmla="*/ 41 w 41"/>
                <a:gd name="T5" fmla="*/ 345 h 360"/>
                <a:gd name="T6" fmla="*/ 29 w 41"/>
                <a:gd name="T7" fmla="*/ 13 h 360"/>
                <a:gd name="T8" fmla="*/ 29 w 41"/>
                <a:gd name="T9" fmla="*/ 0 h 360"/>
                <a:gd name="T10" fmla="*/ 10 w 41"/>
                <a:gd name="T11" fmla="*/ 18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60">
                  <a:moveTo>
                    <a:pt x="10" y="187"/>
                  </a:moveTo>
                  <a:cubicBezTo>
                    <a:pt x="17" y="247"/>
                    <a:pt x="5" y="331"/>
                    <a:pt x="0" y="360"/>
                  </a:cubicBezTo>
                  <a:cubicBezTo>
                    <a:pt x="25" y="354"/>
                    <a:pt x="41" y="347"/>
                    <a:pt x="41" y="345"/>
                  </a:cubicBezTo>
                  <a:cubicBezTo>
                    <a:pt x="39" y="337"/>
                    <a:pt x="29" y="13"/>
                    <a:pt x="29" y="13"/>
                  </a:cubicBezTo>
                  <a:cubicBezTo>
                    <a:pt x="29" y="11"/>
                    <a:pt x="29" y="7"/>
                    <a:pt x="29" y="0"/>
                  </a:cubicBezTo>
                  <a:cubicBezTo>
                    <a:pt x="25" y="19"/>
                    <a:pt x="2" y="119"/>
                    <a:pt x="10" y="18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Freeform 59"/>
            <p:cNvSpPr>
              <a:spLocks/>
            </p:cNvSpPr>
            <p:nvPr/>
          </p:nvSpPr>
          <p:spPr bwMode="auto">
            <a:xfrm>
              <a:off x="6432550" y="4313238"/>
              <a:ext cx="141288" cy="179388"/>
            </a:xfrm>
            <a:custGeom>
              <a:avLst/>
              <a:gdLst>
                <a:gd name="T0" fmla="*/ 0 w 77"/>
                <a:gd name="T1" fmla="*/ 28 h 98"/>
                <a:gd name="T2" fmla="*/ 20 w 77"/>
                <a:gd name="T3" fmla="*/ 98 h 98"/>
                <a:gd name="T4" fmla="*/ 23 w 77"/>
                <a:gd name="T5" fmla="*/ 0 h 98"/>
                <a:gd name="T6" fmla="*/ 0 w 77"/>
                <a:gd name="T7" fmla="*/ 2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98">
                  <a:moveTo>
                    <a:pt x="0" y="28"/>
                  </a:moveTo>
                  <a:cubicBezTo>
                    <a:pt x="0" y="28"/>
                    <a:pt x="37" y="53"/>
                    <a:pt x="20" y="98"/>
                  </a:cubicBezTo>
                  <a:cubicBezTo>
                    <a:pt x="20" y="98"/>
                    <a:pt x="77" y="29"/>
                    <a:pt x="23" y="0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Freeform 60"/>
            <p:cNvSpPr>
              <a:spLocks/>
            </p:cNvSpPr>
            <p:nvPr/>
          </p:nvSpPr>
          <p:spPr bwMode="auto">
            <a:xfrm>
              <a:off x="6035675" y="5094288"/>
              <a:ext cx="241300" cy="187325"/>
            </a:xfrm>
            <a:custGeom>
              <a:avLst/>
              <a:gdLst>
                <a:gd name="T0" fmla="*/ 10 w 132"/>
                <a:gd name="T1" fmla="*/ 4 h 103"/>
                <a:gd name="T2" fmla="*/ 37 w 132"/>
                <a:gd name="T3" fmla="*/ 74 h 103"/>
                <a:gd name="T4" fmla="*/ 63 w 132"/>
                <a:gd name="T5" fmla="*/ 27 h 103"/>
                <a:gd name="T6" fmla="*/ 71 w 132"/>
                <a:gd name="T7" fmla="*/ 28 h 103"/>
                <a:gd name="T8" fmla="*/ 96 w 132"/>
                <a:gd name="T9" fmla="*/ 79 h 103"/>
                <a:gd name="T10" fmla="*/ 128 w 132"/>
                <a:gd name="T11" fmla="*/ 13 h 103"/>
                <a:gd name="T12" fmla="*/ 132 w 132"/>
                <a:gd name="T13" fmla="*/ 8 h 103"/>
                <a:gd name="T14" fmla="*/ 88 w 132"/>
                <a:gd name="T15" fmla="*/ 89 h 103"/>
                <a:gd name="T16" fmla="*/ 64 w 132"/>
                <a:gd name="T17" fmla="*/ 43 h 103"/>
                <a:gd name="T18" fmla="*/ 19 w 132"/>
                <a:gd name="T19" fmla="*/ 83 h 103"/>
                <a:gd name="T20" fmla="*/ 7 w 132"/>
                <a:gd name="T21" fmla="*/ 0 h 103"/>
                <a:gd name="T22" fmla="*/ 10 w 132"/>
                <a:gd name="T23" fmla="*/ 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2" h="103">
                  <a:moveTo>
                    <a:pt x="10" y="4"/>
                  </a:moveTo>
                  <a:cubicBezTo>
                    <a:pt x="10" y="4"/>
                    <a:pt x="15" y="85"/>
                    <a:pt x="37" y="74"/>
                  </a:cubicBezTo>
                  <a:cubicBezTo>
                    <a:pt x="59" y="64"/>
                    <a:pt x="63" y="27"/>
                    <a:pt x="63" y="27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28"/>
                    <a:pt x="75" y="96"/>
                    <a:pt x="96" y="79"/>
                  </a:cubicBezTo>
                  <a:cubicBezTo>
                    <a:pt x="118" y="62"/>
                    <a:pt x="128" y="13"/>
                    <a:pt x="128" y="13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32" y="8"/>
                    <a:pt x="131" y="89"/>
                    <a:pt x="88" y="89"/>
                  </a:cubicBezTo>
                  <a:cubicBezTo>
                    <a:pt x="44" y="89"/>
                    <a:pt x="64" y="43"/>
                    <a:pt x="64" y="43"/>
                  </a:cubicBezTo>
                  <a:cubicBezTo>
                    <a:pt x="64" y="43"/>
                    <a:pt x="50" y="103"/>
                    <a:pt x="19" y="83"/>
                  </a:cubicBezTo>
                  <a:cubicBezTo>
                    <a:pt x="0" y="71"/>
                    <a:pt x="7" y="0"/>
                    <a:pt x="7" y="0"/>
                  </a:cubicBezTo>
                  <a:lnTo>
                    <a:pt x="10" y="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3" name="Freeform 61"/>
            <p:cNvSpPr>
              <a:spLocks/>
            </p:cNvSpPr>
            <p:nvPr/>
          </p:nvSpPr>
          <p:spPr bwMode="auto">
            <a:xfrm>
              <a:off x="6119813" y="5143500"/>
              <a:ext cx="355600" cy="415925"/>
            </a:xfrm>
            <a:custGeom>
              <a:avLst/>
              <a:gdLst>
                <a:gd name="T0" fmla="*/ 25 w 195"/>
                <a:gd name="T1" fmla="*/ 0 h 229"/>
                <a:gd name="T2" fmla="*/ 21 w 195"/>
                <a:gd name="T3" fmla="*/ 35 h 229"/>
                <a:gd name="T4" fmla="*/ 21 w 195"/>
                <a:gd name="T5" fmla="*/ 44 h 229"/>
                <a:gd name="T6" fmla="*/ 157 w 195"/>
                <a:gd name="T7" fmla="*/ 157 h 229"/>
                <a:gd name="T8" fmla="*/ 195 w 195"/>
                <a:gd name="T9" fmla="*/ 199 h 229"/>
                <a:gd name="T10" fmla="*/ 148 w 195"/>
                <a:gd name="T11" fmla="*/ 229 h 229"/>
                <a:gd name="T12" fmla="*/ 13 w 195"/>
                <a:gd name="T13" fmla="*/ 38 h 229"/>
                <a:gd name="T14" fmla="*/ 17 w 195"/>
                <a:gd name="T15" fmla="*/ 1 h 229"/>
                <a:gd name="T16" fmla="*/ 25 w 195"/>
                <a:gd name="T1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229">
                  <a:moveTo>
                    <a:pt x="25" y="0"/>
                  </a:moveTo>
                  <a:cubicBezTo>
                    <a:pt x="21" y="35"/>
                    <a:pt x="21" y="35"/>
                    <a:pt x="21" y="3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31" y="222"/>
                    <a:pt x="157" y="157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48" y="229"/>
                    <a:pt x="148" y="229"/>
                    <a:pt x="148" y="229"/>
                  </a:cubicBezTo>
                  <a:cubicBezTo>
                    <a:pt x="148" y="229"/>
                    <a:pt x="0" y="225"/>
                    <a:pt x="13" y="38"/>
                  </a:cubicBezTo>
                  <a:cubicBezTo>
                    <a:pt x="17" y="1"/>
                    <a:pt x="17" y="1"/>
                    <a:pt x="17" y="1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E6B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Freeform 62"/>
            <p:cNvSpPr>
              <a:spLocks/>
            </p:cNvSpPr>
            <p:nvPr/>
          </p:nvSpPr>
          <p:spPr bwMode="auto">
            <a:xfrm>
              <a:off x="6327775" y="4059238"/>
              <a:ext cx="981075" cy="869950"/>
            </a:xfrm>
            <a:custGeom>
              <a:avLst/>
              <a:gdLst>
                <a:gd name="T0" fmla="*/ 483 w 539"/>
                <a:gd name="T1" fmla="*/ 194 h 478"/>
                <a:gd name="T2" fmla="*/ 504 w 539"/>
                <a:gd name="T3" fmla="*/ 119 h 478"/>
                <a:gd name="T4" fmla="*/ 376 w 539"/>
                <a:gd name="T5" fmla="*/ 5 h 478"/>
                <a:gd name="T6" fmla="*/ 325 w 539"/>
                <a:gd name="T7" fmla="*/ 20 h 478"/>
                <a:gd name="T8" fmla="*/ 254 w 539"/>
                <a:gd name="T9" fmla="*/ 1 h 478"/>
                <a:gd name="T10" fmla="*/ 143 w 539"/>
                <a:gd name="T11" fmla="*/ 104 h 478"/>
                <a:gd name="T12" fmla="*/ 116 w 539"/>
                <a:gd name="T13" fmla="*/ 103 h 478"/>
                <a:gd name="T14" fmla="*/ 5 w 539"/>
                <a:gd name="T15" fmla="*/ 231 h 478"/>
                <a:gd name="T16" fmla="*/ 32 w 539"/>
                <a:gd name="T17" fmla="*/ 299 h 478"/>
                <a:gd name="T18" fmla="*/ 25 w 539"/>
                <a:gd name="T19" fmla="*/ 351 h 478"/>
                <a:gd name="T20" fmla="*/ 154 w 539"/>
                <a:gd name="T21" fmla="*/ 464 h 478"/>
                <a:gd name="T22" fmla="*/ 226 w 539"/>
                <a:gd name="T23" fmla="*/ 434 h 478"/>
                <a:gd name="T24" fmla="*/ 315 w 539"/>
                <a:gd name="T25" fmla="*/ 475 h 478"/>
                <a:gd name="T26" fmla="*/ 409 w 539"/>
                <a:gd name="T27" fmla="*/ 380 h 478"/>
                <a:gd name="T28" fmla="*/ 441 w 539"/>
                <a:gd name="T29" fmla="*/ 384 h 478"/>
                <a:gd name="T30" fmla="*/ 536 w 539"/>
                <a:gd name="T31" fmla="*/ 277 h 478"/>
                <a:gd name="T32" fmla="*/ 483 w 539"/>
                <a:gd name="T33" fmla="*/ 194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9" h="478">
                  <a:moveTo>
                    <a:pt x="483" y="194"/>
                  </a:moveTo>
                  <a:cubicBezTo>
                    <a:pt x="498" y="173"/>
                    <a:pt x="505" y="147"/>
                    <a:pt x="504" y="119"/>
                  </a:cubicBezTo>
                  <a:cubicBezTo>
                    <a:pt x="500" y="52"/>
                    <a:pt x="443" y="1"/>
                    <a:pt x="376" y="5"/>
                  </a:cubicBezTo>
                  <a:cubicBezTo>
                    <a:pt x="357" y="6"/>
                    <a:pt x="340" y="12"/>
                    <a:pt x="325" y="20"/>
                  </a:cubicBezTo>
                  <a:cubicBezTo>
                    <a:pt x="305" y="7"/>
                    <a:pt x="280" y="0"/>
                    <a:pt x="254" y="1"/>
                  </a:cubicBezTo>
                  <a:cubicBezTo>
                    <a:pt x="196" y="5"/>
                    <a:pt x="150" y="49"/>
                    <a:pt x="143" y="104"/>
                  </a:cubicBezTo>
                  <a:cubicBezTo>
                    <a:pt x="134" y="103"/>
                    <a:pt x="125" y="103"/>
                    <a:pt x="116" y="103"/>
                  </a:cubicBezTo>
                  <a:cubicBezTo>
                    <a:pt x="50" y="108"/>
                    <a:pt x="0" y="165"/>
                    <a:pt x="5" y="231"/>
                  </a:cubicBezTo>
                  <a:cubicBezTo>
                    <a:pt x="7" y="257"/>
                    <a:pt x="17" y="281"/>
                    <a:pt x="32" y="299"/>
                  </a:cubicBezTo>
                  <a:cubicBezTo>
                    <a:pt x="26" y="315"/>
                    <a:pt x="23" y="333"/>
                    <a:pt x="25" y="351"/>
                  </a:cubicBezTo>
                  <a:cubicBezTo>
                    <a:pt x="29" y="418"/>
                    <a:pt x="87" y="468"/>
                    <a:pt x="154" y="464"/>
                  </a:cubicBezTo>
                  <a:cubicBezTo>
                    <a:pt x="182" y="462"/>
                    <a:pt x="206" y="451"/>
                    <a:pt x="226" y="434"/>
                  </a:cubicBezTo>
                  <a:cubicBezTo>
                    <a:pt x="246" y="461"/>
                    <a:pt x="279" y="478"/>
                    <a:pt x="315" y="475"/>
                  </a:cubicBezTo>
                  <a:cubicBezTo>
                    <a:pt x="366" y="472"/>
                    <a:pt x="406" y="430"/>
                    <a:pt x="409" y="380"/>
                  </a:cubicBezTo>
                  <a:cubicBezTo>
                    <a:pt x="419" y="383"/>
                    <a:pt x="430" y="384"/>
                    <a:pt x="441" y="384"/>
                  </a:cubicBezTo>
                  <a:cubicBezTo>
                    <a:pt x="497" y="381"/>
                    <a:pt x="539" y="333"/>
                    <a:pt x="536" y="277"/>
                  </a:cubicBezTo>
                  <a:cubicBezTo>
                    <a:pt x="534" y="241"/>
                    <a:pt x="513" y="210"/>
                    <a:pt x="483" y="194"/>
                  </a:cubicBezTo>
                  <a:close/>
                </a:path>
              </a:pathLst>
            </a:custGeom>
            <a:solidFill>
              <a:srgbClr val="E6B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Freeform 63"/>
            <p:cNvSpPr>
              <a:spLocks noEditPoints="1"/>
            </p:cNvSpPr>
            <p:nvPr/>
          </p:nvSpPr>
          <p:spPr bwMode="auto">
            <a:xfrm>
              <a:off x="6327775" y="4059238"/>
              <a:ext cx="981075" cy="869950"/>
            </a:xfrm>
            <a:custGeom>
              <a:avLst/>
              <a:gdLst>
                <a:gd name="T0" fmla="*/ 254 w 539"/>
                <a:gd name="T1" fmla="*/ 15 h 478"/>
                <a:gd name="T2" fmla="*/ 255 w 539"/>
                <a:gd name="T3" fmla="*/ 15 h 478"/>
                <a:gd name="T4" fmla="*/ 318 w 539"/>
                <a:gd name="T5" fmla="*/ 31 h 478"/>
                <a:gd name="T6" fmla="*/ 325 w 539"/>
                <a:gd name="T7" fmla="*/ 35 h 478"/>
                <a:gd name="T8" fmla="*/ 332 w 539"/>
                <a:gd name="T9" fmla="*/ 32 h 478"/>
                <a:gd name="T10" fmla="*/ 375 w 539"/>
                <a:gd name="T11" fmla="*/ 19 h 478"/>
                <a:gd name="T12" fmla="*/ 377 w 539"/>
                <a:gd name="T13" fmla="*/ 19 h 478"/>
                <a:gd name="T14" fmla="*/ 454 w 539"/>
                <a:gd name="T15" fmla="*/ 46 h 478"/>
                <a:gd name="T16" fmla="*/ 490 w 539"/>
                <a:gd name="T17" fmla="*/ 120 h 478"/>
                <a:gd name="T18" fmla="*/ 472 w 539"/>
                <a:gd name="T19" fmla="*/ 186 h 478"/>
                <a:gd name="T20" fmla="*/ 464 w 539"/>
                <a:gd name="T21" fmla="*/ 199 h 478"/>
                <a:gd name="T22" fmla="*/ 477 w 539"/>
                <a:gd name="T23" fmla="*/ 206 h 478"/>
                <a:gd name="T24" fmla="*/ 509 w 539"/>
                <a:gd name="T25" fmla="*/ 235 h 478"/>
                <a:gd name="T26" fmla="*/ 522 w 539"/>
                <a:gd name="T27" fmla="*/ 278 h 478"/>
                <a:gd name="T28" fmla="*/ 501 w 539"/>
                <a:gd name="T29" fmla="*/ 341 h 478"/>
                <a:gd name="T30" fmla="*/ 441 w 539"/>
                <a:gd name="T31" fmla="*/ 370 h 478"/>
                <a:gd name="T32" fmla="*/ 440 w 539"/>
                <a:gd name="T33" fmla="*/ 370 h 478"/>
                <a:gd name="T34" fmla="*/ 412 w 539"/>
                <a:gd name="T35" fmla="*/ 367 h 478"/>
                <a:gd name="T36" fmla="*/ 396 w 539"/>
                <a:gd name="T37" fmla="*/ 363 h 478"/>
                <a:gd name="T38" fmla="*/ 395 w 539"/>
                <a:gd name="T39" fmla="*/ 380 h 478"/>
                <a:gd name="T40" fmla="*/ 314 w 539"/>
                <a:gd name="T41" fmla="*/ 462 h 478"/>
                <a:gd name="T42" fmla="*/ 270 w 539"/>
                <a:gd name="T43" fmla="*/ 453 h 478"/>
                <a:gd name="T44" fmla="*/ 237 w 539"/>
                <a:gd name="T45" fmla="*/ 426 h 478"/>
                <a:gd name="T46" fmla="*/ 228 w 539"/>
                <a:gd name="T47" fmla="*/ 414 h 478"/>
                <a:gd name="T48" fmla="*/ 217 w 539"/>
                <a:gd name="T49" fmla="*/ 423 h 478"/>
                <a:gd name="T50" fmla="*/ 153 w 539"/>
                <a:gd name="T51" fmla="*/ 450 h 478"/>
                <a:gd name="T52" fmla="*/ 75 w 539"/>
                <a:gd name="T53" fmla="*/ 424 h 478"/>
                <a:gd name="T54" fmla="*/ 38 w 539"/>
                <a:gd name="T55" fmla="*/ 350 h 478"/>
                <a:gd name="T56" fmla="*/ 45 w 539"/>
                <a:gd name="T57" fmla="*/ 304 h 478"/>
                <a:gd name="T58" fmla="*/ 48 w 539"/>
                <a:gd name="T59" fmla="*/ 297 h 478"/>
                <a:gd name="T60" fmla="*/ 43 w 539"/>
                <a:gd name="T61" fmla="*/ 291 h 478"/>
                <a:gd name="T62" fmla="*/ 19 w 539"/>
                <a:gd name="T63" fmla="*/ 230 h 478"/>
                <a:gd name="T64" fmla="*/ 44 w 539"/>
                <a:gd name="T65" fmla="*/ 153 h 478"/>
                <a:gd name="T66" fmla="*/ 117 w 539"/>
                <a:gd name="T67" fmla="*/ 117 h 478"/>
                <a:gd name="T68" fmla="*/ 141 w 539"/>
                <a:gd name="T69" fmla="*/ 118 h 478"/>
                <a:gd name="T70" fmla="*/ 154 w 539"/>
                <a:gd name="T71" fmla="*/ 120 h 478"/>
                <a:gd name="T72" fmla="*/ 156 w 539"/>
                <a:gd name="T73" fmla="*/ 106 h 478"/>
                <a:gd name="T74" fmla="*/ 188 w 539"/>
                <a:gd name="T75" fmla="*/ 44 h 478"/>
                <a:gd name="T76" fmla="*/ 254 w 539"/>
                <a:gd name="T77" fmla="*/ 15 h 478"/>
                <a:gd name="T78" fmla="*/ 254 w 539"/>
                <a:gd name="T79" fmla="*/ 15 h 478"/>
                <a:gd name="T80" fmla="*/ 253 w 539"/>
                <a:gd name="T81" fmla="*/ 2 h 478"/>
                <a:gd name="T82" fmla="*/ 143 w 539"/>
                <a:gd name="T83" fmla="*/ 104 h 478"/>
                <a:gd name="T84" fmla="*/ 116 w 539"/>
                <a:gd name="T85" fmla="*/ 103 h 478"/>
                <a:gd name="T86" fmla="*/ 5 w 539"/>
                <a:gd name="T87" fmla="*/ 231 h 478"/>
                <a:gd name="T88" fmla="*/ 32 w 539"/>
                <a:gd name="T89" fmla="*/ 299 h 478"/>
                <a:gd name="T90" fmla="*/ 25 w 539"/>
                <a:gd name="T91" fmla="*/ 351 h 478"/>
                <a:gd name="T92" fmla="*/ 154 w 539"/>
                <a:gd name="T93" fmla="*/ 464 h 478"/>
                <a:gd name="T94" fmla="*/ 226 w 539"/>
                <a:gd name="T95" fmla="*/ 434 h 478"/>
                <a:gd name="T96" fmla="*/ 315 w 539"/>
                <a:gd name="T97" fmla="*/ 475 h 478"/>
                <a:gd name="T98" fmla="*/ 409 w 539"/>
                <a:gd name="T99" fmla="*/ 380 h 478"/>
                <a:gd name="T100" fmla="*/ 441 w 539"/>
                <a:gd name="T101" fmla="*/ 384 h 478"/>
                <a:gd name="T102" fmla="*/ 442 w 539"/>
                <a:gd name="T103" fmla="*/ 384 h 478"/>
                <a:gd name="T104" fmla="*/ 536 w 539"/>
                <a:gd name="T105" fmla="*/ 277 h 478"/>
                <a:gd name="T106" fmla="*/ 483 w 539"/>
                <a:gd name="T107" fmla="*/ 194 h 478"/>
                <a:gd name="T108" fmla="*/ 504 w 539"/>
                <a:gd name="T109" fmla="*/ 119 h 478"/>
                <a:gd name="T110" fmla="*/ 376 w 539"/>
                <a:gd name="T111" fmla="*/ 5 h 478"/>
                <a:gd name="T112" fmla="*/ 374 w 539"/>
                <a:gd name="T113" fmla="*/ 5 h 478"/>
                <a:gd name="T114" fmla="*/ 325 w 539"/>
                <a:gd name="T115" fmla="*/ 20 h 478"/>
                <a:gd name="T116" fmla="*/ 254 w 539"/>
                <a:gd name="T117" fmla="*/ 1 h 478"/>
                <a:gd name="T118" fmla="*/ 253 w 539"/>
                <a:gd name="T119" fmla="*/ 2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9" h="478">
                  <a:moveTo>
                    <a:pt x="254" y="15"/>
                  </a:moveTo>
                  <a:cubicBezTo>
                    <a:pt x="254" y="15"/>
                    <a:pt x="255" y="15"/>
                    <a:pt x="255" y="15"/>
                  </a:cubicBezTo>
                  <a:cubicBezTo>
                    <a:pt x="277" y="14"/>
                    <a:pt x="299" y="19"/>
                    <a:pt x="318" y="31"/>
                  </a:cubicBezTo>
                  <a:cubicBezTo>
                    <a:pt x="325" y="35"/>
                    <a:pt x="325" y="35"/>
                    <a:pt x="325" y="35"/>
                  </a:cubicBezTo>
                  <a:cubicBezTo>
                    <a:pt x="332" y="32"/>
                    <a:pt x="332" y="32"/>
                    <a:pt x="332" y="32"/>
                  </a:cubicBezTo>
                  <a:cubicBezTo>
                    <a:pt x="345" y="24"/>
                    <a:pt x="360" y="20"/>
                    <a:pt x="375" y="19"/>
                  </a:cubicBezTo>
                  <a:cubicBezTo>
                    <a:pt x="376" y="19"/>
                    <a:pt x="376" y="19"/>
                    <a:pt x="377" y="19"/>
                  </a:cubicBezTo>
                  <a:cubicBezTo>
                    <a:pt x="405" y="17"/>
                    <a:pt x="433" y="27"/>
                    <a:pt x="454" y="46"/>
                  </a:cubicBezTo>
                  <a:cubicBezTo>
                    <a:pt x="476" y="65"/>
                    <a:pt x="489" y="91"/>
                    <a:pt x="490" y="120"/>
                  </a:cubicBezTo>
                  <a:cubicBezTo>
                    <a:pt x="492" y="144"/>
                    <a:pt x="485" y="167"/>
                    <a:pt x="472" y="186"/>
                  </a:cubicBezTo>
                  <a:cubicBezTo>
                    <a:pt x="464" y="199"/>
                    <a:pt x="464" y="199"/>
                    <a:pt x="464" y="199"/>
                  </a:cubicBezTo>
                  <a:cubicBezTo>
                    <a:pt x="477" y="206"/>
                    <a:pt x="477" y="206"/>
                    <a:pt x="477" y="206"/>
                  </a:cubicBezTo>
                  <a:cubicBezTo>
                    <a:pt x="490" y="213"/>
                    <a:pt x="501" y="223"/>
                    <a:pt x="509" y="235"/>
                  </a:cubicBezTo>
                  <a:cubicBezTo>
                    <a:pt x="517" y="248"/>
                    <a:pt x="522" y="263"/>
                    <a:pt x="522" y="278"/>
                  </a:cubicBezTo>
                  <a:cubicBezTo>
                    <a:pt x="524" y="301"/>
                    <a:pt x="516" y="323"/>
                    <a:pt x="501" y="341"/>
                  </a:cubicBezTo>
                  <a:cubicBezTo>
                    <a:pt x="486" y="358"/>
                    <a:pt x="464" y="369"/>
                    <a:pt x="441" y="370"/>
                  </a:cubicBezTo>
                  <a:cubicBezTo>
                    <a:pt x="441" y="370"/>
                    <a:pt x="441" y="370"/>
                    <a:pt x="440" y="370"/>
                  </a:cubicBezTo>
                  <a:cubicBezTo>
                    <a:pt x="431" y="371"/>
                    <a:pt x="421" y="370"/>
                    <a:pt x="412" y="367"/>
                  </a:cubicBezTo>
                  <a:cubicBezTo>
                    <a:pt x="396" y="363"/>
                    <a:pt x="396" y="363"/>
                    <a:pt x="396" y="363"/>
                  </a:cubicBezTo>
                  <a:cubicBezTo>
                    <a:pt x="395" y="380"/>
                    <a:pt x="395" y="380"/>
                    <a:pt x="395" y="380"/>
                  </a:cubicBezTo>
                  <a:cubicBezTo>
                    <a:pt x="392" y="423"/>
                    <a:pt x="358" y="459"/>
                    <a:pt x="314" y="462"/>
                  </a:cubicBezTo>
                  <a:cubicBezTo>
                    <a:pt x="299" y="463"/>
                    <a:pt x="284" y="460"/>
                    <a:pt x="270" y="453"/>
                  </a:cubicBezTo>
                  <a:cubicBezTo>
                    <a:pt x="257" y="447"/>
                    <a:pt x="245" y="438"/>
                    <a:pt x="237" y="426"/>
                  </a:cubicBezTo>
                  <a:cubicBezTo>
                    <a:pt x="228" y="414"/>
                    <a:pt x="228" y="414"/>
                    <a:pt x="228" y="414"/>
                  </a:cubicBezTo>
                  <a:cubicBezTo>
                    <a:pt x="217" y="423"/>
                    <a:pt x="217" y="423"/>
                    <a:pt x="217" y="423"/>
                  </a:cubicBezTo>
                  <a:cubicBezTo>
                    <a:pt x="199" y="439"/>
                    <a:pt x="177" y="448"/>
                    <a:pt x="153" y="450"/>
                  </a:cubicBezTo>
                  <a:cubicBezTo>
                    <a:pt x="124" y="452"/>
                    <a:pt x="97" y="443"/>
                    <a:pt x="75" y="424"/>
                  </a:cubicBezTo>
                  <a:cubicBezTo>
                    <a:pt x="53" y="405"/>
                    <a:pt x="40" y="379"/>
                    <a:pt x="38" y="350"/>
                  </a:cubicBezTo>
                  <a:cubicBezTo>
                    <a:pt x="37" y="335"/>
                    <a:pt x="39" y="319"/>
                    <a:pt x="45" y="304"/>
                  </a:cubicBezTo>
                  <a:cubicBezTo>
                    <a:pt x="48" y="297"/>
                    <a:pt x="48" y="297"/>
                    <a:pt x="48" y="297"/>
                  </a:cubicBezTo>
                  <a:cubicBezTo>
                    <a:pt x="43" y="291"/>
                    <a:pt x="43" y="291"/>
                    <a:pt x="43" y="291"/>
                  </a:cubicBezTo>
                  <a:cubicBezTo>
                    <a:pt x="29" y="274"/>
                    <a:pt x="20" y="253"/>
                    <a:pt x="19" y="230"/>
                  </a:cubicBezTo>
                  <a:cubicBezTo>
                    <a:pt x="17" y="202"/>
                    <a:pt x="26" y="175"/>
                    <a:pt x="44" y="153"/>
                  </a:cubicBezTo>
                  <a:cubicBezTo>
                    <a:pt x="63" y="132"/>
                    <a:pt x="89" y="119"/>
                    <a:pt x="117" y="117"/>
                  </a:cubicBezTo>
                  <a:cubicBezTo>
                    <a:pt x="125" y="116"/>
                    <a:pt x="133" y="117"/>
                    <a:pt x="141" y="118"/>
                  </a:cubicBezTo>
                  <a:cubicBezTo>
                    <a:pt x="154" y="120"/>
                    <a:pt x="154" y="120"/>
                    <a:pt x="154" y="120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9" y="83"/>
                    <a:pt x="171" y="60"/>
                    <a:pt x="188" y="44"/>
                  </a:cubicBezTo>
                  <a:cubicBezTo>
                    <a:pt x="206" y="27"/>
                    <a:pt x="229" y="17"/>
                    <a:pt x="254" y="15"/>
                  </a:cubicBezTo>
                  <a:cubicBezTo>
                    <a:pt x="254" y="15"/>
                    <a:pt x="254" y="15"/>
                    <a:pt x="254" y="15"/>
                  </a:cubicBezTo>
                  <a:moveTo>
                    <a:pt x="253" y="2"/>
                  </a:moveTo>
                  <a:cubicBezTo>
                    <a:pt x="195" y="6"/>
                    <a:pt x="150" y="49"/>
                    <a:pt x="143" y="104"/>
                  </a:cubicBezTo>
                  <a:cubicBezTo>
                    <a:pt x="134" y="103"/>
                    <a:pt x="125" y="103"/>
                    <a:pt x="116" y="103"/>
                  </a:cubicBezTo>
                  <a:cubicBezTo>
                    <a:pt x="50" y="108"/>
                    <a:pt x="0" y="165"/>
                    <a:pt x="5" y="231"/>
                  </a:cubicBezTo>
                  <a:cubicBezTo>
                    <a:pt x="7" y="257"/>
                    <a:pt x="17" y="281"/>
                    <a:pt x="32" y="299"/>
                  </a:cubicBezTo>
                  <a:cubicBezTo>
                    <a:pt x="26" y="315"/>
                    <a:pt x="23" y="333"/>
                    <a:pt x="25" y="351"/>
                  </a:cubicBezTo>
                  <a:cubicBezTo>
                    <a:pt x="29" y="418"/>
                    <a:pt x="87" y="468"/>
                    <a:pt x="154" y="464"/>
                  </a:cubicBezTo>
                  <a:cubicBezTo>
                    <a:pt x="182" y="462"/>
                    <a:pt x="206" y="451"/>
                    <a:pt x="226" y="434"/>
                  </a:cubicBezTo>
                  <a:cubicBezTo>
                    <a:pt x="246" y="461"/>
                    <a:pt x="279" y="478"/>
                    <a:pt x="315" y="475"/>
                  </a:cubicBezTo>
                  <a:cubicBezTo>
                    <a:pt x="366" y="472"/>
                    <a:pt x="406" y="430"/>
                    <a:pt x="409" y="380"/>
                  </a:cubicBezTo>
                  <a:cubicBezTo>
                    <a:pt x="419" y="383"/>
                    <a:pt x="430" y="384"/>
                    <a:pt x="441" y="384"/>
                  </a:cubicBezTo>
                  <a:cubicBezTo>
                    <a:pt x="442" y="384"/>
                    <a:pt x="442" y="384"/>
                    <a:pt x="442" y="384"/>
                  </a:cubicBezTo>
                  <a:cubicBezTo>
                    <a:pt x="497" y="380"/>
                    <a:pt x="539" y="332"/>
                    <a:pt x="536" y="277"/>
                  </a:cubicBezTo>
                  <a:cubicBezTo>
                    <a:pt x="534" y="241"/>
                    <a:pt x="513" y="210"/>
                    <a:pt x="483" y="194"/>
                  </a:cubicBezTo>
                  <a:cubicBezTo>
                    <a:pt x="498" y="173"/>
                    <a:pt x="505" y="147"/>
                    <a:pt x="504" y="119"/>
                  </a:cubicBezTo>
                  <a:cubicBezTo>
                    <a:pt x="500" y="52"/>
                    <a:pt x="443" y="1"/>
                    <a:pt x="376" y="5"/>
                  </a:cubicBezTo>
                  <a:cubicBezTo>
                    <a:pt x="375" y="5"/>
                    <a:pt x="375" y="5"/>
                    <a:pt x="374" y="5"/>
                  </a:cubicBezTo>
                  <a:cubicBezTo>
                    <a:pt x="357" y="7"/>
                    <a:pt x="340" y="12"/>
                    <a:pt x="325" y="20"/>
                  </a:cubicBezTo>
                  <a:cubicBezTo>
                    <a:pt x="305" y="7"/>
                    <a:pt x="280" y="0"/>
                    <a:pt x="254" y="1"/>
                  </a:cubicBezTo>
                  <a:cubicBezTo>
                    <a:pt x="254" y="1"/>
                    <a:pt x="253" y="1"/>
                    <a:pt x="253" y="2"/>
                  </a:cubicBez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Freeform 64"/>
            <p:cNvSpPr>
              <a:spLocks/>
            </p:cNvSpPr>
            <p:nvPr/>
          </p:nvSpPr>
          <p:spPr bwMode="auto">
            <a:xfrm>
              <a:off x="6538913" y="4221163"/>
              <a:ext cx="179388" cy="169863"/>
            </a:xfrm>
            <a:custGeom>
              <a:avLst/>
              <a:gdLst>
                <a:gd name="T0" fmla="*/ 10 w 99"/>
                <a:gd name="T1" fmla="*/ 93 h 93"/>
                <a:gd name="T2" fmla="*/ 9 w 99"/>
                <a:gd name="T3" fmla="*/ 93 h 93"/>
                <a:gd name="T4" fmla="*/ 0 w 99"/>
                <a:gd name="T5" fmla="*/ 83 h 93"/>
                <a:gd name="T6" fmla="*/ 25 w 99"/>
                <a:gd name="T7" fmla="*/ 22 h 93"/>
                <a:gd name="T8" fmla="*/ 90 w 99"/>
                <a:gd name="T9" fmla="*/ 3 h 93"/>
                <a:gd name="T10" fmla="*/ 98 w 99"/>
                <a:gd name="T11" fmla="*/ 14 h 93"/>
                <a:gd name="T12" fmla="*/ 88 w 99"/>
                <a:gd name="T13" fmla="*/ 22 h 93"/>
                <a:gd name="T14" fmla="*/ 38 w 99"/>
                <a:gd name="T15" fmla="*/ 37 h 93"/>
                <a:gd name="T16" fmla="*/ 19 w 99"/>
                <a:gd name="T17" fmla="*/ 83 h 93"/>
                <a:gd name="T18" fmla="*/ 10 w 99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93">
                  <a:moveTo>
                    <a:pt x="10" y="93"/>
                  </a:moveTo>
                  <a:cubicBezTo>
                    <a:pt x="10" y="93"/>
                    <a:pt x="10" y="93"/>
                    <a:pt x="9" y="93"/>
                  </a:cubicBezTo>
                  <a:cubicBezTo>
                    <a:pt x="4" y="92"/>
                    <a:pt x="0" y="88"/>
                    <a:pt x="0" y="83"/>
                  </a:cubicBezTo>
                  <a:cubicBezTo>
                    <a:pt x="1" y="57"/>
                    <a:pt x="9" y="36"/>
                    <a:pt x="25" y="22"/>
                  </a:cubicBezTo>
                  <a:cubicBezTo>
                    <a:pt x="52" y="0"/>
                    <a:pt x="88" y="3"/>
                    <a:pt x="90" y="3"/>
                  </a:cubicBezTo>
                  <a:cubicBezTo>
                    <a:pt x="95" y="4"/>
                    <a:pt x="99" y="8"/>
                    <a:pt x="98" y="14"/>
                  </a:cubicBezTo>
                  <a:cubicBezTo>
                    <a:pt x="98" y="19"/>
                    <a:pt x="93" y="23"/>
                    <a:pt x="88" y="22"/>
                  </a:cubicBezTo>
                  <a:cubicBezTo>
                    <a:pt x="87" y="22"/>
                    <a:pt x="58" y="20"/>
                    <a:pt x="38" y="37"/>
                  </a:cubicBezTo>
                  <a:cubicBezTo>
                    <a:pt x="26" y="47"/>
                    <a:pt x="20" y="63"/>
                    <a:pt x="19" y="83"/>
                  </a:cubicBezTo>
                  <a:cubicBezTo>
                    <a:pt x="19" y="88"/>
                    <a:pt x="15" y="92"/>
                    <a:pt x="10" y="93"/>
                  </a:cubicBez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Freeform 65"/>
            <p:cNvSpPr>
              <a:spLocks/>
            </p:cNvSpPr>
            <p:nvPr/>
          </p:nvSpPr>
          <p:spPr bwMode="auto">
            <a:xfrm>
              <a:off x="6886575" y="4094163"/>
              <a:ext cx="49213" cy="138113"/>
            </a:xfrm>
            <a:custGeom>
              <a:avLst/>
              <a:gdLst>
                <a:gd name="T0" fmla="*/ 11 w 27"/>
                <a:gd name="T1" fmla="*/ 75 h 76"/>
                <a:gd name="T2" fmla="*/ 9 w 27"/>
                <a:gd name="T3" fmla="*/ 75 h 76"/>
                <a:gd name="T4" fmla="*/ 1 w 27"/>
                <a:gd name="T5" fmla="*/ 65 h 76"/>
                <a:gd name="T6" fmla="*/ 7 w 27"/>
                <a:gd name="T7" fmla="*/ 6 h 76"/>
                <a:gd name="T8" fmla="*/ 17 w 27"/>
                <a:gd name="T9" fmla="*/ 2 h 76"/>
                <a:gd name="T10" fmla="*/ 27 w 27"/>
                <a:gd name="T11" fmla="*/ 8 h 76"/>
                <a:gd name="T12" fmla="*/ 20 w 27"/>
                <a:gd name="T13" fmla="*/ 67 h 76"/>
                <a:gd name="T14" fmla="*/ 11 w 27"/>
                <a:gd name="T15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76">
                  <a:moveTo>
                    <a:pt x="11" y="75"/>
                  </a:moveTo>
                  <a:cubicBezTo>
                    <a:pt x="10" y="76"/>
                    <a:pt x="10" y="76"/>
                    <a:pt x="9" y="75"/>
                  </a:cubicBezTo>
                  <a:cubicBezTo>
                    <a:pt x="4" y="75"/>
                    <a:pt x="0" y="70"/>
                    <a:pt x="1" y="6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0"/>
                    <a:pt x="11" y="2"/>
                    <a:pt x="17" y="2"/>
                  </a:cubicBezTo>
                  <a:cubicBezTo>
                    <a:pt x="22" y="3"/>
                    <a:pt x="27" y="3"/>
                    <a:pt x="27" y="8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19" y="72"/>
                    <a:pt x="16" y="75"/>
                    <a:pt x="11" y="75"/>
                  </a:cubicBez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Freeform 66"/>
            <p:cNvSpPr>
              <a:spLocks/>
            </p:cNvSpPr>
            <p:nvPr/>
          </p:nvSpPr>
          <p:spPr bwMode="auto">
            <a:xfrm>
              <a:off x="6383338" y="4554538"/>
              <a:ext cx="122238" cy="65088"/>
            </a:xfrm>
            <a:custGeom>
              <a:avLst/>
              <a:gdLst>
                <a:gd name="T0" fmla="*/ 11 w 67"/>
                <a:gd name="T1" fmla="*/ 36 h 36"/>
                <a:gd name="T2" fmla="*/ 3 w 67"/>
                <a:gd name="T3" fmla="*/ 33 h 36"/>
                <a:gd name="T4" fmla="*/ 4 w 67"/>
                <a:gd name="T5" fmla="*/ 19 h 36"/>
                <a:gd name="T6" fmla="*/ 58 w 67"/>
                <a:gd name="T7" fmla="*/ 6 h 36"/>
                <a:gd name="T8" fmla="*/ 66 w 67"/>
                <a:gd name="T9" fmla="*/ 18 h 36"/>
                <a:gd name="T10" fmla="*/ 55 w 67"/>
                <a:gd name="T11" fmla="*/ 25 h 36"/>
                <a:gd name="T12" fmla="*/ 17 w 67"/>
                <a:gd name="T13" fmla="*/ 33 h 36"/>
                <a:gd name="T14" fmla="*/ 11 w 67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6">
                  <a:moveTo>
                    <a:pt x="11" y="36"/>
                  </a:moveTo>
                  <a:cubicBezTo>
                    <a:pt x="8" y="36"/>
                    <a:pt x="5" y="35"/>
                    <a:pt x="3" y="33"/>
                  </a:cubicBezTo>
                  <a:cubicBezTo>
                    <a:pt x="0" y="29"/>
                    <a:pt x="0" y="23"/>
                    <a:pt x="4" y="19"/>
                  </a:cubicBezTo>
                  <a:cubicBezTo>
                    <a:pt x="5" y="18"/>
                    <a:pt x="25" y="0"/>
                    <a:pt x="58" y="6"/>
                  </a:cubicBezTo>
                  <a:cubicBezTo>
                    <a:pt x="64" y="7"/>
                    <a:pt x="67" y="12"/>
                    <a:pt x="66" y="18"/>
                  </a:cubicBezTo>
                  <a:cubicBezTo>
                    <a:pt x="65" y="23"/>
                    <a:pt x="60" y="26"/>
                    <a:pt x="55" y="25"/>
                  </a:cubicBezTo>
                  <a:cubicBezTo>
                    <a:pt x="31" y="21"/>
                    <a:pt x="17" y="33"/>
                    <a:pt x="17" y="33"/>
                  </a:cubicBezTo>
                  <a:cubicBezTo>
                    <a:pt x="15" y="35"/>
                    <a:pt x="13" y="36"/>
                    <a:pt x="11" y="36"/>
                  </a:cubicBez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67"/>
            <p:cNvSpPr>
              <a:spLocks/>
            </p:cNvSpPr>
            <p:nvPr/>
          </p:nvSpPr>
          <p:spPr bwMode="auto">
            <a:xfrm>
              <a:off x="6453188" y="4491038"/>
              <a:ext cx="98425" cy="185738"/>
            </a:xfrm>
            <a:custGeom>
              <a:avLst/>
              <a:gdLst>
                <a:gd name="T0" fmla="*/ 9 w 54"/>
                <a:gd name="T1" fmla="*/ 22 h 102"/>
                <a:gd name="T2" fmla="*/ 7 w 54"/>
                <a:gd name="T3" fmla="*/ 87 h 102"/>
                <a:gd name="T4" fmla="*/ 11 w 54"/>
                <a:gd name="T5" fmla="*/ 100 h 102"/>
                <a:gd name="T6" fmla="*/ 17 w 54"/>
                <a:gd name="T7" fmla="*/ 101 h 102"/>
                <a:gd name="T8" fmla="*/ 24 w 54"/>
                <a:gd name="T9" fmla="*/ 96 h 102"/>
                <a:gd name="T10" fmla="*/ 23 w 54"/>
                <a:gd name="T11" fmla="*/ 9 h 102"/>
                <a:gd name="T12" fmla="*/ 7 w 54"/>
                <a:gd name="T13" fmla="*/ 7 h 102"/>
                <a:gd name="T14" fmla="*/ 9 w 54"/>
                <a:gd name="T15" fmla="*/ 2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102">
                  <a:moveTo>
                    <a:pt x="9" y="22"/>
                  </a:moveTo>
                  <a:cubicBezTo>
                    <a:pt x="9" y="22"/>
                    <a:pt x="30" y="45"/>
                    <a:pt x="7" y="87"/>
                  </a:cubicBezTo>
                  <a:cubicBezTo>
                    <a:pt x="5" y="92"/>
                    <a:pt x="7" y="98"/>
                    <a:pt x="11" y="100"/>
                  </a:cubicBezTo>
                  <a:cubicBezTo>
                    <a:pt x="13" y="101"/>
                    <a:pt x="15" y="102"/>
                    <a:pt x="17" y="101"/>
                  </a:cubicBezTo>
                  <a:cubicBezTo>
                    <a:pt x="20" y="101"/>
                    <a:pt x="23" y="99"/>
                    <a:pt x="24" y="96"/>
                  </a:cubicBezTo>
                  <a:cubicBezTo>
                    <a:pt x="54" y="41"/>
                    <a:pt x="24" y="10"/>
                    <a:pt x="23" y="9"/>
                  </a:cubicBezTo>
                  <a:cubicBezTo>
                    <a:pt x="23" y="9"/>
                    <a:pt x="14" y="0"/>
                    <a:pt x="7" y="7"/>
                  </a:cubicBezTo>
                  <a:cubicBezTo>
                    <a:pt x="0" y="15"/>
                    <a:pt x="8" y="20"/>
                    <a:pt x="9" y="22"/>
                  </a:cubicBez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68"/>
            <p:cNvSpPr>
              <a:spLocks/>
            </p:cNvSpPr>
            <p:nvPr/>
          </p:nvSpPr>
          <p:spPr bwMode="auto">
            <a:xfrm>
              <a:off x="6797675" y="4206875"/>
              <a:ext cx="207963" cy="79375"/>
            </a:xfrm>
            <a:custGeom>
              <a:avLst/>
              <a:gdLst>
                <a:gd name="T0" fmla="*/ 104 w 114"/>
                <a:gd name="T1" fmla="*/ 43 h 44"/>
                <a:gd name="T2" fmla="*/ 97 w 114"/>
                <a:gd name="T3" fmla="*/ 41 h 44"/>
                <a:gd name="T4" fmla="*/ 16 w 114"/>
                <a:gd name="T5" fmla="*/ 29 h 44"/>
                <a:gd name="T6" fmla="*/ 2 w 114"/>
                <a:gd name="T7" fmla="*/ 25 h 44"/>
                <a:gd name="T8" fmla="*/ 6 w 114"/>
                <a:gd name="T9" fmla="*/ 12 h 44"/>
                <a:gd name="T10" fmla="*/ 40 w 114"/>
                <a:gd name="T11" fmla="*/ 2 h 44"/>
                <a:gd name="T12" fmla="*/ 110 w 114"/>
                <a:gd name="T13" fmla="*/ 27 h 44"/>
                <a:gd name="T14" fmla="*/ 110 w 114"/>
                <a:gd name="T15" fmla="*/ 41 h 44"/>
                <a:gd name="T16" fmla="*/ 104 w 114"/>
                <a:gd name="T1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44">
                  <a:moveTo>
                    <a:pt x="104" y="43"/>
                  </a:moveTo>
                  <a:cubicBezTo>
                    <a:pt x="101" y="44"/>
                    <a:pt x="99" y="43"/>
                    <a:pt x="97" y="41"/>
                  </a:cubicBezTo>
                  <a:cubicBezTo>
                    <a:pt x="61" y="4"/>
                    <a:pt x="17" y="28"/>
                    <a:pt x="16" y="29"/>
                  </a:cubicBezTo>
                  <a:cubicBezTo>
                    <a:pt x="11" y="32"/>
                    <a:pt x="5" y="30"/>
                    <a:pt x="2" y="25"/>
                  </a:cubicBezTo>
                  <a:cubicBezTo>
                    <a:pt x="0" y="21"/>
                    <a:pt x="1" y="15"/>
                    <a:pt x="6" y="12"/>
                  </a:cubicBezTo>
                  <a:cubicBezTo>
                    <a:pt x="7" y="12"/>
                    <a:pt x="21" y="4"/>
                    <a:pt x="40" y="2"/>
                  </a:cubicBezTo>
                  <a:cubicBezTo>
                    <a:pt x="59" y="0"/>
                    <a:pt x="86" y="2"/>
                    <a:pt x="110" y="27"/>
                  </a:cubicBezTo>
                  <a:cubicBezTo>
                    <a:pt x="114" y="31"/>
                    <a:pt x="114" y="37"/>
                    <a:pt x="110" y="41"/>
                  </a:cubicBezTo>
                  <a:cubicBezTo>
                    <a:pt x="109" y="42"/>
                    <a:pt x="106" y="43"/>
                    <a:pt x="104" y="43"/>
                  </a:cubicBez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69"/>
            <p:cNvSpPr>
              <a:spLocks/>
            </p:cNvSpPr>
            <p:nvPr/>
          </p:nvSpPr>
          <p:spPr bwMode="auto">
            <a:xfrm>
              <a:off x="7113588" y="4249738"/>
              <a:ext cx="98425" cy="184150"/>
            </a:xfrm>
            <a:custGeom>
              <a:avLst/>
              <a:gdLst>
                <a:gd name="T0" fmla="*/ 44 w 54"/>
                <a:gd name="T1" fmla="*/ 101 h 101"/>
                <a:gd name="T2" fmla="*/ 40 w 54"/>
                <a:gd name="T3" fmla="*/ 100 h 101"/>
                <a:gd name="T4" fmla="*/ 0 w 54"/>
                <a:gd name="T5" fmla="*/ 43 h 101"/>
                <a:gd name="T6" fmla="*/ 7 w 54"/>
                <a:gd name="T7" fmla="*/ 8 h 101"/>
                <a:gd name="T8" fmla="*/ 20 w 54"/>
                <a:gd name="T9" fmla="*/ 3 h 101"/>
                <a:gd name="T10" fmla="*/ 25 w 54"/>
                <a:gd name="T11" fmla="*/ 15 h 101"/>
                <a:gd name="T12" fmla="*/ 20 w 54"/>
                <a:gd name="T13" fmla="*/ 43 h 101"/>
                <a:gd name="T14" fmla="*/ 47 w 54"/>
                <a:gd name="T15" fmla="*/ 82 h 101"/>
                <a:gd name="T16" fmla="*/ 52 w 54"/>
                <a:gd name="T17" fmla="*/ 95 h 101"/>
                <a:gd name="T18" fmla="*/ 44 w 54"/>
                <a:gd name="T1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101">
                  <a:moveTo>
                    <a:pt x="44" y="101"/>
                  </a:moveTo>
                  <a:cubicBezTo>
                    <a:pt x="43" y="101"/>
                    <a:pt x="41" y="101"/>
                    <a:pt x="40" y="100"/>
                  </a:cubicBezTo>
                  <a:cubicBezTo>
                    <a:pt x="8" y="86"/>
                    <a:pt x="1" y="61"/>
                    <a:pt x="0" y="43"/>
                  </a:cubicBezTo>
                  <a:cubicBezTo>
                    <a:pt x="0" y="24"/>
                    <a:pt x="7" y="8"/>
                    <a:pt x="7" y="8"/>
                  </a:cubicBezTo>
                  <a:cubicBezTo>
                    <a:pt x="9" y="3"/>
                    <a:pt x="15" y="0"/>
                    <a:pt x="20" y="3"/>
                  </a:cubicBezTo>
                  <a:cubicBezTo>
                    <a:pt x="25" y="5"/>
                    <a:pt x="27" y="10"/>
                    <a:pt x="25" y="15"/>
                  </a:cubicBezTo>
                  <a:cubicBezTo>
                    <a:pt x="25" y="16"/>
                    <a:pt x="19" y="28"/>
                    <a:pt x="20" y="43"/>
                  </a:cubicBezTo>
                  <a:cubicBezTo>
                    <a:pt x="20" y="62"/>
                    <a:pt x="29" y="75"/>
                    <a:pt x="47" y="82"/>
                  </a:cubicBezTo>
                  <a:cubicBezTo>
                    <a:pt x="52" y="84"/>
                    <a:pt x="54" y="90"/>
                    <a:pt x="52" y="95"/>
                  </a:cubicBezTo>
                  <a:cubicBezTo>
                    <a:pt x="51" y="99"/>
                    <a:pt x="48" y="101"/>
                    <a:pt x="44" y="101"/>
                  </a:cubicBez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Freeform 70"/>
            <p:cNvSpPr>
              <a:spLocks/>
            </p:cNvSpPr>
            <p:nvPr/>
          </p:nvSpPr>
          <p:spPr bwMode="auto">
            <a:xfrm>
              <a:off x="6977063" y="4632325"/>
              <a:ext cx="107950" cy="128588"/>
            </a:xfrm>
            <a:custGeom>
              <a:avLst/>
              <a:gdLst>
                <a:gd name="T0" fmla="*/ 49 w 59"/>
                <a:gd name="T1" fmla="*/ 69 h 70"/>
                <a:gd name="T2" fmla="*/ 39 w 59"/>
                <a:gd name="T3" fmla="*/ 63 h 70"/>
                <a:gd name="T4" fmla="*/ 39 w 59"/>
                <a:gd name="T5" fmla="*/ 63 h 70"/>
                <a:gd name="T6" fmla="*/ 9 w 59"/>
                <a:gd name="T7" fmla="*/ 20 h 70"/>
                <a:gd name="T8" fmla="*/ 1 w 59"/>
                <a:gd name="T9" fmla="*/ 9 h 70"/>
                <a:gd name="T10" fmla="*/ 12 w 59"/>
                <a:gd name="T11" fmla="*/ 1 h 70"/>
                <a:gd name="T12" fmla="*/ 57 w 59"/>
                <a:gd name="T13" fmla="*/ 57 h 70"/>
                <a:gd name="T14" fmla="*/ 51 w 59"/>
                <a:gd name="T15" fmla="*/ 69 h 70"/>
                <a:gd name="T16" fmla="*/ 49 w 59"/>
                <a:gd name="T17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70">
                  <a:moveTo>
                    <a:pt x="49" y="69"/>
                  </a:moveTo>
                  <a:cubicBezTo>
                    <a:pt x="45" y="70"/>
                    <a:pt x="40" y="67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5" y="50"/>
                    <a:pt x="22" y="22"/>
                    <a:pt x="9" y="20"/>
                  </a:cubicBezTo>
                  <a:cubicBezTo>
                    <a:pt x="4" y="19"/>
                    <a:pt x="0" y="14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41" y="6"/>
                    <a:pt x="56" y="52"/>
                    <a:pt x="57" y="57"/>
                  </a:cubicBezTo>
                  <a:cubicBezTo>
                    <a:pt x="59" y="62"/>
                    <a:pt x="56" y="67"/>
                    <a:pt x="51" y="69"/>
                  </a:cubicBezTo>
                  <a:cubicBezTo>
                    <a:pt x="50" y="69"/>
                    <a:pt x="50" y="69"/>
                    <a:pt x="49" y="69"/>
                  </a:cubicBez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Freeform 71"/>
            <p:cNvSpPr>
              <a:spLocks/>
            </p:cNvSpPr>
            <p:nvPr/>
          </p:nvSpPr>
          <p:spPr bwMode="auto">
            <a:xfrm>
              <a:off x="6884988" y="4564063"/>
              <a:ext cx="144463" cy="134938"/>
            </a:xfrm>
            <a:custGeom>
              <a:avLst/>
              <a:gdLst>
                <a:gd name="T0" fmla="*/ 17 w 79"/>
                <a:gd name="T1" fmla="*/ 74 h 74"/>
                <a:gd name="T2" fmla="*/ 9 w 79"/>
                <a:gd name="T3" fmla="*/ 74 h 74"/>
                <a:gd name="T4" fmla="*/ 0 w 79"/>
                <a:gd name="T5" fmla="*/ 64 h 74"/>
                <a:gd name="T6" fmla="*/ 10 w 79"/>
                <a:gd name="T7" fmla="*/ 55 h 74"/>
                <a:gd name="T8" fmla="*/ 50 w 79"/>
                <a:gd name="T9" fmla="*/ 41 h 74"/>
                <a:gd name="T10" fmla="*/ 58 w 79"/>
                <a:gd name="T11" fmla="*/ 11 h 74"/>
                <a:gd name="T12" fmla="*/ 67 w 79"/>
                <a:gd name="T13" fmla="*/ 1 h 74"/>
                <a:gd name="T14" fmla="*/ 67 w 79"/>
                <a:gd name="T15" fmla="*/ 1 h 74"/>
                <a:gd name="T16" fmla="*/ 77 w 79"/>
                <a:gd name="T17" fmla="*/ 10 h 74"/>
                <a:gd name="T18" fmla="*/ 64 w 79"/>
                <a:gd name="T19" fmla="*/ 55 h 74"/>
                <a:gd name="T20" fmla="*/ 17 w 79"/>
                <a:gd name="T2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74">
                  <a:moveTo>
                    <a:pt x="17" y="74"/>
                  </a:moveTo>
                  <a:cubicBezTo>
                    <a:pt x="13" y="74"/>
                    <a:pt x="9" y="74"/>
                    <a:pt x="9" y="74"/>
                  </a:cubicBezTo>
                  <a:cubicBezTo>
                    <a:pt x="4" y="74"/>
                    <a:pt x="0" y="69"/>
                    <a:pt x="0" y="64"/>
                  </a:cubicBezTo>
                  <a:cubicBezTo>
                    <a:pt x="0" y="58"/>
                    <a:pt x="5" y="54"/>
                    <a:pt x="10" y="55"/>
                  </a:cubicBezTo>
                  <a:cubicBezTo>
                    <a:pt x="11" y="55"/>
                    <a:pt x="36" y="55"/>
                    <a:pt x="50" y="41"/>
                  </a:cubicBezTo>
                  <a:cubicBezTo>
                    <a:pt x="56" y="34"/>
                    <a:pt x="59" y="24"/>
                    <a:pt x="58" y="11"/>
                  </a:cubicBezTo>
                  <a:cubicBezTo>
                    <a:pt x="58" y="6"/>
                    <a:pt x="61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72" y="0"/>
                    <a:pt x="77" y="4"/>
                    <a:pt x="77" y="10"/>
                  </a:cubicBezTo>
                  <a:cubicBezTo>
                    <a:pt x="79" y="28"/>
                    <a:pt x="74" y="44"/>
                    <a:pt x="64" y="55"/>
                  </a:cubicBezTo>
                  <a:cubicBezTo>
                    <a:pt x="50" y="69"/>
                    <a:pt x="29" y="73"/>
                    <a:pt x="17" y="74"/>
                  </a:cubicBez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Freeform 72"/>
            <p:cNvSpPr>
              <a:spLocks/>
            </p:cNvSpPr>
            <p:nvPr/>
          </p:nvSpPr>
          <p:spPr bwMode="auto">
            <a:xfrm>
              <a:off x="6610350" y="4730750"/>
              <a:ext cx="228600" cy="104775"/>
            </a:xfrm>
            <a:custGeom>
              <a:avLst/>
              <a:gdLst>
                <a:gd name="T0" fmla="*/ 79 w 126"/>
                <a:gd name="T1" fmla="*/ 56 h 57"/>
                <a:gd name="T2" fmla="*/ 30 w 126"/>
                <a:gd name="T3" fmla="*/ 44 h 57"/>
                <a:gd name="T4" fmla="*/ 2 w 126"/>
                <a:gd name="T5" fmla="*/ 16 h 57"/>
                <a:gd name="T6" fmla="*/ 6 w 126"/>
                <a:gd name="T7" fmla="*/ 3 h 57"/>
                <a:gd name="T8" fmla="*/ 19 w 126"/>
                <a:gd name="T9" fmla="*/ 7 h 57"/>
                <a:gd name="T10" fmla="*/ 111 w 126"/>
                <a:gd name="T11" fmla="*/ 27 h 57"/>
                <a:gd name="T12" fmla="*/ 124 w 126"/>
                <a:gd name="T13" fmla="*/ 32 h 57"/>
                <a:gd name="T14" fmla="*/ 119 w 126"/>
                <a:gd name="T15" fmla="*/ 45 h 57"/>
                <a:gd name="T16" fmla="*/ 79 w 126"/>
                <a:gd name="T17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57">
                  <a:moveTo>
                    <a:pt x="79" y="56"/>
                  </a:moveTo>
                  <a:cubicBezTo>
                    <a:pt x="58" y="57"/>
                    <a:pt x="42" y="51"/>
                    <a:pt x="30" y="44"/>
                  </a:cubicBezTo>
                  <a:cubicBezTo>
                    <a:pt x="11" y="33"/>
                    <a:pt x="3" y="17"/>
                    <a:pt x="2" y="16"/>
                  </a:cubicBezTo>
                  <a:cubicBezTo>
                    <a:pt x="0" y="11"/>
                    <a:pt x="2" y="5"/>
                    <a:pt x="6" y="3"/>
                  </a:cubicBezTo>
                  <a:cubicBezTo>
                    <a:pt x="11" y="0"/>
                    <a:pt x="17" y="2"/>
                    <a:pt x="19" y="7"/>
                  </a:cubicBezTo>
                  <a:cubicBezTo>
                    <a:pt x="21" y="9"/>
                    <a:pt x="47" y="56"/>
                    <a:pt x="111" y="27"/>
                  </a:cubicBezTo>
                  <a:cubicBezTo>
                    <a:pt x="116" y="25"/>
                    <a:pt x="122" y="27"/>
                    <a:pt x="124" y="32"/>
                  </a:cubicBezTo>
                  <a:cubicBezTo>
                    <a:pt x="126" y="37"/>
                    <a:pt x="124" y="43"/>
                    <a:pt x="119" y="45"/>
                  </a:cubicBezTo>
                  <a:cubicBezTo>
                    <a:pt x="104" y="52"/>
                    <a:pt x="91" y="55"/>
                    <a:pt x="79" y="56"/>
                  </a:cubicBez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Freeform 73"/>
            <p:cNvSpPr>
              <a:spLocks/>
            </p:cNvSpPr>
            <p:nvPr/>
          </p:nvSpPr>
          <p:spPr bwMode="auto">
            <a:xfrm>
              <a:off x="6613525" y="4211638"/>
              <a:ext cx="465138" cy="407988"/>
            </a:xfrm>
            <a:custGeom>
              <a:avLst/>
              <a:gdLst>
                <a:gd name="T0" fmla="*/ 14 w 255"/>
                <a:gd name="T1" fmla="*/ 223 h 224"/>
                <a:gd name="T2" fmla="*/ 4 w 255"/>
                <a:gd name="T3" fmla="*/ 215 h 224"/>
                <a:gd name="T4" fmla="*/ 15 w 255"/>
                <a:gd name="T5" fmla="*/ 165 h 224"/>
                <a:gd name="T6" fmla="*/ 67 w 255"/>
                <a:gd name="T7" fmla="*/ 140 h 224"/>
                <a:gd name="T8" fmla="*/ 110 w 255"/>
                <a:gd name="T9" fmla="*/ 80 h 224"/>
                <a:gd name="T10" fmla="*/ 180 w 255"/>
                <a:gd name="T11" fmla="*/ 73 h 224"/>
                <a:gd name="T12" fmla="*/ 182 w 255"/>
                <a:gd name="T13" fmla="*/ 55 h 224"/>
                <a:gd name="T14" fmla="*/ 241 w 255"/>
                <a:gd name="T15" fmla="*/ 1 h 224"/>
                <a:gd name="T16" fmla="*/ 253 w 255"/>
                <a:gd name="T17" fmla="*/ 7 h 224"/>
                <a:gd name="T18" fmla="*/ 247 w 255"/>
                <a:gd name="T19" fmla="*/ 20 h 224"/>
                <a:gd name="T20" fmla="*/ 201 w 255"/>
                <a:gd name="T21" fmla="*/ 59 h 224"/>
                <a:gd name="T22" fmla="*/ 201 w 255"/>
                <a:gd name="T23" fmla="*/ 83 h 224"/>
                <a:gd name="T24" fmla="*/ 207 w 255"/>
                <a:gd name="T25" fmla="*/ 103 h 224"/>
                <a:gd name="T26" fmla="*/ 188 w 255"/>
                <a:gd name="T27" fmla="*/ 95 h 224"/>
                <a:gd name="T28" fmla="*/ 119 w 255"/>
                <a:gd name="T29" fmla="*/ 97 h 224"/>
                <a:gd name="T30" fmla="*/ 84 w 255"/>
                <a:gd name="T31" fmla="*/ 152 h 224"/>
                <a:gd name="T32" fmla="*/ 82 w 255"/>
                <a:gd name="T33" fmla="*/ 159 h 224"/>
                <a:gd name="T34" fmla="*/ 75 w 255"/>
                <a:gd name="T35" fmla="*/ 159 h 224"/>
                <a:gd name="T36" fmla="*/ 30 w 255"/>
                <a:gd name="T37" fmla="*/ 177 h 224"/>
                <a:gd name="T38" fmla="*/ 23 w 255"/>
                <a:gd name="T39" fmla="*/ 212 h 224"/>
                <a:gd name="T40" fmla="*/ 15 w 255"/>
                <a:gd name="T41" fmla="*/ 223 h 224"/>
                <a:gd name="T42" fmla="*/ 14 w 255"/>
                <a:gd name="T43" fmla="*/ 22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5" h="224">
                  <a:moveTo>
                    <a:pt x="14" y="223"/>
                  </a:moveTo>
                  <a:cubicBezTo>
                    <a:pt x="9" y="224"/>
                    <a:pt x="4" y="220"/>
                    <a:pt x="4" y="215"/>
                  </a:cubicBezTo>
                  <a:cubicBezTo>
                    <a:pt x="0" y="195"/>
                    <a:pt x="4" y="178"/>
                    <a:pt x="15" y="165"/>
                  </a:cubicBezTo>
                  <a:cubicBezTo>
                    <a:pt x="30" y="147"/>
                    <a:pt x="54" y="142"/>
                    <a:pt x="67" y="140"/>
                  </a:cubicBezTo>
                  <a:cubicBezTo>
                    <a:pt x="74" y="111"/>
                    <a:pt x="89" y="91"/>
                    <a:pt x="110" y="80"/>
                  </a:cubicBezTo>
                  <a:cubicBezTo>
                    <a:pt x="135" y="66"/>
                    <a:pt x="163" y="69"/>
                    <a:pt x="180" y="73"/>
                  </a:cubicBezTo>
                  <a:cubicBezTo>
                    <a:pt x="180" y="68"/>
                    <a:pt x="180" y="62"/>
                    <a:pt x="182" y="55"/>
                  </a:cubicBezTo>
                  <a:cubicBezTo>
                    <a:pt x="186" y="38"/>
                    <a:pt x="200" y="16"/>
                    <a:pt x="241" y="1"/>
                  </a:cubicBezTo>
                  <a:cubicBezTo>
                    <a:pt x="246" y="0"/>
                    <a:pt x="251" y="2"/>
                    <a:pt x="253" y="7"/>
                  </a:cubicBezTo>
                  <a:cubicBezTo>
                    <a:pt x="255" y="12"/>
                    <a:pt x="252" y="18"/>
                    <a:pt x="247" y="20"/>
                  </a:cubicBezTo>
                  <a:cubicBezTo>
                    <a:pt x="222" y="29"/>
                    <a:pt x="206" y="42"/>
                    <a:pt x="201" y="59"/>
                  </a:cubicBezTo>
                  <a:cubicBezTo>
                    <a:pt x="197" y="72"/>
                    <a:pt x="200" y="83"/>
                    <a:pt x="201" y="83"/>
                  </a:cubicBezTo>
                  <a:cubicBezTo>
                    <a:pt x="207" y="103"/>
                    <a:pt x="207" y="103"/>
                    <a:pt x="207" y="103"/>
                  </a:cubicBezTo>
                  <a:cubicBezTo>
                    <a:pt x="188" y="95"/>
                    <a:pt x="188" y="95"/>
                    <a:pt x="188" y="95"/>
                  </a:cubicBezTo>
                  <a:cubicBezTo>
                    <a:pt x="187" y="95"/>
                    <a:pt x="149" y="80"/>
                    <a:pt x="119" y="97"/>
                  </a:cubicBezTo>
                  <a:cubicBezTo>
                    <a:pt x="101" y="106"/>
                    <a:pt x="90" y="125"/>
                    <a:pt x="84" y="152"/>
                  </a:cubicBezTo>
                  <a:cubicBezTo>
                    <a:pt x="82" y="159"/>
                    <a:pt x="82" y="159"/>
                    <a:pt x="82" y="159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4" y="159"/>
                    <a:pt x="44" y="160"/>
                    <a:pt x="30" y="177"/>
                  </a:cubicBezTo>
                  <a:cubicBezTo>
                    <a:pt x="22" y="186"/>
                    <a:pt x="20" y="197"/>
                    <a:pt x="23" y="212"/>
                  </a:cubicBezTo>
                  <a:cubicBezTo>
                    <a:pt x="24" y="217"/>
                    <a:pt x="20" y="222"/>
                    <a:pt x="15" y="223"/>
                  </a:cubicBezTo>
                  <a:cubicBezTo>
                    <a:pt x="14" y="223"/>
                    <a:pt x="14" y="223"/>
                    <a:pt x="14" y="223"/>
                  </a:cubicBez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Freeform 74"/>
            <p:cNvSpPr>
              <a:spLocks/>
            </p:cNvSpPr>
            <p:nvPr/>
          </p:nvSpPr>
          <p:spPr bwMode="auto">
            <a:xfrm>
              <a:off x="6462713" y="4579938"/>
              <a:ext cx="192088" cy="103188"/>
            </a:xfrm>
            <a:custGeom>
              <a:avLst/>
              <a:gdLst>
                <a:gd name="T0" fmla="*/ 12 w 106"/>
                <a:gd name="T1" fmla="*/ 57 h 57"/>
                <a:gd name="T2" fmla="*/ 7 w 106"/>
                <a:gd name="T3" fmla="*/ 55 h 57"/>
                <a:gd name="T4" fmla="*/ 3 w 106"/>
                <a:gd name="T5" fmla="*/ 42 h 57"/>
                <a:gd name="T6" fmla="*/ 25 w 106"/>
                <a:gd name="T7" fmla="*/ 19 h 57"/>
                <a:gd name="T8" fmla="*/ 98 w 106"/>
                <a:gd name="T9" fmla="*/ 6 h 57"/>
                <a:gd name="T10" fmla="*/ 106 w 106"/>
                <a:gd name="T11" fmla="*/ 17 h 57"/>
                <a:gd name="T12" fmla="*/ 94 w 106"/>
                <a:gd name="T13" fmla="*/ 25 h 57"/>
                <a:gd name="T14" fmla="*/ 20 w 106"/>
                <a:gd name="T15" fmla="*/ 51 h 57"/>
                <a:gd name="T16" fmla="*/ 12 w 106"/>
                <a:gd name="T1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57">
                  <a:moveTo>
                    <a:pt x="12" y="57"/>
                  </a:moveTo>
                  <a:cubicBezTo>
                    <a:pt x="10" y="57"/>
                    <a:pt x="8" y="56"/>
                    <a:pt x="7" y="55"/>
                  </a:cubicBezTo>
                  <a:cubicBezTo>
                    <a:pt x="2" y="53"/>
                    <a:pt x="0" y="47"/>
                    <a:pt x="3" y="42"/>
                  </a:cubicBezTo>
                  <a:cubicBezTo>
                    <a:pt x="3" y="41"/>
                    <a:pt x="10" y="29"/>
                    <a:pt x="25" y="19"/>
                  </a:cubicBezTo>
                  <a:cubicBezTo>
                    <a:pt x="38" y="10"/>
                    <a:pt x="62" y="0"/>
                    <a:pt x="98" y="6"/>
                  </a:cubicBezTo>
                  <a:cubicBezTo>
                    <a:pt x="103" y="7"/>
                    <a:pt x="106" y="12"/>
                    <a:pt x="106" y="17"/>
                  </a:cubicBezTo>
                  <a:cubicBezTo>
                    <a:pt x="105" y="23"/>
                    <a:pt x="100" y="26"/>
                    <a:pt x="94" y="25"/>
                  </a:cubicBezTo>
                  <a:cubicBezTo>
                    <a:pt x="40" y="16"/>
                    <a:pt x="21" y="50"/>
                    <a:pt x="20" y="51"/>
                  </a:cubicBezTo>
                  <a:cubicBezTo>
                    <a:pt x="18" y="54"/>
                    <a:pt x="15" y="56"/>
                    <a:pt x="12" y="57"/>
                  </a:cubicBez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Freeform 75"/>
            <p:cNvSpPr>
              <a:spLocks/>
            </p:cNvSpPr>
            <p:nvPr/>
          </p:nvSpPr>
          <p:spPr bwMode="auto">
            <a:xfrm>
              <a:off x="7096125" y="4448175"/>
              <a:ext cx="163513" cy="263525"/>
            </a:xfrm>
            <a:custGeom>
              <a:avLst/>
              <a:gdLst>
                <a:gd name="T0" fmla="*/ 11 w 90"/>
                <a:gd name="T1" fmla="*/ 144 h 144"/>
                <a:gd name="T2" fmla="*/ 1 w 90"/>
                <a:gd name="T3" fmla="*/ 136 h 144"/>
                <a:gd name="T4" fmla="*/ 8 w 90"/>
                <a:gd name="T5" fmla="*/ 124 h 144"/>
                <a:gd name="T6" fmla="*/ 54 w 90"/>
                <a:gd name="T7" fmla="*/ 93 h 144"/>
                <a:gd name="T8" fmla="*/ 44 w 90"/>
                <a:gd name="T9" fmla="*/ 16 h 144"/>
                <a:gd name="T10" fmla="*/ 48 w 90"/>
                <a:gd name="T11" fmla="*/ 3 h 144"/>
                <a:gd name="T12" fmla="*/ 61 w 90"/>
                <a:gd name="T13" fmla="*/ 7 h 144"/>
                <a:gd name="T14" fmla="*/ 72 w 90"/>
                <a:gd name="T15" fmla="*/ 101 h 144"/>
                <a:gd name="T16" fmla="*/ 13 w 90"/>
                <a:gd name="T17" fmla="*/ 143 h 144"/>
                <a:gd name="T18" fmla="*/ 11 w 90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144">
                  <a:moveTo>
                    <a:pt x="11" y="144"/>
                  </a:moveTo>
                  <a:cubicBezTo>
                    <a:pt x="7" y="144"/>
                    <a:pt x="2" y="141"/>
                    <a:pt x="1" y="136"/>
                  </a:cubicBezTo>
                  <a:cubicBezTo>
                    <a:pt x="0" y="131"/>
                    <a:pt x="3" y="126"/>
                    <a:pt x="8" y="124"/>
                  </a:cubicBezTo>
                  <a:cubicBezTo>
                    <a:pt x="32" y="119"/>
                    <a:pt x="47" y="109"/>
                    <a:pt x="54" y="93"/>
                  </a:cubicBezTo>
                  <a:cubicBezTo>
                    <a:pt x="68" y="61"/>
                    <a:pt x="44" y="17"/>
                    <a:pt x="44" y="16"/>
                  </a:cubicBezTo>
                  <a:cubicBezTo>
                    <a:pt x="41" y="11"/>
                    <a:pt x="43" y="6"/>
                    <a:pt x="48" y="3"/>
                  </a:cubicBezTo>
                  <a:cubicBezTo>
                    <a:pt x="52" y="0"/>
                    <a:pt x="58" y="2"/>
                    <a:pt x="61" y="7"/>
                  </a:cubicBezTo>
                  <a:cubicBezTo>
                    <a:pt x="62" y="9"/>
                    <a:pt x="90" y="60"/>
                    <a:pt x="72" y="101"/>
                  </a:cubicBezTo>
                  <a:cubicBezTo>
                    <a:pt x="62" y="122"/>
                    <a:pt x="42" y="137"/>
                    <a:pt x="13" y="143"/>
                  </a:cubicBezTo>
                  <a:cubicBezTo>
                    <a:pt x="12" y="143"/>
                    <a:pt x="12" y="144"/>
                    <a:pt x="11" y="144"/>
                  </a:cubicBez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Freeform 76"/>
            <p:cNvSpPr>
              <a:spLocks/>
            </p:cNvSpPr>
            <p:nvPr/>
          </p:nvSpPr>
          <p:spPr bwMode="auto">
            <a:xfrm>
              <a:off x="6384925" y="4311650"/>
              <a:ext cx="147638" cy="204788"/>
            </a:xfrm>
            <a:custGeom>
              <a:avLst/>
              <a:gdLst>
                <a:gd name="T0" fmla="*/ 14 w 81"/>
                <a:gd name="T1" fmla="*/ 112 h 112"/>
                <a:gd name="T2" fmla="*/ 6 w 81"/>
                <a:gd name="T3" fmla="*/ 105 h 112"/>
                <a:gd name="T4" fmla="*/ 16 w 81"/>
                <a:gd name="T5" fmla="*/ 35 h 112"/>
                <a:gd name="T6" fmla="*/ 71 w 81"/>
                <a:gd name="T7" fmla="*/ 1 h 112"/>
                <a:gd name="T8" fmla="*/ 80 w 81"/>
                <a:gd name="T9" fmla="*/ 8 h 112"/>
                <a:gd name="T10" fmla="*/ 73 w 81"/>
                <a:gd name="T11" fmla="*/ 17 h 112"/>
                <a:gd name="T12" fmla="*/ 73 w 81"/>
                <a:gd name="T13" fmla="*/ 17 h 112"/>
                <a:gd name="T14" fmla="*/ 30 w 81"/>
                <a:gd name="T15" fmla="*/ 45 h 112"/>
                <a:gd name="T16" fmla="*/ 22 w 81"/>
                <a:gd name="T17" fmla="*/ 102 h 112"/>
                <a:gd name="T18" fmla="*/ 16 w 81"/>
                <a:gd name="T19" fmla="*/ 112 h 112"/>
                <a:gd name="T20" fmla="*/ 14 w 81"/>
                <a:gd name="T2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112">
                  <a:moveTo>
                    <a:pt x="14" y="112"/>
                  </a:moveTo>
                  <a:cubicBezTo>
                    <a:pt x="10" y="112"/>
                    <a:pt x="6" y="110"/>
                    <a:pt x="6" y="105"/>
                  </a:cubicBezTo>
                  <a:cubicBezTo>
                    <a:pt x="0" y="78"/>
                    <a:pt x="3" y="54"/>
                    <a:pt x="16" y="35"/>
                  </a:cubicBezTo>
                  <a:cubicBezTo>
                    <a:pt x="36" y="7"/>
                    <a:pt x="69" y="1"/>
                    <a:pt x="71" y="1"/>
                  </a:cubicBezTo>
                  <a:cubicBezTo>
                    <a:pt x="75" y="0"/>
                    <a:pt x="80" y="3"/>
                    <a:pt x="80" y="8"/>
                  </a:cubicBezTo>
                  <a:cubicBezTo>
                    <a:pt x="81" y="12"/>
                    <a:pt x="78" y="17"/>
                    <a:pt x="73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3" y="17"/>
                    <a:pt x="45" y="23"/>
                    <a:pt x="30" y="45"/>
                  </a:cubicBezTo>
                  <a:cubicBezTo>
                    <a:pt x="20" y="60"/>
                    <a:pt x="17" y="79"/>
                    <a:pt x="22" y="102"/>
                  </a:cubicBezTo>
                  <a:cubicBezTo>
                    <a:pt x="23" y="107"/>
                    <a:pt x="20" y="111"/>
                    <a:pt x="16" y="112"/>
                  </a:cubicBezTo>
                  <a:cubicBezTo>
                    <a:pt x="15" y="112"/>
                    <a:pt x="15" y="112"/>
                    <a:pt x="14" y="112"/>
                  </a:cubicBezTo>
                  <a:close/>
                </a:path>
              </a:pathLst>
            </a:custGeom>
            <a:solidFill>
              <a:srgbClr val="FFD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77"/>
            <p:cNvSpPr>
              <a:spLocks/>
            </p:cNvSpPr>
            <p:nvPr/>
          </p:nvSpPr>
          <p:spPr bwMode="auto">
            <a:xfrm>
              <a:off x="6835775" y="4765675"/>
              <a:ext cx="187325" cy="112713"/>
            </a:xfrm>
            <a:custGeom>
              <a:avLst/>
              <a:gdLst>
                <a:gd name="T0" fmla="*/ 40 w 103"/>
                <a:gd name="T1" fmla="*/ 62 h 62"/>
                <a:gd name="T2" fmla="*/ 8 w 103"/>
                <a:gd name="T3" fmla="*/ 56 h 62"/>
                <a:gd name="T4" fmla="*/ 2 w 103"/>
                <a:gd name="T5" fmla="*/ 44 h 62"/>
                <a:gd name="T6" fmla="*/ 15 w 103"/>
                <a:gd name="T7" fmla="*/ 38 h 62"/>
                <a:gd name="T8" fmla="*/ 83 w 103"/>
                <a:gd name="T9" fmla="*/ 7 h 62"/>
                <a:gd name="T10" fmla="*/ 96 w 103"/>
                <a:gd name="T11" fmla="*/ 3 h 62"/>
                <a:gd name="T12" fmla="*/ 101 w 103"/>
                <a:gd name="T13" fmla="*/ 15 h 62"/>
                <a:gd name="T14" fmla="*/ 78 w 103"/>
                <a:gd name="T15" fmla="*/ 45 h 62"/>
                <a:gd name="T16" fmla="*/ 40 w 103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62">
                  <a:moveTo>
                    <a:pt x="40" y="62"/>
                  </a:moveTo>
                  <a:cubicBezTo>
                    <a:pt x="30" y="62"/>
                    <a:pt x="20" y="61"/>
                    <a:pt x="8" y="56"/>
                  </a:cubicBezTo>
                  <a:cubicBezTo>
                    <a:pt x="3" y="54"/>
                    <a:pt x="0" y="49"/>
                    <a:pt x="2" y="44"/>
                  </a:cubicBezTo>
                  <a:cubicBezTo>
                    <a:pt x="4" y="39"/>
                    <a:pt x="10" y="36"/>
                    <a:pt x="15" y="38"/>
                  </a:cubicBezTo>
                  <a:cubicBezTo>
                    <a:pt x="60" y="56"/>
                    <a:pt x="82" y="9"/>
                    <a:pt x="83" y="7"/>
                  </a:cubicBezTo>
                  <a:cubicBezTo>
                    <a:pt x="85" y="3"/>
                    <a:pt x="91" y="0"/>
                    <a:pt x="96" y="3"/>
                  </a:cubicBezTo>
                  <a:cubicBezTo>
                    <a:pt x="101" y="5"/>
                    <a:pt x="103" y="11"/>
                    <a:pt x="101" y="15"/>
                  </a:cubicBezTo>
                  <a:cubicBezTo>
                    <a:pt x="100" y="16"/>
                    <a:pt x="93" y="32"/>
                    <a:pt x="78" y="45"/>
                  </a:cubicBezTo>
                  <a:cubicBezTo>
                    <a:pt x="69" y="53"/>
                    <a:pt x="56" y="60"/>
                    <a:pt x="40" y="62"/>
                  </a:cubicBez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Freeform 78"/>
            <p:cNvSpPr>
              <a:spLocks/>
            </p:cNvSpPr>
            <p:nvPr/>
          </p:nvSpPr>
          <p:spPr bwMode="auto">
            <a:xfrm>
              <a:off x="6429375" y="4694238"/>
              <a:ext cx="182563" cy="158750"/>
            </a:xfrm>
            <a:custGeom>
              <a:avLst/>
              <a:gdLst>
                <a:gd name="T0" fmla="*/ 93 w 100"/>
                <a:gd name="T1" fmla="*/ 86 h 87"/>
                <a:gd name="T2" fmla="*/ 93 w 100"/>
                <a:gd name="T3" fmla="*/ 86 h 87"/>
                <a:gd name="T4" fmla="*/ 20 w 100"/>
                <a:gd name="T5" fmla="*/ 49 h 87"/>
                <a:gd name="T6" fmla="*/ 1 w 100"/>
                <a:gd name="T7" fmla="*/ 11 h 87"/>
                <a:gd name="T8" fmla="*/ 6 w 100"/>
                <a:gd name="T9" fmla="*/ 2 h 87"/>
                <a:gd name="T10" fmla="*/ 16 w 100"/>
                <a:gd name="T11" fmla="*/ 7 h 87"/>
                <a:gd name="T12" fmla="*/ 33 w 100"/>
                <a:gd name="T13" fmla="*/ 40 h 87"/>
                <a:gd name="T14" fmla="*/ 93 w 100"/>
                <a:gd name="T15" fmla="*/ 71 h 87"/>
                <a:gd name="T16" fmla="*/ 100 w 100"/>
                <a:gd name="T17" fmla="*/ 78 h 87"/>
                <a:gd name="T18" fmla="*/ 93 w 100"/>
                <a:gd name="T19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87">
                  <a:moveTo>
                    <a:pt x="93" y="86"/>
                  </a:moveTo>
                  <a:cubicBezTo>
                    <a:pt x="93" y="86"/>
                    <a:pt x="93" y="86"/>
                    <a:pt x="93" y="86"/>
                  </a:cubicBezTo>
                  <a:cubicBezTo>
                    <a:pt x="63" y="87"/>
                    <a:pt x="38" y="74"/>
                    <a:pt x="20" y="49"/>
                  </a:cubicBezTo>
                  <a:cubicBezTo>
                    <a:pt x="6" y="30"/>
                    <a:pt x="1" y="12"/>
                    <a:pt x="1" y="11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1" y="0"/>
                    <a:pt x="15" y="3"/>
                    <a:pt x="16" y="7"/>
                  </a:cubicBezTo>
                  <a:cubicBezTo>
                    <a:pt x="16" y="7"/>
                    <a:pt x="21" y="24"/>
                    <a:pt x="33" y="40"/>
                  </a:cubicBezTo>
                  <a:cubicBezTo>
                    <a:pt x="48" y="60"/>
                    <a:pt x="68" y="71"/>
                    <a:pt x="93" y="71"/>
                  </a:cubicBezTo>
                  <a:cubicBezTo>
                    <a:pt x="97" y="71"/>
                    <a:pt x="100" y="74"/>
                    <a:pt x="100" y="78"/>
                  </a:cubicBezTo>
                  <a:cubicBezTo>
                    <a:pt x="100" y="83"/>
                    <a:pt x="97" y="86"/>
                    <a:pt x="93" y="86"/>
                  </a:cubicBezTo>
                  <a:close/>
                </a:path>
              </a:pathLst>
            </a:custGeom>
            <a:solidFill>
              <a:srgbClr val="FFD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79"/>
            <p:cNvSpPr>
              <a:spLocks/>
            </p:cNvSpPr>
            <p:nvPr/>
          </p:nvSpPr>
          <p:spPr bwMode="auto">
            <a:xfrm>
              <a:off x="6675438" y="4102100"/>
              <a:ext cx="185738" cy="104775"/>
            </a:xfrm>
            <a:custGeom>
              <a:avLst/>
              <a:gdLst>
                <a:gd name="T0" fmla="*/ 9 w 102"/>
                <a:gd name="T1" fmla="*/ 57 h 57"/>
                <a:gd name="T2" fmla="*/ 5 w 102"/>
                <a:gd name="T3" fmla="*/ 56 h 57"/>
                <a:gd name="T4" fmla="*/ 2 w 102"/>
                <a:gd name="T5" fmla="*/ 45 h 57"/>
                <a:gd name="T6" fmla="*/ 95 w 102"/>
                <a:gd name="T7" fmla="*/ 9 h 57"/>
                <a:gd name="T8" fmla="*/ 101 w 102"/>
                <a:gd name="T9" fmla="*/ 18 h 57"/>
                <a:gd name="T10" fmla="*/ 92 w 102"/>
                <a:gd name="T11" fmla="*/ 25 h 57"/>
                <a:gd name="T12" fmla="*/ 92 w 102"/>
                <a:gd name="T13" fmla="*/ 25 h 57"/>
                <a:gd name="T14" fmla="*/ 16 w 102"/>
                <a:gd name="T15" fmla="*/ 53 h 57"/>
                <a:gd name="T16" fmla="*/ 9 w 102"/>
                <a:gd name="T1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57">
                  <a:moveTo>
                    <a:pt x="9" y="57"/>
                  </a:moveTo>
                  <a:cubicBezTo>
                    <a:pt x="8" y="57"/>
                    <a:pt x="6" y="57"/>
                    <a:pt x="5" y="56"/>
                  </a:cubicBezTo>
                  <a:cubicBezTo>
                    <a:pt x="1" y="54"/>
                    <a:pt x="0" y="49"/>
                    <a:pt x="2" y="45"/>
                  </a:cubicBezTo>
                  <a:cubicBezTo>
                    <a:pt x="26" y="0"/>
                    <a:pt x="92" y="9"/>
                    <a:pt x="95" y="9"/>
                  </a:cubicBezTo>
                  <a:cubicBezTo>
                    <a:pt x="99" y="10"/>
                    <a:pt x="102" y="14"/>
                    <a:pt x="101" y="18"/>
                  </a:cubicBezTo>
                  <a:cubicBezTo>
                    <a:pt x="101" y="23"/>
                    <a:pt x="97" y="26"/>
                    <a:pt x="92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25"/>
                    <a:pt x="35" y="17"/>
                    <a:pt x="16" y="53"/>
                  </a:cubicBezTo>
                  <a:cubicBezTo>
                    <a:pt x="15" y="55"/>
                    <a:pt x="12" y="57"/>
                    <a:pt x="9" y="57"/>
                  </a:cubicBezTo>
                  <a:close/>
                </a:path>
              </a:pathLst>
            </a:custGeom>
            <a:solidFill>
              <a:srgbClr val="FFD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80"/>
            <p:cNvSpPr>
              <a:spLocks/>
            </p:cNvSpPr>
            <p:nvPr/>
          </p:nvSpPr>
          <p:spPr bwMode="auto">
            <a:xfrm>
              <a:off x="6588125" y="4264025"/>
              <a:ext cx="423863" cy="411163"/>
            </a:xfrm>
            <a:custGeom>
              <a:avLst/>
              <a:gdLst>
                <a:gd name="T0" fmla="*/ 229 w 233"/>
                <a:gd name="T1" fmla="*/ 213 h 225"/>
                <a:gd name="T2" fmla="*/ 233 w 233"/>
                <a:gd name="T3" fmla="*/ 204 h 225"/>
                <a:gd name="T4" fmla="*/ 222 w 233"/>
                <a:gd name="T5" fmla="*/ 196 h 225"/>
                <a:gd name="T6" fmla="*/ 111 w 233"/>
                <a:gd name="T7" fmla="*/ 88 h 225"/>
                <a:gd name="T8" fmla="*/ 49 w 233"/>
                <a:gd name="T9" fmla="*/ 9 h 225"/>
                <a:gd name="T10" fmla="*/ 9 w 233"/>
                <a:gd name="T11" fmla="*/ 4 h 225"/>
                <a:gd name="T12" fmla="*/ 1 w 233"/>
                <a:gd name="T13" fmla="*/ 15 h 225"/>
                <a:gd name="T14" fmla="*/ 13 w 233"/>
                <a:gd name="T15" fmla="*/ 23 h 225"/>
                <a:gd name="T16" fmla="*/ 92 w 233"/>
                <a:gd name="T17" fmla="*/ 94 h 225"/>
                <a:gd name="T18" fmla="*/ 92 w 233"/>
                <a:gd name="T19" fmla="*/ 94 h 225"/>
                <a:gd name="T20" fmla="*/ 224 w 233"/>
                <a:gd name="T21" fmla="*/ 215 h 225"/>
                <a:gd name="T22" fmla="*/ 229 w 233"/>
                <a:gd name="T23" fmla="*/ 2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3" h="225">
                  <a:moveTo>
                    <a:pt x="229" y="213"/>
                  </a:moveTo>
                  <a:cubicBezTo>
                    <a:pt x="231" y="211"/>
                    <a:pt x="233" y="208"/>
                    <a:pt x="233" y="204"/>
                  </a:cubicBezTo>
                  <a:cubicBezTo>
                    <a:pt x="232" y="199"/>
                    <a:pt x="227" y="195"/>
                    <a:pt x="222" y="196"/>
                  </a:cubicBezTo>
                  <a:cubicBezTo>
                    <a:pt x="152" y="204"/>
                    <a:pt x="112" y="91"/>
                    <a:pt x="111" y="88"/>
                  </a:cubicBezTo>
                  <a:cubicBezTo>
                    <a:pt x="95" y="37"/>
                    <a:pt x="68" y="17"/>
                    <a:pt x="49" y="9"/>
                  </a:cubicBezTo>
                  <a:cubicBezTo>
                    <a:pt x="27" y="0"/>
                    <a:pt x="10" y="3"/>
                    <a:pt x="9" y="4"/>
                  </a:cubicBezTo>
                  <a:cubicBezTo>
                    <a:pt x="4" y="5"/>
                    <a:pt x="0" y="10"/>
                    <a:pt x="1" y="15"/>
                  </a:cubicBezTo>
                  <a:cubicBezTo>
                    <a:pt x="3" y="21"/>
                    <a:pt x="8" y="24"/>
                    <a:pt x="13" y="23"/>
                  </a:cubicBezTo>
                  <a:cubicBezTo>
                    <a:pt x="16" y="22"/>
                    <a:pt x="66" y="13"/>
                    <a:pt x="92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4" y="100"/>
                    <a:pt x="138" y="225"/>
                    <a:pt x="224" y="215"/>
                  </a:cubicBezTo>
                  <a:cubicBezTo>
                    <a:pt x="226" y="215"/>
                    <a:pt x="227" y="214"/>
                    <a:pt x="229" y="213"/>
                  </a:cubicBez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Freeform 81"/>
            <p:cNvSpPr>
              <a:spLocks/>
            </p:cNvSpPr>
            <p:nvPr/>
          </p:nvSpPr>
          <p:spPr bwMode="auto">
            <a:xfrm>
              <a:off x="6935788" y="4513263"/>
              <a:ext cx="149225" cy="82550"/>
            </a:xfrm>
            <a:custGeom>
              <a:avLst/>
              <a:gdLst>
                <a:gd name="T0" fmla="*/ 61 w 82"/>
                <a:gd name="T1" fmla="*/ 35 h 46"/>
                <a:gd name="T2" fmla="*/ 80 w 82"/>
                <a:gd name="T3" fmla="*/ 14 h 46"/>
                <a:gd name="T4" fmla="*/ 77 w 82"/>
                <a:gd name="T5" fmla="*/ 2 h 46"/>
                <a:gd name="T6" fmla="*/ 66 w 82"/>
                <a:gd name="T7" fmla="*/ 5 h 46"/>
                <a:gd name="T8" fmla="*/ 39 w 82"/>
                <a:gd name="T9" fmla="*/ 26 h 46"/>
                <a:gd name="T10" fmla="*/ 15 w 82"/>
                <a:gd name="T11" fmla="*/ 20 h 46"/>
                <a:gd name="T12" fmla="*/ 3 w 82"/>
                <a:gd name="T13" fmla="*/ 22 h 46"/>
                <a:gd name="T14" fmla="*/ 4 w 82"/>
                <a:gd name="T15" fmla="*/ 33 h 46"/>
                <a:gd name="T16" fmla="*/ 42 w 82"/>
                <a:gd name="T17" fmla="*/ 43 h 46"/>
                <a:gd name="T18" fmla="*/ 61 w 82"/>
                <a:gd name="T19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46">
                  <a:moveTo>
                    <a:pt x="61" y="35"/>
                  </a:moveTo>
                  <a:cubicBezTo>
                    <a:pt x="68" y="30"/>
                    <a:pt x="74" y="23"/>
                    <a:pt x="80" y="14"/>
                  </a:cubicBezTo>
                  <a:cubicBezTo>
                    <a:pt x="82" y="10"/>
                    <a:pt x="81" y="5"/>
                    <a:pt x="77" y="2"/>
                  </a:cubicBezTo>
                  <a:cubicBezTo>
                    <a:pt x="74" y="0"/>
                    <a:pt x="69" y="1"/>
                    <a:pt x="66" y="5"/>
                  </a:cubicBezTo>
                  <a:cubicBezTo>
                    <a:pt x="58" y="17"/>
                    <a:pt x="49" y="25"/>
                    <a:pt x="39" y="26"/>
                  </a:cubicBezTo>
                  <a:cubicBezTo>
                    <a:pt x="26" y="29"/>
                    <a:pt x="15" y="20"/>
                    <a:pt x="15" y="20"/>
                  </a:cubicBezTo>
                  <a:cubicBezTo>
                    <a:pt x="11" y="18"/>
                    <a:pt x="6" y="18"/>
                    <a:pt x="3" y="22"/>
                  </a:cubicBezTo>
                  <a:cubicBezTo>
                    <a:pt x="0" y="25"/>
                    <a:pt x="1" y="31"/>
                    <a:pt x="4" y="33"/>
                  </a:cubicBezTo>
                  <a:cubicBezTo>
                    <a:pt x="5" y="34"/>
                    <a:pt x="21" y="46"/>
                    <a:pt x="42" y="43"/>
                  </a:cubicBezTo>
                  <a:cubicBezTo>
                    <a:pt x="49" y="42"/>
                    <a:pt x="55" y="39"/>
                    <a:pt x="61" y="35"/>
                  </a:cubicBez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Freeform 82"/>
            <p:cNvSpPr>
              <a:spLocks/>
            </p:cNvSpPr>
            <p:nvPr/>
          </p:nvSpPr>
          <p:spPr bwMode="auto">
            <a:xfrm>
              <a:off x="6624638" y="4572000"/>
              <a:ext cx="146050" cy="95250"/>
            </a:xfrm>
            <a:custGeom>
              <a:avLst/>
              <a:gdLst>
                <a:gd name="T0" fmla="*/ 76 w 80"/>
                <a:gd name="T1" fmla="*/ 49 h 52"/>
                <a:gd name="T2" fmla="*/ 78 w 80"/>
                <a:gd name="T3" fmla="*/ 39 h 52"/>
                <a:gd name="T4" fmla="*/ 6 w 80"/>
                <a:gd name="T5" fmla="*/ 12 h 52"/>
                <a:gd name="T6" fmla="*/ 2 w 80"/>
                <a:gd name="T7" fmla="*/ 23 h 52"/>
                <a:gd name="T8" fmla="*/ 13 w 80"/>
                <a:gd name="T9" fmla="*/ 27 h 52"/>
                <a:gd name="T10" fmla="*/ 13 w 80"/>
                <a:gd name="T11" fmla="*/ 27 h 52"/>
                <a:gd name="T12" fmla="*/ 63 w 80"/>
                <a:gd name="T13" fmla="*/ 46 h 52"/>
                <a:gd name="T14" fmla="*/ 74 w 80"/>
                <a:gd name="T15" fmla="*/ 50 h 52"/>
                <a:gd name="T16" fmla="*/ 76 w 80"/>
                <a:gd name="T17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52">
                  <a:moveTo>
                    <a:pt x="76" y="49"/>
                  </a:moveTo>
                  <a:cubicBezTo>
                    <a:pt x="79" y="47"/>
                    <a:pt x="80" y="42"/>
                    <a:pt x="78" y="39"/>
                  </a:cubicBezTo>
                  <a:cubicBezTo>
                    <a:pt x="60" y="0"/>
                    <a:pt x="23" y="4"/>
                    <a:pt x="6" y="12"/>
                  </a:cubicBezTo>
                  <a:cubicBezTo>
                    <a:pt x="2" y="14"/>
                    <a:pt x="0" y="19"/>
                    <a:pt x="2" y="23"/>
                  </a:cubicBezTo>
                  <a:cubicBezTo>
                    <a:pt x="4" y="27"/>
                    <a:pt x="8" y="29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6" y="26"/>
                    <a:pt x="47" y="13"/>
                    <a:pt x="63" y="46"/>
                  </a:cubicBezTo>
                  <a:cubicBezTo>
                    <a:pt x="65" y="50"/>
                    <a:pt x="70" y="52"/>
                    <a:pt x="74" y="50"/>
                  </a:cubicBezTo>
                  <a:cubicBezTo>
                    <a:pt x="75" y="50"/>
                    <a:pt x="75" y="49"/>
                    <a:pt x="76" y="49"/>
                  </a:cubicBez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Freeform 83"/>
            <p:cNvSpPr>
              <a:spLocks/>
            </p:cNvSpPr>
            <p:nvPr/>
          </p:nvSpPr>
          <p:spPr bwMode="auto">
            <a:xfrm>
              <a:off x="6724650" y="4565650"/>
              <a:ext cx="144463" cy="150813"/>
            </a:xfrm>
            <a:custGeom>
              <a:avLst/>
              <a:gdLst>
                <a:gd name="T0" fmla="*/ 22 w 79"/>
                <a:gd name="T1" fmla="*/ 80 h 83"/>
                <a:gd name="T2" fmla="*/ 25 w 79"/>
                <a:gd name="T3" fmla="*/ 72 h 83"/>
                <a:gd name="T4" fmla="*/ 72 w 79"/>
                <a:gd name="T5" fmla="*/ 17 h 83"/>
                <a:gd name="T6" fmla="*/ 77 w 79"/>
                <a:gd name="T7" fmla="*/ 7 h 83"/>
                <a:gd name="T8" fmla="*/ 67 w 79"/>
                <a:gd name="T9" fmla="*/ 1 h 83"/>
                <a:gd name="T10" fmla="*/ 9 w 79"/>
                <a:gd name="T11" fmla="*/ 75 h 83"/>
                <a:gd name="T12" fmla="*/ 18 w 79"/>
                <a:gd name="T13" fmla="*/ 82 h 83"/>
                <a:gd name="T14" fmla="*/ 22 w 79"/>
                <a:gd name="T15" fmla="*/ 8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83">
                  <a:moveTo>
                    <a:pt x="22" y="80"/>
                  </a:moveTo>
                  <a:cubicBezTo>
                    <a:pt x="24" y="79"/>
                    <a:pt x="26" y="75"/>
                    <a:pt x="25" y="72"/>
                  </a:cubicBezTo>
                  <a:cubicBezTo>
                    <a:pt x="17" y="34"/>
                    <a:pt x="71" y="17"/>
                    <a:pt x="72" y="17"/>
                  </a:cubicBezTo>
                  <a:cubicBezTo>
                    <a:pt x="76" y="16"/>
                    <a:pt x="79" y="11"/>
                    <a:pt x="77" y="7"/>
                  </a:cubicBezTo>
                  <a:cubicBezTo>
                    <a:pt x="76" y="2"/>
                    <a:pt x="72" y="0"/>
                    <a:pt x="67" y="1"/>
                  </a:cubicBezTo>
                  <a:cubicBezTo>
                    <a:pt x="43" y="8"/>
                    <a:pt x="0" y="33"/>
                    <a:pt x="9" y="75"/>
                  </a:cubicBezTo>
                  <a:cubicBezTo>
                    <a:pt x="10" y="80"/>
                    <a:pt x="14" y="83"/>
                    <a:pt x="18" y="82"/>
                  </a:cubicBezTo>
                  <a:cubicBezTo>
                    <a:pt x="20" y="81"/>
                    <a:pt x="21" y="81"/>
                    <a:pt x="22" y="80"/>
                  </a:cubicBez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Freeform 84"/>
            <p:cNvSpPr>
              <a:spLocks/>
            </p:cNvSpPr>
            <p:nvPr/>
          </p:nvSpPr>
          <p:spPr bwMode="auto">
            <a:xfrm>
              <a:off x="7007225" y="4467225"/>
              <a:ext cx="141288" cy="147638"/>
            </a:xfrm>
            <a:custGeom>
              <a:avLst/>
              <a:gdLst>
                <a:gd name="T0" fmla="*/ 74 w 78"/>
                <a:gd name="T1" fmla="*/ 79 h 81"/>
                <a:gd name="T2" fmla="*/ 77 w 78"/>
                <a:gd name="T3" fmla="*/ 71 h 81"/>
                <a:gd name="T4" fmla="*/ 13 w 78"/>
                <a:gd name="T5" fmla="*/ 2 h 81"/>
                <a:gd name="T6" fmla="*/ 2 w 78"/>
                <a:gd name="T7" fmla="*/ 6 h 81"/>
                <a:gd name="T8" fmla="*/ 6 w 78"/>
                <a:gd name="T9" fmla="*/ 17 h 81"/>
                <a:gd name="T10" fmla="*/ 61 w 78"/>
                <a:gd name="T11" fmla="*/ 73 h 81"/>
                <a:gd name="T12" fmla="*/ 70 w 78"/>
                <a:gd name="T13" fmla="*/ 80 h 81"/>
                <a:gd name="T14" fmla="*/ 74 w 78"/>
                <a:gd name="T15" fmla="*/ 7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1">
                  <a:moveTo>
                    <a:pt x="74" y="79"/>
                  </a:moveTo>
                  <a:cubicBezTo>
                    <a:pt x="76" y="77"/>
                    <a:pt x="78" y="74"/>
                    <a:pt x="77" y="71"/>
                  </a:cubicBezTo>
                  <a:cubicBezTo>
                    <a:pt x="73" y="28"/>
                    <a:pt x="15" y="3"/>
                    <a:pt x="13" y="2"/>
                  </a:cubicBezTo>
                  <a:cubicBezTo>
                    <a:pt x="9" y="0"/>
                    <a:pt x="4" y="2"/>
                    <a:pt x="2" y="6"/>
                  </a:cubicBezTo>
                  <a:cubicBezTo>
                    <a:pt x="0" y="11"/>
                    <a:pt x="2" y="15"/>
                    <a:pt x="6" y="17"/>
                  </a:cubicBezTo>
                  <a:cubicBezTo>
                    <a:pt x="7" y="18"/>
                    <a:pt x="57" y="39"/>
                    <a:pt x="61" y="73"/>
                  </a:cubicBezTo>
                  <a:cubicBezTo>
                    <a:pt x="61" y="77"/>
                    <a:pt x="65" y="81"/>
                    <a:pt x="70" y="80"/>
                  </a:cubicBezTo>
                  <a:cubicBezTo>
                    <a:pt x="71" y="80"/>
                    <a:pt x="73" y="79"/>
                    <a:pt x="74" y="79"/>
                  </a:cubicBez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Freeform 94"/>
            <p:cNvSpPr>
              <a:spLocks/>
            </p:cNvSpPr>
            <p:nvPr/>
          </p:nvSpPr>
          <p:spPr bwMode="auto">
            <a:xfrm>
              <a:off x="6551613" y="4824413"/>
              <a:ext cx="231775" cy="117475"/>
            </a:xfrm>
            <a:custGeom>
              <a:avLst/>
              <a:gdLst>
                <a:gd name="T0" fmla="*/ 2 w 127"/>
                <a:gd name="T1" fmla="*/ 65 h 65"/>
                <a:gd name="T2" fmla="*/ 47 w 127"/>
                <a:gd name="T3" fmla="*/ 10 h 65"/>
                <a:gd name="T4" fmla="*/ 84 w 127"/>
                <a:gd name="T5" fmla="*/ 0 h 65"/>
                <a:gd name="T6" fmla="*/ 86 w 127"/>
                <a:gd name="T7" fmla="*/ 6 h 65"/>
                <a:gd name="T8" fmla="*/ 48 w 127"/>
                <a:gd name="T9" fmla="*/ 19 h 65"/>
                <a:gd name="T10" fmla="*/ 126 w 127"/>
                <a:gd name="T11" fmla="*/ 10 h 65"/>
                <a:gd name="T12" fmla="*/ 126 w 127"/>
                <a:gd name="T13" fmla="*/ 18 h 65"/>
                <a:gd name="T14" fmla="*/ 88 w 127"/>
                <a:gd name="T15" fmla="*/ 28 h 65"/>
                <a:gd name="T16" fmla="*/ 120 w 127"/>
                <a:gd name="T17" fmla="*/ 28 h 65"/>
                <a:gd name="T18" fmla="*/ 115 w 127"/>
                <a:gd name="T19" fmla="*/ 37 h 65"/>
                <a:gd name="T20" fmla="*/ 86 w 127"/>
                <a:gd name="T21" fmla="*/ 36 h 65"/>
                <a:gd name="T22" fmla="*/ 105 w 127"/>
                <a:gd name="T23" fmla="*/ 41 h 65"/>
                <a:gd name="T24" fmla="*/ 102 w 127"/>
                <a:gd name="T25" fmla="*/ 47 h 65"/>
                <a:gd name="T26" fmla="*/ 79 w 127"/>
                <a:gd name="T27" fmla="*/ 40 h 65"/>
                <a:gd name="T28" fmla="*/ 87 w 127"/>
                <a:gd name="T29" fmla="*/ 49 h 65"/>
                <a:gd name="T30" fmla="*/ 85 w 127"/>
                <a:gd name="T31" fmla="*/ 53 h 65"/>
                <a:gd name="T32" fmla="*/ 67 w 127"/>
                <a:gd name="T33" fmla="*/ 42 h 65"/>
                <a:gd name="T34" fmla="*/ 25 w 127"/>
                <a:gd name="T35" fmla="*/ 64 h 65"/>
                <a:gd name="T36" fmla="*/ 0 w 127"/>
                <a:gd name="T37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65">
                  <a:moveTo>
                    <a:pt x="2" y="65"/>
                  </a:moveTo>
                  <a:cubicBezTo>
                    <a:pt x="2" y="65"/>
                    <a:pt x="21" y="20"/>
                    <a:pt x="47" y="10"/>
                  </a:cubicBezTo>
                  <a:cubicBezTo>
                    <a:pt x="72" y="0"/>
                    <a:pt x="84" y="0"/>
                    <a:pt x="84" y="0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93" y="22"/>
                    <a:pt x="126" y="10"/>
                  </a:cubicBezTo>
                  <a:cubicBezTo>
                    <a:pt x="126" y="10"/>
                    <a:pt x="127" y="15"/>
                    <a:pt x="126" y="18"/>
                  </a:cubicBezTo>
                  <a:cubicBezTo>
                    <a:pt x="125" y="21"/>
                    <a:pt x="88" y="28"/>
                    <a:pt x="88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8"/>
                    <a:pt x="120" y="37"/>
                    <a:pt x="115" y="37"/>
                  </a:cubicBezTo>
                  <a:cubicBezTo>
                    <a:pt x="111" y="37"/>
                    <a:pt x="86" y="36"/>
                    <a:pt x="86" y="36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9" y="47"/>
                    <a:pt x="102" y="47"/>
                  </a:cubicBezTo>
                  <a:cubicBezTo>
                    <a:pt x="95" y="47"/>
                    <a:pt x="79" y="40"/>
                    <a:pt x="79" y="40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49"/>
                    <a:pt x="90" y="53"/>
                    <a:pt x="85" y="53"/>
                  </a:cubicBezTo>
                  <a:cubicBezTo>
                    <a:pt x="79" y="53"/>
                    <a:pt x="67" y="42"/>
                    <a:pt x="67" y="42"/>
                  </a:cubicBezTo>
                  <a:cubicBezTo>
                    <a:pt x="67" y="42"/>
                    <a:pt x="35" y="43"/>
                    <a:pt x="25" y="64"/>
                  </a:cubicBezTo>
                  <a:cubicBezTo>
                    <a:pt x="0" y="64"/>
                    <a:pt x="0" y="64"/>
                    <a:pt x="0" y="64"/>
                  </a:cubicBezTo>
                </a:path>
              </a:pathLst>
            </a:custGeom>
            <a:solidFill>
              <a:srgbClr val="F2D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Freeform 95"/>
            <p:cNvSpPr>
              <a:spLocks/>
            </p:cNvSpPr>
            <p:nvPr/>
          </p:nvSpPr>
          <p:spPr bwMode="auto">
            <a:xfrm>
              <a:off x="5973763" y="4937125"/>
              <a:ext cx="688975" cy="695325"/>
            </a:xfrm>
            <a:custGeom>
              <a:avLst/>
              <a:gdLst>
                <a:gd name="T0" fmla="*/ 11 w 378"/>
                <a:gd name="T1" fmla="*/ 117 h 382"/>
                <a:gd name="T2" fmla="*/ 293 w 378"/>
                <a:gd name="T3" fmla="*/ 210 h 382"/>
                <a:gd name="T4" fmla="*/ 348 w 378"/>
                <a:gd name="T5" fmla="*/ 0 h 382"/>
                <a:gd name="T6" fmla="*/ 313 w 378"/>
                <a:gd name="T7" fmla="*/ 2 h 382"/>
                <a:gd name="T8" fmla="*/ 30 w 378"/>
                <a:gd name="T9" fmla="*/ 83 h 382"/>
                <a:gd name="T10" fmla="*/ 11 w 378"/>
                <a:gd name="T11" fmla="*/ 117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8" h="382">
                  <a:moveTo>
                    <a:pt x="11" y="117"/>
                  </a:moveTo>
                  <a:cubicBezTo>
                    <a:pt x="11" y="117"/>
                    <a:pt x="208" y="328"/>
                    <a:pt x="293" y="210"/>
                  </a:cubicBezTo>
                  <a:cubicBezTo>
                    <a:pt x="378" y="93"/>
                    <a:pt x="348" y="0"/>
                    <a:pt x="348" y="0"/>
                  </a:cubicBezTo>
                  <a:cubicBezTo>
                    <a:pt x="313" y="2"/>
                    <a:pt x="313" y="2"/>
                    <a:pt x="313" y="2"/>
                  </a:cubicBezTo>
                  <a:cubicBezTo>
                    <a:pt x="313" y="2"/>
                    <a:pt x="303" y="382"/>
                    <a:pt x="30" y="83"/>
                  </a:cubicBezTo>
                  <a:cubicBezTo>
                    <a:pt x="30" y="83"/>
                    <a:pt x="0" y="71"/>
                    <a:pt x="11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Freeform 96"/>
            <p:cNvSpPr>
              <a:spLocks/>
            </p:cNvSpPr>
            <p:nvPr/>
          </p:nvSpPr>
          <p:spPr bwMode="auto">
            <a:xfrm>
              <a:off x="5988050" y="4937125"/>
              <a:ext cx="674688" cy="596900"/>
            </a:xfrm>
            <a:custGeom>
              <a:avLst/>
              <a:gdLst>
                <a:gd name="T0" fmla="*/ 337 w 370"/>
                <a:gd name="T1" fmla="*/ 0 h 328"/>
                <a:gd name="T2" fmla="*/ 213 w 370"/>
                <a:gd name="T3" fmla="*/ 233 h 328"/>
                <a:gd name="T4" fmla="*/ 1 w 370"/>
                <a:gd name="T5" fmla="*/ 97 h 328"/>
                <a:gd name="T6" fmla="*/ 1 w 370"/>
                <a:gd name="T7" fmla="*/ 97 h 328"/>
                <a:gd name="T8" fmla="*/ 3 w 370"/>
                <a:gd name="T9" fmla="*/ 117 h 328"/>
                <a:gd name="T10" fmla="*/ 285 w 370"/>
                <a:gd name="T11" fmla="*/ 210 h 328"/>
                <a:gd name="T12" fmla="*/ 340 w 370"/>
                <a:gd name="T13" fmla="*/ 0 h 328"/>
                <a:gd name="T14" fmla="*/ 337 w 370"/>
                <a:gd name="T15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0" h="328">
                  <a:moveTo>
                    <a:pt x="337" y="0"/>
                  </a:moveTo>
                  <a:cubicBezTo>
                    <a:pt x="335" y="60"/>
                    <a:pt x="319" y="232"/>
                    <a:pt x="213" y="233"/>
                  </a:cubicBezTo>
                  <a:cubicBezTo>
                    <a:pt x="85" y="234"/>
                    <a:pt x="1" y="97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0" y="102"/>
                    <a:pt x="1" y="108"/>
                    <a:pt x="3" y="117"/>
                  </a:cubicBezTo>
                  <a:cubicBezTo>
                    <a:pt x="3" y="117"/>
                    <a:pt x="200" y="328"/>
                    <a:pt x="285" y="210"/>
                  </a:cubicBezTo>
                  <a:cubicBezTo>
                    <a:pt x="370" y="93"/>
                    <a:pt x="340" y="0"/>
                    <a:pt x="340" y="0"/>
                  </a:cubicBezTo>
                  <a:lnTo>
                    <a:pt x="33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41" name="Freeform 99"/>
          <p:cNvSpPr>
            <a:spLocks/>
          </p:cNvSpPr>
          <p:nvPr/>
        </p:nvSpPr>
        <p:spPr bwMode="auto">
          <a:xfrm>
            <a:off x="7316788" y="5592763"/>
            <a:ext cx="996950" cy="692150"/>
          </a:xfrm>
          <a:custGeom>
            <a:avLst/>
            <a:gdLst>
              <a:gd name="T0" fmla="*/ 384 w 547"/>
              <a:gd name="T1" fmla="*/ 78 h 380"/>
              <a:gd name="T2" fmla="*/ 164 w 547"/>
              <a:gd name="T3" fmla="*/ 56 h 380"/>
              <a:gd name="T4" fmla="*/ 182 w 547"/>
              <a:gd name="T5" fmla="*/ 134 h 380"/>
              <a:gd name="T6" fmla="*/ 23 w 547"/>
              <a:gd name="T7" fmla="*/ 198 h 380"/>
              <a:gd name="T8" fmla="*/ 0 w 547"/>
              <a:gd name="T9" fmla="*/ 242 h 380"/>
              <a:gd name="T10" fmla="*/ 245 w 547"/>
              <a:gd name="T11" fmla="*/ 147 h 380"/>
              <a:gd name="T12" fmla="*/ 396 w 547"/>
              <a:gd name="T13" fmla="*/ 117 h 380"/>
              <a:gd name="T14" fmla="*/ 457 w 547"/>
              <a:gd name="T15" fmla="*/ 255 h 380"/>
              <a:gd name="T16" fmla="*/ 448 w 547"/>
              <a:gd name="T17" fmla="*/ 266 h 380"/>
              <a:gd name="T18" fmla="*/ 496 w 547"/>
              <a:gd name="T19" fmla="*/ 299 h 380"/>
              <a:gd name="T20" fmla="*/ 534 w 547"/>
              <a:gd name="T21" fmla="*/ 178 h 380"/>
              <a:gd name="T22" fmla="*/ 402 w 547"/>
              <a:gd name="T23" fmla="*/ 70 h 380"/>
              <a:gd name="T24" fmla="*/ 384 w 547"/>
              <a:gd name="T25" fmla="*/ 78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47" h="380">
                <a:moveTo>
                  <a:pt x="384" y="78"/>
                </a:moveTo>
                <a:cubicBezTo>
                  <a:pt x="384" y="78"/>
                  <a:pt x="170" y="0"/>
                  <a:pt x="164" y="56"/>
                </a:cubicBezTo>
                <a:cubicBezTo>
                  <a:pt x="158" y="111"/>
                  <a:pt x="182" y="134"/>
                  <a:pt x="182" y="134"/>
                </a:cubicBezTo>
                <a:cubicBezTo>
                  <a:pt x="174" y="311"/>
                  <a:pt x="23" y="198"/>
                  <a:pt x="23" y="198"/>
                </a:cubicBezTo>
                <a:cubicBezTo>
                  <a:pt x="0" y="242"/>
                  <a:pt x="0" y="242"/>
                  <a:pt x="0" y="242"/>
                </a:cubicBezTo>
                <a:cubicBezTo>
                  <a:pt x="188" y="380"/>
                  <a:pt x="245" y="147"/>
                  <a:pt x="245" y="147"/>
                </a:cubicBezTo>
                <a:cubicBezTo>
                  <a:pt x="326" y="161"/>
                  <a:pt x="396" y="117"/>
                  <a:pt x="396" y="117"/>
                </a:cubicBezTo>
                <a:cubicBezTo>
                  <a:pt x="396" y="117"/>
                  <a:pt x="547" y="145"/>
                  <a:pt x="457" y="255"/>
                </a:cubicBezTo>
                <a:cubicBezTo>
                  <a:pt x="448" y="266"/>
                  <a:pt x="448" y="266"/>
                  <a:pt x="448" y="266"/>
                </a:cubicBezTo>
                <a:cubicBezTo>
                  <a:pt x="496" y="299"/>
                  <a:pt x="496" y="299"/>
                  <a:pt x="496" y="299"/>
                </a:cubicBezTo>
                <a:cubicBezTo>
                  <a:pt x="496" y="299"/>
                  <a:pt x="525" y="252"/>
                  <a:pt x="534" y="178"/>
                </a:cubicBezTo>
                <a:cubicBezTo>
                  <a:pt x="543" y="104"/>
                  <a:pt x="455" y="79"/>
                  <a:pt x="402" y="70"/>
                </a:cubicBezTo>
                <a:lnTo>
                  <a:pt x="384" y="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7046913" y="3046413"/>
            <a:ext cx="1281112" cy="3176588"/>
            <a:chOff x="7046913" y="3046413"/>
            <a:chExt cx="1281112" cy="3176588"/>
          </a:xfrm>
        </p:grpSpPr>
        <p:sp>
          <p:nvSpPr>
            <p:cNvPr id="527" name="Freeform 85">
              <a:hlinkClick r:id="rId3"/>
            </p:cNvPr>
            <p:cNvSpPr>
              <a:spLocks/>
            </p:cNvSpPr>
            <p:nvPr/>
          </p:nvSpPr>
          <p:spPr bwMode="auto">
            <a:xfrm>
              <a:off x="7046913" y="3046413"/>
              <a:ext cx="1268413" cy="1168400"/>
            </a:xfrm>
            <a:custGeom>
              <a:avLst/>
              <a:gdLst>
                <a:gd name="T0" fmla="*/ 124 w 696"/>
                <a:gd name="T1" fmla="*/ 214 h 642"/>
                <a:gd name="T2" fmla="*/ 189 w 696"/>
                <a:gd name="T3" fmla="*/ 530 h 642"/>
                <a:gd name="T4" fmla="*/ 471 w 696"/>
                <a:gd name="T5" fmla="*/ 519 h 642"/>
                <a:gd name="T6" fmla="*/ 531 w 696"/>
                <a:gd name="T7" fmla="*/ 545 h 642"/>
                <a:gd name="T8" fmla="*/ 570 w 696"/>
                <a:gd name="T9" fmla="*/ 543 h 642"/>
                <a:gd name="T10" fmla="*/ 628 w 696"/>
                <a:gd name="T11" fmla="*/ 576 h 642"/>
                <a:gd name="T12" fmla="*/ 651 w 696"/>
                <a:gd name="T13" fmla="*/ 565 h 642"/>
                <a:gd name="T14" fmla="*/ 685 w 696"/>
                <a:gd name="T15" fmla="*/ 532 h 642"/>
                <a:gd name="T16" fmla="*/ 696 w 696"/>
                <a:gd name="T17" fmla="*/ 486 h 642"/>
                <a:gd name="T18" fmla="*/ 694 w 696"/>
                <a:gd name="T19" fmla="*/ 461 h 642"/>
                <a:gd name="T20" fmla="*/ 635 w 696"/>
                <a:gd name="T21" fmla="*/ 427 h 642"/>
                <a:gd name="T22" fmla="*/ 617 w 696"/>
                <a:gd name="T23" fmla="*/ 393 h 642"/>
                <a:gd name="T24" fmla="*/ 564 w 696"/>
                <a:gd name="T25" fmla="*/ 355 h 642"/>
                <a:gd name="T26" fmla="*/ 428 w 696"/>
                <a:gd name="T27" fmla="*/ 107 h 642"/>
                <a:gd name="T28" fmla="*/ 124 w 696"/>
                <a:gd name="T29" fmla="*/ 214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6" h="642">
                  <a:moveTo>
                    <a:pt x="124" y="214"/>
                  </a:moveTo>
                  <a:cubicBezTo>
                    <a:pt x="114" y="231"/>
                    <a:pt x="0" y="424"/>
                    <a:pt x="189" y="530"/>
                  </a:cubicBezTo>
                  <a:cubicBezTo>
                    <a:pt x="385" y="642"/>
                    <a:pt x="444" y="533"/>
                    <a:pt x="471" y="519"/>
                  </a:cubicBezTo>
                  <a:cubicBezTo>
                    <a:pt x="498" y="505"/>
                    <a:pt x="531" y="545"/>
                    <a:pt x="531" y="545"/>
                  </a:cubicBezTo>
                  <a:cubicBezTo>
                    <a:pt x="570" y="543"/>
                    <a:pt x="570" y="543"/>
                    <a:pt x="570" y="543"/>
                  </a:cubicBezTo>
                  <a:cubicBezTo>
                    <a:pt x="628" y="576"/>
                    <a:pt x="628" y="576"/>
                    <a:pt x="628" y="576"/>
                  </a:cubicBezTo>
                  <a:cubicBezTo>
                    <a:pt x="651" y="565"/>
                    <a:pt x="651" y="565"/>
                    <a:pt x="651" y="565"/>
                  </a:cubicBezTo>
                  <a:cubicBezTo>
                    <a:pt x="685" y="532"/>
                    <a:pt x="685" y="532"/>
                    <a:pt x="685" y="532"/>
                  </a:cubicBezTo>
                  <a:cubicBezTo>
                    <a:pt x="696" y="486"/>
                    <a:pt x="696" y="486"/>
                    <a:pt x="696" y="486"/>
                  </a:cubicBezTo>
                  <a:cubicBezTo>
                    <a:pt x="694" y="461"/>
                    <a:pt x="694" y="461"/>
                    <a:pt x="694" y="461"/>
                  </a:cubicBezTo>
                  <a:cubicBezTo>
                    <a:pt x="635" y="427"/>
                    <a:pt x="635" y="427"/>
                    <a:pt x="635" y="427"/>
                  </a:cubicBezTo>
                  <a:cubicBezTo>
                    <a:pt x="617" y="393"/>
                    <a:pt x="617" y="393"/>
                    <a:pt x="617" y="393"/>
                  </a:cubicBezTo>
                  <a:cubicBezTo>
                    <a:pt x="617" y="393"/>
                    <a:pt x="565" y="385"/>
                    <a:pt x="564" y="355"/>
                  </a:cubicBezTo>
                  <a:cubicBezTo>
                    <a:pt x="562" y="325"/>
                    <a:pt x="625" y="218"/>
                    <a:pt x="428" y="107"/>
                  </a:cubicBezTo>
                  <a:cubicBezTo>
                    <a:pt x="240" y="0"/>
                    <a:pt x="133" y="197"/>
                    <a:pt x="124" y="214"/>
                  </a:cubicBezTo>
                  <a:close/>
                </a:path>
              </a:pathLst>
            </a:custGeom>
            <a:solidFill>
              <a:srgbClr val="E6B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86"/>
            <p:cNvSpPr>
              <a:spLocks/>
            </p:cNvSpPr>
            <p:nvPr/>
          </p:nvSpPr>
          <p:spPr bwMode="auto">
            <a:xfrm>
              <a:off x="8186738" y="3860800"/>
              <a:ext cx="92075" cy="234950"/>
            </a:xfrm>
            <a:custGeom>
              <a:avLst/>
              <a:gdLst>
                <a:gd name="T0" fmla="*/ 0 w 50"/>
                <a:gd name="T1" fmla="*/ 129 h 129"/>
                <a:gd name="T2" fmla="*/ 50 w 50"/>
                <a:gd name="T3" fmla="*/ 5 h 129"/>
                <a:gd name="T4" fmla="*/ 43 w 50"/>
                <a:gd name="T5" fmla="*/ 0 h 129"/>
                <a:gd name="T6" fmla="*/ 0 w 50"/>
                <a:gd name="T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29">
                  <a:moveTo>
                    <a:pt x="0" y="129"/>
                  </a:moveTo>
                  <a:cubicBezTo>
                    <a:pt x="0" y="129"/>
                    <a:pt x="32" y="27"/>
                    <a:pt x="50" y="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9" y="61"/>
                    <a:pt x="0" y="129"/>
                  </a:cubicBez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87"/>
            <p:cNvSpPr>
              <a:spLocks/>
            </p:cNvSpPr>
            <p:nvPr/>
          </p:nvSpPr>
          <p:spPr bwMode="auto">
            <a:xfrm>
              <a:off x="8154988" y="3841750"/>
              <a:ext cx="90488" cy="234950"/>
            </a:xfrm>
            <a:custGeom>
              <a:avLst/>
              <a:gdLst>
                <a:gd name="T0" fmla="*/ 0 w 50"/>
                <a:gd name="T1" fmla="*/ 129 h 129"/>
                <a:gd name="T2" fmla="*/ 50 w 50"/>
                <a:gd name="T3" fmla="*/ 4 h 129"/>
                <a:gd name="T4" fmla="*/ 43 w 50"/>
                <a:gd name="T5" fmla="*/ 0 h 129"/>
                <a:gd name="T6" fmla="*/ 0 w 50"/>
                <a:gd name="T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29">
                  <a:moveTo>
                    <a:pt x="0" y="129"/>
                  </a:moveTo>
                  <a:cubicBezTo>
                    <a:pt x="0" y="129"/>
                    <a:pt x="32" y="27"/>
                    <a:pt x="50" y="4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9" y="61"/>
                    <a:pt x="0" y="129"/>
                  </a:cubicBez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88"/>
            <p:cNvSpPr>
              <a:spLocks/>
            </p:cNvSpPr>
            <p:nvPr/>
          </p:nvSpPr>
          <p:spPr bwMode="auto">
            <a:xfrm>
              <a:off x="8121650" y="3824288"/>
              <a:ext cx="92075" cy="233363"/>
            </a:xfrm>
            <a:custGeom>
              <a:avLst/>
              <a:gdLst>
                <a:gd name="T0" fmla="*/ 0 w 50"/>
                <a:gd name="T1" fmla="*/ 128 h 128"/>
                <a:gd name="T2" fmla="*/ 50 w 50"/>
                <a:gd name="T3" fmla="*/ 4 h 128"/>
                <a:gd name="T4" fmla="*/ 43 w 50"/>
                <a:gd name="T5" fmla="*/ 0 h 128"/>
                <a:gd name="T6" fmla="*/ 0 w 50"/>
                <a:gd name="T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28">
                  <a:moveTo>
                    <a:pt x="0" y="128"/>
                  </a:moveTo>
                  <a:cubicBezTo>
                    <a:pt x="0" y="128"/>
                    <a:pt x="32" y="27"/>
                    <a:pt x="50" y="4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9" y="60"/>
                    <a:pt x="0" y="128"/>
                  </a:cubicBez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89"/>
            <p:cNvSpPr>
              <a:spLocks/>
            </p:cNvSpPr>
            <p:nvPr/>
          </p:nvSpPr>
          <p:spPr bwMode="auto">
            <a:xfrm>
              <a:off x="8013700" y="3762375"/>
              <a:ext cx="182563" cy="276225"/>
            </a:xfrm>
            <a:custGeom>
              <a:avLst/>
              <a:gdLst>
                <a:gd name="T0" fmla="*/ 0 w 100"/>
                <a:gd name="T1" fmla="*/ 152 h 152"/>
                <a:gd name="T2" fmla="*/ 86 w 100"/>
                <a:gd name="T3" fmla="*/ 0 h 152"/>
                <a:gd name="T4" fmla="*/ 100 w 100"/>
                <a:gd name="T5" fmla="*/ 30 h 152"/>
                <a:gd name="T6" fmla="*/ 39 w 100"/>
                <a:gd name="T7" fmla="*/ 150 h 152"/>
                <a:gd name="T8" fmla="*/ 0 w 100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52">
                  <a:moveTo>
                    <a:pt x="0" y="152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44" y="94"/>
                    <a:pt x="39" y="150"/>
                  </a:cubicBezTo>
                  <a:lnTo>
                    <a:pt x="0" y="152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Freeform 90"/>
            <p:cNvSpPr>
              <a:spLocks/>
            </p:cNvSpPr>
            <p:nvPr/>
          </p:nvSpPr>
          <p:spPr bwMode="auto">
            <a:xfrm>
              <a:off x="8205788" y="3903663"/>
              <a:ext cx="101600" cy="177800"/>
            </a:xfrm>
            <a:custGeom>
              <a:avLst/>
              <a:gdLst>
                <a:gd name="T0" fmla="*/ 0 w 64"/>
                <a:gd name="T1" fmla="*/ 112 h 112"/>
                <a:gd name="T2" fmla="*/ 63 w 64"/>
                <a:gd name="T3" fmla="*/ 0 h 112"/>
                <a:gd name="T4" fmla="*/ 64 w 64"/>
                <a:gd name="T5" fmla="*/ 19 h 112"/>
                <a:gd name="T6" fmla="*/ 54 w 64"/>
                <a:gd name="T7" fmla="*/ 68 h 112"/>
                <a:gd name="T8" fmla="*/ 16 w 64"/>
                <a:gd name="T9" fmla="*/ 105 h 112"/>
                <a:gd name="T10" fmla="*/ 0 w 64"/>
                <a:gd name="T1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112">
                  <a:moveTo>
                    <a:pt x="0" y="112"/>
                  </a:moveTo>
                  <a:lnTo>
                    <a:pt x="63" y="0"/>
                  </a:lnTo>
                  <a:lnTo>
                    <a:pt x="64" y="19"/>
                  </a:lnTo>
                  <a:lnTo>
                    <a:pt x="54" y="68"/>
                  </a:lnTo>
                  <a:lnTo>
                    <a:pt x="16" y="105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Freeform 91"/>
            <p:cNvSpPr>
              <a:spLocks noEditPoints="1"/>
            </p:cNvSpPr>
            <p:nvPr/>
          </p:nvSpPr>
          <p:spPr bwMode="auto">
            <a:xfrm>
              <a:off x="7524750" y="3463925"/>
              <a:ext cx="550863" cy="457200"/>
            </a:xfrm>
            <a:custGeom>
              <a:avLst/>
              <a:gdLst>
                <a:gd name="T0" fmla="*/ 111 w 303"/>
                <a:gd name="T1" fmla="*/ 1 h 251"/>
                <a:gd name="T2" fmla="*/ 106 w 303"/>
                <a:gd name="T3" fmla="*/ 5 h 251"/>
                <a:gd name="T4" fmla="*/ 103 w 303"/>
                <a:gd name="T5" fmla="*/ 14 h 251"/>
                <a:gd name="T6" fmla="*/ 116 w 303"/>
                <a:gd name="T7" fmla="*/ 40 h 251"/>
                <a:gd name="T8" fmla="*/ 110 w 303"/>
                <a:gd name="T9" fmla="*/ 52 h 251"/>
                <a:gd name="T10" fmla="*/ 106 w 303"/>
                <a:gd name="T11" fmla="*/ 59 h 251"/>
                <a:gd name="T12" fmla="*/ 82 w 303"/>
                <a:gd name="T13" fmla="*/ 99 h 251"/>
                <a:gd name="T14" fmla="*/ 76 w 303"/>
                <a:gd name="T15" fmla="*/ 109 h 251"/>
                <a:gd name="T16" fmla="*/ 70 w 303"/>
                <a:gd name="T17" fmla="*/ 119 h 251"/>
                <a:gd name="T18" fmla="*/ 48 w 303"/>
                <a:gd name="T19" fmla="*/ 161 h 251"/>
                <a:gd name="T20" fmla="*/ 45 w 303"/>
                <a:gd name="T21" fmla="*/ 168 h 251"/>
                <a:gd name="T22" fmla="*/ 37 w 303"/>
                <a:gd name="T23" fmla="*/ 179 h 251"/>
                <a:gd name="T24" fmla="*/ 8 w 303"/>
                <a:gd name="T25" fmla="*/ 181 h 251"/>
                <a:gd name="T26" fmla="*/ 2 w 303"/>
                <a:gd name="T27" fmla="*/ 188 h 251"/>
                <a:gd name="T28" fmla="*/ 1 w 303"/>
                <a:gd name="T29" fmla="*/ 195 h 251"/>
                <a:gd name="T30" fmla="*/ 4 w 303"/>
                <a:gd name="T31" fmla="*/ 200 h 251"/>
                <a:gd name="T32" fmla="*/ 39 w 303"/>
                <a:gd name="T33" fmla="*/ 184 h 251"/>
                <a:gd name="T34" fmla="*/ 62 w 303"/>
                <a:gd name="T35" fmla="*/ 188 h 251"/>
                <a:gd name="T36" fmla="*/ 202 w 303"/>
                <a:gd name="T37" fmla="*/ 225 h 251"/>
                <a:gd name="T38" fmla="*/ 282 w 303"/>
                <a:gd name="T39" fmla="*/ 251 h 251"/>
                <a:gd name="T40" fmla="*/ 284 w 303"/>
                <a:gd name="T41" fmla="*/ 246 h 251"/>
                <a:gd name="T42" fmla="*/ 156 w 303"/>
                <a:gd name="T43" fmla="*/ 207 h 251"/>
                <a:gd name="T44" fmla="*/ 63 w 303"/>
                <a:gd name="T45" fmla="*/ 183 h 251"/>
                <a:gd name="T46" fmla="*/ 43 w 303"/>
                <a:gd name="T47" fmla="*/ 180 h 251"/>
                <a:gd name="T48" fmla="*/ 49 w 303"/>
                <a:gd name="T49" fmla="*/ 170 h 251"/>
                <a:gd name="T50" fmla="*/ 52 w 303"/>
                <a:gd name="T51" fmla="*/ 163 h 251"/>
                <a:gd name="T52" fmla="*/ 68 w 303"/>
                <a:gd name="T53" fmla="*/ 132 h 251"/>
                <a:gd name="T54" fmla="*/ 70 w 303"/>
                <a:gd name="T55" fmla="*/ 133 h 251"/>
                <a:gd name="T56" fmla="*/ 80 w 303"/>
                <a:gd name="T57" fmla="*/ 112 h 251"/>
                <a:gd name="T58" fmla="*/ 93 w 303"/>
                <a:gd name="T59" fmla="*/ 92 h 251"/>
                <a:gd name="T60" fmla="*/ 92 w 303"/>
                <a:gd name="T61" fmla="*/ 91 h 251"/>
                <a:gd name="T62" fmla="*/ 110 w 303"/>
                <a:gd name="T63" fmla="*/ 61 h 251"/>
                <a:gd name="T64" fmla="*/ 114 w 303"/>
                <a:gd name="T65" fmla="*/ 55 h 251"/>
                <a:gd name="T66" fmla="*/ 119 w 303"/>
                <a:gd name="T67" fmla="*/ 44 h 251"/>
                <a:gd name="T68" fmla="*/ 133 w 303"/>
                <a:gd name="T69" fmla="*/ 60 h 251"/>
                <a:gd name="T70" fmla="*/ 300 w 303"/>
                <a:gd name="T71" fmla="*/ 217 h 251"/>
                <a:gd name="T72" fmla="*/ 303 w 303"/>
                <a:gd name="T73" fmla="*/ 213 h 251"/>
                <a:gd name="T74" fmla="*/ 303 w 303"/>
                <a:gd name="T75" fmla="*/ 213 h 251"/>
                <a:gd name="T76" fmla="*/ 204 w 303"/>
                <a:gd name="T77" fmla="*/ 124 h 251"/>
                <a:gd name="T78" fmla="*/ 136 w 303"/>
                <a:gd name="T79" fmla="*/ 56 h 251"/>
                <a:gd name="T80" fmla="*/ 121 w 303"/>
                <a:gd name="T81" fmla="*/ 39 h 251"/>
                <a:gd name="T82" fmla="*/ 117 w 303"/>
                <a:gd name="T83" fmla="*/ 1 h 251"/>
                <a:gd name="T84" fmla="*/ 111 w 303"/>
                <a:gd name="T85" fmla="*/ 1 h 251"/>
                <a:gd name="T86" fmla="*/ 22 w 303"/>
                <a:gd name="T87" fmla="*/ 193 h 251"/>
                <a:gd name="T88" fmla="*/ 7 w 303"/>
                <a:gd name="T89" fmla="*/ 196 h 251"/>
                <a:gd name="T90" fmla="*/ 6 w 303"/>
                <a:gd name="T91" fmla="*/ 190 h 251"/>
                <a:gd name="T92" fmla="*/ 11 w 303"/>
                <a:gd name="T93" fmla="*/ 185 h 251"/>
                <a:gd name="T94" fmla="*/ 34 w 303"/>
                <a:gd name="T95" fmla="*/ 183 h 251"/>
                <a:gd name="T96" fmla="*/ 22 w 303"/>
                <a:gd name="T97" fmla="*/ 193 h 251"/>
                <a:gd name="T98" fmla="*/ 120 w 303"/>
                <a:gd name="T99" fmla="*/ 20 h 251"/>
                <a:gd name="T100" fmla="*/ 118 w 303"/>
                <a:gd name="T101" fmla="*/ 35 h 251"/>
                <a:gd name="T102" fmla="*/ 107 w 303"/>
                <a:gd name="T103" fmla="*/ 15 h 251"/>
                <a:gd name="T104" fmla="*/ 110 w 303"/>
                <a:gd name="T105" fmla="*/ 8 h 251"/>
                <a:gd name="T106" fmla="*/ 115 w 303"/>
                <a:gd name="T107" fmla="*/ 5 h 251"/>
                <a:gd name="T108" fmla="*/ 120 w 303"/>
                <a:gd name="T109" fmla="*/ 2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3" h="251">
                  <a:moveTo>
                    <a:pt x="111" y="1"/>
                  </a:moveTo>
                  <a:cubicBezTo>
                    <a:pt x="109" y="1"/>
                    <a:pt x="107" y="3"/>
                    <a:pt x="106" y="5"/>
                  </a:cubicBezTo>
                  <a:cubicBezTo>
                    <a:pt x="104" y="8"/>
                    <a:pt x="103" y="11"/>
                    <a:pt x="103" y="14"/>
                  </a:cubicBezTo>
                  <a:cubicBezTo>
                    <a:pt x="102" y="20"/>
                    <a:pt x="107" y="29"/>
                    <a:pt x="116" y="40"/>
                  </a:cubicBezTo>
                  <a:cubicBezTo>
                    <a:pt x="115" y="44"/>
                    <a:pt x="113" y="48"/>
                    <a:pt x="110" y="52"/>
                  </a:cubicBezTo>
                  <a:cubicBezTo>
                    <a:pt x="109" y="54"/>
                    <a:pt x="108" y="57"/>
                    <a:pt x="106" y="59"/>
                  </a:cubicBezTo>
                  <a:cubicBezTo>
                    <a:pt x="96" y="75"/>
                    <a:pt x="88" y="88"/>
                    <a:pt x="82" y="99"/>
                  </a:cubicBezTo>
                  <a:cubicBezTo>
                    <a:pt x="80" y="103"/>
                    <a:pt x="78" y="106"/>
                    <a:pt x="76" y="109"/>
                  </a:cubicBezTo>
                  <a:cubicBezTo>
                    <a:pt x="74" y="112"/>
                    <a:pt x="72" y="116"/>
                    <a:pt x="70" y="119"/>
                  </a:cubicBezTo>
                  <a:cubicBezTo>
                    <a:pt x="64" y="130"/>
                    <a:pt x="57" y="144"/>
                    <a:pt x="48" y="161"/>
                  </a:cubicBezTo>
                  <a:cubicBezTo>
                    <a:pt x="47" y="164"/>
                    <a:pt x="46" y="166"/>
                    <a:pt x="45" y="168"/>
                  </a:cubicBezTo>
                  <a:cubicBezTo>
                    <a:pt x="43" y="172"/>
                    <a:pt x="40" y="176"/>
                    <a:pt x="37" y="179"/>
                  </a:cubicBezTo>
                  <a:cubicBezTo>
                    <a:pt x="24" y="177"/>
                    <a:pt x="13" y="177"/>
                    <a:pt x="8" y="181"/>
                  </a:cubicBezTo>
                  <a:cubicBezTo>
                    <a:pt x="5" y="183"/>
                    <a:pt x="3" y="186"/>
                    <a:pt x="2" y="188"/>
                  </a:cubicBezTo>
                  <a:cubicBezTo>
                    <a:pt x="1" y="190"/>
                    <a:pt x="0" y="193"/>
                    <a:pt x="1" y="195"/>
                  </a:cubicBezTo>
                  <a:cubicBezTo>
                    <a:pt x="1" y="197"/>
                    <a:pt x="3" y="199"/>
                    <a:pt x="4" y="200"/>
                  </a:cubicBezTo>
                  <a:cubicBezTo>
                    <a:pt x="12" y="204"/>
                    <a:pt x="26" y="200"/>
                    <a:pt x="39" y="184"/>
                  </a:cubicBezTo>
                  <a:cubicBezTo>
                    <a:pt x="46" y="185"/>
                    <a:pt x="54" y="186"/>
                    <a:pt x="62" y="188"/>
                  </a:cubicBezTo>
                  <a:cubicBezTo>
                    <a:pt x="101" y="196"/>
                    <a:pt x="157" y="211"/>
                    <a:pt x="202" y="225"/>
                  </a:cubicBezTo>
                  <a:cubicBezTo>
                    <a:pt x="247" y="239"/>
                    <a:pt x="282" y="251"/>
                    <a:pt x="282" y="251"/>
                  </a:cubicBezTo>
                  <a:cubicBezTo>
                    <a:pt x="284" y="246"/>
                    <a:pt x="284" y="246"/>
                    <a:pt x="284" y="246"/>
                  </a:cubicBezTo>
                  <a:cubicBezTo>
                    <a:pt x="284" y="246"/>
                    <a:pt x="221" y="225"/>
                    <a:pt x="156" y="207"/>
                  </a:cubicBezTo>
                  <a:cubicBezTo>
                    <a:pt x="123" y="197"/>
                    <a:pt x="89" y="188"/>
                    <a:pt x="63" y="183"/>
                  </a:cubicBezTo>
                  <a:cubicBezTo>
                    <a:pt x="55" y="182"/>
                    <a:pt x="49" y="181"/>
                    <a:pt x="43" y="180"/>
                  </a:cubicBezTo>
                  <a:cubicBezTo>
                    <a:pt x="45" y="177"/>
                    <a:pt x="47" y="173"/>
                    <a:pt x="49" y="170"/>
                  </a:cubicBezTo>
                  <a:cubicBezTo>
                    <a:pt x="50" y="168"/>
                    <a:pt x="51" y="166"/>
                    <a:pt x="52" y="163"/>
                  </a:cubicBezTo>
                  <a:cubicBezTo>
                    <a:pt x="58" y="151"/>
                    <a:pt x="64" y="141"/>
                    <a:pt x="68" y="132"/>
                  </a:cubicBezTo>
                  <a:cubicBezTo>
                    <a:pt x="70" y="133"/>
                    <a:pt x="70" y="133"/>
                    <a:pt x="70" y="133"/>
                  </a:cubicBezTo>
                  <a:cubicBezTo>
                    <a:pt x="70" y="133"/>
                    <a:pt x="72" y="126"/>
                    <a:pt x="80" y="112"/>
                  </a:cubicBezTo>
                  <a:cubicBezTo>
                    <a:pt x="88" y="98"/>
                    <a:pt x="93" y="92"/>
                    <a:pt x="93" y="92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7" y="82"/>
                    <a:pt x="103" y="72"/>
                    <a:pt x="110" y="61"/>
                  </a:cubicBezTo>
                  <a:cubicBezTo>
                    <a:pt x="112" y="59"/>
                    <a:pt x="113" y="57"/>
                    <a:pt x="114" y="55"/>
                  </a:cubicBezTo>
                  <a:cubicBezTo>
                    <a:pt x="116" y="51"/>
                    <a:pt x="118" y="48"/>
                    <a:pt x="119" y="44"/>
                  </a:cubicBezTo>
                  <a:cubicBezTo>
                    <a:pt x="123" y="49"/>
                    <a:pt x="128" y="54"/>
                    <a:pt x="133" y="60"/>
                  </a:cubicBezTo>
                  <a:cubicBezTo>
                    <a:pt x="188" y="120"/>
                    <a:pt x="300" y="217"/>
                    <a:pt x="300" y="217"/>
                  </a:cubicBezTo>
                  <a:cubicBezTo>
                    <a:pt x="303" y="213"/>
                    <a:pt x="303" y="213"/>
                    <a:pt x="303" y="213"/>
                  </a:cubicBezTo>
                  <a:cubicBezTo>
                    <a:pt x="303" y="213"/>
                    <a:pt x="303" y="213"/>
                    <a:pt x="303" y="213"/>
                  </a:cubicBezTo>
                  <a:cubicBezTo>
                    <a:pt x="303" y="213"/>
                    <a:pt x="253" y="170"/>
                    <a:pt x="204" y="124"/>
                  </a:cubicBezTo>
                  <a:cubicBezTo>
                    <a:pt x="179" y="101"/>
                    <a:pt x="154" y="77"/>
                    <a:pt x="136" y="56"/>
                  </a:cubicBezTo>
                  <a:cubicBezTo>
                    <a:pt x="130" y="50"/>
                    <a:pt x="125" y="45"/>
                    <a:pt x="121" y="39"/>
                  </a:cubicBezTo>
                  <a:cubicBezTo>
                    <a:pt x="128" y="19"/>
                    <a:pt x="124" y="6"/>
                    <a:pt x="117" y="1"/>
                  </a:cubicBezTo>
                  <a:cubicBezTo>
                    <a:pt x="115" y="0"/>
                    <a:pt x="113" y="0"/>
                    <a:pt x="111" y="1"/>
                  </a:cubicBezTo>
                  <a:close/>
                  <a:moveTo>
                    <a:pt x="22" y="193"/>
                  </a:moveTo>
                  <a:cubicBezTo>
                    <a:pt x="15" y="197"/>
                    <a:pt x="9" y="197"/>
                    <a:pt x="7" y="196"/>
                  </a:cubicBezTo>
                  <a:cubicBezTo>
                    <a:pt x="5" y="195"/>
                    <a:pt x="4" y="194"/>
                    <a:pt x="6" y="190"/>
                  </a:cubicBezTo>
                  <a:cubicBezTo>
                    <a:pt x="7" y="189"/>
                    <a:pt x="9" y="187"/>
                    <a:pt x="11" y="185"/>
                  </a:cubicBezTo>
                  <a:cubicBezTo>
                    <a:pt x="13" y="182"/>
                    <a:pt x="22" y="182"/>
                    <a:pt x="34" y="183"/>
                  </a:cubicBezTo>
                  <a:cubicBezTo>
                    <a:pt x="30" y="188"/>
                    <a:pt x="26" y="191"/>
                    <a:pt x="22" y="193"/>
                  </a:cubicBezTo>
                  <a:close/>
                  <a:moveTo>
                    <a:pt x="120" y="20"/>
                  </a:moveTo>
                  <a:cubicBezTo>
                    <a:pt x="120" y="24"/>
                    <a:pt x="120" y="29"/>
                    <a:pt x="118" y="35"/>
                  </a:cubicBezTo>
                  <a:cubicBezTo>
                    <a:pt x="111" y="25"/>
                    <a:pt x="107" y="18"/>
                    <a:pt x="107" y="15"/>
                  </a:cubicBezTo>
                  <a:cubicBezTo>
                    <a:pt x="108" y="12"/>
                    <a:pt x="109" y="9"/>
                    <a:pt x="110" y="8"/>
                  </a:cubicBezTo>
                  <a:cubicBezTo>
                    <a:pt x="112" y="4"/>
                    <a:pt x="113" y="4"/>
                    <a:pt x="115" y="5"/>
                  </a:cubicBezTo>
                  <a:cubicBezTo>
                    <a:pt x="117" y="6"/>
                    <a:pt x="120" y="11"/>
                    <a:pt x="12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Freeform 92"/>
            <p:cNvSpPr>
              <a:spLocks/>
            </p:cNvSpPr>
            <p:nvPr/>
          </p:nvSpPr>
          <p:spPr bwMode="auto">
            <a:xfrm>
              <a:off x="7281863" y="3260725"/>
              <a:ext cx="527050" cy="334963"/>
            </a:xfrm>
            <a:custGeom>
              <a:avLst/>
              <a:gdLst>
                <a:gd name="T0" fmla="*/ 267 w 289"/>
                <a:gd name="T1" fmla="*/ 47 h 184"/>
                <a:gd name="T2" fmla="*/ 191 w 289"/>
                <a:gd name="T3" fmla="*/ 34 h 184"/>
                <a:gd name="T4" fmla="*/ 191 w 289"/>
                <a:gd name="T5" fmla="*/ 34 h 184"/>
                <a:gd name="T6" fmla="*/ 121 w 289"/>
                <a:gd name="T7" fmla="*/ 68 h 184"/>
                <a:gd name="T8" fmla="*/ 121 w 289"/>
                <a:gd name="T9" fmla="*/ 68 h 184"/>
                <a:gd name="T10" fmla="*/ 33 w 289"/>
                <a:gd name="T11" fmla="*/ 167 h 184"/>
                <a:gd name="T12" fmla="*/ 33 w 289"/>
                <a:gd name="T13" fmla="*/ 167 h 184"/>
                <a:gd name="T14" fmla="*/ 27 w 289"/>
                <a:gd name="T15" fmla="*/ 175 h 184"/>
                <a:gd name="T16" fmla="*/ 27 w 289"/>
                <a:gd name="T17" fmla="*/ 175 h 184"/>
                <a:gd name="T18" fmla="*/ 9 w 289"/>
                <a:gd name="T19" fmla="*/ 180 h 184"/>
                <a:gd name="T20" fmla="*/ 9 w 289"/>
                <a:gd name="T21" fmla="*/ 180 h 184"/>
                <a:gd name="T22" fmla="*/ 4 w 289"/>
                <a:gd name="T23" fmla="*/ 161 h 184"/>
                <a:gd name="T24" fmla="*/ 4 w 289"/>
                <a:gd name="T25" fmla="*/ 161 h 184"/>
                <a:gd name="T26" fmla="*/ 51 w 289"/>
                <a:gd name="T27" fmla="*/ 97 h 184"/>
                <a:gd name="T28" fmla="*/ 51 w 289"/>
                <a:gd name="T29" fmla="*/ 97 h 184"/>
                <a:gd name="T30" fmla="*/ 173 w 289"/>
                <a:gd name="T31" fmla="*/ 10 h 184"/>
                <a:gd name="T32" fmla="*/ 173 w 289"/>
                <a:gd name="T33" fmla="*/ 10 h 184"/>
                <a:gd name="T34" fmla="*/ 280 w 289"/>
                <a:gd name="T35" fmla="*/ 23 h 184"/>
                <a:gd name="T36" fmla="*/ 280 w 289"/>
                <a:gd name="T37" fmla="*/ 23 h 184"/>
                <a:gd name="T38" fmla="*/ 286 w 289"/>
                <a:gd name="T39" fmla="*/ 41 h 184"/>
                <a:gd name="T40" fmla="*/ 286 w 289"/>
                <a:gd name="T41" fmla="*/ 41 h 184"/>
                <a:gd name="T42" fmla="*/ 267 w 289"/>
                <a:gd name="T43" fmla="*/ 4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9" h="184">
                  <a:moveTo>
                    <a:pt x="267" y="47"/>
                  </a:moveTo>
                  <a:cubicBezTo>
                    <a:pt x="240" y="32"/>
                    <a:pt x="215" y="29"/>
                    <a:pt x="191" y="34"/>
                  </a:cubicBezTo>
                  <a:cubicBezTo>
                    <a:pt x="191" y="34"/>
                    <a:pt x="191" y="34"/>
                    <a:pt x="191" y="34"/>
                  </a:cubicBezTo>
                  <a:cubicBezTo>
                    <a:pt x="166" y="39"/>
                    <a:pt x="143" y="52"/>
                    <a:pt x="121" y="68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78" y="101"/>
                    <a:pt x="45" y="148"/>
                    <a:pt x="33" y="167"/>
                  </a:cubicBezTo>
                  <a:cubicBezTo>
                    <a:pt x="33" y="167"/>
                    <a:pt x="33" y="167"/>
                    <a:pt x="33" y="167"/>
                  </a:cubicBezTo>
                  <a:cubicBezTo>
                    <a:pt x="29" y="172"/>
                    <a:pt x="27" y="175"/>
                    <a:pt x="27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4" y="182"/>
                    <a:pt x="15" y="184"/>
                    <a:pt x="9" y="180"/>
                  </a:cubicBezTo>
                  <a:cubicBezTo>
                    <a:pt x="9" y="180"/>
                    <a:pt x="9" y="180"/>
                    <a:pt x="9" y="180"/>
                  </a:cubicBezTo>
                  <a:cubicBezTo>
                    <a:pt x="2" y="176"/>
                    <a:pt x="0" y="168"/>
                    <a:pt x="4" y="161"/>
                  </a:cubicBezTo>
                  <a:cubicBezTo>
                    <a:pt x="4" y="161"/>
                    <a:pt x="4" y="161"/>
                    <a:pt x="4" y="161"/>
                  </a:cubicBezTo>
                  <a:cubicBezTo>
                    <a:pt x="4" y="161"/>
                    <a:pt x="22" y="131"/>
                    <a:pt x="51" y="97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81" y="63"/>
                    <a:pt x="123" y="25"/>
                    <a:pt x="173" y="10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206" y="0"/>
                    <a:pt x="244" y="2"/>
                    <a:pt x="280" y="23"/>
                  </a:cubicBezTo>
                  <a:cubicBezTo>
                    <a:pt x="280" y="23"/>
                    <a:pt x="280" y="23"/>
                    <a:pt x="280" y="23"/>
                  </a:cubicBezTo>
                  <a:cubicBezTo>
                    <a:pt x="287" y="26"/>
                    <a:pt x="289" y="35"/>
                    <a:pt x="286" y="41"/>
                  </a:cubicBezTo>
                  <a:cubicBezTo>
                    <a:pt x="286" y="41"/>
                    <a:pt x="286" y="41"/>
                    <a:pt x="286" y="41"/>
                  </a:cubicBezTo>
                  <a:cubicBezTo>
                    <a:pt x="282" y="48"/>
                    <a:pt x="274" y="50"/>
                    <a:pt x="267" y="47"/>
                  </a:cubicBezTo>
                  <a:close/>
                </a:path>
              </a:pathLst>
            </a:custGeom>
            <a:solidFill>
              <a:srgbClr val="FFD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Freeform 93"/>
            <p:cNvSpPr>
              <a:spLocks/>
            </p:cNvSpPr>
            <p:nvPr/>
          </p:nvSpPr>
          <p:spPr bwMode="auto">
            <a:xfrm>
              <a:off x="7221538" y="3654425"/>
              <a:ext cx="95250" cy="95250"/>
            </a:xfrm>
            <a:custGeom>
              <a:avLst/>
              <a:gdLst>
                <a:gd name="T0" fmla="*/ 31 w 52"/>
                <a:gd name="T1" fmla="*/ 3 h 52"/>
                <a:gd name="T2" fmla="*/ 49 w 52"/>
                <a:gd name="T3" fmla="*/ 32 h 52"/>
                <a:gd name="T4" fmla="*/ 20 w 52"/>
                <a:gd name="T5" fmla="*/ 49 h 52"/>
                <a:gd name="T6" fmla="*/ 3 w 52"/>
                <a:gd name="T7" fmla="*/ 20 h 52"/>
                <a:gd name="T8" fmla="*/ 31 w 52"/>
                <a:gd name="T9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1" y="3"/>
                  </a:moveTo>
                  <a:cubicBezTo>
                    <a:pt x="44" y="6"/>
                    <a:pt x="52" y="19"/>
                    <a:pt x="49" y="32"/>
                  </a:cubicBezTo>
                  <a:cubicBezTo>
                    <a:pt x="45" y="44"/>
                    <a:pt x="33" y="52"/>
                    <a:pt x="20" y="49"/>
                  </a:cubicBezTo>
                  <a:cubicBezTo>
                    <a:pt x="7" y="46"/>
                    <a:pt x="0" y="33"/>
                    <a:pt x="3" y="20"/>
                  </a:cubicBezTo>
                  <a:cubicBezTo>
                    <a:pt x="6" y="8"/>
                    <a:pt x="19" y="0"/>
                    <a:pt x="31" y="3"/>
                  </a:cubicBezTo>
                  <a:close/>
                </a:path>
              </a:pathLst>
            </a:custGeom>
            <a:solidFill>
              <a:srgbClr val="FFD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Freeform 97"/>
            <p:cNvSpPr>
              <a:spLocks/>
            </p:cNvSpPr>
            <p:nvPr/>
          </p:nvSpPr>
          <p:spPr bwMode="auto">
            <a:xfrm>
              <a:off x="7207250" y="5905500"/>
              <a:ext cx="152400" cy="169863"/>
            </a:xfrm>
            <a:custGeom>
              <a:avLst/>
              <a:gdLst>
                <a:gd name="T0" fmla="*/ 84 w 84"/>
                <a:gd name="T1" fmla="*/ 33 h 93"/>
                <a:gd name="T2" fmla="*/ 69 w 84"/>
                <a:gd name="T3" fmla="*/ 8 h 93"/>
                <a:gd name="T4" fmla="*/ 53 w 84"/>
                <a:gd name="T5" fmla="*/ 0 h 93"/>
                <a:gd name="T6" fmla="*/ 43 w 84"/>
                <a:gd name="T7" fmla="*/ 7 h 93"/>
                <a:gd name="T8" fmla="*/ 47 w 84"/>
                <a:gd name="T9" fmla="*/ 19 h 93"/>
                <a:gd name="T10" fmla="*/ 28 w 84"/>
                <a:gd name="T11" fmla="*/ 19 h 93"/>
                <a:gd name="T12" fmla="*/ 0 w 84"/>
                <a:gd name="T13" fmla="*/ 83 h 93"/>
                <a:gd name="T14" fmla="*/ 9 w 84"/>
                <a:gd name="T15" fmla="*/ 93 h 93"/>
                <a:gd name="T16" fmla="*/ 47 w 84"/>
                <a:gd name="T17" fmla="*/ 54 h 93"/>
                <a:gd name="T18" fmla="*/ 64 w 84"/>
                <a:gd name="T19" fmla="*/ 68 h 93"/>
                <a:gd name="T20" fmla="*/ 84 w 84"/>
                <a:gd name="T21" fmla="*/ 3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93">
                  <a:moveTo>
                    <a:pt x="84" y="33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55" y="19"/>
                    <a:pt x="47" y="19"/>
                  </a:cubicBezTo>
                  <a:cubicBezTo>
                    <a:pt x="38" y="19"/>
                    <a:pt x="28" y="19"/>
                    <a:pt x="28" y="19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9" y="93"/>
                    <a:pt x="35" y="52"/>
                    <a:pt x="47" y="54"/>
                  </a:cubicBezTo>
                  <a:cubicBezTo>
                    <a:pt x="59" y="57"/>
                    <a:pt x="64" y="68"/>
                    <a:pt x="64" y="68"/>
                  </a:cubicBezTo>
                  <a:lnTo>
                    <a:pt x="84" y="33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Freeform 98"/>
            <p:cNvSpPr>
              <a:spLocks/>
            </p:cNvSpPr>
            <p:nvPr/>
          </p:nvSpPr>
          <p:spPr bwMode="auto">
            <a:xfrm>
              <a:off x="8099425" y="6081713"/>
              <a:ext cx="179388" cy="141288"/>
            </a:xfrm>
            <a:custGeom>
              <a:avLst/>
              <a:gdLst>
                <a:gd name="T0" fmla="*/ 29 w 98"/>
                <a:gd name="T1" fmla="*/ 0 h 78"/>
                <a:gd name="T2" fmla="*/ 6 w 98"/>
                <a:gd name="T3" fmla="*/ 18 h 78"/>
                <a:gd name="T4" fmla="*/ 0 w 98"/>
                <a:gd name="T5" fmla="*/ 36 h 78"/>
                <a:gd name="T6" fmla="*/ 8 w 98"/>
                <a:gd name="T7" fmla="*/ 44 h 78"/>
                <a:gd name="T8" fmla="*/ 19 w 98"/>
                <a:gd name="T9" fmla="*/ 40 h 78"/>
                <a:gd name="T10" fmla="*/ 22 w 98"/>
                <a:gd name="T11" fmla="*/ 58 h 78"/>
                <a:gd name="T12" fmla="*/ 89 w 98"/>
                <a:gd name="T13" fmla="*/ 78 h 78"/>
                <a:gd name="T14" fmla="*/ 98 w 98"/>
                <a:gd name="T15" fmla="*/ 68 h 78"/>
                <a:gd name="T16" fmla="*/ 55 w 98"/>
                <a:gd name="T17" fmla="*/ 35 h 78"/>
                <a:gd name="T18" fmla="*/ 66 w 98"/>
                <a:gd name="T19" fmla="*/ 17 h 78"/>
                <a:gd name="T20" fmla="*/ 29 w 98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78">
                  <a:moveTo>
                    <a:pt x="29" y="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19" y="31"/>
                    <a:pt x="19" y="40"/>
                  </a:cubicBezTo>
                  <a:cubicBezTo>
                    <a:pt x="20" y="48"/>
                    <a:pt x="22" y="58"/>
                    <a:pt x="22" y="58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98" y="68"/>
                    <a:pt x="54" y="47"/>
                    <a:pt x="55" y="35"/>
                  </a:cubicBezTo>
                  <a:cubicBezTo>
                    <a:pt x="56" y="23"/>
                    <a:pt x="66" y="17"/>
                    <a:pt x="66" y="17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Freeform 100"/>
            <p:cNvSpPr>
              <a:spLocks/>
            </p:cNvSpPr>
            <p:nvPr/>
          </p:nvSpPr>
          <p:spPr bwMode="auto">
            <a:xfrm>
              <a:off x="8096250" y="4011613"/>
              <a:ext cx="231775" cy="119063"/>
            </a:xfrm>
            <a:custGeom>
              <a:avLst/>
              <a:gdLst>
                <a:gd name="T0" fmla="*/ 2 w 127"/>
                <a:gd name="T1" fmla="*/ 65 h 65"/>
                <a:gd name="T2" fmla="*/ 46 w 127"/>
                <a:gd name="T3" fmla="*/ 10 h 65"/>
                <a:gd name="T4" fmla="*/ 84 w 127"/>
                <a:gd name="T5" fmla="*/ 0 h 65"/>
                <a:gd name="T6" fmla="*/ 86 w 127"/>
                <a:gd name="T7" fmla="*/ 6 h 65"/>
                <a:gd name="T8" fmla="*/ 47 w 127"/>
                <a:gd name="T9" fmla="*/ 19 h 65"/>
                <a:gd name="T10" fmla="*/ 125 w 127"/>
                <a:gd name="T11" fmla="*/ 10 h 65"/>
                <a:gd name="T12" fmla="*/ 125 w 127"/>
                <a:gd name="T13" fmla="*/ 18 h 65"/>
                <a:gd name="T14" fmla="*/ 88 w 127"/>
                <a:gd name="T15" fmla="*/ 28 h 65"/>
                <a:gd name="T16" fmla="*/ 120 w 127"/>
                <a:gd name="T17" fmla="*/ 28 h 65"/>
                <a:gd name="T18" fmla="*/ 115 w 127"/>
                <a:gd name="T19" fmla="*/ 37 h 65"/>
                <a:gd name="T20" fmla="*/ 86 w 127"/>
                <a:gd name="T21" fmla="*/ 36 h 65"/>
                <a:gd name="T22" fmla="*/ 105 w 127"/>
                <a:gd name="T23" fmla="*/ 41 h 65"/>
                <a:gd name="T24" fmla="*/ 102 w 127"/>
                <a:gd name="T25" fmla="*/ 47 h 65"/>
                <a:gd name="T26" fmla="*/ 78 w 127"/>
                <a:gd name="T27" fmla="*/ 40 h 65"/>
                <a:gd name="T28" fmla="*/ 87 w 127"/>
                <a:gd name="T29" fmla="*/ 49 h 65"/>
                <a:gd name="T30" fmla="*/ 84 w 127"/>
                <a:gd name="T31" fmla="*/ 52 h 65"/>
                <a:gd name="T32" fmla="*/ 66 w 127"/>
                <a:gd name="T33" fmla="*/ 42 h 65"/>
                <a:gd name="T34" fmla="*/ 25 w 127"/>
                <a:gd name="T35" fmla="*/ 64 h 65"/>
                <a:gd name="T36" fmla="*/ 0 w 127"/>
                <a:gd name="T37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65">
                  <a:moveTo>
                    <a:pt x="2" y="65"/>
                  </a:moveTo>
                  <a:cubicBezTo>
                    <a:pt x="2" y="65"/>
                    <a:pt x="21" y="20"/>
                    <a:pt x="46" y="10"/>
                  </a:cubicBezTo>
                  <a:cubicBezTo>
                    <a:pt x="72" y="0"/>
                    <a:pt x="84" y="0"/>
                    <a:pt x="84" y="0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92" y="22"/>
                    <a:pt x="125" y="10"/>
                  </a:cubicBezTo>
                  <a:cubicBezTo>
                    <a:pt x="125" y="10"/>
                    <a:pt x="127" y="15"/>
                    <a:pt x="125" y="18"/>
                  </a:cubicBezTo>
                  <a:cubicBezTo>
                    <a:pt x="124" y="21"/>
                    <a:pt x="88" y="28"/>
                    <a:pt x="88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8"/>
                    <a:pt x="120" y="37"/>
                    <a:pt x="115" y="37"/>
                  </a:cubicBezTo>
                  <a:cubicBezTo>
                    <a:pt x="110" y="37"/>
                    <a:pt x="86" y="36"/>
                    <a:pt x="86" y="36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9" y="47"/>
                    <a:pt x="102" y="47"/>
                  </a:cubicBezTo>
                  <a:cubicBezTo>
                    <a:pt x="95" y="47"/>
                    <a:pt x="78" y="40"/>
                    <a:pt x="78" y="40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49"/>
                    <a:pt x="90" y="52"/>
                    <a:pt x="84" y="52"/>
                  </a:cubicBezTo>
                  <a:cubicBezTo>
                    <a:pt x="78" y="52"/>
                    <a:pt x="66" y="42"/>
                    <a:pt x="66" y="42"/>
                  </a:cubicBezTo>
                  <a:cubicBezTo>
                    <a:pt x="66" y="42"/>
                    <a:pt x="34" y="43"/>
                    <a:pt x="25" y="64"/>
                  </a:cubicBezTo>
                  <a:cubicBezTo>
                    <a:pt x="0" y="64"/>
                    <a:pt x="0" y="64"/>
                    <a:pt x="0" y="64"/>
                  </a:cubicBezTo>
                </a:path>
              </a:pathLst>
            </a:custGeom>
            <a:solidFill>
              <a:srgbClr val="F2D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Freeform 101"/>
            <p:cNvSpPr>
              <a:spLocks/>
            </p:cNvSpPr>
            <p:nvPr/>
          </p:nvSpPr>
          <p:spPr bwMode="auto">
            <a:xfrm>
              <a:off x="7958138" y="4117975"/>
              <a:ext cx="192088" cy="958850"/>
            </a:xfrm>
            <a:custGeom>
              <a:avLst/>
              <a:gdLst>
                <a:gd name="T0" fmla="*/ 35 w 121"/>
                <a:gd name="T1" fmla="*/ 604 h 604"/>
                <a:gd name="T2" fmla="*/ 37 w 121"/>
                <a:gd name="T3" fmla="*/ 599 h 604"/>
                <a:gd name="T4" fmla="*/ 121 w 121"/>
                <a:gd name="T5" fmla="*/ 1 h 604"/>
                <a:gd name="T6" fmla="*/ 88 w 121"/>
                <a:gd name="T7" fmla="*/ 0 h 604"/>
                <a:gd name="T8" fmla="*/ 0 w 121"/>
                <a:gd name="T9" fmla="*/ 588 h 604"/>
                <a:gd name="T10" fmla="*/ 35 w 121"/>
                <a:gd name="T11" fmla="*/ 60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604">
                  <a:moveTo>
                    <a:pt x="35" y="604"/>
                  </a:moveTo>
                  <a:lnTo>
                    <a:pt x="37" y="599"/>
                  </a:lnTo>
                  <a:lnTo>
                    <a:pt x="121" y="1"/>
                  </a:lnTo>
                  <a:lnTo>
                    <a:pt x="88" y="0"/>
                  </a:lnTo>
                  <a:lnTo>
                    <a:pt x="0" y="588"/>
                  </a:lnTo>
                  <a:lnTo>
                    <a:pt x="35" y="60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Freeform 102"/>
            <p:cNvSpPr>
              <a:spLocks/>
            </p:cNvSpPr>
            <p:nvPr/>
          </p:nvSpPr>
          <p:spPr bwMode="auto">
            <a:xfrm>
              <a:off x="7269163" y="3914775"/>
              <a:ext cx="196850" cy="158750"/>
            </a:xfrm>
            <a:custGeom>
              <a:avLst/>
              <a:gdLst>
                <a:gd name="T0" fmla="*/ 105 w 108"/>
                <a:gd name="T1" fmla="*/ 87 h 87"/>
                <a:gd name="T2" fmla="*/ 78 w 108"/>
                <a:gd name="T3" fmla="*/ 22 h 87"/>
                <a:gd name="T4" fmla="*/ 45 w 108"/>
                <a:gd name="T5" fmla="*/ 2 h 87"/>
                <a:gd name="T6" fmla="*/ 41 w 108"/>
                <a:gd name="T7" fmla="*/ 7 h 87"/>
                <a:gd name="T8" fmla="*/ 75 w 108"/>
                <a:gd name="T9" fmla="*/ 30 h 87"/>
                <a:gd name="T10" fmla="*/ 2 w 108"/>
                <a:gd name="T11" fmla="*/ 0 h 87"/>
                <a:gd name="T12" fmla="*/ 0 w 108"/>
                <a:gd name="T13" fmla="*/ 8 h 87"/>
                <a:gd name="T14" fmla="*/ 33 w 108"/>
                <a:gd name="T15" fmla="*/ 28 h 87"/>
                <a:gd name="T16" fmla="*/ 3 w 108"/>
                <a:gd name="T17" fmla="*/ 19 h 87"/>
                <a:gd name="T18" fmla="*/ 5 w 108"/>
                <a:gd name="T19" fmla="*/ 28 h 87"/>
                <a:gd name="T20" fmla="*/ 33 w 108"/>
                <a:gd name="T21" fmla="*/ 36 h 87"/>
                <a:gd name="T22" fmla="*/ 14 w 108"/>
                <a:gd name="T23" fmla="*/ 35 h 87"/>
                <a:gd name="T24" fmla="*/ 15 w 108"/>
                <a:gd name="T25" fmla="*/ 42 h 87"/>
                <a:gd name="T26" fmla="*/ 39 w 108"/>
                <a:gd name="T27" fmla="*/ 42 h 87"/>
                <a:gd name="T28" fmla="*/ 28 w 108"/>
                <a:gd name="T29" fmla="*/ 48 h 87"/>
                <a:gd name="T30" fmla="*/ 30 w 108"/>
                <a:gd name="T31" fmla="*/ 52 h 87"/>
                <a:gd name="T32" fmla="*/ 50 w 108"/>
                <a:gd name="T33" fmla="*/ 47 h 87"/>
                <a:gd name="T34" fmla="*/ 84 w 108"/>
                <a:gd name="T35" fmla="*/ 80 h 87"/>
                <a:gd name="T36" fmla="*/ 108 w 108"/>
                <a:gd name="T3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87">
                  <a:moveTo>
                    <a:pt x="105" y="87"/>
                  </a:moveTo>
                  <a:cubicBezTo>
                    <a:pt x="105" y="87"/>
                    <a:pt x="100" y="40"/>
                    <a:pt x="78" y="22"/>
                  </a:cubicBezTo>
                  <a:cubicBezTo>
                    <a:pt x="57" y="5"/>
                    <a:pt x="45" y="2"/>
                    <a:pt x="45" y="2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31" y="21"/>
                    <a:pt x="2" y="0"/>
                  </a:cubicBezTo>
                  <a:cubicBezTo>
                    <a:pt x="2" y="0"/>
                    <a:pt x="0" y="5"/>
                    <a:pt x="0" y="8"/>
                  </a:cubicBezTo>
                  <a:cubicBezTo>
                    <a:pt x="0" y="11"/>
                    <a:pt x="33" y="28"/>
                    <a:pt x="33" y="2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0" y="27"/>
                    <a:pt x="5" y="28"/>
                  </a:cubicBezTo>
                  <a:cubicBezTo>
                    <a:pt x="9" y="30"/>
                    <a:pt x="33" y="36"/>
                    <a:pt x="33" y="36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8" y="40"/>
                    <a:pt x="15" y="42"/>
                  </a:cubicBezTo>
                  <a:cubicBezTo>
                    <a:pt x="21" y="44"/>
                    <a:pt x="39" y="42"/>
                    <a:pt x="39" y="42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4" y="50"/>
                    <a:pt x="30" y="52"/>
                  </a:cubicBezTo>
                  <a:cubicBezTo>
                    <a:pt x="35" y="54"/>
                    <a:pt x="50" y="47"/>
                    <a:pt x="50" y="47"/>
                  </a:cubicBezTo>
                  <a:cubicBezTo>
                    <a:pt x="50" y="47"/>
                    <a:pt x="80" y="57"/>
                    <a:pt x="84" y="80"/>
                  </a:cubicBezTo>
                  <a:cubicBezTo>
                    <a:pt x="108" y="87"/>
                    <a:pt x="108" y="87"/>
                    <a:pt x="108" y="87"/>
                  </a:cubicBezTo>
                </a:path>
              </a:pathLst>
            </a:custGeom>
            <a:solidFill>
              <a:srgbClr val="F2D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Freeform 103"/>
            <p:cNvSpPr>
              <a:spLocks/>
            </p:cNvSpPr>
            <p:nvPr/>
          </p:nvSpPr>
          <p:spPr bwMode="auto">
            <a:xfrm>
              <a:off x="7543800" y="4200525"/>
              <a:ext cx="603250" cy="1004888"/>
            </a:xfrm>
            <a:custGeom>
              <a:avLst/>
              <a:gdLst>
                <a:gd name="T0" fmla="*/ 78 w 331"/>
                <a:gd name="T1" fmla="*/ 479 h 551"/>
                <a:gd name="T2" fmla="*/ 8 w 331"/>
                <a:gd name="T3" fmla="*/ 173 h 551"/>
                <a:gd name="T4" fmla="*/ 19 w 331"/>
                <a:gd name="T5" fmla="*/ 134 h 551"/>
                <a:gd name="T6" fmla="*/ 56 w 331"/>
                <a:gd name="T7" fmla="*/ 52 h 551"/>
                <a:gd name="T8" fmla="*/ 198 w 331"/>
                <a:gd name="T9" fmla="*/ 5 h 551"/>
                <a:gd name="T10" fmla="*/ 252 w 331"/>
                <a:gd name="T11" fmla="*/ 152 h 551"/>
                <a:gd name="T12" fmla="*/ 247 w 331"/>
                <a:gd name="T13" fmla="*/ 477 h 551"/>
                <a:gd name="T14" fmla="*/ 78 w 331"/>
                <a:gd name="T15" fmla="*/ 479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1" h="551">
                  <a:moveTo>
                    <a:pt x="78" y="479"/>
                  </a:moveTo>
                  <a:cubicBezTo>
                    <a:pt x="78" y="479"/>
                    <a:pt x="0" y="315"/>
                    <a:pt x="8" y="173"/>
                  </a:cubicBezTo>
                  <a:cubicBezTo>
                    <a:pt x="9" y="158"/>
                    <a:pt x="14" y="145"/>
                    <a:pt x="19" y="134"/>
                  </a:cubicBezTo>
                  <a:cubicBezTo>
                    <a:pt x="25" y="109"/>
                    <a:pt x="35" y="78"/>
                    <a:pt x="56" y="52"/>
                  </a:cubicBezTo>
                  <a:cubicBezTo>
                    <a:pt x="100" y="0"/>
                    <a:pt x="186" y="11"/>
                    <a:pt x="198" y="5"/>
                  </a:cubicBezTo>
                  <a:cubicBezTo>
                    <a:pt x="198" y="5"/>
                    <a:pt x="331" y="20"/>
                    <a:pt x="252" y="152"/>
                  </a:cubicBezTo>
                  <a:cubicBezTo>
                    <a:pt x="323" y="264"/>
                    <a:pt x="281" y="402"/>
                    <a:pt x="247" y="477"/>
                  </a:cubicBezTo>
                  <a:cubicBezTo>
                    <a:pt x="247" y="477"/>
                    <a:pt x="190" y="551"/>
                    <a:pt x="78" y="479"/>
                  </a:cubicBezTo>
                  <a:close/>
                </a:path>
              </a:pathLst>
            </a:custGeom>
            <a:solidFill>
              <a:srgbClr val="F2D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Freeform 104"/>
            <p:cNvSpPr>
              <a:spLocks/>
            </p:cNvSpPr>
            <p:nvPr/>
          </p:nvSpPr>
          <p:spPr bwMode="auto">
            <a:xfrm>
              <a:off x="7635875" y="4268788"/>
              <a:ext cx="447675" cy="965200"/>
            </a:xfrm>
            <a:custGeom>
              <a:avLst/>
              <a:gdLst>
                <a:gd name="T0" fmla="*/ 187 w 246"/>
                <a:gd name="T1" fmla="*/ 111 h 530"/>
                <a:gd name="T2" fmla="*/ 164 w 246"/>
                <a:gd name="T3" fmla="*/ 15 h 530"/>
                <a:gd name="T4" fmla="*/ 18 w 246"/>
                <a:gd name="T5" fmla="*/ 95 h 530"/>
                <a:gd name="T6" fmla="*/ 20 w 246"/>
                <a:gd name="T7" fmla="*/ 366 h 530"/>
                <a:gd name="T8" fmla="*/ 189 w 246"/>
                <a:gd name="T9" fmla="*/ 394 h 530"/>
                <a:gd name="T10" fmla="*/ 187 w 246"/>
                <a:gd name="T11" fmla="*/ 111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530">
                  <a:moveTo>
                    <a:pt x="187" y="111"/>
                  </a:moveTo>
                  <a:cubicBezTo>
                    <a:pt x="187" y="111"/>
                    <a:pt x="220" y="30"/>
                    <a:pt x="164" y="15"/>
                  </a:cubicBezTo>
                  <a:cubicBezTo>
                    <a:pt x="109" y="0"/>
                    <a:pt x="28" y="14"/>
                    <a:pt x="18" y="95"/>
                  </a:cubicBezTo>
                  <a:cubicBezTo>
                    <a:pt x="7" y="176"/>
                    <a:pt x="0" y="333"/>
                    <a:pt x="20" y="366"/>
                  </a:cubicBezTo>
                  <a:cubicBezTo>
                    <a:pt x="40" y="399"/>
                    <a:pt x="126" y="530"/>
                    <a:pt x="189" y="394"/>
                  </a:cubicBezTo>
                  <a:cubicBezTo>
                    <a:pt x="203" y="365"/>
                    <a:pt x="246" y="192"/>
                    <a:pt x="187" y="111"/>
                  </a:cubicBezTo>
                  <a:close/>
                </a:path>
              </a:pathLst>
            </a:custGeom>
            <a:solidFill>
              <a:srgbClr val="EFC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Freeform 105"/>
            <p:cNvSpPr>
              <a:spLocks/>
            </p:cNvSpPr>
            <p:nvPr/>
          </p:nvSpPr>
          <p:spPr bwMode="auto">
            <a:xfrm>
              <a:off x="7661275" y="4418013"/>
              <a:ext cx="381000" cy="387350"/>
            </a:xfrm>
            <a:custGeom>
              <a:avLst/>
              <a:gdLst>
                <a:gd name="T0" fmla="*/ 101 w 209"/>
                <a:gd name="T1" fmla="*/ 44 h 213"/>
                <a:gd name="T2" fmla="*/ 0 w 209"/>
                <a:gd name="T3" fmla="*/ 115 h 213"/>
                <a:gd name="T4" fmla="*/ 90 w 209"/>
                <a:gd name="T5" fmla="*/ 159 h 213"/>
                <a:gd name="T6" fmla="*/ 195 w 209"/>
                <a:gd name="T7" fmla="*/ 175 h 213"/>
                <a:gd name="T8" fmla="*/ 209 w 209"/>
                <a:gd name="T9" fmla="*/ 165 h 213"/>
                <a:gd name="T10" fmla="*/ 147 w 209"/>
                <a:gd name="T11" fmla="*/ 56 h 213"/>
                <a:gd name="T12" fmla="*/ 101 w 209"/>
                <a:gd name="T13" fmla="*/ 44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3">
                  <a:moveTo>
                    <a:pt x="101" y="44"/>
                  </a:moveTo>
                  <a:cubicBezTo>
                    <a:pt x="101" y="44"/>
                    <a:pt x="66" y="131"/>
                    <a:pt x="0" y="115"/>
                  </a:cubicBezTo>
                  <a:cubicBezTo>
                    <a:pt x="0" y="115"/>
                    <a:pt x="41" y="213"/>
                    <a:pt x="90" y="159"/>
                  </a:cubicBezTo>
                  <a:cubicBezTo>
                    <a:pt x="139" y="106"/>
                    <a:pt x="134" y="185"/>
                    <a:pt x="195" y="175"/>
                  </a:cubicBezTo>
                  <a:cubicBezTo>
                    <a:pt x="209" y="165"/>
                    <a:pt x="209" y="165"/>
                    <a:pt x="209" y="165"/>
                  </a:cubicBezTo>
                  <a:cubicBezTo>
                    <a:pt x="209" y="165"/>
                    <a:pt x="140" y="123"/>
                    <a:pt x="147" y="56"/>
                  </a:cubicBezTo>
                  <a:cubicBezTo>
                    <a:pt x="147" y="56"/>
                    <a:pt x="139" y="0"/>
                    <a:pt x="101" y="44"/>
                  </a:cubicBezTo>
                  <a:close/>
                </a:path>
              </a:pathLst>
            </a:custGeom>
            <a:solidFill>
              <a:srgbClr val="CE9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Freeform 106"/>
            <p:cNvSpPr>
              <a:spLocks/>
            </p:cNvSpPr>
            <p:nvPr/>
          </p:nvSpPr>
          <p:spPr bwMode="auto">
            <a:xfrm>
              <a:off x="7837488" y="4727575"/>
              <a:ext cx="96838" cy="84138"/>
            </a:xfrm>
            <a:custGeom>
              <a:avLst/>
              <a:gdLst>
                <a:gd name="T0" fmla="*/ 5 w 53"/>
                <a:gd name="T1" fmla="*/ 26 h 46"/>
                <a:gd name="T2" fmla="*/ 34 w 53"/>
                <a:gd name="T3" fmla="*/ 13 h 46"/>
                <a:gd name="T4" fmla="*/ 49 w 53"/>
                <a:gd name="T5" fmla="*/ 45 h 46"/>
                <a:gd name="T6" fmla="*/ 33 w 53"/>
                <a:gd name="T7" fmla="*/ 43 h 46"/>
                <a:gd name="T8" fmla="*/ 20 w 53"/>
                <a:gd name="T9" fmla="*/ 27 h 46"/>
                <a:gd name="T10" fmla="*/ 14 w 53"/>
                <a:gd name="T11" fmla="*/ 42 h 46"/>
                <a:gd name="T12" fmla="*/ 5 w 53"/>
                <a:gd name="T13" fmla="*/ 2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46">
                  <a:moveTo>
                    <a:pt x="5" y="26"/>
                  </a:moveTo>
                  <a:cubicBezTo>
                    <a:pt x="5" y="26"/>
                    <a:pt x="16" y="0"/>
                    <a:pt x="34" y="13"/>
                  </a:cubicBezTo>
                  <a:cubicBezTo>
                    <a:pt x="53" y="26"/>
                    <a:pt x="49" y="45"/>
                    <a:pt x="49" y="45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2" y="24"/>
                    <a:pt x="20" y="27"/>
                  </a:cubicBezTo>
                  <a:cubicBezTo>
                    <a:pt x="7" y="30"/>
                    <a:pt x="14" y="42"/>
                    <a:pt x="14" y="42"/>
                  </a:cubicBezTo>
                  <a:cubicBezTo>
                    <a:pt x="14" y="42"/>
                    <a:pt x="0" y="46"/>
                    <a:pt x="5" y="26"/>
                  </a:cubicBezTo>
                  <a:close/>
                </a:path>
              </a:pathLst>
            </a:custGeom>
            <a:solidFill>
              <a:srgbClr val="CE9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Freeform 107"/>
            <p:cNvSpPr>
              <a:spLocks/>
            </p:cNvSpPr>
            <p:nvPr/>
          </p:nvSpPr>
          <p:spPr bwMode="auto">
            <a:xfrm>
              <a:off x="7886700" y="4824413"/>
              <a:ext cx="98425" cy="85725"/>
            </a:xfrm>
            <a:custGeom>
              <a:avLst/>
              <a:gdLst>
                <a:gd name="T0" fmla="*/ 46 w 54"/>
                <a:gd name="T1" fmla="*/ 37 h 47"/>
                <a:gd name="T2" fmla="*/ 34 w 54"/>
                <a:gd name="T3" fmla="*/ 6 h 47"/>
                <a:gd name="T4" fmla="*/ 0 w 54"/>
                <a:gd name="T5" fmla="*/ 47 h 47"/>
                <a:gd name="T6" fmla="*/ 46 w 54"/>
                <a:gd name="T7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47">
                  <a:moveTo>
                    <a:pt x="46" y="37"/>
                  </a:moveTo>
                  <a:cubicBezTo>
                    <a:pt x="46" y="37"/>
                    <a:pt x="54" y="11"/>
                    <a:pt x="34" y="6"/>
                  </a:cubicBezTo>
                  <a:cubicBezTo>
                    <a:pt x="14" y="0"/>
                    <a:pt x="0" y="47"/>
                    <a:pt x="0" y="47"/>
                  </a:cubicBezTo>
                  <a:lnTo>
                    <a:pt x="46" y="37"/>
                  </a:lnTo>
                  <a:close/>
                </a:path>
              </a:pathLst>
            </a:custGeom>
            <a:solidFill>
              <a:srgbClr val="F2D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Freeform 108"/>
            <p:cNvSpPr>
              <a:spLocks/>
            </p:cNvSpPr>
            <p:nvPr/>
          </p:nvSpPr>
          <p:spPr bwMode="auto">
            <a:xfrm>
              <a:off x="7881938" y="4830763"/>
              <a:ext cx="111125" cy="114300"/>
            </a:xfrm>
            <a:custGeom>
              <a:avLst/>
              <a:gdLst>
                <a:gd name="T0" fmla="*/ 0 w 61"/>
                <a:gd name="T1" fmla="*/ 46 h 62"/>
                <a:gd name="T2" fmla="*/ 44 w 61"/>
                <a:gd name="T3" fmla="*/ 22 h 62"/>
                <a:gd name="T4" fmla="*/ 0 w 61"/>
                <a:gd name="T5" fmla="*/ 4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62">
                  <a:moveTo>
                    <a:pt x="0" y="46"/>
                  </a:moveTo>
                  <a:cubicBezTo>
                    <a:pt x="0" y="46"/>
                    <a:pt x="27" y="0"/>
                    <a:pt x="44" y="22"/>
                  </a:cubicBezTo>
                  <a:cubicBezTo>
                    <a:pt x="61" y="44"/>
                    <a:pt x="34" y="62"/>
                    <a:pt x="0" y="46"/>
                  </a:cubicBezTo>
                  <a:close/>
                </a:path>
              </a:pathLst>
            </a:custGeom>
            <a:solidFill>
              <a:srgbClr val="CE9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Freeform 109"/>
            <p:cNvSpPr>
              <a:spLocks/>
            </p:cNvSpPr>
            <p:nvPr/>
          </p:nvSpPr>
          <p:spPr bwMode="auto">
            <a:xfrm>
              <a:off x="7693025" y="4429125"/>
              <a:ext cx="200025" cy="239713"/>
            </a:xfrm>
            <a:custGeom>
              <a:avLst/>
              <a:gdLst>
                <a:gd name="T0" fmla="*/ 97 w 109"/>
                <a:gd name="T1" fmla="*/ 25 h 132"/>
                <a:gd name="T2" fmla="*/ 0 w 109"/>
                <a:gd name="T3" fmla="*/ 108 h 132"/>
                <a:gd name="T4" fmla="*/ 70 w 109"/>
                <a:gd name="T5" fmla="*/ 17 h 132"/>
                <a:gd name="T6" fmla="*/ 90 w 109"/>
                <a:gd name="T7" fmla="*/ 1 h 132"/>
                <a:gd name="T8" fmla="*/ 97 w 109"/>
                <a:gd name="T9" fmla="*/ 2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32">
                  <a:moveTo>
                    <a:pt x="97" y="25"/>
                  </a:moveTo>
                  <a:cubicBezTo>
                    <a:pt x="97" y="25"/>
                    <a:pt x="55" y="132"/>
                    <a:pt x="0" y="108"/>
                  </a:cubicBezTo>
                  <a:cubicBezTo>
                    <a:pt x="0" y="108"/>
                    <a:pt x="70" y="91"/>
                    <a:pt x="70" y="17"/>
                  </a:cubicBezTo>
                  <a:cubicBezTo>
                    <a:pt x="70" y="17"/>
                    <a:pt x="72" y="0"/>
                    <a:pt x="90" y="1"/>
                  </a:cubicBezTo>
                  <a:cubicBezTo>
                    <a:pt x="109" y="2"/>
                    <a:pt x="97" y="25"/>
                    <a:pt x="97" y="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110"/>
            <p:cNvSpPr>
              <a:spLocks/>
            </p:cNvSpPr>
            <p:nvPr/>
          </p:nvSpPr>
          <p:spPr bwMode="auto">
            <a:xfrm>
              <a:off x="7900988" y="4459288"/>
              <a:ext cx="141288" cy="258763"/>
            </a:xfrm>
            <a:custGeom>
              <a:avLst/>
              <a:gdLst>
                <a:gd name="T0" fmla="*/ 7 w 77"/>
                <a:gd name="T1" fmla="*/ 12 h 142"/>
                <a:gd name="T2" fmla="*/ 77 w 77"/>
                <a:gd name="T3" fmla="*/ 142 h 142"/>
                <a:gd name="T4" fmla="*/ 31 w 77"/>
                <a:gd name="T5" fmla="*/ 70 h 142"/>
                <a:gd name="T6" fmla="*/ 22 w 77"/>
                <a:gd name="T7" fmla="*/ 7 h 142"/>
                <a:gd name="T8" fmla="*/ 7 w 77"/>
                <a:gd name="T9" fmla="*/ 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42">
                  <a:moveTo>
                    <a:pt x="7" y="12"/>
                  </a:moveTo>
                  <a:cubicBezTo>
                    <a:pt x="7" y="12"/>
                    <a:pt x="0" y="114"/>
                    <a:pt x="77" y="142"/>
                  </a:cubicBezTo>
                  <a:cubicBezTo>
                    <a:pt x="77" y="142"/>
                    <a:pt x="31" y="117"/>
                    <a:pt x="31" y="70"/>
                  </a:cubicBezTo>
                  <a:cubicBezTo>
                    <a:pt x="30" y="23"/>
                    <a:pt x="24" y="10"/>
                    <a:pt x="22" y="7"/>
                  </a:cubicBezTo>
                  <a:cubicBezTo>
                    <a:pt x="20" y="5"/>
                    <a:pt x="8" y="0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111"/>
            <p:cNvSpPr>
              <a:spLocks/>
            </p:cNvSpPr>
            <p:nvPr/>
          </p:nvSpPr>
          <p:spPr bwMode="auto">
            <a:xfrm>
              <a:off x="7702550" y="4602163"/>
              <a:ext cx="141288" cy="123825"/>
            </a:xfrm>
            <a:custGeom>
              <a:avLst/>
              <a:gdLst>
                <a:gd name="T0" fmla="*/ 48 w 77"/>
                <a:gd name="T1" fmla="*/ 11 h 68"/>
                <a:gd name="T2" fmla="*/ 39 w 77"/>
                <a:gd name="T3" fmla="*/ 65 h 68"/>
                <a:gd name="T4" fmla="*/ 48 w 77"/>
                <a:gd name="T5" fmla="*/ 1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48" y="11"/>
                  </a:moveTo>
                  <a:cubicBezTo>
                    <a:pt x="48" y="11"/>
                    <a:pt x="0" y="68"/>
                    <a:pt x="39" y="65"/>
                  </a:cubicBezTo>
                  <a:cubicBezTo>
                    <a:pt x="77" y="62"/>
                    <a:pt x="77" y="0"/>
                    <a:pt x="48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112"/>
            <p:cNvSpPr>
              <a:spLocks/>
            </p:cNvSpPr>
            <p:nvPr/>
          </p:nvSpPr>
          <p:spPr bwMode="auto">
            <a:xfrm>
              <a:off x="7893050" y="4606925"/>
              <a:ext cx="100013" cy="120650"/>
            </a:xfrm>
            <a:custGeom>
              <a:avLst/>
              <a:gdLst>
                <a:gd name="T0" fmla="*/ 3 w 55"/>
                <a:gd name="T1" fmla="*/ 22 h 66"/>
                <a:gd name="T2" fmla="*/ 32 w 55"/>
                <a:gd name="T3" fmla="*/ 58 h 66"/>
                <a:gd name="T4" fmla="*/ 31 w 55"/>
                <a:gd name="T5" fmla="*/ 27 h 66"/>
                <a:gd name="T6" fmla="*/ 3 w 55"/>
                <a:gd name="T7" fmla="*/ 2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66">
                  <a:moveTo>
                    <a:pt x="3" y="22"/>
                  </a:moveTo>
                  <a:cubicBezTo>
                    <a:pt x="3" y="22"/>
                    <a:pt x="10" y="50"/>
                    <a:pt x="32" y="58"/>
                  </a:cubicBezTo>
                  <a:cubicBezTo>
                    <a:pt x="55" y="66"/>
                    <a:pt x="44" y="44"/>
                    <a:pt x="31" y="27"/>
                  </a:cubicBezTo>
                  <a:cubicBezTo>
                    <a:pt x="18" y="9"/>
                    <a:pt x="0" y="0"/>
                    <a:pt x="3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Freeform 113"/>
            <p:cNvSpPr>
              <a:spLocks/>
            </p:cNvSpPr>
            <p:nvPr/>
          </p:nvSpPr>
          <p:spPr bwMode="auto">
            <a:xfrm>
              <a:off x="7481888" y="4583113"/>
              <a:ext cx="131763" cy="304800"/>
            </a:xfrm>
            <a:custGeom>
              <a:avLst/>
              <a:gdLst>
                <a:gd name="T0" fmla="*/ 47 w 72"/>
                <a:gd name="T1" fmla="*/ 17 h 167"/>
                <a:gd name="T2" fmla="*/ 5 w 72"/>
                <a:gd name="T3" fmla="*/ 44 h 167"/>
                <a:gd name="T4" fmla="*/ 70 w 72"/>
                <a:gd name="T5" fmla="*/ 126 h 167"/>
                <a:gd name="T6" fmla="*/ 47 w 72"/>
                <a:gd name="T7" fmla="*/ 1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67">
                  <a:moveTo>
                    <a:pt x="47" y="17"/>
                  </a:moveTo>
                  <a:cubicBezTo>
                    <a:pt x="47" y="17"/>
                    <a:pt x="10" y="0"/>
                    <a:pt x="5" y="44"/>
                  </a:cubicBezTo>
                  <a:cubicBezTo>
                    <a:pt x="0" y="88"/>
                    <a:pt x="72" y="167"/>
                    <a:pt x="70" y="126"/>
                  </a:cubicBezTo>
                  <a:cubicBezTo>
                    <a:pt x="68" y="84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D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Freeform 114"/>
            <p:cNvSpPr>
              <a:spLocks/>
            </p:cNvSpPr>
            <p:nvPr/>
          </p:nvSpPr>
          <p:spPr bwMode="auto">
            <a:xfrm>
              <a:off x="7512050" y="4621213"/>
              <a:ext cx="87313" cy="180975"/>
            </a:xfrm>
            <a:custGeom>
              <a:avLst/>
              <a:gdLst>
                <a:gd name="T0" fmla="*/ 38 w 48"/>
                <a:gd name="T1" fmla="*/ 36 h 99"/>
                <a:gd name="T2" fmla="*/ 18 w 48"/>
                <a:gd name="T3" fmla="*/ 11 h 99"/>
                <a:gd name="T4" fmla="*/ 23 w 48"/>
                <a:gd name="T5" fmla="*/ 41 h 99"/>
                <a:gd name="T6" fmla="*/ 22 w 48"/>
                <a:gd name="T7" fmla="*/ 69 h 99"/>
                <a:gd name="T8" fmla="*/ 39 w 48"/>
                <a:gd name="T9" fmla="*/ 87 h 99"/>
                <a:gd name="T10" fmla="*/ 38 w 48"/>
                <a:gd name="T11" fmla="*/ 3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99">
                  <a:moveTo>
                    <a:pt x="38" y="36"/>
                  </a:moveTo>
                  <a:cubicBezTo>
                    <a:pt x="38" y="36"/>
                    <a:pt x="36" y="0"/>
                    <a:pt x="18" y="11"/>
                  </a:cubicBezTo>
                  <a:cubicBezTo>
                    <a:pt x="0" y="22"/>
                    <a:pt x="6" y="13"/>
                    <a:pt x="23" y="41"/>
                  </a:cubicBezTo>
                  <a:cubicBezTo>
                    <a:pt x="39" y="69"/>
                    <a:pt x="31" y="77"/>
                    <a:pt x="22" y="69"/>
                  </a:cubicBezTo>
                  <a:cubicBezTo>
                    <a:pt x="13" y="60"/>
                    <a:pt x="29" y="99"/>
                    <a:pt x="39" y="87"/>
                  </a:cubicBezTo>
                  <a:cubicBezTo>
                    <a:pt x="48" y="74"/>
                    <a:pt x="41" y="52"/>
                    <a:pt x="38" y="36"/>
                  </a:cubicBezTo>
                  <a:close/>
                </a:path>
              </a:pathLst>
            </a:custGeom>
            <a:solidFill>
              <a:srgbClr val="EFC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Freeform 115"/>
            <p:cNvSpPr>
              <a:spLocks/>
            </p:cNvSpPr>
            <p:nvPr/>
          </p:nvSpPr>
          <p:spPr bwMode="auto">
            <a:xfrm>
              <a:off x="7542213" y="4119563"/>
              <a:ext cx="504825" cy="696913"/>
            </a:xfrm>
            <a:custGeom>
              <a:avLst/>
              <a:gdLst>
                <a:gd name="T0" fmla="*/ 258 w 277"/>
                <a:gd name="T1" fmla="*/ 61 h 383"/>
                <a:gd name="T2" fmla="*/ 207 w 277"/>
                <a:gd name="T3" fmla="*/ 117 h 383"/>
                <a:gd name="T4" fmla="*/ 55 w 277"/>
                <a:gd name="T5" fmla="*/ 156 h 383"/>
                <a:gd name="T6" fmla="*/ 48 w 277"/>
                <a:gd name="T7" fmla="*/ 383 h 383"/>
                <a:gd name="T8" fmla="*/ 37 w 277"/>
                <a:gd name="T9" fmla="*/ 381 h 383"/>
                <a:gd name="T10" fmla="*/ 11 w 277"/>
                <a:gd name="T11" fmla="*/ 268 h 383"/>
                <a:gd name="T12" fmla="*/ 42 w 277"/>
                <a:gd name="T13" fmla="*/ 97 h 383"/>
                <a:gd name="T14" fmla="*/ 258 w 277"/>
                <a:gd name="T15" fmla="*/ 6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" h="383">
                  <a:moveTo>
                    <a:pt x="258" y="61"/>
                  </a:moveTo>
                  <a:cubicBezTo>
                    <a:pt x="258" y="61"/>
                    <a:pt x="277" y="117"/>
                    <a:pt x="207" y="117"/>
                  </a:cubicBezTo>
                  <a:cubicBezTo>
                    <a:pt x="137" y="117"/>
                    <a:pt x="66" y="124"/>
                    <a:pt x="55" y="156"/>
                  </a:cubicBezTo>
                  <a:cubicBezTo>
                    <a:pt x="45" y="188"/>
                    <a:pt x="48" y="383"/>
                    <a:pt x="48" y="383"/>
                  </a:cubicBezTo>
                  <a:cubicBezTo>
                    <a:pt x="37" y="381"/>
                    <a:pt x="37" y="381"/>
                    <a:pt x="37" y="381"/>
                  </a:cubicBezTo>
                  <a:cubicBezTo>
                    <a:pt x="37" y="381"/>
                    <a:pt x="21" y="268"/>
                    <a:pt x="11" y="268"/>
                  </a:cubicBezTo>
                  <a:cubicBezTo>
                    <a:pt x="0" y="268"/>
                    <a:pt x="6" y="143"/>
                    <a:pt x="42" y="97"/>
                  </a:cubicBezTo>
                  <a:cubicBezTo>
                    <a:pt x="78" y="52"/>
                    <a:pt x="235" y="0"/>
                    <a:pt x="258" y="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Freeform 116"/>
            <p:cNvSpPr>
              <a:spLocks/>
            </p:cNvSpPr>
            <p:nvPr/>
          </p:nvSpPr>
          <p:spPr bwMode="auto">
            <a:xfrm>
              <a:off x="7415213" y="4049713"/>
              <a:ext cx="646113" cy="1765300"/>
            </a:xfrm>
            <a:custGeom>
              <a:avLst/>
              <a:gdLst>
                <a:gd name="T0" fmla="*/ 320 w 355"/>
                <a:gd name="T1" fmla="*/ 554 h 969"/>
                <a:gd name="T2" fmla="*/ 329 w 355"/>
                <a:gd name="T3" fmla="*/ 564 h 969"/>
                <a:gd name="T4" fmla="*/ 355 w 355"/>
                <a:gd name="T5" fmla="*/ 917 h 969"/>
                <a:gd name="T6" fmla="*/ 109 w 355"/>
                <a:gd name="T7" fmla="*/ 911 h 969"/>
                <a:gd name="T8" fmla="*/ 121 w 355"/>
                <a:gd name="T9" fmla="*/ 580 h 969"/>
                <a:gd name="T10" fmla="*/ 0 w 355"/>
                <a:gd name="T11" fmla="*/ 0 h 969"/>
                <a:gd name="T12" fmla="*/ 27 w 355"/>
                <a:gd name="T13" fmla="*/ 4 h 969"/>
                <a:gd name="T14" fmla="*/ 158 w 355"/>
                <a:gd name="T15" fmla="*/ 566 h 969"/>
                <a:gd name="T16" fmla="*/ 320 w 355"/>
                <a:gd name="T17" fmla="*/ 554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969">
                  <a:moveTo>
                    <a:pt x="320" y="554"/>
                  </a:moveTo>
                  <a:cubicBezTo>
                    <a:pt x="320" y="554"/>
                    <a:pt x="323" y="560"/>
                    <a:pt x="329" y="564"/>
                  </a:cubicBezTo>
                  <a:cubicBezTo>
                    <a:pt x="335" y="568"/>
                    <a:pt x="355" y="917"/>
                    <a:pt x="355" y="917"/>
                  </a:cubicBezTo>
                  <a:cubicBezTo>
                    <a:pt x="283" y="969"/>
                    <a:pt x="107" y="919"/>
                    <a:pt x="109" y="911"/>
                  </a:cubicBezTo>
                  <a:cubicBezTo>
                    <a:pt x="111" y="903"/>
                    <a:pt x="121" y="580"/>
                    <a:pt x="121" y="580"/>
                  </a:cubicBezTo>
                  <a:cubicBezTo>
                    <a:pt x="127" y="550"/>
                    <a:pt x="0" y="0"/>
                    <a:pt x="0" y="0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158" y="566"/>
                    <a:pt x="158" y="566"/>
                    <a:pt x="158" y="566"/>
                  </a:cubicBezTo>
                  <a:cubicBezTo>
                    <a:pt x="158" y="566"/>
                    <a:pt x="240" y="628"/>
                    <a:pt x="320" y="5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" name="Freeform 117"/>
            <p:cNvSpPr>
              <a:spLocks/>
            </p:cNvSpPr>
            <p:nvPr/>
          </p:nvSpPr>
          <p:spPr bwMode="auto">
            <a:xfrm>
              <a:off x="7739063" y="5083175"/>
              <a:ext cx="241300" cy="187325"/>
            </a:xfrm>
            <a:custGeom>
              <a:avLst/>
              <a:gdLst>
                <a:gd name="T0" fmla="*/ 122 w 132"/>
                <a:gd name="T1" fmla="*/ 4 h 103"/>
                <a:gd name="T2" fmla="*/ 96 w 132"/>
                <a:gd name="T3" fmla="*/ 75 h 103"/>
                <a:gd name="T4" fmla="*/ 70 w 132"/>
                <a:gd name="T5" fmla="*/ 28 h 103"/>
                <a:gd name="T6" fmla="*/ 61 w 132"/>
                <a:gd name="T7" fmla="*/ 28 h 103"/>
                <a:gd name="T8" fmla="*/ 36 w 132"/>
                <a:gd name="T9" fmla="*/ 79 h 103"/>
                <a:gd name="T10" fmla="*/ 5 w 132"/>
                <a:gd name="T11" fmla="*/ 13 h 103"/>
                <a:gd name="T12" fmla="*/ 0 w 132"/>
                <a:gd name="T13" fmla="*/ 9 h 103"/>
                <a:gd name="T14" fmla="*/ 45 w 132"/>
                <a:gd name="T15" fmla="*/ 89 h 103"/>
                <a:gd name="T16" fmla="*/ 68 w 132"/>
                <a:gd name="T17" fmla="*/ 43 h 103"/>
                <a:gd name="T18" fmla="*/ 114 w 132"/>
                <a:gd name="T19" fmla="*/ 83 h 103"/>
                <a:gd name="T20" fmla="*/ 126 w 132"/>
                <a:gd name="T21" fmla="*/ 0 h 103"/>
                <a:gd name="T22" fmla="*/ 122 w 132"/>
                <a:gd name="T23" fmla="*/ 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2" h="103">
                  <a:moveTo>
                    <a:pt x="122" y="4"/>
                  </a:moveTo>
                  <a:cubicBezTo>
                    <a:pt x="122" y="4"/>
                    <a:pt x="118" y="85"/>
                    <a:pt x="96" y="75"/>
                  </a:cubicBezTo>
                  <a:cubicBezTo>
                    <a:pt x="73" y="65"/>
                    <a:pt x="70" y="28"/>
                    <a:pt x="70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58" y="96"/>
                    <a:pt x="36" y="79"/>
                  </a:cubicBezTo>
                  <a:cubicBezTo>
                    <a:pt x="15" y="62"/>
                    <a:pt x="5" y="13"/>
                    <a:pt x="5" y="1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89"/>
                    <a:pt x="45" y="89"/>
                  </a:cubicBezTo>
                  <a:cubicBezTo>
                    <a:pt x="89" y="89"/>
                    <a:pt x="68" y="43"/>
                    <a:pt x="68" y="43"/>
                  </a:cubicBezTo>
                  <a:cubicBezTo>
                    <a:pt x="68" y="43"/>
                    <a:pt x="82" y="103"/>
                    <a:pt x="114" y="83"/>
                  </a:cubicBezTo>
                  <a:cubicBezTo>
                    <a:pt x="132" y="71"/>
                    <a:pt x="126" y="0"/>
                    <a:pt x="126" y="0"/>
                  </a:cubicBezTo>
                  <a:lnTo>
                    <a:pt x="122" y="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" name="Freeform 118"/>
            <p:cNvSpPr>
              <a:spLocks/>
            </p:cNvSpPr>
            <p:nvPr/>
          </p:nvSpPr>
          <p:spPr bwMode="auto">
            <a:xfrm>
              <a:off x="7848600" y="5133975"/>
              <a:ext cx="355600" cy="415925"/>
            </a:xfrm>
            <a:custGeom>
              <a:avLst/>
              <a:gdLst>
                <a:gd name="T0" fmla="*/ 10 w 195"/>
                <a:gd name="T1" fmla="*/ 0 h 228"/>
                <a:gd name="T2" fmla="*/ 21 w 195"/>
                <a:gd name="T3" fmla="*/ 34 h 228"/>
                <a:gd name="T4" fmla="*/ 21 w 195"/>
                <a:gd name="T5" fmla="*/ 43 h 228"/>
                <a:gd name="T6" fmla="*/ 157 w 195"/>
                <a:gd name="T7" fmla="*/ 157 h 228"/>
                <a:gd name="T8" fmla="*/ 195 w 195"/>
                <a:gd name="T9" fmla="*/ 199 h 228"/>
                <a:gd name="T10" fmla="*/ 148 w 195"/>
                <a:gd name="T11" fmla="*/ 228 h 228"/>
                <a:gd name="T12" fmla="*/ 13 w 195"/>
                <a:gd name="T13" fmla="*/ 37 h 228"/>
                <a:gd name="T14" fmla="*/ 1 w 195"/>
                <a:gd name="T15" fmla="*/ 0 h 228"/>
                <a:gd name="T16" fmla="*/ 10 w 195"/>
                <a:gd name="T1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228">
                  <a:moveTo>
                    <a:pt x="10" y="0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31" y="222"/>
                    <a:pt x="157" y="157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48" y="228"/>
                    <a:pt x="148" y="228"/>
                    <a:pt x="148" y="228"/>
                  </a:cubicBezTo>
                  <a:cubicBezTo>
                    <a:pt x="148" y="228"/>
                    <a:pt x="0" y="224"/>
                    <a:pt x="13" y="3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E6B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Freeform 119"/>
            <p:cNvSpPr>
              <a:spLocks/>
            </p:cNvSpPr>
            <p:nvPr/>
          </p:nvSpPr>
          <p:spPr bwMode="auto">
            <a:xfrm>
              <a:off x="7612063" y="5083175"/>
              <a:ext cx="76200" cy="654050"/>
            </a:xfrm>
            <a:custGeom>
              <a:avLst/>
              <a:gdLst>
                <a:gd name="T0" fmla="*/ 32 w 42"/>
                <a:gd name="T1" fmla="*/ 186 h 359"/>
                <a:gd name="T2" fmla="*/ 42 w 42"/>
                <a:gd name="T3" fmla="*/ 359 h 359"/>
                <a:gd name="T4" fmla="*/ 1 w 42"/>
                <a:gd name="T5" fmla="*/ 344 h 359"/>
                <a:gd name="T6" fmla="*/ 13 w 42"/>
                <a:gd name="T7" fmla="*/ 13 h 359"/>
                <a:gd name="T8" fmla="*/ 12 w 42"/>
                <a:gd name="T9" fmla="*/ 0 h 359"/>
                <a:gd name="T10" fmla="*/ 32 w 42"/>
                <a:gd name="T11" fmla="*/ 18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59">
                  <a:moveTo>
                    <a:pt x="32" y="186"/>
                  </a:moveTo>
                  <a:cubicBezTo>
                    <a:pt x="25" y="247"/>
                    <a:pt x="37" y="330"/>
                    <a:pt x="42" y="359"/>
                  </a:cubicBezTo>
                  <a:cubicBezTo>
                    <a:pt x="17" y="353"/>
                    <a:pt x="0" y="347"/>
                    <a:pt x="1" y="344"/>
                  </a:cubicBezTo>
                  <a:cubicBezTo>
                    <a:pt x="3" y="336"/>
                    <a:pt x="13" y="13"/>
                    <a:pt x="13" y="13"/>
                  </a:cubicBezTo>
                  <a:cubicBezTo>
                    <a:pt x="13" y="11"/>
                    <a:pt x="13" y="6"/>
                    <a:pt x="12" y="0"/>
                  </a:cubicBezTo>
                  <a:cubicBezTo>
                    <a:pt x="17" y="19"/>
                    <a:pt x="39" y="118"/>
                    <a:pt x="32" y="18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Freeform 120"/>
            <p:cNvSpPr>
              <a:spLocks/>
            </p:cNvSpPr>
            <p:nvPr/>
          </p:nvSpPr>
          <p:spPr bwMode="auto">
            <a:xfrm>
              <a:off x="7974013" y="4243388"/>
              <a:ext cx="138113" cy="176213"/>
            </a:xfrm>
            <a:custGeom>
              <a:avLst/>
              <a:gdLst>
                <a:gd name="T0" fmla="*/ 0 w 76"/>
                <a:gd name="T1" fmla="*/ 31 h 97"/>
                <a:gd name="T2" fmla="*/ 33 w 76"/>
                <a:gd name="T3" fmla="*/ 97 h 97"/>
                <a:gd name="T4" fmla="*/ 17 w 76"/>
                <a:gd name="T5" fmla="*/ 0 h 97"/>
                <a:gd name="T6" fmla="*/ 0 w 76"/>
                <a:gd name="T7" fmla="*/ 3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97">
                  <a:moveTo>
                    <a:pt x="0" y="31"/>
                  </a:moveTo>
                  <a:cubicBezTo>
                    <a:pt x="0" y="31"/>
                    <a:pt x="41" y="50"/>
                    <a:pt x="33" y="97"/>
                  </a:cubicBezTo>
                  <a:cubicBezTo>
                    <a:pt x="33" y="97"/>
                    <a:pt x="76" y="20"/>
                    <a:pt x="17" y="0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85" name="Freeform 143">
            <a:hlinkClick r:id="rId3"/>
          </p:cNvPr>
          <p:cNvSpPr>
            <a:spLocks/>
          </p:cNvSpPr>
          <p:nvPr/>
        </p:nvSpPr>
        <p:spPr bwMode="auto">
          <a:xfrm>
            <a:off x="9291638" y="4229100"/>
            <a:ext cx="1063625" cy="708025"/>
          </a:xfrm>
          <a:custGeom>
            <a:avLst/>
            <a:gdLst>
              <a:gd name="T0" fmla="*/ 280 w 584"/>
              <a:gd name="T1" fmla="*/ 161 h 389"/>
              <a:gd name="T2" fmla="*/ 114 w 584"/>
              <a:gd name="T3" fmla="*/ 83 h 389"/>
              <a:gd name="T4" fmla="*/ 238 w 584"/>
              <a:gd name="T5" fmla="*/ 389 h 389"/>
              <a:gd name="T6" fmla="*/ 517 w 584"/>
              <a:gd name="T7" fmla="*/ 149 h 389"/>
              <a:gd name="T8" fmla="*/ 280 w 584"/>
              <a:gd name="T9" fmla="*/ 16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4" h="389">
                <a:moveTo>
                  <a:pt x="280" y="161"/>
                </a:moveTo>
                <a:cubicBezTo>
                  <a:pt x="280" y="161"/>
                  <a:pt x="227" y="22"/>
                  <a:pt x="114" y="83"/>
                </a:cubicBezTo>
                <a:cubicBezTo>
                  <a:pt x="0" y="144"/>
                  <a:pt x="47" y="308"/>
                  <a:pt x="238" y="389"/>
                </a:cubicBezTo>
                <a:cubicBezTo>
                  <a:pt x="238" y="389"/>
                  <a:pt x="584" y="339"/>
                  <a:pt x="517" y="149"/>
                </a:cubicBezTo>
                <a:cubicBezTo>
                  <a:pt x="517" y="149"/>
                  <a:pt x="430" y="0"/>
                  <a:pt x="280" y="161"/>
                </a:cubicBezTo>
                <a:close/>
              </a:path>
            </a:pathLst>
          </a:custGeom>
          <a:solidFill>
            <a:srgbClr val="E6B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8547100" y="4186238"/>
            <a:ext cx="1697038" cy="2101850"/>
            <a:chOff x="8547100" y="4186238"/>
            <a:chExt cx="1697038" cy="2101850"/>
          </a:xfrm>
        </p:grpSpPr>
        <p:sp>
          <p:nvSpPr>
            <p:cNvPr id="563" name="Freeform 121"/>
            <p:cNvSpPr>
              <a:spLocks/>
            </p:cNvSpPr>
            <p:nvPr/>
          </p:nvSpPr>
          <p:spPr bwMode="auto">
            <a:xfrm>
              <a:off x="9758363" y="4824413"/>
              <a:ext cx="188913" cy="165100"/>
            </a:xfrm>
            <a:custGeom>
              <a:avLst/>
              <a:gdLst>
                <a:gd name="T0" fmla="*/ 2 w 104"/>
                <a:gd name="T1" fmla="*/ 91 h 91"/>
                <a:gd name="T2" fmla="*/ 26 w 104"/>
                <a:gd name="T3" fmla="*/ 25 h 91"/>
                <a:gd name="T4" fmla="*/ 59 w 104"/>
                <a:gd name="T5" fmla="*/ 3 h 91"/>
                <a:gd name="T6" fmla="*/ 63 w 104"/>
                <a:gd name="T7" fmla="*/ 9 h 91"/>
                <a:gd name="T8" fmla="*/ 30 w 104"/>
                <a:gd name="T9" fmla="*/ 33 h 91"/>
                <a:gd name="T10" fmla="*/ 101 w 104"/>
                <a:gd name="T11" fmla="*/ 0 h 91"/>
                <a:gd name="T12" fmla="*/ 104 w 104"/>
                <a:gd name="T13" fmla="*/ 7 h 91"/>
                <a:gd name="T14" fmla="*/ 72 w 104"/>
                <a:gd name="T15" fmla="*/ 29 h 91"/>
                <a:gd name="T16" fmla="*/ 102 w 104"/>
                <a:gd name="T17" fmla="*/ 19 h 91"/>
                <a:gd name="T18" fmla="*/ 100 w 104"/>
                <a:gd name="T19" fmla="*/ 28 h 91"/>
                <a:gd name="T20" fmla="*/ 72 w 104"/>
                <a:gd name="T21" fmla="*/ 37 h 91"/>
                <a:gd name="T22" fmla="*/ 92 w 104"/>
                <a:gd name="T23" fmla="*/ 36 h 91"/>
                <a:gd name="T24" fmla="*/ 91 w 104"/>
                <a:gd name="T25" fmla="*/ 42 h 91"/>
                <a:gd name="T26" fmla="*/ 67 w 104"/>
                <a:gd name="T27" fmla="*/ 43 h 91"/>
                <a:gd name="T28" fmla="*/ 77 w 104"/>
                <a:gd name="T29" fmla="*/ 49 h 91"/>
                <a:gd name="T30" fmla="*/ 76 w 104"/>
                <a:gd name="T31" fmla="*/ 53 h 91"/>
                <a:gd name="T32" fmla="*/ 56 w 104"/>
                <a:gd name="T33" fmla="*/ 49 h 91"/>
                <a:gd name="T34" fmla="*/ 23 w 104"/>
                <a:gd name="T35" fmla="*/ 83 h 91"/>
                <a:gd name="T36" fmla="*/ 0 w 104"/>
                <a:gd name="T3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" h="91">
                  <a:moveTo>
                    <a:pt x="2" y="91"/>
                  </a:moveTo>
                  <a:cubicBezTo>
                    <a:pt x="2" y="91"/>
                    <a:pt x="6" y="43"/>
                    <a:pt x="26" y="25"/>
                  </a:cubicBezTo>
                  <a:cubicBezTo>
                    <a:pt x="47" y="7"/>
                    <a:pt x="59" y="3"/>
                    <a:pt x="59" y="3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74" y="22"/>
                    <a:pt x="101" y="0"/>
                  </a:cubicBezTo>
                  <a:cubicBezTo>
                    <a:pt x="101" y="0"/>
                    <a:pt x="104" y="4"/>
                    <a:pt x="104" y="7"/>
                  </a:cubicBezTo>
                  <a:cubicBezTo>
                    <a:pt x="104" y="11"/>
                    <a:pt x="72" y="29"/>
                    <a:pt x="72" y="29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2" y="19"/>
                    <a:pt x="104" y="27"/>
                    <a:pt x="100" y="28"/>
                  </a:cubicBezTo>
                  <a:cubicBezTo>
                    <a:pt x="96" y="30"/>
                    <a:pt x="72" y="37"/>
                    <a:pt x="72" y="37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6"/>
                    <a:pt x="97" y="40"/>
                    <a:pt x="91" y="42"/>
                  </a:cubicBezTo>
                  <a:cubicBezTo>
                    <a:pt x="84" y="44"/>
                    <a:pt x="67" y="43"/>
                    <a:pt x="67" y="43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7" y="49"/>
                    <a:pt x="82" y="51"/>
                    <a:pt x="76" y="53"/>
                  </a:cubicBezTo>
                  <a:cubicBezTo>
                    <a:pt x="71" y="55"/>
                    <a:pt x="56" y="49"/>
                    <a:pt x="56" y="49"/>
                  </a:cubicBezTo>
                  <a:cubicBezTo>
                    <a:pt x="56" y="49"/>
                    <a:pt x="26" y="60"/>
                    <a:pt x="23" y="83"/>
                  </a:cubicBez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2D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Freeform 122"/>
            <p:cNvSpPr>
              <a:spLocks/>
            </p:cNvSpPr>
            <p:nvPr/>
          </p:nvSpPr>
          <p:spPr bwMode="auto">
            <a:xfrm>
              <a:off x="8547100" y="5910263"/>
              <a:ext cx="152400" cy="171450"/>
            </a:xfrm>
            <a:custGeom>
              <a:avLst/>
              <a:gdLst>
                <a:gd name="T0" fmla="*/ 84 w 84"/>
                <a:gd name="T1" fmla="*/ 34 h 94"/>
                <a:gd name="T2" fmla="*/ 69 w 84"/>
                <a:gd name="T3" fmla="*/ 8 h 94"/>
                <a:gd name="T4" fmla="*/ 53 w 84"/>
                <a:gd name="T5" fmla="*/ 0 h 94"/>
                <a:gd name="T6" fmla="*/ 43 w 84"/>
                <a:gd name="T7" fmla="*/ 8 h 94"/>
                <a:gd name="T8" fmla="*/ 47 w 84"/>
                <a:gd name="T9" fmla="*/ 19 h 94"/>
                <a:gd name="T10" fmla="*/ 28 w 84"/>
                <a:gd name="T11" fmla="*/ 19 h 94"/>
                <a:gd name="T12" fmla="*/ 0 w 84"/>
                <a:gd name="T13" fmla="*/ 84 h 94"/>
                <a:gd name="T14" fmla="*/ 9 w 84"/>
                <a:gd name="T15" fmla="*/ 94 h 94"/>
                <a:gd name="T16" fmla="*/ 47 w 84"/>
                <a:gd name="T17" fmla="*/ 55 h 94"/>
                <a:gd name="T18" fmla="*/ 64 w 84"/>
                <a:gd name="T19" fmla="*/ 68 h 94"/>
                <a:gd name="T20" fmla="*/ 84 w 84"/>
                <a:gd name="T21" fmla="*/ 3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94">
                  <a:moveTo>
                    <a:pt x="84" y="34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55" y="19"/>
                    <a:pt x="47" y="19"/>
                  </a:cubicBezTo>
                  <a:cubicBezTo>
                    <a:pt x="38" y="19"/>
                    <a:pt x="28" y="19"/>
                    <a:pt x="28" y="1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35" y="52"/>
                    <a:pt x="47" y="55"/>
                  </a:cubicBezTo>
                  <a:cubicBezTo>
                    <a:pt x="59" y="57"/>
                    <a:pt x="64" y="68"/>
                    <a:pt x="64" y="68"/>
                  </a:cubicBezTo>
                  <a:lnTo>
                    <a:pt x="84" y="34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" name="Freeform 123"/>
            <p:cNvSpPr>
              <a:spLocks/>
            </p:cNvSpPr>
            <p:nvPr/>
          </p:nvSpPr>
          <p:spPr bwMode="auto">
            <a:xfrm>
              <a:off x="9439275" y="6086475"/>
              <a:ext cx="177800" cy="139700"/>
            </a:xfrm>
            <a:custGeom>
              <a:avLst/>
              <a:gdLst>
                <a:gd name="T0" fmla="*/ 29 w 98"/>
                <a:gd name="T1" fmla="*/ 0 h 77"/>
                <a:gd name="T2" fmla="*/ 6 w 98"/>
                <a:gd name="T3" fmla="*/ 18 h 77"/>
                <a:gd name="T4" fmla="*/ 0 w 98"/>
                <a:gd name="T5" fmla="*/ 36 h 77"/>
                <a:gd name="T6" fmla="*/ 9 w 98"/>
                <a:gd name="T7" fmla="*/ 44 h 77"/>
                <a:gd name="T8" fmla="*/ 20 w 98"/>
                <a:gd name="T9" fmla="*/ 39 h 77"/>
                <a:gd name="T10" fmla="*/ 22 w 98"/>
                <a:gd name="T11" fmla="*/ 57 h 77"/>
                <a:gd name="T12" fmla="*/ 89 w 98"/>
                <a:gd name="T13" fmla="*/ 77 h 77"/>
                <a:gd name="T14" fmla="*/ 98 w 98"/>
                <a:gd name="T15" fmla="*/ 67 h 77"/>
                <a:gd name="T16" fmla="*/ 55 w 98"/>
                <a:gd name="T17" fmla="*/ 34 h 77"/>
                <a:gd name="T18" fmla="*/ 66 w 98"/>
                <a:gd name="T19" fmla="*/ 16 h 77"/>
                <a:gd name="T20" fmla="*/ 29 w 98"/>
                <a:gd name="T2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77">
                  <a:moveTo>
                    <a:pt x="29" y="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19" y="30"/>
                    <a:pt x="20" y="39"/>
                  </a:cubicBezTo>
                  <a:cubicBezTo>
                    <a:pt x="20" y="48"/>
                    <a:pt x="22" y="57"/>
                    <a:pt x="22" y="57"/>
                  </a:cubicBezTo>
                  <a:cubicBezTo>
                    <a:pt x="89" y="77"/>
                    <a:pt x="89" y="77"/>
                    <a:pt x="89" y="77"/>
                  </a:cubicBezTo>
                  <a:cubicBezTo>
                    <a:pt x="98" y="67"/>
                    <a:pt x="98" y="67"/>
                    <a:pt x="98" y="67"/>
                  </a:cubicBezTo>
                  <a:cubicBezTo>
                    <a:pt x="98" y="67"/>
                    <a:pt x="54" y="47"/>
                    <a:pt x="55" y="34"/>
                  </a:cubicBezTo>
                  <a:cubicBezTo>
                    <a:pt x="56" y="22"/>
                    <a:pt x="66" y="16"/>
                    <a:pt x="66" y="16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" name="Freeform 124"/>
            <p:cNvSpPr>
              <a:spLocks/>
            </p:cNvSpPr>
            <p:nvPr/>
          </p:nvSpPr>
          <p:spPr bwMode="auto">
            <a:xfrm>
              <a:off x="8655050" y="5599113"/>
              <a:ext cx="996950" cy="688975"/>
            </a:xfrm>
            <a:custGeom>
              <a:avLst/>
              <a:gdLst>
                <a:gd name="T0" fmla="*/ 387 w 547"/>
                <a:gd name="T1" fmla="*/ 66 h 379"/>
                <a:gd name="T2" fmla="*/ 164 w 547"/>
                <a:gd name="T3" fmla="*/ 55 h 379"/>
                <a:gd name="T4" fmla="*/ 182 w 547"/>
                <a:gd name="T5" fmla="*/ 133 h 379"/>
                <a:gd name="T6" fmla="*/ 23 w 547"/>
                <a:gd name="T7" fmla="*/ 197 h 379"/>
                <a:gd name="T8" fmla="*/ 0 w 547"/>
                <a:gd name="T9" fmla="*/ 242 h 379"/>
                <a:gd name="T10" fmla="*/ 245 w 547"/>
                <a:gd name="T11" fmla="*/ 147 h 379"/>
                <a:gd name="T12" fmla="*/ 396 w 547"/>
                <a:gd name="T13" fmla="*/ 116 h 379"/>
                <a:gd name="T14" fmla="*/ 457 w 547"/>
                <a:gd name="T15" fmla="*/ 254 h 379"/>
                <a:gd name="T16" fmla="*/ 448 w 547"/>
                <a:gd name="T17" fmla="*/ 265 h 379"/>
                <a:gd name="T18" fmla="*/ 496 w 547"/>
                <a:gd name="T19" fmla="*/ 298 h 379"/>
                <a:gd name="T20" fmla="*/ 534 w 547"/>
                <a:gd name="T21" fmla="*/ 178 h 379"/>
                <a:gd name="T22" fmla="*/ 402 w 547"/>
                <a:gd name="T23" fmla="*/ 70 h 379"/>
                <a:gd name="T24" fmla="*/ 387 w 547"/>
                <a:gd name="T25" fmla="*/ 66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7" h="379">
                  <a:moveTo>
                    <a:pt x="387" y="66"/>
                  </a:moveTo>
                  <a:cubicBezTo>
                    <a:pt x="387" y="66"/>
                    <a:pt x="170" y="0"/>
                    <a:pt x="164" y="55"/>
                  </a:cubicBezTo>
                  <a:cubicBezTo>
                    <a:pt x="158" y="110"/>
                    <a:pt x="182" y="133"/>
                    <a:pt x="182" y="133"/>
                  </a:cubicBezTo>
                  <a:cubicBezTo>
                    <a:pt x="174" y="311"/>
                    <a:pt x="23" y="197"/>
                    <a:pt x="23" y="1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188" y="379"/>
                    <a:pt x="245" y="147"/>
                    <a:pt x="245" y="147"/>
                  </a:cubicBezTo>
                  <a:cubicBezTo>
                    <a:pt x="326" y="161"/>
                    <a:pt x="396" y="116"/>
                    <a:pt x="396" y="116"/>
                  </a:cubicBezTo>
                  <a:cubicBezTo>
                    <a:pt x="396" y="116"/>
                    <a:pt x="547" y="144"/>
                    <a:pt x="457" y="254"/>
                  </a:cubicBezTo>
                  <a:cubicBezTo>
                    <a:pt x="448" y="265"/>
                    <a:pt x="448" y="265"/>
                    <a:pt x="448" y="265"/>
                  </a:cubicBezTo>
                  <a:cubicBezTo>
                    <a:pt x="496" y="298"/>
                    <a:pt x="496" y="298"/>
                    <a:pt x="496" y="298"/>
                  </a:cubicBezTo>
                  <a:cubicBezTo>
                    <a:pt x="496" y="298"/>
                    <a:pt x="525" y="252"/>
                    <a:pt x="534" y="178"/>
                  </a:cubicBezTo>
                  <a:cubicBezTo>
                    <a:pt x="543" y="104"/>
                    <a:pt x="455" y="79"/>
                    <a:pt x="402" y="70"/>
                  </a:cubicBezTo>
                  <a:lnTo>
                    <a:pt x="387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" name="Freeform 125"/>
            <p:cNvSpPr>
              <a:spLocks/>
            </p:cNvSpPr>
            <p:nvPr/>
          </p:nvSpPr>
          <p:spPr bwMode="auto">
            <a:xfrm>
              <a:off x="8910638" y="4224338"/>
              <a:ext cx="690563" cy="1017588"/>
            </a:xfrm>
            <a:custGeom>
              <a:avLst/>
              <a:gdLst>
                <a:gd name="T0" fmla="*/ 49 w 379"/>
                <a:gd name="T1" fmla="*/ 467 h 558"/>
                <a:gd name="T2" fmla="*/ 33 w 379"/>
                <a:gd name="T3" fmla="*/ 153 h 558"/>
                <a:gd name="T4" fmla="*/ 51 w 379"/>
                <a:gd name="T5" fmla="*/ 117 h 558"/>
                <a:gd name="T6" fmla="*/ 102 w 379"/>
                <a:gd name="T7" fmla="*/ 44 h 558"/>
                <a:gd name="T8" fmla="*/ 250 w 379"/>
                <a:gd name="T9" fmla="*/ 22 h 558"/>
                <a:gd name="T10" fmla="*/ 277 w 379"/>
                <a:gd name="T11" fmla="*/ 176 h 558"/>
                <a:gd name="T12" fmla="*/ 215 w 379"/>
                <a:gd name="T13" fmla="*/ 495 h 558"/>
                <a:gd name="T14" fmla="*/ 49 w 379"/>
                <a:gd name="T15" fmla="*/ 467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9" h="558">
                  <a:moveTo>
                    <a:pt x="49" y="467"/>
                  </a:moveTo>
                  <a:cubicBezTo>
                    <a:pt x="49" y="467"/>
                    <a:pt x="0" y="292"/>
                    <a:pt x="33" y="153"/>
                  </a:cubicBezTo>
                  <a:cubicBezTo>
                    <a:pt x="37" y="139"/>
                    <a:pt x="44" y="127"/>
                    <a:pt x="51" y="117"/>
                  </a:cubicBezTo>
                  <a:cubicBezTo>
                    <a:pt x="61" y="93"/>
                    <a:pt x="77" y="65"/>
                    <a:pt x="102" y="44"/>
                  </a:cubicBezTo>
                  <a:cubicBezTo>
                    <a:pt x="154" y="0"/>
                    <a:pt x="237" y="26"/>
                    <a:pt x="250" y="22"/>
                  </a:cubicBezTo>
                  <a:cubicBezTo>
                    <a:pt x="250" y="22"/>
                    <a:pt x="379" y="60"/>
                    <a:pt x="277" y="176"/>
                  </a:cubicBezTo>
                  <a:cubicBezTo>
                    <a:pt x="327" y="298"/>
                    <a:pt x="261" y="427"/>
                    <a:pt x="215" y="495"/>
                  </a:cubicBezTo>
                  <a:cubicBezTo>
                    <a:pt x="215" y="495"/>
                    <a:pt x="146" y="558"/>
                    <a:pt x="49" y="467"/>
                  </a:cubicBezTo>
                  <a:close/>
                </a:path>
              </a:pathLst>
            </a:custGeom>
            <a:solidFill>
              <a:srgbClr val="F2D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" name="Freeform 126"/>
            <p:cNvSpPr>
              <a:spLocks/>
            </p:cNvSpPr>
            <p:nvPr/>
          </p:nvSpPr>
          <p:spPr bwMode="auto">
            <a:xfrm>
              <a:off x="9004300" y="4308475"/>
              <a:ext cx="469900" cy="927100"/>
            </a:xfrm>
            <a:custGeom>
              <a:avLst/>
              <a:gdLst>
                <a:gd name="T0" fmla="*/ 212 w 258"/>
                <a:gd name="T1" fmla="*/ 124 h 509"/>
                <a:gd name="T2" fmla="*/ 206 w 258"/>
                <a:gd name="T3" fmla="*/ 25 h 509"/>
                <a:gd name="T4" fmla="*/ 48 w 258"/>
                <a:gd name="T5" fmla="*/ 78 h 509"/>
                <a:gd name="T6" fmla="*/ 3 w 258"/>
                <a:gd name="T7" fmla="*/ 345 h 509"/>
                <a:gd name="T8" fmla="*/ 164 w 258"/>
                <a:gd name="T9" fmla="*/ 403 h 509"/>
                <a:gd name="T10" fmla="*/ 212 w 258"/>
                <a:gd name="T11" fmla="*/ 124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509">
                  <a:moveTo>
                    <a:pt x="212" y="124"/>
                  </a:moveTo>
                  <a:cubicBezTo>
                    <a:pt x="212" y="124"/>
                    <a:pt x="258" y="49"/>
                    <a:pt x="206" y="25"/>
                  </a:cubicBezTo>
                  <a:cubicBezTo>
                    <a:pt x="154" y="0"/>
                    <a:pt x="73" y="0"/>
                    <a:pt x="48" y="78"/>
                  </a:cubicBezTo>
                  <a:cubicBezTo>
                    <a:pt x="23" y="155"/>
                    <a:pt x="0" y="306"/>
                    <a:pt x="3" y="345"/>
                  </a:cubicBezTo>
                  <a:cubicBezTo>
                    <a:pt x="5" y="378"/>
                    <a:pt x="34" y="509"/>
                    <a:pt x="164" y="403"/>
                  </a:cubicBezTo>
                  <a:cubicBezTo>
                    <a:pt x="189" y="382"/>
                    <a:pt x="255" y="214"/>
                    <a:pt x="212" y="124"/>
                  </a:cubicBezTo>
                  <a:close/>
                </a:path>
              </a:pathLst>
            </a:custGeom>
            <a:solidFill>
              <a:srgbClr val="EFC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" name="Freeform 127"/>
            <p:cNvSpPr>
              <a:spLocks/>
            </p:cNvSpPr>
            <p:nvPr/>
          </p:nvSpPr>
          <p:spPr bwMode="auto">
            <a:xfrm>
              <a:off x="9053513" y="4470400"/>
              <a:ext cx="357188" cy="352425"/>
            </a:xfrm>
            <a:custGeom>
              <a:avLst/>
              <a:gdLst>
                <a:gd name="T0" fmla="*/ 112 w 196"/>
                <a:gd name="T1" fmla="*/ 36 h 193"/>
                <a:gd name="T2" fmla="*/ 0 w 196"/>
                <a:gd name="T3" fmla="*/ 89 h 193"/>
                <a:gd name="T4" fmla="*/ 81 w 196"/>
                <a:gd name="T5" fmla="*/ 148 h 193"/>
                <a:gd name="T6" fmla="*/ 181 w 196"/>
                <a:gd name="T7" fmla="*/ 183 h 193"/>
                <a:gd name="T8" fmla="*/ 196 w 196"/>
                <a:gd name="T9" fmla="*/ 175 h 193"/>
                <a:gd name="T10" fmla="*/ 155 w 196"/>
                <a:gd name="T11" fmla="*/ 56 h 193"/>
                <a:gd name="T12" fmla="*/ 112 w 196"/>
                <a:gd name="T13" fmla="*/ 3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193">
                  <a:moveTo>
                    <a:pt x="112" y="36"/>
                  </a:moveTo>
                  <a:cubicBezTo>
                    <a:pt x="112" y="36"/>
                    <a:pt x="62" y="116"/>
                    <a:pt x="0" y="89"/>
                  </a:cubicBezTo>
                  <a:cubicBezTo>
                    <a:pt x="0" y="89"/>
                    <a:pt x="23" y="193"/>
                    <a:pt x="81" y="148"/>
                  </a:cubicBezTo>
                  <a:cubicBezTo>
                    <a:pt x="138" y="104"/>
                    <a:pt x="119" y="181"/>
                    <a:pt x="181" y="183"/>
                  </a:cubicBezTo>
                  <a:cubicBezTo>
                    <a:pt x="196" y="175"/>
                    <a:pt x="196" y="175"/>
                    <a:pt x="196" y="175"/>
                  </a:cubicBezTo>
                  <a:cubicBezTo>
                    <a:pt x="196" y="175"/>
                    <a:pt x="136" y="121"/>
                    <a:pt x="155" y="56"/>
                  </a:cubicBezTo>
                  <a:cubicBezTo>
                    <a:pt x="155" y="56"/>
                    <a:pt x="157" y="0"/>
                    <a:pt x="112" y="36"/>
                  </a:cubicBezTo>
                  <a:close/>
                </a:path>
              </a:pathLst>
            </a:custGeom>
            <a:solidFill>
              <a:srgbClr val="CE9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" name="Freeform 128"/>
            <p:cNvSpPr>
              <a:spLocks/>
            </p:cNvSpPr>
            <p:nvPr/>
          </p:nvSpPr>
          <p:spPr bwMode="auto">
            <a:xfrm>
              <a:off x="9193213" y="4767263"/>
              <a:ext cx="101600" cy="88900"/>
            </a:xfrm>
            <a:custGeom>
              <a:avLst/>
              <a:gdLst>
                <a:gd name="T0" fmla="*/ 8 w 56"/>
                <a:gd name="T1" fmla="*/ 23 h 49"/>
                <a:gd name="T2" fmla="*/ 40 w 56"/>
                <a:gd name="T3" fmla="*/ 16 h 49"/>
                <a:gd name="T4" fmla="*/ 48 w 56"/>
                <a:gd name="T5" fmla="*/ 49 h 49"/>
                <a:gd name="T6" fmla="*/ 33 w 56"/>
                <a:gd name="T7" fmla="*/ 46 h 49"/>
                <a:gd name="T8" fmla="*/ 23 w 56"/>
                <a:gd name="T9" fmla="*/ 27 h 49"/>
                <a:gd name="T10" fmla="*/ 14 w 56"/>
                <a:gd name="T11" fmla="*/ 41 h 49"/>
                <a:gd name="T12" fmla="*/ 8 w 56"/>
                <a:gd name="T13" fmla="*/ 2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9">
                  <a:moveTo>
                    <a:pt x="8" y="23"/>
                  </a:moveTo>
                  <a:cubicBezTo>
                    <a:pt x="8" y="23"/>
                    <a:pt x="24" y="0"/>
                    <a:pt x="40" y="16"/>
                  </a:cubicBezTo>
                  <a:cubicBezTo>
                    <a:pt x="56" y="32"/>
                    <a:pt x="48" y="49"/>
                    <a:pt x="48" y="49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6"/>
                    <a:pt x="36" y="26"/>
                    <a:pt x="23" y="27"/>
                  </a:cubicBezTo>
                  <a:cubicBezTo>
                    <a:pt x="10" y="28"/>
                    <a:pt x="14" y="41"/>
                    <a:pt x="14" y="41"/>
                  </a:cubicBezTo>
                  <a:cubicBezTo>
                    <a:pt x="14" y="41"/>
                    <a:pt x="0" y="42"/>
                    <a:pt x="8" y="23"/>
                  </a:cubicBezTo>
                  <a:close/>
                </a:path>
              </a:pathLst>
            </a:custGeom>
            <a:solidFill>
              <a:srgbClr val="CE9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" name="Freeform 129"/>
            <p:cNvSpPr>
              <a:spLocks/>
            </p:cNvSpPr>
            <p:nvPr/>
          </p:nvSpPr>
          <p:spPr bwMode="auto">
            <a:xfrm>
              <a:off x="9223375" y="4868863"/>
              <a:ext cx="109538" cy="82550"/>
            </a:xfrm>
            <a:custGeom>
              <a:avLst/>
              <a:gdLst>
                <a:gd name="T0" fmla="*/ 47 w 60"/>
                <a:gd name="T1" fmla="*/ 42 h 45"/>
                <a:gd name="T2" fmla="*/ 41 w 60"/>
                <a:gd name="T3" fmla="*/ 9 h 45"/>
                <a:gd name="T4" fmla="*/ 0 w 60"/>
                <a:gd name="T5" fmla="*/ 45 h 45"/>
                <a:gd name="T6" fmla="*/ 47 w 60"/>
                <a:gd name="T7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45">
                  <a:moveTo>
                    <a:pt x="47" y="42"/>
                  </a:moveTo>
                  <a:cubicBezTo>
                    <a:pt x="47" y="42"/>
                    <a:pt x="60" y="19"/>
                    <a:pt x="41" y="9"/>
                  </a:cubicBezTo>
                  <a:cubicBezTo>
                    <a:pt x="22" y="0"/>
                    <a:pt x="0" y="45"/>
                    <a:pt x="0" y="45"/>
                  </a:cubicBezTo>
                  <a:lnTo>
                    <a:pt x="47" y="42"/>
                  </a:lnTo>
                  <a:close/>
                </a:path>
              </a:pathLst>
            </a:custGeom>
            <a:solidFill>
              <a:srgbClr val="F2D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" name="Freeform 130"/>
            <p:cNvSpPr>
              <a:spLocks/>
            </p:cNvSpPr>
            <p:nvPr/>
          </p:nvSpPr>
          <p:spPr bwMode="auto">
            <a:xfrm>
              <a:off x="9218613" y="4879975"/>
              <a:ext cx="109538" cy="115888"/>
            </a:xfrm>
            <a:custGeom>
              <a:avLst/>
              <a:gdLst>
                <a:gd name="T0" fmla="*/ 0 w 60"/>
                <a:gd name="T1" fmla="*/ 40 h 63"/>
                <a:gd name="T2" fmla="*/ 47 w 60"/>
                <a:gd name="T3" fmla="*/ 25 h 63"/>
                <a:gd name="T4" fmla="*/ 0 w 60"/>
                <a:gd name="T5" fmla="*/ 4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63">
                  <a:moveTo>
                    <a:pt x="0" y="40"/>
                  </a:moveTo>
                  <a:cubicBezTo>
                    <a:pt x="0" y="40"/>
                    <a:pt x="34" y="0"/>
                    <a:pt x="47" y="25"/>
                  </a:cubicBezTo>
                  <a:cubicBezTo>
                    <a:pt x="60" y="49"/>
                    <a:pt x="30" y="63"/>
                    <a:pt x="0" y="40"/>
                  </a:cubicBezTo>
                  <a:close/>
                </a:path>
              </a:pathLst>
            </a:custGeom>
            <a:solidFill>
              <a:srgbClr val="CE9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" name="Freeform 131"/>
            <p:cNvSpPr>
              <a:spLocks/>
            </p:cNvSpPr>
            <p:nvPr/>
          </p:nvSpPr>
          <p:spPr bwMode="auto">
            <a:xfrm>
              <a:off x="9083675" y="4465638"/>
              <a:ext cx="230188" cy="230188"/>
            </a:xfrm>
            <a:custGeom>
              <a:avLst/>
              <a:gdLst>
                <a:gd name="T0" fmla="*/ 111 w 126"/>
                <a:gd name="T1" fmla="*/ 29 h 127"/>
                <a:gd name="T2" fmla="*/ 0 w 126"/>
                <a:gd name="T3" fmla="*/ 94 h 127"/>
                <a:gd name="T4" fmla="*/ 85 w 126"/>
                <a:gd name="T5" fmla="*/ 17 h 127"/>
                <a:gd name="T6" fmla="*/ 108 w 126"/>
                <a:gd name="T7" fmla="*/ 5 h 127"/>
                <a:gd name="T8" fmla="*/ 111 w 126"/>
                <a:gd name="T9" fmla="*/ 2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7">
                  <a:moveTo>
                    <a:pt x="111" y="29"/>
                  </a:moveTo>
                  <a:cubicBezTo>
                    <a:pt x="111" y="29"/>
                    <a:pt x="51" y="127"/>
                    <a:pt x="0" y="94"/>
                  </a:cubicBezTo>
                  <a:cubicBezTo>
                    <a:pt x="0" y="94"/>
                    <a:pt x="73" y="89"/>
                    <a:pt x="85" y="17"/>
                  </a:cubicBezTo>
                  <a:cubicBezTo>
                    <a:pt x="85" y="17"/>
                    <a:pt x="90" y="0"/>
                    <a:pt x="108" y="5"/>
                  </a:cubicBezTo>
                  <a:cubicBezTo>
                    <a:pt x="126" y="9"/>
                    <a:pt x="111" y="29"/>
                    <a:pt x="111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" name="Freeform 132"/>
            <p:cNvSpPr>
              <a:spLocks/>
            </p:cNvSpPr>
            <p:nvPr/>
          </p:nvSpPr>
          <p:spPr bwMode="auto">
            <a:xfrm>
              <a:off x="9282113" y="4513263"/>
              <a:ext cx="128588" cy="276225"/>
            </a:xfrm>
            <a:custGeom>
              <a:avLst/>
              <a:gdLst>
                <a:gd name="T0" fmla="*/ 25 w 70"/>
                <a:gd name="T1" fmla="*/ 12 h 152"/>
                <a:gd name="T2" fmla="*/ 70 w 70"/>
                <a:gd name="T3" fmla="*/ 152 h 152"/>
                <a:gd name="T4" fmla="*/ 37 w 70"/>
                <a:gd name="T5" fmla="*/ 73 h 152"/>
                <a:gd name="T6" fmla="*/ 40 w 70"/>
                <a:gd name="T7" fmla="*/ 9 h 152"/>
                <a:gd name="T8" fmla="*/ 25 w 70"/>
                <a:gd name="T9" fmla="*/ 1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52">
                  <a:moveTo>
                    <a:pt x="25" y="12"/>
                  </a:moveTo>
                  <a:cubicBezTo>
                    <a:pt x="25" y="12"/>
                    <a:pt x="0" y="111"/>
                    <a:pt x="70" y="152"/>
                  </a:cubicBezTo>
                  <a:cubicBezTo>
                    <a:pt x="70" y="152"/>
                    <a:pt x="30" y="119"/>
                    <a:pt x="37" y="73"/>
                  </a:cubicBezTo>
                  <a:cubicBezTo>
                    <a:pt x="45" y="26"/>
                    <a:pt x="41" y="12"/>
                    <a:pt x="40" y="9"/>
                  </a:cubicBezTo>
                  <a:cubicBezTo>
                    <a:pt x="39" y="6"/>
                    <a:pt x="28" y="0"/>
                    <a:pt x="25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" name="Freeform 133"/>
            <p:cNvSpPr>
              <a:spLocks/>
            </p:cNvSpPr>
            <p:nvPr/>
          </p:nvSpPr>
          <p:spPr bwMode="auto">
            <a:xfrm>
              <a:off x="9075738" y="4640263"/>
              <a:ext cx="158750" cy="111125"/>
            </a:xfrm>
            <a:custGeom>
              <a:avLst/>
              <a:gdLst>
                <a:gd name="T0" fmla="*/ 57 w 87"/>
                <a:gd name="T1" fmla="*/ 5 h 61"/>
                <a:gd name="T2" fmla="*/ 38 w 87"/>
                <a:gd name="T3" fmla="*/ 57 h 61"/>
                <a:gd name="T4" fmla="*/ 57 w 87"/>
                <a:gd name="T5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61">
                  <a:moveTo>
                    <a:pt x="57" y="5"/>
                  </a:moveTo>
                  <a:cubicBezTo>
                    <a:pt x="57" y="5"/>
                    <a:pt x="0" y="53"/>
                    <a:pt x="38" y="57"/>
                  </a:cubicBezTo>
                  <a:cubicBezTo>
                    <a:pt x="76" y="61"/>
                    <a:pt x="87" y="0"/>
                    <a:pt x="57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" name="Freeform 134"/>
            <p:cNvSpPr>
              <a:spLocks/>
            </p:cNvSpPr>
            <p:nvPr/>
          </p:nvSpPr>
          <p:spPr bwMode="auto">
            <a:xfrm>
              <a:off x="9282113" y="4652963"/>
              <a:ext cx="79375" cy="134938"/>
            </a:xfrm>
            <a:custGeom>
              <a:avLst/>
              <a:gdLst>
                <a:gd name="T0" fmla="*/ 0 w 43"/>
                <a:gd name="T1" fmla="*/ 22 h 74"/>
                <a:gd name="T2" fmla="*/ 22 w 43"/>
                <a:gd name="T3" fmla="*/ 63 h 74"/>
                <a:gd name="T4" fmla="*/ 26 w 43"/>
                <a:gd name="T5" fmla="*/ 32 h 74"/>
                <a:gd name="T6" fmla="*/ 0 w 43"/>
                <a:gd name="T7" fmla="*/ 2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74">
                  <a:moveTo>
                    <a:pt x="0" y="22"/>
                  </a:moveTo>
                  <a:cubicBezTo>
                    <a:pt x="0" y="22"/>
                    <a:pt x="1" y="51"/>
                    <a:pt x="22" y="63"/>
                  </a:cubicBezTo>
                  <a:cubicBezTo>
                    <a:pt x="43" y="74"/>
                    <a:pt x="36" y="51"/>
                    <a:pt x="26" y="32"/>
                  </a:cubicBezTo>
                  <a:cubicBezTo>
                    <a:pt x="16" y="12"/>
                    <a:pt x="1" y="0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" name="Freeform 135"/>
            <p:cNvSpPr>
              <a:spLocks/>
            </p:cNvSpPr>
            <p:nvPr/>
          </p:nvSpPr>
          <p:spPr bwMode="auto">
            <a:xfrm>
              <a:off x="8856663" y="4562475"/>
              <a:ext cx="123825" cy="317500"/>
            </a:xfrm>
            <a:custGeom>
              <a:avLst/>
              <a:gdLst>
                <a:gd name="T0" fmla="*/ 59 w 68"/>
                <a:gd name="T1" fmla="*/ 23 h 175"/>
                <a:gd name="T2" fmla="*/ 12 w 68"/>
                <a:gd name="T3" fmla="*/ 42 h 175"/>
                <a:gd name="T4" fmla="*/ 62 w 68"/>
                <a:gd name="T5" fmla="*/ 134 h 175"/>
                <a:gd name="T6" fmla="*/ 59 w 68"/>
                <a:gd name="T7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175">
                  <a:moveTo>
                    <a:pt x="59" y="23"/>
                  </a:moveTo>
                  <a:cubicBezTo>
                    <a:pt x="59" y="23"/>
                    <a:pt x="25" y="0"/>
                    <a:pt x="12" y="42"/>
                  </a:cubicBezTo>
                  <a:cubicBezTo>
                    <a:pt x="0" y="84"/>
                    <a:pt x="57" y="175"/>
                    <a:pt x="62" y="134"/>
                  </a:cubicBezTo>
                  <a:cubicBezTo>
                    <a:pt x="68" y="93"/>
                    <a:pt x="59" y="23"/>
                    <a:pt x="59" y="23"/>
                  </a:cubicBezTo>
                  <a:close/>
                </a:path>
              </a:pathLst>
            </a:custGeom>
            <a:solidFill>
              <a:srgbClr val="F2D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" name="Freeform 136"/>
            <p:cNvSpPr>
              <a:spLocks/>
            </p:cNvSpPr>
            <p:nvPr/>
          </p:nvSpPr>
          <p:spPr bwMode="auto">
            <a:xfrm>
              <a:off x="8899525" y="4613275"/>
              <a:ext cx="71438" cy="174625"/>
            </a:xfrm>
            <a:custGeom>
              <a:avLst/>
              <a:gdLst>
                <a:gd name="T0" fmla="*/ 34 w 39"/>
                <a:gd name="T1" fmla="*/ 35 h 96"/>
                <a:gd name="T2" fmla="*/ 19 w 39"/>
                <a:gd name="T3" fmla="*/ 8 h 96"/>
                <a:gd name="T4" fmla="*/ 19 w 39"/>
                <a:gd name="T5" fmla="*/ 37 h 96"/>
                <a:gd name="T6" fmla="*/ 13 w 39"/>
                <a:gd name="T7" fmla="*/ 65 h 96"/>
                <a:gd name="T8" fmla="*/ 26 w 39"/>
                <a:gd name="T9" fmla="*/ 85 h 96"/>
                <a:gd name="T10" fmla="*/ 34 w 39"/>
                <a:gd name="T11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96">
                  <a:moveTo>
                    <a:pt x="34" y="35"/>
                  </a:moveTo>
                  <a:cubicBezTo>
                    <a:pt x="34" y="35"/>
                    <a:pt x="39" y="0"/>
                    <a:pt x="19" y="8"/>
                  </a:cubicBezTo>
                  <a:cubicBezTo>
                    <a:pt x="0" y="15"/>
                    <a:pt x="7" y="7"/>
                    <a:pt x="19" y="37"/>
                  </a:cubicBezTo>
                  <a:cubicBezTo>
                    <a:pt x="30" y="68"/>
                    <a:pt x="20" y="74"/>
                    <a:pt x="13" y="65"/>
                  </a:cubicBezTo>
                  <a:cubicBezTo>
                    <a:pt x="5" y="55"/>
                    <a:pt x="14" y="96"/>
                    <a:pt x="26" y="85"/>
                  </a:cubicBezTo>
                  <a:cubicBezTo>
                    <a:pt x="38" y="75"/>
                    <a:pt x="35" y="51"/>
                    <a:pt x="34" y="35"/>
                  </a:cubicBezTo>
                  <a:close/>
                </a:path>
              </a:pathLst>
            </a:custGeom>
            <a:solidFill>
              <a:srgbClr val="EFC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" name="Freeform 137"/>
            <p:cNvSpPr>
              <a:spLocks/>
            </p:cNvSpPr>
            <p:nvPr/>
          </p:nvSpPr>
          <p:spPr bwMode="auto">
            <a:xfrm>
              <a:off x="8937625" y="4186238"/>
              <a:ext cx="547688" cy="627063"/>
            </a:xfrm>
            <a:custGeom>
              <a:avLst/>
              <a:gdLst>
                <a:gd name="T0" fmla="*/ 290 w 300"/>
                <a:gd name="T1" fmla="*/ 64 h 344"/>
                <a:gd name="T2" fmla="*/ 231 w 300"/>
                <a:gd name="T3" fmla="*/ 111 h 344"/>
                <a:gd name="T4" fmla="*/ 74 w 300"/>
                <a:gd name="T5" fmla="*/ 122 h 344"/>
                <a:gd name="T6" fmla="*/ 27 w 300"/>
                <a:gd name="T7" fmla="*/ 344 h 344"/>
                <a:gd name="T8" fmla="*/ 17 w 300"/>
                <a:gd name="T9" fmla="*/ 340 h 344"/>
                <a:gd name="T10" fmla="*/ 11 w 300"/>
                <a:gd name="T11" fmla="*/ 225 h 344"/>
                <a:gd name="T12" fmla="*/ 72 w 300"/>
                <a:gd name="T13" fmla="*/ 62 h 344"/>
                <a:gd name="T14" fmla="*/ 290 w 300"/>
                <a:gd name="T15" fmla="*/ 6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0" h="344">
                  <a:moveTo>
                    <a:pt x="290" y="64"/>
                  </a:moveTo>
                  <a:cubicBezTo>
                    <a:pt x="290" y="64"/>
                    <a:pt x="300" y="123"/>
                    <a:pt x="231" y="111"/>
                  </a:cubicBezTo>
                  <a:cubicBezTo>
                    <a:pt x="162" y="98"/>
                    <a:pt x="90" y="93"/>
                    <a:pt x="74" y="122"/>
                  </a:cubicBezTo>
                  <a:cubicBezTo>
                    <a:pt x="58" y="151"/>
                    <a:pt x="27" y="344"/>
                    <a:pt x="27" y="344"/>
                  </a:cubicBezTo>
                  <a:cubicBezTo>
                    <a:pt x="17" y="340"/>
                    <a:pt x="17" y="340"/>
                    <a:pt x="17" y="340"/>
                  </a:cubicBezTo>
                  <a:cubicBezTo>
                    <a:pt x="17" y="340"/>
                    <a:pt x="21" y="226"/>
                    <a:pt x="11" y="225"/>
                  </a:cubicBezTo>
                  <a:cubicBezTo>
                    <a:pt x="0" y="223"/>
                    <a:pt x="28" y="100"/>
                    <a:pt x="72" y="62"/>
                  </a:cubicBezTo>
                  <a:cubicBezTo>
                    <a:pt x="116" y="23"/>
                    <a:pt x="279" y="0"/>
                    <a:pt x="290" y="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" name="Freeform 138">
              <a:hlinkClick r:id="rId3"/>
            </p:cNvPr>
            <p:cNvSpPr>
              <a:spLocks/>
            </p:cNvSpPr>
            <p:nvPr/>
          </p:nvSpPr>
          <p:spPr bwMode="auto">
            <a:xfrm>
              <a:off x="8943975" y="4967288"/>
              <a:ext cx="866775" cy="860425"/>
            </a:xfrm>
            <a:custGeom>
              <a:avLst/>
              <a:gdLst>
                <a:gd name="T0" fmla="*/ 234 w 476"/>
                <a:gd name="T1" fmla="*/ 112 h 472"/>
                <a:gd name="T2" fmla="*/ 246 w 476"/>
                <a:gd name="T3" fmla="*/ 415 h 472"/>
                <a:gd name="T4" fmla="*/ 0 w 476"/>
                <a:gd name="T5" fmla="*/ 420 h 472"/>
                <a:gd name="T6" fmla="*/ 25 w 476"/>
                <a:gd name="T7" fmla="*/ 67 h 472"/>
                <a:gd name="T8" fmla="*/ 29 w 476"/>
                <a:gd name="T9" fmla="*/ 58 h 472"/>
                <a:gd name="T10" fmla="*/ 196 w 476"/>
                <a:gd name="T11" fmla="*/ 69 h 472"/>
                <a:gd name="T12" fmla="*/ 234 w 476"/>
                <a:gd name="T13" fmla="*/ 23 h 472"/>
                <a:gd name="T14" fmla="*/ 392 w 476"/>
                <a:gd name="T15" fmla="*/ 144 h 472"/>
                <a:gd name="T16" fmla="*/ 445 w 476"/>
                <a:gd name="T17" fmla="*/ 0 h 472"/>
                <a:gd name="T18" fmla="*/ 474 w 476"/>
                <a:gd name="T19" fmla="*/ 0 h 472"/>
                <a:gd name="T20" fmla="*/ 361 w 476"/>
                <a:gd name="T21" fmla="*/ 193 h 472"/>
                <a:gd name="T22" fmla="*/ 234 w 476"/>
                <a:gd name="T23" fmla="*/ 11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" h="472">
                  <a:moveTo>
                    <a:pt x="234" y="112"/>
                  </a:moveTo>
                  <a:cubicBezTo>
                    <a:pt x="234" y="112"/>
                    <a:pt x="244" y="407"/>
                    <a:pt x="246" y="415"/>
                  </a:cubicBezTo>
                  <a:cubicBezTo>
                    <a:pt x="248" y="422"/>
                    <a:pt x="71" y="472"/>
                    <a:pt x="0" y="420"/>
                  </a:cubicBezTo>
                  <a:cubicBezTo>
                    <a:pt x="0" y="420"/>
                    <a:pt x="19" y="71"/>
                    <a:pt x="25" y="67"/>
                  </a:cubicBezTo>
                  <a:cubicBezTo>
                    <a:pt x="31" y="63"/>
                    <a:pt x="29" y="58"/>
                    <a:pt x="29" y="58"/>
                  </a:cubicBezTo>
                  <a:cubicBezTo>
                    <a:pt x="110" y="132"/>
                    <a:pt x="196" y="69"/>
                    <a:pt x="196" y="69"/>
                  </a:cubicBezTo>
                  <a:cubicBezTo>
                    <a:pt x="234" y="23"/>
                    <a:pt x="234" y="23"/>
                    <a:pt x="234" y="23"/>
                  </a:cubicBezTo>
                  <a:cubicBezTo>
                    <a:pt x="234" y="23"/>
                    <a:pt x="353" y="179"/>
                    <a:pt x="392" y="144"/>
                  </a:cubicBezTo>
                  <a:cubicBezTo>
                    <a:pt x="430" y="108"/>
                    <a:pt x="445" y="0"/>
                    <a:pt x="445" y="0"/>
                  </a:cubicBezTo>
                  <a:cubicBezTo>
                    <a:pt x="474" y="0"/>
                    <a:pt x="474" y="0"/>
                    <a:pt x="474" y="0"/>
                  </a:cubicBezTo>
                  <a:cubicBezTo>
                    <a:pt x="474" y="0"/>
                    <a:pt x="476" y="223"/>
                    <a:pt x="361" y="193"/>
                  </a:cubicBezTo>
                  <a:cubicBezTo>
                    <a:pt x="249" y="163"/>
                    <a:pt x="234" y="112"/>
                    <a:pt x="234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" name="Freeform 139"/>
            <p:cNvSpPr>
              <a:spLocks/>
            </p:cNvSpPr>
            <p:nvPr/>
          </p:nvSpPr>
          <p:spPr bwMode="auto">
            <a:xfrm>
              <a:off x="9317038" y="5095875"/>
              <a:ext cx="74613" cy="655638"/>
            </a:xfrm>
            <a:custGeom>
              <a:avLst/>
              <a:gdLst>
                <a:gd name="T0" fmla="*/ 10 w 41"/>
                <a:gd name="T1" fmla="*/ 186 h 360"/>
                <a:gd name="T2" fmla="*/ 0 w 41"/>
                <a:gd name="T3" fmla="*/ 360 h 360"/>
                <a:gd name="T4" fmla="*/ 41 w 41"/>
                <a:gd name="T5" fmla="*/ 345 h 360"/>
                <a:gd name="T6" fmla="*/ 29 w 41"/>
                <a:gd name="T7" fmla="*/ 13 h 360"/>
                <a:gd name="T8" fmla="*/ 29 w 41"/>
                <a:gd name="T9" fmla="*/ 0 h 360"/>
                <a:gd name="T10" fmla="*/ 10 w 41"/>
                <a:gd name="T11" fmla="*/ 18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60">
                  <a:moveTo>
                    <a:pt x="10" y="186"/>
                  </a:moveTo>
                  <a:cubicBezTo>
                    <a:pt x="17" y="247"/>
                    <a:pt x="4" y="330"/>
                    <a:pt x="0" y="360"/>
                  </a:cubicBezTo>
                  <a:cubicBezTo>
                    <a:pt x="25" y="353"/>
                    <a:pt x="41" y="347"/>
                    <a:pt x="41" y="345"/>
                  </a:cubicBezTo>
                  <a:cubicBezTo>
                    <a:pt x="39" y="337"/>
                    <a:pt x="29" y="13"/>
                    <a:pt x="29" y="13"/>
                  </a:cubicBezTo>
                  <a:cubicBezTo>
                    <a:pt x="28" y="11"/>
                    <a:pt x="29" y="6"/>
                    <a:pt x="29" y="0"/>
                  </a:cubicBezTo>
                  <a:cubicBezTo>
                    <a:pt x="25" y="19"/>
                    <a:pt x="2" y="118"/>
                    <a:pt x="10" y="18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" name="Freeform 140"/>
            <p:cNvSpPr>
              <a:spLocks/>
            </p:cNvSpPr>
            <p:nvPr/>
          </p:nvSpPr>
          <p:spPr bwMode="auto">
            <a:xfrm>
              <a:off x="9420225" y="4316413"/>
              <a:ext cx="141288" cy="177800"/>
            </a:xfrm>
            <a:custGeom>
              <a:avLst/>
              <a:gdLst>
                <a:gd name="T0" fmla="*/ 0 w 77"/>
                <a:gd name="T1" fmla="*/ 28 h 98"/>
                <a:gd name="T2" fmla="*/ 20 w 77"/>
                <a:gd name="T3" fmla="*/ 98 h 98"/>
                <a:gd name="T4" fmla="*/ 22 w 77"/>
                <a:gd name="T5" fmla="*/ 0 h 98"/>
                <a:gd name="T6" fmla="*/ 0 w 77"/>
                <a:gd name="T7" fmla="*/ 2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98">
                  <a:moveTo>
                    <a:pt x="0" y="28"/>
                  </a:moveTo>
                  <a:cubicBezTo>
                    <a:pt x="0" y="28"/>
                    <a:pt x="37" y="54"/>
                    <a:pt x="20" y="98"/>
                  </a:cubicBezTo>
                  <a:cubicBezTo>
                    <a:pt x="20" y="98"/>
                    <a:pt x="77" y="30"/>
                    <a:pt x="22" y="0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" name="Freeform 141"/>
            <p:cNvSpPr>
              <a:spLocks/>
            </p:cNvSpPr>
            <p:nvPr/>
          </p:nvSpPr>
          <p:spPr bwMode="auto">
            <a:xfrm>
              <a:off x="9023350" y="5095875"/>
              <a:ext cx="241300" cy="188913"/>
            </a:xfrm>
            <a:custGeom>
              <a:avLst/>
              <a:gdLst>
                <a:gd name="T0" fmla="*/ 10 w 132"/>
                <a:gd name="T1" fmla="*/ 5 h 104"/>
                <a:gd name="T2" fmla="*/ 37 w 132"/>
                <a:gd name="T3" fmla="*/ 75 h 104"/>
                <a:gd name="T4" fmla="*/ 63 w 132"/>
                <a:gd name="T5" fmla="*/ 28 h 104"/>
                <a:gd name="T6" fmla="*/ 71 w 132"/>
                <a:gd name="T7" fmla="*/ 29 h 104"/>
                <a:gd name="T8" fmla="*/ 96 w 132"/>
                <a:gd name="T9" fmla="*/ 79 h 104"/>
                <a:gd name="T10" fmla="*/ 128 w 132"/>
                <a:gd name="T11" fmla="*/ 13 h 104"/>
                <a:gd name="T12" fmla="*/ 132 w 132"/>
                <a:gd name="T13" fmla="*/ 9 h 104"/>
                <a:gd name="T14" fmla="*/ 88 w 132"/>
                <a:gd name="T15" fmla="*/ 90 h 104"/>
                <a:gd name="T16" fmla="*/ 64 w 132"/>
                <a:gd name="T17" fmla="*/ 43 h 104"/>
                <a:gd name="T18" fmla="*/ 19 w 132"/>
                <a:gd name="T19" fmla="*/ 84 h 104"/>
                <a:gd name="T20" fmla="*/ 7 w 132"/>
                <a:gd name="T21" fmla="*/ 0 h 104"/>
                <a:gd name="T22" fmla="*/ 10 w 132"/>
                <a:gd name="T23" fmla="*/ 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2" h="104">
                  <a:moveTo>
                    <a:pt x="10" y="5"/>
                  </a:moveTo>
                  <a:cubicBezTo>
                    <a:pt x="10" y="5"/>
                    <a:pt x="15" y="85"/>
                    <a:pt x="37" y="75"/>
                  </a:cubicBezTo>
                  <a:cubicBezTo>
                    <a:pt x="59" y="65"/>
                    <a:pt x="63" y="28"/>
                    <a:pt x="63" y="28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1" y="29"/>
                    <a:pt x="75" y="96"/>
                    <a:pt x="96" y="79"/>
                  </a:cubicBezTo>
                  <a:cubicBezTo>
                    <a:pt x="118" y="62"/>
                    <a:pt x="128" y="13"/>
                    <a:pt x="128" y="13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9"/>
                    <a:pt x="131" y="90"/>
                    <a:pt x="88" y="90"/>
                  </a:cubicBezTo>
                  <a:cubicBezTo>
                    <a:pt x="44" y="90"/>
                    <a:pt x="64" y="43"/>
                    <a:pt x="64" y="43"/>
                  </a:cubicBezTo>
                  <a:cubicBezTo>
                    <a:pt x="64" y="43"/>
                    <a:pt x="50" y="104"/>
                    <a:pt x="19" y="84"/>
                  </a:cubicBezTo>
                  <a:cubicBezTo>
                    <a:pt x="0" y="72"/>
                    <a:pt x="7" y="0"/>
                    <a:pt x="7" y="0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" name="Freeform 142"/>
            <p:cNvSpPr>
              <a:spLocks/>
            </p:cNvSpPr>
            <p:nvPr/>
          </p:nvSpPr>
          <p:spPr bwMode="auto">
            <a:xfrm>
              <a:off x="9107488" y="5146675"/>
              <a:ext cx="355600" cy="415925"/>
            </a:xfrm>
            <a:custGeom>
              <a:avLst/>
              <a:gdLst>
                <a:gd name="T0" fmla="*/ 25 w 195"/>
                <a:gd name="T1" fmla="*/ 0 h 228"/>
                <a:gd name="T2" fmla="*/ 21 w 195"/>
                <a:gd name="T3" fmla="*/ 34 h 228"/>
                <a:gd name="T4" fmla="*/ 21 w 195"/>
                <a:gd name="T5" fmla="*/ 44 h 228"/>
                <a:gd name="T6" fmla="*/ 156 w 195"/>
                <a:gd name="T7" fmla="*/ 157 h 228"/>
                <a:gd name="T8" fmla="*/ 195 w 195"/>
                <a:gd name="T9" fmla="*/ 199 h 228"/>
                <a:gd name="T10" fmla="*/ 148 w 195"/>
                <a:gd name="T11" fmla="*/ 228 h 228"/>
                <a:gd name="T12" fmla="*/ 13 w 195"/>
                <a:gd name="T13" fmla="*/ 38 h 228"/>
                <a:gd name="T14" fmla="*/ 17 w 195"/>
                <a:gd name="T15" fmla="*/ 1 h 228"/>
                <a:gd name="T16" fmla="*/ 25 w 195"/>
                <a:gd name="T1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228">
                  <a:moveTo>
                    <a:pt x="25" y="0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31" y="222"/>
                    <a:pt x="156" y="157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48" y="228"/>
                    <a:pt x="148" y="228"/>
                    <a:pt x="148" y="228"/>
                  </a:cubicBezTo>
                  <a:cubicBezTo>
                    <a:pt x="148" y="228"/>
                    <a:pt x="0" y="224"/>
                    <a:pt x="13" y="38"/>
                  </a:cubicBezTo>
                  <a:cubicBezTo>
                    <a:pt x="17" y="1"/>
                    <a:pt x="17" y="1"/>
                    <a:pt x="17" y="1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E6B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" name="Freeform 144"/>
            <p:cNvSpPr>
              <a:spLocks/>
            </p:cNvSpPr>
            <p:nvPr/>
          </p:nvSpPr>
          <p:spPr bwMode="auto">
            <a:xfrm>
              <a:off x="9472613" y="4576763"/>
              <a:ext cx="771525" cy="344488"/>
            </a:xfrm>
            <a:custGeom>
              <a:avLst/>
              <a:gdLst>
                <a:gd name="T0" fmla="*/ 0 w 424"/>
                <a:gd name="T1" fmla="*/ 83 h 189"/>
                <a:gd name="T2" fmla="*/ 175 w 424"/>
                <a:gd name="T3" fmla="*/ 27 h 189"/>
                <a:gd name="T4" fmla="*/ 422 w 424"/>
                <a:gd name="T5" fmla="*/ 0 h 189"/>
                <a:gd name="T6" fmla="*/ 143 w 424"/>
                <a:gd name="T7" fmla="*/ 189 h 189"/>
                <a:gd name="T8" fmla="*/ 0 w 424"/>
                <a:gd name="T9" fmla="*/ 8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189">
                  <a:moveTo>
                    <a:pt x="0" y="83"/>
                  </a:moveTo>
                  <a:cubicBezTo>
                    <a:pt x="0" y="83"/>
                    <a:pt x="29" y="13"/>
                    <a:pt x="175" y="27"/>
                  </a:cubicBezTo>
                  <a:cubicBezTo>
                    <a:pt x="320" y="41"/>
                    <a:pt x="399" y="30"/>
                    <a:pt x="422" y="0"/>
                  </a:cubicBezTo>
                  <a:cubicBezTo>
                    <a:pt x="422" y="0"/>
                    <a:pt x="424" y="143"/>
                    <a:pt x="143" y="189"/>
                  </a:cubicBezTo>
                  <a:cubicBezTo>
                    <a:pt x="143" y="189"/>
                    <a:pt x="36" y="144"/>
                    <a:pt x="0" y="83"/>
                  </a:cubicBez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" name="Freeform 145"/>
            <p:cNvSpPr>
              <a:spLocks/>
            </p:cNvSpPr>
            <p:nvPr/>
          </p:nvSpPr>
          <p:spPr bwMode="auto">
            <a:xfrm>
              <a:off x="9517063" y="4313238"/>
              <a:ext cx="284163" cy="284163"/>
            </a:xfrm>
            <a:custGeom>
              <a:avLst/>
              <a:gdLst>
                <a:gd name="T0" fmla="*/ 141 w 156"/>
                <a:gd name="T1" fmla="*/ 143 h 156"/>
                <a:gd name="T2" fmla="*/ 156 w 156"/>
                <a:gd name="T3" fmla="*/ 114 h 156"/>
                <a:gd name="T4" fmla="*/ 20 w 156"/>
                <a:gd name="T5" fmla="*/ 24 h 156"/>
                <a:gd name="T6" fmla="*/ 0 w 156"/>
                <a:gd name="T7" fmla="*/ 31 h 156"/>
                <a:gd name="T8" fmla="*/ 0 w 156"/>
                <a:gd name="T9" fmla="*/ 31 h 156"/>
                <a:gd name="T10" fmla="*/ 7 w 156"/>
                <a:gd name="T11" fmla="*/ 29 h 156"/>
                <a:gd name="T12" fmla="*/ 123 w 156"/>
                <a:gd name="T13" fmla="*/ 148 h 156"/>
                <a:gd name="T14" fmla="*/ 141 w 156"/>
                <a:gd name="T15" fmla="*/ 1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56">
                  <a:moveTo>
                    <a:pt x="141" y="143"/>
                  </a:moveTo>
                  <a:cubicBezTo>
                    <a:pt x="145" y="126"/>
                    <a:pt x="156" y="114"/>
                    <a:pt x="156" y="114"/>
                  </a:cubicBezTo>
                  <a:cubicBezTo>
                    <a:pt x="156" y="114"/>
                    <a:pt x="113" y="0"/>
                    <a:pt x="20" y="24"/>
                  </a:cubicBezTo>
                  <a:cubicBezTo>
                    <a:pt x="9" y="28"/>
                    <a:pt x="1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105" y="5"/>
                    <a:pt x="115" y="139"/>
                    <a:pt x="123" y="148"/>
                  </a:cubicBezTo>
                  <a:cubicBezTo>
                    <a:pt x="131" y="156"/>
                    <a:pt x="141" y="143"/>
                    <a:pt x="141" y="143"/>
                  </a:cubicBez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" name="Freeform 146"/>
            <p:cNvSpPr>
              <a:spLocks/>
            </p:cNvSpPr>
            <p:nvPr/>
          </p:nvSpPr>
          <p:spPr bwMode="auto">
            <a:xfrm>
              <a:off x="9410700" y="4397375"/>
              <a:ext cx="152400" cy="171450"/>
            </a:xfrm>
            <a:custGeom>
              <a:avLst/>
              <a:gdLst>
                <a:gd name="T0" fmla="*/ 9 w 84"/>
                <a:gd name="T1" fmla="*/ 94 h 94"/>
                <a:gd name="T2" fmla="*/ 8 w 84"/>
                <a:gd name="T3" fmla="*/ 94 h 94"/>
                <a:gd name="T4" fmla="*/ 1 w 84"/>
                <a:gd name="T5" fmla="*/ 86 h 94"/>
                <a:gd name="T6" fmla="*/ 40 w 84"/>
                <a:gd name="T7" fmla="*/ 12 h 94"/>
                <a:gd name="T8" fmla="*/ 76 w 84"/>
                <a:gd name="T9" fmla="*/ 0 h 94"/>
                <a:gd name="T10" fmla="*/ 84 w 84"/>
                <a:gd name="T11" fmla="*/ 8 h 94"/>
                <a:gd name="T12" fmla="*/ 77 w 84"/>
                <a:gd name="T13" fmla="*/ 16 h 94"/>
                <a:gd name="T14" fmla="*/ 76 w 84"/>
                <a:gd name="T15" fmla="*/ 16 h 94"/>
                <a:gd name="T16" fmla="*/ 17 w 84"/>
                <a:gd name="T17" fmla="*/ 87 h 94"/>
                <a:gd name="T18" fmla="*/ 9 w 84"/>
                <a:gd name="T1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94">
                  <a:moveTo>
                    <a:pt x="9" y="94"/>
                  </a:moveTo>
                  <a:cubicBezTo>
                    <a:pt x="9" y="94"/>
                    <a:pt x="8" y="94"/>
                    <a:pt x="8" y="94"/>
                  </a:cubicBezTo>
                  <a:cubicBezTo>
                    <a:pt x="4" y="94"/>
                    <a:pt x="0" y="90"/>
                    <a:pt x="1" y="86"/>
                  </a:cubicBezTo>
                  <a:cubicBezTo>
                    <a:pt x="4" y="43"/>
                    <a:pt x="24" y="22"/>
                    <a:pt x="40" y="12"/>
                  </a:cubicBezTo>
                  <a:cubicBezTo>
                    <a:pt x="58" y="1"/>
                    <a:pt x="75" y="0"/>
                    <a:pt x="76" y="0"/>
                  </a:cubicBezTo>
                  <a:cubicBezTo>
                    <a:pt x="80" y="0"/>
                    <a:pt x="84" y="4"/>
                    <a:pt x="84" y="8"/>
                  </a:cubicBezTo>
                  <a:cubicBezTo>
                    <a:pt x="84" y="12"/>
                    <a:pt x="81" y="16"/>
                    <a:pt x="77" y="16"/>
                  </a:cubicBezTo>
                  <a:cubicBezTo>
                    <a:pt x="77" y="16"/>
                    <a:pt x="77" y="16"/>
                    <a:pt x="76" y="16"/>
                  </a:cubicBezTo>
                  <a:cubicBezTo>
                    <a:pt x="72" y="16"/>
                    <a:pt x="22" y="21"/>
                    <a:pt x="17" y="87"/>
                  </a:cubicBezTo>
                  <a:cubicBezTo>
                    <a:pt x="16" y="91"/>
                    <a:pt x="13" y="94"/>
                    <a:pt x="9" y="94"/>
                  </a:cubicBezTo>
                  <a:close/>
                </a:path>
              </a:pathLst>
            </a:custGeom>
            <a:solidFill>
              <a:srgbClr val="FFD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" name="Freeform 147"/>
            <p:cNvSpPr>
              <a:spLocks/>
            </p:cNvSpPr>
            <p:nvPr/>
          </p:nvSpPr>
          <p:spPr bwMode="auto">
            <a:xfrm>
              <a:off x="9801225" y="4403725"/>
              <a:ext cx="241300" cy="168275"/>
            </a:xfrm>
            <a:custGeom>
              <a:avLst/>
              <a:gdLst>
                <a:gd name="T0" fmla="*/ 9 w 132"/>
                <a:gd name="T1" fmla="*/ 93 h 93"/>
                <a:gd name="T2" fmla="*/ 4 w 132"/>
                <a:gd name="T3" fmla="*/ 92 h 93"/>
                <a:gd name="T4" fmla="*/ 3 w 132"/>
                <a:gd name="T5" fmla="*/ 81 h 93"/>
                <a:gd name="T6" fmla="*/ 123 w 132"/>
                <a:gd name="T7" fmla="*/ 0 h 93"/>
                <a:gd name="T8" fmla="*/ 131 w 132"/>
                <a:gd name="T9" fmla="*/ 6 h 93"/>
                <a:gd name="T10" fmla="*/ 125 w 132"/>
                <a:gd name="T11" fmla="*/ 15 h 93"/>
                <a:gd name="T12" fmla="*/ 15 w 132"/>
                <a:gd name="T13" fmla="*/ 90 h 93"/>
                <a:gd name="T14" fmla="*/ 9 w 132"/>
                <a:gd name="T1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93">
                  <a:moveTo>
                    <a:pt x="9" y="93"/>
                  </a:moveTo>
                  <a:cubicBezTo>
                    <a:pt x="7" y="93"/>
                    <a:pt x="6" y="93"/>
                    <a:pt x="4" y="92"/>
                  </a:cubicBezTo>
                  <a:cubicBezTo>
                    <a:pt x="1" y="89"/>
                    <a:pt x="0" y="84"/>
                    <a:pt x="3" y="81"/>
                  </a:cubicBezTo>
                  <a:cubicBezTo>
                    <a:pt x="5" y="78"/>
                    <a:pt x="58" y="11"/>
                    <a:pt x="123" y="0"/>
                  </a:cubicBezTo>
                  <a:cubicBezTo>
                    <a:pt x="127" y="0"/>
                    <a:pt x="131" y="2"/>
                    <a:pt x="131" y="6"/>
                  </a:cubicBezTo>
                  <a:cubicBezTo>
                    <a:pt x="132" y="10"/>
                    <a:pt x="129" y="14"/>
                    <a:pt x="125" y="15"/>
                  </a:cubicBezTo>
                  <a:cubicBezTo>
                    <a:pt x="66" y="24"/>
                    <a:pt x="15" y="90"/>
                    <a:pt x="15" y="90"/>
                  </a:cubicBezTo>
                  <a:cubicBezTo>
                    <a:pt x="13" y="92"/>
                    <a:pt x="11" y="93"/>
                    <a:pt x="9" y="93"/>
                  </a:cubicBezTo>
                  <a:close/>
                </a:path>
              </a:pathLst>
            </a:custGeom>
            <a:solidFill>
              <a:srgbClr val="FFD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" name="Freeform 148"/>
            <p:cNvSpPr>
              <a:spLocks/>
            </p:cNvSpPr>
            <p:nvPr/>
          </p:nvSpPr>
          <p:spPr bwMode="auto">
            <a:xfrm>
              <a:off x="9539288" y="4827588"/>
              <a:ext cx="231775" cy="117475"/>
            </a:xfrm>
            <a:custGeom>
              <a:avLst/>
              <a:gdLst>
                <a:gd name="T0" fmla="*/ 2 w 127"/>
                <a:gd name="T1" fmla="*/ 64 h 64"/>
                <a:gd name="T2" fmla="*/ 47 w 127"/>
                <a:gd name="T3" fmla="*/ 10 h 64"/>
                <a:gd name="T4" fmla="*/ 84 w 127"/>
                <a:gd name="T5" fmla="*/ 0 h 64"/>
                <a:gd name="T6" fmla="*/ 86 w 127"/>
                <a:gd name="T7" fmla="*/ 6 h 64"/>
                <a:gd name="T8" fmla="*/ 47 w 127"/>
                <a:gd name="T9" fmla="*/ 18 h 64"/>
                <a:gd name="T10" fmla="*/ 126 w 127"/>
                <a:gd name="T11" fmla="*/ 10 h 64"/>
                <a:gd name="T12" fmla="*/ 126 w 127"/>
                <a:gd name="T13" fmla="*/ 18 h 64"/>
                <a:gd name="T14" fmla="*/ 88 w 127"/>
                <a:gd name="T15" fmla="*/ 28 h 64"/>
                <a:gd name="T16" fmla="*/ 120 w 127"/>
                <a:gd name="T17" fmla="*/ 28 h 64"/>
                <a:gd name="T18" fmla="*/ 115 w 127"/>
                <a:gd name="T19" fmla="*/ 36 h 64"/>
                <a:gd name="T20" fmla="*/ 86 w 127"/>
                <a:gd name="T21" fmla="*/ 35 h 64"/>
                <a:gd name="T22" fmla="*/ 105 w 127"/>
                <a:gd name="T23" fmla="*/ 41 h 64"/>
                <a:gd name="T24" fmla="*/ 102 w 127"/>
                <a:gd name="T25" fmla="*/ 46 h 64"/>
                <a:gd name="T26" fmla="*/ 79 w 127"/>
                <a:gd name="T27" fmla="*/ 40 h 64"/>
                <a:gd name="T28" fmla="*/ 87 w 127"/>
                <a:gd name="T29" fmla="*/ 49 h 64"/>
                <a:gd name="T30" fmla="*/ 85 w 127"/>
                <a:gd name="T31" fmla="*/ 52 h 64"/>
                <a:gd name="T32" fmla="*/ 67 w 127"/>
                <a:gd name="T33" fmla="*/ 42 h 64"/>
                <a:gd name="T34" fmla="*/ 25 w 127"/>
                <a:gd name="T35" fmla="*/ 64 h 64"/>
                <a:gd name="T36" fmla="*/ 0 w 127"/>
                <a:gd name="T3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64">
                  <a:moveTo>
                    <a:pt x="2" y="64"/>
                  </a:moveTo>
                  <a:cubicBezTo>
                    <a:pt x="2" y="64"/>
                    <a:pt x="21" y="20"/>
                    <a:pt x="47" y="10"/>
                  </a:cubicBezTo>
                  <a:cubicBezTo>
                    <a:pt x="72" y="0"/>
                    <a:pt x="84" y="0"/>
                    <a:pt x="84" y="0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93" y="22"/>
                    <a:pt x="126" y="10"/>
                  </a:cubicBezTo>
                  <a:cubicBezTo>
                    <a:pt x="126" y="10"/>
                    <a:pt x="127" y="15"/>
                    <a:pt x="126" y="18"/>
                  </a:cubicBezTo>
                  <a:cubicBezTo>
                    <a:pt x="125" y="21"/>
                    <a:pt x="88" y="28"/>
                    <a:pt x="88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8"/>
                    <a:pt x="120" y="36"/>
                    <a:pt x="115" y="36"/>
                  </a:cubicBezTo>
                  <a:cubicBezTo>
                    <a:pt x="111" y="36"/>
                    <a:pt x="86" y="35"/>
                    <a:pt x="86" y="35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9" y="46"/>
                    <a:pt x="102" y="46"/>
                  </a:cubicBezTo>
                  <a:cubicBezTo>
                    <a:pt x="95" y="46"/>
                    <a:pt x="79" y="40"/>
                    <a:pt x="79" y="40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49"/>
                    <a:pt x="90" y="52"/>
                    <a:pt x="85" y="52"/>
                  </a:cubicBezTo>
                  <a:cubicBezTo>
                    <a:pt x="79" y="52"/>
                    <a:pt x="67" y="42"/>
                    <a:pt x="67" y="42"/>
                  </a:cubicBezTo>
                  <a:cubicBezTo>
                    <a:pt x="67" y="42"/>
                    <a:pt x="35" y="43"/>
                    <a:pt x="25" y="64"/>
                  </a:cubicBezTo>
                  <a:cubicBezTo>
                    <a:pt x="0" y="64"/>
                    <a:pt x="0" y="64"/>
                    <a:pt x="0" y="64"/>
                  </a:cubicBezTo>
                </a:path>
              </a:pathLst>
            </a:custGeom>
            <a:solidFill>
              <a:srgbClr val="F2D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" name="Freeform 149"/>
            <p:cNvSpPr>
              <a:spLocks/>
            </p:cNvSpPr>
            <p:nvPr/>
          </p:nvSpPr>
          <p:spPr bwMode="auto">
            <a:xfrm>
              <a:off x="8961438" y="4940300"/>
              <a:ext cx="688975" cy="696913"/>
            </a:xfrm>
            <a:custGeom>
              <a:avLst/>
              <a:gdLst>
                <a:gd name="T0" fmla="*/ 11 w 378"/>
                <a:gd name="T1" fmla="*/ 117 h 382"/>
                <a:gd name="T2" fmla="*/ 293 w 378"/>
                <a:gd name="T3" fmla="*/ 210 h 382"/>
                <a:gd name="T4" fmla="*/ 348 w 378"/>
                <a:gd name="T5" fmla="*/ 0 h 382"/>
                <a:gd name="T6" fmla="*/ 313 w 378"/>
                <a:gd name="T7" fmla="*/ 2 h 382"/>
                <a:gd name="T8" fmla="*/ 30 w 378"/>
                <a:gd name="T9" fmla="*/ 83 h 382"/>
                <a:gd name="T10" fmla="*/ 11 w 378"/>
                <a:gd name="T11" fmla="*/ 117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8" h="382">
                  <a:moveTo>
                    <a:pt x="11" y="117"/>
                  </a:moveTo>
                  <a:cubicBezTo>
                    <a:pt x="11" y="117"/>
                    <a:pt x="208" y="327"/>
                    <a:pt x="293" y="210"/>
                  </a:cubicBezTo>
                  <a:cubicBezTo>
                    <a:pt x="378" y="93"/>
                    <a:pt x="348" y="0"/>
                    <a:pt x="348" y="0"/>
                  </a:cubicBezTo>
                  <a:cubicBezTo>
                    <a:pt x="313" y="2"/>
                    <a:pt x="313" y="2"/>
                    <a:pt x="313" y="2"/>
                  </a:cubicBezTo>
                  <a:cubicBezTo>
                    <a:pt x="313" y="2"/>
                    <a:pt x="303" y="382"/>
                    <a:pt x="30" y="83"/>
                  </a:cubicBezTo>
                  <a:cubicBezTo>
                    <a:pt x="30" y="83"/>
                    <a:pt x="0" y="71"/>
                    <a:pt x="11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" name="Freeform 150"/>
            <p:cNvSpPr>
              <a:spLocks/>
            </p:cNvSpPr>
            <p:nvPr/>
          </p:nvSpPr>
          <p:spPr bwMode="auto">
            <a:xfrm>
              <a:off x="8975725" y="4940300"/>
              <a:ext cx="674688" cy="595313"/>
            </a:xfrm>
            <a:custGeom>
              <a:avLst/>
              <a:gdLst>
                <a:gd name="T0" fmla="*/ 337 w 370"/>
                <a:gd name="T1" fmla="*/ 0 h 327"/>
                <a:gd name="T2" fmla="*/ 213 w 370"/>
                <a:gd name="T3" fmla="*/ 233 h 327"/>
                <a:gd name="T4" fmla="*/ 1 w 370"/>
                <a:gd name="T5" fmla="*/ 96 h 327"/>
                <a:gd name="T6" fmla="*/ 1 w 370"/>
                <a:gd name="T7" fmla="*/ 96 h 327"/>
                <a:gd name="T8" fmla="*/ 3 w 370"/>
                <a:gd name="T9" fmla="*/ 117 h 327"/>
                <a:gd name="T10" fmla="*/ 285 w 370"/>
                <a:gd name="T11" fmla="*/ 210 h 327"/>
                <a:gd name="T12" fmla="*/ 340 w 370"/>
                <a:gd name="T13" fmla="*/ 0 h 327"/>
                <a:gd name="T14" fmla="*/ 337 w 370"/>
                <a:gd name="T15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0" h="327">
                  <a:moveTo>
                    <a:pt x="337" y="0"/>
                  </a:moveTo>
                  <a:cubicBezTo>
                    <a:pt x="334" y="60"/>
                    <a:pt x="319" y="232"/>
                    <a:pt x="213" y="233"/>
                  </a:cubicBezTo>
                  <a:cubicBezTo>
                    <a:pt x="85" y="234"/>
                    <a:pt x="1" y="96"/>
                    <a:pt x="1" y="96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0" y="101"/>
                    <a:pt x="1" y="108"/>
                    <a:pt x="3" y="117"/>
                  </a:cubicBezTo>
                  <a:cubicBezTo>
                    <a:pt x="3" y="117"/>
                    <a:pt x="200" y="327"/>
                    <a:pt x="285" y="210"/>
                  </a:cubicBezTo>
                  <a:cubicBezTo>
                    <a:pt x="370" y="93"/>
                    <a:pt x="340" y="0"/>
                    <a:pt x="340" y="0"/>
                  </a:cubicBezTo>
                  <a:lnTo>
                    <a:pt x="33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949541" y="2998787"/>
            <a:ext cx="1119187" cy="3252788"/>
            <a:chOff x="10107613" y="3032125"/>
            <a:chExt cx="1119187" cy="3252788"/>
          </a:xfrm>
        </p:grpSpPr>
        <p:sp>
          <p:nvSpPr>
            <p:cNvPr id="447" name="Freeform 5"/>
            <p:cNvSpPr>
              <a:spLocks/>
            </p:cNvSpPr>
            <p:nvPr/>
          </p:nvSpPr>
          <p:spPr bwMode="auto">
            <a:xfrm>
              <a:off x="10169525" y="3165475"/>
              <a:ext cx="1057275" cy="1057275"/>
            </a:xfrm>
            <a:custGeom>
              <a:avLst/>
              <a:gdLst>
                <a:gd name="T0" fmla="*/ 556 w 580"/>
                <a:gd name="T1" fmla="*/ 247 h 580"/>
                <a:gd name="T2" fmla="*/ 333 w 580"/>
                <a:gd name="T3" fmla="*/ 557 h 580"/>
                <a:gd name="T4" fmla="*/ 24 w 580"/>
                <a:gd name="T5" fmla="*/ 333 h 580"/>
                <a:gd name="T6" fmla="*/ 247 w 580"/>
                <a:gd name="T7" fmla="*/ 24 h 580"/>
                <a:gd name="T8" fmla="*/ 556 w 580"/>
                <a:gd name="T9" fmla="*/ 247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580">
                  <a:moveTo>
                    <a:pt x="556" y="247"/>
                  </a:moveTo>
                  <a:cubicBezTo>
                    <a:pt x="580" y="394"/>
                    <a:pt x="480" y="533"/>
                    <a:pt x="333" y="557"/>
                  </a:cubicBezTo>
                  <a:cubicBezTo>
                    <a:pt x="186" y="580"/>
                    <a:pt x="47" y="480"/>
                    <a:pt x="24" y="333"/>
                  </a:cubicBezTo>
                  <a:cubicBezTo>
                    <a:pt x="0" y="186"/>
                    <a:pt x="100" y="48"/>
                    <a:pt x="247" y="24"/>
                  </a:cubicBezTo>
                  <a:cubicBezTo>
                    <a:pt x="394" y="0"/>
                    <a:pt x="532" y="100"/>
                    <a:pt x="556" y="247"/>
                  </a:cubicBezTo>
                  <a:close/>
                </a:path>
              </a:pathLst>
            </a:custGeom>
            <a:solidFill>
              <a:srgbClr val="EAA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6"/>
            <p:cNvSpPr>
              <a:spLocks/>
            </p:cNvSpPr>
            <p:nvPr/>
          </p:nvSpPr>
          <p:spPr bwMode="auto">
            <a:xfrm>
              <a:off x="10213975" y="3211513"/>
              <a:ext cx="966788" cy="968375"/>
            </a:xfrm>
            <a:custGeom>
              <a:avLst/>
              <a:gdLst>
                <a:gd name="T0" fmla="*/ 510 w 531"/>
                <a:gd name="T1" fmla="*/ 226 h 531"/>
                <a:gd name="T2" fmla="*/ 305 w 531"/>
                <a:gd name="T3" fmla="*/ 509 h 531"/>
                <a:gd name="T4" fmla="*/ 22 w 531"/>
                <a:gd name="T5" fmla="*/ 305 h 531"/>
                <a:gd name="T6" fmla="*/ 227 w 531"/>
                <a:gd name="T7" fmla="*/ 22 h 531"/>
                <a:gd name="T8" fmla="*/ 510 w 531"/>
                <a:gd name="T9" fmla="*/ 226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" h="531">
                  <a:moveTo>
                    <a:pt x="510" y="226"/>
                  </a:moveTo>
                  <a:cubicBezTo>
                    <a:pt x="531" y="361"/>
                    <a:pt x="440" y="487"/>
                    <a:pt x="305" y="509"/>
                  </a:cubicBezTo>
                  <a:cubicBezTo>
                    <a:pt x="171" y="531"/>
                    <a:pt x="44" y="439"/>
                    <a:pt x="22" y="305"/>
                  </a:cubicBezTo>
                  <a:cubicBezTo>
                    <a:pt x="0" y="170"/>
                    <a:pt x="92" y="43"/>
                    <a:pt x="227" y="22"/>
                  </a:cubicBezTo>
                  <a:cubicBezTo>
                    <a:pt x="361" y="0"/>
                    <a:pt x="488" y="91"/>
                    <a:pt x="510" y="226"/>
                  </a:cubicBez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Freeform 7"/>
            <p:cNvSpPr>
              <a:spLocks/>
            </p:cNvSpPr>
            <p:nvPr/>
          </p:nvSpPr>
          <p:spPr bwMode="auto">
            <a:xfrm>
              <a:off x="10231438" y="3228975"/>
              <a:ext cx="933450" cy="931863"/>
            </a:xfrm>
            <a:custGeom>
              <a:avLst/>
              <a:gdLst>
                <a:gd name="T0" fmla="*/ 491 w 512"/>
                <a:gd name="T1" fmla="*/ 218 h 512"/>
                <a:gd name="T2" fmla="*/ 294 w 512"/>
                <a:gd name="T3" fmla="*/ 492 h 512"/>
                <a:gd name="T4" fmla="*/ 21 w 512"/>
                <a:gd name="T5" fmla="*/ 294 h 512"/>
                <a:gd name="T6" fmla="*/ 218 w 512"/>
                <a:gd name="T7" fmla="*/ 21 h 512"/>
                <a:gd name="T8" fmla="*/ 491 w 512"/>
                <a:gd name="T9" fmla="*/ 21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512">
                  <a:moveTo>
                    <a:pt x="491" y="218"/>
                  </a:moveTo>
                  <a:cubicBezTo>
                    <a:pt x="512" y="348"/>
                    <a:pt x="424" y="471"/>
                    <a:pt x="294" y="492"/>
                  </a:cubicBezTo>
                  <a:cubicBezTo>
                    <a:pt x="164" y="512"/>
                    <a:pt x="42" y="424"/>
                    <a:pt x="21" y="294"/>
                  </a:cubicBezTo>
                  <a:cubicBezTo>
                    <a:pt x="0" y="164"/>
                    <a:pt x="88" y="42"/>
                    <a:pt x="218" y="21"/>
                  </a:cubicBezTo>
                  <a:cubicBezTo>
                    <a:pt x="348" y="0"/>
                    <a:pt x="470" y="89"/>
                    <a:pt x="491" y="218"/>
                  </a:cubicBezTo>
                  <a:close/>
                </a:path>
              </a:pathLst>
            </a:custGeom>
            <a:solidFill>
              <a:srgbClr val="E6B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Freeform 8"/>
            <p:cNvSpPr>
              <a:spLocks/>
            </p:cNvSpPr>
            <p:nvPr/>
          </p:nvSpPr>
          <p:spPr bwMode="auto">
            <a:xfrm>
              <a:off x="10313988" y="3309938"/>
              <a:ext cx="768350" cy="771525"/>
            </a:xfrm>
            <a:custGeom>
              <a:avLst/>
              <a:gdLst>
                <a:gd name="T0" fmla="*/ 405 w 422"/>
                <a:gd name="T1" fmla="*/ 180 h 423"/>
                <a:gd name="T2" fmla="*/ 242 w 422"/>
                <a:gd name="T3" fmla="*/ 405 h 423"/>
                <a:gd name="T4" fmla="*/ 17 w 422"/>
                <a:gd name="T5" fmla="*/ 243 h 423"/>
                <a:gd name="T6" fmla="*/ 180 w 422"/>
                <a:gd name="T7" fmla="*/ 17 h 423"/>
                <a:gd name="T8" fmla="*/ 405 w 422"/>
                <a:gd name="T9" fmla="*/ 18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2" h="423">
                  <a:moveTo>
                    <a:pt x="405" y="180"/>
                  </a:moveTo>
                  <a:cubicBezTo>
                    <a:pt x="422" y="287"/>
                    <a:pt x="349" y="388"/>
                    <a:pt x="242" y="405"/>
                  </a:cubicBezTo>
                  <a:cubicBezTo>
                    <a:pt x="135" y="423"/>
                    <a:pt x="34" y="350"/>
                    <a:pt x="17" y="243"/>
                  </a:cubicBezTo>
                  <a:cubicBezTo>
                    <a:pt x="0" y="135"/>
                    <a:pt x="72" y="35"/>
                    <a:pt x="180" y="17"/>
                  </a:cubicBezTo>
                  <a:cubicBezTo>
                    <a:pt x="287" y="0"/>
                    <a:pt x="388" y="73"/>
                    <a:pt x="405" y="18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Freeform 9">
              <a:hlinkClick r:id="rId3"/>
            </p:cNvPr>
            <p:cNvSpPr>
              <a:spLocks/>
            </p:cNvSpPr>
            <p:nvPr/>
          </p:nvSpPr>
          <p:spPr bwMode="auto">
            <a:xfrm>
              <a:off x="10321925" y="3319463"/>
              <a:ext cx="750888" cy="750888"/>
            </a:xfrm>
            <a:custGeom>
              <a:avLst/>
              <a:gdLst>
                <a:gd name="T0" fmla="*/ 395 w 412"/>
                <a:gd name="T1" fmla="*/ 176 h 412"/>
                <a:gd name="T2" fmla="*/ 236 w 412"/>
                <a:gd name="T3" fmla="*/ 395 h 412"/>
                <a:gd name="T4" fmla="*/ 17 w 412"/>
                <a:gd name="T5" fmla="*/ 237 h 412"/>
                <a:gd name="T6" fmla="*/ 175 w 412"/>
                <a:gd name="T7" fmla="*/ 17 h 412"/>
                <a:gd name="T8" fmla="*/ 395 w 412"/>
                <a:gd name="T9" fmla="*/ 176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412">
                  <a:moveTo>
                    <a:pt x="395" y="176"/>
                  </a:moveTo>
                  <a:cubicBezTo>
                    <a:pt x="412" y="280"/>
                    <a:pt x="341" y="379"/>
                    <a:pt x="236" y="395"/>
                  </a:cubicBezTo>
                  <a:cubicBezTo>
                    <a:pt x="132" y="412"/>
                    <a:pt x="34" y="341"/>
                    <a:pt x="17" y="237"/>
                  </a:cubicBezTo>
                  <a:cubicBezTo>
                    <a:pt x="0" y="132"/>
                    <a:pt x="71" y="34"/>
                    <a:pt x="175" y="17"/>
                  </a:cubicBezTo>
                  <a:cubicBezTo>
                    <a:pt x="280" y="0"/>
                    <a:pt x="378" y="71"/>
                    <a:pt x="395" y="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Freeform 10"/>
            <p:cNvSpPr>
              <a:spLocks/>
            </p:cNvSpPr>
            <p:nvPr/>
          </p:nvSpPr>
          <p:spPr bwMode="auto">
            <a:xfrm>
              <a:off x="10537825" y="3170238"/>
              <a:ext cx="157163" cy="63500"/>
            </a:xfrm>
            <a:custGeom>
              <a:avLst/>
              <a:gdLst>
                <a:gd name="T0" fmla="*/ 99 w 99"/>
                <a:gd name="T1" fmla="*/ 25 h 40"/>
                <a:gd name="T2" fmla="*/ 5 w 99"/>
                <a:gd name="T3" fmla="*/ 40 h 40"/>
                <a:gd name="T4" fmla="*/ 0 w 99"/>
                <a:gd name="T5" fmla="*/ 15 h 40"/>
                <a:gd name="T6" fmla="*/ 95 w 99"/>
                <a:gd name="T7" fmla="*/ 0 h 40"/>
                <a:gd name="T8" fmla="*/ 99 w 99"/>
                <a:gd name="T9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40">
                  <a:moveTo>
                    <a:pt x="99" y="25"/>
                  </a:moveTo>
                  <a:lnTo>
                    <a:pt x="5" y="40"/>
                  </a:lnTo>
                  <a:lnTo>
                    <a:pt x="0" y="15"/>
                  </a:lnTo>
                  <a:lnTo>
                    <a:pt x="95" y="0"/>
                  </a:lnTo>
                  <a:lnTo>
                    <a:pt x="99" y="25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11"/>
            <p:cNvSpPr>
              <a:spLocks/>
            </p:cNvSpPr>
            <p:nvPr/>
          </p:nvSpPr>
          <p:spPr bwMode="auto">
            <a:xfrm>
              <a:off x="10491788" y="3032125"/>
              <a:ext cx="222250" cy="182563"/>
            </a:xfrm>
            <a:custGeom>
              <a:avLst/>
              <a:gdLst>
                <a:gd name="T0" fmla="*/ 122 w 122"/>
                <a:gd name="T1" fmla="*/ 77 h 101"/>
                <a:gd name="T2" fmla="*/ 116 w 122"/>
                <a:gd name="T3" fmla="*/ 85 h 101"/>
                <a:gd name="T4" fmla="*/ 20 w 122"/>
                <a:gd name="T5" fmla="*/ 100 h 101"/>
                <a:gd name="T6" fmla="*/ 12 w 122"/>
                <a:gd name="T7" fmla="*/ 95 h 101"/>
                <a:gd name="T8" fmla="*/ 1 w 122"/>
                <a:gd name="T9" fmla="*/ 24 h 101"/>
                <a:gd name="T10" fmla="*/ 7 w 122"/>
                <a:gd name="T11" fmla="*/ 16 h 101"/>
                <a:gd name="T12" fmla="*/ 102 w 122"/>
                <a:gd name="T13" fmla="*/ 1 h 101"/>
                <a:gd name="T14" fmla="*/ 110 w 122"/>
                <a:gd name="T15" fmla="*/ 7 h 101"/>
                <a:gd name="T16" fmla="*/ 122 w 122"/>
                <a:gd name="T17" fmla="*/ 7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101">
                  <a:moveTo>
                    <a:pt x="122" y="77"/>
                  </a:moveTo>
                  <a:cubicBezTo>
                    <a:pt x="122" y="81"/>
                    <a:pt x="120" y="84"/>
                    <a:pt x="116" y="85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16" y="101"/>
                    <a:pt x="13" y="98"/>
                    <a:pt x="12" y="9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1"/>
                    <a:pt x="3" y="17"/>
                    <a:pt x="7" y="16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6" y="0"/>
                    <a:pt x="110" y="3"/>
                    <a:pt x="110" y="7"/>
                  </a:cubicBezTo>
                  <a:lnTo>
                    <a:pt x="122" y="77"/>
                  </a:lnTo>
                  <a:close/>
                </a:path>
              </a:pathLst>
            </a:custGeom>
            <a:solidFill>
              <a:srgbClr val="9657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Freeform 12"/>
            <p:cNvSpPr>
              <a:spLocks/>
            </p:cNvSpPr>
            <p:nvPr/>
          </p:nvSpPr>
          <p:spPr bwMode="auto">
            <a:xfrm>
              <a:off x="10502900" y="3054350"/>
              <a:ext cx="60325" cy="160338"/>
            </a:xfrm>
            <a:custGeom>
              <a:avLst/>
              <a:gdLst>
                <a:gd name="T0" fmla="*/ 38 w 38"/>
                <a:gd name="T1" fmla="*/ 97 h 101"/>
                <a:gd name="T2" fmla="*/ 15 w 38"/>
                <a:gd name="T3" fmla="*/ 101 h 101"/>
                <a:gd name="T4" fmla="*/ 0 w 38"/>
                <a:gd name="T5" fmla="*/ 4 h 101"/>
                <a:gd name="T6" fmla="*/ 22 w 38"/>
                <a:gd name="T7" fmla="*/ 0 h 101"/>
                <a:gd name="T8" fmla="*/ 38 w 38"/>
                <a:gd name="T9" fmla="*/ 9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1">
                  <a:moveTo>
                    <a:pt x="38" y="97"/>
                  </a:moveTo>
                  <a:lnTo>
                    <a:pt x="15" y="101"/>
                  </a:lnTo>
                  <a:lnTo>
                    <a:pt x="0" y="4"/>
                  </a:lnTo>
                  <a:lnTo>
                    <a:pt x="22" y="0"/>
                  </a:lnTo>
                  <a:lnTo>
                    <a:pt x="38" y="97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Freeform 13"/>
            <p:cNvSpPr>
              <a:spLocks/>
            </p:cNvSpPr>
            <p:nvPr/>
          </p:nvSpPr>
          <p:spPr bwMode="auto">
            <a:xfrm>
              <a:off x="10571163" y="3046413"/>
              <a:ext cx="55563" cy="158750"/>
            </a:xfrm>
            <a:custGeom>
              <a:avLst/>
              <a:gdLst>
                <a:gd name="T0" fmla="*/ 35 w 35"/>
                <a:gd name="T1" fmla="*/ 96 h 100"/>
                <a:gd name="T2" fmla="*/ 14 w 35"/>
                <a:gd name="T3" fmla="*/ 100 h 100"/>
                <a:gd name="T4" fmla="*/ 0 w 35"/>
                <a:gd name="T5" fmla="*/ 2 h 100"/>
                <a:gd name="T6" fmla="*/ 19 w 35"/>
                <a:gd name="T7" fmla="*/ 0 h 100"/>
                <a:gd name="T8" fmla="*/ 35 w 35"/>
                <a:gd name="T9" fmla="*/ 9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00">
                  <a:moveTo>
                    <a:pt x="35" y="96"/>
                  </a:moveTo>
                  <a:lnTo>
                    <a:pt x="14" y="100"/>
                  </a:lnTo>
                  <a:lnTo>
                    <a:pt x="0" y="2"/>
                  </a:lnTo>
                  <a:lnTo>
                    <a:pt x="19" y="0"/>
                  </a:lnTo>
                  <a:lnTo>
                    <a:pt x="35" y="96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Freeform 14"/>
            <p:cNvSpPr>
              <a:spLocks/>
            </p:cNvSpPr>
            <p:nvPr/>
          </p:nvSpPr>
          <p:spPr bwMode="auto">
            <a:xfrm>
              <a:off x="10634663" y="3035300"/>
              <a:ext cx="60325" cy="158750"/>
            </a:xfrm>
            <a:custGeom>
              <a:avLst/>
              <a:gdLst>
                <a:gd name="T0" fmla="*/ 38 w 38"/>
                <a:gd name="T1" fmla="*/ 96 h 100"/>
                <a:gd name="T2" fmla="*/ 16 w 38"/>
                <a:gd name="T3" fmla="*/ 100 h 100"/>
                <a:gd name="T4" fmla="*/ 0 w 38"/>
                <a:gd name="T5" fmla="*/ 3 h 100"/>
                <a:gd name="T6" fmla="*/ 23 w 38"/>
                <a:gd name="T7" fmla="*/ 0 h 100"/>
                <a:gd name="T8" fmla="*/ 38 w 38"/>
                <a:gd name="T9" fmla="*/ 9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0">
                  <a:moveTo>
                    <a:pt x="38" y="96"/>
                  </a:moveTo>
                  <a:lnTo>
                    <a:pt x="16" y="100"/>
                  </a:lnTo>
                  <a:lnTo>
                    <a:pt x="0" y="3"/>
                  </a:lnTo>
                  <a:lnTo>
                    <a:pt x="23" y="0"/>
                  </a:lnTo>
                  <a:lnTo>
                    <a:pt x="38" y="96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" name="Freeform 15"/>
            <p:cNvSpPr>
              <a:spLocks/>
            </p:cNvSpPr>
            <p:nvPr/>
          </p:nvSpPr>
          <p:spPr bwMode="auto">
            <a:xfrm>
              <a:off x="10502900" y="3060700"/>
              <a:ext cx="26988" cy="153988"/>
            </a:xfrm>
            <a:custGeom>
              <a:avLst/>
              <a:gdLst>
                <a:gd name="T0" fmla="*/ 17 w 17"/>
                <a:gd name="T1" fmla="*/ 96 h 97"/>
                <a:gd name="T2" fmla="*/ 15 w 17"/>
                <a:gd name="T3" fmla="*/ 97 h 97"/>
                <a:gd name="T4" fmla="*/ 0 w 17"/>
                <a:gd name="T5" fmla="*/ 0 h 97"/>
                <a:gd name="T6" fmla="*/ 2 w 17"/>
                <a:gd name="T7" fmla="*/ 0 h 97"/>
                <a:gd name="T8" fmla="*/ 17 w 17"/>
                <a:gd name="T9" fmla="*/ 9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7">
                  <a:moveTo>
                    <a:pt x="17" y="96"/>
                  </a:moveTo>
                  <a:lnTo>
                    <a:pt x="15" y="97"/>
                  </a:lnTo>
                  <a:lnTo>
                    <a:pt x="0" y="0"/>
                  </a:lnTo>
                  <a:lnTo>
                    <a:pt x="2" y="0"/>
                  </a:lnTo>
                  <a:lnTo>
                    <a:pt x="17" y="96"/>
                  </a:lnTo>
                  <a:close/>
                </a:path>
              </a:pathLst>
            </a:custGeom>
            <a:solidFill>
              <a:srgbClr val="E6B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Freeform 16"/>
            <p:cNvSpPr>
              <a:spLocks/>
            </p:cNvSpPr>
            <p:nvPr/>
          </p:nvSpPr>
          <p:spPr bwMode="auto">
            <a:xfrm>
              <a:off x="10571163" y="3049588"/>
              <a:ext cx="26988" cy="155575"/>
            </a:xfrm>
            <a:custGeom>
              <a:avLst/>
              <a:gdLst>
                <a:gd name="T0" fmla="*/ 17 w 17"/>
                <a:gd name="T1" fmla="*/ 96 h 98"/>
                <a:gd name="T2" fmla="*/ 14 w 17"/>
                <a:gd name="T3" fmla="*/ 98 h 98"/>
                <a:gd name="T4" fmla="*/ 0 w 17"/>
                <a:gd name="T5" fmla="*/ 0 h 98"/>
                <a:gd name="T6" fmla="*/ 2 w 17"/>
                <a:gd name="T7" fmla="*/ 0 h 98"/>
                <a:gd name="T8" fmla="*/ 17 w 17"/>
                <a:gd name="T9" fmla="*/ 9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8">
                  <a:moveTo>
                    <a:pt x="17" y="96"/>
                  </a:moveTo>
                  <a:lnTo>
                    <a:pt x="14" y="98"/>
                  </a:lnTo>
                  <a:lnTo>
                    <a:pt x="0" y="0"/>
                  </a:lnTo>
                  <a:lnTo>
                    <a:pt x="2" y="0"/>
                  </a:lnTo>
                  <a:lnTo>
                    <a:pt x="17" y="96"/>
                  </a:lnTo>
                  <a:close/>
                </a:path>
              </a:pathLst>
            </a:custGeom>
            <a:solidFill>
              <a:srgbClr val="E6B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Freeform 17"/>
            <p:cNvSpPr>
              <a:spLocks/>
            </p:cNvSpPr>
            <p:nvPr/>
          </p:nvSpPr>
          <p:spPr bwMode="auto">
            <a:xfrm>
              <a:off x="10634663" y="3038475"/>
              <a:ext cx="28575" cy="155575"/>
            </a:xfrm>
            <a:custGeom>
              <a:avLst/>
              <a:gdLst>
                <a:gd name="T0" fmla="*/ 18 w 18"/>
                <a:gd name="T1" fmla="*/ 98 h 98"/>
                <a:gd name="T2" fmla="*/ 16 w 18"/>
                <a:gd name="T3" fmla="*/ 98 h 98"/>
                <a:gd name="T4" fmla="*/ 0 w 18"/>
                <a:gd name="T5" fmla="*/ 1 h 98"/>
                <a:gd name="T6" fmla="*/ 2 w 18"/>
                <a:gd name="T7" fmla="*/ 0 h 98"/>
                <a:gd name="T8" fmla="*/ 18 w 18"/>
                <a:gd name="T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8">
                  <a:moveTo>
                    <a:pt x="18" y="98"/>
                  </a:moveTo>
                  <a:lnTo>
                    <a:pt x="16" y="98"/>
                  </a:lnTo>
                  <a:lnTo>
                    <a:pt x="0" y="1"/>
                  </a:lnTo>
                  <a:lnTo>
                    <a:pt x="2" y="0"/>
                  </a:lnTo>
                  <a:lnTo>
                    <a:pt x="18" y="98"/>
                  </a:lnTo>
                  <a:close/>
                </a:path>
              </a:pathLst>
            </a:custGeom>
            <a:solidFill>
              <a:srgbClr val="E6B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Freeform 18"/>
            <p:cNvSpPr>
              <a:spLocks/>
            </p:cNvSpPr>
            <p:nvPr/>
          </p:nvSpPr>
          <p:spPr bwMode="auto">
            <a:xfrm>
              <a:off x="10615613" y="3244850"/>
              <a:ext cx="33338" cy="66675"/>
            </a:xfrm>
            <a:custGeom>
              <a:avLst/>
              <a:gdLst>
                <a:gd name="T0" fmla="*/ 21 w 21"/>
                <a:gd name="T1" fmla="*/ 40 h 42"/>
                <a:gd name="T2" fmla="*/ 7 w 21"/>
                <a:gd name="T3" fmla="*/ 42 h 42"/>
                <a:gd name="T4" fmla="*/ 0 w 21"/>
                <a:gd name="T5" fmla="*/ 2 h 42"/>
                <a:gd name="T6" fmla="*/ 14 w 21"/>
                <a:gd name="T7" fmla="*/ 0 h 42"/>
                <a:gd name="T8" fmla="*/ 21 w 21"/>
                <a:gd name="T9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2">
                  <a:moveTo>
                    <a:pt x="21" y="40"/>
                  </a:moveTo>
                  <a:lnTo>
                    <a:pt x="7" y="42"/>
                  </a:lnTo>
                  <a:lnTo>
                    <a:pt x="0" y="2"/>
                  </a:lnTo>
                  <a:lnTo>
                    <a:pt x="14" y="0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Freeform 19"/>
            <p:cNvSpPr>
              <a:spLocks/>
            </p:cNvSpPr>
            <p:nvPr/>
          </p:nvSpPr>
          <p:spPr bwMode="auto">
            <a:xfrm>
              <a:off x="10625138" y="3297238"/>
              <a:ext cx="23813" cy="14288"/>
            </a:xfrm>
            <a:custGeom>
              <a:avLst/>
              <a:gdLst>
                <a:gd name="T0" fmla="*/ 15 w 15"/>
                <a:gd name="T1" fmla="*/ 7 h 9"/>
                <a:gd name="T2" fmla="*/ 1 w 15"/>
                <a:gd name="T3" fmla="*/ 9 h 9"/>
                <a:gd name="T4" fmla="*/ 0 w 15"/>
                <a:gd name="T5" fmla="*/ 2 h 9"/>
                <a:gd name="T6" fmla="*/ 14 w 15"/>
                <a:gd name="T7" fmla="*/ 0 h 9"/>
                <a:gd name="T8" fmla="*/ 15 w 15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5" y="7"/>
                  </a:moveTo>
                  <a:lnTo>
                    <a:pt x="1" y="9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9657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Freeform 20"/>
            <p:cNvSpPr>
              <a:spLocks/>
            </p:cNvSpPr>
            <p:nvPr/>
          </p:nvSpPr>
          <p:spPr bwMode="auto">
            <a:xfrm>
              <a:off x="10920413" y="3324225"/>
              <a:ext cx="53975" cy="63500"/>
            </a:xfrm>
            <a:custGeom>
              <a:avLst/>
              <a:gdLst>
                <a:gd name="T0" fmla="*/ 10 w 34"/>
                <a:gd name="T1" fmla="*/ 40 h 40"/>
                <a:gd name="T2" fmla="*/ 0 w 34"/>
                <a:gd name="T3" fmla="*/ 34 h 40"/>
                <a:gd name="T4" fmla="*/ 25 w 34"/>
                <a:gd name="T5" fmla="*/ 0 h 40"/>
                <a:gd name="T6" fmla="*/ 34 w 34"/>
                <a:gd name="T7" fmla="*/ 7 h 40"/>
                <a:gd name="T8" fmla="*/ 10 w 34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0">
                  <a:moveTo>
                    <a:pt x="10" y="40"/>
                  </a:moveTo>
                  <a:lnTo>
                    <a:pt x="0" y="34"/>
                  </a:lnTo>
                  <a:lnTo>
                    <a:pt x="25" y="0"/>
                  </a:lnTo>
                  <a:lnTo>
                    <a:pt x="34" y="7"/>
                  </a:lnTo>
                  <a:lnTo>
                    <a:pt x="10" y="40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Freeform 21"/>
            <p:cNvSpPr>
              <a:spLocks/>
            </p:cNvSpPr>
            <p:nvPr/>
          </p:nvSpPr>
          <p:spPr bwMode="auto">
            <a:xfrm>
              <a:off x="10920413" y="3371850"/>
              <a:ext cx="20638" cy="15875"/>
            </a:xfrm>
            <a:custGeom>
              <a:avLst/>
              <a:gdLst>
                <a:gd name="T0" fmla="*/ 10 w 13"/>
                <a:gd name="T1" fmla="*/ 10 h 10"/>
                <a:gd name="T2" fmla="*/ 0 w 13"/>
                <a:gd name="T3" fmla="*/ 4 h 10"/>
                <a:gd name="T4" fmla="*/ 3 w 13"/>
                <a:gd name="T5" fmla="*/ 0 h 10"/>
                <a:gd name="T6" fmla="*/ 13 w 13"/>
                <a:gd name="T7" fmla="*/ 7 h 10"/>
                <a:gd name="T8" fmla="*/ 1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10" y="10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13" y="7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9657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Freeform 22"/>
            <p:cNvSpPr>
              <a:spLocks/>
            </p:cNvSpPr>
            <p:nvPr/>
          </p:nvSpPr>
          <p:spPr bwMode="auto">
            <a:xfrm>
              <a:off x="11080750" y="3624263"/>
              <a:ext cx="65088" cy="22225"/>
            </a:xfrm>
            <a:custGeom>
              <a:avLst/>
              <a:gdLst>
                <a:gd name="T0" fmla="*/ 1 w 41"/>
                <a:gd name="T1" fmla="*/ 14 h 14"/>
                <a:gd name="T2" fmla="*/ 0 w 41"/>
                <a:gd name="T3" fmla="*/ 5 h 14"/>
                <a:gd name="T4" fmla="*/ 40 w 41"/>
                <a:gd name="T5" fmla="*/ 0 h 14"/>
                <a:gd name="T6" fmla="*/ 41 w 41"/>
                <a:gd name="T7" fmla="*/ 9 h 14"/>
                <a:gd name="T8" fmla="*/ 1 w 41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4">
                  <a:moveTo>
                    <a:pt x="1" y="14"/>
                  </a:moveTo>
                  <a:lnTo>
                    <a:pt x="0" y="5"/>
                  </a:lnTo>
                  <a:lnTo>
                    <a:pt x="40" y="0"/>
                  </a:lnTo>
                  <a:lnTo>
                    <a:pt x="41" y="9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Freeform 23"/>
            <p:cNvSpPr>
              <a:spLocks/>
            </p:cNvSpPr>
            <p:nvPr/>
          </p:nvSpPr>
          <p:spPr bwMode="auto">
            <a:xfrm>
              <a:off x="11080750" y="3630613"/>
              <a:ext cx="12700" cy="15875"/>
            </a:xfrm>
            <a:custGeom>
              <a:avLst/>
              <a:gdLst>
                <a:gd name="T0" fmla="*/ 1 w 8"/>
                <a:gd name="T1" fmla="*/ 10 h 10"/>
                <a:gd name="T2" fmla="*/ 0 w 8"/>
                <a:gd name="T3" fmla="*/ 1 h 10"/>
                <a:gd name="T4" fmla="*/ 7 w 8"/>
                <a:gd name="T5" fmla="*/ 0 h 10"/>
                <a:gd name="T6" fmla="*/ 8 w 8"/>
                <a:gd name="T7" fmla="*/ 9 h 10"/>
                <a:gd name="T8" fmla="*/ 1 w 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1" y="10"/>
                  </a:moveTo>
                  <a:lnTo>
                    <a:pt x="0" y="1"/>
                  </a:lnTo>
                  <a:lnTo>
                    <a:pt x="7" y="0"/>
                  </a:lnTo>
                  <a:lnTo>
                    <a:pt x="8" y="9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9657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24"/>
            <p:cNvSpPr>
              <a:spLocks/>
            </p:cNvSpPr>
            <p:nvPr/>
          </p:nvSpPr>
          <p:spPr bwMode="auto">
            <a:xfrm>
              <a:off x="11004550" y="3922713"/>
              <a:ext cx="65088" cy="53975"/>
            </a:xfrm>
            <a:custGeom>
              <a:avLst/>
              <a:gdLst>
                <a:gd name="T0" fmla="*/ 0 w 41"/>
                <a:gd name="T1" fmla="*/ 10 h 34"/>
                <a:gd name="T2" fmla="*/ 7 w 41"/>
                <a:gd name="T3" fmla="*/ 0 h 34"/>
                <a:gd name="T4" fmla="*/ 41 w 41"/>
                <a:gd name="T5" fmla="*/ 25 h 34"/>
                <a:gd name="T6" fmla="*/ 34 w 41"/>
                <a:gd name="T7" fmla="*/ 34 h 34"/>
                <a:gd name="T8" fmla="*/ 0 w 41"/>
                <a:gd name="T9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4">
                  <a:moveTo>
                    <a:pt x="0" y="10"/>
                  </a:moveTo>
                  <a:lnTo>
                    <a:pt x="7" y="0"/>
                  </a:lnTo>
                  <a:lnTo>
                    <a:pt x="41" y="25"/>
                  </a:lnTo>
                  <a:lnTo>
                    <a:pt x="34" y="3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Freeform 25"/>
            <p:cNvSpPr>
              <a:spLocks/>
            </p:cNvSpPr>
            <p:nvPr/>
          </p:nvSpPr>
          <p:spPr bwMode="auto">
            <a:xfrm>
              <a:off x="11004550" y="3922713"/>
              <a:ext cx="17463" cy="22225"/>
            </a:xfrm>
            <a:custGeom>
              <a:avLst/>
              <a:gdLst>
                <a:gd name="T0" fmla="*/ 0 w 11"/>
                <a:gd name="T1" fmla="*/ 10 h 14"/>
                <a:gd name="T2" fmla="*/ 7 w 11"/>
                <a:gd name="T3" fmla="*/ 0 h 14"/>
                <a:gd name="T4" fmla="*/ 11 w 11"/>
                <a:gd name="T5" fmla="*/ 3 h 14"/>
                <a:gd name="T6" fmla="*/ 4 w 11"/>
                <a:gd name="T7" fmla="*/ 14 h 14"/>
                <a:gd name="T8" fmla="*/ 0 w 11"/>
                <a:gd name="T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0" y="10"/>
                  </a:moveTo>
                  <a:lnTo>
                    <a:pt x="7" y="0"/>
                  </a:lnTo>
                  <a:lnTo>
                    <a:pt x="11" y="3"/>
                  </a:lnTo>
                  <a:lnTo>
                    <a:pt x="4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657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Freeform 26"/>
            <p:cNvSpPr>
              <a:spLocks/>
            </p:cNvSpPr>
            <p:nvPr/>
          </p:nvSpPr>
          <p:spPr bwMode="auto">
            <a:xfrm>
              <a:off x="10744200" y="4083050"/>
              <a:ext cx="28575" cy="69850"/>
            </a:xfrm>
            <a:custGeom>
              <a:avLst/>
              <a:gdLst>
                <a:gd name="T0" fmla="*/ 0 w 18"/>
                <a:gd name="T1" fmla="*/ 2 h 44"/>
                <a:gd name="T2" fmla="*/ 11 w 18"/>
                <a:gd name="T3" fmla="*/ 0 h 44"/>
                <a:gd name="T4" fmla="*/ 18 w 18"/>
                <a:gd name="T5" fmla="*/ 42 h 44"/>
                <a:gd name="T6" fmla="*/ 6 w 18"/>
                <a:gd name="T7" fmla="*/ 44 h 44"/>
                <a:gd name="T8" fmla="*/ 0 w 18"/>
                <a:gd name="T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0" y="2"/>
                  </a:moveTo>
                  <a:lnTo>
                    <a:pt x="11" y="0"/>
                  </a:lnTo>
                  <a:lnTo>
                    <a:pt x="18" y="42"/>
                  </a:lnTo>
                  <a:lnTo>
                    <a:pt x="6" y="4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Freeform 27"/>
            <p:cNvSpPr>
              <a:spLocks/>
            </p:cNvSpPr>
            <p:nvPr/>
          </p:nvSpPr>
          <p:spPr bwMode="auto">
            <a:xfrm>
              <a:off x="10744200" y="4083050"/>
              <a:ext cx="19050" cy="11113"/>
            </a:xfrm>
            <a:custGeom>
              <a:avLst/>
              <a:gdLst>
                <a:gd name="T0" fmla="*/ 0 w 12"/>
                <a:gd name="T1" fmla="*/ 2 h 7"/>
                <a:gd name="T2" fmla="*/ 11 w 12"/>
                <a:gd name="T3" fmla="*/ 0 h 7"/>
                <a:gd name="T4" fmla="*/ 12 w 12"/>
                <a:gd name="T5" fmla="*/ 4 h 7"/>
                <a:gd name="T6" fmla="*/ 1 w 12"/>
                <a:gd name="T7" fmla="*/ 7 h 7"/>
                <a:gd name="T8" fmla="*/ 0 w 12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0" y="2"/>
                  </a:moveTo>
                  <a:lnTo>
                    <a:pt x="11" y="0"/>
                  </a:lnTo>
                  <a:lnTo>
                    <a:pt x="12" y="4"/>
                  </a:lnTo>
                  <a:lnTo>
                    <a:pt x="1" y="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57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Freeform 28"/>
            <p:cNvSpPr>
              <a:spLocks/>
            </p:cNvSpPr>
            <p:nvPr/>
          </p:nvSpPr>
          <p:spPr bwMode="auto">
            <a:xfrm>
              <a:off x="10415588" y="4006850"/>
              <a:ext cx="53975" cy="65088"/>
            </a:xfrm>
            <a:custGeom>
              <a:avLst/>
              <a:gdLst>
                <a:gd name="T0" fmla="*/ 24 w 34"/>
                <a:gd name="T1" fmla="*/ 0 h 41"/>
                <a:gd name="T2" fmla="*/ 34 w 34"/>
                <a:gd name="T3" fmla="*/ 6 h 41"/>
                <a:gd name="T4" fmla="*/ 9 w 34"/>
                <a:gd name="T5" fmla="*/ 41 h 41"/>
                <a:gd name="T6" fmla="*/ 0 w 34"/>
                <a:gd name="T7" fmla="*/ 34 h 41"/>
                <a:gd name="T8" fmla="*/ 24 w 3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1">
                  <a:moveTo>
                    <a:pt x="24" y="0"/>
                  </a:moveTo>
                  <a:lnTo>
                    <a:pt x="34" y="6"/>
                  </a:lnTo>
                  <a:lnTo>
                    <a:pt x="9" y="41"/>
                  </a:lnTo>
                  <a:lnTo>
                    <a:pt x="0" y="3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Freeform 29"/>
            <p:cNvSpPr>
              <a:spLocks/>
            </p:cNvSpPr>
            <p:nvPr/>
          </p:nvSpPr>
          <p:spPr bwMode="auto">
            <a:xfrm>
              <a:off x="10450513" y="4006850"/>
              <a:ext cx="19050" cy="17463"/>
            </a:xfrm>
            <a:custGeom>
              <a:avLst/>
              <a:gdLst>
                <a:gd name="T0" fmla="*/ 2 w 12"/>
                <a:gd name="T1" fmla="*/ 0 h 11"/>
                <a:gd name="T2" fmla="*/ 12 w 12"/>
                <a:gd name="T3" fmla="*/ 6 h 11"/>
                <a:gd name="T4" fmla="*/ 9 w 12"/>
                <a:gd name="T5" fmla="*/ 11 h 11"/>
                <a:gd name="T6" fmla="*/ 0 w 12"/>
                <a:gd name="T7" fmla="*/ 4 h 11"/>
                <a:gd name="T8" fmla="*/ 2 w 1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lnTo>
                    <a:pt x="12" y="6"/>
                  </a:lnTo>
                  <a:lnTo>
                    <a:pt x="9" y="11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57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Freeform 30"/>
            <p:cNvSpPr>
              <a:spLocks/>
            </p:cNvSpPr>
            <p:nvPr/>
          </p:nvSpPr>
          <p:spPr bwMode="auto">
            <a:xfrm>
              <a:off x="10240963" y="3743325"/>
              <a:ext cx="71438" cy="31750"/>
            </a:xfrm>
            <a:custGeom>
              <a:avLst/>
              <a:gdLst>
                <a:gd name="T0" fmla="*/ 43 w 45"/>
                <a:gd name="T1" fmla="*/ 0 h 20"/>
                <a:gd name="T2" fmla="*/ 45 w 45"/>
                <a:gd name="T3" fmla="*/ 13 h 20"/>
                <a:gd name="T4" fmla="*/ 2 w 45"/>
                <a:gd name="T5" fmla="*/ 20 h 20"/>
                <a:gd name="T6" fmla="*/ 0 w 45"/>
                <a:gd name="T7" fmla="*/ 7 h 20"/>
                <a:gd name="T8" fmla="*/ 43 w 45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0">
                  <a:moveTo>
                    <a:pt x="43" y="0"/>
                  </a:moveTo>
                  <a:lnTo>
                    <a:pt x="45" y="13"/>
                  </a:lnTo>
                  <a:lnTo>
                    <a:pt x="2" y="20"/>
                  </a:lnTo>
                  <a:lnTo>
                    <a:pt x="0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" name="Freeform 31"/>
            <p:cNvSpPr>
              <a:spLocks/>
            </p:cNvSpPr>
            <p:nvPr/>
          </p:nvSpPr>
          <p:spPr bwMode="auto">
            <a:xfrm>
              <a:off x="10299700" y="3743325"/>
              <a:ext cx="12700" cy="22225"/>
            </a:xfrm>
            <a:custGeom>
              <a:avLst/>
              <a:gdLst>
                <a:gd name="T0" fmla="*/ 6 w 8"/>
                <a:gd name="T1" fmla="*/ 0 h 14"/>
                <a:gd name="T2" fmla="*/ 8 w 8"/>
                <a:gd name="T3" fmla="*/ 13 h 14"/>
                <a:gd name="T4" fmla="*/ 2 w 8"/>
                <a:gd name="T5" fmla="*/ 14 h 14"/>
                <a:gd name="T6" fmla="*/ 0 w 8"/>
                <a:gd name="T7" fmla="*/ 1 h 14"/>
                <a:gd name="T8" fmla="*/ 6 w 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">
                  <a:moveTo>
                    <a:pt x="6" y="0"/>
                  </a:moveTo>
                  <a:lnTo>
                    <a:pt x="8" y="13"/>
                  </a:lnTo>
                  <a:lnTo>
                    <a:pt x="2" y="14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657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" name="Freeform 32"/>
            <p:cNvSpPr>
              <a:spLocks/>
            </p:cNvSpPr>
            <p:nvPr/>
          </p:nvSpPr>
          <p:spPr bwMode="auto">
            <a:xfrm>
              <a:off x="10321925" y="3417888"/>
              <a:ext cx="65088" cy="53975"/>
            </a:xfrm>
            <a:custGeom>
              <a:avLst/>
              <a:gdLst>
                <a:gd name="T0" fmla="*/ 41 w 41"/>
                <a:gd name="T1" fmla="*/ 24 h 34"/>
                <a:gd name="T2" fmla="*/ 34 w 41"/>
                <a:gd name="T3" fmla="*/ 34 h 34"/>
                <a:gd name="T4" fmla="*/ 0 w 41"/>
                <a:gd name="T5" fmla="*/ 9 h 34"/>
                <a:gd name="T6" fmla="*/ 7 w 41"/>
                <a:gd name="T7" fmla="*/ 0 h 34"/>
                <a:gd name="T8" fmla="*/ 41 w 41"/>
                <a:gd name="T9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4">
                  <a:moveTo>
                    <a:pt x="41" y="24"/>
                  </a:moveTo>
                  <a:lnTo>
                    <a:pt x="34" y="34"/>
                  </a:lnTo>
                  <a:lnTo>
                    <a:pt x="0" y="9"/>
                  </a:lnTo>
                  <a:lnTo>
                    <a:pt x="7" y="0"/>
                  </a:lnTo>
                  <a:lnTo>
                    <a:pt x="41" y="24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Freeform 33"/>
            <p:cNvSpPr>
              <a:spLocks/>
            </p:cNvSpPr>
            <p:nvPr/>
          </p:nvSpPr>
          <p:spPr bwMode="auto">
            <a:xfrm>
              <a:off x="10369550" y="3452813"/>
              <a:ext cx="17463" cy="19050"/>
            </a:xfrm>
            <a:custGeom>
              <a:avLst/>
              <a:gdLst>
                <a:gd name="T0" fmla="*/ 11 w 11"/>
                <a:gd name="T1" fmla="*/ 2 h 12"/>
                <a:gd name="T2" fmla="*/ 4 w 11"/>
                <a:gd name="T3" fmla="*/ 12 h 12"/>
                <a:gd name="T4" fmla="*/ 0 w 11"/>
                <a:gd name="T5" fmla="*/ 9 h 12"/>
                <a:gd name="T6" fmla="*/ 7 w 11"/>
                <a:gd name="T7" fmla="*/ 0 h 12"/>
                <a:gd name="T8" fmla="*/ 11 w 11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2"/>
                  </a:moveTo>
                  <a:lnTo>
                    <a:pt x="4" y="12"/>
                  </a:lnTo>
                  <a:lnTo>
                    <a:pt x="0" y="9"/>
                  </a:lnTo>
                  <a:lnTo>
                    <a:pt x="7" y="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9657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" name="Freeform 151"/>
            <p:cNvSpPr>
              <a:spLocks/>
            </p:cNvSpPr>
            <p:nvPr/>
          </p:nvSpPr>
          <p:spPr bwMode="auto">
            <a:xfrm>
              <a:off x="10107613" y="5905500"/>
              <a:ext cx="152400" cy="169863"/>
            </a:xfrm>
            <a:custGeom>
              <a:avLst/>
              <a:gdLst>
                <a:gd name="T0" fmla="*/ 84 w 84"/>
                <a:gd name="T1" fmla="*/ 33 h 93"/>
                <a:gd name="T2" fmla="*/ 69 w 84"/>
                <a:gd name="T3" fmla="*/ 8 h 93"/>
                <a:gd name="T4" fmla="*/ 52 w 84"/>
                <a:gd name="T5" fmla="*/ 0 h 93"/>
                <a:gd name="T6" fmla="*/ 43 w 84"/>
                <a:gd name="T7" fmla="*/ 7 h 93"/>
                <a:gd name="T8" fmla="*/ 46 w 84"/>
                <a:gd name="T9" fmla="*/ 19 h 93"/>
                <a:gd name="T10" fmla="*/ 28 w 84"/>
                <a:gd name="T11" fmla="*/ 19 h 93"/>
                <a:gd name="T12" fmla="*/ 0 w 84"/>
                <a:gd name="T13" fmla="*/ 83 h 93"/>
                <a:gd name="T14" fmla="*/ 9 w 84"/>
                <a:gd name="T15" fmla="*/ 93 h 93"/>
                <a:gd name="T16" fmla="*/ 47 w 84"/>
                <a:gd name="T17" fmla="*/ 54 h 93"/>
                <a:gd name="T18" fmla="*/ 63 w 84"/>
                <a:gd name="T19" fmla="*/ 68 h 93"/>
                <a:gd name="T20" fmla="*/ 84 w 84"/>
                <a:gd name="T21" fmla="*/ 3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93">
                  <a:moveTo>
                    <a:pt x="84" y="33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55" y="19"/>
                    <a:pt x="46" y="19"/>
                  </a:cubicBezTo>
                  <a:cubicBezTo>
                    <a:pt x="38" y="19"/>
                    <a:pt x="28" y="19"/>
                    <a:pt x="28" y="19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9" y="93"/>
                    <a:pt x="35" y="52"/>
                    <a:pt x="47" y="54"/>
                  </a:cubicBezTo>
                  <a:cubicBezTo>
                    <a:pt x="59" y="57"/>
                    <a:pt x="63" y="68"/>
                    <a:pt x="63" y="68"/>
                  </a:cubicBezTo>
                  <a:lnTo>
                    <a:pt x="84" y="33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" name="Freeform 152"/>
            <p:cNvSpPr>
              <a:spLocks/>
            </p:cNvSpPr>
            <p:nvPr/>
          </p:nvSpPr>
          <p:spPr bwMode="auto">
            <a:xfrm>
              <a:off x="10999788" y="6081713"/>
              <a:ext cx="179388" cy="141288"/>
            </a:xfrm>
            <a:custGeom>
              <a:avLst/>
              <a:gdLst>
                <a:gd name="T0" fmla="*/ 29 w 98"/>
                <a:gd name="T1" fmla="*/ 0 h 78"/>
                <a:gd name="T2" fmla="*/ 6 w 98"/>
                <a:gd name="T3" fmla="*/ 18 h 78"/>
                <a:gd name="T4" fmla="*/ 0 w 98"/>
                <a:gd name="T5" fmla="*/ 36 h 78"/>
                <a:gd name="T6" fmla="*/ 8 w 98"/>
                <a:gd name="T7" fmla="*/ 44 h 78"/>
                <a:gd name="T8" fmla="*/ 19 w 98"/>
                <a:gd name="T9" fmla="*/ 40 h 78"/>
                <a:gd name="T10" fmla="*/ 22 w 98"/>
                <a:gd name="T11" fmla="*/ 58 h 78"/>
                <a:gd name="T12" fmla="*/ 89 w 98"/>
                <a:gd name="T13" fmla="*/ 78 h 78"/>
                <a:gd name="T14" fmla="*/ 98 w 98"/>
                <a:gd name="T15" fmla="*/ 68 h 78"/>
                <a:gd name="T16" fmla="*/ 55 w 98"/>
                <a:gd name="T17" fmla="*/ 35 h 78"/>
                <a:gd name="T18" fmla="*/ 66 w 98"/>
                <a:gd name="T19" fmla="*/ 17 h 78"/>
                <a:gd name="T20" fmla="*/ 29 w 98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78">
                  <a:moveTo>
                    <a:pt x="29" y="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18" y="31"/>
                    <a:pt x="19" y="40"/>
                  </a:cubicBezTo>
                  <a:cubicBezTo>
                    <a:pt x="20" y="48"/>
                    <a:pt x="22" y="58"/>
                    <a:pt x="22" y="58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98" y="68"/>
                    <a:pt x="54" y="47"/>
                    <a:pt x="55" y="35"/>
                  </a:cubicBezTo>
                  <a:cubicBezTo>
                    <a:pt x="55" y="23"/>
                    <a:pt x="66" y="17"/>
                    <a:pt x="66" y="17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5" name="Freeform 153"/>
            <p:cNvSpPr>
              <a:spLocks/>
            </p:cNvSpPr>
            <p:nvPr/>
          </p:nvSpPr>
          <p:spPr bwMode="auto">
            <a:xfrm>
              <a:off x="10217150" y="5592763"/>
              <a:ext cx="996950" cy="692150"/>
            </a:xfrm>
            <a:custGeom>
              <a:avLst/>
              <a:gdLst>
                <a:gd name="T0" fmla="*/ 384 w 547"/>
                <a:gd name="T1" fmla="*/ 78 h 380"/>
                <a:gd name="T2" fmla="*/ 164 w 547"/>
                <a:gd name="T3" fmla="*/ 56 h 380"/>
                <a:gd name="T4" fmla="*/ 182 w 547"/>
                <a:gd name="T5" fmla="*/ 134 h 380"/>
                <a:gd name="T6" fmla="*/ 23 w 547"/>
                <a:gd name="T7" fmla="*/ 198 h 380"/>
                <a:gd name="T8" fmla="*/ 0 w 547"/>
                <a:gd name="T9" fmla="*/ 242 h 380"/>
                <a:gd name="T10" fmla="*/ 245 w 547"/>
                <a:gd name="T11" fmla="*/ 147 h 380"/>
                <a:gd name="T12" fmla="*/ 395 w 547"/>
                <a:gd name="T13" fmla="*/ 117 h 380"/>
                <a:gd name="T14" fmla="*/ 457 w 547"/>
                <a:gd name="T15" fmla="*/ 255 h 380"/>
                <a:gd name="T16" fmla="*/ 448 w 547"/>
                <a:gd name="T17" fmla="*/ 266 h 380"/>
                <a:gd name="T18" fmla="*/ 495 w 547"/>
                <a:gd name="T19" fmla="*/ 299 h 380"/>
                <a:gd name="T20" fmla="*/ 534 w 547"/>
                <a:gd name="T21" fmla="*/ 178 h 380"/>
                <a:gd name="T22" fmla="*/ 402 w 547"/>
                <a:gd name="T23" fmla="*/ 70 h 380"/>
                <a:gd name="T24" fmla="*/ 384 w 547"/>
                <a:gd name="T25" fmla="*/ 7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7" h="380">
                  <a:moveTo>
                    <a:pt x="384" y="78"/>
                  </a:moveTo>
                  <a:cubicBezTo>
                    <a:pt x="384" y="78"/>
                    <a:pt x="170" y="0"/>
                    <a:pt x="164" y="56"/>
                  </a:cubicBezTo>
                  <a:cubicBezTo>
                    <a:pt x="158" y="111"/>
                    <a:pt x="182" y="134"/>
                    <a:pt x="182" y="134"/>
                  </a:cubicBezTo>
                  <a:cubicBezTo>
                    <a:pt x="174" y="311"/>
                    <a:pt x="23" y="198"/>
                    <a:pt x="23" y="198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187" y="380"/>
                    <a:pt x="245" y="147"/>
                    <a:pt x="245" y="147"/>
                  </a:cubicBezTo>
                  <a:cubicBezTo>
                    <a:pt x="326" y="161"/>
                    <a:pt x="395" y="117"/>
                    <a:pt x="395" y="117"/>
                  </a:cubicBezTo>
                  <a:cubicBezTo>
                    <a:pt x="395" y="117"/>
                    <a:pt x="547" y="145"/>
                    <a:pt x="457" y="255"/>
                  </a:cubicBezTo>
                  <a:cubicBezTo>
                    <a:pt x="448" y="266"/>
                    <a:pt x="448" y="266"/>
                    <a:pt x="448" y="266"/>
                  </a:cubicBezTo>
                  <a:cubicBezTo>
                    <a:pt x="495" y="299"/>
                    <a:pt x="495" y="299"/>
                    <a:pt x="495" y="299"/>
                  </a:cubicBezTo>
                  <a:cubicBezTo>
                    <a:pt x="495" y="299"/>
                    <a:pt x="525" y="252"/>
                    <a:pt x="534" y="178"/>
                  </a:cubicBezTo>
                  <a:cubicBezTo>
                    <a:pt x="543" y="104"/>
                    <a:pt x="455" y="79"/>
                    <a:pt x="402" y="70"/>
                  </a:cubicBezTo>
                  <a:lnTo>
                    <a:pt x="38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" name="Freeform 154"/>
            <p:cNvSpPr>
              <a:spLocks/>
            </p:cNvSpPr>
            <p:nvPr/>
          </p:nvSpPr>
          <p:spPr bwMode="auto">
            <a:xfrm>
              <a:off x="10991850" y="3946525"/>
              <a:ext cx="171450" cy="200025"/>
            </a:xfrm>
            <a:custGeom>
              <a:avLst/>
              <a:gdLst>
                <a:gd name="T0" fmla="*/ 6 w 94"/>
                <a:gd name="T1" fmla="*/ 110 h 110"/>
                <a:gd name="T2" fmla="*/ 17 w 94"/>
                <a:gd name="T3" fmla="*/ 40 h 110"/>
                <a:gd name="T4" fmla="*/ 44 w 94"/>
                <a:gd name="T5" fmla="*/ 12 h 110"/>
                <a:gd name="T6" fmla="*/ 49 w 94"/>
                <a:gd name="T7" fmla="*/ 16 h 110"/>
                <a:gd name="T8" fmla="*/ 22 w 94"/>
                <a:gd name="T9" fmla="*/ 47 h 110"/>
                <a:gd name="T10" fmla="*/ 85 w 94"/>
                <a:gd name="T11" fmla="*/ 0 h 110"/>
                <a:gd name="T12" fmla="*/ 89 w 94"/>
                <a:gd name="T13" fmla="*/ 7 h 110"/>
                <a:gd name="T14" fmla="*/ 62 w 94"/>
                <a:gd name="T15" fmla="*/ 35 h 110"/>
                <a:gd name="T16" fmla="*/ 89 w 94"/>
                <a:gd name="T17" fmla="*/ 19 h 110"/>
                <a:gd name="T18" fmla="*/ 90 w 94"/>
                <a:gd name="T19" fmla="*/ 28 h 110"/>
                <a:gd name="T20" fmla="*/ 64 w 94"/>
                <a:gd name="T21" fmla="*/ 42 h 110"/>
                <a:gd name="T22" fmla="*/ 83 w 94"/>
                <a:gd name="T23" fmla="*/ 37 h 110"/>
                <a:gd name="T24" fmla="*/ 83 w 94"/>
                <a:gd name="T25" fmla="*/ 44 h 110"/>
                <a:gd name="T26" fmla="*/ 60 w 94"/>
                <a:gd name="T27" fmla="*/ 50 h 110"/>
                <a:gd name="T28" fmla="*/ 71 w 94"/>
                <a:gd name="T29" fmla="*/ 53 h 110"/>
                <a:gd name="T30" fmla="*/ 71 w 94"/>
                <a:gd name="T31" fmla="*/ 57 h 110"/>
                <a:gd name="T32" fmla="*/ 50 w 94"/>
                <a:gd name="T33" fmla="*/ 57 h 110"/>
                <a:gd name="T34" fmla="*/ 25 w 94"/>
                <a:gd name="T35" fmla="*/ 98 h 110"/>
                <a:gd name="T36" fmla="*/ 4 w 94"/>
                <a:gd name="T3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110">
                  <a:moveTo>
                    <a:pt x="6" y="110"/>
                  </a:moveTo>
                  <a:cubicBezTo>
                    <a:pt x="6" y="110"/>
                    <a:pt x="0" y="62"/>
                    <a:pt x="17" y="40"/>
                  </a:cubicBezTo>
                  <a:cubicBezTo>
                    <a:pt x="34" y="18"/>
                    <a:pt x="44" y="12"/>
                    <a:pt x="44" y="12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63" y="27"/>
                    <a:pt x="85" y="0"/>
                  </a:cubicBezTo>
                  <a:cubicBezTo>
                    <a:pt x="85" y="0"/>
                    <a:pt x="89" y="4"/>
                    <a:pt x="89" y="7"/>
                  </a:cubicBezTo>
                  <a:cubicBezTo>
                    <a:pt x="90" y="10"/>
                    <a:pt x="62" y="35"/>
                    <a:pt x="62" y="35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19"/>
                    <a:pt x="94" y="26"/>
                    <a:pt x="90" y="28"/>
                  </a:cubicBezTo>
                  <a:cubicBezTo>
                    <a:pt x="86" y="31"/>
                    <a:pt x="64" y="42"/>
                    <a:pt x="64" y="42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3" y="37"/>
                    <a:pt x="89" y="40"/>
                    <a:pt x="83" y="44"/>
                  </a:cubicBezTo>
                  <a:cubicBezTo>
                    <a:pt x="77" y="47"/>
                    <a:pt x="60" y="50"/>
                    <a:pt x="60" y="50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1" y="53"/>
                    <a:pt x="76" y="54"/>
                    <a:pt x="71" y="57"/>
                  </a:cubicBezTo>
                  <a:cubicBezTo>
                    <a:pt x="66" y="60"/>
                    <a:pt x="50" y="57"/>
                    <a:pt x="50" y="57"/>
                  </a:cubicBezTo>
                  <a:cubicBezTo>
                    <a:pt x="50" y="57"/>
                    <a:pt x="23" y="75"/>
                    <a:pt x="25" y="98"/>
                  </a:cubicBezTo>
                  <a:cubicBezTo>
                    <a:pt x="4" y="110"/>
                    <a:pt x="4" y="110"/>
                    <a:pt x="4" y="110"/>
                  </a:cubicBezTo>
                </a:path>
              </a:pathLst>
            </a:custGeom>
            <a:solidFill>
              <a:srgbClr val="F2D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" name="Freeform 155"/>
            <p:cNvSpPr>
              <a:spLocks/>
            </p:cNvSpPr>
            <p:nvPr/>
          </p:nvSpPr>
          <p:spPr bwMode="auto">
            <a:xfrm>
              <a:off x="10858500" y="4117975"/>
              <a:ext cx="193675" cy="958850"/>
            </a:xfrm>
            <a:custGeom>
              <a:avLst/>
              <a:gdLst>
                <a:gd name="T0" fmla="*/ 35 w 122"/>
                <a:gd name="T1" fmla="*/ 604 h 604"/>
                <a:gd name="T2" fmla="*/ 37 w 122"/>
                <a:gd name="T3" fmla="*/ 599 h 604"/>
                <a:gd name="T4" fmla="*/ 122 w 122"/>
                <a:gd name="T5" fmla="*/ 1 h 604"/>
                <a:gd name="T6" fmla="*/ 88 w 122"/>
                <a:gd name="T7" fmla="*/ 0 h 604"/>
                <a:gd name="T8" fmla="*/ 0 w 122"/>
                <a:gd name="T9" fmla="*/ 588 h 604"/>
                <a:gd name="T10" fmla="*/ 35 w 122"/>
                <a:gd name="T11" fmla="*/ 60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604">
                  <a:moveTo>
                    <a:pt x="35" y="604"/>
                  </a:moveTo>
                  <a:lnTo>
                    <a:pt x="37" y="599"/>
                  </a:lnTo>
                  <a:lnTo>
                    <a:pt x="122" y="1"/>
                  </a:lnTo>
                  <a:lnTo>
                    <a:pt x="88" y="0"/>
                  </a:lnTo>
                  <a:lnTo>
                    <a:pt x="0" y="588"/>
                  </a:lnTo>
                  <a:lnTo>
                    <a:pt x="35" y="60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" name="Freeform 156"/>
            <p:cNvSpPr>
              <a:spLocks/>
            </p:cNvSpPr>
            <p:nvPr/>
          </p:nvSpPr>
          <p:spPr bwMode="auto">
            <a:xfrm>
              <a:off x="10204450" y="3871913"/>
              <a:ext cx="165100" cy="209550"/>
            </a:xfrm>
            <a:custGeom>
              <a:avLst/>
              <a:gdLst>
                <a:gd name="T0" fmla="*/ 82 w 91"/>
                <a:gd name="T1" fmla="*/ 115 h 115"/>
                <a:gd name="T2" fmla="*/ 76 w 91"/>
                <a:gd name="T3" fmla="*/ 45 h 115"/>
                <a:gd name="T4" fmla="*/ 50 w 91"/>
                <a:gd name="T5" fmla="*/ 15 h 115"/>
                <a:gd name="T6" fmla="*/ 45 w 91"/>
                <a:gd name="T7" fmla="*/ 19 h 115"/>
                <a:gd name="T8" fmla="*/ 70 w 91"/>
                <a:gd name="T9" fmla="*/ 51 h 115"/>
                <a:gd name="T10" fmla="*/ 10 w 91"/>
                <a:gd name="T11" fmla="*/ 0 h 115"/>
                <a:gd name="T12" fmla="*/ 6 w 91"/>
                <a:gd name="T13" fmla="*/ 7 h 115"/>
                <a:gd name="T14" fmla="*/ 31 w 91"/>
                <a:gd name="T15" fmla="*/ 36 h 115"/>
                <a:gd name="T16" fmla="*/ 5 w 91"/>
                <a:gd name="T17" fmla="*/ 19 h 115"/>
                <a:gd name="T18" fmla="*/ 4 w 91"/>
                <a:gd name="T19" fmla="*/ 28 h 115"/>
                <a:gd name="T20" fmla="*/ 29 w 91"/>
                <a:gd name="T21" fmla="*/ 44 h 115"/>
                <a:gd name="T22" fmla="*/ 10 w 91"/>
                <a:gd name="T23" fmla="*/ 38 h 115"/>
                <a:gd name="T24" fmla="*/ 9 w 91"/>
                <a:gd name="T25" fmla="*/ 44 h 115"/>
                <a:gd name="T26" fmla="*/ 32 w 91"/>
                <a:gd name="T27" fmla="*/ 52 h 115"/>
                <a:gd name="T28" fmla="*/ 21 w 91"/>
                <a:gd name="T29" fmla="*/ 54 h 115"/>
                <a:gd name="T30" fmla="*/ 21 w 91"/>
                <a:gd name="T31" fmla="*/ 59 h 115"/>
                <a:gd name="T32" fmla="*/ 41 w 91"/>
                <a:gd name="T33" fmla="*/ 60 h 115"/>
                <a:gd name="T34" fmla="*/ 64 w 91"/>
                <a:gd name="T35" fmla="*/ 102 h 115"/>
                <a:gd name="T36" fmla="*/ 84 w 91"/>
                <a:gd name="T3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5">
                  <a:moveTo>
                    <a:pt x="82" y="115"/>
                  </a:moveTo>
                  <a:cubicBezTo>
                    <a:pt x="82" y="115"/>
                    <a:pt x="91" y="67"/>
                    <a:pt x="76" y="45"/>
                  </a:cubicBezTo>
                  <a:cubicBezTo>
                    <a:pt x="60" y="22"/>
                    <a:pt x="50" y="15"/>
                    <a:pt x="50" y="15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1"/>
                    <a:pt x="31" y="29"/>
                    <a:pt x="10" y="0"/>
                  </a:cubicBezTo>
                  <a:cubicBezTo>
                    <a:pt x="10" y="0"/>
                    <a:pt x="6" y="4"/>
                    <a:pt x="6" y="7"/>
                  </a:cubicBezTo>
                  <a:cubicBezTo>
                    <a:pt x="5" y="10"/>
                    <a:pt x="31" y="36"/>
                    <a:pt x="31" y="36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0" y="26"/>
                    <a:pt x="4" y="28"/>
                  </a:cubicBezTo>
                  <a:cubicBezTo>
                    <a:pt x="8" y="31"/>
                    <a:pt x="29" y="44"/>
                    <a:pt x="29" y="4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4" y="40"/>
                    <a:pt x="9" y="44"/>
                  </a:cubicBezTo>
                  <a:cubicBezTo>
                    <a:pt x="15" y="48"/>
                    <a:pt x="32" y="52"/>
                    <a:pt x="32" y="5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4"/>
                    <a:pt x="16" y="55"/>
                    <a:pt x="21" y="59"/>
                  </a:cubicBezTo>
                  <a:cubicBezTo>
                    <a:pt x="25" y="62"/>
                    <a:pt x="41" y="60"/>
                    <a:pt x="41" y="60"/>
                  </a:cubicBezTo>
                  <a:cubicBezTo>
                    <a:pt x="41" y="60"/>
                    <a:pt x="67" y="79"/>
                    <a:pt x="64" y="102"/>
                  </a:cubicBezTo>
                  <a:cubicBezTo>
                    <a:pt x="84" y="115"/>
                    <a:pt x="84" y="115"/>
                    <a:pt x="84" y="115"/>
                  </a:cubicBezTo>
                </a:path>
              </a:pathLst>
            </a:custGeom>
            <a:solidFill>
              <a:srgbClr val="F2D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" name="Freeform 157"/>
            <p:cNvSpPr>
              <a:spLocks/>
            </p:cNvSpPr>
            <p:nvPr/>
          </p:nvSpPr>
          <p:spPr bwMode="auto">
            <a:xfrm>
              <a:off x="10444163" y="4200525"/>
              <a:ext cx="603250" cy="1004888"/>
            </a:xfrm>
            <a:custGeom>
              <a:avLst/>
              <a:gdLst>
                <a:gd name="T0" fmla="*/ 78 w 331"/>
                <a:gd name="T1" fmla="*/ 479 h 551"/>
                <a:gd name="T2" fmla="*/ 8 w 331"/>
                <a:gd name="T3" fmla="*/ 173 h 551"/>
                <a:gd name="T4" fmla="*/ 19 w 331"/>
                <a:gd name="T5" fmla="*/ 134 h 551"/>
                <a:gd name="T6" fmla="*/ 56 w 331"/>
                <a:gd name="T7" fmla="*/ 52 h 551"/>
                <a:gd name="T8" fmla="*/ 198 w 331"/>
                <a:gd name="T9" fmla="*/ 5 h 551"/>
                <a:gd name="T10" fmla="*/ 252 w 331"/>
                <a:gd name="T11" fmla="*/ 152 h 551"/>
                <a:gd name="T12" fmla="*/ 247 w 331"/>
                <a:gd name="T13" fmla="*/ 477 h 551"/>
                <a:gd name="T14" fmla="*/ 78 w 331"/>
                <a:gd name="T15" fmla="*/ 479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1" h="551">
                  <a:moveTo>
                    <a:pt x="78" y="479"/>
                  </a:moveTo>
                  <a:cubicBezTo>
                    <a:pt x="78" y="479"/>
                    <a:pt x="0" y="315"/>
                    <a:pt x="8" y="173"/>
                  </a:cubicBezTo>
                  <a:cubicBezTo>
                    <a:pt x="9" y="158"/>
                    <a:pt x="14" y="145"/>
                    <a:pt x="19" y="134"/>
                  </a:cubicBezTo>
                  <a:cubicBezTo>
                    <a:pt x="24" y="109"/>
                    <a:pt x="35" y="78"/>
                    <a:pt x="56" y="52"/>
                  </a:cubicBezTo>
                  <a:cubicBezTo>
                    <a:pt x="100" y="0"/>
                    <a:pt x="186" y="11"/>
                    <a:pt x="198" y="5"/>
                  </a:cubicBezTo>
                  <a:cubicBezTo>
                    <a:pt x="198" y="5"/>
                    <a:pt x="331" y="20"/>
                    <a:pt x="252" y="152"/>
                  </a:cubicBezTo>
                  <a:cubicBezTo>
                    <a:pt x="323" y="264"/>
                    <a:pt x="281" y="402"/>
                    <a:pt x="247" y="477"/>
                  </a:cubicBezTo>
                  <a:cubicBezTo>
                    <a:pt x="247" y="477"/>
                    <a:pt x="190" y="551"/>
                    <a:pt x="78" y="479"/>
                  </a:cubicBezTo>
                  <a:close/>
                </a:path>
              </a:pathLst>
            </a:custGeom>
            <a:solidFill>
              <a:srgbClr val="F2D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" name="Freeform 158"/>
            <p:cNvSpPr>
              <a:spLocks/>
            </p:cNvSpPr>
            <p:nvPr/>
          </p:nvSpPr>
          <p:spPr bwMode="auto">
            <a:xfrm>
              <a:off x="10536238" y="4268788"/>
              <a:ext cx="447675" cy="965200"/>
            </a:xfrm>
            <a:custGeom>
              <a:avLst/>
              <a:gdLst>
                <a:gd name="T0" fmla="*/ 187 w 246"/>
                <a:gd name="T1" fmla="*/ 111 h 530"/>
                <a:gd name="T2" fmla="*/ 164 w 246"/>
                <a:gd name="T3" fmla="*/ 15 h 530"/>
                <a:gd name="T4" fmla="*/ 17 w 246"/>
                <a:gd name="T5" fmla="*/ 95 h 530"/>
                <a:gd name="T6" fmla="*/ 20 w 246"/>
                <a:gd name="T7" fmla="*/ 366 h 530"/>
                <a:gd name="T8" fmla="*/ 189 w 246"/>
                <a:gd name="T9" fmla="*/ 394 h 530"/>
                <a:gd name="T10" fmla="*/ 187 w 246"/>
                <a:gd name="T11" fmla="*/ 111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530">
                  <a:moveTo>
                    <a:pt x="187" y="111"/>
                  </a:moveTo>
                  <a:cubicBezTo>
                    <a:pt x="187" y="111"/>
                    <a:pt x="220" y="30"/>
                    <a:pt x="164" y="15"/>
                  </a:cubicBezTo>
                  <a:cubicBezTo>
                    <a:pt x="109" y="0"/>
                    <a:pt x="28" y="14"/>
                    <a:pt x="17" y="95"/>
                  </a:cubicBezTo>
                  <a:cubicBezTo>
                    <a:pt x="7" y="176"/>
                    <a:pt x="0" y="333"/>
                    <a:pt x="20" y="366"/>
                  </a:cubicBezTo>
                  <a:cubicBezTo>
                    <a:pt x="40" y="399"/>
                    <a:pt x="126" y="530"/>
                    <a:pt x="189" y="394"/>
                  </a:cubicBezTo>
                  <a:cubicBezTo>
                    <a:pt x="203" y="365"/>
                    <a:pt x="246" y="192"/>
                    <a:pt x="187" y="111"/>
                  </a:cubicBezTo>
                  <a:close/>
                </a:path>
              </a:pathLst>
            </a:custGeom>
            <a:solidFill>
              <a:srgbClr val="EFC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" name="Freeform 159"/>
            <p:cNvSpPr>
              <a:spLocks/>
            </p:cNvSpPr>
            <p:nvPr/>
          </p:nvSpPr>
          <p:spPr bwMode="auto">
            <a:xfrm>
              <a:off x="10561638" y="4418013"/>
              <a:ext cx="381000" cy="387350"/>
            </a:xfrm>
            <a:custGeom>
              <a:avLst/>
              <a:gdLst>
                <a:gd name="T0" fmla="*/ 101 w 209"/>
                <a:gd name="T1" fmla="*/ 44 h 213"/>
                <a:gd name="T2" fmla="*/ 0 w 209"/>
                <a:gd name="T3" fmla="*/ 115 h 213"/>
                <a:gd name="T4" fmla="*/ 90 w 209"/>
                <a:gd name="T5" fmla="*/ 159 h 213"/>
                <a:gd name="T6" fmla="*/ 195 w 209"/>
                <a:gd name="T7" fmla="*/ 175 h 213"/>
                <a:gd name="T8" fmla="*/ 209 w 209"/>
                <a:gd name="T9" fmla="*/ 165 h 213"/>
                <a:gd name="T10" fmla="*/ 147 w 209"/>
                <a:gd name="T11" fmla="*/ 56 h 213"/>
                <a:gd name="T12" fmla="*/ 101 w 209"/>
                <a:gd name="T13" fmla="*/ 44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3">
                  <a:moveTo>
                    <a:pt x="101" y="44"/>
                  </a:moveTo>
                  <a:cubicBezTo>
                    <a:pt x="101" y="44"/>
                    <a:pt x="66" y="131"/>
                    <a:pt x="0" y="115"/>
                  </a:cubicBezTo>
                  <a:cubicBezTo>
                    <a:pt x="0" y="115"/>
                    <a:pt x="41" y="213"/>
                    <a:pt x="90" y="159"/>
                  </a:cubicBezTo>
                  <a:cubicBezTo>
                    <a:pt x="139" y="106"/>
                    <a:pt x="134" y="185"/>
                    <a:pt x="195" y="175"/>
                  </a:cubicBezTo>
                  <a:cubicBezTo>
                    <a:pt x="209" y="165"/>
                    <a:pt x="209" y="165"/>
                    <a:pt x="209" y="165"/>
                  </a:cubicBezTo>
                  <a:cubicBezTo>
                    <a:pt x="209" y="165"/>
                    <a:pt x="140" y="123"/>
                    <a:pt x="147" y="56"/>
                  </a:cubicBezTo>
                  <a:cubicBezTo>
                    <a:pt x="147" y="56"/>
                    <a:pt x="139" y="0"/>
                    <a:pt x="101" y="44"/>
                  </a:cubicBezTo>
                  <a:close/>
                </a:path>
              </a:pathLst>
            </a:custGeom>
            <a:solidFill>
              <a:srgbClr val="CE9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" name="Freeform 160"/>
            <p:cNvSpPr>
              <a:spLocks/>
            </p:cNvSpPr>
            <p:nvPr/>
          </p:nvSpPr>
          <p:spPr bwMode="auto">
            <a:xfrm>
              <a:off x="10737850" y="4727575"/>
              <a:ext cx="96838" cy="84138"/>
            </a:xfrm>
            <a:custGeom>
              <a:avLst/>
              <a:gdLst>
                <a:gd name="T0" fmla="*/ 5 w 53"/>
                <a:gd name="T1" fmla="*/ 26 h 46"/>
                <a:gd name="T2" fmla="*/ 34 w 53"/>
                <a:gd name="T3" fmla="*/ 13 h 46"/>
                <a:gd name="T4" fmla="*/ 48 w 53"/>
                <a:gd name="T5" fmla="*/ 45 h 46"/>
                <a:gd name="T6" fmla="*/ 33 w 53"/>
                <a:gd name="T7" fmla="*/ 43 h 46"/>
                <a:gd name="T8" fmla="*/ 20 w 53"/>
                <a:gd name="T9" fmla="*/ 27 h 46"/>
                <a:gd name="T10" fmla="*/ 14 w 53"/>
                <a:gd name="T11" fmla="*/ 42 h 46"/>
                <a:gd name="T12" fmla="*/ 5 w 53"/>
                <a:gd name="T13" fmla="*/ 2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46">
                  <a:moveTo>
                    <a:pt x="5" y="26"/>
                  </a:moveTo>
                  <a:cubicBezTo>
                    <a:pt x="5" y="26"/>
                    <a:pt x="16" y="0"/>
                    <a:pt x="34" y="13"/>
                  </a:cubicBezTo>
                  <a:cubicBezTo>
                    <a:pt x="53" y="26"/>
                    <a:pt x="48" y="45"/>
                    <a:pt x="48" y="45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2" y="24"/>
                    <a:pt x="20" y="27"/>
                  </a:cubicBezTo>
                  <a:cubicBezTo>
                    <a:pt x="7" y="30"/>
                    <a:pt x="14" y="42"/>
                    <a:pt x="14" y="42"/>
                  </a:cubicBezTo>
                  <a:cubicBezTo>
                    <a:pt x="14" y="42"/>
                    <a:pt x="0" y="46"/>
                    <a:pt x="5" y="26"/>
                  </a:cubicBezTo>
                  <a:close/>
                </a:path>
              </a:pathLst>
            </a:custGeom>
            <a:solidFill>
              <a:srgbClr val="CE9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" name="Freeform 161"/>
            <p:cNvSpPr>
              <a:spLocks/>
            </p:cNvSpPr>
            <p:nvPr/>
          </p:nvSpPr>
          <p:spPr bwMode="auto">
            <a:xfrm>
              <a:off x="10787063" y="4824413"/>
              <a:ext cx="98425" cy="85725"/>
            </a:xfrm>
            <a:custGeom>
              <a:avLst/>
              <a:gdLst>
                <a:gd name="T0" fmla="*/ 46 w 54"/>
                <a:gd name="T1" fmla="*/ 37 h 47"/>
                <a:gd name="T2" fmla="*/ 34 w 54"/>
                <a:gd name="T3" fmla="*/ 6 h 47"/>
                <a:gd name="T4" fmla="*/ 0 w 54"/>
                <a:gd name="T5" fmla="*/ 47 h 47"/>
                <a:gd name="T6" fmla="*/ 46 w 54"/>
                <a:gd name="T7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47">
                  <a:moveTo>
                    <a:pt x="46" y="37"/>
                  </a:moveTo>
                  <a:cubicBezTo>
                    <a:pt x="46" y="37"/>
                    <a:pt x="54" y="11"/>
                    <a:pt x="34" y="6"/>
                  </a:cubicBezTo>
                  <a:cubicBezTo>
                    <a:pt x="14" y="0"/>
                    <a:pt x="0" y="47"/>
                    <a:pt x="0" y="47"/>
                  </a:cubicBezTo>
                  <a:lnTo>
                    <a:pt x="46" y="37"/>
                  </a:lnTo>
                  <a:close/>
                </a:path>
              </a:pathLst>
            </a:custGeom>
            <a:solidFill>
              <a:srgbClr val="F2D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" name="Freeform 162"/>
            <p:cNvSpPr>
              <a:spLocks/>
            </p:cNvSpPr>
            <p:nvPr/>
          </p:nvSpPr>
          <p:spPr bwMode="auto">
            <a:xfrm>
              <a:off x="10782300" y="4830763"/>
              <a:ext cx="111125" cy="114300"/>
            </a:xfrm>
            <a:custGeom>
              <a:avLst/>
              <a:gdLst>
                <a:gd name="T0" fmla="*/ 0 w 61"/>
                <a:gd name="T1" fmla="*/ 46 h 62"/>
                <a:gd name="T2" fmla="*/ 44 w 61"/>
                <a:gd name="T3" fmla="*/ 22 h 62"/>
                <a:gd name="T4" fmla="*/ 0 w 61"/>
                <a:gd name="T5" fmla="*/ 4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62">
                  <a:moveTo>
                    <a:pt x="0" y="46"/>
                  </a:moveTo>
                  <a:cubicBezTo>
                    <a:pt x="0" y="46"/>
                    <a:pt x="27" y="0"/>
                    <a:pt x="44" y="22"/>
                  </a:cubicBezTo>
                  <a:cubicBezTo>
                    <a:pt x="61" y="44"/>
                    <a:pt x="34" y="62"/>
                    <a:pt x="0" y="46"/>
                  </a:cubicBezTo>
                  <a:close/>
                </a:path>
              </a:pathLst>
            </a:custGeom>
            <a:solidFill>
              <a:srgbClr val="CE9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" name="Freeform 163"/>
            <p:cNvSpPr>
              <a:spLocks/>
            </p:cNvSpPr>
            <p:nvPr/>
          </p:nvSpPr>
          <p:spPr bwMode="auto">
            <a:xfrm>
              <a:off x="10593388" y="4429125"/>
              <a:ext cx="200025" cy="239713"/>
            </a:xfrm>
            <a:custGeom>
              <a:avLst/>
              <a:gdLst>
                <a:gd name="T0" fmla="*/ 97 w 109"/>
                <a:gd name="T1" fmla="*/ 25 h 132"/>
                <a:gd name="T2" fmla="*/ 0 w 109"/>
                <a:gd name="T3" fmla="*/ 108 h 132"/>
                <a:gd name="T4" fmla="*/ 70 w 109"/>
                <a:gd name="T5" fmla="*/ 17 h 132"/>
                <a:gd name="T6" fmla="*/ 90 w 109"/>
                <a:gd name="T7" fmla="*/ 1 h 132"/>
                <a:gd name="T8" fmla="*/ 97 w 109"/>
                <a:gd name="T9" fmla="*/ 2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32">
                  <a:moveTo>
                    <a:pt x="97" y="25"/>
                  </a:moveTo>
                  <a:cubicBezTo>
                    <a:pt x="97" y="25"/>
                    <a:pt x="55" y="132"/>
                    <a:pt x="0" y="108"/>
                  </a:cubicBezTo>
                  <a:cubicBezTo>
                    <a:pt x="0" y="108"/>
                    <a:pt x="70" y="91"/>
                    <a:pt x="70" y="17"/>
                  </a:cubicBezTo>
                  <a:cubicBezTo>
                    <a:pt x="70" y="17"/>
                    <a:pt x="72" y="0"/>
                    <a:pt x="90" y="1"/>
                  </a:cubicBezTo>
                  <a:cubicBezTo>
                    <a:pt x="109" y="2"/>
                    <a:pt x="97" y="25"/>
                    <a:pt x="97" y="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6" name="Freeform 164"/>
            <p:cNvSpPr>
              <a:spLocks/>
            </p:cNvSpPr>
            <p:nvPr/>
          </p:nvSpPr>
          <p:spPr bwMode="auto">
            <a:xfrm>
              <a:off x="10801350" y="4459288"/>
              <a:ext cx="141288" cy="258763"/>
            </a:xfrm>
            <a:custGeom>
              <a:avLst/>
              <a:gdLst>
                <a:gd name="T0" fmla="*/ 7 w 77"/>
                <a:gd name="T1" fmla="*/ 12 h 142"/>
                <a:gd name="T2" fmla="*/ 77 w 77"/>
                <a:gd name="T3" fmla="*/ 142 h 142"/>
                <a:gd name="T4" fmla="*/ 30 w 77"/>
                <a:gd name="T5" fmla="*/ 70 h 142"/>
                <a:gd name="T6" fmla="*/ 22 w 77"/>
                <a:gd name="T7" fmla="*/ 7 h 142"/>
                <a:gd name="T8" fmla="*/ 7 w 77"/>
                <a:gd name="T9" fmla="*/ 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42">
                  <a:moveTo>
                    <a:pt x="7" y="12"/>
                  </a:moveTo>
                  <a:cubicBezTo>
                    <a:pt x="7" y="12"/>
                    <a:pt x="0" y="114"/>
                    <a:pt x="77" y="142"/>
                  </a:cubicBezTo>
                  <a:cubicBezTo>
                    <a:pt x="77" y="142"/>
                    <a:pt x="31" y="117"/>
                    <a:pt x="30" y="70"/>
                  </a:cubicBezTo>
                  <a:cubicBezTo>
                    <a:pt x="30" y="23"/>
                    <a:pt x="24" y="10"/>
                    <a:pt x="22" y="7"/>
                  </a:cubicBezTo>
                  <a:cubicBezTo>
                    <a:pt x="20" y="5"/>
                    <a:pt x="8" y="0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" name="Freeform 165"/>
            <p:cNvSpPr>
              <a:spLocks/>
            </p:cNvSpPr>
            <p:nvPr/>
          </p:nvSpPr>
          <p:spPr bwMode="auto">
            <a:xfrm>
              <a:off x="10602913" y="4602163"/>
              <a:ext cx="141288" cy="123825"/>
            </a:xfrm>
            <a:custGeom>
              <a:avLst/>
              <a:gdLst>
                <a:gd name="T0" fmla="*/ 48 w 77"/>
                <a:gd name="T1" fmla="*/ 11 h 68"/>
                <a:gd name="T2" fmla="*/ 39 w 77"/>
                <a:gd name="T3" fmla="*/ 65 h 68"/>
                <a:gd name="T4" fmla="*/ 48 w 77"/>
                <a:gd name="T5" fmla="*/ 1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48" y="11"/>
                  </a:moveTo>
                  <a:cubicBezTo>
                    <a:pt x="48" y="11"/>
                    <a:pt x="0" y="68"/>
                    <a:pt x="39" y="65"/>
                  </a:cubicBezTo>
                  <a:cubicBezTo>
                    <a:pt x="77" y="62"/>
                    <a:pt x="77" y="0"/>
                    <a:pt x="48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" name="Freeform 166"/>
            <p:cNvSpPr>
              <a:spLocks/>
            </p:cNvSpPr>
            <p:nvPr/>
          </p:nvSpPr>
          <p:spPr bwMode="auto">
            <a:xfrm>
              <a:off x="10793413" y="4606925"/>
              <a:ext cx="98425" cy="120650"/>
            </a:xfrm>
            <a:custGeom>
              <a:avLst/>
              <a:gdLst>
                <a:gd name="T0" fmla="*/ 3 w 54"/>
                <a:gd name="T1" fmla="*/ 22 h 66"/>
                <a:gd name="T2" fmla="*/ 32 w 54"/>
                <a:gd name="T3" fmla="*/ 58 h 66"/>
                <a:gd name="T4" fmla="*/ 31 w 54"/>
                <a:gd name="T5" fmla="*/ 27 h 66"/>
                <a:gd name="T6" fmla="*/ 3 w 54"/>
                <a:gd name="T7" fmla="*/ 2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6">
                  <a:moveTo>
                    <a:pt x="3" y="22"/>
                  </a:moveTo>
                  <a:cubicBezTo>
                    <a:pt x="3" y="22"/>
                    <a:pt x="10" y="50"/>
                    <a:pt x="32" y="58"/>
                  </a:cubicBezTo>
                  <a:cubicBezTo>
                    <a:pt x="54" y="66"/>
                    <a:pt x="44" y="44"/>
                    <a:pt x="31" y="27"/>
                  </a:cubicBezTo>
                  <a:cubicBezTo>
                    <a:pt x="18" y="9"/>
                    <a:pt x="0" y="0"/>
                    <a:pt x="3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" name="Freeform 167"/>
            <p:cNvSpPr>
              <a:spLocks/>
            </p:cNvSpPr>
            <p:nvPr/>
          </p:nvSpPr>
          <p:spPr bwMode="auto">
            <a:xfrm>
              <a:off x="10382250" y="4583113"/>
              <a:ext cx="131763" cy="304800"/>
            </a:xfrm>
            <a:custGeom>
              <a:avLst/>
              <a:gdLst>
                <a:gd name="T0" fmla="*/ 47 w 72"/>
                <a:gd name="T1" fmla="*/ 17 h 167"/>
                <a:gd name="T2" fmla="*/ 5 w 72"/>
                <a:gd name="T3" fmla="*/ 44 h 167"/>
                <a:gd name="T4" fmla="*/ 70 w 72"/>
                <a:gd name="T5" fmla="*/ 126 h 167"/>
                <a:gd name="T6" fmla="*/ 47 w 72"/>
                <a:gd name="T7" fmla="*/ 1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67">
                  <a:moveTo>
                    <a:pt x="47" y="17"/>
                  </a:moveTo>
                  <a:cubicBezTo>
                    <a:pt x="47" y="17"/>
                    <a:pt x="10" y="0"/>
                    <a:pt x="5" y="44"/>
                  </a:cubicBezTo>
                  <a:cubicBezTo>
                    <a:pt x="0" y="88"/>
                    <a:pt x="72" y="167"/>
                    <a:pt x="70" y="126"/>
                  </a:cubicBezTo>
                  <a:cubicBezTo>
                    <a:pt x="68" y="84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D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" name="Freeform 168"/>
            <p:cNvSpPr>
              <a:spLocks/>
            </p:cNvSpPr>
            <p:nvPr/>
          </p:nvSpPr>
          <p:spPr bwMode="auto">
            <a:xfrm>
              <a:off x="10412413" y="4621213"/>
              <a:ext cx="87313" cy="180975"/>
            </a:xfrm>
            <a:custGeom>
              <a:avLst/>
              <a:gdLst>
                <a:gd name="T0" fmla="*/ 38 w 48"/>
                <a:gd name="T1" fmla="*/ 36 h 99"/>
                <a:gd name="T2" fmla="*/ 18 w 48"/>
                <a:gd name="T3" fmla="*/ 11 h 99"/>
                <a:gd name="T4" fmla="*/ 23 w 48"/>
                <a:gd name="T5" fmla="*/ 41 h 99"/>
                <a:gd name="T6" fmla="*/ 22 w 48"/>
                <a:gd name="T7" fmla="*/ 69 h 99"/>
                <a:gd name="T8" fmla="*/ 39 w 48"/>
                <a:gd name="T9" fmla="*/ 87 h 99"/>
                <a:gd name="T10" fmla="*/ 38 w 48"/>
                <a:gd name="T11" fmla="*/ 3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99">
                  <a:moveTo>
                    <a:pt x="38" y="36"/>
                  </a:moveTo>
                  <a:cubicBezTo>
                    <a:pt x="38" y="36"/>
                    <a:pt x="36" y="0"/>
                    <a:pt x="18" y="11"/>
                  </a:cubicBezTo>
                  <a:cubicBezTo>
                    <a:pt x="0" y="22"/>
                    <a:pt x="6" y="13"/>
                    <a:pt x="23" y="41"/>
                  </a:cubicBezTo>
                  <a:cubicBezTo>
                    <a:pt x="39" y="69"/>
                    <a:pt x="31" y="77"/>
                    <a:pt x="22" y="69"/>
                  </a:cubicBezTo>
                  <a:cubicBezTo>
                    <a:pt x="13" y="60"/>
                    <a:pt x="29" y="99"/>
                    <a:pt x="39" y="87"/>
                  </a:cubicBezTo>
                  <a:cubicBezTo>
                    <a:pt x="48" y="74"/>
                    <a:pt x="41" y="52"/>
                    <a:pt x="38" y="36"/>
                  </a:cubicBezTo>
                  <a:close/>
                </a:path>
              </a:pathLst>
            </a:custGeom>
            <a:solidFill>
              <a:srgbClr val="EFC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" name="Freeform 169"/>
            <p:cNvSpPr>
              <a:spLocks/>
            </p:cNvSpPr>
            <p:nvPr/>
          </p:nvSpPr>
          <p:spPr bwMode="auto">
            <a:xfrm>
              <a:off x="10442575" y="4119563"/>
              <a:ext cx="504825" cy="696913"/>
            </a:xfrm>
            <a:custGeom>
              <a:avLst/>
              <a:gdLst>
                <a:gd name="T0" fmla="*/ 257 w 277"/>
                <a:gd name="T1" fmla="*/ 61 h 383"/>
                <a:gd name="T2" fmla="*/ 207 w 277"/>
                <a:gd name="T3" fmla="*/ 117 h 383"/>
                <a:gd name="T4" fmla="*/ 55 w 277"/>
                <a:gd name="T5" fmla="*/ 156 h 383"/>
                <a:gd name="T6" fmla="*/ 48 w 277"/>
                <a:gd name="T7" fmla="*/ 383 h 383"/>
                <a:gd name="T8" fmla="*/ 37 w 277"/>
                <a:gd name="T9" fmla="*/ 381 h 383"/>
                <a:gd name="T10" fmla="*/ 11 w 277"/>
                <a:gd name="T11" fmla="*/ 268 h 383"/>
                <a:gd name="T12" fmla="*/ 42 w 277"/>
                <a:gd name="T13" fmla="*/ 97 h 383"/>
                <a:gd name="T14" fmla="*/ 257 w 277"/>
                <a:gd name="T15" fmla="*/ 6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" h="383">
                  <a:moveTo>
                    <a:pt x="257" y="61"/>
                  </a:moveTo>
                  <a:cubicBezTo>
                    <a:pt x="257" y="61"/>
                    <a:pt x="277" y="117"/>
                    <a:pt x="207" y="117"/>
                  </a:cubicBezTo>
                  <a:cubicBezTo>
                    <a:pt x="137" y="117"/>
                    <a:pt x="66" y="124"/>
                    <a:pt x="55" y="156"/>
                  </a:cubicBezTo>
                  <a:cubicBezTo>
                    <a:pt x="44" y="188"/>
                    <a:pt x="48" y="383"/>
                    <a:pt x="48" y="383"/>
                  </a:cubicBezTo>
                  <a:cubicBezTo>
                    <a:pt x="37" y="381"/>
                    <a:pt x="37" y="381"/>
                    <a:pt x="37" y="381"/>
                  </a:cubicBezTo>
                  <a:cubicBezTo>
                    <a:pt x="37" y="381"/>
                    <a:pt x="21" y="268"/>
                    <a:pt x="11" y="268"/>
                  </a:cubicBezTo>
                  <a:cubicBezTo>
                    <a:pt x="0" y="268"/>
                    <a:pt x="6" y="143"/>
                    <a:pt x="42" y="97"/>
                  </a:cubicBezTo>
                  <a:cubicBezTo>
                    <a:pt x="78" y="52"/>
                    <a:pt x="235" y="0"/>
                    <a:pt x="257" y="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" name="Freeform 170">
              <a:hlinkClick r:id="rId3"/>
            </p:cNvPr>
            <p:cNvSpPr>
              <a:spLocks/>
            </p:cNvSpPr>
            <p:nvPr/>
          </p:nvSpPr>
          <p:spPr bwMode="auto">
            <a:xfrm>
              <a:off x="10313988" y="4049713"/>
              <a:ext cx="647700" cy="1765300"/>
            </a:xfrm>
            <a:custGeom>
              <a:avLst/>
              <a:gdLst>
                <a:gd name="T0" fmla="*/ 321 w 356"/>
                <a:gd name="T1" fmla="*/ 554 h 969"/>
                <a:gd name="T2" fmla="*/ 330 w 356"/>
                <a:gd name="T3" fmla="*/ 564 h 969"/>
                <a:gd name="T4" fmla="*/ 356 w 356"/>
                <a:gd name="T5" fmla="*/ 917 h 969"/>
                <a:gd name="T6" fmla="*/ 110 w 356"/>
                <a:gd name="T7" fmla="*/ 911 h 969"/>
                <a:gd name="T8" fmla="*/ 122 w 356"/>
                <a:gd name="T9" fmla="*/ 580 h 969"/>
                <a:gd name="T10" fmla="*/ 0 w 356"/>
                <a:gd name="T11" fmla="*/ 0 h 969"/>
                <a:gd name="T12" fmla="*/ 28 w 356"/>
                <a:gd name="T13" fmla="*/ 4 h 969"/>
                <a:gd name="T14" fmla="*/ 159 w 356"/>
                <a:gd name="T15" fmla="*/ 566 h 969"/>
                <a:gd name="T16" fmla="*/ 321 w 356"/>
                <a:gd name="T17" fmla="*/ 554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" h="969">
                  <a:moveTo>
                    <a:pt x="321" y="554"/>
                  </a:moveTo>
                  <a:cubicBezTo>
                    <a:pt x="321" y="554"/>
                    <a:pt x="324" y="560"/>
                    <a:pt x="330" y="564"/>
                  </a:cubicBezTo>
                  <a:cubicBezTo>
                    <a:pt x="336" y="568"/>
                    <a:pt x="356" y="917"/>
                    <a:pt x="356" y="917"/>
                  </a:cubicBezTo>
                  <a:cubicBezTo>
                    <a:pt x="284" y="969"/>
                    <a:pt x="108" y="919"/>
                    <a:pt x="110" y="911"/>
                  </a:cubicBezTo>
                  <a:cubicBezTo>
                    <a:pt x="112" y="903"/>
                    <a:pt x="122" y="580"/>
                    <a:pt x="122" y="580"/>
                  </a:cubicBezTo>
                  <a:cubicBezTo>
                    <a:pt x="127" y="550"/>
                    <a:pt x="0" y="0"/>
                    <a:pt x="0" y="0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59" y="566"/>
                    <a:pt x="159" y="566"/>
                    <a:pt x="159" y="566"/>
                  </a:cubicBezTo>
                  <a:cubicBezTo>
                    <a:pt x="159" y="566"/>
                    <a:pt x="241" y="628"/>
                    <a:pt x="321" y="5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" name="Freeform 171"/>
            <p:cNvSpPr>
              <a:spLocks/>
            </p:cNvSpPr>
            <p:nvPr/>
          </p:nvSpPr>
          <p:spPr bwMode="auto">
            <a:xfrm>
              <a:off x="10639425" y="5083175"/>
              <a:ext cx="241300" cy="187325"/>
            </a:xfrm>
            <a:custGeom>
              <a:avLst/>
              <a:gdLst>
                <a:gd name="T0" fmla="*/ 122 w 132"/>
                <a:gd name="T1" fmla="*/ 4 h 103"/>
                <a:gd name="T2" fmla="*/ 95 w 132"/>
                <a:gd name="T3" fmla="*/ 75 h 103"/>
                <a:gd name="T4" fmla="*/ 70 w 132"/>
                <a:gd name="T5" fmla="*/ 28 h 103"/>
                <a:gd name="T6" fmla="*/ 61 w 132"/>
                <a:gd name="T7" fmla="*/ 28 h 103"/>
                <a:gd name="T8" fmla="*/ 36 w 132"/>
                <a:gd name="T9" fmla="*/ 79 h 103"/>
                <a:gd name="T10" fmla="*/ 4 w 132"/>
                <a:gd name="T11" fmla="*/ 13 h 103"/>
                <a:gd name="T12" fmla="*/ 0 w 132"/>
                <a:gd name="T13" fmla="*/ 9 h 103"/>
                <a:gd name="T14" fmla="*/ 45 w 132"/>
                <a:gd name="T15" fmla="*/ 89 h 103"/>
                <a:gd name="T16" fmla="*/ 68 w 132"/>
                <a:gd name="T17" fmla="*/ 43 h 103"/>
                <a:gd name="T18" fmla="*/ 114 w 132"/>
                <a:gd name="T19" fmla="*/ 83 h 103"/>
                <a:gd name="T20" fmla="*/ 126 w 132"/>
                <a:gd name="T21" fmla="*/ 0 h 103"/>
                <a:gd name="T22" fmla="*/ 122 w 132"/>
                <a:gd name="T23" fmla="*/ 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2" h="103">
                  <a:moveTo>
                    <a:pt x="122" y="4"/>
                  </a:moveTo>
                  <a:cubicBezTo>
                    <a:pt x="122" y="4"/>
                    <a:pt x="118" y="85"/>
                    <a:pt x="95" y="75"/>
                  </a:cubicBezTo>
                  <a:cubicBezTo>
                    <a:pt x="73" y="65"/>
                    <a:pt x="70" y="28"/>
                    <a:pt x="70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58" y="96"/>
                    <a:pt x="36" y="79"/>
                  </a:cubicBezTo>
                  <a:cubicBezTo>
                    <a:pt x="15" y="62"/>
                    <a:pt x="4" y="13"/>
                    <a:pt x="4" y="1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89"/>
                    <a:pt x="45" y="89"/>
                  </a:cubicBezTo>
                  <a:cubicBezTo>
                    <a:pt x="89" y="89"/>
                    <a:pt x="68" y="43"/>
                    <a:pt x="68" y="43"/>
                  </a:cubicBezTo>
                  <a:cubicBezTo>
                    <a:pt x="68" y="43"/>
                    <a:pt x="82" y="103"/>
                    <a:pt x="114" y="83"/>
                  </a:cubicBezTo>
                  <a:cubicBezTo>
                    <a:pt x="132" y="71"/>
                    <a:pt x="126" y="0"/>
                    <a:pt x="126" y="0"/>
                  </a:cubicBezTo>
                  <a:lnTo>
                    <a:pt x="122" y="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" name="Freeform 172"/>
            <p:cNvSpPr>
              <a:spLocks/>
            </p:cNvSpPr>
            <p:nvPr/>
          </p:nvSpPr>
          <p:spPr bwMode="auto">
            <a:xfrm>
              <a:off x="10748963" y="5133975"/>
              <a:ext cx="355600" cy="415925"/>
            </a:xfrm>
            <a:custGeom>
              <a:avLst/>
              <a:gdLst>
                <a:gd name="T0" fmla="*/ 10 w 195"/>
                <a:gd name="T1" fmla="*/ 0 h 228"/>
                <a:gd name="T2" fmla="*/ 21 w 195"/>
                <a:gd name="T3" fmla="*/ 34 h 228"/>
                <a:gd name="T4" fmla="*/ 21 w 195"/>
                <a:gd name="T5" fmla="*/ 43 h 228"/>
                <a:gd name="T6" fmla="*/ 157 w 195"/>
                <a:gd name="T7" fmla="*/ 157 h 228"/>
                <a:gd name="T8" fmla="*/ 195 w 195"/>
                <a:gd name="T9" fmla="*/ 199 h 228"/>
                <a:gd name="T10" fmla="*/ 148 w 195"/>
                <a:gd name="T11" fmla="*/ 228 h 228"/>
                <a:gd name="T12" fmla="*/ 13 w 195"/>
                <a:gd name="T13" fmla="*/ 37 h 228"/>
                <a:gd name="T14" fmla="*/ 1 w 195"/>
                <a:gd name="T15" fmla="*/ 0 h 228"/>
                <a:gd name="T16" fmla="*/ 10 w 195"/>
                <a:gd name="T1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228">
                  <a:moveTo>
                    <a:pt x="10" y="0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31" y="222"/>
                    <a:pt x="157" y="157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48" y="228"/>
                    <a:pt x="148" y="228"/>
                    <a:pt x="148" y="228"/>
                  </a:cubicBezTo>
                  <a:cubicBezTo>
                    <a:pt x="148" y="228"/>
                    <a:pt x="0" y="224"/>
                    <a:pt x="13" y="3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E6B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" name="Freeform 173"/>
            <p:cNvSpPr>
              <a:spLocks/>
            </p:cNvSpPr>
            <p:nvPr/>
          </p:nvSpPr>
          <p:spPr bwMode="auto">
            <a:xfrm>
              <a:off x="10512425" y="5083175"/>
              <a:ext cx="76200" cy="654050"/>
            </a:xfrm>
            <a:custGeom>
              <a:avLst/>
              <a:gdLst>
                <a:gd name="T0" fmla="*/ 32 w 42"/>
                <a:gd name="T1" fmla="*/ 186 h 359"/>
                <a:gd name="T2" fmla="*/ 42 w 42"/>
                <a:gd name="T3" fmla="*/ 359 h 359"/>
                <a:gd name="T4" fmla="*/ 1 w 42"/>
                <a:gd name="T5" fmla="*/ 344 h 359"/>
                <a:gd name="T6" fmla="*/ 13 w 42"/>
                <a:gd name="T7" fmla="*/ 13 h 359"/>
                <a:gd name="T8" fmla="*/ 12 w 42"/>
                <a:gd name="T9" fmla="*/ 0 h 359"/>
                <a:gd name="T10" fmla="*/ 32 w 42"/>
                <a:gd name="T11" fmla="*/ 18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59">
                  <a:moveTo>
                    <a:pt x="32" y="186"/>
                  </a:moveTo>
                  <a:cubicBezTo>
                    <a:pt x="25" y="247"/>
                    <a:pt x="37" y="330"/>
                    <a:pt x="42" y="359"/>
                  </a:cubicBezTo>
                  <a:cubicBezTo>
                    <a:pt x="17" y="353"/>
                    <a:pt x="0" y="347"/>
                    <a:pt x="1" y="344"/>
                  </a:cubicBezTo>
                  <a:cubicBezTo>
                    <a:pt x="3" y="336"/>
                    <a:pt x="13" y="13"/>
                    <a:pt x="13" y="13"/>
                  </a:cubicBezTo>
                  <a:cubicBezTo>
                    <a:pt x="13" y="11"/>
                    <a:pt x="13" y="6"/>
                    <a:pt x="12" y="0"/>
                  </a:cubicBezTo>
                  <a:cubicBezTo>
                    <a:pt x="16" y="19"/>
                    <a:pt x="39" y="118"/>
                    <a:pt x="32" y="18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" name="Freeform 174"/>
            <p:cNvSpPr>
              <a:spLocks/>
            </p:cNvSpPr>
            <p:nvPr/>
          </p:nvSpPr>
          <p:spPr bwMode="auto">
            <a:xfrm>
              <a:off x="10874375" y="4243388"/>
              <a:ext cx="138113" cy="176213"/>
            </a:xfrm>
            <a:custGeom>
              <a:avLst/>
              <a:gdLst>
                <a:gd name="T0" fmla="*/ 0 w 76"/>
                <a:gd name="T1" fmla="*/ 31 h 97"/>
                <a:gd name="T2" fmla="*/ 33 w 76"/>
                <a:gd name="T3" fmla="*/ 97 h 97"/>
                <a:gd name="T4" fmla="*/ 17 w 76"/>
                <a:gd name="T5" fmla="*/ 0 h 97"/>
                <a:gd name="T6" fmla="*/ 0 w 76"/>
                <a:gd name="T7" fmla="*/ 3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97">
                  <a:moveTo>
                    <a:pt x="0" y="31"/>
                  </a:moveTo>
                  <a:cubicBezTo>
                    <a:pt x="0" y="31"/>
                    <a:pt x="41" y="50"/>
                    <a:pt x="33" y="97"/>
                  </a:cubicBezTo>
                  <a:cubicBezTo>
                    <a:pt x="33" y="97"/>
                    <a:pt x="76" y="20"/>
                    <a:pt x="17" y="0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17" name="Freeform 175"/>
          <p:cNvSpPr>
            <a:spLocks/>
          </p:cNvSpPr>
          <p:nvPr/>
        </p:nvSpPr>
        <p:spPr bwMode="auto">
          <a:xfrm>
            <a:off x="5343525" y="6237288"/>
            <a:ext cx="6376988" cy="538163"/>
          </a:xfrm>
          <a:custGeom>
            <a:avLst/>
            <a:gdLst>
              <a:gd name="T0" fmla="*/ 3500 w 3500"/>
              <a:gd name="T1" fmla="*/ 148 h 295"/>
              <a:gd name="T2" fmla="*/ 3352 w 3500"/>
              <a:gd name="T3" fmla="*/ 295 h 295"/>
              <a:gd name="T4" fmla="*/ 148 w 3500"/>
              <a:gd name="T5" fmla="*/ 295 h 295"/>
              <a:gd name="T6" fmla="*/ 0 w 3500"/>
              <a:gd name="T7" fmla="*/ 148 h 295"/>
              <a:gd name="T8" fmla="*/ 0 w 3500"/>
              <a:gd name="T9" fmla="*/ 148 h 295"/>
              <a:gd name="T10" fmla="*/ 148 w 3500"/>
              <a:gd name="T11" fmla="*/ 0 h 295"/>
              <a:gd name="T12" fmla="*/ 3352 w 3500"/>
              <a:gd name="T13" fmla="*/ 0 h 295"/>
              <a:gd name="T14" fmla="*/ 3500 w 3500"/>
              <a:gd name="T15" fmla="*/ 14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00" h="295">
                <a:moveTo>
                  <a:pt x="3500" y="148"/>
                </a:moveTo>
                <a:cubicBezTo>
                  <a:pt x="3500" y="229"/>
                  <a:pt x="3434" y="295"/>
                  <a:pt x="3352" y="295"/>
                </a:cubicBezTo>
                <a:cubicBezTo>
                  <a:pt x="148" y="295"/>
                  <a:pt x="148" y="295"/>
                  <a:pt x="148" y="295"/>
                </a:cubicBezTo>
                <a:cubicBezTo>
                  <a:pt x="66" y="295"/>
                  <a:pt x="0" y="229"/>
                  <a:pt x="0" y="148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66"/>
                  <a:pt x="66" y="0"/>
                  <a:pt x="148" y="0"/>
                </a:cubicBezTo>
                <a:cubicBezTo>
                  <a:pt x="3352" y="0"/>
                  <a:pt x="3352" y="0"/>
                  <a:pt x="3352" y="0"/>
                </a:cubicBezTo>
                <a:cubicBezTo>
                  <a:pt x="3434" y="0"/>
                  <a:pt x="3500" y="66"/>
                  <a:pt x="3500" y="148"/>
                </a:cubicBezTo>
                <a:close/>
              </a:path>
            </a:pathLst>
          </a:custGeom>
          <a:solidFill>
            <a:srgbClr val="4E71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8" name="Freeform 176"/>
          <p:cNvSpPr>
            <a:spLocks/>
          </p:cNvSpPr>
          <p:nvPr/>
        </p:nvSpPr>
        <p:spPr bwMode="auto">
          <a:xfrm>
            <a:off x="5416550" y="6310313"/>
            <a:ext cx="6230938" cy="392113"/>
          </a:xfrm>
          <a:custGeom>
            <a:avLst/>
            <a:gdLst>
              <a:gd name="T0" fmla="*/ 3312 w 3420"/>
              <a:gd name="T1" fmla="*/ 215 h 215"/>
              <a:gd name="T2" fmla="*/ 108 w 3420"/>
              <a:gd name="T3" fmla="*/ 215 h 215"/>
              <a:gd name="T4" fmla="*/ 0 w 3420"/>
              <a:gd name="T5" fmla="*/ 108 h 215"/>
              <a:gd name="T6" fmla="*/ 108 w 3420"/>
              <a:gd name="T7" fmla="*/ 0 h 215"/>
              <a:gd name="T8" fmla="*/ 3312 w 3420"/>
              <a:gd name="T9" fmla="*/ 0 h 215"/>
              <a:gd name="T10" fmla="*/ 3420 w 3420"/>
              <a:gd name="T11" fmla="*/ 108 h 215"/>
              <a:gd name="T12" fmla="*/ 3312 w 3420"/>
              <a:gd name="T13" fmla="*/ 215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20" h="215">
                <a:moveTo>
                  <a:pt x="3312" y="215"/>
                </a:moveTo>
                <a:cubicBezTo>
                  <a:pt x="108" y="215"/>
                  <a:pt x="108" y="215"/>
                  <a:pt x="108" y="215"/>
                </a:cubicBezTo>
                <a:cubicBezTo>
                  <a:pt x="49" y="215"/>
                  <a:pt x="0" y="167"/>
                  <a:pt x="0" y="108"/>
                </a:cubicBezTo>
                <a:cubicBezTo>
                  <a:pt x="0" y="49"/>
                  <a:pt x="49" y="0"/>
                  <a:pt x="108" y="0"/>
                </a:cubicBezTo>
                <a:cubicBezTo>
                  <a:pt x="3312" y="0"/>
                  <a:pt x="3312" y="0"/>
                  <a:pt x="3312" y="0"/>
                </a:cubicBezTo>
                <a:cubicBezTo>
                  <a:pt x="3372" y="0"/>
                  <a:pt x="3420" y="49"/>
                  <a:pt x="3420" y="108"/>
                </a:cubicBezTo>
                <a:cubicBezTo>
                  <a:pt x="3420" y="167"/>
                  <a:pt x="3372" y="215"/>
                  <a:pt x="3312" y="215"/>
                </a:cubicBezTo>
                <a:close/>
              </a:path>
            </a:pathLst>
          </a:custGeom>
          <a:solidFill>
            <a:srgbClr val="446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487988" y="6354763"/>
            <a:ext cx="296863" cy="296863"/>
            <a:chOff x="5487988" y="6354763"/>
            <a:chExt cx="296863" cy="296863"/>
          </a:xfrm>
        </p:grpSpPr>
        <p:sp>
          <p:nvSpPr>
            <p:cNvPr id="619" name="Oval 177"/>
            <p:cNvSpPr>
              <a:spLocks noChangeArrowheads="1"/>
            </p:cNvSpPr>
            <p:nvPr/>
          </p:nvSpPr>
          <p:spPr bwMode="auto">
            <a:xfrm>
              <a:off x="5487988" y="6354763"/>
              <a:ext cx="296863" cy="296863"/>
            </a:xfrm>
            <a:prstGeom prst="ellipse">
              <a:avLst/>
            </a:prstGeom>
            <a:solidFill>
              <a:srgbClr val="3A5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" name="Freeform 178"/>
            <p:cNvSpPr>
              <a:spLocks noEditPoints="1"/>
            </p:cNvSpPr>
            <p:nvPr/>
          </p:nvSpPr>
          <p:spPr bwMode="auto">
            <a:xfrm>
              <a:off x="5487988" y="6354763"/>
              <a:ext cx="295275" cy="296863"/>
            </a:xfrm>
            <a:custGeom>
              <a:avLst/>
              <a:gdLst>
                <a:gd name="T0" fmla="*/ 63 w 162"/>
                <a:gd name="T1" fmla="*/ 161 h 163"/>
                <a:gd name="T2" fmla="*/ 82 w 162"/>
                <a:gd name="T3" fmla="*/ 163 h 163"/>
                <a:gd name="T4" fmla="*/ 95 w 162"/>
                <a:gd name="T5" fmla="*/ 162 h 163"/>
                <a:gd name="T6" fmla="*/ 79 w 162"/>
                <a:gd name="T7" fmla="*/ 83 h 163"/>
                <a:gd name="T8" fmla="*/ 63 w 162"/>
                <a:gd name="T9" fmla="*/ 161 h 163"/>
                <a:gd name="T10" fmla="*/ 0 w 162"/>
                <a:gd name="T11" fmla="*/ 82 h 163"/>
                <a:gd name="T12" fmla="*/ 7 w 162"/>
                <a:gd name="T13" fmla="*/ 115 h 163"/>
                <a:gd name="T14" fmla="*/ 82 w 162"/>
                <a:gd name="T15" fmla="*/ 79 h 163"/>
                <a:gd name="T16" fmla="*/ 0 w 162"/>
                <a:gd name="T17" fmla="*/ 82 h 163"/>
                <a:gd name="T18" fmla="*/ 136 w 162"/>
                <a:gd name="T19" fmla="*/ 142 h 163"/>
                <a:gd name="T20" fmla="*/ 155 w 162"/>
                <a:gd name="T21" fmla="*/ 116 h 163"/>
                <a:gd name="T22" fmla="*/ 82 w 162"/>
                <a:gd name="T23" fmla="*/ 87 h 163"/>
                <a:gd name="T24" fmla="*/ 136 w 162"/>
                <a:gd name="T25" fmla="*/ 142 h 163"/>
                <a:gd name="T26" fmla="*/ 117 w 162"/>
                <a:gd name="T27" fmla="*/ 8 h 163"/>
                <a:gd name="T28" fmla="*/ 85 w 162"/>
                <a:gd name="T29" fmla="*/ 0 h 163"/>
                <a:gd name="T30" fmla="*/ 88 w 162"/>
                <a:gd name="T31" fmla="*/ 83 h 163"/>
                <a:gd name="T32" fmla="*/ 117 w 162"/>
                <a:gd name="T33" fmla="*/ 8 h 163"/>
                <a:gd name="T34" fmla="*/ 162 w 162"/>
                <a:gd name="T35" fmla="*/ 71 h 163"/>
                <a:gd name="T36" fmla="*/ 152 w 162"/>
                <a:gd name="T37" fmla="*/ 40 h 163"/>
                <a:gd name="T38" fmla="*/ 86 w 162"/>
                <a:gd name="T39" fmla="*/ 87 h 163"/>
                <a:gd name="T40" fmla="*/ 162 w 162"/>
                <a:gd name="T41" fmla="*/ 71 h 163"/>
                <a:gd name="T42" fmla="*/ 38 w 162"/>
                <a:gd name="T43" fmla="*/ 12 h 163"/>
                <a:gd name="T44" fmla="*/ 14 w 162"/>
                <a:gd name="T45" fmla="*/ 36 h 163"/>
                <a:gd name="T46" fmla="*/ 86 w 162"/>
                <a:gd name="T47" fmla="*/ 79 h 163"/>
                <a:gd name="T48" fmla="*/ 38 w 162"/>
                <a:gd name="T49" fmla="*/ 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163">
                  <a:moveTo>
                    <a:pt x="63" y="161"/>
                  </a:moveTo>
                  <a:cubicBezTo>
                    <a:pt x="69" y="162"/>
                    <a:pt x="75" y="163"/>
                    <a:pt x="82" y="163"/>
                  </a:cubicBezTo>
                  <a:cubicBezTo>
                    <a:pt x="86" y="163"/>
                    <a:pt x="91" y="163"/>
                    <a:pt x="95" y="162"/>
                  </a:cubicBezTo>
                  <a:cubicBezTo>
                    <a:pt x="79" y="83"/>
                    <a:pt x="79" y="83"/>
                    <a:pt x="79" y="83"/>
                  </a:cubicBezTo>
                  <a:lnTo>
                    <a:pt x="63" y="161"/>
                  </a:lnTo>
                  <a:close/>
                  <a:moveTo>
                    <a:pt x="0" y="82"/>
                  </a:moveTo>
                  <a:cubicBezTo>
                    <a:pt x="0" y="94"/>
                    <a:pt x="3" y="105"/>
                    <a:pt x="7" y="115"/>
                  </a:cubicBezTo>
                  <a:cubicBezTo>
                    <a:pt x="82" y="79"/>
                    <a:pt x="82" y="79"/>
                    <a:pt x="82" y="79"/>
                  </a:cubicBezTo>
                  <a:lnTo>
                    <a:pt x="0" y="82"/>
                  </a:lnTo>
                  <a:close/>
                  <a:moveTo>
                    <a:pt x="136" y="142"/>
                  </a:moveTo>
                  <a:cubicBezTo>
                    <a:pt x="144" y="135"/>
                    <a:pt x="151" y="126"/>
                    <a:pt x="155" y="116"/>
                  </a:cubicBezTo>
                  <a:cubicBezTo>
                    <a:pt x="82" y="87"/>
                    <a:pt x="82" y="87"/>
                    <a:pt x="82" y="87"/>
                  </a:cubicBezTo>
                  <a:lnTo>
                    <a:pt x="136" y="142"/>
                  </a:lnTo>
                  <a:close/>
                  <a:moveTo>
                    <a:pt x="117" y="8"/>
                  </a:moveTo>
                  <a:cubicBezTo>
                    <a:pt x="107" y="3"/>
                    <a:pt x="97" y="1"/>
                    <a:pt x="85" y="0"/>
                  </a:cubicBezTo>
                  <a:cubicBezTo>
                    <a:pt x="88" y="83"/>
                    <a:pt x="88" y="83"/>
                    <a:pt x="88" y="83"/>
                  </a:cubicBezTo>
                  <a:lnTo>
                    <a:pt x="117" y="8"/>
                  </a:lnTo>
                  <a:close/>
                  <a:moveTo>
                    <a:pt x="162" y="71"/>
                  </a:moveTo>
                  <a:cubicBezTo>
                    <a:pt x="161" y="60"/>
                    <a:pt x="157" y="49"/>
                    <a:pt x="152" y="40"/>
                  </a:cubicBezTo>
                  <a:cubicBezTo>
                    <a:pt x="86" y="87"/>
                    <a:pt x="86" y="87"/>
                    <a:pt x="86" y="87"/>
                  </a:cubicBezTo>
                  <a:lnTo>
                    <a:pt x="162" y="71"/>
                  </a:lnTo>
                  <a:close/>
                  <a:moveTo>
                    <a:pt x="38" y="12"/>
                  </a:moveTo>
                  <a:cubicBezTo>
                    <a:pt x="29" y="18"/>
                    <a:pt x="21" y="26"/>
                    <a:pt x="14" y="36"/>
                  </a:cubicBezTo>
                  <a:cubicBezTo>
                    <a:pt x="86" y="79"/>
                    <a:pt x="86" y="79"/>
                    <a:pt x="86" y="79"/>
                  </a:cubicBezTo>
                  <a:lnTo>
                    <a:pt x="38" y="12"/>
                  </a:lnTo>
                  <a:close/>
                </a:path>
              </a:pathLst>
            </a:custGeom>
            <a:solidFill>
              <a:srgbClr val="374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" name="Oval 179"/>
            <p:cNvSpPr>
              <a:spLocks noChangeArrowheads="1"/>
            </p:cNvSpPr>
            <p:nvPr/>
          </p:nvSpPr>
          <p:spPr bwMode="auto">
            <a:xfrm>
              <a:off x="5524500" y="6391275"/>
              <a:ext cx="223838" cy="223838"/>
            </a:xfrm>
            <a:prstGeom prst="ellipse">
              <a:avLst/>
            </a:prstGeom>
            <a:solidFill>
              <a:srgbClr val="4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" name="Oval 180"/>
            <p:cNvSpPr>
              <a:spLocks noChangeArrowheads="1"/>
            </p:cNvSpPr>
            <p:nvPr/>
          </p:nvSpPr>
          <p:spPr bwMode="auto">
            <a:xfrm>
              <a:off x="5567363" y="6432550"/>
              <a:ext cx="138113" cy="138113"/>
            </a:xfrm>
            <a:prstGeom prst="ellipse">
              <a:avLst/>
            </a:prstGeom>
            <a:solidFill>
              <a:srgbClr val="446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" name="Oval 181"/>
            <p:cNvSpPr>
              <a:spLocks noChangeArrowheads="1"/>
            </p:cNvSpPr>
            <p:nvPr/>
          </p:nvSpPr>
          <p:spPr bwMode="auto">
            <a:xfrm>
              <a:off x="5605463" y="6472238"/>
              <a:ext cx="60325" cy="60325"/>
            </a:xfrm>
            <a:prstGeom prst="ellipse">
              <a:avLst/>
            </a:prstGeom>
            <a:solidFill>
              <a:srgbClr val="6F9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848350" y="6354763"/>
            <a:ext cx="296863" cy="296863"/>
            <a:chOff x="5848350" y="6354763"/>
            <a:chExt cx="296863" cy="296863"/>
          </a:xfrm>
        </p:grpSpPr>
        <p:sp>
          <p:nvSpPr>
            <p:cNvPr id="624" name="Oval 182"/>
            <p:cNvSpPr>
              <a:spLocks noChangeArrowheads="1"/>
            </p:cNvSpPr>
            <p:nvPr/>
          </p:nvSpPr>
          <p:spPr bwMode="auto">
            <a:xfrm>
              <a:off x="5848350" y="6354763"/>
              <a:ext cx="296863" cy="296863"/>
            </a:xfrm>
            <a:prstGeom prst="ellipse">
              <a:avLst/>
            </a:prstGeom>
            <a:solidFill>
              <a:srgbClr val="3A5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" name="Freeform 183"/>
            <p:cNvSpPr>
              <a:spLocks noEditPoints="1"/>
            </p:cNvSpPr>
            <p:nvPr/>
          </p:nvSpPr>
          <p:spPr bwMode="auto">
            <a:xfrm>
              <a:off x="5848350" y="6354763"/>
              <a:ext cx="295275" cy="296863"/>
            </a:xfrm>
            <a:custGeom>
              <a:avLst/>
              <a:gdLst>
                <a:gd name="T0" fmla="*/ 63 w 162"/>
                <a:gd name="T1" fmla="*/ 161 h 163"/>
                <a:gd name="T2" fmla="*/ 82 w 162"/>
                <a:gd name="T3" fmla="*/ 163 h 163"/>
                <a:gd name="T4" fmla="*/ 95 w 162"/>
                <a:gd name="T5" fmla="*/ 162 h 163"/>
                <a:gd name="T6" fmla="*/ 79 w 162"/>
                <a:gd name="T7" fmla="*/ 83 h 163"/>
                <a:gd name="T8" fmla="*/ 63 w 162"/>
                <a:gd name="T9" fmla="*/ 161 h 163"/>
                <a:gd name="T10" fmla="*/ 0 w 162"/>
                <a:gd name="T11" fmla="*/ 82 h 163"/>
                <a:gd name="T12" fmla="*/ 7 w 162"/>
                <a:gd name="T13" fmla="*/ 115 h 163"/>
                <a:gd name="T14" fmla="*/ 82 w 162"/>
                <a:gd name="T15" fmla="*/ 79 h 163"/>
                <a:gd name="T16" fmla="*/ 0 w 162"/>
                <a:gd name="T17" fmla="*/ 82 h 163"/>
                <a:gd name="T18" fmla="*/ 136 w 162"/>
                <a:gd name="T19" fmla="*/ 142 h 163"/>
                <a:gd name="T20" fmla="*/ 155 w 162"/>
                <a:gd name="T21" fmla="*/ 116 h 163"/>
                <a:gd name="T22" fmla="*/ 82 w 162"/>
                <a:gd name="T23" fmla="*/ 87 h 163"/>
                <a:gd name="T24" fmla="*/ 136 w 162"/>
                <a:gd name="T25" fmla="*/ 142 h 163"/>
                <a:gd name="T26" fmla="*/ 117 w 162"/>
                <a:gd name="T27" fmla="*/ 8 h 163"/>
                <a:gd name="T28" fmla="*/ 85 w 162"/>
                <a:gd name="T29" fmla="*/ 0 h 163"/>
                <a:gd name="T30" fmla="*/ 88 w 162"/>
                <a:gd name="T31" fmla="*/ 83 h 163"/>
                <a:gd name="T32" fmla="*/ 117 w 162"/>
                <a:gd name="T33" fmla="*/ 8 h 163"/>
                <a:gd name="T34" fmla="*/ 162 w 162"/>
                <a:gd name="T35" fmla="*/ 71 h 163"/>
                <a:gd name="T36" fmla="*/ 152 w 162"/>
                <a:gd name="T37" fmla="*/ 40 h 163"/>
                <a:gd name="T38" fmla="*/ 86 w 162"/>
                <a:gd name="T39" fmla="*/ 87 h 163"/>
                <a:gd name="T40" fmla="*/ 162 w 162"/>
                <a:gd name="T41" fmla="*/ 71 h 163"/>
                <a:gd name="T42" fmla="*/ 38 w 162"/>
                <a:gd name="T43" fmla="*/ 12 h 163"/>
                <a:gd name="T44" fmla="*/ 14 w 162"/>
                <a:gd name="T45" fmla="*/ 36 h 163"/>
                <a:gd name="T46" fmla="*/ 86 w 162"/>
                <a:gd name="T47" fmla="*/ 79 h 163"/>
                <a:gd name="T48" fmla="*/ 38 w 162"/>
                <a:gd name="T49" fmla="*/ 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163">
                  <a:moveTo>
                    <a:pt x="63" y="161"/>
                  </a:moveTo>
                  <a:cubicBezTo>
                    <a:pt x="69" y="162"/>
                    <a:pt x="75" y="163"/>
                    <a:pt x="82" y="163"/>
                  </a:cubicBezTo>
                  <a:cubicBezTo>
                    <a:pt x="86" y="163"/>
                    <a:pt x="90" y="163"/>
                    <a:pt x="95" y="162"/>
                  </a:cubicBezTo>
                  <a:cubicBezTo>
                    <a:pt x="79" y="83"/>
                    <a:pt x="79" y="83"/>
                    <a:pt x="79" y="83"/>
                  </a:cubicBezTo>
                  <a:lnTo>
                    <a:pt x="63" y="161"/>
                  </a:lnTo>
                  <a:close/>
                  <a:moveTo>
                    <a:pt x="0" y="82"/>
                  </a:moveTo>
                  <a:cubicBezTo>
                    <a:pt x="0" y="94"/>
                    <a:pt x="3" y="105"/>
                    <a:pt x="7" y="115"/>
                  </a:cubicBezTo>
                  <a:cubicBezTo>
                    <a:pt x="82" y="79"/>
                    <a:pt x="82" y="79"/>
                    <a:pt x="82" y="79"/>
                  </a:cubicBezTo>
                  <a:lnTo>
                    <a:pt x="0" y="82"/>
                  </a:lnTo>
                  <a:close/>
                  <a:moveTo>
                    <a:pt x="136" y="142"/>
                  </a:moveTo>
                  <a:cubicBezTo>
                    <a:pt x="144" y="135"/>
                    <a:pt x="151" y="126"/>
                    <a:pt x="155" y="116"/>
                  </a:cubicBezTo>
                  <a:cubicBezTo>
                    <a:pt x="82" y="87"/>
                    <a:pt x="82" y="87"/>
                    <a:pt x="82" y="87"/>
                  </a:cubicBezTo>
                  <a:lnTo>
                    <a:pt x="136" y="142"/>
                  </a:lnTo>
                  <a:close/>
                  <a:moveTo>
                    <a:pt x="117" y="8"/>
                  </a:moveTo>
                  <a:cubicBezTo>
                    <a:pt x="107" y="3"/>
                    <a:pt x="96" y="1"/>
                    <a:pt x="85" y="0"/>
                  </a:cubicBezTo>
                  <a:cubicBezTo>
                    <a:pt x="88" y="83"/>
                    <a:pt x="88" y="83"/>
                    <a:pt x="88" y="83"/>
                  </a:cubicBezTo>
                  <a:lnTo>
                    <a:pt x="117" y="8"/>
                  </a:lnTo>
                  <a:close/>
                  <a:moveTo>
                    <a:pt x="162" y="71"/>
                  </a:moveTo>
                  <a:cubicBezTo>
                    <a:pt x="161" y="60"/>
                    <a:pt x="157" y="49"/>
                    <a:pt x="152" y="40"/>
                  </a:cubicBezTo>
                  <a:cubicBezTo>
                    <a:pt x="86" y="87"/>
                    <a:pt x="86" y="87"/>
                    <a:pt x="86" y="87"/>
                  </a:cubicBezTo>
                  <a:lnTo>
                    <a:pt x="162" y="71"/>
                  </a:lnTo>
                  <a:close/>
                  <a:moveTo>
                    <a:pt x="38" y="12"/>
                  </a:moveTo>
                  <a:cubicBezTo>
                    <a:pt x="29" y="18"/>
                    <a:pt x="20" y="26"/>
                    <a:pt x="14" y="36"/>
                  </a:cubicBezTo>
                  <a:cubicBezTo>
                    <a:pt x="86" y="79"/>
                    <a:pt x="86" y="79"/>
                    <a:pt x="86" y="79"/>
                  </a:cubicBezTo>
                  <a:lnTo>
                    <a:pt x="38" y="12"/>
                  </a:lnTo>
                  <a:close/>
                </a:path>
              </a:pathLst>
            </a:custGeom>
            <a:solidFill>
              <a:srgbClr val="374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" name="Oval 184"/>
            <p:cNvSpPr>
              <a:spLocks noChangeArrowheads="1"/>
            </p:cNvSpPr>
            <p:nvPr/>
          </p:nvSpPr>
          <p:spPr bwMode="auto">
            <a:xfrm>
              <a:off x="5884863" y="6391275"/>
              <a:ext cx="223838" cy="223838"/>
            </a:xfrm>
            <a:prstGeom prst="ellipse">
              <a:avLst/>
            </a:prstGeom>
            <a:solidFill>
              <a:srgbClr val="4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7" name="Oval 185"/>
            <p:cNvSpPr>
              <a:spLocks noChangeArrowheads="1"/>
            </p:cNvSpPr>
            <p:nvPr/>
          </p:nvSpPr>
          <p:spPr bwMode="auto">
            <a:xfrm>
              <a:off x="5927725" y="6432550"/>
              <a:ext cx="136525" cy="138113"/>
            </a:xfrm>
            <a:prstGeom prst="ellipse">
              <a:avLst/>
            </a:prstGeom>
            <a:solidFill>
              <a:srgbClr val="446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" name="Oval 186"/>
            <p:cNvSpPr>
              <a:spLocks noChangeArrowheads="1"/>
            </p:cNvSpPr>
            <p:nvPr/>
          </p:nvSpPr>
          <p:spPr bwMode="auto">
            <a:xfrm>
              <a:off x="5965825" y="6472238"/>
              <a:ext cx="60325" cy="60325"/>
            </a:xfrm>
            <a:prstGeom prst="ellipse">
              <a:avLst/>
            </a:prstGeom>
            <a:solidFill>
              <a:srgbClr val="6F9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208713" y="6354763"/>
            <a:ext cx="296863" cy="296863"/>
            <a:chOff x="6208713" y="6354763"/>
            <a:chExt cx="296863" cy="296863"/>
          </a:xfrm>
        </p:grpSpPr>
        <p:sp>
          <p:nvSpPr>
            <p:cNvPr id="629" name="Oval 187"/>
            <p:cNvSpPr>
              <a:spLocks noChangeArrowheads="1"/>
            </p:cNvSpPr>
            <p:nvPr/>
          </p:nvSpPr>
          <p:spPr bwMode="auto">
            <a:xfrm>
              <a:off x="6208713" y="6354763"/>
              <a:ext cx="296863" cy="296863"/>
            </a:xfrm>
            <a:prstGeom prst="ellipse">
              <a:avLst/>
            </a:prstGeom>
            <a:solidFill>
              <a:srgbClr val="3A5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" name="Freeform 188"/>
            <p:cNvSpPr>
              <a:spLocks noEditPoints="1"/>
            </p:cNvSpPr>
            <p:nvPr/>
          </p:nvSpPr>
          <p:spPr bwMode="auto">
            <a:xfrm>
              <a:off x="6208713" y="6354763"/>
              <a:ext cx="295275" cy="296863"/>
            </a:xfrm>
            <a:custGeom>
              <a:avLst/>
              <a:gdLst>
                <a:gd name="T0" fmla="*/ 62 w 162"/>
                <a:gd name="T1" fmla="*/ 161 h 163"/>
                <a:gd name="T2" fmla="*/ 81 w 162"/>
                <a:gd name="T3" fmla="*/ 163 h 163"/>
                <a:gd name="T4" fmla="*/ 95 w 162"/>
                <a:gd name="T5" fmla="*/ 162 h 163"/>
                <a:gd name="T6" fmla="*/ 79 w 162"/>
                <a:gd name="T7" fmla="*/ 83 h 163"/>
                <a:gd name="T8" fmla="*/ 62 w 162"/>
                <a:gd name="T9" fmla="*/ 161 h 163"/>
                <a:gd name="T10" fmla="*/ 0 w 162"/>
                <a:gd name="T11" fmla="*/ 82 h 163"/>
                <a:gd name="T12" fmla="*/ 7 w 162"/>
                <a:gd name="T13" fmla="*/ 115 h 163"/>
                <a:gd name="T14" fmla="*/ 81 w 162"/>
                <a:gd name="T15" fmla="*/ 79 h 163"/>
                <a:gd name="T16" fmla="*/ 0 w 162"/>
                <a:gd name="T17" fmla="*/ 82 h 163"/>
                <a:gd name="T18" fmla="*/ 136 w 162"/>
                <a:gd name="T19" fmla="*/ 142 h 163"/>
                <a:gd name="T20" fmla="*/ 155 w 162"/>
                <a:gd name="T21" fmla="*/ 116 h 163"/>
                <a:gd name="T22" fmla="*/ 81 w 162"/>
                <a:gd name="T23" fmla="*/ 87 h 163"/>
                <a:gd name="T24" fmla="*/ 136 w 162"/>
                <a:gd name="T25" fmla="*/ 142 h 163"/>
                <a:gd name="T26" fmla="*/ 117 w 162"/>
                <a:gd name="T27" fmla="*/ 8 h 163"/>
                <a:gd name="T28" fmla="*/ 85 w 162"/>
                <a:gd name="T29" fmla="*/ 0 h 163"/>
                <a:gd name="T30" fmla="*/ 88 w 162"/>
                <a:gd name="T31" fmla="*/ 83 h 163"/>
                <a:gd name="T32" fmla="*/ 117 w 162"/>
                <a:gd name="T33" fmla="*/ 8 h 163"/>
                <a:gd name="T34" fmla="*/ 162 w 162"/>
                <a:gd name="T35" fmla="*/ 71 h 163"/>
                <a:gd name="T36" fmla="*/ 152 w 162"/>
                <a:gd name="T37" fmla="*/ 40 h 163"/>
                <a:gd name="T38" fmla="*/ 86 w 162"/>
                <a:gd name="T39" fmla="*/ 87 h 163"/>
                <a:gd name="T40" fmla="*/ 162 w 162"/>
                <a:gd name="T41" fmla="*/ 71 h 163"/>
                <a:gd name="T42" fmla="*/ 38 w 162"/>
                <a:gd name="T43" fmla="*/ 12 h 163"/>
                <a:gd name="T44" fmla="*/ 14 w 162"/>
                <a:gd name="T45" fmla="*/ 36 h 163"/>
                <a:gd name="T46" fmla="*/ 86 w 162"/>
                <a:gd name="T47" fmla="*/ 79 h 163"/>
                <a:gd name="T48" fmla="*/ 38 w 162"/>
                <a:gd name="T49" fmla="*/ 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163">
                  <a:moveTo>
                    <a:pt x="62" y="161"/>
                  </a:moveTo>
                  <a:cubicBezTo>
                    <a:pt x="68" y="162"/>
                    <a:pt x="75" y="163"/>
                    <a:pt x="81" y="163"/>
                  </a:cubicBezTo>
                  <a:cubicBezTo>
                    <a:pt x="86" y="163"/>
                    <a:pt x="90" y="163"/>
                    <a:pt x="95" y="162"/>
                  </a:cubicBezTo>
                  <a:cubicBezTo>
                    <a:pt x="79" y="83"/>
                    <a:pt x="79" y="83"/>
                    <a:pt x="79" y="83"/>
                  </a:cubicBezTo>
                  <a:lnTo>
                    <a:pt x="62" y="161"/>
                  </a:lnTo>
                  <a:close/>
                  <a:moveTo>
                    <a:pt x="0" y="82"/>
                  </a:moveTo>
                  <a:cubicBezTo>
                    <a:pt x="0" y="94"/>
                    <a:pt x="2" y="105"/>
                    <a:pt x="7" y="115"/>
                  </a:cubicBezTo>
                  <a:cubicBezTo>
                    <a:pt x="81" y="79"/>
                    <a:pt x="81" y="79"/>
                    <a:pt x="81" y="79"/>
                  </a:cubicBezTo>
                  <a:lnTo>
                    <a:pt x="0" y="82"/>
                  </a:lnTo>
                  <a:close/>
                  <a:moveTo>
                    <a:pt x="136" y="142"/>
                  </a:moveTo>
                  <a:cubicBezTo>
                    <a:pt x="144" y="135"/>
                    <a:pt x="150" y="126"/>
                    <a:pt x="155" y="116"/>
                  </a:cubicBezTo>
                  <a:cubicBezTo>
                    <a:pt x="81" y="87"/>
                    <a:pt x="81" y="87"/>
                    <a:pt x="81" y="87"/>
                  </a:cubicBezTo>
                  <a:lnTo>
                    <a:pt x="136" y="142"/>
                  </a:lnTo>
                  <a:close/>
                  <a:moveTo>
                    <a:pt x="117" y="8"/>
                  </a:moveTo>
                  <a:cubicBezTo>
                    <a:pt x="107" y="3"/>
                    <a:pt x="96" y="1"/>
                    <a:pt x="85" y="0"/>
                  </a:cubicBezTo>
                  <a:cubicBezTo>
                    <a:pt x="88" y="83"/>
                    <a:pt x="88" y="83"/>
                    <a:pt x="88" y="83"/>
                  </a:cubicBezTo>
                  <a:lnTo>
                    <a:pt x="117" y="8"/>
                  </a:lnTo>
                  <a:close/>
                  <a:moveTo>
                    <a:pt x="162" y="71"/>
                  </a:moveTo>
                  <a:cubicBezTo>
                    <a:pt x="161" y="60"/>
                    <a:pt x="157" y="49"/>
                    <a:pt x="152" y="40"/>
                  </a:cubicBezTo>
                  <a:cubicBezTo>
                    <a:pt x="86" y="87"/>
                    <a:pt x="86" y="87"/>
                    <a:pt x="86" y="87"/>
                  </a:cubicBezTo>
                  <a:lnTo>
                    <a:pt x="162" y="71"/>
                  </a:lnTo>
                  <a:close/>
                  <a:moveTo>
                    <a:pt x="38" y="12"/>
                  </a:moveTo>
                  <a:cubicBezTo>
                    <a:pt x="29" y="18"/>
                    <a:pt x="20" y="26"/>
                    <a:pt x="14" y="36"/>
                  </a:cubicBezTo>
                  <a:cubicBezTo>
                    <a:pt x="86" y="79"/>
                    <a:pt x="86" y="79"/>
                    <a:pt x="86" y="79"/>
                  </a:cubicBezTo>
                  <a:lnTo>
                    <a:pt x="38" y="12"/>
                  </a:lnTo>
                  <a:close/>
                </a:path>
              </a:pathLst>
            </a:custGeom>
            <a:solidFill>
              <a:srgbClr val="374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" name="Oval 189"/>
            <p:cNvSpPr>
              <a:spLocks noChangeArrowheads="1"/>
            </p:cNvSpPr>
            <p:nvPr/>
          </p:nvSpPr>
          <p:spPr bwMode="auto">
            <a:xfrm>
              <a:off x="6245225" y="6391275"/>
              <a:ext cx="223838" cy="223838"/>
            </a:xfrm>
            <a:prstGeom prst="ellipse">
              <a:avLst/>
            </a:prstGeom>
            <a:solidFill>
              <a:srgbClr val="4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" name="Oval 190"/>
            <p:cNvSpPr>
              <a:spLocks noChangeArrowheads="1"/>
            </p:cNvSpPr>
            <p:nvPr/>
          </p:nvSpPr>
          <p:spPr bwMode="auto">
            <a:xfrm>
              <a:off x="6286500" y="6432550"/>
              <a:ext cx="139700" cy="138113"/>
            </a:xfrm>
            <a:prstGeom prst="ellipse">
              <a:avLst/>
            </a:prstGeom>
            <a:solidFill>
              <a:srgbClr val="446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" name="Oval 191"/>
            <p:cNvSpPr>
              <a:spLocks noChangeArrowheads="1"/>
            </p:cNvSpPr>
            <p:nvPr/>
          </p:nvSpPr>
          <p:spPr bwMode="auto">
            <a:xfrm>
              <a:off x="6327775" y="6472238"/>
              <a:ext cx="60325" cy="60325"/>
            </a:xfrm>
            <a:prstGeom prst="ellipse">
              <a:avLst/>
            </a:prstGeom>
            <a:solidFill>
              <a:srgbClr val="6F9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569075" y="6354763"/>
            <a:ext cx="296863" cy="296863"/>
            <a:chOff x="6569075" y="6354763"/>
            <a:chExt cx="296863" cy="296863"/>
          </a:xfrm>
        </p:grpSpPr>
        <p:sp>
          <p:nvSpPr>
            <p:cNvPr id="634" name="Oval 192"/>
            <p:cNvSpPr>
              <a:spLocks noChangeArrowheads="1"/>
            </p:cNvSpPr>
            <p:nvPr/>
          </p:nvSpPr>
          <p:spPr bwMode="auto">
            <a:xfrm>
              <a:off x="6569075" y="6354763"/>
              <a:ext cx="296863" cy="296863"/>
            </a:xfrm>
            <a:prstGeom prst="ellipse">
              <a:avLst/>
            </a:prstGeom>
            <a:solidFill>
              <a:srgbClr val="3A5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5" name="Freeform 193"/>
            <p:cNvSpPr>
              <a:spLocks noEditPoints="1"/>
            </p:cNvSpPr>
            <p:nvPr/>
          </p:nvSpPr>
          <p:spPr bwMode="auto">
            <a:xfrm>
              <a:off x="6569075" y="6354763"/>
              <a:ext cx="295275" cy="296863"/>
            </a:xfrm>
            <a:custGeom>
              <a:avLst/>
              <a:gdLst>
                <a:gd name="T0" fmla="*/ 62 w 162"/>
                <a:gd name="T1" fmla="*/ 161 h 163"/>
                <a:gd name="T2" fmla="*/ 81 w 162"/>
                <a:gd name="T3" fmla="*/ 163 h 163"/>
                <a:gd name="T4" fmla="*/ 94 w 162"/>
                <a:gd name="T5" fmla="*/ 162 h 163"/>
                <a:gd name="T6" fmla="*/ 79 w 162"/>
                <a:gd name="T7" fmla="*/ 83 h 163"/>
                <a:gd name="T8" fmla="*/ 62 w 162"/>
                <a:gd name="T9" fmla="*/ 161 h 163"/>
                <a:gd name="T10" fmla="*/ 0 w 162"/>
                <a:gd name="T11" fmla="*/ 82 h 163"/>
                <a:gd name="T12" fmla="*/ 7 w 162"/>
                <a:gd name="T13" fmla="*/ 115 h 163"/>
                <a:gd name="T14" fmla="*/ 81 w 162"/>
                <a:gd name="T15" fmla="*/ 79 h 163"/>
                <a:gd name="T16" fmla="*/ 0 w 162"/>
                <a:gd name="T17" fmla="*/ 82 h 163"/>
                <a:gd name="T18" fmla="*/ 136 w 162"/>
                <a:gd name="T19" fmla="*/ 142 h 163"/>
                <a:gd name="T20" fmla="*/ 155 w 162"/>
                <a:gd name="T21" fmla="*/ 116 h 163"/>
                <a:gd name="T22" fmla="*/ 81 w 162"/>
                <a:gd name="T23" fmla="*/ 87 h 163"/>
                <a:gd name="T24" fmla="*/ 136 w 162"/>
                <a:gd name="T25" fmla="*/ 142 h 163"/>
                <a:gd name="T26" fmla="*/ 117 w 162"/>
                <a:gd name="T27" fmla="*/ 8 h 163"/>
                <a:gd name="T28" fmla="*/ 85 w 162"/>
                <a:gd name="T29" fmla="*/ 0 h 163"/>
                <a:gd name="T30" fmla="*/ 88 w 162"/>
                <a:gd name="T31" fmla="*/ 83 h 163"/>
                <a:gd name="T32" fmla="*/ 117 w 162"/>
                <a:gd name="T33" fmla="*/ 8 h 163"/>
                <a:gd name="T34" fmla="*/ 162 w 162"/>
                <a:gd name="T35" fmla="*/ 71 h 163"/>
                <a:gd name="T36" fmla="*/ 151 w 162"/>
                <a:gd name="T37" fmla="*/ 40 h 163"/>
                <a:gd name="T38" fmla="*/ 86 w 162"/>
                <a:gd name="T39" fmla="*/ 87 h 163"/>
                <a:gd name="T40" fmla="*/ 162 w 162"/>
                <a:gd name="T41" fmla="*/ 71 h 163"/>
                <a:gd name="T42" fmla="*/ 38 w 162"/>
                <a:gd name="T43" fmla="*/ 12 h 163"/>
                <a:gd name="T44" fmla="*/ 14 w 162"/>
                <a:gd name="T45" fmla="*/ 36 h 163"/>
                <a:gd name="T46" fmla="*/ 86 w 162"/>
                <a:gd name="T47" fmla="*/ 79 h 163"/>
                <a:gd name="T48" fmla="*/ 38 w 162"/>
                <a:gd name="T49" fmla="*/ 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163">
                  <a:moveTo>
                    <a:pt x="62" y="161"/>
                  </a:moveTo>
                  <a:cubicBezTo>
                    <a:pt x="68" y="162"/>
                    <a:pt x="75" y="163"/>
                    <a:pt x="81" y="163"/>
                  </a:cubicBezTo>
                  <a:cubicBezTo>
                    <a:pt x="86" y="163"/>
                    <a:pt x="90" y="163"/>
                    <a:pt x="94" y="162"/>
                  </a:cubicBezTo>
                  <a:cubicBezTo>
                    <a:pt x="79" y="83"/>
                    <a:pt x="79" y="83"/>
                    <a:pt x="79" y="83"/>
                  </a:cubicBezTo>
                  <a:lnTo>
                    <a:pt x="62" y="161"/>
                  </a:lnTo>
                  <a:close/>
                  <a:moveTo>
                    <a:pt x="0" y="82"/>
                  </a:moveTo>
                  <a:cubicBezTo>
                    <a:pt x="0" y="94"/>
                    <a:pt x="2" y="105"/>
                    <a:pt x="7" y="115"/>
                  </a:cubicBezTo>
                  <a:cubicBezTo>
                    <a:pt x="81" y="79"/>
                    <a:pt x="81" y="79"/>
                    <a:pt x="81" y="79"/>
                  </a:cubicBezTo>
                  <a:lnTo>
                    <a:pt x="0" y="82"/>
                  </a:lnTo>
                  <a:close/>
                  <a:moveTo>
                    <a:pt x="136" y="142"/>
                  </a:moveTo>
                  <a:cubicBezTo>
                    <a:pt x="144" y="135"/>
                    <a:pt x="150" y="126"/>
                    <a:pt x="155" y="116"/>
                  </a:cubicBezTo>
                  <a:cubicBezTo>
                    <a:pt x="81" y="87"/>
                    <a:pt x="81" y="87"/>
                    <a:pt x="81" y="87"/>
                  </a:cubicBezTo>
                  <a:lnTo>
                    <a:pt x="136" y="142"/>
                  </a:lnTo>
                  <a:close/>
                  <a:moveTo>
                    <a:pt x="117" y="8"/>
                  </a:moveTo>
                  <a:cubicBezTo>
                    <a:pt x="107" y="3"/>
                    <a:pt x="96" y="1"/>
                    <a:pt x="85" y="0"/>
                  </a:cubicBezTo>
                  <a:cubicBezTo>
                    <a:pt x="88" y="83"/>
                    <a:pt x="88" y="83"/>
                    <a:pt x="88" y="83"/>
                  </a:cubicBezTo>
                  <a:lnTo>
                    <a:pt x="117" y="8"/>
                  </a:lnTo>
                  <a:close/>
                  <a:moveTo>
                    <a:pt x="162" y="71"/>
                  </a:moveTo>
                  <a:cubicBezTo>
                    <a:pt x="160" y="60"/>
                    <a:pt x="157" y="49"/>
                    <a:pt x="151" y="40"/>
                  </a:cubicBezTo>
                  <a:cubicBezTo>
                    <a:pt x="86" y="87"/>
                    <a:pt x="86" y="87"/>
                    <a:pt x="86" y="87"/>
                  </a:cubicBezTo>
                  <a:lnTo>
                    <a:pt x="162" y="71"/>
                  </a:lnTo>
                  <a:close/>
                  <a:moveTo>
                    <a:pt x="38" y="12"/>
                  </a:moveTo>
                  <a:cubicBezTo>
                    <a:pt x="28" y="18"/>
                    <a:pt x="20" y="26"/>
                    <a:pt x="14" y="36"/>
                  </a:cubicBezTo>
                  <a:cubicBezTo>
                    <a:pt x="86" y="79"/>
                    <a:pt x="86" y="79"/>
                    <a:pt x="86" y="79"/>
                  </a:cubicBezTo>
                  <a:lnTo>
                    <a:pt x="38" y="12"/>
                  </a:lnTo>
                  <a:close/>
                </a:path>
              </a:pathLst>
            </a:custGeom>
            <a:solidFill>
              <a:srgbClr val="374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6" name="Oval 194"/>
            <p:cNvSpPr>
              <a:spLocks noChangeArrowheads="1"/>
            </p:cNvSpPr>
            <p:nvPr/>
          </p:nvSpPr>
          <p:spPr bwMode="auto">
            <a:xfrm>
              <a:off x="6605588" y="6391275"/>
              <a:ext cx="223838" cy="223838"/>
            </a:xfrm>
            <a:prstGeom prst="ellipse">
              <a:avLst/>
            </a:prstGeom>
            <a:solidFill>
              <a:srgbClr val="4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7" name="Oval 195"/>
            <p:cNvSpPr>
              <a:spLocks noChangeArrowheads="1"/>
            </p:cNvSpPr>
            <p:nvPr/>
          </p:nvSpPr>
          <p:spPr bwMode="auto">
            <a:xfrm>
              <a:off x="6648450" y="6432550"/>
              <a:ext cx="138113" cy="138113"/>
            </a:xfrm>
            <a:prstGeom prst="ellipse">
              <a:avLst/>
            </a:prstGeom>
            <a:solidFill>
              <a:srgbClr val="446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8" name="Oval 196"/>
            <p:cNvSpPr>
              <a:spLocks noChangeArrowheads="1"/>
            </p:cNvSpPr>
            <p:nvPr/>
          </p:nvSpPr>
          <p:spPr bwMode="auto">
            <a:xfrm>
              <a:off x="6688138" y="6472238"/>
              <a:ext cx="60325" cy="60325"/>
            </a:xfrm>
            <a:prstGeom prst="ellipse">
              <a:avLst/>
            </a:prstGeom>
            <a:solidFill>
              <a:srgbClr val="6F9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927850" y="6354763"/>
            <a:ext cx="300038" cy="296863"/>
            <a:chOff x="6927850" y="6354763"/>
            <a:chExt cx="300038" cy="296863"/>
          </a:xfrm>
        </p:grpSpPr>
        <p:sp>
          <p:nvSpPr>
            <p:cNvPr id="639" name="Oval 197"/>
            <p:cNvSpPr>
              <a:spLocks noChangeArrowheads="1"/>
            </p:cNvSpPr>
            <p:nvPr/>
          </p:nvSpPr>
          <p:spPr bwMode="auto">
            <a:xfrm>
              <a:off x="6927850" y="6354763"/>
              <a:ext cx="300038" cy="296863"/>
            </a:xfrm>
            <a:prstGeom prst="ellipse">
              <a:avLst/>
            </a:prstGeom>
            <a:solidFill>
              <a:srgbClr val="3A5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" name="Freeform 198"/>
            <p:cNvSpPr>
              <a:spLocks noEditPoints="1"/>
            </p:cNvSpPr>
            <p:nvPr/>
          </p:nvSpPr>
          <p:spPr bwMode="auto">
            <a:xfrm>
              <a:off x="6931025" y="6354763"/>
              <a:ext cx="293688" cy="296863"/>
            </a:xfrm>
            <a:custGeom>
              <a:avLst/>
              <a:gdLst>
                <a:gd name="T0" fmla="*/ 62 w 162"/>
                <a:gd name="T1" fmla="*/ 161 h 163"/>
                <a:gd name="T2" fmla="*/ 81 w 162"/>
                <a:gd name="T3" fmla="*/ 163 h 163"/>
                <a:gd name="T4" fmla="*/ 94 w 162"/>
                <a:gd name="T5" fmla="*/ 162 h 163"/>
                <a:gd name="T6" fmla="*/ 78 w 162"/>
                <a:gd name="T7" fmla="*/ 83 h 163"/>
                <a:gd name="T8" fmla="*/ 62 w 162"/>
                <a:gd name="T9" fmla="*/ 161 h 163"/>
                <a:gd name="T10" fmla="*/ 0 w 162"/>
                <a:gd name="T11" fmla="*/ 82 h 163"/>
                <a:gd name="T12" fmla="*/ 7 w 162"/>
                <a:gd name="T13" fmla="*/ 115 h 163"/>
                <a:gd name="T14" fmla="*/ 81 w 162"/>
                <a:gd name="T15" fmla="*/ 79 h 163"/>
                <a:gd name="T16" fmla="*/ 0 w 162"/>
                <a:gd name="T17" fmla="*/ 82 h 163"/>
                <a:gd name="T18" fmla="*/ 136 w 162"/>
                <a:gd name="T19" fmla="*/ 142 h 163"/>
                <a:gd name="T20" fmla="*/ 155 w 162"/>
                <a:gd name="T21" fmla="*/ 116 h 163"/>
                <a:gd name="T22" fmla="*/ 81 w 162"/>
                <a:gd name="T23" fmla="*/ 87 h 163"/>
                <a:gd name="T24" fmla="*/ 136 w 162"/>
                <a:gd name="T25" fmla="*/ 142 h 163"/>
                <a:gd name="T26" fmla="*/ 117 w 162"/>
                <a:gd name="T27" fmla="*/ 8 h 163"/>
                <a:gd name="T28" fmla="*/ 84 w 162"/>
                <a:gd name="T29" fmla="*/ 0 h 163"/>
                <a:gd name="T30" fmla="*/ 87 w 162"/>
                <a:gd name="T31" fmla="*/ 83 h 163"/>
                <a:gd name="T32" fmla="*/ 117 w 162"/>
                <a:gd name="T33" fmla="*/ 8 h 163"/>
                <a:gd name="T34" fmla="*/ 162 w 162"/>
                <a:gd name="T35" fmla="*/ 71 h 163"/>
                <a:gd name="T36" fmla="*/ 151 w 162"/>
                <a:gd name="T37" fmla="*/ 40 h 163"/>
                <a:gd name="T38" fmla="*/ 85 w 162"/>
                <a:gd name="T39" fmla="*/ 87 h 163"/>
                <a:gd name="T40" fmla="*/ 162 w 162"/>
                <a:gd name="T41" fmla="*/ 71 h 163"/>
                <a:gd name="T42" fmla="*/ 38 w 162"/>
                <a:gd name="T43" fmla="*/ 12 h 163"/>
                <a:gd name="T44" fmla="*/ 14 w 162"/>
                <a:gd name="T45" fmla="*/ 36 h 163"/>
                <a:gd name="T46" fmla="*/ 85 w 162"/>
                <a:gd name="T47" fmla="*/ 79 h 163"/>
                <a:gd name="T48" fmla="*/ 38 w 162"/>
                <a:gd name="T49" fmla="*/ 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163">
                  <a:moveTo>
                    <a:pt x="62" y="161"/>
                  </a:moveTo>
                  <a:cubicBezTo>
                    <a:pt x="68" y="162"/>
                    <a:pt x="74" y="163"/>
                    <a:pt x="81" y="163"/>
                  </a:cubicBezTo>
                  <a:cubicBezTo>
                    <a:pt x="86" y="163"/>
                    <a:pt x="90" y="163"/>
                    <a:pt x="94" y="162"/>
                  </a:cubicBezTo>
                  <a:cubicBezTo>
                    <a:pt x="78" y="83"/>
                    <a:pt x="78" y="83"/>
                    <a:pt x="78" y="83"/>
                  </a:cubicBezTo>
                  <a:lnTo>
                    <a:pt x="62" y="161"/>
                  </a:lnTo>
                  <a:close/>
                  <a:moveTo>
                    <a:pt x="0" y="82"/>
                  </a:moveTo>
                  <a:cubicBezTo>
                    <a:pt x="0" y="94"/>
                    <a:pt x="2" y="105"/>
                    <a:pt x="7" y="115"/>
                  </a:cubicBezTo>
                  <a:cubicBezTo>
                    <a:pt x="81" y="79"/>
                    <a:pt x="81" y="79"/>
                    <a:pt x="81" y="79"/>
                  </a:cubicBezTo>
                  <a:lnTo>
                    <a:pt x="0" y="82"/>
                  </a:lnTo>
                  <a:close/>
                  <a:moveTo>
                    <a:pt x="136" y="142"/>
                  </a:moveTo>
                  <a:cubicBezTo>
                    <a:pt x="144" y="135"/>
                    <a:pt x="150" y="126"/>
                    <a:pt x="155" y="116"/>
                  </a:cubicBezTo>
                  <a:cubicBezTo>
                    <a:pt x="81" y="87"/>
                    <a:pt x="81" y="87"/>
                    <a:pt x="81" y="87"/>
                  </a:cubicBezTo>
                  <a:lnTo>
                    <a:pt x="136" y="142"/>
                  </a:lnTo>
                  <a:close/>
                  <a:moveTo>
                    <a:pt x="117" y="8"/>
                  </a:moveTo>
                  <a:cubicBezTo>
                    <a:pt x="107" y="3"/>
                    <a:pt x="96" y="1"/>
                    <a:pt x="84" y="0"/>
                  </a:cubicBezTo>
                  <a:cubicBezTo>
                    <a:pt x="87" y="83"/>
                    <a:pt x="87" y="83"/>
                    <a:pt x="87" y="83"/>
                  </a:cubicBezTo>
                  <a:lnTo>
                    <a:pt x="117" y="8"/>
                  </a:lnTo>
                  <a:close/>
                  <a:moveTo>
                    <a:pt x="162" y="71"/>
                  </a:moveTo>
                  <a:cubicBezTo>
                    <a:pt x="160" y="60"/>
                    <a:pt x="157" y="49"/>
                    <a:pt x="151" y="40"/>
                  </a:cubicBezTo>
                  <a:cubicBezTo>
                    <a:pt x="85" y="87"/>
                    <a:pt x="85" y="87"/>
                    <a:pt x="85" y="87"/>
                  </a:cubicBezTo>
                  <a:lnTo>
                    <a:pt x="162" y="71"/>
                  </a:lnTo>
                  <a:close/>
                  <a:moveTo>
                    <a:pt x="38" y="12"/>
                  </a:moveTo>
                  <a:cubicBezTo>
                    <a:pt x="28" y="18"/>
                    <a:pt x="20" y="26"/>
                    <a:pt x="14" y="36"/>
                  </a:cubicBezTo>
                  <a:cubicBezTo>
                    <a:pt x="85" y="79"/>
                    <a:pt x="85" y="79"/>
                    <a:pt x="85" y="79"/>
                  </a:cubicBezTo>
                  <a:lnTo>
                    <a:pt x="38" y="12"/>
                  </a:lnTo>
                  <a:close/>
                </a:path>
              </a:pathLst>
            </a:custGeom>
            <a:solidFill>
              <a:srgbClr val="374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" name="Oval 199"/>
            <p:cNvSpPr>
              <a:spLocks noChangeArrowheads="1"/>
            </p:cNvSpPr>
            <p:nvPr/>
          </p:nvSpPr>
          <p:spPr bwMode="auto">
            <a:xfrm>
              <a:off x="6967538" y="6391275"/>
              <a:ext cx="222250" cy="223838"/>
            </a:xfrm>
            <a:prstGeom prst="ellipse">
              <a:avLst/>
            </a:prstGeom>
            <a:solidFill>
              <a:srgbClr val="4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" name="Oval 200"/>
            <p:cNvSpPr>
              <a:spLocks noChangeArrowheads="1"/>
            </p:cNvSpPr>
            <p:nvPr/>
          </p:nvSpPr>
          <p:spPr bwMode="auto">
            <a:xfrm>
              <a:off x="7008813" y="6432550"/>
              <a:ext cx="138113" cy="138113"/>
            </a:xfrm>
            <a:prstGeom prst="ellipse">
              <a:avLst/>
            </a:prstGeom>
            <a:solidFill>
              <a:srgbClr val="446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3" name="Oval 201"/>
            <p:cNvSpPr>
              <a:spLocks noChangeArrowheads="1"/>
            </p:cNvSpPr>
            <p:nvPr/>
          </p:nvSpPr>
          <p:spPr bwMode="auto">
            <a:xfrm>
              <a:off x="7046913" y="6472238"/>
              <a:ext cx="61913" cy="60325"/>
            </a:xfrm>
            <a:prstGeom prst="ellipse">
              <a:avLst/>
            </a:prstGeom>
            <a:solidFill>
              <a:srgbClr val="6F9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289800" y="6354763"/>
            <a:ext cx="296863" cy="296863"/>
            <a:chOff x="7289800" y="6354763"/>
            <a:chExt cx="296863" cy="296863"/>
          </a:xfrm>
        </p:grpSpPr>
        <p:sp>
          <p:nvSpPr>
            <p:cNvPr id="644" name="Oval 202"/>
            <p:cNvSpPr>
              <a:spLocks noChangeArrowheads="1"/>
            </p:cNvSpPr>
            <p:nvPr/>
          </p:nvSpPr>
          <p:spPr bwMode="auto">
            <a:xfrm>
              <a:off x="7289800" y="6354763"/>
              <a:ext cx="296863" cy="296863"/>
            </a:xfrm>
            <a:prstGeom prst="ellipse">
              <a:avLst/>
            </a:prstGeom>
            <a:solidFill>
              <a:srgbClr val="3A5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5" name="Freeform 203"/>
            <p:cNvSpPr>
              <a:spLocks noEditPoints="1"/>
            </p:cNvSpPr>
            <p:nvPr/>
          </p:nvSpPr>
          <p:spPr bwMode="auto">
            <a:xfrm>
              <a:off x="7289800" y="6354763"/>
              <a:ext cx="296863" cy="296863"/>
            </a:xfrm>
            <a:custGeom>
              <a:avLst/>
              <a:gdLst>
                <a:gd name="T0" fmla="*/ 63 w 163"/>
                <a:gd name="T1" fmla="*/ 161 h 163"/>
                <a:gd name="T2" fmla="*/ 82 w 163"/>
                <a:gd name="T3" fmla="*/ 163 h 163"/>
                <a:gd name="T4" fmla="*/ 95 w 163"/>
                <a:gd name="T5" fmla="*/ 162 h 163"/>
                <a:gd name="T6" fmla="*/ 79 w 163"/>
                <a:gd name="T7" fmla="*/ 83 h 163"/>
                <a:gd name="T8" fmla="*/ 63 w 163"/>
                <a:gd name="T9" fmla="*/ 161 h 163"/>
                <a:gd name="T10" fmla="*/ 0 w 163"/>
                <a:gd name="T11" fmla="*/ 82 h 163"/>
                <a:gd name="T12" fmla="*/ 7 w 163"/>
                <a:gd name="T13" fmla="*/ 115 h 163"/>
                <a:gd name="T14" fmla="*/ 82 w 163"/>
                <a:gd name="T15" fmla="*/ 79 h 163"/>
                <a:gd name="T16" fmla="*/ 0 w 163"/>
                <a:gd name="T17" fmla="*/ 82 h 163"/>
                <a:gd name="T18" fmla="*/ 137 w 163"/>
                <a:gd name="T19" fmla="*/ 142 h 163"/>
                <a:gd name="T20" fmla="*/ 156 w 163"/>
                <a:gd name="T21" fmla="*/ 116 h 163"/>
                <a:gd name="T22" fmla="*/ 82 w 163"/>
                <a:gd name="T23" fmla="*/ 87 h 163"/>
                <a:gd name="T24" fmla="*/ 137 w 163"/>
                <a:gd name="T25" fmla="*/ 142 h 163"/>
                <a:gd name="T26" fmla="*/ 117 w 163"/>
                <a:gd name="T27" fmla="*/ 8 h 163"/>
                <a:gd name="T28" fmla="*/ 85 w 163"/>
                <a:gd name="T29" fmla="*/ 0 h 163"/>
                <a:gd name="T30" fmla="*/ 88 w 163"/>
                <a:gd name="T31" fmla="*/ 83 h 163"/>
                <a:gd name="T32" fmla="*/ 117 w 163"/>
                <a:gd name="T33" fmla="*/ 8 h 163"/>
                <a:gd name="T34" fmla="*/ 163 w 163"/>
                <a:gd name="T35" fmla="*/ 71 h 163"/>
                <a:gd name="T36" fmla="*/ 152 w 163"/>
                <a:gd name="T37" fmla="*/ 40 h 163"/>
                <a:gd name="T38" fmla="*/ 86 w 163"/>
                <a:gd name="T39" fmla="*/ 87 h 163"/>
                <a:gd name="T40" fmla="*/ 163 w 163"/>
                <a:gd name="T41" fmla="*/ 71 h 163"/>
                <a:gd name="T42" fmla="*/ 39 w 163"/>
                <a:gd name="T43" fmla="*/ 12 h 163"/>
                <a:gd name="T44" fmla="*/ 14 w 163"/>
                <a:gd name="T45" fmla="*/ 36 h 163"/>
                <a:gd name="T46" fmla="*/ 86 w 163"/>
                <a:gd name="T47" fmla="*/ 79 h 163"/>
                <a:gd name="T48" fmla="*/ 39 w 163"/>
                <a:gd name="T49" fmla="*/ 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" h="163">
                  <a:moveTo>
                    <a:pt x="63" y="161"/>
                  </a:moveTo>
                  <a:cubicBezTo>
                    <a:pt x="69" y="162"/>
                    <a:pt x="75" y="163"/>
                    <a:pt x="82" y="163"/>
                  </a:cubicBezTo>
                  <a:cubicBezTo>
                    <a:pt x="86" y="163"/>
                    <a:pt x="91" y="163"/>
                    <a:pt x="95" y="162"/>
                  </a:cubicBezTo>
                  <a:cubicBezTo>
                    <a:pt x="79" y="83"/>
                    <a:pt x="79" y="83"/>
                    <a:pt x="79" y="83"/>
                  </a:cubicBezTo>
                  <a:lnTo>
                    <a:pt x="63" y="161"/>
                  </a:lnTo>
                  <a:close/>
                  <a:moveTo>
                    <a:pt x="0" y="82"/>
                  </a:moveTo>
                  <a:cubicBezTo>
                    <a:pt x="0" y="94"/>
                    <a:pt x="3" y="105"/>
                    <a:pt x="7" y="115"/>
                  </a:cubicBezTo>
                  <a:cubicBezTo>
                    <a:pt x="82" y="79"/>
                    <a:pt x="82" y="79"/>
                    <a:pt x="82" y="79"/>
                  </a:cubicBezTo>
                  <a:lnTo>
                    <a:pt x="0" y="82"/>
                  </a:lnTo>
                  <a:close/>
                  <a:moveTo>
                    <a:pt x="137" y="142"/>
                  </a:moveTo>
                  <a:cubicBezTo>
                    <a:pt x="145" y="135"/>
                    <a:pt x="151" y="126"/>
                    <a:pt x="156" y="116"/>
                  </a:cubicBezTo>
                  <a:cubicBezTo>
                    <a:pt x="82" y="87"/>
                    <a:pt x="82" y="87"/>
                    <a:pt x="82" y="87"/>
                  </a:cubicBezTo>
                  <a:lnTo>
                    <a:pt x="137" y="142"/>
                  </a:lnTo>
                  <a:close/>
                  <a:moveTo>
                    <a:pt x="117" y="8"/>
                  </a:moveTo>
                  <a:cubicBezTo>
                    <a:pt x="108" y="3"/>
                    <a:pt x="97" y="1"/>
                    <a:pt x="85" y="0"/>
                  </a:cubicBezTo>
                  <a:cubicBezTo>
                    <a:pt x="88" y="83"/>
                    <a:pt x="88" y="83"/>
                    <a:pt x="88" y="83"/>
                  </a:cubicBezTo>
                  <a:lnTo>
                    <a:pt x="117" y="8"/>
                  </a:lnTo>
                  <a:close/>
                  <a:moveTo>
                    <a:pt x="163" y="71"/>
                  </a:moveTo>
                  <a:cubicBezTo>
                    <a:pt x="161" y="60"/>
                    <a:pt x="157" y="49"/>
                    <a:pt x="152" y="40"/>
                  </a:cubicBezTo>
                  <a:cubicBezTo>
                    <a:pt x="86" y="87"/>
                    <a:pt x="86" y="87"/>
                    <a:pt x="86" y="87"/>
                  </a:cubicBezTo>
                  <a:lnTo>
                    <a:pt x="163" y="71"/>
                  </a:lnTo>
                  <a:close/>
                  <a:moveTo>
                    <a:pt x="39" y="12"/>
                  </a:moveTo>
                  <a:cubicBezTo>
                    <a:pt x="29" y="18"/>
                    <a:pt x="21" y="26"/>
                    <a:pt x="14" y="36"/>
                  </a:cubicBezTo>
                  <a:cubicBezTo>
                    <a:pt x="86" y="79"/>
                    <a:pt x="86" y="79"/>
                    <a:pt x="86" y="79"/>
                  </a:cubicBezTo>
                  <a:lnTo>
                    <a:pt x="39" y="12"/>
                  </a:lnTo>
                  <a:close/>
                </a:path>
              </a:pathLst>
            </a:custGeom>
            <a:solidFill>
              <a:srgbClr val="374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6" name="Oval 204"/>
            <p:cNvSpPr>
              <a:spLocks noChangeArrowheads="1"/>
            </p:cNvSpPr>
            <p:nvPr/>
          </p:nvSpPr>
          <p:spPr bwMode="auto">
            <a:xfrm>
              <a:off x="7327900" y="6391275"/>
              <a:ext cx="222250" cy="223838"/>
            </a:xfrm>
            <a:prstGeom prst="ellipse">
              <a:avLst/>
            </a:prstGeom>
            <a:solidFill>
              <a:srgbClr val="4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Oval 206"/>
            <p:cNvSpPr>
              <a:spLocks noChangeArrowheads="1"/>
            </p:cNvSpPr>
            <p:nvPr/>
          </p:nvSpPr>
          <p:spPr bwMode="auto">
            <a:xfrm>
              <a:off x="7369175" y="6432550"/>
              <a:ext cx="138113" cy="138113"/>
            </a:xfrm>
            <a:prstGeom prst="ellipse">
              <a:avLst/>
            </a:prstGeom>
            <a:solidFill>
              <a:srgbClr val="446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Oval 207"/>
            <p:cNvSpPr>
              <a:spLocks noChangeArrowheads="1"/>
            </p:cNvSpPr>
            <p:nvPr/>
          </p:nvSpPr>
          <p:spPr bwMode="auto">
            <a:xfrm>
              <a:off x="7407275" y="6472237"/>
              <a:ext cx="60325" cy="60325"/>
            </a:xfrm>
            <a:prstGeom prst="ellipse">
              <a:avLst/>
            </a:prstGeom>
            <a:solidFill>
              <a:srgbClr val="6F9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650163" y="6354762"/>
            <a:ext cx="296863" cy="296863"/>
            <a:chOff x="7650163" y="6354762"/>
            <a:chExt cx="296863" cy="296863"/>
          </a:xfrm>
        </p:grpSpPr>
        <p:sp>
          <p:nvSpPr>
            <p:cNvPr id="284" name="Oval 208"/>
            <p:cNvSpPr>
              <a:spLocks noChangeArrowheads="1"/>
            </p:cNvSpPr>
            <p:nvPr/>
          </p:nvSpPr>
          <p:spPr bwMode="auto">
            <a:xfrm>
              <a:off x="7650163" y="6354762"/>
              <a:ext cx="296863" cy="296863"/>
            </a:xfrm>
            <a:prstGeom prst="ellipse">
              <a:avLst/>
            </a:prstGeom>
            <a:solidFill>
              <a:srgbClr val="3A5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209"/>
            <p:cNvSpPr>
              <a:spLocks noEditPoints="1"/>
            </p:cNvSpPr>
            <p:nvPr/>
          </p:nvSpPr>
          <p:spPr bwMode="auto">
            <a:xfrm>
              <a:off x="7650163" y="6354762"/>
              <a:ext cx="295275" cy="296863"/>
            </a:xfrm>
            <a:custGeom>
              <a:avLst/>
              <a:gdLst>
                <a:gd name="T0" fmla="*/ 63 w 162"/>
                <a:gd name="T1" fmla="*/ 161 h 163"/>
                <a:gd name="T2" fmla="*/ 82 w 162"/>
                <a:gd name="T3" fmla="*/ 163 h 163"/>
                <a:gd name="T4" fmla="*/ 95 w 162"/>
                <a:gd name="T5" fmla="*/ 162 h 163"/>
                <a:gd name="T6" fmla="*/ 79 w 162"/>
                <a:gd name="T7" fmla="*/ 83 h 163"/>
                <a:gd name="T8" fmla="*/ 63 w 162"/>
                <a:gd name="T9" fmla="*/ 161 h 163"/>
                <a:gd name="T10" fmla="*/ 0 w 162"/>
                <a:gd name="T11" fmla="*/ 82 h 163"/>
                <a:gd name="T12" fmla="*/ 7 w 162"/>
                <a:gd name="T13" fmla="*/ 115 h 163"/>
                <a:gd name="T14" fmla="*/ 82 w 162"/>
                <a:gd name="T15" fmla="*/ 79 h 163"/>
                <a:gd name="T16" fmla="*/ 0 w 162"/>
                <a:gd name="T17" fmla="*/ 82 h 163"/>
                <a:gd name="T18" fmla="*/ 136 w 162"/>
                <a:gd name="T19" fmla="*/ 142 h 163"/>
                <a:gd name="T20" fmla="*/ 155 w 162"/>
                <a:gd name="T21" fmla="*/ 116 h 163"/>
                <a:gd name="T22" fmla="*/ 82 w 162"/>
                <a:gd name="T23" fmla="*/ 87 h 163"/>
                <a:gd name="T24" fmla="*/ 136 w 162"/>
                <a:gd name="T25" fmla="*/ 142 h 163"/>
                <a:gd name="T26" fmla="*/ 117 w 162"/>
                <a:gd name="T27" fmla="*/ 8 h 163"/>
                <a:gd name="T28" fmla="*/ 85 w 162"/>
                <a:gd name="T29" fmla="*/ 0 h 163"/>
                <a:gd name="T30" fmla="*/ 88 w 162"/>
                <a:gd name="T31" fmla="*/ 83 h 163"/>
                <a:gd name="T32" fmla="*/ 117 w 162"/>
                <a:gd name="T33" fmla="*/ 8 h 163"/>
                <a:gd name="T34" fmla="*/ 162 w 162"/>
                <a:gd name="T35" fmla="*/ 71 h 163"/>
                <a:gd name="T36" fmla="*/ 152 w 162"/>
                <a:gd name="T37" fmla="*/ 40 h 163"/>
                <a:gd name="T38" fmla="*/ 86 w 162"/>
                <a:gd name="T39" fmla="*/ 87 h 163"/>
                <a:gd name="T40" fmla="*/ 162 w 162"/>
                <a:gd name="T41" fmla="*/ 71 h 163"/>
                <a:gd name="T42" fmla="*/ 39 w 162"/>
                <a:gd name="T43" fmla="*/ 12 h 163"/>
                <a:gd name="T44" fmla="*/ 14 w 162"/>
                <a:gd name="T45" fmla="*/ 36 h 163"/>
                <a:gd name="T46" fmla="*/ 86 w 162"/>
                <a:gd name="T47" fmla="*/ 79 h 163"/>
                <a:gd name="T48" fmla="*/ 39 w 162"/>
                <a:gd name="T49" fmla="*/ 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163">
                  <a:moveTo>
                    <a:pt x="63" y="161"/>
                  </a:moveTo>
                  <a:cubicBezTo>
                    <a:pt x="69" y="162"/>
                    <a:pt x="75" y="163"/>
                    <a:pt x="82" y="163"/>
                  </a:cubicBezTo>
                  <a:cubicBezTo>
                    <a:pt x="86" y="163"/>
                    <a:pt x="91" y="163"/>
                    <a:pt x="95" y="162"/>
                  </a:cubicBezTo>
                  <a:cubicBezTo>
                    <a:pt x="79" y="83"/>
                    <a:pt x="79" y="83"/>
                    <a:pt x="79" y="83"/>
                  </a:cubicBezTo>
                  <a:lnTo>
                    <a:pt x="63" y="161"/>
                  </a:lnTo>
                  <a:close/>
                  <a:moveTo>
                    <a:pt x="0" y="82"/>
                  </a:moveTo>
                  <a:cubicBezTo>
                    <a:pt x="0" y="94"/>
                    <a:pt x="3" y="105"/>
                    <a:pt x="7" y="115"/>
                  </a:cubicBezTo>
                  <a:cubicBezTo>
                    <a:pt x="82" y="79"/>
                    <a:pt x="82" y="79"/>
                    <a:pt x="82" y="79"/>
                  </a:cubicBezTo>
                  <a:lnTo>
                    <a:pt x="0" y="82"/>
                  </a:lnTo>
                  <a:close/>
                  <a:moveTo>
                    <a:pt x="136" y="142"/>
                  </a:moveTo>
                  <a:cubicBezTo>
                    <a:pt x="144" y="135"/>
                    <a:pt x="151" y="126"/>
                    <a:pt x="155" y="116"/>
                  </a:cubicBezTo>
                  <a:cubicBezTo>
                    <a:pt x="82" y="87"/>
                    <a:pt x="82" y="87"/>
                    <a:pt x="82" y="87"/>
                  </a:cubicBezTo>
                  <a:lnTo>
                    <a:pt x="136" y="142"/>
                  </a:lnTo>
                  <a:close/>
                  <a:moveTo>
                    <a:pt x="117" y="8"/>
                  </a:moveTo>
                  <a:cubicBezTo>
                    <a:pt x="107" y="3"/>
                    <a:pt x="97" y="1"/>
                    <a:pt x="85" y="0"/>
                  </a:cubicBezTo>
                  <a:cubicBezTo>
                    <a:pt x="88" y="83"/>
                    <a:pt x="88" y="83"/>
                    <a:pt x="88" y="83"/>
                  </a:cubicBezTo>
                  <a:lnTo>
                    <a:pt x="117" y="8"/>
                  </a:lnTo>
                  <a:close/>
                  <a:moveTo>
                    <a:pt x="162" y="71"/>
                  </a:moveTo>
                  <a:cubicBezTo>
                    <a:pt x="161" y="60"/>
                    <a:pt x="157" y="49"/>
                    <a:pt x="152" y="40"/>
                  </a:cubicBezTo>
                  <a:cubicBezTo>
                    <a:pt x="86" y="87"/>
                    <a:pt x="86" y="87"/>
                    <a:pt x="86" y="87"/>
                  </a:cubicBezTo>
                  <a:lnTo>
                    <a:pt x="162" y="71"/>
                  </a:lnTo>
                  <a:close/>
                  <a:moveTo>
                    <a:pt x="39" y="12"/>
                  </a:moveTo>
                  <a:cubicBezTo>
                    <a:pt x="29" y="18"/>
                    <a:pt x="21" y="26"/>
                    <a:pt x="14" y="36"/>
                  </a:cubicBezTo>
                  <a:cubicBezTo>
                    <a:pt x="86" y="79"/>
                    <a:pt x="86" y="79"/>
                    <a:pt x="86" y="79"/>
                  </a:cubicBezTo>
                  <a:lnTo>
                    <a:pt x="39" y="12"/>
                  </a:lnTo>
                  <a:close/>
                </a:path>
              </a:pathLst>
            </a:custGeom>
            <a:solidFill>
              <a:srgbClr val="374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Oval 210"/>
            <p:cNvSpPr>
              <a:spLocks noChangeArrowheads="1"/>
            </p:cNvSpPr>
            <p:nvPr/>
          </p:nvSpPr>
          <p:spPr bwMode="auto">
            <a:xfrm>
              <a:off x="7686675" y="6391275"/>
              <a:ext cx="223838" cy="223838"/>
            </a:xfrm>
            <a:prstGeom prst="ellipse">
              <a:avLst/>
            </a:prstGeom>
            <a:solidFill>
              <a:srgbClr val="4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Oval 211"/>
            <p:cNvSpPr>
              <a:spLocks noChangeArrowheads="1"/>
            </p:cNvSpPr>
            <p:nvPr/>
          </p:nvSpPr>
          <p:spPr bwMode="auto">
            <a:xfrm>
              <a:off x="7729538" y="6432550"/>
              <a:ext cx="139700" cy="138113"/>
            </a:xfrm>
            <a:prstGeom prst="ellipse">
              <a:avLst/>
            </a:prstGeom>
            <a:solidFill>
              <a:srgbClr val="446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Oval 212"/>
            <p:cNvSpPr>
              <a:spLocks noChangeArrowheads="1"/>
            </p:cNvSpPr>
            <p:nvPr/>
          </p:nvSpPr>
          <p:spPr bwMode="auto">
            <a:xfrm>
              <a:off x="7767638" y="6472237"/>
              <a:ext cx="60325" cy="60325"/>
            </a:xfrm>
            <a:prstGeom prst="ellipse">
              <a:avLst/>
            </a:prstGeom>
            <a:solidFill>
              <a:srgbClr val="6F9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010525" y="6354762"/>
            <a:ext cx="296863" cy="296863"/>
            <a:chOff x="8010525" y="6354762"/>
            <a:chExt cx="296863" cy="296863"/>
          </a:xfrm>
        </p:grpSpPr>
        <p:sp>
          <p:nvSpPr>
            <p:cNvPr id="289" name="Oval 213"/>
            <p:cNvSpPr>
              <a:spLocks noChangeArrowheads="1"/>
            </p:cNvSpPr>
            <p:nvPr/>
          </p:nvSpPr>
          <p:spPr bwMode="auto">
            <a:xfrm>
              <a:off x="8010525" y="6354762"/>
              <a:ext cx="296863" cy="296863"/>
            </a:xfrm>
            <a:prstGeom prst="ellipse">
              <a:avLst/>
            </a:prstGeom>
            <a:solidFill>
              <a:srgbClr val="3A5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214"/>
            <p:cNvSpPr>
              <a:spLocks noEditPoints="1"/>
            </p:cNvSpPr>
            <p:nvPr/>
          </p:nvSpPr>
          <p:spPr bwMode="auto">
            <a:xfrm>
              <a:off x="8010525" y="6354762"/>
              <a:ext cx="295275" cy="296863"/>
            </a:xfrm>
            <a:custGeom>
              <a:avLst/>
              <a:gdLst>
                <a:gd name="T0" fmla="*/ 63 w 162"/>
                <a:gd name="T1" fmla="*/ 161 h 163"/>
                <a:gd name="T2" fmla="*/ 82 w 162"/>
                <a:gd name="T3" fmla="*/ 163 h 163"/>
                <a:gd name="T4" fmla="*/ 95 w 162"/>
                <a:gd name="T5" fmla="*/ 162 h 163"/>
                <a:gd name="T6" fmla="*/ 79 w 162"/>
                <a:gd name="T7" fmla="*/ 83 h 163"/>
                <a:gd name="T8" fmla="*/ 63 w 162"/>
                <a:gd name="T9" fmla="*/ 161 h 163"/>
                <a:gd name="T10" fmla="*/ 0 w 162"/>
                <a:gd name="T11" fmla="*/ 82 h 163"/>
                <a:gd name="T12" fmla="*/ 7 w 162"/>
                <a:gd name="T13" fmla="*/ 115 h 163"/>
                <a:gd name="T14" fmla="*/ 82 w 162"/>
                <a:gd name="T15" fmla="*/ 79 h 163"/>
                <a:gd name="T16" fmla="*/ 0 w 162"/>
                <a:gd name="T17" fmla="*/ 82 h 163"/>
                <a:gd name="T18" fmla="*/ 136 w 162"/>
                <a:gd name="T19" fmla="*/ 142 h 163"/>
                <a:gd name="T20" fmla="*/ 155 w 162"/>
                <a:gd name="T21" fmla="*/ 116 h 163"/>
                <a:gd name="T22" fmla="*/ 82 w 162"/>
                <a:gd name="T23" fmla="*/ 87 h 163"/>
                <a:gd name="T24" fmla="*/ 136 w 162"/>
                <a:gd name="T25" fmla="*/ 142 h 163"/>
                <a:gd name="T26" fmla="*/ 117 w 162"/>
                <a:gd name="T27" fmla="*/ 8 h 163"/>
                <a:gd name="T28" fmla="*/ 85 w 162"/>
                <a:gd name="T29" fmla="*/ 0 h 163"/>
                <a:gd name="T30" fmla="*/ 88 w 162"/>
                <a:gd name="T31" fmla="*/ 83 h 163"/>
                <a:gd name="T32" fmla="*/ 117 w 162"/>
                <a:gd name="T33" fmla="*/ 8 h 163"/>
                <a:gd name="T34" fmla="*/ 162 w 162"/>
                <a:gd name="T35" fmla="*/ 71 h 163"/>
                <a:gd name="T36" fmla="*/ 152 w 162"/>
                <a:gd name="T37" fmla="*/ 40 h 163"/>
                <a:gd name="T38" fmla="*/ 86 w 162"/>
                <a:gd name="T39" fmla="*/ 87 h 163"/>
                <a:gd name="T40" fmla="*/ 162 w 162"/>
                <a:gd name="T41" fmla="*/ 71 h 163"/>
                <a:gd name="T42" fmla="*/ 38 w 162"/>
                <a:gd name="T43" fmla="*/ 12 h 163"/>
                <a:gd name="T44" fmla="*/ 14 w 162"/>
                <a:gd name="T45" fmla="*/ 36 h 163"/>
                <a:gd name="T46" fmla="*/ 86 w 162"/>
                <a:gd name="T47" fmla="*/ 79 h 163"/>
                <a:gd name="T48" fmla="*/ 38 w 162"/>
                <a:gd name="T49" fmla="*/ 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163">
                  <a:moveTo>
                    <a:pt x="63" y="161"/>
                  </a:moveTo>
                  <a:cubicBezTo>
                    <a:pt x="69" y="162"/>
                    <a:pt x="75" y="163"/>
                    <a:pt x="82" y="163"/>
                  </a:cubicBezTo>
                  <a:cubicBezTo>
                    <a:pt x="86" y="163"/>
                    <a:pt x="90" y="163"/>
                    <a:pt x="95" y="162"/>
                  </a:cubicBezTo>
                  <a:cubicBezTo>
                    <a:pt x="79" y="83"/>
                    <a:pt x="79" y="83"/>
                    <a:pt x="79" y="83"/>
                  </a:cubicBezTo>
                  <a:lnTo>
                    <a:pt x="63" y="161"/>
                  </a:lnTo>
                  <a:close/>
                  <a:moveTo>
                    <a:pt x="0" y="82"/>
                  </a:moveTo>
                  <a:cubicBezTo>
                    <a:pt x="0" y="94"/>
                    <a:pt x="3" y="105"/>
                    <a:pt x="7" y="115"/>
                  </a:cubicBezTo>
                  <a:cubicBezTo>
                    <a:pt x="82" y="79"/>
                    <a:pt x="82" y="79"/>
                    <a:pt x="82" y="79"/>
                  </a:cubicBezTo>
                  <a:lnTo>
                    <a:pt x="0" y="82"/>
                  </a:lnTo>
                  <a:close/>
                  <a:moveTo>
                    <a:pt x="136" y="142"/>
                  </a:moveTo>
                  <a:cubicBezTo>
                    <a:pt x="144" y="135"/>
                    <a:pt x="151" y="126"/>
                    <a:pt x="155" y="116"/>
                  </a:cubicBezTo>
                  <a:cubicBezTo>
                    <a:pt x="82" y="87"/>
                    <a:pt x="82" y="87"/>
                    <a:pt x="82" y="87"/>
                  </a:cubicBezTo>
                  <a:lnTo>
                    <a:pt x="136" y="142"/>
                  </a:lnTo>
                  <a:close/>
                  <a:moveTo>
                    <a:pt x="117" y="8"/>
                  </a:moveTo>
                  <a:cubicBezTo>
                    <a:pt x="107" y="3"/>
                    <a:pt x="96" y="1"/>
                    <a:pt x="85" y="0"/>
                  </a:cubicBezTo>
                  <a:cubicBezTo>
                    <a:pt x="88" y="83"/>
                    <a:pt x="88" y="83"/>
                    <a:pt x="88" y="83"/>
                  </a:cubicBezTo>
                  <a:lnTo>
                    <a:pt x="117" y="8"/>
                  </a:lnTo>
                  <a:close/>
                  <a:moveTo>
                    <a:pt x="162" y="71"/>
                  </a:moveTo>
                  <a:cubicBezTo>
                    <a:pt x="161" y="60"/>
                    <a:pt x="157" y="49"/>
                    <a:pt x="152" y="40"/>
                  </a:cubicBezTo>
                  <a:cubicBezTo>
                    <a:pt x="86" y="87"/>
                    <a:pt x="86" y="87"/>
                    <a:pt x="86" y="87"/>
                  </a:cubicBezTo>
                  <a:lnTo>
                    <a:pt x="162" y="71"/>
                  </a:lnTo>
                  <a:close/>
                  <a:moveTo>
                    <a:pt x="38" y="12"/>
                  </a:moveTo>
                  <a:cubicBezTo>
                    <a:pt x="29" y="18"/>
                    <a:pt x="20" y="26"/>
                    <a:pt x="14" y="36"/>
                  </a:cubicBezTo>
                  <a:cubicBezTo>
                    <a:pt x="86" y="79"/>
                    <a:pt x="86" y="79"/>
                    <a:pt x="86" y="79"/>
                  </a:cubicBezTo>
                  <a:lnTo>
                    <a:pt x="38" y="12"/>
                  </a:lnTo>
                  <a:close/>
                </a:path>
              </a:pathLst>
            </a:custGeom>
            <a:solidFill>
              <a:srgbClr val="374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Oval 215"/>
            <p:cNvSpPr>
              <a:spLocks noChangeArrowheads="1"/>
            </p:cNvSpPr>
            <p:nvPr/>
          </p:nvSpPr>
          <p:spPr bwMode="auto">
            <a:xfrm>
              <a:off x="8047038" y="6391275"/>
              <a:ext cx="223838" cy="223838"/>
            </a:xfrm>
            <a:prstGeom prst="ellipse">
              <a:avLst/>
            </a:prstGeom>
            <a:solidFill>
              <a:srgbClr val="4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Oval 216"/>
            <p:cNvSpPr>
              <a:spLocks noChangeArrowheads="1"/>
            </p:cNvSpPr>
            <p:nvPr/>
          </p:nvSpPr>
          <p:spPr bwMode="auto">
            <a:xfrm>
              <a:off x="8091488" y="6432550"/>
              <a:ext cx="138113" cy="138113"/>
            </a:xfrm>
            <a:prstGeom prst="ellipse">
              <a:avLst/>
            </a:prstGeom>
            <a:solidFill>
              <a:srgbClr val="446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Oval 217"/>
            <p:cNvSpPr>
              <a:spLocks noChangeArrowheads="1"/>
            </p:cNvSpPr>
            <p:nvPr/>
          </p:nvSpPr>
          <p:spPr bwMode="auto">
            <a:xfrm>
              <a:off x="8129588" y="6472237"/>
              <a:ext cx="60325" cy="60325"/>
            </a:xfrm>
            <a:prstGeom prst="ellipse">
              <a:avLst/>
            </a:prstGeom>
            <a:solidFill>
              <a:srgbClr val="6F9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370888" y="6354762"/>
            <a:ext cx="296863" cy="296863"/>
            <a:chOff x="8370888" y="6354762"/>
            <a:chExt cx="296863" cy="296863"/>
          </a:xfrm>
        </p:grpSpPr>
        <p:sp>
          <p:nvSpPr>
            <p:cNvPr id="294" name="Oval 218"/>
            <p:cNvSpPr>
              <a:spLocks noChangeArrowheads="1"/>
            </p:cNvSpPr>
            <p:nvPr/>
          </p:nvSpPr>
          <p:spPr bwMode="auto">
            <a:xfrm>
              <a:off x="8370888" y="6354762"/>
              <a:ext cx="296863" cy="296863"/>
            </a:xfrm>
            <a:prstGeom prst="ellipse">
              <a:avLst/>
            </a:prstGeom>
            <a:solidFill>
              <a:srgbClr val="3A5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Freeform 219"/>
            <p:cNvSpPr>
              <a:spLocks noEditPoints="1"/>
            </p:cNvSpPr>
            <p:nvPr/>
          </p:nvSpPr>
          <p:spPr bwMode="auto">
            <a:xfrm>
              <a:off x="8370888" y="6354762"/>
              <a:ext cx="295275" cy="296863"/>
            </a:xfrm>
            <a:custGeom>
              <a:avLst/>
              <a:gdLst>
                <a:gd name="T0" fmla="*/ 62 w 162"/>
                <a:gd name="T1" fmla="*/ 161 h 163"/>
                <a:gd name="T2" fmla="*/ 81 w 162"/>
                <a:gd name="T3" fmla="*/ 163 h 163"/>
                <a:gd name="T4" fmla="*/ 95 w 162"/>
                <a:gd name="T5" fmla="*/ 162 h 163"/>
                <a:gd name="T6" fmla="*/ 79 w 162"/>
                <a:gd name="T7" fmla="*/ 83 h 163"/>
                <a:gd name="T8" fmla="*/ 62 w 162"/>
                <a:gd name="T9" fmla="*/ 161 h 163"/>
                <a:gd name="T10" fmla="*/ 0 w 162"/>
                <a:gd name="T11" fmla="*/ 82 h 163"/>
                <a:gd name="T12" fmla="*/ 7 w 162"/>
                <a:gd name="T13" fmla="*/ 115 h 163"/>
                <a:gd name="T14" fmla="*/ 81 w 162"/>
                <a:gd name="T15" fmla="*/ 79 h 163"/>
                <a:gd name="T16" fmla="*/ 0 w 162"/>
                <a:gd name="T17" fmla="*/ 82 h 163"/>
                <a:gd name="T18" fmla="*/ 136 w 162"/>
                <a:gd name="T19" fmla="*/ 142 h 163"/>
                <a:gd name="T20" fmla="*/ 155 w 162"/>
                <a:gd name="T21" fmla="*/ 116 h 163"/>
                <a:gd name="T22" fmla="*/ 81 w 162"/>
                <a:gd name="T23" fmla="*/ 87 h 163"/>
                <a:gd name="T24" fmla="*/ 136 w 162"/>
                <a:gd name="T25" fmla="*/ 142 h 163"/>
                <a:gd name="T26" fmla="*/ 117 w 162"/>
                <a:gd name="T27" fmla="*/ 8 h 163"/>
                <a:gd name="T28" fmla="*/ 85 w 162"/>
                <a:gd name="T29" fmla="*/ 0 h 163"/>
                <a:gd name="T30" fmla="*/ 88 w 162"/>
                <a:gd name="T31" fmla="*/ 83 h 163"/>
                <a:gd name="T32" fmla="*/ 117 w 162"/>
                <a:gd name="T33" fmla="*/ 8 h 163"/>
                <a:gd name="T34" fmla="*/ 162 w 162"/>
                <a:gd name="T35" fmla="*/ 71 h 163"/>
                <a:gd name="T36" fmla="*/ 152 w 162"/>
                <a:gd name="T37" fmla="*/ 40 h 163"/>
                <a:gd name="T38" fmla="*/ 86 w 162"/>
                <a:gd name="T39" fmla="*/ 87 h 163"/>
                <a:gd name="T40" fmla="*/ 162 w 162"/>
                <a:gd name="T41" fmla="*/ 71 h 163"/>
                <a:gd name="T42" fmla="*/ 38 w 162"/>
                <a:gd name="T43" fmla="*/ 12 h 163"/>
                <a:gd name="T44" fmla="*/ 14 w 162"/>
                <a:gd name="T45" fmla="*/ 36 h 163"/>
                <a:gd name="T46" fmla="*/ 86 w 162"/>
                <a:gd name="T47" fmla="*/ 79 h 163"/>
                <a:gd name="T48" fmla="*/ 38 w 162"/>
                <a:gd name="T49" fmla="*/ 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163">
                  <a:moveTo>
                    <a:pt x="62" y="161"/>
                  </a:moveTo>
                  <a:cubicBezTo>
                    <a:pt x="69" y="162"/>
                    <a:pt x="75" y="163"/>
                    <a:pt x="81" y="163"/>
                  </a:cubicBezTo>
                  <a:cubicBezTo>
                    <a:pt x="86" y="163"/>
                    <a:pt x="90" y="163"/>
                    <a:pt x="95" y="162"/>
                  </a:cubicBezTo>
                  <a:cubicBezTo>
                    <a:pt x="79" y="83"/>
                    <a:pt x="79" y="83"/>
                    <a:pt x="79" y="83"/>
                  </a:cubicBezTo>
                  <a:lnTo>
                    <a:pt x="62" y="161"/>
                  </a:lnTo>
                  <a:close/>
                  <a:moveTo>
                    <a:pt x="0" y="82"/>
                  </a:moveTo>
                  <a:cubicBezTo>
                    <a:pt x="0" y="94"/>
                    <a:pt x="2" y="105"/>
                    <a:pt x="7" y="115"/>
                  </a:cubicBezTo>
                  <a:cubicBezTo>
                    <a:pt x="81" y="79"/>
                    <a:pt x="81" y="79"/>
                    <a:pt x="81" y="79"/>
                  </a:cubicBezTo>
                  <a:lnTo>
                    <a:pt x="0" y="82"/>
                  </a:lnTo>
                  <a:close/>
                  <a:moveTo>
                    <a:pt x="136" y="142"/>
                  </a:moveTo>
                  <a:cubicBezTo>
                    <a:pt x="144" y="135"/>
                    <a:pt x="150" y="126"/>
                    <a:pt x="155" y="116"/>
                  </a:cubicBezTo>
                  <a:cubicBezTo>
                    <a:pt x="81" y="87"/>
                    <a:pt x="81" y="87"/>
                    <a:pt x="81" y="87"/>
                  </a:cubicBezTo>
                  <a:lnTo>
                    <a:pt x="136" y="142"/>
                  </a:lnTo>
                  <a:close/>
                  <a:moveTo>
                    <a:pt x="117" y="8"/>
                  </a:moveTo>
                  <a:cubicBezTo>
                    <a:pt x="107" y="3"/>
                    <a:pt x="96" y="1"/>
                    <a:pt x="85" y="0"/>
                  </a:cubicBezTo>
                  <a:cubicBezTo>
                    <a:pt x="88" y="83"/>
                    <a:pt x="88" y="83"/>
                    <a:pt x="88" y="83"/>
                  </a:cubicBezTo>
                  <a:lnTo>
                    <a:pt x="117" y="8"/>
                  </a:lnTo>
                  <a:close/>
                  <a:moveTo>
                    <a:pt x="162" y="71"/>
                  </a:moveTo>
                  <a:cubicBezTo>
                    <a:pt x="161" y="60"/>
                    <a:pt x="157" y="49"/>
                    <a:pt x="152" y="40"/>
                  </a:cubicBezTo>
                  <a:cubicBezTo>
                    <a:pt x="86" y="87"/>
                    <a:pt x="86" y="87"/>
                    <a:pt x="86" y="87"/>
                  </a:cubicBezTo>
                  <a:lnTo>
                    <a:pt x="162" y="71"/>
                  </a:lnTo>
                  <a:close/>
                  <a:moveTo>
                    <a:pt x="38" y="12"/>
                  </a:moveTo>
                  <a:cubicBezTo>
                    <a:pt x="29" y="18"/>
                    <a:pt x="20" y="26"/>
                    <a:pt x="14" y="36"/>
                  </a:cubicBezTo>
                  <a:cubicBezTo>
                    <a:pt x="86" y="79"/>
                    <a:pt x="86" y="79"/>
                    <a:pt x="86" y="79"/>
                  </a:cubicBezTo>
                  <a:lnTo>
                    <a:pt x="38" y="12"/>
                  </a:lnTo>
                  <a:close/>
                </a:path>
              </a:pathLst>
            </a:custGeom>
            <a:solidFill>
              <a:srgbClr val="374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Oval 220"/>
            <p:cNvSpPr>
              <a:spLocks noChangeArrowheads="1"/>
            </p:cNvSpPr>
            <p:nvPr/>
          </p:nvSpPr>
          <p:spPr bwMode="auto">
            <a:xfrm>
              <a:off x="8407400" y="6391275"/>
              <a:ext cx="223838" cy="223838"/>
            </a:xfrm>
            <a:prstGeom prst="ellipse">
              <a:avLst/>
            </a:prstGeom>
            <a:solidFill>
              <a:srgbClr val="4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Oval 221"/>
            <p:cNvSpPr>
              <a:spLocks noChangeArrowheads="1"/>
            </p:cNvSpPr>
            <p:nvPr/>
          </p:nvSpPr>
          <p:spPr bwMode="auto">
            <a:xfrm>
              <a:off x="8450263" y="6432550"/>
              <a:ext cx="138113" cy="138113"/>
            </a:xfrm>
            <a:prstGeom prst="ellipse">
              <a:avLst/>
            </a:prstGeom>
            <a:solidFill>
              <a:srgbClr val="446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Oval 222"/>
            <p:cNvSpPr>
              <a:spLocks noChangeArrowheads="1"/>
            </p:cNvSpPr>
            <p:nvPr/>
          </p:nvSpPr>
          <p:spPr bwMode="auto">
            <a:xfrm>
              <a:off x="8489950" y="6472237"/>
              <a:ext cx="60325" cy="60325"/>
            </a:xfrm>
            <a:prstGeom prst="ellipse">
              <a:avLst/>
            </a:prstGeom>
            <a:solidFill>
              <a:srgbClr val="6F9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732838" y="6354762"/>
            <a:ext cx="296863" cy="296863"/>
            <a:chOff x="8732838" y="6354762"/>
            <a:chExt cx="296863" cy="296863"/>
          </a:xfrm>
        </p:grpSpPr>
        <p:sp>
          <p:nvSpPr>
            <p:cNvPr id="299" name="Oval 223"/>
            <p:cNvSpPr>
              <a:spLocks noChangeArrowheads="1"/>
            </p:cNvSpPr>
            <p:nvPr/>
          </p:nvSpPr>
          <p:spPr bwMode="auto">
            <a:xfrm>
              <a:off x="8732838" y="6354762"/>
              <a:ext cx="296863" cy="296863"/>
            </a:xfrm>
            <a:prstGeom prst="ellipse">
              <a:avLst/>
            </a:prstGeom>
            <a:solidFill>
              <a:srgbClr val="3A5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224"/>
            <p:cNvSpPr>
              <a:spLocks noEditPoints="1"/>
            </p:cNvSpPr>
            <p:nvPr/>
          </p:nvSpPr>
          <p:spPr bwMode="auto">
            <a:xfrm>
              <a:off x="8732838" y="6354762"/>
              <a:ext cx="295275" cy="296863"/>
            </a:xfrm>
            <a:custGeom>
              <a:avLst/>
              <a:gdLst>
                <a:gd name="T0" fmla="*/ 62 w 162"/>
                <a:gd name="T1" fmla="*/ 161 h 163"/>
                <a:gd name="T2" fmla="*/ 81 w 162"/>
                <a:gd name="T3" fmla="*/ 163 h 163"/>
                <a:gd name="T4" fmla="*/ 95 w 162"/>
                <a:gd name="T5" fmla="*/ 162 h 163"/>
                <a:gd name="T6" fmla="*/ 79 w 162"/>
                <a:gd name="T7" fmla="*/ 83 h 163"/>
                <a:gd name="T8" fmla="*/ 62 w 162"/>
                <a:gd name="T9" fmla="*/ 161 h 163"/>
                <a:gd name="T10" fmla="*/ 0 w 162"/>
                <a:gd name="T11" fmla="*/ 82 h 163"/>
                <a:gd name="T12" fmla="*/ 7 w 162"/>
                <a:gd name="T13" fmla="*/ 115 h 163"/>
                <a:gd name="T14" fmla="*/ 81 w 162"/>
                <a:gd name="T15" fmla="*/ 79 h 163"/>
                <a:gd name="T16" fmla="*/ 0 w 162"/>
                <a:gd name="T17" fmla="*/ 82 h 163"/>
                <a:gd name="T18" fmla="*/ 136 w 162"/>
                <a:gd name="T19" fmla="*/ 142 h 163"/>
                <a:gd name="T20" fmla="*/ 155 w 162"/>
                <a:gd name="T21" fmla="*/ 116 h 163"/>
                <a:gd name="T22" fmla="*/ 81 w 162"/>
                <a:gd name="T23" fmla="*/ 87 h 163"/>
                <a:gd name="T24" fmla="*/ 136 w 162"/>
                <a:gd name="T25" fmla="*/ 142 h 163"/>
                <a:gd name="T26" fmla="*/ 117 w 162"/>
                <a:gd name="T27" fmla="*/ 8 h 163"/>
                <a:gd name="T28" fmla="*/ 85 w 162"/>
                <a:gd name="T29" fmla="*/ 0 h 163"/>
                <a:gd name="T30" fmla="*/ 88 w 162"/>
                <a:gd name="T31" fmla="*/ 83 h 163"/>
                <a:gd name="T32" fmla="*/ 117 w 162"/>
                <a:gd name="T33" fmla="*/ 8 h 163"/>
                <a:gd name="T34" fmla="*/ 162 w 162"/>
                <a:gd name="T35" fmla="*/ 71 h 163"/>
                <a:gd name="T36" fmla="*/ 151 w 162"/>
                <a:gd name="T37" fmla="*/ 40 h 163"/>
                <a:gd name="T38" fmla="*/ 86 w 162"/>
                <a:gd name="T39" fmla="*/ 87 h 163"/>
                <a:gd name="T40" fmla="*/ 162 w 162"/>
                <a:gd name="T41" fmla="*/ 71 h 163"/>
                <a:gd name="T42" fmla="*/ 38 w 162"/>
                <a:gd name="T43" fmla="*/ 12 h 163"/>
                <a:gd name="T44" fmla="*/ 14 w 162"/>
                <a:gd name="T45" fmla="*/ 36 h 163"/>
                <a:gd name="T46" fmla="*/ 86 w 162"/>
                <a:gd name="T47" fmla="*/ 79 h 163"/>
                <a:gd name="T48" fmla="*/ 38 w 162"/>
                <a:gd name="T49" fmla="*/ 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163">
                  <a:moveTo>
                    <a:pt x="62" y="161"/>
                  </a:moveTo>
                  <a:cubicBezTo>
                    <a:pt x="68" y="162"/>
                    <a:pt x="75" y="163"/>
                    <a:pt x="81" y="163"/>
                  </a:cubicBezTo>
                  <a:cubicBezTo>
                    <a:pt x="86" y="163"/>
                    <a:pt x="90" y="163"/>
                    <a:pt x="95" y="162"/>
                  </a:cubicBezTo>
                  <a:cubicBezTo>
                    <a:pt x="79" y="83"/>
                    <a:pt x="79" y="83"/>
                    <a:pt x="79" y="83"/>
                  </a:cubicBezTo>
                  <a:lnTo>
                    <a:pt x="62" y="161"/>
                  </a:lnTo>
                  <a:close/>
                  <a:moveTo>
                    <a:pt x="0" y="82"/>
                  </a:moveTo>
                  <a:cubicBezTo>
                    <a:pt x="0" y="94"/>
                    <a:pt x="2" y="105"/>
                    <a:pt x="7" y="115"/>
                  </a:cubicBezTo>
                  <a:cubicBezTo>
                    <a:pt x="81" y="79"/>
                    <a:pt x="81" y="79"/>
                    <a:pt x="81" y="79"/>
                  </a:cubicBezTo>
                  <a:lnTo>
                    <a:pt x="0" y="82"/>
                  </a:lnTo>
                  <a:close/>
                  <a:moveTo>
                    <a:pt x="136" y="142"/>
                  </a:moveTo>
                  <a:cubicBezTo>
                    <a:pt x="144" y="135"/>
                    <a:pt x="150" y="126"/>
                    <a:pt x="155" y="116"/>
                  </a:cubicBezTo>
                  <a:cubicBezTo>
                    <a:pt x="81" y="87"/>
                    <a:pt x="81" y="87"/>
                    <a:pt x="81" y="87"/>
                  </a:cubicBezTo>
                  <a:lnTo>
                    <a:pt x="136" y="142"/>
                  </a:lnTo>
                  <a:close/>
                  <a:moveTo>
                    <a:pt x="117" y="8"/>
                  </a:moveTo>
                  <a:cubicBezTo>
                    <a:pt x="107" y="3"/>
                    <a:pt x="96" y="1"/>
                    <a:pt x="85" y="0"/>
                  </a:cubicBezTo>
                  <a:cubicBezTo>
                    <a:pt x="88" y="83"/>
                    <a:pt x="88" y="83"/>
                    <a:pt x="88" y="83"/>
                  </a:cubicBezTo>
                  <a:lnTo>
                    <a:pt x="117" y="8"/>
                  </a:lnTo>
                  <a:close/>
                  <a:moveTo>
                    <a:pt x="162" y="71"/>
                  </a:moveTo>
                  <a:cubicBezTo>
                    <a:pt x="160" y="60"/>
                    <a:pt x="157" y="49"/>
                    <a:pt x="151" y="40"/>
                  </a:cubicBezTo>
                  <a:cubicBezTo>
                    <a:pt x="86" y="87"/>
                    <a:pt x="86" y="87"/>
                    <a:pt x="86" y="87"/>
                  </a:cubicBezTo>
                  <a:lnTo>
                    <a:pt x="162" y="71"/>
                  </a:lnTo>
                  <a:close/>
                  <a:moveTo>
                    <a:pt x="38" y="12"/>
                  </a:moveTo>
                  <a:cubicBezTo>
                    <a:pt x="28" y="18"/>
                    <a:pt x="20" y="26"/>
                    <a:pt x="14" y="36"/>
                  </a:cubicBezTo>
                  <a:cubicBezTo>
                    <a:pt x="86" y="79"/>
                    <a:pt x="86" y="79"/>
                    <a:pt x="86" y="79"/>
                  </a:cubicBezTo>
                  <a:lnTo>
                    <a:pt x="38" y="12"/>
                  </a:lnTo>
                  <a:close/>
                </a:path>
              </a:pathLst>
            </a:custGeom>
            <a:solidFill>
              <a:srgbClr val="374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Oval 225"/>
            <p:cNvSpPr>
              <a:spLocks noChangeArrowheads="1"/>
            </p:cNvSpPr>
            <p:nvPr/>
          </p:nvSpPr>
          <p:spPr bwMode="auto">
            <a:xfrm>
              <a:off x="8769350" y="6391275"/>
              <a:ext cx="223838" cy="223838"/>
            </a:xfrm>
            <a:prstGeom prst="ellipse">
              <a:avLst/>
            </a:prstGeom>
            <a:solidFill>
              <a:srgbClr val="4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Oval 226"/>
            <p:cNvSpPr>
              <a:spLocks noChangeArrowheads="1"/>
            </p:cNvSpPr>
            <p:nvPr/>
          </p:nvSpPr>
          <p:spPr bwMode="auto">
            <a:xfrm>
              <a:off x="8810625" y="6432550"/>
              <a:ext cx="138113" cy="138113"/>
            </a:xfrm>
            <a:prstGeom prst="ellipse">
              <a:avLst/>
            </a:prstGeom>
            <a:solidFill>
              <a:srgbClr val="446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Oval 227"/>
            <p:cNvSpPr>
              <a:spLocks noChangeArrowheads="1"/>
            </p:cNvSpPr>
            <p:nvPr/>
          </p:nvSpPr>
          <p:spPr bwMode="auto">
            <a:xfrm>
              <a:off x="8850313" y="6472237"/>
              <a:ext cx="60325" cy="60325"/>
            </a:xfrm>
            <a:prstGeom prst="ellipse">
              <a:avLst/>
            </a:prstGeom>
            <a:solidFill>
              <a:srgbClr val="6F9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093200" y="6354762"/>
            <a:ext cx="296863" cy="296863"/>
            <a:chOff x="9093200" y="6354762"/>
            <a:chExt cx="296863" cy="296863"/>
          </a:xfrm>
        </p:grpSpPr>
        <p:sp>
          <p:nvSpPr>
            <p:cNvPr id="304" name="Oval 228"/>
            <p:cNvSpPr>
              <a:spLocks noChangeArrowheads="1"/>
            </p:cNvSpPr>
            <p:nvPr/>
          </p:nvSpPr>
          <p:spPr bwMode="auto">
            <a:xfrm>
              <a:off x="9093200" y="6354762"/>
              <a:ext cx="296863" cy="296863"/>
            </a:xfrm>
            <a:prstGeom prst="ellipse">
              <a:avLst/>
            </a:prstGeom>
            <a:solidFill>
              <a:srgbClr val="3A5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Freeform 229"/>
            <p:cNvSpPr>
              <a:spLocks noEditPoints="1"/>
            </p:cNvSpPr>
            <p:nvPr/>
          </p:nvSpPr>
          <p:spPr bwMode="auto">
            <a:xfrm>
              <a:off x="9093200" y="6354762"/>
              <a:ext cx="295275" cy="296863"/>
            </a:xfrm>
            <a:custGeom>
              <a:avLst/>
              <a:gdLst>
                <a:gd name="T0" fmla="*/ 62 w 162"/>
                <a:gd name="T1" fmla="*/ 161 h 163"/>
                <a:gd name="T2" fmla="*/ 81 w 162"/>
                <a:gd name="T3" fmla="*/ 163 h 163"/>
                <a:gd name="T4" fmla="*/ 94 w 162"/>
                <a:gd name="T5" fmla="*/ 162 h 163"/>
                <a:gd name="T6" fmla="*/ 78 w 162"/>
                <a:gd name="T7" fmla="*/ 83 h 163"/>
                <a:gd name="T8" fmla="*/ 62 w 162"/>
                <a:gd name="T9" fmla="*/ 161 h 163"/>
                <a:gd name="T10" fmla="*/ 0 w 162"/>
                <a:gd name="T11" fmla="*/ 82 h 163"/>
                <a:gd name="T12" fmla="*/ 7 w 162"/>
                <a:gd name="T13" fmla="*/ 115 h 163"/>
                <a:gd name="T14" fmla="*/ 81 w 162"/>
                <a:gd name="T15" fmla="*/ 79 h 163"/>
                <a:gd name="T16" fmla="*/ 0 w 162"/>
                <a:gd name="T17" fmla="*/ 82 h 163"/>
                <a:gd name="T18" fmla="*/ 136 w 162"/>
                <a:gd name="T19" fmla="*/ 142 h 163"/>
                <a:gd name="T20" fmla="*/ 155 w 162"/>
                <a:gd name="T21" fmla="*/ 116 h 163"/>
                <a:gd name="T22" fmla="*/ 81 w 162"/>
                <a:gd name="T23" fmla="*/ 87 h 163"/>
                <a:gd name="T24" fmla="*/ 136 w 162"/>
                <a:gd name="T25" fmla="*/ 142 h 163"/>
                <a:gd name="T26" fmla="*/ 117 w 162"/>
                <a:gd name="T27" fmla="*/ 8 h 163"/>
                <a:gd name="T28" fmla="*/ 84 w 162"/>
                <a:gd name="T29" fmla="*/ 0 h 163"/>
                <a:gd name="T30" fmla="*/ 87 w 162"/>
                <a:gd name="T31" fmla="*/ 83 h 163"/>
                <a:gd name="T32" fmla="*/ 117 w 162"/>
                <a:gd name="T33" fmla="*/ 8 h 163"/>
                <a:gd name="T34" fmla="*/ 162 w 162"/>
                <a:gd name="T35" fmla="*/ 71 h 163"/>
                <a:gd name="T36" fmla="*/ 151 w 162"/>
                <a:gd name="T37" fmla="*/ 40 h 163"/>
                <a:gd name="T38" fmla="*/ 85 w 162"/>
                <a:gd name="T39" fmla="*/ 87 h 163"/>
                <a:gd name="T40" fmla="*/ 162 w 162"/>
                <a:gd name="T41" fmla="*/ 71 h 163"/>
                <a:gd name="T42" fmla="*/ 38 w 162"/>
                <a:gd name="T43" fmla="*/ 12 h 163"/>
                <a:gd name="T44" fmla="*/ 14 w 162"/>
                <a:gd name="T45" fmla="*/ 36 h 163"/>
                <a:gd name="T46" fmla="*/ 85 w 162"/>
                <a:gd name="T47" fmla="*/ 79 h 163"/>
                <a:gd name="T48" fmla="*/ 38 w 162"/>
                <a:gd name="T49" fmla="*/ 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163">
                  <a:moveTo>
                    <a:pt x="62" y="161"/>
                  </a:moveTo>
                  <a:cubicBezTo>
                    <a:pt x="68" y="162"/>
                    <a:pt x="75" y="163"/>
                    <a:pt x="81" y="163"/>
                  </a:cubicBezTo>
                  <a:cubicBezTo>
                    <a:pt x="86" y="163"/>
                    <a:pt x="90" y="163"/>
                    <a:pt x="94" y="162"/>
                  </a:cubicBezTo>
                  <a:cubicBezTo>
                    <a:pt x="78" y="83"/>
                    <a:pt x="78" y="83"/>
                    <a:pt x="78" y="83"/>
                  </a:cubicBezTo>
                  <a:lnTo>
                    <a:pt x="62" y="161"/>
                  </a:lnTo>
                  <a:close/>
                  <a:moveTo>
                    <a:pt x="0" y="82"/>
                  </a:moveTo>
                  <a:cubicBezTo>
                    <a:pt x="0" y="94"/>
                    <a:pt x="2" y="105"/>
                    <a:pt x="7" y="115"/>
                  </a:cubicBezTo>
                  <a:cubicBezTo>
                    <a:pt x="81" y="79"/>
                    <a:pt x="81" y="79"/>
                    <a:pt x="81" y="79"/>
                  </a:cubicBezTo>
                  <a:lnTo>
                    <a:pt x="0" y="82"/>
                  </a:lnTo>
                  <a:close/>
                  <a:moveTo>
                    <a:pt x="136" y="142"/>
                  </a:moveTo>
                  <a:cubicBezTo>
                    <a:pt x="144" y="135"/>
                    <a:pt x="150" y="126"/>
                    <a:pt x="155" y="116"/>
                  </a:cubicBezTo>
                  <a:cubicBezTo>
                    <a:pt x="81" y="87"/>
                    <a:pt x="81" y="87"/>
                    <a:pt x="81" y="87"/>
                  </a:cubicBezTo>
                  <a:lnTo>
                    <a:pt x="136" y="142"/>
                  </a:lnTo>
                  <a:close/>
                  <a:moveTo>
                    <a:pt x="117" y="8"/>
                  </a:moveTo>
                  <a:cubicBezTo>
                    <a:pt x="107" y="3"/>
                    <a:pt x="96" y="1"/>
                    <a:pt x="84" y="0"/>
                  </a:cubicBezTo>
                  <a:cubicBezTo>
                    <a:pt x="87" y="83"/>
                    <a:pt x="87" y="83"/>
                    <a:pt x="87" y="83"/>
                  </a:cubicBezTo>
                  <a:lnTo>
                    <a:pt x="117" y="8"/>
                  </a:lnTo>
                  <a:close/>
                  <a:moveTo>
                    <a:pt x="162" y="71"/>
                  </a:moveTo>
                  <a:cubicBezTo>
                    <a:pt x="160" y="60"/>
                    <a:pt x="157" y="49"/>
                    <a:pt x="151" y="40"/>
                  </a:cubicBezTo>
                  <a:cubicBezTo>
                    <a:pt x="85" y="87"/>
                    <a:pt x="85" y="87"/>
                    <a:pt x="85" y="87"/>
                  </a:cubicBezTo>
                  <a:lnTo>
                    <a:pt x="162" y="71"/>
                  </a:lnTo>
                  <a:close/>
                  <a:moveTo>
                    <a:pt x="38" y="12"/>
                  </a:moveTo>
                  <a:cubicBezTo>
                    <a:pt x="28" y="18"/>
                    <a:pt x="20" y="26"/>
                    <a:pt x="14" y="36"/>
                  </a:cubicBezTo>
                  <a:cubicBezTo>
                    <a:pt x="85" y="79"/>
                    <a:pt x="85" y="79"/>
                    <a:pt x="85" y="79"/>
                  </a:cubicBezTo>
                  <a:lnTo>
                    <a:pt x="38" y="12"/>
                  </a:lnTo>
                  <a:close/>
                </a:path>
              </a:pathLst>
            </a:custGeom>
            <a:solidFill>
              <a:srgbClr val="374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Oval 230"/>
            <p:cNvSpPr>
              <a:spLocks noChangeArrowheads="1"/>
            </p:cNvSpPr>
            <p:nvPr/>
          </p:nvSpPr>
          <p:spPr bwMode="auto">
            <a:xfrm>
              <a:off x="9129713" y="6391275"/>
              <a:ext cx="222250" cy="223838"/>
            </a:xfrm>
            <a:prstGeom prst="ellipse">
              <a:avLst/>
            </a:prstGeom>
            <a:solidFill>
              <a:srgbClr val="4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Oval 231"/>
            <p:cNvSpPr>
              <a:spLocks noChangeArrowheads="1"/>
            </p:cNvSpPr>
            <p:nvPr/>
          </p:nvSpPr>
          <p:spPr bwMode="auto">
            <a:xfrm>
              <a:off x="9170988" y="6432550"/>
              <a:ext cx="138113" cy="138113"/>
            </a:xfrm>
            <a:prstGeom prst="ellipse">
              <a:avLst/>
            </a:prstGeom>
            <a:solidFill>
              <a:srgbClr val="446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Oval 232"/>
            <p:cNvSpPr>
              <a:spLocks noChangeArrowheads="1"/>
            </p:cNvSpPr>
            <p:nvPr/>
          </p:nvSpPr>
          <p:spPr bwMode="auto">
            <a:xfrm>
              <a:off x="9210675" y="6472237"/>
              <a:ext cx="60325" cy="60325"/>
            </a:xfrm>
            <a:prstGeom prst="ellipse">
              <a:avLst/>
            </a:prstGeom>
            <a:solidFill>
              <a:srgbClr val="6F9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451975" y="6354762"/>
            <a:ext cx="296863" cy="296863"/>
            <a:chOff x="9451975" y="6354762"/>
            <a:chExt cx="296863" cy="296863"/>
          </a:xfrm>
        </p:grpSpPr>
        <p:sp>
          <p:nvSpPr>
            <p:cNvPr id="309" name="Oval 233"/>
            <p:cNvSpPr>
              <a:spLocks noChangeArrowheads="1"/>
            </p:cNvSpPr>
            <p:nvPr/>
          </p:nvSpPr>
          <p:spPr bwMode="auto">
            <a:xfrm>
              <a:off x="9451975" y="6354762"/>
              <a:ext cx="296863" cy="296863"/>
            </a:xfrm>
            <a:prstGeom prst="ellipse">
              <a:avLst/>
            </a:prstGeom>
            <a:solidFill>
              <a:srgbClr val="3A5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Freeform 234"/>
            <p:cNvSpPr>
              <a:spLocks noEditPoints="1"/>
            </p:cNvSpPr>
            <p:nvPr/>
          </p:nvSpPr>
          <p:spPr bwMode="auto">
            <a:xfrm>
              <a:off x="9451975" y="6354762"/>
              <a:ext cx="296863" cy="296863"/>
            </a:xfrm>
            <a:custGeom>
              <a:avLst/>
              <a:gdLst>
                <a:gd name="T0" fmla="*/ 63 w 163"/>
                <a:gd name="T1" fmla="*/ 161 h 163"/>
                <a:gd name="T2" fmla="*/ 82 w 163"/>
                <a:gd name="T3" fmla="*/ 163 h 163"/>
                <a:gd name="T4" fmla="*/ 95 w 163"/>
                <a:gd name="T5" fmla="*/ 162 h 163"/>
                <a:gd name="T6" fmla="*/ 79 w 163"/>
                <a:gd name="T7" fmla="*/ 83 h 163"/>
                <a:gd name="T8" fmla="*/ 63 w 163"/>
                <a:gd name="T9" fmla="*/ 161 h 163"/>
                <a:gd name="T10" fmla="*/ 0 w 163"/>
                <a:gd name="T11" fmla="*/ 82 h 163"/>
                <a:gd name="T12" fmla="*/ 7 w 163"/>
                <a:gd name="T13" fmla="*/ 115 h 163"/>
                <a:gd name="T14" fmla="*/ 82 w 163"/>
                <a:gd name="T15" fmla="*/ 79 h 163"/>
                <a:gd name="T16" fmla="*/ 0 w 163"/>
                <a:gd name="T17" fmla="*/ 82 h 163"/>
                <a:gd name="T18" fmla="*/ 137 w 163"/>
                <a:gd name="T19" fmla="*/ 142 h 163"/>
                <a:gd name="T20" fmla="*/ 156 w 163"/>
                <a:gd name="T21" fmla="*/ 116 h 163"/>
                <a:gd name="T22" fmla="*/ 82 w 163"/>
                <a:gd name="T23" fmla="*/ 87 h 163"/>
                <a:gd name="T24" fmla="*/ 137 w 163"/>
                <a:gd name="T25" fmla="*/ 142 h 163"/>
                <a:gd name="T26" fmla="*/ 117 w 163"/>
                <a:gd name="T27" fmla="*/ 8 h 163"/>
                <a:gd name="T28" fmla="*/ 85 w 163"/>
                <a:gd name="T29" fmla="*/ 0 h 163"/>
                <a:gd name="T30" fmla="*/ 88 w 163"/>
                <a:gd name="T31" fmla="*/ 83 h 163"/>
                <a:gd name="T32" fmla="*/ 117 w 163"/>
                <a:gd name="T33" fmla="*/ 8 h 163"/>
                <a:gd name="T34" fmla="*/ 163 w 163"/>
                <a:gd name="T35" fmla="*/ 71 h 163"/>
                <a:gd name="T36" fmla="*/ 152 w 163"/>
                <a:gd name="T37" fmla="*/ 40 h 163"/>
                <a:gd name="T38" fmla="*/ 86 w 163"/>
                <a:gd name="T39" fmla="*/ 87 h 163"/>
                <a:gd name="T40" fmla="*/ 163 w 163"/>
                <a:gd name="T41" fmla="*/ 71 h 163"/>
                <a:gd name="T42" fmla="*/ 39 w 163"/>
                <a:gd name="T43" fmla="*/ 12 h 163"/>
                <a:gd name="T44" fmla="*/ 14 w 163"/>
                <a:gd name="T45" fmla="*/ 36 h 163"/>
                <a:gd name="T46" fmla="*/ 86 w 163"/>
                <a:gd name="T47" fmla="*/ 79 h 163"/>
                <a:gd name="T48" fmla="*/ 39 w 163"/>
                <a:gd name="T49" fmla="*/ 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" h="163">
                  <a:moveTo>
                    <a:pt x="63" y="161"/>
                  </a:moveTo>
                  <a:cubicBezTo>
                    <a:pt x="69" y="162"/>
                    <a:pt x="75" y="163"/>
                    <a:pt x="82" y="163"/>
                  </a:cubicBezTo>
                  <a:cubicBezTo>
                    <a:pt x="86" y="163"/>
                    <a:pt x="91" y="163"/>
                    <a:pt x="95" y="162"/>
                  </a:cubicBezTo>
                  <a:cubicBezTo>
                    <a:pt x="79" y="83"/>
                    <a:pt x="79" y="83"/>
                    <a:pt x="79" y="83"/>
                  </a:cubicBezTo>
                  <a:lnTo>
                    <a:pt x="63" y="161"/>
                  </a:lnTo>
                  <a:close/>
                  <a:moveTo>
                    <a:pt x="0" y="82"/>
                  </a:moveTo>
                  <a:cubicBezTo>
                    <a:pt x="0" y="94"/>
                    <a:pt x="3" y="105"/>
                    <a:pt x="7" y="115"/>
                  </a:cubicBezTo>
                  <a:cubicBezTo>
                    <a:pt x="82" y="79"/>
                    <a:pt x="82" y="79"/>
                    <a:pt x="82" y="79"/>
                  </a:cubicBezTo>
                  <a:lnTo>
                    <a:pt x="0" y="82"/>
                  </a:lnTo>
                  <a:close/>
                  <a:moveTo>
                    <a:pt x="137" y="142"/>
                  </a:moveTo>
                  <a:cubicBezTo>
                    <a:pt x="145" y="135"/>
                    <a:pt x="151" y="126"/>
                    <a:pt x="156" y="116"/>
                  </a:cubicBezTo>
                  <a:cubicBezTo>
                    <a:pt x="82" y="87"/>
                    <a:pt x="82" y="87"/>
                    <a:pt x="82" y="87"/>
                  </a:cubicBezTo>
                  <a:lnTo>
                    <a:pt x="137" y="142"/>
                  </a:lnTo>
                  <a:close/>
                  <a:moveTo>
                    <a:pt x="117" y="8"/>
                  </a:moveTo>
                  <a:cubicBezTo>
                    <a:pt x="108" y="3"/>
                    <a:pt x="97" y="1"/>
                    <a:pt x="85" y="0"/>
                  </a:cubicBezTo>
                  <a:cubicBezTo>
                    <a:pt x="88" y="83"/>
                    <a:pt x="88" y="83"/>
                    <a:pt x="88" y="83"/>
                  </a:cubicBezTo>
                  <a:lnTo>
                    <a:pt x="117" y="8"/>
                  </a:lnTo>
                  <a:close/>
                  <a:moveTo>
                    <a:pt x="163" y="71"/>
                  </a:moveTo>
                  <a:cubicBezTo>
                    <a:pt x="161" y="60"/>
                    <a:pt x="158" y="49"/>
                    <a:pt x="152" y="40"/>
                  </a:cubicBezTo>
                  <a:cubicBezTo>
                    <a:pt x="86" y="87"/>
                    <a:pt x="86" y="87"/>
                    <a:pt x="86" y="87"/>
                  </a:cubicBezTo>
                  <a:lnTo>
                    <a:pt x="163" y="71"/>
                  </a:lnTo>
                  <a:close/>
                  <a:moveTo>
                    <a:pt x="39" y="12"/>
                  </a:moveTo>
                  <a:cubicBezTo>
                    <a:pt x="29" y="18"/>
                    <a:pt x="21" y="26"/>
                    <a:pt x="14" y="36"/>
                  </a:cubicBezTo>
                  <a:cubicBezTo>
                    <a:pt x="86" y="79"/>
                    <a:pt x="86" y="79"/>
                    <a:pt x="86" y="79"/>
                  </a:cubicBezTo>
                  <a:lnTo>
                    <a:pt x="39" y="12"/>
                  </a:lnTo>
                  <a:close/>
                </a:path>
              </a:pathLst>
            </a:custGeom>
            <a:solidFill>
              <a:srgbClr val="374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Oval 235"/>
            <p:cNvSpPr>
              <a:spLocks noChangeArrowheads="1"/>
            </p:cNvSpPr>
            <p:nvPr/>
          </p:nvSpPr>
          <p:spPr bwMode="auto">
            <a:xfrm>
              <a:off x="9490075" y="6391275"/>
              <a:ext cx="222250" cy="223838"/>
            </a:xfrm>
            <a:prstGeom prst="ellipse">
              <a:avLst/>
            </a:prstGeom>
            <a:solidFill>
              <a:srgbClr val="4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Oval 236"/>
            <p:cNvSpPr>
              <a:spLocks noChangeArrowheads="1"/>
            </p:cNvSpPr>
            <p:nvPr/>
          </p:nvSpPr>
          <p:spPr bwMode="auto">
            <a:xfrm>
              <a:off x="9531350" y="6432550"/>
              <a:ext cx="139700" cy="138113"/>
            </a:xfrm>
            <a:prstGeom prst="ellipse">
              <a:avLst/>
            </a:prstGeom>
            <a:solidFill>
              <a:srgbClr val="446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Oval 237"/>
            <p:cNvSpPr>
              <a:spLocks noChangeArrowheads="1"/>
            </p:cNvSpPr>
            <p:nvPr/>
          </p:nvSpPr>
          <p:spPr bwMode="auto">
            <a:xfrm>
              <a:off x="9571038" y="6472237"/>
              <a:ext cx="58738" cy="60325"/>
            </a:xfrm>
            <a:prstGeom prst="ellipse">
              <a:avLst/>
            </a:prstGeom>
            <a:solidFill>
              <a:srgbClr val="6F9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812338" y="6354762"/>
            <a:ext cx="296863" cy="296863"/>
            <a:chOff x="9812338" y="6354762"/>
            <a:chExt cx="296863" cy="296863"/>
          </a:xfrm>
        </p:grpSpPr>
        <p:sp>
          <p:nvSpPr>
            <p:cNvPr id="314" name="Oval 238"/>
            <p:cNvSpPr>
              <a:spLocks noChangeArrowheads="1"/>
            </p:cNvSpPr>
            <p:nvPr/>
          </p:nvSpPr>
          <p:spPr bwMode="auto">
            <a:xfrm>
              <a:off x="9812338" y="6354762"/>
              <a:ext cx="296863" cy="296863"/>
            </a:xfrm>
            <a:prstGeom prst="ellipse">
              <a:avLst/>
            </a:prstGeom>
            <a:solidFill>
              <a:srgbClr val="3A5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Freeform 239"/>
            <p:cNvSpPr>
              <a:spLocks noEditPoints="1"/>
            </p:cNvSpPr>
            <p:nvPr/>
          </p:nvSpPr>
          <p:spPr bwMode="auto">
            <a:xfrm>
              <a:off x="9812338" y="6354762"/>
              <a:ext cx="295275" cy="296863"/>
            </a:xfrm>
            <a:custGeom>
              <a:avLst/>
              <a:gdLst>
                <a:gd name="T0" fmla="*/ 63 w 162"/>
                <a:gd name="T1" fmla="*/ 161 h 163"/>
                <a:gd name="T2" fmla="*/ 82 w 162"/>
                <a:gd name="T3" fmla="*/ 163 h 163"/>
                <a:gd name="T4" fmla="*/ 95 w 162"/>
                <a:gd name="T5" fmla="*/ 162 h 163"/>
                <a:gd name="T6" fmla="*/ 79 w 162"/>
                <a:gd name="T7" fmla="*/ 83 h 163"/>
                <a:gd name="T8" fmla="*/ 63 w 162"/>
                <a:gd name="T9" fmla="*/ 161 h 163"/>
                <a:gd name="T10" fmla="*/ 0 w 162"/>
                <a:gd name="T11" fmla="*/ 82 h 163"/>
                <a:gd name="T12" fmla="*/ 7 w 162"/>
                <a:gd name="T13" fmla="*/ 115 h 163"/>
                <a:gd name="T14" fmla="*/ 82 w 162"/>
                <a:gd name="T15" fmla="*/ 79 h 163"/>
                <a:gd name="T16" fmla="*/ 0 w 162"/>
                <a:gd name="T17" fmla="*/ 82 h 163"/>
                <a:gd name="T18" fmla="*/ 136 w 162"/>
                <a:gd name="T19" fmla="*/ 142 h 163"/>
                <a:gd name="T20" fmla="*/ 155 w 162"/>
                <a:gd name="T21" fmla="*/ 116 h 163"/>
                <a:gd name="T22" fmla="*/ 82 w 162"/>
                <a:gd name="T23" fmla="*/ 87 h 163"/>
                <a:gd name="T24" fmla="*/ 136 w 162"/>
                <a:gd name="T25" fmla="*/ 142 h 163"/>
                <a:gd name="T26" fmla="*/ 117 w 162"/>
                <a:gd name="T27" fmla="*/ 8 h 163"/>
                <a:gd name="T28" fmla="*/ 85 w 162"/>
                <a:gd name="T29" fmla="*/ 0 h 163"/>
                <a:gd name="T30" fmla="*/ 88 w 162"/>
                <a:gd name="T31" fmla="*/ 83 h 163"/>
                <a:gd name="T32" fmla="*/ 117 w 162"/>
                <a:gd name="T33" fmla="*/ 8 h 163"/>
                <a:gd name="T34" fmla="*/ 162 w 162"/>
                <a:gd name="T35" fmla="*/ 71 h 163"/>
                <a:gd name="T36" fmla="*/ 152 w 162"/>
                <a:gd name="T37" fmla="*/ 40 h 163"/>
                <a:gd name="T38" fmla="*/ 86 w 162"/>
                <a:gd name="T39" fmla="*/ 87 h 163"/>
                <a:gd name="T40" fmla="*/ 162 w 162"/>
                <a:gd name="T41" fmla="*/ 71 h 163"/>
                <a:gd name="T42" fmla="*/ 39 w 162"/>
                <a:gd name="T43" fmla="*/ 12 h 163"/>
                <a:gd name="T44" fmla="*/ 14 w 162"/>
                <a:gd name="T45" fmla="*/ 36 h 163"/>
                <a:gd name="T46" fmla="*/ 86 w 162"/>
                <a:gd name="T47" fmla="*/ 79 h 163"/>
                <a:gd name="T48" fmla="*/ 39 w 162"/>
                <a:gd name="T49" fmla="*/ 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163">
                  <a:moveTo>
                    <a:pt x="63" y="161"/>
                  </a:moveTo>
                  <a:cubicBezTo>
                    <a:pt x="69" y="162"/>
                    <a:pt x="75" y="163"/>
                    <a:pt x="82" y="163"/>
                  </a:cubicBezTo>
                  <a:cubicBezTo>
                    <a:pt x="86" y="163"/>
                    <a:pt x="91" y="163"/>
                    <a:pt x="95" y="162"/>
                  </a:cubicBezTo>
                  <a:cubicBezTo>
                    <a:pt x="79" y="83"/>
                    <a:pt x="79" y="83"/>
                    <a:pt x="79" y="83"/>
                  </a:cubicBezTo>
                  <a:lnTo>
                    <a:pt x="63" y="161"/>
                  </a:lnTo>
                  <a:close/>
                  <a:moveTo>
                    <a:pt x="0" y="82"/>
                  </a:moveTo>
                  <a:cubicBezTo>
                    <a:pt x="0" y="94"/>
                    <a:pt x="3" y="105"/>
                    <a:pt x="7" y="115"/>
                  </a:cubicBezTo>
                  <a:cubicBezTo>
                    <a:pt x="82" y="79"/>
                    <a:pt x="82" y="79"/>
                    <a:pt x="82" y="79"/>
                  </a:cubicBezTo>
                  <a:lnTo>
                    <a:pt x="0" y="82"/>
                  </a:lnTo>
                  <a:close/>
                  <a:moveTo>
                    <a:pt x="136" y="142"/>
                  </a:moveTo>
                  <a:cubicBezTo>
                    <a:pt x="144" y="135"/>
                    <a:pt x="151" y="126"/>
                    <a:pt x="155" y="116"/>
                  </a:cubicBezTo>
                  <a:cubicBezTo>
                    <a:pt x="82" y="87"/>
                    <a:pt x="82" y="87"/>
                    <a:pt x="82" y="87"/>
                  </a:cubicBezTo>
                  <a:lnTo>
                    <a:pt x="136" y="142"/>
                  </a:lnTo>
                  <a:close/>
                  <a:moveTo>
                    <a:pt x="117" y="8"/>
                  </a:moveTo>
                  <a:cubicBezTo>
                    <a:pt x="107" y="3"/>
                    <a:pt x="97" y="1"/>
                    <a:pt x="85" y="0"/>
                  </a:cubicBezTo>
                  <a:cubicBezTo>
                    <a:pt x="88" y="83"/>
                    <a:pt x="88" y="83"/>
                    <a:pt x="88" y="83"/>
                  </a:cubicBezTo>
                  <a:lnTo>
                    <a:pt x="117" y="8"/>
                  </a:lnTo>
                  <a:close/>
                  <a:moveTo>
                    <a:pt x="162" y="71"/>
                  </a:moveTo>
                  <a:cubicBezTo>
                    <a:pt x="161" y="60"/>
                    <a:pt x="157" y="49"/>
                    <a:pt x="152" y="40"/>
                  </a:cubicBezTo>
                  <a:cubicBezTo>
                    <a:pt x="86" y="87"/>
                    <a:pt x="86" y="87"/>
                    <a:pt x="86" y="87"/>
                  </a:cubicBezTo>
                  <a:lnTo>
                    <a:pt x="162" y="71"/>
                  </a:lnTo>
                  <a:close/>
                  <a:moveTo>
                    <a:pt x="39" y="12"/>
                  </a:moveTo>
                  <a:cubicBezTo>
                    <a:pt x="29" y="18"/>
                    <a:pt x="21" y="26"/>
                    <a:pt x="14" y="36"/>
                  </a:cubicBezTo>
                  <a:cubicBezTo>
                    <a:pt x="86" y="79"/>
                    <a:pt x="86" y="79"/>
                    <a:pt x="86" y="79"/>
                  </a:cubicBezTo>
                  <a:lnTo>
                    <a:pt x="39" y="12"/>
                  </a:lnTo>
                  <a:close/>
                </a:path>
              </a:pathLst>
            </a:custGeom>
            <a:solidFill>
              <a:srgbClr val="374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Oval 240"/>
            <p:cNvSpPr>
              <a:spLocks noChangeArrowheads="1"/>
            </p:cNvSpPr>
            <p:nvPr/>
          </p:nvSpPr>
          <p:spPr bwMode="auto">
            <a:xfrm>
              <a:off x="9848850" y="6391275"/>
              <a:ext cx="223838" cy="223838"/>
            </a:xfrm>
            <a:prstGeom prst="ellipse">
              <a:avLst/>
            </a:prstGeom>
            <a:solidFill>
              <a:srgbClr val="4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Oval 241"/>
            <p:cNvSpPr>
              <a:spLocks noChangeArrowheads="1"/>
            </p:cNvSpPr>
            <p:nvPr/>
          </p:nvSpPr>
          <p:spPr bwMode="auto">
            <a:xfrm>
              <a:off x="9893300" y="6432550"/>
              <a:ext cx="138113" cy="138113"/>
            </a:xfrm>
            <a:prstGeom prst="ellipse">
              <a:avLst/>
            </a:prstGeom>
            <a:solidFill>
              <a:srgbClr val="446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Oval 242"/>
            <p:cNvSpPr>
              <a:spLocks noChangeArrowheads="1"/>
            </p:cNvSpPr>
            <p:nvPr/>
          </p:nvSpPr>
          <p:spPr bwMode="auto">
            <a:xfrm>
              <a:off x="9931400" y="6472237"/>
              <a:ext cx="60325" cy="60325"/>
            </a:xfrm>
            <a:prstGeom prst="ellipse">
              <a:avLst/>
            </a:prstGeom>
            <a:solidFill>
              <a:srgbClr val="6F9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0172700" y="6354762"/>
            <a:ext cx="296863" cy="296863"/>
            <a:chOff x="10172700" y="6354762"/>
            <a:chExt cx="296863" cy="296863"/>
          </a:xfrm>
        </p:grpSpPr>
        <p:sp>
          <p:nvSpPr>
            <p:cNvPr id="319" name="Oval 243"/>
            <p:cNvSpPr>
              <a:spLocks noChangeArrowheads="1"/>
            </p:cNvSpPr>
            <p:nvPr/>
          </p:nvSpPr>
          <p:spPr bwMode="auto">
            <a:xfrm>
              <a:off x="10172700" y="6354762"/>
              <a:ext cx="296863" cy="296863"/>
            </a:xfrm>
            <a:prstGeom prst="ellipse">
              <a:avLst/>
            </a:prstGeom>
            <a:solidFill>
              <a:srgbClr val="3A5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Freeform 244"/>
            <p:cNvSpPr>
              <a:spLocks noEditPoints="1"/>
            </p:cNvSpPr>
            <p:nvPr/>
          </p:nvSpPr>
          <p:spPr bwMode="auto">
            <a:xfrm>
              <a:off x="10172700" y="6354762"/>
              <a:ext cx="295275" cy="296863"/>
            </a:xfrm>
            <a:custGeom>
              <a:avLst/>
              <a:gdLst>
                <a:gd name="T0" fmla="*/ 63 w 162"/>
                <a:gd name="T1" fmla="*/ 161 h 163"/>
                <a:gd name="T2" fmla="*/ 82 w 162"/>
                <a:gd name="T3" fmla="*/ 163 h 163"/>
                <a:gd name="T4" fmla="*/ 95 w 162"/>
                <a:gd name="T5" fmla="*/ 162 h 163"/>
                <a:gd name="T6" fmla="*/ 79 w 162"/>
                <a:gd name="T7" fmla="*/ 83 h 163"/>
                <a:gd name="T8" fmla="*/ 63 w 162"/>
                <a:gd name="T9" fmla="*/ 161 h 163"/>
                <a:gd name="T10" fmla="*/ 0 w 162"/>
                <a:gd name="T11" fmla="*/ 82 h 163"/>
                <a:gd name="T12" fmla="*/ 7 w 162"/>
                <a:gd name="T13" fmla="*/ 115 h 163"/>
                <a:gd name="T14" fmla="*/ 82 w 162"/>
                <a:gd name="T15" fmla="*/ 79 h 163"/>
                <a:gd name="T16" fmla="*/ 0 w 162"/>
                <a:gd name="T17" fmla="*/ 82 h 163"/>
                <a:gd name="T18" fmla="*/ 136 w 162"/>
                <a:gd name="T19" fmla="*/ 142 h 163"/>
                <a:gd name="T20" fmla="*/ 155 w 162"/>
                <a:gd name="T21" fmla="*/ 116 h 163"/>
                <a:gd name="T22" fmla="*/ 82 w 162"/>
                <a:gd name="T23" fmla="*/ 87 h 163"/>
                <a:gd name="T24" fmla="*/ 136 w 162"/>
                <a:gd name="T25" fmla="*/ 142 h 163"/>
                <a:gd name="T26" fmla="*/ 117 w 162"/>
                <a:gd name="T27" fmla="*/ 8 h 163"/>
                <a:gd name="T28" fmla="*/ 85 w 162"/>
                <a:gd name="T29" fmla="*/ 0 h 163"/>
                <a:gd name="T30" fmla="*/ 88 w 162"/>
                <a:gd name="T31" fmla="*/ 83 h 163"/>
                <a:gd name="T32" fmla="*/ 117 w 162"/>
                <a:gd name="T33" fmla="*/ 8 h 163"/>
                <a:gd name="T34" fmla="*/ 162 w 162"/>
                <a:gd name="T35" fmla="*/ 71 h 163"/>
                <a:gd name="T36" fmla="*/ 152 w 162"/>
                <a:gd name="T37" fmla="*/ 40 h 163"/>
                <a:gd name="T38" fmla="*/ 86 w 162"/>
                <a:gd name="T39" fmla="*/ 87 h 163"/>
                <a:gd name="T40" fmla="*/ 162 w 162"/>
                <a:gd name="T41" fmla="*/ 71 h 163"/>
                <a:gd name="T42" fmla="*/ 38 w 162"/>
                <a:gd name="T43" fmla="*/ 12 h 163"/>
                <a:gd name="T44" fmla="*/ 14 w 162"/>
                <a:gd name="T45" fmla="*/ 36 h 163"/>
                <a:gd name="T46" fmla="*/ 86 w 162"/>
                <a:gd name="T47" fmla="*/ 79 h 163"/>
                <a:gd name="T48" fmla="*/ 38 w 162"/>
                <a:gd name="T49" fmla="*/ 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163">
                  <a:moveTo>
                    <a:pt x="63" y="161"/>
                  </a:moveTo>
                  <a:cubicBezTo>
                    <a:pt x="69" y="162"/>
                    <a:pt x="75" y="163"/>
                    <a:pt x="82" y="163"/>
                  </a:cubicBezTo>
                  <a:cubicBezTo>
                    <a:pt x="86" y="163"/>
                    <a:pt x="91" y="163"/>
                    <a:pt x="95" y="162"/>
                  </a:cubicBezTo>
                  <a:cubicBezTo>
                    <a:pt x="79" y="83"/>
                    <a:pt x="79" y="83"/>
                    <a:pt x="79" y="83"/>
                  </a:cubicBezTo>
                  <a:lnTo>
                    <a:pt x="63" y="161"/>
                  </a:lnTo>
                  <a:close/>
                  <a:moveTo>
                    <a:pt x="0" y="82"/>
                  </a:moveTo>
                  <a:cubicBezTo>
                    <a:pt x="0" y="94"/>
                    <a:pt x="3" y="105"/>
                    <a:pt x="7" y="115"/>
                  </a:cubicBezTo>
                  <a:cubicBezTo>
                    <a:pt x="82" y="79"/>
                    <a:pt x="82" y="79"/>
                    <a:pt x="82" y="79"/>
                  </a:cubicBezTo>
                  <a:lnTo>
                    <a:pt x="0" y="82"/>
                  </a:lnTo>
                  <a:close/>
                  <a:moveTo>
                    <a:pt x="136" y="142"/>
                  </a:moveTo>
                  <a:cubicBezTo>
                    <a:pt x="144" y="135"/>
                    <a:pt x="151" y="126"/>
                    <a:pt x="155" y="116"/>
                  </a:cubicBezTo>
                  <a:cubicBezTo>
                    <a:pt x="82" y="87"/>
                    <a:pt x="82" y="87"/>
                    <a:pt x="82" y="87"/>
                  </a:cubicBezTo>
                  <a:lnTo>
                    <a:pt x="136" y="142"/>
                  </a:lnTo>
                  <a:close/>
                  <a:moveTo>
                    <a:pt x="117" y="8"/>
                  </a:moveTo>
                  <a:cubicBezTo>
                    <a:pt x="107" y="3"/>
                    <a:pt x="96" y="1"/>
                    <a:pt x="85" y="0"/>
                  </a:cubicBezTo>
                  <a:cubicBezTo>
                    <a:pt x="88" y="83"/>
                    <a:pt x="88" y="83"/>
                    <a:pt x="88" y="83"/>
                  </a:cubicBezTo>
                  <a:lnTo>
                    <a:pt x="117" y="8"/>
                  </a:lnTo>
                  <a:close/>
                  <a:moveTo>
                    <a:pt x="162" y="71"/>
                  </a:moveTo>
                  <a:cubicBezTo>
                    <a:pt x="161" y="60"/>
                    <a:pt x="157" y="49"/>
                    <a:pt x="152" y="40"/>
                  </a:cubicBezTo>
                  <a:cubicBezTo>
                    <a:pt x="86" y="87"/>
                    <a:pt x="86" y="87"/>
                    <a:pt x="86" y="87"/>
                  </a:cubicBezTo>
                  <a:lnTo>
                    <a:pt x="162" y="71"/>
                  </a:lnTo>
                  <a:close/>
                  <a:moveTo>
                    <a:pt x="38" y="12"/>
                  </a:moveTo>
                  <a:cubicBezTo>
                    <a:pt x="29" y="18"/>
                    <a:pt x="20" y="26"/>
                    <a:pt x="14" y="36"/>
                  </a:cubicBezTo>
                  <a:cubicBezTo>
                    <a:pt x="86" y="79"/>
                    <a:pt x="86" y="79"/>
                    <a:pt x="86" y="79"/>
                  </a:cubicBezTo>
                  <a:lnTo>
                    <a:pt x="38" y="12"/>
                  </a:lnTo>
                  <a:close/>
                </a:path>
              </a:pathLst>
            </a:custGeom>
            <a:solidFill>
              <a:srgbClr val="374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Oval 245"/>
            <p:cNvSpPr>
              <a:spLocks noChangeArrowheads="1"/>
            </p:cNvSpPr>
            <p:nvPr/>
          </p:nvSpPr>
          <p:spPr bwMode="auto">
            <a:xfrm>
              <a:off x="10209213" y="6391275"/>
              <a:ext cx="223838" cy="223838"/>
            </a:xfrm>
            <a:prstGeom prst="ellipse">
              <a:avLst/>
            </a:prstGeom>
            <a:solidFill>
              <a:srgbClr val="4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Oval 246"/>
            <p:cNvSpPr>
              <a:spLocks noChangeArrowheads="1"/>
            </p:cNvSpPr>
            <p:nvPr/>
          </p:nvSpPr>
          <p:spPr bwMode="auto">
            <a:xfrm>
              <a:off x="10253663" y="6432550"/>
              <a:ext cx="138113" cy="138113"/>
            </a:xfrm>
            <a:prstGeom prst="ellipse">
              <a:avLst/>
            </a:prstGeom>
            <a:solidFill>
              <a:srgbClr val="446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Oval 247"/>
            <p:cNvSpPr>
              <a:spLocks noChangeArrowheads="1"/>
            </p:cNvSpPr>
            <p:nvPr/>
          </p:nvSpPr>
          <p:spPr bwMode="auto">
            <a:xfrm>
              <a:off x="10291763" y="6472237"/>
              <a:ext cx="60325" cy="60325"/>
            </a:xfrm>
            <a:prstGeom prst="ellipse">
              <a:avLst/>
            </a:prstGeom>
            <a:solidFill>
              <a:srgbClr val="6F9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534650" y="6354762"/>
            <a:ext cx="296863" cy="296863"/>
            <a:chOff x="10534650" y="6354762"/>
            <a:chExt cx="296863" cy="296863"/>
          </a:xfrm>
        </p:grpSpPr>
        <p:sp>
          <p:nvSpPr>
            <p:cNvPr id="324" name="Oval 248"/>
            <p:cNvSpPr>
              <a:spLocks noChangeArrowheads="1"/>
            </p:cNvSpPr>
            <p:nvPr/>
          </p:nvSpPr>
          <p:spPr bwMode="auto">
            <a:xfrm>
              <a:off x="10534650" y="6354762"/>
              <a:ext cx="296863" cy="296863"/>
            </a:xfrm>
            <a:prstGeom prst="ellipse">
              <a:avLst/>
            </a:prstGeom>
            <a:solidFill>
              <a:srgbClr val="3A5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Freeform 249"/>
            <p:cNvSpPr>
              <a:spLocks noEditPoints="1"/>
            </p:cNvSpPr>
            <p:nvPr/>
          </p:nvSpPr>
          <p:spPr bwMode="auto">
            <a:xfrm>
              <a:off x="10534650" y="6354762"/>
              <a:ext cx="295275" cy="296863"/>
            </a:xfrm>
            <a:custGeom>
              <a:avLst/>
              <a:gdLst>
                <a:gd name="T0" fmla="*/ 62 w 162"/>
                <a:gd name="T1" fmla="*/ 161 h 163"/>
                <a:gd name="T2" fmla="*/ 81 w 162"/>
                <a:gd name="T3" fmla="*/ 163 h 163"/>
                <a:gd name="T4" fmla="*/ 95 w 162"/>
                <a:gd name="T5" fmla="*/ 162 h 163"/>
                <a:gd name="T6" fmla="*/ 79 w 162"/>
                <a:gd name="T7" fmla="*/ 83 h 163"/>
                <a:gd name="T8" fmla="*/ 62 w 162"/>
                <a:gd name="T9" fmla="*/ 161 h 163"/>
                <a:gd name="T10" fmla="*/ 0 w 162"/>
                <a:gd name="T11" fmla="*/ 82 h 163"/>
                <a:gd name="T12" fmla="*/ 7 w 162"/>
                <a:gd name="T13" fmla="*/ 115 h 163"/>
                <a:gd name="T14" fmla="*/ 81 w 162"/>
                <a:gd name="T15" fmla="*/ 79 h 163"/>
                <a:gd name="T16" fmla="*/ 0 w 162"/>
                <a:gd name="T17" fmla="*/ 82 h 163"/>
                <a:gd name="T18" fmla="*/ 136 w 162"/>
                <a:gd name="T19" fmla="*/ 142 h 163"/>
                <a:gd name="T20" fmla="*/ 155 w 162"/>
                <a:gd name="T21" fmla="*/ 116 h 163"/>
                <a:gd name="T22" fmla="*/ 81 w 162"/>
                <a:gd name="T23" fmla="*/ 87 h 163"/>
                <a:gd name="T24" fmla="*/ 136 w 162"/>
                <a:gd name="T25" fmla="*/ 142 h 163"/>
                <a:gd name="T26" fmla="*/ 117 w 162"/>
                <a:gd name="T27" fmla="*/ 8 h 163"/>
                <a:gd name="T28" fmla="*/ 85 w 162"/>
                <a:gd name="T29" fmla="*/ 0 h 163"/>
                <a:gd name="T30" fmla="*/ 88 w 162"/>
                <a:gd name="T31" fmla="*/ 83 h 163"/>
                <a:gd name="T32" fmla="*/ 117 w 162"/>
                <a:gd name="T33" fmla="*/ 8 h 163"/>
                <a:gd name="T34" fmla="*/ 162 w 162"/>
                <a:gd name="T35" fmla="*/ 71 h 163"/>
                <a:gd name="T36" fmla="*/ 152 w 162"/>
                <a:gd name="T37" fmla="*/ 40 h 163"/>
                <a:gd name="T38" fmla="*/ 86 w 162"/>
                <a:gd name="T39" fmla="*/ 87 h 163"/>
                <a:gd name="T40" fmla="*/ 162 w 162"/>
                <a:gd name="T41" fmla="*/ 71 h 163"/>
                <a:gd name="T42" fmla="*/ 38 w 162"/>
                <a:gd name="T43" fmla="*/ 12 h 163"/>
                <a:gd name="T44" fmla="*/ 14 w 162"/>
                <a:gd name="T45" fmla="*/ 36 h 163"/>
                <a:gd name="T46" fmla="*/ 86 w 162"/>
                <a:gd name="T47" fmla="*/ 79 h 163"/>
                <a:gd name="T48" fmla="*/ 38 w 162"/>
                <a:gd name="T49" fmla="*/ 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163">
                  <a:moveTo>
                    <a:pt x="62" y="161"/>
                  </a:moveTo>
                  <a:cubicBezTo>
                    <a:pt x="69" y="162"/>
                    <a:pt x="75" y="163"/>
                    <a:pt x="81" y="163"/>
                  </a:cubicBezTo>
                  <a:cubicBezTo>
                    <a:pt x="86" y="163"/>
                    <a:pt x="90" y="163"/>
                    <a:pt x="95" y="162"/>
                  </a:cubicBezTo>
                  <a:cubicBezTo>
                    <a:pt x="79" y="83"/>
                    <a:pt x="79" y="83"/>
                    <a:pt x="79" y="83"/>
                  </a:cubicBezTo>
                  <a:lnTo>
                    <a:pt x="62" y="161"/>
                  </a:lnTo>
                  <a:close/>
                  <a:moveTo>
                    <a:pt x="0" y="82"/>
                  </a:moveTo>
                  <a:cubicBezTo>
                    <a:pt x="0" y="94"/>
                    <a:pt x="3" y="105"/>
                    <a:pt x="7" y="115"/>
                  </a:cubicBezTo>
                  <a:cubicBezTo>
                    <a:pt x="81" y="79"/>
                    <a:pt x="81" y="79"/>
                    <a:pt x="81" y="79"/>
                  </a:cubicBezTo>
                  <a:lnTo>
                    <a:pt x="0" y="82"/>
                  </a:lnTo>
                  <a:close/>
                  <a:moveTo>
                    <a:pt x="136" y="142"/>
                  </a:moveTo>
                  <a:cubicBezTo>
                    <a:pt x="144" y="135"/>
                    <a:pt x="151" y="126"/>
                    <a:pt x="155" y="116"/>
                  </a:cubicBezTo>
                  <a:cubicBezTo>
                    <a:pt x="81" y="87"/>
                    <a:pt x="81" y="87"/>
                    <a:pt x="81" y="87"/>
                  </a:cubicBezTo>
                  <a:lnTo>
                    <a:pt x="136" y="142"/>
                  </a:lnTo>
                  <a:close/>
                  <a:moveTo>
                    <a:pt x="117" y="8"/>
                  </a:moveTo>
                  <a:cubicBezTo>
                    <a:pt x="107" y="3"/>
                    <a:pt x="96" y="1"/>
                    <a:pt x="85" y="0"/>
                  </a:cubicBezTo>
                  <a:cubicBezTo>
                    <a:pt x="88" y="83"/>
                    <a:pt x="88" y="83"/>
                    <a:pt x="88" y="83"/>
                  </a:cubicBezTo>
                  <a:lnTo>
                    <a:pt x="117" y="8"/>
                  </a:lnTo>
                  <a:close/>
                  <a:moveTo>
                    <a:pt x="162" y="71"/>
                  </a:moveTo>
                  <a:cubicBezTo>
                    <a:pt x="161" y="60"/>
                    <a:pt x="157" y="49"/>
                    <a:pt x="152" y="40"/>
                  </a:cubicBezTo>
                  <a:cubicBezTo>
                    <a:pt x="86" y="87"/>
                    <a:pt x="86" y="87"/>
                    <a:pt x="86" y="87"/>
                  </a:cubicBezTo>
                  <a:lnTo>
                    <a:pt x="162" y="71"/>
                  </a:lnTo>
                  <a:close/>
                  <a:moveTo>
                    <a:pt x="38" y="12"/>
                  </a:moveTo>
                  <a:cubicBezTo>
                    <a:pt x="29" y="18"/>
                    <a:pt x="20" y="26"/>
                    <a:pt x="14" y="36"/>
                  </a:cubicBezTo>
                  <a:cubicBezTo>
                    <a:pt x="86" y="79"/>
                    <a:pt x="86" y="79"/>
                    <a:pt x="86" y="79"/>
                  </a:cubicBezTo>
                  <a:lnTo>
                    <a:pt x="38" y="12"/>
                  </a:lnTo>
                  <a:close/>
                </a:path>
              </a:pathLst>
            </a:custGeom>
            <a:solidFill>
              <a:srgbClr val="374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Oval 250"/>
            <p:cNvSpPr>
              <a:spLocks noChangeArrowheads="1"/>
            </p:cNvSpPr>
            <p:nvPr/>
          </p:nvSpPr>
          <p:spPr bwMode="auto">
            <a:xfrm>
              <a:off x="10571163" y="6391275"/>
              <a:ext cx="223838" cy="223838"/>
            </a:xfrm>
            <a:prstGeom prst="ellipse">
              <a:avLst/>
            </a:prstGeom>
            <a:solidFill>
              <a:srgbClr val="4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Oval 251"/>
            <p:cNvSpPr>
              <a:spLocks noChangeArrowheads="1"/>
            </p:cNvSpPr>
            <p:nvPr/>
          </p:nvSpPr>
          <p:spPr bwMode="auto">
            <a:xfrm>
              <a:off x="10612438" y="6432550"/>
              <a:ext cx="138113" cy="138113"/>
            </a:xfrm>
            <a:prstGeom prst="ellipse">
              <a:avLst/>
            </a:prstGeom>
            <a:solidFill>
              <a:srgbClr val="446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Oval 252"/>
            <p:cNvSpPr>
              <a:spLocks noChangeArrowheads="1"/>
            </p:cNvSpPr>
            <p:nvPr/>
          </p:nvSpPr>
          <p:spPr bwMode="auto">
            <a:xfrm>
              <a:off x="10652125" y="6472237"/>
              <a:ext cx="60325" cy="60325"/>
            </a:xfrm>
            <a:prstGeom prst="ellipse">
              <a:avLst/>
            </a:prstGeom>
            <a:solidFill>
              <a:srgbClr val="6F9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895013" y="6354762"/>
            <a:ext cx="296863" cy="296863"/>
            <a:chOff x="10895013" y="6354762"/>
            <a:chExt cx="296863" cy="296863"/>
          </a:xfrm>
        </p:grpSpPr>
        <p:sp>
          <p:nvSpPr>
            <p:cNvPr id="329" name="Oval 253"/>
            <p:cNvSpPr>
              <a:spLocks noChangeArrowheads="1"/>
            </p:cNvSpPr>
            <p:nvPr/>
          </p:nvSpPr>
          <p:spPr bwMode="auto">
            <a:xfrm>
              <a:off x="10895013" y="6354762"/>
              <a:ext cx="296863" cy="296863"/>
            </a:xfrm>
            <a:prstGeom prst="ellipse">
              <a:avLst/>
            </a:prstGeom>
            <a:solidFill>
              <a:srgbClr val="3A5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Freeform 254"/>
            <p:cNvSpPr>
              <a:spLocks noEditPoints="1"/>
            </p:cNvSpPr>
            <p:nvPr/>
          </p:nvSpPr>
          <p:spPr bwMode="auto">
            <a:xfrm>
              <a:off x="10895013" y="6354762"/>
              <a:ext cx="295275" cy="296863"/>
            </a:xfrm>
            <a:custGeom>
              <a:avLst/>
              <a:gdLst>
                <a:gd name="T0" fmla="*/ 62 w 162"/>
                <a:gd name="T1" fmla="*/ 161 h 163"/>
                <a:gd name="T2" fmla="*/ 81 w 162"/>
                <a:gd name="T3" fmla="*/ 163 h 163"/>
                <a:gd name="T4" fmla="*/ 95 w 162"/>
                <a:gd name="T5" fmla="*/ 162 h 163"/>
                <a:gd name="T6" fmla="*/ 79 w 162"/>
                <a:gd name="T7" fmla="*/ 83 h 163"/>
                <a:gd name="T8" fmla="*/ 62 w 162"/>
                <a:gd name="T9" fmla="*/ 161 h 163"/>
                <a:gd name="T10" fmla="*/ 0 w 162"/>
                <a:gd name="T11" fmla="*/ 82 h 163"/>
                <a:gd name="T12" fmla="*/ 7 w 162"/>
                <a:gd name="T13" fmla="*/ 115 h 163"/>
                <a:gd name="T14" fmla="*/ 81 w 162"/>
                <a:gd name="T15" fmla="*/ 79 h 163"/>
                <a:gd name="T16" fmla="*/ 0 w 162"/>
                <a:gd name="T17" fmla="*/ 82 h 163"/>
                <a:gd name="T18" fmla="*/ 136 w 162"/>
                <a:gd name="T19" fmla="*/ 142 h 163"/>
                <a:gd name="T20" fmla="*/ 155 w 162"/>
                <a:gd name="T21" fmla="*/ 116 h 163"/>
                <a:gd name="T22" fmla="*/ 81 w 162"/>
                <a:gd name="T23" fmla="*/ 87 h 163"/>
                <a:gd name="T24" fmla="*/ 136 w 162"/>
                <a:gd name="T25" fmla="*/ 142 h 163"/>
                <a:gd name="T26" fmla="*/ 117 w 162"/>
                <a:gd name="T27" fmla="*/ 8 h 163"/>
                <a:gd name="T28" fmla="*/ 85 w 162"/>
                <a:gd name="T29" fmla="*/ 0 h 163"/>
                <a:gd name="T30" fmla="*/ 88 w 162"/>
                <a:gd name="T31" fmla="*/ 83 h 163"/>
                <a:gd name="T32" fmla="*/ 117 w 162"/>
                <a:gd name="T33" fmla="*/ 8 h 163"/>
                <a:gd name="T34" fmla="*/ 162 w 162"/>
                <a:gd name="T35" fmla="*/ 71 h 163"/>
                <a:gd name="T36" fmla="*/ 151 w 162"/>
                <a:gd name="T37" fmla="*/ 40 h 163"/>
                <a:gd name="T38" fmla="*/ 86 w 162"/>
                <a:gd name="T39" fmla="*/ 87 h 163"/>
                <a:gd name="T40" fmla="*/ 162 w 162"/>
                <a:gd name="T41" fmla="*/ 71 h 163"/>
                <a:gd name="T42" fmla="*/ 38 w 162"/>
                <a:gd name="T43" fmla="*/ 12 h 163"/>
                <a:gd name="T44" fmla="*/ 14 w 162"/>
                <a:gd name="T45" fmla="*/ 36 h 163"/>
                <a:gd name="T46" fmla="*/ 86 w 162"/>
                <a:gd name="T47" fmla="*/ 79 h 163"/>
                <a:gd name="T48" fmla="*/ 38 w 162"/>
                <a:gd name="T49" fmla="*/ 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163">
                  <a:moveTo>
                    <a:pt x="62" y="161"/>
                  </a:moveTo>
                  <a:cubicBezTo>
                    <a:pt x="68" y="162"/>
                    <a:pt x="75" y="163"/>
                    <a:pt x="81" y="163"/>
                  </a:cubicBezTo>
                  <a:cubicBezTo>
                    <a:pt x="86" y="163"/>
                    <a:pt x="90" y="163"/>
                    <a:pt x="95" y="162"/>
                  </a:cubicBezTo>
                  <a:cubicBezTo>
                    <a:pt x="79" y="83"/>
                    <a:pt x="79" y="83"/>
                    <a:pt x="79" y="83"/>
                  </a:cubicBezTo>
                  <a:lnTo>
                    <a:pt x="62" y="161"/>
                  </a:lnTo>
                  <a:close/>
                  <a:moveTo>
                    <a:pt x="0" y="82"/>
                  </a:moveTo>
                  <a:cubicBezTo>
                    <a:pt x="0" y="94"/>
                    <a:pt x="2" y="105"/>
                    <a:pt x="7" y="115"/>
                  </a:cubicBezTo>
                  <a:cubicBezTo>
                    <a:pt x="81" y="79"/>
                    <a:pt x="81" y="79"/>
                    <a:pt x="81" y="79"/>
                  </a:cubicBezTo>
                  <a:lnTo>
                    <a:pt x="0" y="82"/>
                  </a:lnTo>
                  <a:close/>
                  <a:moveTo>
                    <a:pt x="136" y="142"/>
                  </a:moveTo>
                  <a:cubicBezTo>
                    <a:pt x="144" y="135"/>
                    <a:pt x="150" y="126"/>
                    <a:pt x="155" y="116"/>
                  </a:cubicBezTo>
                  <a:cubicBezTo>
                    <a:pt x="81" y="87"/>
                    <a:pt x="81" y="87"/>
                    <a:pt x="81" y="87"/>
                  </a:cubicBezTo>
                  <a:lnTo>
                    <a:pt x="136" y="142"/>
                  </a:lnTo>
                  <a:close/>
                  <a:moveTo>
                    <a:pt x="117" y="8"/>
                  </a:moveTo>
                  <a:cubicBezTo>
                    <a:pt x="107" y="3"/>
                    <a:pt x="96" y="1"/>
                    <a:pt x="85" y="0"/>
                  </a:cubicBezTo>
                  <a:cubicBezTo>
                    <a:pt x="88" y="83"/>
                    <a:pt x="88" y="83"/>
                    <a:pt x="88" y="83"/>
                  </a:cubicBezTo>
                  <a:lnTo>
                    <a:pt x="117" y="8"/>
                  </a:lnTo>
                  <a:close/>
                  <a:moveTo>
                    <a:pt x="162" y="71"/>
                  </a:moveTo>
                  <a:cubicBezTo>
                    <a:pt x="161" y="60"/>
                    <a:pt x="157" y="49"/>
                    <a:pt x="151" y="40"/>
                  </a:cubicBezTo>
                  <a:cubicBezTo>
                    <a:pt x="86" y="87"/>
                    <a:pt x="86" y="87"/>
                    <a:pt x="86" y="87"/>
                  </a:cubicBezTo>
                  <a:lnTo>
                    <a:pt x="162" y="71"/>
                  </a:lnTo>
                  <a:close/>
                  <a:moveTo>
                    <a:pt x="38" y="12"/>
                  </a:moveTo>
                  <a:cubicBezTo>
                    <a:pt x="28" y="18"/>
                    <a:pt x="20" y="26"/>
                    <a:pt x="14" y="36"/>
                  </a:cubicBezTo>
                  <a:cubicBezTo>
                    <a:pt x="86" y="79"/>
                    <a:pt x="86" y="79"/>
                    <a:pt x="86" y="79"/>
                  </a:cubicBezTo>
                  <a:lnTo>
                    <a:pt x="38" y="12"/>
                  </a:lnTo>
                  <a:close/>
                </a:path>
              </a:pathLst>
            </a:custGeom>
            <a:solidFill>
              <a:srgbClr val="374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Oval 255"/>
            <p:cNvSpPr>
              <a:spLocks noChangeArrowheads="1"/>
            </p:cNvSpPr>
            <p:nvPr/>
          </p:nvSpPr>
          <p:spPr bwMode="auto">
            <a:xfrm>
              <a:off x="10931525" y="6391275"/>
              <a:ext cx="223838" cy="223838"/>
            </a:xfrm>
            <a:prstGeom prst="ellipse">
              <a:avLst/>
            </a:prstGeom>
            <a:solidFill>
              <a:srgbClr val="4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Oval 256"/>
            <p:cNvSpPr>
              <a:spLocks noChangeArrowheads="1"/>
            </p:cNvSpPr>
            <p:nvPr/>
          </p:nvSpPr>
          <p:spPr bwMode="auto">
            <a:xfrm>
              <a:off x="10972800" y="6432550"/>
              <a:ext cx="138113" cy="138113"/>
            </a:xfrm>
            <a:prstGeom prst="ellipse">
              <a:avLst/>
            </a:prstGeom>
            <a:solidFill>
              <a:srgbClr val="446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Oval 257"/>
            <p:cNvSpPr>
              <a:spLocks noChangeArrowheads="1"/>
            </p:cNvSpPr>
            <p:nvPr/>
          </p:nvSpPr>
          <p:spPr bwMode="auto">
            <a:xfrm>
              <a:off x="11012488" y="6472237"/>
              <a:ext cx="60325" cy="60325"/>
            </a:xfrm>
            <a:prstGeom prst="ellipse">
              <a:avLst/>
            </a:prstGeom>
            <a:solidFill>
              <a:srgbClr val="6F9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255375" y="6354762"/>
            <a:ext cx="296863" cy="296863"/>
            <a:chOff x="11255375" y="6354762"/>
            <a:chExt cx="296863" cy="296863"/>
          </a:xfrm>
        </p:grpSpPr>
        <p:sp>
          <p:nvSpPr>
            <p:cNvPr id="334" name="Oval 258"/>
            <p:cNvSpPr>
              <a:spLocks noChangeArrowheads="1"/>
            </p:cNvSpPr>
            <p:nvPr/>
          </p:nvSpPr>
          <p:spPr bwMode="auto">
            <a:xfrm>
              <a:off x="11255375" y="6354762"/>
              <a:ext cx="296863" cy="296863"/>
            </a:xfrm>
            <a:prstGeom prst="ellipse">
              <a:avLst/>
            </a:prstGeom>
            <a:solidFill>
              <a:srgbClr val="3A5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Freeform 259"/>
            <p:cNvSpPr>
              <a:spLocks noEditPoints="1"/>
            </p:cNvSpPr>
            <p:nvPr/>
          </p:nvSpPr>
          <p:spPr bwMode="auto">
            <a:xfrm>
              <a:off x="11255375" y="6354762"/>
              <a:ext cx="295275" cy="296863"/>
            </a:xfrm>
            <a:custGeom>
              <a:avLst/>
              <a:gdLst>
                <a:gd name="T0" fmla="*/ 62 w 162"/>
                <a:gd name="T1" fmla="*/ 161 h 163"/>
                <a:gd name="T2" fmla="*/ 81 w 162"/>
                <a:gd name="T3" fmla="*/ 163 h 163"/>
                <a:gd name="T4" fmla="*/ 94 w 162"/>
                <a:gd name="T5" fmla="*/ 162 h 163"/>
                <a:gd name="T6" fmla="*/ 78 w 162"/>
                <a:gd name="T7" fmla="*/ 83 h 163"/>
                <a:gd name="T8" fmla="*/ 62 w 162"/>
                <a:gd name="T9" fmla="*/ 161 h 163"/>
                <a:gd name="T10" fmla="*/ 0 w 162"/>
                <a:gd name="T11" fmla="*/ 82 h 163"/>
                <a:gd name="T12" fmla="*/ 7 w 162"/>
                <a:gd name="T13" fmla="*/ 115 h 163"/>
                <a:gd name="T14" fmla="*/ 81 w 162"/>
                <a:gd name="T15" fmla="*/ 79 h 163"/>
                <a:gd name="T16" fmla="*/ 0 w 162"/>
                <a:gd name="T17" fmla="*/ 82 h 163"/>
                <a:gd name="T18" fmla="*/ 136 w 162"/>
                <a:gd name="T19" fmla="*/ 142 h 163"/>
                <a:gd name="T20" fmla="*/ 155 w 162"/>
                <a:gd name="T21" fmla="*/ 116 h 163"/>
                <a:gd name="T22" fmla="*/ 81 w 162"/>
                <a:gd name="T23" fmla="*/ 87 h 163"/>
                <a:gd name="T24" fmla="*/ 136 w 162"/>
                <a:gd name="T25" fmla="*/ 142 h 163"/>
                <a:gd name="T26" fmla="*/ 117 w 162"/>
                <a:gd name="T27" fmla="*/ 8 h 163"/>
                <a:gd name="T28" fmla="*/ 84 w 162"/>
                <a:gd name="T29" fmla="*/ 0 h 163"/>
                <a:gd name="T30" fmla="*/ 88 w 162"/>
                <a:gd name="T31" fmla="*/ 83 h 163"/>
                <a:gd name="T32" fmla="*/ 117 w 162"/>
                <a:gd name="T33" fmla="*/ 8 h 163"/>
                <a:gd name="T34" fmla="*/ 162 w 162"/>
                <a:gd name="T35" fmla="*/ 71 h 163"/>
                <a:gd name="T36" fmla="*/ 151 w 162"/>
                <a:gd name="T37" fmla="*/ 40 h 163"/>
                <a:gd name="T38" fmla="*/ 85 w 162"/>
                <a:gd name="T39" fmla="*/ 87 h 163"/>
                <a:gd name="T40" fmla="*/ 162 w 162"/>
                <a:gd name="T41" fmla="*/ 71 h 163"/>
                <a:gd name="T42" fmla="*/ 38 w 162"/>
                <a:gd name="T43" fmla="*/ 12 h 163"/>
                <a:gd name="T44" fmla="*/ 14 w 162"/>
                <a:gd name="T45" fmla="*/ 36 h 163"/>
                <a:gd name="T46" fmla="*/ 85 w 162"/>
                <a:gd name="T47" fmla="*/ 79 h 163"/>
                <a:gd name="T48" fmla="*/ 38 w 162"/>
                <a:gd name="T49" fmla="*/ 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163">
                  <a:moveTo>
                    <a:pt x="62" y="161"/>
                  </a:moveTo>
                  <a:cubicBezTo>
                    <a:pt x="68" y="162"/>
                    <a:pt x="75" y="163"/>
                    <a:pt x="81" y="163"/>
                  </a:cubicBezTo>
                  <a:cubicBezTo>
                    <a:pt x="86" y="163"/>
                    <a:pt x="90" y="163"/>
                    <a:pt x="94" y="162"/>
                  </a:cubicBezTo>
                  <a:cubicBezTo>
                    <a:pt x="78" y="83"/>
                    <a:pt x="78" y="83"/>
                    <a:pt x="78" y="83"/>
                  </a:cubicBezTo>
                  <a:lnTo>
                    <a:pt x="62" y="161"/>
                  </a:lnTo>
                  <a:close/>
                  <a:moveTo>
                    <a:pt x="0" y="82"/>
                  </a:moveTo>
                  <a:cubicBezTo>
                    <a:pt x="0" y="94"/>
                    <a:pt x="2" y="105"/>
                    <a:pt x="7" y="115"/>
                  </a:cubicBezTo>
                  <a:cubicBezTo>
                    <a:pt x="81" y="79"/>
                    <a:pt x="81" y="79"/>
                    <a:pt x="81" y="79"/>
                  </a:cubicBezTo>
                  <a:lnTo>
                    <a:pt x="0" y="82"/>
                  </a:lnTo>
                  <a:close/>
                  <a:moveTo>
                    <a:pt x="136" y="142"/>
                  </a:moveTo>
                  <a:cubicBezTo>
                    <a:pt x="144" y="135"/>
                    <a:pt x="150" y="126"/>
                    <a:pt x="155" y="116"/>
                  </a:cubicBezTo>
                  <a:cubicBezTo>
                    <a:pt x="81" y="87"/>
                    <a:pt x="81" y="87"/>
                    <a:pt x="81" y="87"/>
                  </a:cubicBezTo>
                  <a:lnTo>
                    <a:pt x="136" y="142"/>
                  </a:lnTo>
                  <a:close/>
                  <a:moveTo>
                    <a:pt x="117" y="8"/>
                  </a:moveTo>
                  <a:cubicBezTo>
                    <a:pt x="107" y="3"/>
                    <a:pt x="96" y="1"/>
                    <a:pt x="84" y="0"/>
                  </a:cubicBezTo>
                  <a:cubicBezTo>
                    <a:pt x="88" y="83"/>
                    <a:pt x="88" y="83"/>
                    <a:pt x="88" y="83"/>
                  </a:cubicBezTo>
                  <a:lnTo>
                    <a:pt x="117" y="8"/>
                  </a:lnTo>
                  <a:close/>
                  <a:moveTo>
                    <a:pt x="162" y="71"/>
                  </a:moveTo>
                  <a:cubicBezTo>
                    <a:pt x="160" y="60"/>
                    <a:pt x="157" y="49"/>
                    <a:pt x="151" y="40"/>
                  </a:cubicBezTo>
                  <a:cubicBezTo>
                    <a:pt x="85" y="87"/>
                    <a:pt x="85" y="87"/>
                    <a:pt x="85" y="87"/>
                  </a:cubicBezTo>
                  <a:lnTo>
                    <a:pt x="162" y="71"/>
                  </a:lnTo>
                  <a:close/>
                  <a:moveTo>
                    <a:pt x="38" y="12"/>
                  </a:moveTo>
                  <a:cubicBezTo>
                    <a:pt x="28" y="18"/>
                    <a:pt x="20" y="26"/>
                    <a:pt x="14" y="36"/>
                  </a:cubicBezTo>
                  <a:cubicBezTo>
                    <a:pt x="85" y="79"/>
                    <a:pt x="85" y="79"/>
                    <a:pt x="85" y="79"/>
                  </a:cubicBezTo>
                  <a:lnTo>
                    <a:pt x="38" y="12"/>
                  </a:lnTo>
                  <a:close/>
                </a:path>
              </a:pathLst>
            </a:custGeom>
            <a:solidFill>
              <a:srgbClr val="374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Oval 260"/>
            <p:cNvSpPr>
              <a:spLocks noChangeArrowheads="1"/>
            </p:cNvSpPr>
            <p:nvPr/>
          </p:nvSpPr>
          <p:spPr bwMode="auto">
            <a:xfrm>
              <a:off x="11291888" y="6391275"/>
              <a:ext cx="222250" cy="223838"/>
            </a:xfrm>
            <a:prstGeom prst="ellipse">
              <a:avLst/>
            </a:prstGeom>
            <a:solidFill>
              <a:srgbClr val="4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Oval 261"/>
            <p:cNvSpPr>
              <a:spLocks noChangeArrowheads="1"/>
            </p:cNvSpPr>
            <p:nvPr/>
          </p:nvSpPr>
          <p:spPr bwMode="auto">
            <a:xfrm>
              <a:off x="11333163" y="6432550"/>
              <a:ext cx="139700" cy="138113"/>
            </a:xfrm>
            <a:prstGeom prst="ellipse">
              <a:avLst/>
            </a:prstGeom>
            <a:solidFill>
              <a:srgbClr val="446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Oval 262"/>
            <p:cNvSpPr>
              <a:spLocks noChangeArrowheads="1"/>
            </p:cNvSpPr>
            <p:nvPr/>
          </p:nvSpPr>
          <p:spPr bwMode="auto">
            <a:xfrm>
              <a:off x="11374438" y="6472237"/>
              <a:ext cx="60325" cy="60325"/>
            </a:xfrm>
            <a:prstGeom prst="ellipse">
              <a:avLst/>
            </a:prstGeom>
            <a:solidFill>
              <a:srgbClr val="6F9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39" name="Freeform 263">
            <a:hlinkClick r:id="rId3"/>
          </p:cNvPr>
          <p:cNvSpPr>
            <a:spLocks/>
          </p:cNvSpPr>
          <p:nvPr/>
        </p:nvSpPr>
        <p:spPr bwMode="auto">
          <a:xfrm>
            <a:off x="8999538" y="795337"/>
            <a:ext cx="1227138" cy="1019175"/>
          </a:xfrm>
          <a:custGeom>
            <a:avLst/>
            <a:gdLst>
              <a:gd name="T0" fmla="*/ 503 w 673"/>
              <a:gd name="T1" fmla="*/ 540 h 559"/>
              <a:gd name="T2" fmla="*/ 608 w 673"/>
              <a:gd name="T3" fmla="*/ 402 h 559"/>
              <a:gd name="T4" fmla="*/ 609 w 673"/>
              <a:gd name="T5" fmla="*/ 257 h 559"/>
              <a:gd name="T6" fmla="*/ 673 w 673"/>
              <a:gd name="T7" fmla="*/ 192 h 559"/>
              <a:gd name="T8" fmla="*/ 589 w 673"/>
              <a:gd name="T9" fmla="*/ 93 h 559"/>
              <a:gd name="T10" fmla="*/ 503 w 673"/>
              <a:gd name="T11" fmla="*/ 152 h 559"/>
              <a:gd name="T12" fmla="*/ 271 w 673"/>
              <a:gd name="T13" fmla="*/ 70 h 559"/>
              <a:gd name="T14" fmla="*/ 145 w 673"/>
              <a:gd name="T15" fmla="*/ 21 h 559"/>
              <a:gd name="T16" fmla="*/ 150 w 673"/>
              <a:gd name="T17" fmla="*/ 58 h 559"/>
              <a:gd name="T18" fmla="*/ 254 w 673"/>
              <a:gd name="T19" fmla="*/ 140 h 559"/>
              <a:gd name="T20" fmla="*/ 236 w 673"/>
              <a:gd name="T21" fmla="*/ 149 h 559"/>
              <a:gd name="T22" fmla="*/ 67 w 673"/>
              <a:gd name="T23" fmla="*/ 96 h 559"/>
              <a:gd name="T24" fmla="*/ 96 w 673"/>
              <a:gd name="T25" fmla="*/ 142 h 559"/>
              <a:gd name="T26" fmla="*/ 219 w 673"/>
              <a:gd name="T27" fmla="*/ 211 h 559"/>
              <a:gd name="T28" fmla="*/ 188 w 673"/>
              <a:gd name="T29" fmla="*/ 217 h 559"/>
              <a:gd name="T30" fmla="*/ 4 w 673"/>
              <a:gd name="T31" fmla="*/ 228 h 559"/>
              <a:gd name="T32" fmla="*/ 42 w 673"/>
              <a:gd name="T33" fmla="*/ 259 h 559"/>
              <a:gd name="T34" fmla="*/ 258 w 673"/>
              <a:gd name="T35" fmla="*/ 295 h 559"/>
              <a:gd name="T36" fmla="*/ 263 w 673"/>
              <a:gd name="T37" fmla="*/ 316 h 559"/>
              <a:gd name="T38" fmla="*/ 111 w 673"/>
              <a:gd name="T39" fmla="*/ 343 h 559"/>
              <a:gd name="T40" fmla="*/ 100 w 673"/>
              <a:gd name="T41" fmla="*/ 393 h 559"/>
              <a:gd name="T42" fmla="*/ 147 w 673"/>
              <a:gd name="T43" fmla="*/ 388 h 559"/>
              <a:gd name="T44" fmla="*/ 295 w 673"/>
              <a:gd name="T45" fmla="*/ 379 h 559"/>
              <a:gd name="T46" fmla="*/ 421 w 673"/>
              <a:gd name="T47" fmla="*/ 397 h 559"/>
              <a:gd name="T48" fmla="*/ 543 w 673"/>
              <a:gd name="T49" fmla="*/ 383 h 559"/>
              <a:gd name="T50" fmla="*/ 456 w 673"/>
              <a:gd name="T51" fmla="*/ 500 h 559"/>
              <a:gd name="T52" fmla="*/ 447 w 673"/>
              <a:gd name="T53" fmla="*/ 543 h 559"/>
              <a:gd name="T54" fmla="*/ 503 w 673"/>
              <a:gd name="T55" fmla="*/ 54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73" h="559">
                <a:moveTo>
                  <a:pt x="503" y="540"/>
                </a:moveTo>
                <a:cubicBezTo>
                  <a:pt x="503" y="540"/>
                  <a:pt x="577" y="468"/>
                  <a:pt x="608" y="402"/>
                </a:cubicBezTo>
                <a:cubicBezTo>
                  <a:pt x="639" y="337"/>
                  <a:pt x="609" y="257"/>
                  <a:pt x="609" y="257"/>
                </a:cubicBezTo>
                <a:cubicBezTo>
                  <a:pt x="673" y="192"/>
                  <a:pt x="673" y="192"/>
                  <a:pt x="673" y="192"/>
                </a:cubicBezTo>
                <a:cubicBezTo>
                  <a:pt x="589" y="93"/>
                  <a:pt x="589" y="93"/>
                  <a:pt x="589" y="93"/>
                </a:cubicBezTo>
                <a:cubicBezTo>
                  <a:pt x="589" y="93"/>
                  <a:pt x="576" y="100"/>
                  <a:pt x="503" y="152"/>
                </a:cubicBezTo>
                <a:cubicBezTo>
                  <a:pt x="431" y="205"/>
                  <a:pt x="303" y="102"/>
                  <a:pt x="271" y="70"/>
                </a:cubicBezTo>
                <a:cubicBezTo>
                  <a:pt x="240" y="38"/>
                  <a:pt x="166" y="0"/>
                  <a:pt x="145" y="21"/>
                </a:cubicBezTo>
                <a:cubicBezTo>
                  <a:pt x="124" y="43"/>
                  <a:pt x="150" y="58"/>
                  <a:pt x="150" y="58"/>
                </a:cubicBezTo>
                <a:cubicBezTo>
                  <a:pt x="177" y="62"/>
                  <a:pt x="264" y="112"/>
                  <a:pt x="254" y="140"/>
                </a:cubicBezTo>
                <a:cubicBezTo>
                  <a:pt x="248" y="155"/>
                  <a:pt x="236" y="149"/>
                  <a:pt x="236" y="149"/>
                </a:cubicBezTo>
                <a:cubicBezTo>
                  <a:pt x="178" y="97"/>
                  <a:pt x="96" y="93"/>
                  <a:pt x="67" y="96"/>
                </a:cubicBezTo>
                <a:cubicBezTo>
                  <a:pt x="39" y="98"/>
                  <a:pt x="29" y="141"/>
                  <a:pt x="96" y="142"/>
                </a:cubicBezTo>
                <a:cubicBezTo>
                  <a:pt x="162" y="143"/>
                  <a:pt x="223" y="195"/>
                  <a:pt x="219" y="211"/>
                </a:cubicBezTo>
                <a:cubicBezTo>
                  <a:pt x="215" y="228"/>
                  <a:pt x="188" y="217"/>
                  <a:pt x="188" y="217"/>
                </a:cubicBezTo>
                <a:cubicBezTo>
                  <a:pt x="91" y="181"/>
                  <a:pt x="8" y="199"/>
                  <a:pt x="4" y="228"/>
                </a:cubicBezTo>
                <a:cubicBezTo>
                  <a:pt x="0" y="269"/>
                  <a:pt x="42" y="259"/>
                  <a:pt x="42" y="259"/>
                </a:cubicBezTo>
                <a:cubicBezTo>
                  <a:pt x="97" y="238"/>
                  <a:pt x="246" y="289"/>
                  <a:pt x="258" y="295"/>
                </a:cubicBezTo>
                <a:cubicBezTo>
                  <a:pt x="270" y="301"/>
                  <a:pt x="263" y="316"/>
                  <a:pt x="263" y="316"/>
                </a:cubicBezTo>
                <a:cubicBezTo>
                  <a:pt x="164" y="287"/>
                  <a:pt x="111" y="343"/>
                  <a:pt x="111" y="343"/>
                </a:cubicBezTo>
                <a:cubicBezTo>
                  <a:pt x="111" y="343"/>
                  <a:pt x="74" y="374"/>
                  <a:pt x="100" y="393"/>
                </a:cubicBezTo>
                <a:cubicBezTo>
                  <a:pt x="127" y="412"/>
                  <a:pt x="147" y="388"/>
                  <a:pt x="147" y="388"/>
                </a:cubicBezTo>
                <a:cubicBezTo>
                  <a:pt x="170" y="340"/>
                  <a:pt x="295" y="379"/>
                  <a:pt x="295" y="379"/>
                </a:cubicBezTo>
                <a:cubicBezTo>
                  <a:pt x="295" y="379"/>
                  <a:pt x="377" y="402"/>
                  <a:pt x="421" y="397"/>
                </a:cubicBezTo>
                <a:cubicBezTo>
                  <a:pt x="488" y="390"/>
                  <a:pt x="528" y="357"/>
                  <a:pt x="543" y="383"/>
                </a:cubicBezTo>
                <a:cubicBezTo>
                  <a:pt x="566" y="427"/>
                  <a:pt x="456" y="500"/>
                  <a:pt x="456" y="500"/>
                </a:cubicBezTo>
                <a:cubicBezTo>
                  <a:pt x="456" y="500"/>
                  <a:pt x="419" y="524"/>
                  <a:pt x="447" y="543"/>
                </a:cubicBezTo>
                <a:cubicBezTo>
                  <a:pt x="470" y="559"/>
                  <a:pt x="481" y="555"/>
                  <a:pt x="503" y="540"/>
                </a:cubicBezTo>
                <a:close/>
              </a:path>
            </a:pathLst>
          </a:custGeom>
          <a:solidFill>
            <a:srgbClr val="EFC9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0" name="Freeform 264"/>
          <p:cNvSpPr>
            <a:spLocks/>
          </p:cNvSpPr>
          <p:nvPr/>
        </p:nvSpPr>
        <p:spPr bwMode="auto">
          <a:xfrm>
            <a:off x="10025063" y="965200"/>
            <a:ext cx="201613" cy="228600"/>
          </a:xfrm>
          <a:custGeom>
            <a:avLst/>
            <a:gdLst>
              <a:gd name="T0" fmla="*/ 84 w 110"/>
              <a:gd name="T1" fmla="*/ 125 h 125"/>
              <a:gd name="T2" fmla="*/ 110 w 110"/>
              <a:gd name="T3" fmla="*/ 99 h 125"/>
              <a:gd name="T4" fmla="*/ 26 w 110"/>
              <a:gd name="T5" fmla="*/ 0 h 125"/>
              <a:gd name="T6" fmla="*/ 0 w 110"/>
              <a:gd name="T7" fmla="*/ 17 h 125"/>
              <a:gd name="T8" fmla="*/ 84 w 110"/>
              <a:gd name="T9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" h="125">
                <a:moveTo>
                  <a:pt x="84" y="125"/>
                </a:moveTo>
                <a:cubicBezTo>
                  <a:pt x="110" y="99"/>
                  <a:pt x="110" y="99"/>
                  <a:pt x="110" y="99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1" y="2"/>
                  <a:pt x="0" y="17"/>
                </a:cubicBezTo>
                <a:cubicBezTo>
                  <a:pt x="10" y="23"/>
                  <a:pt x="85" y="76"/>
                  <a:pt x="84" y="125"/>
                </a:cubicBezTo>
                <a:close/>
              </a:path>
            </a:pathLst>
          </a:custGeom>
          <a:solidFill>
            <a:srgbClr val="E5B5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1" name="Freeform 265"/>
          <p:cNvSpPr>
            <a:spLocks/>
          </p:cNvSpPr>
          <p:nvPr/>
        </p:nvSpPr>
        <p:spPr bwMode="auto">
          <a:xfrm>
            <a:off x="10042525" y="909637"/>
            <a:ext cx="238125" cy="274638"/>
          </a:xfrm>
          <a:custGeom>
            <a:avLst/>
            <a:gdLst>
              <a:gd name="T0" fmla="*/ 28 w 150"/>
              <a:gd name="T1" fmla="*/ 0 h 173"/>
              <a:gd name="T2" fmla="*/ 0 w 150"/>
              <a:gd name="T3" fmla="*/ 25 h 173"/>
              <a:gd name="T4" fmla="*/ 119 w 150"/>
              <a:gd name="T5" fmla="*/ 173 h 173"/>
              <a:gd name="T6" fmla="*/ 150 w 150"/>
              <a:gd name="T7" fmla="*/ 161 h 173"/>
              <a:gd name="T8" fmla="*/ 28 w 150"/>
              <a:gd name="T9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" h="173">
                <a:moveTo>
                  <a:pt x="28" y="0"/>
                </a:moveTo>
                <a:lnTo>
                  <a:pt x="0" y="25"/>
                </a:lnTo>
                <a:lnTo>
                  <a:pt x="119" y="173"/>
                </a:lnTo>
                <a:lnTo>
                  <a:pt x="150" y="161"/>
                </a:lnTo>
                <a:lnTo>
                  <a:pt x="28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2" name="Freeform 266"/>
          <p:cNvSpPr>
            <a:spLocks/>
          </p:cNvSpPr>
          <p:nvPr/>
        </p:nvSpPr>
        <p:spPr bwMode="auto">
          <a:xfrm>
            <a:off x="10079038" y="-1588"/>
            <a:ext cx="2114550" cy="1177925"/>
          </a:xfrm>
          <a:custGeom>
            <a:avLst/>
            <a:gdLst>
              <a:gd name="T0" fmla="*/ 1320 w 1332"/>
              <a:gd name="T1" fmla="*/ 0 h 742"/>
              <a:gd name="T2" fmla="*/ 764 w 1332"/>
              <a:gd name="T3" fmla="*/ 26 h 742"/>
              <a:gd name="T4" fmla="*/ 0 w 1332"/>
              <a:gd name="T5" fmla="*/ 568 h 742"/>
              <a:gd name="T6" fmla="*/ 131 w 1332"/>
              <a:gd name="T7" fmla="*/ 742 h 742"/>
              <a:gd name="T8" fmla="*/ 1332 w 1332"/>
              <a:gd name="T9" fmla="*/ 392 h 742"/>
              <a:gd name="T10" fmla="*/ 1320 w 1332"/>
              <a:gd name="T11" fmla="*/ 0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2" h="742">
                <a:moveTo>
                  <a:pt x="1320" y="0"/>
                </a:moveTo>
                <a:lnTo>
                  <a:pt x="764" y="26"/>
                </a:lnTo>
                <a:lnTo>
                  <a:pt x="0" y="568"/>
                </a:lnTo>
                <a:lnTo>
                  <a:pt x="131" y="742"/>
                </a:lnTo>
                <a:lnTo>
                  <a:pt x="1332" y="392"/>
                </a:lnTo>
                <a:lnTo>
                  <a:pt x="1320" y="0"/>
                </a:lnTo>
                <a:close/>
              </a:path>
            </a:pathLst>
          </a:custGeom>
          <a:solidFill>
            <a:srgbClr val="E6B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3" name="Freeform 267"/>
          <p:cNvSpPr>
            <a:spLocks/>
          </p:cNvSpPr>
          <p:nvPr/>
        </p:nvSpPr>
        <p:spPr bwMode="auto">
          <a:xfrm>
            <a:off x="9267825" y="1371600"/>
            <a:ext cx="781050" cy="207963"/>
          </a:xfrm>
          <a:custGeom>
            <a:avLst/>
            <a:gdLst>
              <a:gd name="T0" fmla="*/ 148 w 429"/>
              <a:gd name="T1" fmla="*/ 63 h 114"/>
              <a:gd name="T2" fmla="*/ 274 w 429"/>
              <a:gd name="T3" fmla="*/ 81 h 114"/>
              <a:gd name="T4" fmla="*/ 396 w 429"/>
              <a:gd name="T5" fmla="*/ 67 h 114"/>
              <a:gd name="T6" fmla="*/ 386 w 429"/>
              <a:gd name="T7" fmla="*/ 114 h 114"/>
              <a:gd name="T8" fmla="*/ 387 w 429"/>
              <a:gd name="T9" fmla="*/ 114 h 114"/>
              <a:gd name="T10" fmla="*/ 393 w 429"/>
              <a:gd name="T11" fmla="*/ 27 h 114"/>
              <a:gd name="T12" fmla="*/ 110 w 429"/>
              <a:gd name="T13" fmla="*/ 43 h 114"/>
              <a:gd name="T14" fmla="*/ 0 w 429"/>
              <a:gd name="T15" fmla="*/ 72 h 114"/>
              <a:gd name="T16" fmla="*/ 148 w 429"/>
              <a:gd name="T17" fmla="*/ 63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9" h="114">
                <a:moveTo>
                  <a:pt x="148" y="63"/>
                </a:moveTo>
                <a:cubicBezTo>
                  <a:pt x="148" y="63"/>
                  <a:pt x="230" y="86"/>
                  <a:pt x="274" y="81"/>
                </a:cubicBezTo>
                <a:cubicBezTo>
                  <a:pt x="341" y="74"/>
                  <a:pt x="381" y="41"/>
                  <a:pt x="396" y="67"/>
                </a:cubicBezTo>
                <a:cubicBezTo>
                  <a:pt x="403" y="81"/>
                  <a:pt x="397" y="98"/>
                  <a:pt x="386" y="114"/>
                </a:cubicBezTo>
                <a:cubicBezTo>
                  <a:pt x="387" y="114"/>
                  <a:pt x="387" y="114"/>
                  <a:pt x="387" y="114"/>
                </a:cubicBezTo>
                <a:cubicBezTo>
                  <a:pt x="387" y="114"/>
                  <a:pt x="429" y="54"/>
                  <a:pt x="393" y="27"/>
                </a:cubicBezTo>
                <a:cubicBezTo>
                  <a:pt x="357" y="0"/>
                  <a:pt x="277" y="95"/>
                  <a:pt x="110" y="43"/>
                </a:cubicBezTo>
                <a:cubicBezTo>
                  <a:pt x="110" y="43"/>
                  <a:pt x="25" y="17"/>
                  <a:pt x="0" y="72"/>
                </a:cubicBezTo>
                <a:cubicBezTo>
                  <a:pt x="23" y="24"/>
                  <a:pt x="148" y="63"/>
                  <a:pt x="148" y="63"/>
                </a:cubicBezTo>
                <a:close/>
              </a:path>
            </a:pathLst>
          </a:custGeom>
          <a:solidFill>
            <a:srgbClr val="E5B5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58" name="组合 257"/>
          <p:cNvGrpSpPr/>
          <p:nvPr/>
        </p:nvGrpSpPr>
        <p:grpSpPr>
          <a:xfrm>
            <a:off x="9218613" y="1708150"/>
            <a:ext cx="369888" cy="369888"/>
            <a:chOff x="9218613" y="1708150"/>
            <a:chExt cx="369888" cy="369888"/>
          </a:xfrm>
        </p:grpSpPr>
        <p:sp>
          <p:nvSpPr>
            <p:cNvPr id="344" name="Oval 268"/>
            <p:cNvSpPr>
              <a:spLocks noChangeArrowheads="1"/>
            </p:cNvSpPr>
            <p:nvPr/>
          </p:nvSpPr>
          <p:spPr bwMode="auto">
            <a:xfrm>
              <a:off x="9218613" y="1708150"/>
              <a:ext cx="369888" cy="369888"/>
            </a:xfrm>
            <a:prstGeom prst="ellipse">
              <a:avLst/>
            </a:prstGeom>
            <a:solidFill>
              <a:srgbClr val="E6B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Freeform 269"/>
            <p:cNvSpPr>
              <a:spLocks/>
            </p:cNvSpPr>
            <p:nvPr/>
          </p:nvSpPr>
          <p:spPr bwMode="auto">
            <a:xfrm>
              <a:off x="9236075" y="1793875"/>
              <a:ext cx="68263" cy="50800"/>
            </a:xfrm>
            <a:custGeom>
              <a:avLst/>
              <a:gdLst>
                <a:gd name="T0" fmla="*/ 31 w 37"/>
                <a:gd name="T1" fmla="*/ 28 h 28"/>
                <a:gd name="T2" fmla="*/ 37 w 37"/>
                <a:gd name="T3" fmla="*/ 17 h 28"/>
                <a:gd name="T4" fmla="*/ 6 w 37"/>
                <a:gd name="T5" fmla="*/ 0 h 28"/>
                <a:gd name="T6" fmla="*/ 0 w 37"/>
                <a:gd name="T7" fmla="*/ 11 h 28"/>
                <a:gd name="T8" fmla="*/ 31 w 37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8">
                  <a:moveTo>
                    <a:pt x="31" y="28"/>
                  </a:moveTo>
                  <a:cubicBezTo>
                    <a:pt x="37" y="17"/>
                    <a:pt x="37" y="17"/>
                    <a:pt x="37" y="1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3"/>
                    <a:pt x="2" y="7"/>
                    <a:pt x="0" y="11"/>
                  </a:cubicBezTo>
                  <a:lnTo>
                    <a:pt x="31" y="28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Freeform 270"/>
            <p:cNvSpPr>
              <a:spLocks/>
            </p:cNvSpPr>
            <p:nvPr/>
          </p:nvSpPr>
          <p:spPr bwMode="auto">
            <a:xfrm>
              <a:off x="9221788" y="1911350"/>
              <a:ext cx="66675" cy="39688"/>
            </a:xfrm>
            <a:custGeom>
              <a:avLst/>
              <a:gdLst>
                <a:gd name="T0" fmla="*/ 36 w 36"/>
                <a:gd name="T1" fmla="*/ 12 h 22"/>
                <a:gd name="T2" fmla="*/ 32 w 36"/>
                <a:gd name="T3" fmla="*/ 0 h 22"/>
                <a:gd name="T4" fmla="*/ 0 w 36"/>
                <a:gd name="T5" fmla="*/ 9 h 22"/>
                <a:gd name="T6" fmla="*/ 3 w 36"/>
                <a:gd name="T7" fmla="*/ 22 h 22"/>
                <a:gd name="T8" fmla="*/ 36 w 36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36" y="12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1" y="18"/>
                    <a:pt x="3" y="22"/>
                  </a:cubicBezTo>
                  <a:lnTo>
                    <a:pt x="36" y="12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Freeform 271"/>
            <p:cNvSpPr>
              <a:spLocks/>
            </p:cNvSpPr>
            <p:nvPr/>
          </p:nvSpPr>
          <p:spPr bwMode="auto">
            <a:xfrm>
              <a:off x="9218613" y="1858962"/>
              <a:ext cx="65088" cy="30163"/>
            </a:xfrm>
            <a:custGeom>
              <a:avLst/>
              <a:gdLst>
                <a:gd name="T0" fmla="*/ 35 w 36"/>
                <a:gd name="T1" fmla="*/ 17 h 17"/>
                <a:gd name="T2" fmla="*/ 36 w 36"/>
                <a:gd name="T3" fmla="*/ 4 h 17"/>
                <a:gd name="T4" fmla="*/ 2 w 36"/>
                <a:gd name="T5" fmla="*/ 0 h 17"/>
                <a:gd name="T6" fmla="*/ 0 w 36"/>
                <a:gd name="T7" fmla="*/ 13 h 17"/>
                <a:gd name="T8" fmla="*/ 35 w 3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">
                  <a:moveTo>
                    <a:pt x="35" y="17"/>
                  </a:moveTo>
                  <a:cubicBezTo>
                    <a:pt x="36" y="4"/>
                    <a:pt x="36" y="4"/>
                    <a:pt x="36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4"/>
                    <a:pt x="0" y="8"/>
                    <a:pt x="0" y="13"/>
                  </a:cubicBezTo>
                  <a:lnTo>
                    <a:pt x="35" y="17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Freeform 272"/>
            <p:cNvSpPr>
              <a:spLocks/>
            </p:cNvSpPr>
            <p:nvPr/>
          </p:nvSpPr>
          <p:spPr bwMode="auto">
            <a:xfrm>
              <a:off x="9247188" y="1952625"/>
              <a:ext cx="61913" cy="58738"/>
            </a:xfrm>
            <a:custGeom>
              <a:avLst/>
              <a:gdLst>
                <a:gd name="T0" fmla="*/ 34 w 34"/>
                <a:gd name="T1" fmla="*/ 10 h 32"/>
                <a:gd name="T2" fmla="*/ 26 w 34"/>
                <a:gd name="T3" fmla="*/ 0 h 32"/>
                <a:gd name="T4" fmla="*/ 0 w 34"/>
                <a:gd name="T5" fmla="*/ 22 h 32"/>
                <a:gd name="T6" fmla="*/ 7 w 34"/>
                <a:gd name="T7" fmla="*/ 32 h 32"/>
                <a:gd name="T8" fmla="*/ 34 w 34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2">
                  <a:moveTo>
                    <a:pt x="34" y="1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" y="26"/>
                    <a:pt x="4" y="29"/>
                    <a:pt x="7" y="32"/>
                  </a:cubicBezTo>
                  <a:lnTo>
                    <a:pt x="34" y="10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Freeform 273"/>
            <p:cNvSpPr>
              <a:spLocks/>
            </p:cNvSpPr>
            <p:nvPr/>
          </p:nvSpPr>
          <p:spPr bwMode="auto">
            <a:xfrm>
              <a:off x="9363075" y="2005012"/>
              <a:ext cx="26988" cy="71438"/>
            </a:xfrm>
            <a:custGeom>
              <a:avLst/>
              <a:gdLst>
                <a:gd name="T0" fmla="*/ 0 w 15"/>
                <a:gd name="T1" fmla="*/ 37 h 39"/>
                <a:gd name="T2" fmla="*/ 12 w 15"/>
                <a:gd name="T3" fmla="*/ 39 h 39"/>
                <a:gd name="T4" fmla="*/ 15 w 15"/>
                <a:gd name="T5" fmla="*/ 0 h 39"/>
                <a:gd name="T6" fmla="*/ 2 w 15"/>
                <a:gd name="T7" fmla="*/ 0 h 39"/>
                <a:gd name="T8" fmla="*/ 0 w 15"/>
                <a:gd name="T9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9">
                  <a:moveTo>
                    <a:pt x="0" y="37"/>
                  </a:moveTo>
                  <a:cubicBezTo>
                    <a:pt x="4" y="38"/>
                    <a:pt x="8" y="39"/>
                    <a:pt x="12" y="3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Freeform 274"/>
            <p:cNvSpPr>
              <a:spLocks/>
            </p:cNvSpPr>
            <p:nvPr/>
          </p:nvSpPr>
          <p:spPr bwMode="auto">
            <a:xfrm>
              <a:off x="9278938" y="1741487"/>
              <a:ext cx="60325" cy="69850"/>
            </a:xfrm>
            <a:custGeom>
              <a:avLst/>
              <a:gdLst>
                <a:gd name="T0" fmla="*/ 23 w 33"/>
                <a:gd name="T1" fmla="*/ 38 h 38"/>
                <a:gd name="T2" fmla="*/ 33 w 33"/>
                <a:gd name="T3" fmla="*/ 30 h 38"/>
                <a:gd name="T4" fmla="*/ 10 w 33"/>
                <a:gd name="T5" fmla="*/ 0 h 38"/>
                <a:gd name="T6" fmla="*/ 0 w 33"/>
                <a:gd name="T7" fmla="*/ 8 h 38"/>
                <a:gd name="T8" fmla="*/ 23 w 33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23" y="38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3"/>
                    <a:pt x="3" y="5"/>
                    <a:pt x="0" y="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Freeform 275"/>
            <p:cNvSpPr>
              <a:spLocks/>
            </p:cNvSpPr>
            <p:nvPr/>
          </p:nvSpPr>
          <p:spPr bwMode="auto">
            <a:xfrm>
              <a:off x="9296400" y="1985962"/>
              <a:ext cx="49213" cy="71438"/>
            </a:xfrm>
            <a:custGeom>
              <a:avLst/>
              <a:gdLst>
                <a:gd name="T0" fmla="*/ 10 w 27"/>
                <a:gd name="T1" fmla="*/ 39 h 39"/>
                <a:gd name="T2" fmla="*/ 27 w 27"/>
                <a:gd name="T3" fmla="*/ 6 h 39"/>
                <a:gd name="T4" fmla="*/ 16 w 27"/>
                <a:gd name="T5" fmla="*/ 0 h 39"/>
                <a:gd name="T6" fmla="*/ 0 w 27"/>
                <a:gd name="T7" fmla="*/ 32 h 39"/>
                <a:gd name="T8" fmla="*/ 10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0" y="39"/>
                  </a:moveTo>
                  <a:cubicBezTo>
                    <a:pt x="27" y="6"/>
                    <a:pt x="27" y="6"/>
                    <a:pt x="27" y="6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3" y="35"/>
                    <a:pt x="6" y="37"/>
                    <a:pt x="10" y="39"/>
                  </a:cubicBez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Freeform 276"/>
            <p:cNvSpPr>
              <a:spLocks/>
            </p:cNvSpPr>
            <p:nvPr/>
          </p:nvSpPr>
          <p:spPr bwMode="auto">
            <a:xfrm>
              <a:off x="9331325" y="1716087"/>
              <a:ext cx="44450" cy="74613"/>
            </a:xfrm>
            <a:custGeom>
              <a:avLst/>
              <a:gdLst>
                <a:gd name="T0" fmla="*/ 12 w 24"/>
                <a:gd name="T1" fmla="*/ 41 h 41"/>
                <a:gd name="T2" fmla="*/ 24 w 24"/>
                <a:gd name="T3" fmla="*/ 37 h 41"/>
                <a:gd name="T4" fmla="*/ 12 w 24"/>
                <a:gd name="T5" fmla="*/ 0 h 41"/>
                <a:gd name="T6" fmla="*/ 0 w 24"/>
                <a:gd name="T7" fmla="*/ 4 h 41"/>
                <a:gd name="T8" fmla="*/ 12 w 24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1">
                  <a:moveTo>
                    <a:pt x="12" y="41"/>
                  </a:moveTo>
                  <a:cubicBezTo>
                    <a:pt x="24" y="37"/>
                    <a:pt x="24" y="37"/>
                    <a:pt x="24" y="37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1"/>
                    <a:pt x="4" y="2"/>
                    <a:pt x="0" y="4"/>
                  </a:cubicBezTo>
                  <a:lnTo>
                    <a:pt x="12" y="41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Freeform 277"/>
            <p:cNvSpPr>
              <a:spLocks/>
            </p:cNvSpPr>
            <p:nvPr/>
          </p:nvSpPr>
          <p:spPr bwMode="auto">
            <a:xfrm>
              <a:off x="9502775" y="1893887"/>
              <a:ext cx="85725" cy="26988"/>
            </a:xfrm>
            <a:custGeom>
              <a:avLst/>
              <a:gdLst>
                <a:gd name="T0" fmla="*/ 0 w 47"/>
                <a:gd name="T1" fmla="*/ 0 h 14"/>
                <a:gd name="T2" fmla="*/ 0 w 47"/>
                <a:gd name="T3" fmla="*/ 12 h 14"/>
                <a:gd name="T4" fmla="*/ 46 w 47"/>
                <a:gd name="T5" fmla="*/ 14 h 14"/>
                <a:gd name="T6" fmla="*/ 47 w 47"/>
                <a:gd name="T7" fmla="*/ 2 h 14"/>
                <a:gd name="T8" fmla="*/ 0 w 4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4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0"/>
                    <a:pt x="47" y="6"/>
                    <a:pt x="47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Freeform 278"/>
            <p:cNvSpPr>
              <a:spLocks/>
            </p:cNvSpPr>
            <p:nvPr/>
          </p:nvSpPr>
          <p:spPr bwMode="auto">
            <a:xfrm>
              <a:off x="9453563" y="1974850"/>
              <a:ext cx="69850" cy="73025"/>
            </a:xfrm>
            <a:custGeom>
              <a:avLst/>
              <a:gdLst>
                <a:gd name="T0" fmla="*/ 9 w 38"/>
                <a:gd name="T1" fmla="*/ 0 h 40"/>
                <a:gd name="T2" fmla="*/ 0 w 38"/>
                <a:gd name="T3" fmla="*/ 8 h 40"/>
                <a:gd name="T4" fmla="*/ 28 w 38"/>
                <a:gd name="T5" fmla="*/ 40 h 40"/>
                <a:gd name="T6" fmla="*/ 38 w 38"/>
                <a:gd name="T7" fmla="*/ 32 h 40"/>
                <a:gd name="T8" fmla="*/ 9 w 38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0">
                  <a:moveTo>
                    <a:pt x="9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2" y="38"/>
                    <a:pt x="35" y="35"/>
                    <a:pt x="38" y="32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Freeform 279"/>
            <p:cNvSpPr>
              <a:spLocks/>
            </p:cNvSpPr>
            <p:nvPr/>
          </p:nvSpPr>
          <p:spPr bwMode="auto">
            <a:xfrm>
              <a:off x="9388475" y="1708150"/>
              <a:ext cx="22225" cy="77788"/>
            </a:xfrm>
            <a:custGeom>
              <a:avLst/>
              <a:gdLst>
                <a:gd name="T0" fmla="*/ 12 w 12"/>
                <a:gd name="T1" fmla="*/ 0 h 42"/>
                <a:gd name="T2" fmla="*/ 8 w 12"/>
                <a:gd name="T3" fmla="*/ 0 h 42"/>
                <a:gd name="T4" fmla="*/ 0 w 12"/>
                <a:gd name="T5" fmla="*/ 0 h 42"/>
                <a:gd name="T6" fmla="*/ 0 w 12"/>
                <a:gd name="T7" fmla="*/ 42 h 42"/>
                <a:gd name="T8" fmla="*/ 12 w 12"/>
                <a:gd name="T9" fmla="*/ 42 h 42"/>
                <a:gd name="T10" fmla="*/ 12 w 12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">
                  <a:moveTo>
                    <a:pt x="12" y="0"/>
                  </a:moveTo>
                  <a:cubicBezTo>
                    <a:pt x="11" y="0"/>
                    <a:pt x="10" y="0"/>
                    <a:pt x="8" y="0"/>
                  </a:cubicBezTo>
                  <a:cubicBezTo>
                    <a:pt x="5" y="0"/>
                    <a:pt x="3" y="0"/>
                    <a:pt x="0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Freeform 280"/>
            <p:cNvSpPr>
              <a:spLocks/>
            </p:cNvSpPr>
            <p:nvPr/>
          </p:nvSpPr>
          <p:spPr bwMode="auto">
            <a:xfrm>
              <a:off x="9412288" y="1998662"/>
              <a:ext cx="44450" cy="76200"/>
            </a:xfrm>
            <a:custGeom>
              <a:avLst/>
              <a:gdLst>
                <a:gd name="T0" fmla="*/ 12 w 25"/>
                <a:gd name="T1" fmla="*/ 0 h 42"/>
                <a:gd name="T2" fmla="*/ 0 w 25"/>
                <a:gd name="T3" fmla="*/ 4 h 42"/>
                <a:gd name="T4" fmla="*/ 13 w 25"/>
                <a:gd name="T5" fmla="*/ 42 h 42"/>
                <a:gd name="T6" fmla="*/ 25 w 25"/>
                <a:gd name="T7" fmla="*/ 39 h 42"/>
                <a:gd name="T8" fmla="*/ 12 w 2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2">
                  <a:moveTo>
                    <a:pt x="12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7" y="42"/>
                    <a:pt x="21" y="41"/>
                    <a:pt x="25" y="39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Freeform 281"/>
            <p:cNvSpPr>
              <a:spLocks/>
            </p:cNvSpPr>
            <p:nvPr/>
          </p:nvSpPr>
          <p:spPr bwMode="auto">
            <a:xfrm>
              <a:off x="9486900" y="1938337"/>
              <a:ext cx="84138" cy="53975"/>
            </a:xfrm>
            <a:custGeom>
              <a:avLst/>
              <a:gdLst>
                <a:gd name="T0" fmla="*/ 5 w 46"/>
                <a:gd name="T1" fmla="*/ 0 h 30"/>
                <a:gd name="T2" fmla="*/ 0 w 46"/>
                <a:gd name="T3" fmla="*/ 11 h 30"/>
                <a:gd name="T4" fmla="*/ 40 w 46"/>
                <a:gd name="T5" fmla="*/ 30 h 30"/>
                <a:gd name="T6" fmla="*/ 46 w 46"/>
                <a:gd name="T7" fmla="*/ 19 h 30"/>
                <a:gd name="T8" fmla="*/ 5 w 4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0">
                  <a:moveTo>
                    <a:pt x="5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2" y="27"/>
                    <a:pt x="44" y="23"/>
                    <a:pt x="46" y="19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Freeform 282"/>
            <p:cNvSpPr>
              <a:spLocks/>
            </p:cNvSpPr>
            <p:nvPr/>
          </p:nvSpPr>
          <p:spPr bwMode="auto">
            <a:xfrm>
              <a:off x="9431338" y="1717675"/>
              <a:ext cx="50800" cy="82550"/>
            </a:xfrm>
            <a:custGeom>
              <a:avLst/>
              <a:gdLst>
                <a:gd name="T0" fmla="*/ 0 w 28"/>
                <a:gd name="T1" fmla="*/ 40 h 45"/>
                <a:gd name="T2" fmla="*/ 11 w 28"/>
                <a:gd name="T3" fmla="*/ 45 h 45"/>
                <a:gd name="T4" fmla="*/ 28 w 28"/>
                <a:gd name="T5" fmla="*/ 5 h 45"/>
                <a:gd name="T6" fmla="*/ 17 w 28"/>
                <a:gd name="T7" fmla="*/ 0 h 45"/>
                <a:gd name="T8" fmla="*/ 0 w 28"/>
                <a:gd name="T9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5">
                  <a:moveTo>
                    <a:pt x="0" y="40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5" y="3"/>
                    <a:pt x="21" y="2"/>
                    <a:pt x="17" y="0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Freeform 283"/>
            <p:cNvSpPr>
              <a:spLocks/>
            </p:cNvSpPr>
            <p:nvPr/>
          </p:nvSpPr>
          <p:spPr bwMode="auto">
            <a:xfrm>
              <a:off x="9467850" y="1757362"/>
              <a:ext cx="76200" cy="73025"/>
            </a:xfrm>
            <a:custGeom>
              <a:avLst/>
              <a:gdLst>
                <a:gd name="T0" fmla="*/ 9 w 42"/>
                <a:gd name="T1" fmla="*/ 40 h 40"/>
                <a:gd name="T2" fmla="*/ 42 w 42"/>
                <a:gd name="T3" fmla="*/ 9 h 40"/>
                <a:gd name="T4" fmla="*/ 33 w 42"/>
                <a:gd name="T5" fmla="*/ 0 h 40"/>
                <a:gd name="T6" fmla="*/ 0 w 42"/>
                <a:gd name="T7" fmla="*/ 31 h 40"/>
                <a:gd name="T8" fmla="*/ 9 w 42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0">
                  <a:moveTo>
                    <a:pt x="9" y="40"/>
                  </a:moveTo>
                  <a:cubicBezTo>
                    <a:pt x="42" y="9"/>
                    <a:pt x="42" y="9"/>
                    <a:pt x="42" y="9"/>
                  </a:cubicBezTo>
                  <a:cubicBezTo>
                    <a:pt x="39" y="6"/>
                    <a:pt x="36" y="3"/>
                    <a:pt x="33" y="0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9" y="40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Freeform 284"/>
            <p:cNvSpPr>
              <a:spLocks/>
            </p:cNvSpPr>
            <p:nvPr/>
          </p:nvSpPr>
          <p:spPr bwMode="auto">
            <a:xfrm>
              <a:off x="9493250" y="1822450"/>
              <a:ext cx="87313" cy="50800"/>
            </a:xfrm>
            <a:custGeom>
              <a:avLst/>
              <a:gdLst>
                <a:gd name="T0" fmla="*/ 48 w 48"/>
                <a:gd name="T1" fmla="*/ 11 h 28"/>
                <a:gd name="T2" fmla="*/ 44 w 48"/>
                <a:gd name="T3" fmla="*/ 0 h 28"/>
                <a:gd name="T4" fmla="*/ 0 w 48"/>
                <a:gd name="T5" fmla="*/ 16 h 28"/>
                <a:gd name="T6" fmla="*/ 5 w 48"/>
                <a:gd name="T7" fmla="*/ 28 h 28"/>
                <a:gd name="T8" fmla="*/ 48 w 48"/>
                <a:gd name="T9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8">
                  <a:moveTo>
                    <a:pt x="48" y="11"/>
                  </a:moveTo>
                  <a:cubicBezTo>
                    <a:pt x="47" y="7"/>
                    <a:pt x="45" y="3"/>
                    <a:pt x="44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5" y="28"/>
                    <a:pt x="5" y="28"/>
                    <a:pt x="5" y="28"/>
                  </a:cubicBezTo>
                  <a:lnTo>
                    <a:pt x="48" y="11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Oval 285"/>
            <p:cNvSpPr>
              <a:spLocks noChangeArrowheads="1"/>
            </p:cNvSpPr>
            <p:nvPr/>
          </p:nvSpPr>
          <p:spPr bwMode="auto">
            <a:xfrm>
              <a:off x="9263063" y="1752600"/>
              <a:ext cx="279400" cy="282575"/>
            </a:xfrm>
            <a:prstGeom prst="ellipse">
              <a:avLst/>
            </a:prstGeom>
            <a:solidFill>
              <a:srgbClr val="F9C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Freeform 286"/>
            <p:cNvSpPr>
              <a:spLocks noEditPoints="1"/>
            </p:cNvSpPr>
            <p:nvPr/>
          </p:nvSpPr>
          <p:spPr bwMode="auto">
            <a:xfrm>
              <a:off x="9340850" y="1779587"/>
              <a:ext cx="120650" cy="242888"/>
            </a:xfrm>
            <a:custGeom>
              <a:avLst/>
              <a:gdLst>
                <a:gd name="T0" fmla="*/ 66 w 66"/>
                <a:gd name="T1" fmla="*/ 91 h 133"/>
                <a:gd name="T2" fmla="*/ 60 w 66"/>
                <a:gd name="T3" fmla="*/ 110 h 133"/>
                <a:gd name="T4" fmla="*/ 42 w 66"/>
                <a:gd name="T5" fmla="*/ 119 h 133"/>
                <a:gd name="T6" fmla="*/ 42 w 66"/>
                <a:gd name="T7" fmla="*/ 133 h 133"/>
                <a:gd name="T8" fmla="*/ 38 w 66"/>
                <a:gd name="T9" fmla="*/ 133 h 133"/>
                <a:gd name="T10" fmla="*/ 38 w 66"/>
                <a:gd name="T11" fmla="*/ 119 h 133"/>
                <a:gd name="T12" fmla="*/ 35 w 66"/>
                <a:gd name="T13" fmla="*/ 119 h 133"/>
                <a:gd name="T14" fmla="*/ 31 w 66"/>
                <a:gd name="T15" fmla="*/ 119 h 133"/>
                <a:gd name="T16" fmla="*/ 28 w 66"/>
                <a:gd name="T17" fmla="*/ 119 h 133"/>
                <a:gd name="T18" fmla="*/ 28 w 66"/>
                <a:gd name="T19" fmla="*/ 133 h 133"/>
                <a:gd name="T20" fmla="*/ 24 w 66"/>
                <a:gd name="T21" fmla="*/ 133 h 133"/>
                <a:gd name="T22" fmla="*/ 24 w 66"/>
                <a:gd name="T23" fmla="*/ 118 h 133"/>
                <a:gd name="T24" fmla="*/ 12 w 66"/>
                <a:gd name="T25" fmla="*/ 107 h 133"/>
                <a:gd name="T26" fmla="*/ 12 w 66"/>
                <a:gd name="T27" fmla="*/ 118 h 133"/>
                <a:gd name="T28" fmla="*/ 0 w 66"/>
                <a:gd name="T29" fmla="*/ 118 h 133"/>
                <a:gd name="T30" fmla="*/ 0 w 66"/>
                <a:gd name="T31" fmla="*/ 86 h 133"/>
                <a:gd name="T32" fmla="*/ 12 w 66"/>
                <a:gd name="T33" fmla="*/ 86 h 133"/>
                <a:gd name="T34" fmla="*/ 15 w 66"/>
                <a:gd name="T35" fmla="*/ 98 h 133"/>
                <a:gd name="T36" fmla="*/ 24 w 66"/>
                <a:gd name="T37" fmla="*/ 107 h 133"/>
                <a:gd name="T38" fmla="*/ 24 w 66"/>
                <a:gd name="T39" fmla="*/ 69 h 133"/>
                <a:gd name="T40" fmla="*/ 0 w 66"/>
                <a:gd name="T41" fmla="*/ 41 h 133"/>
                <a:gd name="T42" fmla="*/ 6 w 66"/>
                <a:gd name="T43" fmla="*/ 23 h 133"/>
                <a:gd name="T44" fmla="*/ 24 w 66"/>
                <a:gd name="T45" fmla="*/ 13 h 133"/>
                <a:gd name="T46" fmla="*/ 24 w 66"/>
                <a:gd name="T47" fmla="*/ 0 h 133"/>
                <a:gd name="T48" fmla="*/ 28 w 66"/>
                <a:gd name="T49" fmla="*/ 0 h 133"/>
                <a:gd name="T50" fmla="*/ 28 w 66"/>
                <a:gd name="T51" fmla="*/ 13 h 133"/>
                <a:gd name="T52" fmla="*/ 32 w 66"/>
                <a:gd name="T53" fmla="*/ 13 h 133"/>
                <a:gd name="T54" fmla="*/ 38 w 66"/>
                <a:gd name="T55" fmla="*/ 14 h 133"/>
                <a:gd name="T56" fmla="*/ 38 w 66"/>
                <a:gd name="T57" fmla="*/ 0 h 133"/>
                <a:gd name="T58" fmla="*/ 42 w 66"/>
                <a:gd name="T59" fmla="*/ 0 h 133"/>
                <a:gd name="T60" fmla="*/ 42 w 66"/>
                <a:gd name="T61" fmla="*/ 16 h 133"/>
                <a:gd name="T62" fmla="*/ 52 w 66"/>
                <a:gd name="T63" fmla="*/ 25 h 133"/>
                <a:gd name="T64" fmla="*/ 52 w 66"/>
                <a:gd name="T65" fmla="*/ 15 h 133"/>
                <a:gd name="T66" fmla="*/ 64 w 66"/>
                <a:gd name="T67" fmla="*/ 15 h 133"/>
                <a:gd name="T68" fmla="*/ 64 w 66"/>
                <a:gd name="T69" fmla="*/ 46 h 133"/>
                <a:gd name="T70" fmla="*/ 52 w 66"/>
                <a:gd name="T71" fmla="*/ 46 h 133"/>
                <a:gd name="T72" fmla="*/ 42 w 66"/>
                <a:gd name="T73" fmla="*/ 26 h 133"/>
                <a:gd name="T74" fmla="*/ 42 w 66"/>
                <a:gd name="T75" fmla="*/ 62 h 133"/>
                <a:gd name="T76" fmla="*/ 66 w 66"/>
                <a:gd name="T77" fmla="*/ 91 h 133"/>
                <a:gd name="T78" fmla="*/ 24 w 66"/>
                <a:gd name="T79" fmla="*/ 24 h 133"/>
                <a:gd name="T80" fmla="*/ 14 w 66"/>
                <a:gd name="T81" fmla="*/ 40 h 133"/>
                <a:gd name="T82" fmla="*/ 24 w 66"/>
                <a:gd name="T83" fmla="*/ 54 h 133"/>
                <a:gd name="T84" fmla="*/ 24 w 66"/>
                <a:gd name="T85" fmla="*/ 24 h 133"/>
                <a:gd name="T86" fmla="*/ 38 w 66"/>
                <a:gd name="T87" fmla="*/ 75 h 133"/>
                <a:gd name="T88" fmla="*/ 28 w 66"/>
                <a:gd name="T89" fmla="*/ 71 h 133"/>
                <a:gd name="T90" fmla="*/ 28 w 66"/>
                <a:gd name="T91" fmla="*/ 109 h 133"/>
                <a:gd name="T92" fmla="*/ 34 w 66"/>
                <a:gd name="T93" fmla="*/ 110 h 133"/>
                <a:gd name="T94" fmla="*/ 38 w 66"/>
                <a:gd name="T95" fmla="*/ 109 h 133"/>
                <a:gd name="T96" fmla="*/ 38 w 66"/>
                <a:gd name="T97" fmla="*/ 75 h 133"/>
                <a:gd name="T98" fmla="*/ 38 w 66"/>
                <a:gd name="T99" fmla="*/ 24 h 133"/>
                <a:gd name="T100" fmla="*/ 30 w 66"/>
                <a:gd name="T101" fmla="*/ 23 h 133"/>
                <a:gd name="T102" fmla="*/ 28 w 66"/>
                <a:gd name="T103" fmla="*/ 23 h 133"/>
                <a:gd name="T104" fmla="*/ 28 w 66"/>
                <a:gd name="T105" fmla="*/ 57 h 133"/>
                <a:gd name="T106" fmla="*/ 32 w 66"/>
                <a:gd name="T107" fmla="*/ 58 h 133"/>
                <a:gd name="T108" fmla="*/ 37 w 66"/>
                <a:gd name="T109" fmla="*/ 60 h 133"/>
                <a:gd name="T110" fmla="*/ 38 w 66"/>
                <a:gd name="T111" fmla="*/ 60 h 133"/>
                <a:gd name="T112" fmla="*/ 38 w 66"/>
                <a:gd name="T113" fmla="*/ 60 h 133"/>
                <a:gd name="T114" fmla="*/ 38 w 66"/>
                <a:gd name="T115" fmla="*/ 24 h 133"/>
                <a:gd name="T116" fmla="*/ 52 w 66"/>
                <a:gd name="T117" fmla="*/ 93 h 133"/>
                <a:gd name="T118" fmla="*/ 42 w 66"/>
                <a:gd name="T119" fmla="*/ 77 h 133"/>
                <a:gd name="T120" fmla="*/ 42 w 66"/>
                <a:gd name="T121" fmla="*/ 108 h 133"/>
                <a:gd name="T122" fmla="*/ 52 w 66"/>
                <a:gd name="T123" fmla="*/ 9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" h="133">
                  <a:moveTo>
                    <a:pt x="66" y="91"/>
                  </a:moveTo>
                  <a:cubicBezTo>
                    <a:pt x="66" y="98"/>
                    <a:pt x="64" y="105"/>
                    <a:pt x="60" y="110"/>
                  </a:cubicBezTo>
                  <a:cubicBezTo>
                    <a:pt x="55" y="115"/>
                    <a:pt x="49" y="118"/>
                    <a:pt x="42" y="119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38" y="133"/>
                    <a:pt x="38" y="133"/>
                    <a:pt x="38" y="133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8" y="119"/>
                    <a:pt x="37" y="119"/>
                    <a:pt x="35" y="119"/>
                  </a:cubicBezTo>
                  <a:cubicBezTo>
                    <a:pt x="33" y="119"/>
                    <a:pt x="32" y="119"/>
                    <a:pt x="31" y="119"/>
                  </a:cubicBezTo>
                  <a:cubicBezTo>
                    <a:pt x="30" y="119"/>
                    <a:pt x="29" y="119"/>
                    <a:pt x="28" y="119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24" y="133"/>
                    <a:pt x="24" y="133"/>
                    <a:pt x="24" y="133"/>
                  </a:cubicBezTo>
                  <a:cubicBezTo>
                    <a:pt x="24" y="118"/>
                    <a:pt x="24" y="118"/>
                    <a:pt x="24" y="118"/>
                  </a:cubicBezTo>
                  <a:cubicBezTo>
                    <a:pt x="18" y="115"/>
                    <a:pt x="14" y="111"/>
                    <a:pt x="12" y="107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90"/>
                    <a:pt x="13" y="95"/>
                    <a:pt x="15" y="98"/>
                  </a:cubicBezTo>
                  <a:cubicBezTo>
                    <a:pt x="17" y="103"/>
                    <a:pt x="20" y="106"/>
                    <a:pt x="24" y="107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8" y="62"/>
                    <a:pt x="0" y="53"/>
                    <a:pt x="0" y="41"/>
                  </a:cubicBezTo>
                  <a:cubicBezTo>
                    <a:pt x="0" y="34"/>
                    <a:pt x="2" y="28"/>
                    <a:pt x="6" y="23"/>
                  </a:cubicBezTo>
                  <a:cubicBezTo>
                    <a:pt x="11" y="18"/>
                    <a:pt x="16" y="15"/>
                    <a:pt x="24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30" y="13"/>
                    <a:pt x="32" y="13"/>
                  </a:cubicBezTo>
                  <a:cubicBezTo>
                    <a:pt x="34" y="13"/>
                    <a:pt x="36" y="14"/>
                    <a:pt x="38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6" y="17"/>
                    <a:pt x="50" y="20"/>
                    <a:pt x="52" y="2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36"/>
                    <a:pt x="49" y="30"/>
                    <a:pt x="42" y="26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58" y="67"/>
                    <a:pt x="66" y="77"/>
                    <a:pt x="66" y="91"/>
                  </a:cubicBezTo>
                  <a:close/>
                  <a:moveTo>
                    <a:pt x="24" y="24"/>
                  </a:moveTo>
                  <a:cubicBezTo>
                    <a:pt x="17" y="27"/>
                    <a:pt x="14" y="32"/>
                    <a:pt x="14" y="40"/>
                  </a:cubicBezTo>
                  <a:cubicBezTo>
                    <a:pt x="14" y="46"/>
                    <a:pt x="17" y="51"/>
                    <a:pt x="24" y="54"/>
                  </a:cubicBezTo>
                  <a:lnTo>
                    <a:pt x="24" y="24"/>
                  </a:lnTo>
                  <a:close/>
                  <a:moveTo>
                    <a:pt x="38" y="75"/>
                  </a:moveTo>
                  <a:cubicBezTo>
                    <a:pt x="36" y="73"/>
                    <a:pt x="32" y="72"/>
                    <a:pt x="28" y="71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31" y="110"/>
                    <a:pt x="33" y="110"/>
                    <a:pt x="34" y="110"/>
                  </a:cubicBezTo>
                  <a:cubicBezTo>
                    <a:pt x="36" y="110"/>
                    <a:pt x="37" y="110"/>
                    <a:pt x="38" y="109"/>
                  </a:cubicBezTo>
                  <a:lnTo>
                    <a:pt x="38" y="75"/>
                  </a:lnTo>
                  <a:close/>
                  <a:moveTo>
                    <a:pt x="38" y="24"/>
                  </a:moveTo>
                  <a:cubicBezTo>
                    <a:pt x="36" y="23"/>
                    <a:pt x="33" y="23"/>
                    <a:pt x="30" y="23"/>
                  </a:cubicBezTo>
                  <a:cubicBezTo>
                    <a:pt x="29" y="23"/>
                    <a:pt x="29" y="23"/>
                    <a:pt x="28" y="23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9" y="57"/>
                    <a:pt x="31" y="57"/>
                    <a:pt x="32" y="58"/>
                  </a:cubicBezTo>
                  <a:cubicBezTo>
                    <a:pt x="34" y="58"/>
                    <a:pt x="35" y="59"/>
                    <a:pt x="37" y="60"/>
                  </a:cubicBezTo>
                  <a:cubicBezTo>
                    <a:pt x="37" y="60"/>
                    <a:pt x="37" y="60"/>
                    <a:pt x="38" y="60"/>
                  </a:cubicBezTo>
                  <a:cubicBezTo>
                    <a:pt x="38" y="60"/>
                    <a:pt x="38" y="60"/>
                    <a:pt x="38" y="60"/>
                  </a:cubicBezTo>
                  <a:lnTo>
                    <a:pt x="38" y="24"/>
                  </a:lnTo>
                  <a:close/>
                  <a:moveTo>
                    <a:pt x="52" y="93"/>
                  </a:moveTo>
                  <a:cubicBezTo>
                    <a:pt x="52" y="86"/>
                    <a:pt x="49" y="80"/>
                    <a:pt x="42" y="77"/>
                  </a:cubicBezTo>
                  <a:cubicBezTo>
                    <a:pt x="42" y="108"/>
                    <a:pt x="42" y="108"/>
                    <a:pt x="42" y="108"/>
                  </a:cubicBezTo>
                  <a:cubicBezTo>
                    <a:pt x="49" y="105"/>
                    <a:pt x="52" y="100"/>
                    <a:pt x="52" y="93"/>
                  </a:cubicBez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Freeform 287"/>
            <p:cNvSpPr>
              <a:spLocks noEditPoints="1"/>
            </p:cNvSpPr>
            <p:nvPr/>
          </p:nvSpPr>
          <p:spPr bwMode="auto">
            <a:xfrm>
              <a:off x="9340850" y="1774825"/>
              <a:ext cx="120650" cy="241300"/>
            </a:xfrm>
            <a:custGeom>
              <a:avLst/>
              <a:gdLst>
                <a:gd name="T0" fmla="*/ 66 w 66"/>
                <a:gd name="T1" fmla="*/ 91 h 133"/>
                <a:gd name="T2" fmla="*/ 60 w 66"/>
                <a:gd name="T3" fmla="*/ 109 h 133"/>
                <a:gd name="T4" fmla="*/ 42 w 66"/>
                <a:gd name="T5" fmla="*/ 119 h 133"/>
                <a:gd name="T6" fmla="*/ 42 w 66"/>
                <a:gd name="T7" fmla="*/ 133 h 133"/>
                <a:gd name="T8" fmla="*/ 38 w 66"/>
                <a:gd name="T9" fmla="*/ 133 h 133"/>
                <a:gd name="T10" fmla="*/ 38 w 66"/>
                <a:gd name="T11" fmla="*/ 119 h 133"/>
                <a:gd name="T12" fmla="*/ 35 w 66"/>
                <a:gd name="T13" fmla="*/ 119 h 133"/>
                <a:gd name="T14" fmla="*/ 31 w 66"/>
                <a:gd name="T15" fmla="*/ 119 h 133"/>
                <a:gd name="T16" fmla="*/ 28 w 66"/>
                <a:gd name="T17" fmla="*/ 119 h 133"/>
                <a:gd name="T18" fmla="*/ 28 w 66"/>
                <a:gd name="T19" fmla="*/ 133 h 133"/>
                <a:gd name="T20" fmla="*/ 24 w 66"/>
                <a:gd name="T21" fmla="*/ 133 h 133"/>
                <a:gd name="T22" fmla="*/ 24 w 66"/>
                <a:gd name="T23" fmla="*/ 117 h 133"/>
                <a:gd name="T24" fmla="*/ 12 w 66"/>
                <a:gd name="T25" fmla="*/ 106 h 133"/>
                <a:gd name="T26" fmla="*/ 12 w 66"/>
                <a:gd name="T27" fmla="*/ 118 h 133"/>
                <a:gd name="T28" fmla="*/ 0 w 66"/>
                <a:gd name="T29" fmla="*/ 118 h 133"/>
                <a:gd name="T30" fmla="*/ 0 w 66"/>
                <a:gd name="T31" fmla="*/ 86 h 133"/>
                <a:gd name="T32" fmla="*/ 12 w 66"/>
                <a:gd name="T33" fmla="*/ 86 h 133"/>
                <a:gd name="T34" fmla="*/ 15 w 66"/>
                <a:gd name="T35" fmla="*/ 98 h 133"/>
                <a:gd name="T36" fmla="*/ 24 w 66"/>
                <a:gd name="T37" fmla="*/ 107 h 133"/>
                <a:gd name="T38" fmla="*/ 24 w 66"/>
                <a:gd name="T39" fmla="*/ 69 h 133"/>
                <a:gd name="T40" fmla="*/ 0 w 66"/>
                <a:gd name="T41" fmla="*/ 41 h 133"/>
                <a:gd name="T42" fmla="*/ 6 w 66"/>
                <a:gd name="T43" fmla="*/ 23 h 133"/>
                <a:gd name="T44" fmla="*/ 24 w 66"/>
                <a:gd name="T45" fmla="*/ 13 h 133"/>
                <a:gd name="T46" fmla="*/ 24 w 66"/>
                <a:gd name="T47" fmla="*/ 0 h 133"/>
                <a:gd name="T48" fmla="*/ 28 w 66"/>
                <a:gd name="T49" fmla="*/ 0 h 133"/>
                <a:gd name="T50" fmla="*/ 28 w 66"/>
                <a:gd name="T51" fmla="*/ 13 h 133"/>
                <a:gd name="T52" fmla="*/ 32 w 66"/>
                <a:gd name="T53" fmla="*/ 13 h 133"/>
                <a:gd name="T54" fmla="*/ 38 w 66"/>
                <a:gd name="T55" fmla="*/ 14 h 133"/>
                <a:gd name="T56" fmla="*/ 38 w 66"/>
                <a:gd name="T57" fmla="*/ 0 h 133"/>
                <a:gd name="T58" fmla="*/ 42 w 66"/>
                <a:gd name="T59" fmla="*/ 0 h 133"/>
                <a:gd name="T60" fmla="*/ 42 w 66"/>
                <a:gd name="T61" fmla="*/ 16 h 133"/>
                <a:gd name="T62" fmla="*/ 52 w 66"/>
                <a:gd name="T63" fmla="*/ 25 h 133"/>
                <a:gd name="T64" fmla="*/ 52 w 66"/>
                <a:gd name="T65" fmla="*/ 14 h 133"/>
                <a:gd name="T66" fmla="*/ 64 w 66"/>
                <a:gd name="T67" fmla="*/ 14 h 133"/>
                <a:gd name="T68" fmla="*/ 64 w 66"/>
                <a:gd name="T69" fmla="*/ 46 h 133"/>
                <a:gd name="T70" fmla="*/ 52 w 66"/>
                <a:gd name="T71" fmla="*/ 46 h 133"/>
                <a:gd name="T72" fmla="*/ 42 w 66"/>
                <a:gd name="T73" fmla="*/ 26 h 133"/>
                <a:gd name="T74" fmla="*/ 42 w 66"/>
                <a:gd name="T75" fmla="*/ 62 h 133"/>
                <a:gd name="T76" fmla="*/ 66 w 66"/>
                <a:gd name="T77" fmla="*/ 91 h 133"/>
                <a:gd name="T78" fmla="*/ 24 w 66"/>
                <a:gd name="T79" fmla="*/ 24 h 133"/>
                <a:gd name="T80" fmla="*/ 14 w 66"/>
                <a:gd name="T81" fmla="*/ 39 h 133"/>
                <a:gd name="T82" fmla="*/ 24 w 66"/>
                <a:gd name="T83" fmla="*/ 54 h 133"/>
                <a:gd name="T84" fmla="*/ 24 w 66"/>
                <a:gd name="T85" fmla="*/ 24 h 133"/>
                <a:gd name="T86" fmla="*/ 38 w 66"/>
                <a:gd name="T87" fmla="*/ 75 h 133"/>
                <a:gd name="T88" fmla="*/ 28 w 66"/>
                <a:gd name="T89" fmla="*/ 71 h 133"/>
                <a:gd name="T90" fmla="*/ 28 w 66"/>
                <a:gd name="T91" fmla="*/ 109 h 133"/>
                <a:gd name="T92" fmla="*/ 34 w 66"/>
                <a:gd name="T93" fmla="*/ 110 h 133"/>
                <a:gd name="T94" fmla="*/ 38 w 66"/>
                <a:gd name="T95" fmla="*/ 109 h 133"/>
                <a:gd name="T96" fmla="*/ 38 w 66"/>
                <a:gd name="T97" fmla="*/ 75 h 133"/>
                <a:gd name="T98" fmla="*/ 38 w 66"/>
                <a:gd name="T99" fmla="*/ 24 h 133"/>
                <a:gd name="T100" fmla="*/ 30 w 66"/>
                <a:gd name="T101" fmla="*/ 23 h 133"/>
                <a:gd name="T102" fmla="*/ 28 w 66"/>
                <a:gd name="T103" fmla="*/ 23 h 133"/>
                <a:gd name="T104" fmla="*/ 28 w 66"/>
                <a:gd name="T105" fmla="*/ 56 h 133"/>
                <a:gd name="T106" fmla="*/ 32 w 66"/>
                <a:gd name="T107" fmla="*/ 58 h 133"/>
                <a:gd name="T108" fmla="*/ 37 w 66"/>
                <a:gd name="T109" fmla="*/ 60 h 133"/>
                <a:gd name="T110" fmla="*/ 38 w 66"/>
                <a:gd name="T111" fmla="*/ 60 h 133"/>
                <a:gd name="T112" fmla="*/ 38 w 66"/>
                <a:gd name="T113" fmla="*/ 60 h 133"/>
                <a:gd name="T114" fmla="*/ 38 w 66"/>
                <a:gd name="T115" fmla="*/ 24 h 133"/>
                <a:gd name="T116" fmla="*/ 52 w 66"/>
                <a:gd name="T117" fmla="*/ 93 h 133"/>
                <a:gd name="T118" fmla="*/ 42 w 66"/>
                <a:gd name="T119" fmla="*/ 77 h 133"/>
                <a:gd name="T120" fmla="*/ 42 w 66"/>
                <a:gd name="T121" fmla="*/ 108 h 133"/>
                <a:gd name="T122" fmla="*/ 52 w 66"/>
                <a:gd name="T123" fmla="*/ 9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" h="133">
                  <a:moveTo>
                    <a:pt x="66" y="91"/>
                  </a:moveTo>
                  <a:cubicBezTo>
                    <a:pt x="66" y="98"/>
                    <a:pt x="64" y="104"/>
                    <a:pt x="60" y="109"/>
                  </a:cubicBezTo>
                  <a:cubicBezTo>
                    <a:pt x="55" y="115"/>
                    <a:pt x="49" y="118"/>
                    <a:pt x="42" y="119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38" y="133"/>
                    <a:pt x="38" y="133"/>
                    <a:pt x="38" y="133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8" y="119"/>
                    <a:pt x="37" y="119"/>
                    <a:pt x="35" y="119"/>
                  </a:cubicBezTo>
                  <a:cubicBezTo>
                    <a:pt x="33" y="119"/>
                    <a:pt x="32" y="119"/>
                    <a:pt x="31" y="119"/>
                  </a:cubicBezTo>
                  <a:cubicBezTo>
                    <a:pt x="30" y="119"/>
                    <a:pt x="29" y="119"/>
                    <a:pt x="28" y="119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24" y="133"/>
                    <a:pt x="24" y="133"/>
                    <a:pt x="24" y="133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18" y="115"/>
                    <a:pt x="14" y="111"/>
                    <a:pt x="12" y="106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90"/>
                    <a:pt x="13" y="94"/>
                    <a:pt x="15" y="98"/>
                  </a:cubicBezTo>
                  <a:cubicBezTo>
                    <a:pt x="17" y="103"/>
                    <a:pt x="20" y="106"/>
                    <a:pt x="24" y="107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8" y="62"/>
                    <a:pt x="0" y="53"/>
                    <a:pt x="0" y="41"/>
                  </a:cubicBezTo>
                  <a:cubicBezTo>
                    <a:pt x="0" y="34"/>
                    <a:pt x="2" y="28"/>
                    <a:pt x="6" y="23"/>
                  </a:cubicBezTo>
                  <a:cubicBezTo>
                    <a:pt x="11" y="18"/>
                    <a:pt x="16" y="14"/>
                    <a:pt x="24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30" y="13"/>
                    <a:pt x="32" y="13"/>
                  </a:cubicBezTo>
                  <a:cubicBezTo>
                    <a:pt x="34" y="13"/>
                    <a:pt x="36" y="14"/>
                    <a:pt x="38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6" y="17"/>
                    <a:pt x="50" y="20"/>
                    <a:pt x="52" y="25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36"/>
                    <a:pt x="49" y="29"/>
                    <a:pt x="42" y="26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58" y="67"/>
                    <a:pt x="66" y="76"/>
                    <a:pt x="66" y="91"/>
                  </a:cubicBezTo>
                  <a:close/>
                  <a:moveTo>
                    <a:pt x="24" y="24"/>
                  </a:moveTo>
                  <a:cubicBezTo>
                    <a:pt x="17" y="27"/>
                    <a:pt x="14" y="32"/>
                    <a:pt x="14" y="39"/>
                  </a:cubicBezTo>
                  <a:cubicBezTo>
                    <a:pt x="14" y="46"/>
                    <a:pt x="17" y="51"/>
                    <a:pt x="24" y="54"/>
                  </a:cubicBezTo>
                  <a:lnTo>
                    <a:pt x="24" y="24"/>
                  </a:lnTo>
                  <a:close/>
                  <a:moveTo>
                    <a:pt x="38" y="75"/>
                  </a:moveTo>
                  <a:cubicBezTo>
                    <a:pt x="36" y="73"/>
                    <a:pt x="32" y="72"/>
                    <a:pt x="28" y="71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31" y="109"/>
                    <a:pt x="33" y="110"/>
                    <a:pt x="34" y="110"/>
                  </a:cubicBezTo>
                  <a:cubicBezTo>
                    <a:pt x="36" y="110"/>
                    <a:pt x="37" y="110"/>
                    <a:pt x="38" y="109"/>
                  </a:cubicBezTo>
                  <a:lnTo>
                    <a:pt x="38" y="75"/>
                  </a:lnTo>
                  <a:close/>
                  <a:moveTo>
                    <a:pt x="38" y="24"/>
                  </a:moveTo>
                  <a:cubicBezTo>
                    <a:pt x="36" y="23"/>
                    <a:pt x="33" y="23"/>
                    <a:pt x="30" y="23"/>
                  </a:cubicBezTo>
                  <a:cubicBezTo>
                    <a:pt x="29" y="23"/>
                    <a:pt x="29" y="23"/>
                    <a:pt x="28" y="23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9" y="57"/>
                    <a:pt x="31" y="57"/>
                    <a:pt x="32" y="58"/>
                  </a:cubicBezTo>
                  <a:cubicBezTo>
                    <a:pt x="34" y="58"/>
                    <a:pt x="35" y="59"/>
                    <a:pt x="37" y="60"/>
                  </a:cubicBezTo>
                  <a:cubicBezTo>
                    <a:pt x="37" y="60"/>
                    <a:pt x="37" y="60"/>
                    <a:pt x="38" y="60"/>
                  </a:cubicBezTo>
                  <a:cubicBezTo>
                    <a:pt x="38" y="60"/>
                    <a:pt x="38" y="60"/>
                    <a:pt x="38" y="60"/>
                  </a:cubicBezTo>
                  <a:lnTo>
                    <a:pt x="38" y="24"/>
                  </a:lnTo>
                  <a:close/>
                  <a:moveTo>
                    <a:pt x="52" y="93"/>
                  </a:moveTo>
                  <a:cubicBezTo>
                    <a:pt x="52" y="85"/>
                    <a:pt x="49" y="80"/>
                    <a:pt x="42" y="77"/>
                  </a:cubicBezTo>
                  <a:cubicBezTo>
                    <a:pt x="42" y="108"/>
                    <a:pt x="42" y="108"/>
                    <a:pt x="42" y="108"/>
                  </a:cubicBezTo>
                  <a:cubicBezTo>
                    <a:pt x="49" y="105"/>
                    <a:pt x="52" y="100"/>
                    <a:pt x="52" y="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56" name="组合 255"/>
          <p:cNvGrpSpPr/>
          <p:nvPr/>
        </p:nvGrpSpPr>
        <p:grpSpPr>
          <a:xfrm>
            <a:off x="8786813" y="2130425"/>
            <a:ext cx="361950" cy="390525"/>
            <a:chOff x="8786813" y="2130425"/>
            <a:chExt cx="361950" cy="390525"/>
          </a:xfrm>
        </p:grpSpPr>
        <p:sp>
          <p:nvSpPr>
            <p:cNvPr id="364" name="Freeform 288"/>
            <p:cNvSpPr>
              <a:spLocks/>
            </p:cNvSpPr>
            <p:nvPr/>
          </p:nvSpPr>
          <p:spPr bwMode="auto">
            <a:xfrm>
              <a:off x="8786813" y="2130425"/>
              <a:ext cx="361950" cy="390525"/>
            </a:xfrm>
            <a:custGeom>
              <a:avLst/>
              <a:gdLst>
                <a:gd name="T0" fmla="*/ 169 w 199"/>
                <a:gd name="T1" fmla="*/ 61 h 215"/>
                <a:gd name="T2" fmla="*/ 154 w 199"/>
                <a:gd name="T3" fmla="*/ 190 h 215"/>
                <a:gd name="T4" fmla="*/ 30 w 199"/>
                <a:gd name="T5" fmla="*/ 154 h 215"/>
                <a:gd name="T6" fmla="*/ 45 w 199"/>
                <a:gd name="T7" fmla="*/ 25 h 215"/>
                <a:gd name="T8" fmla="*/ 169 w 199"/>
                <a:gd name="T9" fmla="*/ 6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215">
                  <a:moveTo>
                    <a:pt x="169" y="61"/>
                  </a:moveTo>
                  <a:cubicBezTo>
                    <a:pt x="199" y="107"/>
                    <a:pt x="193" y="164"/>
                    <a:pt x="154" y="190"/>
                  </a:cubicBezTo>
                  <a:cubicBezTo>
                    <a:pt x="116" y="215"/>
                    <a:pt x="61" y="199"/>
                    <a:pt x="30" y="154"/>
                  </a:cubicBezTo>
                  <a:cubicBezTo>
                    <a:pt x="0" y="108"/>
                    <a:pt x="6" y="51"/>
                    <a:pt x="45" y="25"/>
                  </a:cubicBezTo>
                  <a:cubicBezTo>
                    <a:pt x="83" y="0"/>
                    <a:pt x="138" y="16"/>
                    <a:pt x="169" y="61"/>
                  </a:cubicBezTo>
                  <a:close/>
                </a:path>
              </a:pathLst>
            </a:custGeom>
            <a:solidFill>
              <a:srgbClr val="E6B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Freeform 289"/>
            <p:cNvSpPr>
              <a:spLocks/>
            </p:cNvSpPr>
            <p:nvPr/>
          </p:nvSpPr>
          <p:spPr bwMode="auto">
            <a:xfrm>
              <a:off x="8809038" y="2316162"/>
              <a:ext cx="58738" cy="19050"/>
            </a:xfrm>
            <a:custGeom>
              <a:avLst/>
              <a:gdLst>
                <a:gd name="T0" fmla="*/ 32 w 32"/>
                <a:gd name="T1" fmla="*/ 11 h 11"/>
                <a:gd name="T2" fmla="*/ 30 w 32"/>
                <a:gd name="T3" fmla="*/ 0 h 11"/>
                <a:gd name="T4" fmla="*/ 0 w 32"/>
                <a:gd name="T5" fmla="*/ 0 h 11"/>
                <a:gd name="T6" fmla="*/ 1 w 32"/>
                <a:gd name="T7" fmla="*/ 11 h 11"/>
                <a:gd name="T8" fmla="*/ 32 w 3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1">
                  <a:moveTo>
                    <a:pt x="32" y="11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1" y="11"/>
                  </a:cubicBezTo>
                  <a:lnTo>
                    <a:pt x="32" y="11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Freeform 290"/>
            <p:cNvSpPr>
              <a:spLocks/>
            </p:cNvSpPr>
            <p:nvPr/>
          </p:nvSpPr>
          <p:spPr bwMode="auto">
            <a:xfrm>
              <a:off x="8863013" y="2393950"/>
              <a:ext cx="47625" cy="58738"/>
            </a:xfrm>
            <a:custGeom>
              <a:avLst/>
              <a:gdLst>
                <a:gd name="T0" fmla="*/ 26 w 26"/>
                <a:gd name="T1" fmla="*/ 8 h 32"/>
                <a:gd name="T2" fmla="*/ 17 w 26"/>
                <a:gd name="T3" fmla="*/ 0 h 32"/>
                <a:gd name="T4" fmla="*/ 0 w 26"/>
                <a:gd name="T5" fmla="*/ 23 h 32"/>
                <a:gd name="T6" fmla="*/ 9 w 26"/>
                <a:gd name="T7" fmla="*/ 32 h 32"/>
                <a:gd name="T8" fmla="*/ 26 w 26"/>
                <a:gd name="T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2">
                  <a:moveTo>
                    <a:pt x="26" y="8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26"/>
                    <a:pt x="5" y="29"/>
                    <a:pt x="9" y="32"/>
                  </a:cubicBezTo>
                  <a:lnTo>
                    <a:pt x="26" y="8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" name="Freeform 291"/>
            <p:cNvSpPr>
              <a:spLocks/>
            </p:cNvSpPr>
            <p:nvPr/>
          </p:nvSpPr>
          <p:spPr bwMode="auto">
            <a:xfrm>
              <a:off x="8824913" y="2357437"/>
              <a:ext cx="58738" cy="41275"/>
            </a:xfrm>
            <a:custGeom>
              <a:avLst/>
              <a:gdLst>
                <a:gd name="T0" fmla="*/ 32 w 32"/>
                <a:gd name="T1" fmla="*/ 10 h 23"/>
                <a:gd name="T2" fmla="*/ 26 w 32"/>
                <a:gd name="T3" fmla="*/ 0 h 23"/>
                <a:gd name="T4" fmla="*/ 0 w 32"/>
                <a:gd name="T5" fmla="*/ 12 h 23"/>
                <a:gd name="T6" fmla="*/ 6 w 32"/>
                <a:gd name="T7" fmla="*/ 23 h 23"/>
                <a:gd name="T8" fmla="*/ 32 w 32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3">
                  <a:moveTo>
                    <a:pt x="32" y="1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6"/>
                    <a:pt x="4" y="19"/>
                    <a:pt x="6" y="23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Freeform 292"/>
            <p:cNvSpPr>
              <a:spLocks/>
            </p:cNvSpPr>
            <p:nvPr/>
          </p:nvSpPr>
          <p:spPr bwMode="auto">
            <a:xfrm>
              <a:off x="8916988" y="2420937"/>
              <a:ext cx="30163" cy="63500"/>
            </a:xfrm>
            <a:custGeom>
              <a:avLst/>
              <a:gdLst>
                <a:gd name="T0" fmla="*/ 17 w 17"/>
                <a:gd name="T1" fmla="*/ 5 h 35"/>
                <a:gd name="T2" fmla="*/ 6 w 17"/>
                <a:gd name="T3" fmla="*/ 0 h 35"/>
                <a:gd name="T4" fmla="*/ 0 w 17"/>
                <a:gd name="T5" fmla="*/ 31 h 35"/>
                <a:gd name="T6" fmla="*/ 10 w 17"/>
                <a:gd name="T7" fmla="*/ 35 h 35"/>
                <a:gd name="T8" fmla="*/ 17 w 17"/>
                <a:gd name="T9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5">
                  <a:moveTo>
                    <a:pt x="17" y="5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32"/>
                    <a:pt x="7" y="34"/>
                    <a:pt x="10" y="35"/>
                  </a:cubicBezTo>
                  <a:lnTo>
                    <a:pt x="17" y="5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Freeform 293"/>
            <p:cNvSpPr>
              <a:spLocks/>
            </p:cNvSpPr>
            <p:nvPr/>
          </p:nvSpPr>
          <p:spPr bwMode="auto">
            <a:xfrm>
              <a:off x="9004300" y="2422525"/>
              <a:ext cx="50800" cy="68263"/>
            </a:xfrm>
            <a:custGeom>
              <a:avLst/>
              <a:gdLst>
                <a:gd name="T0" fmla="*/ 18 w 28"/>
                <a:gd name="T1" fmla="*/ 37 h 37"/>
                <a:gd name="T2" fmla="*/ 28 w 28"/>
                <a:gd name="T3" fmla="*/ 33 h 37"/>
                <a:gd name="T4" fmla="*/ 9 w 28"/>
                <a:gd name="T5" fmla="*/ 0 h 37"/>
                <a:gd name="T6" fmla="*/ 0 w 28"/>
                <a:gd name="T7" fmla="*/ 5 h 37"/>
                <a:gd name="T8" fmla="*/ 18 w 28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18" y="37"/>
                  </a:moveTo>
                  <a:cubicBezTo>
                    <a:pt x="22" y="36"/>
                    <a:pt x="25" y="34"/>
                    <a:pt x="28" y="3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Freeform 294"/>
            <p:cNvSpPr>
              <a:spLocks/>
            </p:cNvSpPr>
            <p:nvPr/>
          </p:nvSpPr>
          <p:spPr bwMode="auto">
            <a:xfrm>
              <a:off x="8809038" y="2251075"/>
              <a:ext cx="63500" cy="44450"/>
            </a:xfrm>
            <a:custGeom>
              <a:avLst/>
              <a:gdLst>
                <a:gd name="T0" fmla="*/ 32 w 35"/>
                <a:gd name="T1" fmla="*/ 24 h 24"/>
                <a:gd name="T2" fmla="*/ 35 w 35"/>
                <a:gd name="T3" fmla="*/ 13 h 24"/>
                <a:gd name="T4" fmla="*/ 3 w 35"/>
                <a:gd name="T5" fmla="*/ 0 h 24"/>
                <a:gd name="T6" fmla="*/ 0 w 35"/>
                <a:gd name="T7" fmla="*/ 10 h 24"/>
                <a:gd name="T8" fmla="*/ 32 w 3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2" y="24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3"/>
                    <a:pt x="1" y="7"/>
                    <a:pt x="0" y="10"/>
                  </a:cubicBezTo>
                  <a:lnTo>
                    <a:pt x="32" y="24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Freeform 295"/>
            <p:cNvSpPr>
              <a:spLocks/>
            </p:cNvSpPr>
            <p:nvPr/>
          </p:nvSpPr>
          <p:spPr bwMode="auto">
            <a:xfrm>
              <a:off x="8964613" y="2433637"/>
              <a:ext cx="31750" cy="63500"/>
            </a:xfrm>
            <a:custGeom>
              <a:avLst/>
              <a:gdLst>
                <a:gd name="T0" fmla="*/ 17 w 17"/>
                <a:gd name="T1" fmla="*/ 35 h 35"/>
                <a:gd name="T2" fmla="*/ 11 w 17"/>
                <a:gd name="T3" fmla="*/ 0 h 35"/>
                <a:gd name="T4" fmla="*/ 0 w 17"/>
                <a:gd name="T5" fmla="*/ 1 h 35"/>
                <a:gd name="T6" fmla="*/ 6 w 17"/>
                <a:gd name="T7" fmla="*/ 34 h 35"/>
                <a:gd name="T8" fmla="*/ 17 w 17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5">
                  <a:moveTo>
                    <a:pt x="17" y="35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10" y="35"/>
                    <a:pt x="13" y="35"/>
                    <a:pt x="17" y="35"/>
                  </a:cubicBez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Freeform 296"/>
            <p:cNvSpPr>
              <a:spLocks/>
            </p:cNvSpPr>
            <p:nvPr/>
          </p:nvSpPr>
          <p:spPr bwMode="auto">
            <a:xfrm>
              <a:off x="8826500" y="2205037"/>
              <a:ext cx="63500" cy="58738"/>
            </a:xfrm>
            <a:custGeom>
              <a:avLst/>
              <a:gdLst>
                <a:gd name="T0" fmla="*/ 29 w 35"/>
                <a:gd name="T1" fmla="*/ 33 h 33"/>
                <a:gd name="T2" fmla="*/ 35 w 35"/>
                <a:gd name="T3" fmla="*/ 25 h 33"/>
                <a:gd name="T4" fmla="*/ 6 w 35"/>
                <a:gd name="T5" fmla="*/ 0 h 33"/>
                <a:gd name="T6" fmla="*/ 0 w 35"/>
                <a:gd name="T7" fmla="*/ 8 h 33"/>
                <a:gd name="T8" fmla="*/ 29 w 35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3">
                  <a:moveTo>
                    <a:pt x="29" y="33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2" y="5"/>
                    <a:pt x="0" y="8"/>
                  </a:cubicBezTo>
                  <a:lnTo>
                    <a:pt x="29" y="33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Freeform 297"/>
            <p:cNvSpPr>
              <a:spLocks/>
            </p:cNvSpPr>
            <p:nvPr/>
          </p:nvSpPr>
          <p:spPr bwMode="auto">
            <a:xfrm>
              <a:off x="9036050" y="2244725"/>
              <a:ext cx="71438" cy="53975"/>
            </a:xfrm>
            <a:custGeom>
              <a:avLst/>
              <a:gdLst>
                <a:gd name="T0" fmla="*/ 0 w 39"/>
                <a:gd name="T1" fmla="*/ 20 h 30"/>
                <a:gd name="T2" fmla="*/ 7 w 39"/>
                <a:gd name="T3" fmla="*/ 30 h 30"/>
                <a:gd name="T4" fmla="*/ 39 w 39"/>
                <a:gd name="T5" fmla="*/ 11 h 30"/>
                <a:gd name="T6" fmla="*/ 33 w 39"/>
                <a:gd name="T7" fmla="*/ 0 h 30"/>
                <a:gd name="T8" fmla="*/ 0 w 39"/>
                <a:gd name="T9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0">
                  <a:moveTo>
                    <a:pt x="0" y="20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7" y="7"/>
                    <a:pt x="35" y="3"/>
                    <a:pt x="33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Freeform 298"/>
            <p:cNvSpPr>
              <a:spLocks/>
            </p:cNvSpPr>
            <p:nvPr/>
          </p:nvSpPr>
          <p:spPr bwMode="auto">
            <a:xfrm>
              <a:off x="9055100" y="2360612"/>
              <a:ext cx="69850" cy="42863"/>
            </a:xfrm>
            <a:custGeom>
              <a:avLst/>
              <a:gdLst>
                <a:gd name="T0" fmla="*/ 2 w 39"/>
                <a:gd name="T1" fmla="*/ 0 h 23"/>
                <a:gd name="T2" fmla="*/ 0 w 39"/>
                <a:gd name="T3" fmla="*/ 11 h 23"/>
                <a:gd name="T4" fmla="*/ 36 w 39"/>
                <a:gd name="T5" fmla="*/ 23 h 23"/>
                <a:gd name="T6" fmla="*/ 39 w 39"/>
                <a:gd name="T7" fmla="*/ 13 h 23"/>
                <a:gd name="T8" fmla="*/ 2 w 3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2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8" y="20"/>
                    <a:pt x="38" y="16"/>
                    <a:pt x="39" y="13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Freeform 299"/>
            <p:cNvSpPr>
              <a:spLocks/>
            </p:cNvSpPr>
            <p:nvPr/>
          </p:nvSpPr>
          <p:spPr bwMode="auto">
            <a:xfrm>
              <a:off x="8858250" y="2173287"/>
              <a:ext cx="55563" cy="71438"/>
            </a:xfrm>
            <a:custGeom>
              <a:avLst/>
              <a:gdLst>
                <a:gd name="T0" fmla="*/ 8 w 31"/>
                <a:gd name="T1" fmla="*/ 0 h 39"/>
                <a:gd name="T2" fmla="*/ 6 w 31"/>
                <a:gd name="T3" fmla="*/ 1 h 39"/>
                <a:gd name="T4" fmla="*/ 0 w 31"/>
                <a:gd name="T5" fmla="*/ 6 h 39"/>
                <a:gd name="T6" fmla="*/ 22 w 31"/>
                <a:gd name="T7" fmla="*/ 39 h 39"/>
                <a:gd name="T8" fmla="*/ 31 w 31"/>
                <a:gd name="T9" fmla="*/ 33 h 39"/>
                <a:gd name="T10" fmla="*/ 8 w 31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9">
                  <a:moveTo>
                    <a:pt x="8" y="0"/>
                  </a:moveTo>
                  <a:cubicBezTo>
                    <a:pt x="7" y="0"/>
                    <a:pt x="7" y="1"/>
                    <a:pt x="6" y="1"/>
                  </a:cubicBezTo>
                  <a:cubicBezTo>
                    <a:pt x="4" y="3"/>
                    <a:pt x="2" y="4"/>
                    <a:pt x="0" y="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Freeform 300"/>
            <p:cNvSpPr>
              <a:spLocks/>
            </p:cNvSpPr>
            <p:nvPr/>
          </p:nvSpPr>
          <p:spPr bwMode="auto">
            <a:xfrm>
              <a:off x="9034463" y="2397125"/>
              <a:ext cx="65088" cy="60325"/>
            </a:xfrm>
            <a:custGeom>
              <a:avLst/>
              <a:gdLst>
                <a:gd name="T0" fmla="*/ 6 w 36"/>
                <a:gd name="T1" fmla="*/ 0 h 33"/>
                <a:gd name="T2" fmla="*/ 0 w 36"/>
                <a:gd name="T3" fmla="*/ 8 h 33"/>
                <a:gd name="T4" fmla="*/ 30 w 36"/>
                <a:gd name="T5" fmla="*/ 33 h 33"/>
                <a:gd name="T6" fmla="*/ 36 w 36"/>
                <a:gd name="T7" fmla="*/ 25 h 33"/>
                <a:gd name="T8" fmla="*/ 6 w 36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3">
                  <a:moveTo>
                    <a:pt x="6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2" y="31"/>
                    <a:pt x="34" y="28"/>
                    <a:pt x="36" y="25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Freeform 301"/>
            <p:cNvSpPr>
              <a:spLocks/>
            </p:cNvSpPr>
            <p:nvPr/>
          </p:nvSpPr>
          <p:spPr bwMode="auto">
            <a:xfrm>
              <a:off x="9055100" y="2312987"/>
              <a:ext cx="73025" cy="28575"/>
            </a:xfrm>
            <a:custGeom>
              <a:avLst/>
              <a:gdLst>
                <a:gd name="T0" fmla="*/ 0 w 40"/>
                <a:gd name="T1" fmla="*/ 3 h 15"/>
                <a:gd name="T2" fmla="*/ 3 w 40"/>
                <a:gd name="T3" fmla="*/ 15 h 15"/>
                <a:gd name="T4" fmla="*/ 40 w 40"/>
                <a:gd name="T5" fmla="*/ 12 h 15"/>
                <a:gd name="T6" fmla="*/ 39 w 40"/>
                <a:gd name="T7" fmla="*/ 0 h 15"/>
                <a:gd name="T8" fmla="*/ 0 w 40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5">
                  <a:moveTo>
                    <a:pt x="0" y="3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8"/>
                    <a:pt x="39" y="4"/>
                    <a:pt x="39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Freeform 302"/>
            <p:cNvSpPr>
              <a:spLocks/>
            </p:cNvSpPr>
            <p:nvPr/>
          </p:nvSpPr>
          <p:spPr bwMode="auto">
            <a:xfrm>
              <a:off x="8913813" y="2152650"/>
              <a:ext cx="36513" cy="77788"/>
            </a:xfrm>
            <a:custGeom>
              <a:avLst/>
              <a:gdLst>
                <a:gd name="T0" fmla="*/ 10 w 20"/>
                <a:gd name="T1" fmla="*/ 42 h 42"/>
                <a:gd name="T2" fmla="*/ 20 w 20"/>
                <a:gd name="T3" fmla="*/ 41 h 42"/>
                <a:gd name="T4" fmla="*/ 10 w 20"/>
                <a:gd name="T5" fmla="*/ 0 h 42"/>
                <a:gd name="T6" fmla="*/ 0 w 20"/>
                <a:gd name="T7" fmla="*/ 2 h 42"/>
                <a:gd name="T8" fmla="*/ 10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0" y="42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3" y="1"/>
                    <a:pt x="0" y="2"/>
                  </a:cubicBezTo>
                  <a:lnTo>
                    <a:pt x="10" y="42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Freeform 303"/>
            <p:cNvSpPr>
              <a:spLocks/>
            </p:cNvSpPr>
            <p:nvPr/>
          </p:nvSpPr>
          <p:spPr bwMode="auto">
            <a:xfrm>
              <a:off x="8970963" y="2159000"/>
              <a:ext cx="28575" cy="77788"/>
            </a:xfrm>
            <a:custGeom>
              <a:avLst/>
              <a:gdLst>
                <a:gd name="T0" fmla="*/ 11 w 16"/>
                <a:gd name="T1" fmla="*/ 43 h 43"/>
                <a:gd name="T2" fmla="*/ 16 w 16"/>
                <a:gd name="T3" fmla="*/ 3 h 43"/>
                <a:gd name="T4" fmla="*/ 5 w 16"/>
                <a:gd name="T5" fmla="*/ 0 h 43"/>
                <a:gd name="T6" fmla="*/ 0 w 16"/>
                <a:gd name="T7" fmla="*/ 40 h 43"/>
                <a:gd name="T8" fmla="*/ 11 w 16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1" y="43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2" y="2"/>
                    <a:pt x="9" y="1"/>
                    <a:pt x="5" y="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11" y="43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Freeform 304"/>
            <p:cNvSpPr>
              <a:spLocks/>
            </p:cNvSpPr>
            <p:nvPr/>
          </p:nvSpPr>
          <p:spPr bwMode="auto">
            <a:xfrm>
              <a:off x="9007475" y="2189162"/>
              <a:ext cx="53975" cy="73025"/>
            </a:xfrm>
            <a:custGeom>
              <a:avLst/>
              <a:gdLst>
                <a:gd name="T0" fmla="*/ 30 w 30"/>
                <a:gd name="T1" fmla="*/ 7 h 40"/>
                <a:gd name="T2" fmla="*/ 21 w 30"/>
                <a:gd name="T3" fmla="*/ 0 h 40"/>
                <a:gd name="T4" fmla="*/ 0 w 30"/>
                <a:gd name="T5" fmla="*/ 33 h 40"/>
                <a:gd name="T6" fmla="*/ 9 w 30"/>
                <a:gd name="T7" fmla="*/ 40 h 40"/>
                <a:gd name="T8" fmla="*/ 30 w 30"/>
                <a:gd name="T9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0">
                  <a:moveTo>
                    <a:pt x="30" y="7"/>
                  </a:moveTo>
                  <a:cubicBezTo>
                    <a:pt x="27" y="5"/>
                    <a:pt x="24" y="2"/>
                    <a:pt x="21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9" y="40"/>
                    <a:pt x="9" y="40"/>
                    <a:pt x="9" y="40"/>
                  </a:cubicBezTo>
                  <a:lnTo>
                    <a:pt x="30" y="7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" name="Freeform 305"/>
            <p:cNvSpPr>
              <a:spLocks/>
            </p:cNvSpPr>
            <p:nvPr/>
          </p:nvSpPr>
          <p:spPr bwMode="auto">
            <a:xfrm>
              <a:off x="8831263" y="2176462"/>
              <a:ext cx="274638" cy="296863"/>
            </a:xfrm>
            <a:custGeom>
              <a:avLst/>
              <a:gdLst>
                <a:gd name="T0" fmla="*/ 128 w 151"/>
                <a:gd name="T1" fmla="*/ 46 h 163"/>
                <a:gd name="T2" fmla="*/ 117 w 151"/>
                <a:gd name="T3" fmla="*/ 144 h 163"/>
                <a:gd name="T4" fmla="*/ 23 w 151"/>
                <a:gd name="T5" fmla="*/ 117 h 163"/>
                <a:gd name="T6" fmla="*/ 34 w 151"/>
                <a:gd name="T7" fmla="*/ 19 h 163"/>
                <a:gd name="T8" fmla="*/ 128 w 151"/>
                <a:gd name="T9" fmla="*/ 4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63">
                  <a:moveTo>
                    <a:pt x="128" y="46"/>
                  </a:moveTo>
                  <a:cubicBezTo>
                    <a:pt x="151" y="81"/>
                    <a:pt x="146" y="124"/>
                    <a:pt x="117" y="144"/>
                  </a:cubicBezTo>
                  <a:cubicBezTo>
                    <a:pt x="88" y="163"/>
                    <a:pt x="46" y="151"/>
                    <a:pt x="23" y="117"/>
                  </a:cubicBezTo>
                  <a:cubicBezTo>
                    <a:pt x="0" y="82"/>
                    <a:pt x="5" y="38"/>
                    <a:pt x="34" y="19"/>
                  </a:cubicBezTo>
                  <a:cubicBezTo>
                    <a:pt x="63" y="0"/>
                    <a:pt x="105" y="12"/>
                    <a:pt x="128" y="46"/>
                  </a:cubicBezTo>
                  <a:close/>
                </a:path>
              </a:pathLst>
            </a:custGeom>
            <a:solidFill>
              <a:srgbClr val="F9C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" name="Freeform 306"/>
            <p:cNvSpPr>
              <a:spLocks noEditPoints="1"/>
            </p:cNvSpPr>
            <p:nvPr/>
          </p:nvSpPr>
          <p:spPr bwMode="auto">
            <a:xfrm>
              <a:off x="8894763" y="2227262"/>
              <a:ext cx="152400" cy="209550"/>
            </a:xfrm>
            <a:custGeom>
              <a:avLst/>
              <a:gdLst>
                <a:gd name="T0" fmla="*/ 78 w 84"/>
                <a:gd name="T1" fmla="*/ 62 h 115"/>
                <a:gd name="T2" fmla="*/ 83 w 84"/>
                <a:gd name="T3" fmla="*/ 80 h 115"/>
                <a:gd name="T4" fmla="*/ 77 w 84"/>
                <a:gd name="T5" fmla="*/ 96 h 115"/>
                <a:gd name="T6" fmla="*/ 84 w 84"/>
                <a:gd name="T7" fmla="*/ 107 h 115"/>
                <a:gd name="T8" fmla="*/ 81 w 84"/>
                <a:gd name="T9" fmla="*/ 109 h 115"/>
                <a:gd name="T10" fmla="*/ 74 w 84"/>
                <a:gd name="T11" fmla="*/ 98 h 115"/>
                <a:gd name="T12" fmla="*/ 72 w 84"/>
                <a:gd name="T13" fmla="*/ 99 h 115"/>
                <a:gd name="T14" fmla="*/ 69 w 84"/>
                <a:gd name="T15" fmla="*/ 101 h 115"/>
                <a:gd name="T16" fmla="*/ 67 w 84"/>
                <a:gd name="T17" fmla="*/ 102 h 115"/>
                <a:gd name="T18" fmla="*/ 75 w 84"/>
                <a:gd name="T19" fmla="*/ 113 h 115"/>
                <a:gd name="T20" fmla="*/ 71 w 84"/>
                <a:gd name="T21" fmla="*/ 115 h 115"/>
                <a:gd name="T22" fmla="*/ 63 w 84"/>
                <a:gd name="T23" fmla="*/ 103 h 115"/>
                <a:gd name="T24" fmla="*/ 49 w 84"/>
                <a:gd name="T25" fmla="*/ 99 h 115"/>
                <a:gd name="T26" fmla="*/ 56 w 84"/>
                <a:gd name="T27" fmla="*/ 109 h 115"/>
                <a:gd name="T28" fmla="*/ 47 w 84"/>
                <a:gd name="T29" fmla="*/ 114 h 115"/>
                <a:gd name="T30" fmla="*/ 30 w 84"/>
                <a:gd name="T31" fmla="*/ 88 h 115"/>
                <a:gd name="T32" fmla="*/ 38 w 84"/>
                <a:gd name="T33" fmla="*/ 82 h 115"/>
                <a:gd name="T34" fmla="*/ 47 w 84"/>
                <a:gd name="T35" fmla="*/ 91 h 115"/>
                <a:gd name="T36" fmla="*/ 57 w 84"/>
                <a:gd name="T37" fmla="*/ 94 h 115"/>
                <a:gd name="T38" fmla="*/ 37 w 84"/>
                <a:gd name="T39" fmla="*/ 64 h 115"/>
                <a:gd name="T40" fmla="*/ 6 w 84"/>
                <a:gd name="T41" fmla="*/ 52 h 115"/>
                <a:gd name="T42" fmla="*/ 0 w 84"/>
                <a:gd name="T43" fmla="*/ 34 h 115"/>
                <a:gd name="T44" fmla="*/ 7 w 84"/>
                <a:gd name="T45" fmla="*/ 19 h 115"/>
                <a:gd name="T46" fmla="*/ 0 w 84"/>
                <a:gd name="T47" fmla="*/ 8 h 115"/>
                <a:gd name="T48" fmla="*/ 3 w 84"/>
                <a:gd name="T49" fmla="*/ 6 h 115"/>
                <a:gd name="T50" fmla="*/ 10 w 84"/>
                <a:gd name="T51" fmla="*/ 16 h 115"/>
                <a:gd name="T52" fmla="*/ 12 w 84"/>
                <a:gd name="T53" fmla="*/ 15 h 115"/>
                <a:gd name="T54" fmla="*/ 17 w 84"/>
                <a:gd name="T55" fmla="*/ 13 h 115"/>
                <a:gd name="T56" fmla="*/ 10 w 84"/>
                <a:gd name="T57" fmla="*/ 1 h 115"/>
                <a:gd name="T58" fmla="*/ 12 w 84"/>
                <a:gd name="T59" fmla="*/ 0 h 115"/>
                <a:gd name="T60" fmla="*/ 21 w 84"/>
                <a:gd name="T61" fmla="*/ 12 h 115"/>
                <a:gd name="T62" fmla="*/ 33 w 84"/>
                <a:gd name="T63" fmla="*/ 15 h 115"/>
                <a:gd name="T64" fmla="*/ 27 w 84"/>
                <a:gd name="T65" fmla="*/ 6 h 115"/>
                <a:gd name="T66" fmla="*/ 35 w 84"/>
                <a:gd name="T67" fmla="*/ 1 h 115"/>
                <a:gd name="T68" fmla="*/ 52 w 84"/>
                <a:gd name="T69" fmla="*/ 27 h 115"/>
                <a:gd name="T70" fmla="*/ 44 w 84"/>
                <a:gd name="T71" fmla="*/ 32 h 115"/>
                <a:gd name="T72" fmla="*/ 26 w 84"/>
                <a:gd name="T73" fmla="*/ 20 h 115"/>
                <a:gd name="T74" fmla="*/ 46 w 84"/>
                <a:gd name="T75" fmla="*/ 49 h 115"/>
                <a:gd name="T76" fmla="*/ 78 w 84"/>
                <a:gd name="T77" fmla="*/ 62 h 115"/>
                <a:gd name="T78" fmla="*/ 13 w 84"/>
                <a:gd name="T79" fmla="*/ 27 h 115"/>
                <a:gd name="T80" fmla="*/ 14 w 84"/>
                <a:gd name="T81" fmla="*/ 44 h 115"/>
                <a:gd name="T82" fmla="*/ 29 w 84"/>
                <a:gd name="T83" fmla="*/ 51 h 115"/>
                <a:gd name="T84" fmla="*/ 13 w 84"/>
                <a:gd name="T85" fmla="*/ 27 h 115"/>
                <a:gd name="T86" fmla="*/ 50 w 84"/>
                <a:gd name="T87" fmla="*/ 62 h 115"/>
                <a:gd name="T88" fmla="*/ 41 w 84"/>
                <a:gd name="T89" fmla="*/ 63 h 115"/>
                <a:gd name="T90" fmla="*/ 62 w 84"/>
                <a:gd name="T91" fmla="*/ 94 h 115"/>
                <a:gd name="T92" fmla="*/ 66 w 84"/>
                <a:gd name="T93" fmla="*/ 92 h 115"/>
                <a:gd name="T94" fmla="*/ 69 w 84"/>
                <a:gd name="T95" fmla="*/ 90 h 115"/>
                <a:gd name="T96" fmla="*/ 50 w 84"/>
                <a:gd name="T97" fmla="*/ 62 h 115"/>
                <a:gd name="T98" fmla="*/ 22 w 84"/>
                <a:gd name="T99" fmla="*/ 21 h 115"/>
                <a:gd name="T100" fmla="*/ 16 w 84"/>
                <a:gd name="T101" fmla="*/ 23 h 115"/>
                <a:gd name="T102" fmla="*/ 15 w 84"/>
                <a:gd name="T103" fmla="*/ 24 h 115"/>
                <a:gd name="T104" fmla="*/ 33 w 84"/>
                <a:gd name="T105" fmla="*/ 51 h 115"/>
                <a:gd name="T106" fmla="*/ 37 w 84"/>
                <a:gd name="T107" fmla="*/ 51 h 115"/>
                <a:gd name="T108" fmla="*/ 41 w 84"/>
                <a:gd name="T109" fmla="*/ 50 h 115"/>
                <a:gd name="T110" fmla="*/ 41 w 84"/>
                <a:gd name="T111" fmla="*/ 50 h 115"/>
                <a:gd name="T112" fmla="*/ 42 w 84"/>
                <a:gd name="T113" fmla="*/ 50 h 115"/>
                <a:gd name="T114" fmla="*/ 22 w 84"/>
                <a:gd name="T115" fmla="*/ 21 h 115"/>
                <a:gd name="T116" fmla="*/ 69 w 84"/>
                <a:gd name="T117" fmla="*/ 70 h 115"/>
                <a:gd name="T118" fmla="*/ 54 w 84"/>
                <a:gd name="T119" fmla="*/ 61 h 115"/>
                <a:gd name="T120" fmla="*/ 71 w 84"/>
                <a:gd name="T121" fmla="*/ 87 h 115"/>
                <a:gd name="T122" fmla="*/ 69 w 84"/>
                <a:gd name="T123" fmla="*/ 7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" h="115">
                  <a:moveTo>
                    <a:pt x="78" y="62"/>
                  </a:moveTo>
                  <a:cubicBezTo>
                    <a:pt x="82" y="68"/>
                    <a:pt x="83" y="74"/>
                    <a:pt x="83" y="80"/>
                  </a:cubicBezTo>
                  <a:cubicBezTo>
                    <a:pt x="83" y="86"/>
                    <a:pt x="81" y="91"/>
                    <a:pt x="77" y="96"/>
                  </a:cubicBezTo>
                  <a:cubicBezTo>
                    <a:pt x="84" y="107"/>
                    <a:pt x="84" y="107"/>
                    <a:pt x="84" y="107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74" y="98"/>
                    <a:pt x="73" y="99"/>
                    <a:pt x="72" y="99"/>
                  </a:cubicBezTo>
                  <a:cubicBezTo>
                    <a:pt x="71" y="100"/>
                    <a:pt x="70" y="100"/>
                    <a:pt x="69" y="101"/>
                  </a:cubicBezTo>
                  <a:cubicBezTo>
                    <a:pt x="68" y="101"/>
                    <a:pt x="68" y="102"/>
                    <a:pt x="67" y="102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1" y="115"/>
                    <a:pt x="71" y="115"/>
                    <a:pt x="71" y="11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58" y="103"/>
                    <a:pt x="53" y="102"/>
                    <a:pt x="49" y="9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47" y="114"/>
                    <a:pt x="47" y="114"/>
                    <a:pt x="47" y="114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1" y="86"/>
                    <a:pt x="43" y="89"/>
                    <a:pt x="47" y="91"/>
                  </a:cubicBezTo>
                  <a:cubicBezTo>
                    <a:pt x="51" y="94"/>
                    <a:pt x="54" y="95"/>
                    <a:pt x="57" y="9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23" y="65"/>
                    <a:pt x="12" y="61"/>
                    <a:pt x="6" y="52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8"/>
                    <a:pt x="2" y="23"/>
                    <a:pt x="7" y="1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4" y="14"/>
                    <a:pt x="16" y="13"/>
                    <a:pt x="17" y="1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4" y="11"/>
                    <a:pt x="28" y="12"/>
                    <a:pt x="33" y="1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39" y="24"/>
                    <a:pt x="33" y="20"/>
                    <a:pt x="26" y="20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59" y="46"/>
                    <a:pt x="70" y="50"/>
                    <a:pt x="78" y="62"/>
                  </a:cubicBezTo>
                  <a:close/>
                  <a:moveTo>
                    <a:pt x="13" y="27"/>
                  </a:moveTo>
                  <a:cubicBezTo>
                    <a:pt x="10" y="33"/>
                    <a:pt x="10" y="38"/>
                    <a:pt x="14" y="44"/>
                  </a:cubicBezTo>
                  <a:cubicBezTo>
                    <a:pt x="18" y="49"/>
                    <a:pt x="23" y="52"/>
                    <a:pt x="29" y="51"/>
                  </a:cubicBezTo>
                  <a:lnTo>
                    <a:pt x="13" y="27"/>
                  </a:lnTo>
                  <a:close/>
                  <a:moveTo>
                    <a:pt x="50" y="62"/>
                  </a:moveTo>
                  <a:cubicBezTo>
                    <a:pt x="47" y="62"/>
                    <a:pt x="44" y="62"/>
                    <a:pt x="41" y="63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4" y="93"/>
                    <a:pt x="65" y="93"/>
                    <a:pt x="66" y="92"/>
                  </a:cubicBezTo>
                  <a:cubicBezTo>
                    <a:pt x="67" y="91"/>
                    <a:pt x="68" y="90"/>
                    <a:pt x="69" y="90"/>
                  </a:cubicBezTo>
                  <a:lnTo>
                    <a:pt x="50" y="62"/>
                  </a:lnTo>
                  <a:close/>
                  <a:moveTo>
                    <a:pt x="22" y="21"/>
                  </a:moveTo>
                  <a:cubicBezTo>
                    <a:pt x="20" y="21"/>
                    <a:pt x="18" y="22"/>
                    <a:pt x="16" y="23"/>
                  </a:cubicBezTo>
                  <a:cubicBezTo>
                    <a:pt x="16" y="24"/>
                    <a:pt x="15" y="24"/>
                    <a:pt x="15" y="24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4" y="51"/>
                    <a:pt x="35" y="51"/>
                    <a:pt x="37" y="51"/>
                  </a:cubicBezTo>
                  <a:cubicBezTo>
                    <a:pt x="38" y="50"/>
                    <a:pt x="39" y="50"/>
                    <a:pt x="41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lnTo>
                    <a:pt x="22" y="21"/>
                  </a:lnTo>
                  <a:close/>
                  <a:moveTo>
                    <a:pt x="69" y="70"/>
                  </a:moveTo>
                  <a:cubicBezTo>
                    <a:pt x="65" y="64"/>
                    <a:pt x="60" y="61"/>
                    <a:pt x="54" y="61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4" y="82"/>
                    <a:pt x="73" y="76"/>
                    <a:pt x="69" y="70"/>
                  </a:cubicBez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Freeform 307"/>
            <p:cNvSpPr>
              <a:spLocks noEditPoints="1"/>
            </p:cNvSpPr>
            <p:nvPr/>
          </p:nvSpPr>
          <p:spPr bwMode="auto">
            <a:xfrm>
              <a:off x="8890000" y="2222500"/>
              <a:ext cx="153988" cy="211138"/>
            </a:xfrm>
            <a:custGeom>
              <a:avLst/>
              <a:gdLst>
                <a:gd name="T0" fmla="*/ 78 w 84"/>
                <a:gd name="T1" fmla="*/ 62 h 116"/>
                <a:gd name="T2" fmla="*/ 84 w 84"/>
                <a:gd name="T3" fmla="*/ 81 h 116"/>
                <a:gd name="T4" fmla="*/ 77 w 84"/>
                <a:gd name="T5" fmla="*/ 96 h 116"/>
                <a:gd name="T6" fmla="*/ 84 w 84"/>
                <a:gd name="T7" fmla="*/ 107 h 116"/>
                <a:gd name="T8" fmla="*/ 82 w 84"/>
                <a:gd name="T9" fmla="*/ 109 h 116"/>
                <a:gd name="T10" fmla="*/ 74 w 84"/>
                <a:gd name="T11" fmla="*/ 98 h 116"/>
                <a:gd name="T12" fmla="*/ 72 w 84"/>
                <a:gd name="T13" fmla="*/ 100 h 116"/>
                <a:gd name="T14" fmla="*/ 69 w 84"/>
                <a:gd name="T15" fmla="*/ 101 h 116"/>
                <a:gd name="T16" fmla="*/ 67 w 84"/>
                <a:gd name="T17" fmla="*/ 102 h 116"/>
                <a:gd name="T18" fmla="*/ 75 w 84"/>
                <a:gd name="T19" fmla="*/ 114 h 116"/>
                <a:gd name="T20" fmla="*/ 72 w 84"/>
                <a:gd name="T21" fmla="*/ 116 h 116"/>
                <a:gd name="T22" fmla="*/ 63 w 84"/>
                <a:gd name="T23" fmla="*/ 103 h 116"/>
                <a:gd name="T24" fmla="*/ 50 w 84"/>
                <a:gd name="T25" fmla="*/ 100 h 116"/>
                <a:gd name="T26" fmla="*/ 56 w 84"/>
                <a:gd name="T27" fmla="*/ 109 h 116"/>
                <a:gd name="T28" fmla="*/ 48 w 84"/>
                <a:gd name="T29" fmla="*/ 115 h 116"/>
                <a:gd name="T30" fmla="*/ 30 w 84"/>
                <a:gd name="T31" fmla="*/ 88 h 116"/>
                <a:gd name="T32" fmla="*/ 38 w 84"/>
                <a:gd name="T33" fmla="*/ 83 h 116"/>
                <a:gd name="T34" fmla="*/ 47 w 84"/>
                <a:gd name="T35" fmla="*/ 92 h 116"/>
                <a:gd name="T36" fmla="*/ 58 w 84"/>
                <a:gd name="T37" fmla="*/ 95 h 116"/>
                <a:gd name="T38" fmla="*/ 37 w 84"/>
                <a:gd name="T39" fmla="*/ 64 h 116"/>
                <a:gd name="T40" fmla="*/ 6 w 84"/>
                <a:gd name="T41" fmla="*/ 52 h 116"/>
                <a:gd name="T42" fmla="*/ 0 w 84"/>
                <a:gd name="T43" fmla="*/ 34 h 116"/>
                <a:gd name="T44" fmla="*/ 7 w 84"/>
                <a:gd name="T45" fmla="*/ 19 h 116"/>
                <a:gd name="T46" fmla="*/ 0 w 84"/>
                <a:gd name="T47" fmla="*/ 8 h 116"/>
                <a:gd name="T48" fmla="*/ 3 w 84"/>
                <a:gd name="T49" fmla="*/ 6 h 116"/>
                <a:gd name="T50" fmla="*/ 10 w 84"/>
                <a:gd name="T51" fmla="*/ 17 h 116"/>
                <a:gd name="T52" fmla="*/ 12 w 84"/>
                <a:gd name="T53" fmla="*/ 15 h 116"/>
                <a:gd name="T54" fmla="*/ 17 w 84"/>
                <a:gd name="T55" fmla="*/ 13 h 116"/>
                <a:gd name="T56" fmla="*/ 10 w 84"/>
                <a:gd name="T57" fmla="*/ 2 h 116"/>
                <a:gd name="T58" fmla="*/ 13 w 84"/>
                <a:gd name="T59" fmla="*/ 0 h 116"/>
                <a:gd name="T60" fmla="*/ 21 w 84"/>
                <a:gd name="T61" fmla="*/ 13 h 116"/>
                <a:gd name="T62" fmla="*/ 33 w 84"/>
                <a:gd name="T63" fmla="*/ 16 h 116"/>
                <a:gd name="T64" fmla="*/ 27 w 84"/>
                <a:gd name="T65" fmla="*/ 7 h 116"/>
                <a:gd name="T66" fmla="*/ 35 w 84"/>
                <a:gd name="T67" fmla="*/ 1 h 116"/>
                <a:gd name="T68" fmla="*/ 52 w 84"/>
                <a:gd name="T69" fmla="*/ 27 h 116"/>
                <a:gd name="T70" fmla="*/ 44 w 84"/>
                <a:gd name="T71" fmla="*/ 33 h 116"/>
                <a:gd name="T72" fmla="*/ 27 w 84"/>
                <a:gd name="T73" fmla="*/ 21 h 116"/>
                <a:gd name="T74" fmla="*/ 46 w 84"/>
                <a:gd name="T75" fmla="*/ 50 h 116"/>
                <a:gd name="T76" fmla="*/ 78 w 84"/>
                <a:gd name="T77" fmla="*/ 62 h 116"/>
                <a:gd name="T78" fmla="*/ 13 w 84"/>
                <a:gd name="T79" fmla="*/ 28 h 116"/>
                <a:gd name="T80" fmla="*/ 15 w 84"/>
                <a:gd name="T81" fmla="*/ 44 h 116"/>
                <a:gd name="T82" fmla="*/ 29 w 84"/>
                <a:gd name="T83" fmla="*/ 52 h 116"/>
                <a:gd name="T84" fmla="*/ 13 w 84"/>
                <a:gd name="T85" fmla="*/ 28 h 116"/>
                <a:gd name="T86" fmla="*/ 50 w 84"/>
                <a:gd name="T87" fmla="*/ 62 h 116"/>
                <a:gd name="T88" fmla="*/ 41 w 84"/>
                <a:gd name="T89" fmla="*/ 63 h 116"/>
                <a:gd name="T90" fmla="*/ 62 w 84"/>
                <a:gd name="T91" fmla="*/ 94 h 116"/>
                <a:gd name="T92" fmla="*/ 67 w 84"/>
                <a:gd name="T93" fmla="*/ 92 h 116"/>
                <a:gd name="T94" fmla="*/ 69 w 84"/>
                <a:gd name="T95" fmla="*/ 90 h 116"/>
                <a:gd name="T96" fmla="*/ 50 w 84"/>
                <a:gd name="T97" fmla="*/ 62 h 116"/>
                <a:gd name="T98" fmla="*/ 23 w 84"/>
                <a:gd name="T99" fmla="*/ 21 h 116"/>
                <a:gd name="T100" fmla="*/ 17 w 84"/>
                <a:gd name="T101" fmla="*/ 24 h 116"/>
                <a:gd name="T102" fmla="*/ 16 w 84"/>
                <a:gd name="T103" fmla="*/ 25 h 116"/>
                <a:gd name="T104" fmla="*/ 34 w 84"/>
                <a:gd name="T105" fmla="*/ 52 h 116"/>
                <a:gd name="T106" fmla="*/ 37 w 84"/>
                <a:gd name="T107" fmla="*/ 51 h 116"/>
                <a:gd name="T108" fmla="*/ 41 w 84"/>
                <a:gd name="T109" fmla="*/ 50 h 116"/>
                <a:gd name="T110" fmla="*/ 42 w 84"/>
                <a:gd name="T111" fmla="*/ 50 h 116"/>
                <a:gd name="T112" fmla="*/ 42 w 84"/>
                <a:gd name="T113" fmla="*/ 50 h 116"/>
                <a:gd name="T114" fmla="*/ 23 w 84"/>
                <a:gd name="T115" fmla="*/ 21 h 116"/>
                <a:gd name="T116" fmla="*/ 69 w 84"/>
                <a:gd name="T117" fmla="*/ 71 h 116"/>
                <a:gd name="T118" fmla="*/ 54 w 84"/>
                <a:gd name="T119" fmla="*/ 62 h 116"/>
                <a:gd name="T120" fmla="*/ 71 w 84"/>
                <a:gd name="T121" fmla="*/ 87 h 116"/>
                <a:gd name="T122" fmla="*/ 69 w 84"/>
                <a:gd name="T123" fmla="*/ 7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" h="116">
                  <a:moveTo>
                    <a:pt x="78" y="62"/>
                  </a:moveTo>
                  <a:cubicBezTo>
                    <a:pt x="82" y="68"/>
                    <a:pt x="84" y="74"/>
                    <a:pt x="84" y="81"/>
                  </a:cubicBezTo>
                  <a:cubicBezTo>
                    <a:pt x="83" y="87"/>
                    <a:pt x="81" y="92"/>
                    <a:pt x="77" y="96"/>
                  </a:cubicBezTo>
                  <a:cubicBezTo>
                    <a:pt x="84" y="107"/>
                    <a:pt x="84" y="107"/>
                    <a:pt x="84" y="107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74" y="98"/>
                    <a:pt x="73" y="99"/>
                    <a:pt x="72" y="100"/>
                  </a:cubicBezTo>
                  <a:cubicBezTo>
                    <a:pt x="71" y="100"/>
                    <a:pt x="70" y="101"/>
                    <a:pt x="69" y="101"/>
                  </a:cubicBezTo>
                  <a:cubicBezTo>
                    <a:pt x="69" y="102"/>
                    <a:pt x="68" y="102"/>
                    <a:pt x="67" y="102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2" y="116"/>
                    <a:pt x="72" y="116"/>
                    <a:pt x="72" y="116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58" y="104"/>
                    <a:pt x="54" y="103"/>
                    <a:pt x="50" y="10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41" y="86"/>
                    <a:pt x="44" y="89"/>
                    <a:pt x="47" y="92"/>
                  </a:cubicBezTo>
                  <a:cubicBezTo>
                    <a:pt x="51" y="94"/>
                    <a:pt x="55" y="95"/>
                    <a:pt x="58" y="95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23" y="65"/>
                    <a:pt x="12" y="61"/>
                    <a:pt x="6" y="52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8"/>
                    <a:pt x="3" y="23"/>
                    <a:pt x="7" y="1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1" y="16"/>
                    <a:pt x="12" y="15"/>
                  </a:cubicBezTo>
                  <a:cubicBezTo>
                    <a:pt x="14" y="14"/>
                    <a:pt x="16" y="13"/>
                    <a:pt x="17" y="1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12"/>
                    <a:pt x="28" y="13"/>
                    <a:pt x="33" y="1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39" y="25"/>
                    <a:pt x="33" y="21"/>
                    <a:pt x="27" y="21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59" y="46"/>
                    <a:pt x="70" y="51"/>
                    <a:pt x="78" y="62"/>
                  </a:cubicBezTo>
                  <a:close/>
                  <a:moveTo>
                    <a:pt x="13" y="28"/>
                  </a:moveTo>
                  <a:cubicBezTo>
                    <a:pt x="10" y="33"/>
                    <a:pt x="11" y="39"/>
                    <a:pt x="15" y="44"/>
                  </a:cubicBezTo>
                  <a:cubicBezTo>
                    <a:pt x="18" y="50"/>
                    <a:pt x="23" y="52"/>
                    <a:pt x="29" y="52"/>
                  </a:cubicBezTo>
                  <a:lnTo>
                    <a:pt x="13" y="28"/>
                  </a:lnTo>
                  <a:close/>
                  <a:moveTo>
                    <a:pt x="50" y="62"/>
                  </a:moveTo>
                  <a:cubicBezTo>
                    <a:pt x="48" y="62"/>
                    <a:pt x="45" y="62"/>
                    <a:pt x="41" y="63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4" y="94"/>
                    <a:pt x="65" y="93"/>
                    <a:pt x="67" y="92"/>
                  </a:cubicBezTo>
                  <a:cubicBezTo>
                    <a:pt x="68" y="92"/>
                    <a:pt x="68" y="91"/>
                    <a:pt x="69" y="90"/>
                  </a:cubicBezTo>
                  <a:lnTo>
                    <a:pt x="50" y="62"/>
                  </a:lnTo>
                  <a:close/>
                  <a:moveTo>
                    <a:pt x="23" y="21"/>
                  </a:moveTo>
                  <a:cubicBezTo>
                    <a:pt x="21" y="21"/>
                    <a:pt x="19" y="22"/>
                    <a:pt x="17" y="24"/>
                  </a:cubicBezTo>
                  <a:cubicBezTo>
                    <a:pt x="16" y="24"/>
                    <a:pt x="16" y="24"/>
                    <a:pt x="16" y="25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6" y="51"/>
                    <a:pt x="37" y="51"/>
                  </a:cubicBezTo>
                  <a:cubicBezTo>
                    <a:pt x="38" y="51"/>
                    <a:pt x="40" y="51"/>
                    <a:pt x="41" y="50"/>
                  </a:cubicBezTo>
                  <a:cubicBezTo>
                    <a:pt x="41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lnTo>
                    <a:pt x="23" y="21"/>
                  </a:lnTo>
                  <a:close/>
                  <a:moveTo>
                    <a:pt x="69" y="71"/>
                  </a:moveTo>
                  <a:cubicBezTo>
                    <a:pt x="65" y="65"/>
                    <a:pt x="60" y="62"/>
                    <a:pt x="54" y="62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4" y="82"/>
                    <a:pt x="73" y="76"/>
                    <a:pt x="69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57" name="组合 256"/>
          <p:cNvGrpSpPr/>
          <p:nvPr/>
        </p:nvGrpSpPr>
        <p:grpSpPr>
          <a:xfrm>
            <a:off x="8748713" y="1557337"/>
            <a:ext cx="307975" cy="317500"/>
            <a:chOff x="8748713" y="1557337"/>
            <a:chExt cx="307975" cy="317500"/>
          </a:xfrm>
        </p:grpSpPr>
        <p:sp>
          <p:nvSpPr>
            <p:cNvPr id="384" name="Freeform 308"/>
            <p:cNvSpPr>
              <a:spLocks/>
            </p:cNvSpPr>
            <p:nvPr/>
          </p:nvSpPr>
          <p:spPr bwMode="auto">
            <a:xfrm>
              <a:off x="8748713" y="1557337"/>
              <a:ext cx="307975" cy="317500"/>
            </a:xfrm>
            <a:custGeom>
              <a:avLst/>
              <a:gdLst>
                <a:gd name="T0" fmla="*/ 136 w 169"/>
                <a:gd name="T1" fmla="*/ 134 h 174"/>
                <a:gd name="T2" fmla="*/ 29 w 169"/>
                <a:gd name="T3" fmla="*/ 147 h 174"/>
                <a:gd name="T4" fmla="*/ 34 w 169"/>
                <a:gd name="T5" fmla="*/ 39 h 174"/>
                <a:gd name="T6" fmla="*/ 141 w 169"/>
                <a:gd name="T7" fmla="*/ 26 h 174"/>
                <a:gd name="T8" fmla="*/ 136 w 169"/>
                <a:gd name="T9" fmla="*/ 13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74">
                  <a:moveTo>
                    <a:pt x="136" y="134"/>
                  </a:moveTo>
                  <a:cubicBezTo>
                    <a:pt x="105" y="168"/>
                    <a:pt x="57" y="174"/>
                    <a:pt x="29" y="147"/>
                  </a:cubicBezTo>
                  <a:cubicBezTo>
                    <a:pt x="0" y="121"/>
                    <a:pt x="3" y="73"/>
                    <a:pt x="34" y="39"/>
                  </a:cubicBezTo>
                  <a:cubicBezTo>
                    <a:pt x="65" y="6"/>
                    <a:pt x="113" y="0"/>
                    <a:pt x="141" y="26"/>
                  </a:cubicBezTo>
                  <a:cubicBezTo>
                    <a:pt x="169" y="52"/>
                    <a:pt x="167" y="101"/>
                    <a:pt x="136" y="134"/>
                  </a:cubicBezTo>
                  <a:close/>
                </a:path>
              </a:pathLst>
            </a:custGeom>
            <a:solidFill>
              <a:srgbClr val="E6B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Freeform 309"/>
            <p:cNvSpPr>
              <a:spLocks/>
            </p:cNvSpPr>
            <p:nvPr/>
          </p:nvSpPr>
          <p:spPr bwMode="auto">
            <a:xfrm>
              <a:off x="8863013" y="1582737"/>
              <a:ext cx="26988" cy="53975"/>
            </a:xfrm>
            <a:custGeom>
              <a:avLst/>
              <a:gdLst>
                <a:gd name="T0" fmla="*/ 6 w 15"/>
                <a:gd name="T1" fmla="*/ 29 h 29"/>
                <a:gd name="T2" fmla="*/ 15 w 15"/>
                <a:gd name="T3" fmla="*/ 25 h 29"/>
                <a:gd name="T4" fmla="*/ 9 w 15"/>
                <a:gd name="T5" fmla="*/ 0 h 29"/>
                <a:gd name="T6" fmla="*/ 0 w 15"/>
                <a:gd name="T7" fmla="*/ 4 h 29"/>
                <a:gd name="T8" fmla="*/ 6 w 1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9">
                  <a:moveTo>
                    <a:pt x="6" y="29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3" y="3"/>
                    <a:pt x="0" y="4"/>
                  </a:cubicBezTo>
                  <a:lnTo>
                    <a:pt x="6" y="29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Freeform 310"/>
            <p:cNvSpPr>
              <a:spLocks/>
            </p:cNvSpPr>
            <p:nvPr/>
          </p:nvSpPr>
          <p:spPr bwMode="auto">
            <a:xfrm>
              <a:off x="8783638" y="1652587"/>
              <a:ext cx="49213" cy="33338"/>
            </a:xfrm>
            <a:custGeom>
              <a:avLst/>
              <a:gdLst>
                <a:gd name="T0" fmla="*/ 22 w 27"/>
                <a:gd name="T1" fmla="*/ 18 h 18"/>
                <a:gd name="T2" fmla="*/ 27 w 27"/>
                <a:gd name="T3" fmla="*/ 9 h 18"/>
                <a:gd name="T4" fmla="*/ 5 w 27"/>
                <a:gd name="T5" fmla="*/ 0 h 18"/>
                <a:gd name="T6" fmla="*/ 0 w 27"/>
                <a:gd name="T7" fmla="*/ 8 h 18"/>
                <a:gd name="T8" fmla="*/ 22 w 27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22" y="18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3"/>
                    <a:pt x="2" y="5"/>
                    <a:pt x="0" y="8"/>
                  </a:cubicBezTo>
                  <a:lnTo>
                    <a:pt x="22" y="18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Freeform 311"/>
            <p:cNvSpPr>
              <a:spLocks/>
            </p:cNvSpPr>
            <p:nvPr/>
          </p:nvSpPr>
          <p:spPr bwMode="auto">
            <a:xfrm>
              <a:off x="8818563" y="1609725"/>
              <a:ext cx="41275" cy="46038"/>
            </a:xfrm>
            <a:custGeom>
              <a:avLst/>
              <a:gdLst>
                <a:gd name="T0" fmla="*/ 15 w 23"/>
                <a:gd name="T1" fmla="*/ 25 h 25"/>
                <a:gd name="T2" fmla="*/ 23 w 23"/>
                <a:gd name="T3" fmla="*/ 18 h 25"/>
                <a:gd name="T4" fmla="*/ 7 w 23"/>
                <a:gd name="T5" fmla="*/ 0 h 25"/>
                <a:gd name="T6" fmla="*/ 0 w 23"/>
                <a:gd name="T7" fmla="*/ 7 h 25"/>
                <a:gd name="T8" fmla="*/ 15 w 23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15" y="25"/>
                  </a:moveTo>
                  <a:cubicBezTo>
                    <a:pt x="23" y="18"/>
                    <a:pt x="23" y="18"/>
                    <a:pt x="23" y="1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2" y="4"/>
                    <a:pt x="0" y="7"/>
                  </a:cubicBezTo>
                  <a:lnTo>
                    <a:pt x="15" y="25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Freeform 312"/>
            <p:cNvSpPr>
              <a:spLocks/>
            </p:cNvSpPr>
            <p:nvPr/>
          </p:nvSpPr>
          <p:spPr bwMode="auto">
            <a:xfrm>
              <a:off x="8766175" y="1701800"/>
              <a:ext cx="49213" cy="17463"/>
            </a:xfrm>
            <a:custGeom>
              <a:avLst/>
              <a:gdLst>
                <a:gd name="T0" fmla="*/ 26 w 27"/>
                <a:gd name="T1" fmla="*/ 9 h 10"/>
                <a:gd name="T2" fmla="*/ 27 w 27"/>
                <a:gd name="T3" fmla="*/ 0 h 10"/>
                <a:gd name="T4" fmla="*/ 2 w 27"/>
                <a:gd name="T5" fmla="*/ 1 h 10"/>
                <a:gd name="T6" fmla="*/ 0 w 27"/>
                <a:gd name="T7" fmla="*/ 10 h 10"/>
                <a:gd name="T8" fmla="*/ 26 w 27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26" y="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4"/>
                    <a:pt x="0" y="7"/>
                    <a:pt x="0" y="10"/>
                  </a:cubicBezTo>
                  <a:lnTo>
                    <a:pt x="26" y="9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" name="Freeform 313"/>
            <p:cNvSpPr>
              <a:spLocks/>
            </p:cNvSpPr>
            <p:nvPr/>
          </p:nvSpPr>
          <p:spPr bwMode="auto">
            <a:xfrm>
              <a:off x="8783638" y="1765300"/>
              <a:ext cx="50800" cy="50800"/>
            </a:xfrm>
            <a:custGeom>
              <a:avLst/>
              <a:gdLst>
                <a:gd name="T0" fmla="*/ 0 w 28"/>
                <a:gd name="T1" fmla="*/ 21 h 28"/>
                <a:gd name="T2" fmla="*/ 5 w 28"/>
                <a:gd name="T3" fmla="*/ 28 h 28"/>
                <a:gd name="T4" fmla="*/ 28 w 28"/>
                <a:gd name="T5" fmla="*/ 6 h 28"/>
                <a:gd name="T6" fmla="*/ 22 w 28"/>
                <a:gd name="T7" fmla="*/ 0 h 28"/>
                <a:gd name="T8" fmla="*/ 0 w 28"/>
                <a:gd name="T9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0" y="21"/>
                  </a:moveTo>
                  <a:cubicBezTo>
                    <a:pt x="1" y="24"/>
                    <a:pt x="3" y="26"/>
                    <a:pt x="5" y="28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Freeform 314"/>
            <p:cNvSpPr>
              <a:spLocks/>
            </p:cNvSpPr>
            <p:nvPr/>
          </p:nvSpPr>
          <p:spPr bwMode="auto">
            <a:xfrm>
              <a:off x="8907463" y="1576387"/>
              <a:ext cx="26988" cy="52388"/>
            </a:xfrm>
            <a:custGeom>
              <a:avLst/>
              <a:gdLst>
                <a:gd name="T0" fmla="*/ 0 w 15"/>
                <a:gd name="T1" fmla="*/ 29 h 29"/>
                <a:gd name="T2" fmla="*/ 10 w 15"/>
                <a:gd name="T3" fmla="*/ 29 h 29"/>
                <a:gd name="T4" fmla="*/ 15 w 15"/>
                <a:gd name="T5" fmla="*/ 0 h 29"/>
                <a:gd name="T6" fmla="*/ 5 w 15"/>
                <a:gd name="T7" fmla="*/ 0 h 29"/>
                <a:gd name="T8" fmla="*/ 0 w 1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9">
                  <a:moveTo>
                    <a:pt x="0" y="29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8" y="0"/>
                    <a:pt x="5" y="0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" name="Freeform 315"/>
            <p:cNvSpPr>
              <a:spLocks/>
            </p:cNvSpPr>
            <p:nvPr/>
          </p:nvSpPr>
          <p:spPr bwMode="auto">
            <a:xfrm>
              <a:off x="8766175" y="1733550"/>
              <a:ext cx="52388" cy="39688"/>
            </a:xfrm>
            <a:custGeom>
              <a:avLst/>
              <a:gdLst>
                <a:gd name="T0" fmla="*/ 1 w 28"/>
                <a:gd name="T1" fmla="*/ 21 h 21"/>
                <a:gd name="T2" fmla="*/ 28 w 28"/>
                <a:gd name="T3" fmla="*/ 9 h 21"/>
                <a:gd name="T4" fmla="*/ 25 w 28"/>
                <a:gd name="T5" fmla="*/ 0 h 21"/>
                <a:gd name="T6" fmla="*/ 0 w 28"/>
                <a:gd name="T7" fmla="*/ 12 h 21"/>
                <a:gd name="T8" fmla="*/ 1 w 28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1">
                  <a:moveTo>
                    <a:pt x="1" y="21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0" y="18"/>
                    <a:pt x="1" y="21"/>
                  </a:cubicBez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Freeform 316"/>
            <p:cNvSpPr>
              <a:spLocks/>
            </p:cNvSpPr>
            <p:nvPr/>
          </p:nvSpPr>
          <p:spPr bwMode="auto">
            <a:xfrm>
              <a:off x="8934450" y="1581150"/>
              <a:ext cx="41275" cy="57150"/>
            </a:xfrm>
            <a:custGeom>
              <a:avLst/>
              <a:gdLst>
                <a:gd name="T0" fmla="*/ 0 w 23"/>
                <a:gd name="T1" fmla="*/ 28 h 31"/>
                <a:gd name="T2" fmla="*/ 8 w 23"/>
                <a:gd name="T3" fmla="*/ 31 h 31"/>
                <a:gd name="T4" fmla="*/ 23 w 23"/>
                <a:gd name="T5" fmla="*/ 3 h 31"/>
                <a:gd name="T6" fmla="*/ 15 w 23"/>
                <a:gd name="T7" fmla="*/ 0 h 31"/>
                <a:gd name="T8" fmla="*/ 0 w 23"/>
                <a:gd name="T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1">
                  <a:moveTo>
                    <a:pt x="0" y="28"/>
                  </a:moveTo>
                  <a:cubicBezTo>
                    <a:pt x="8" y="31"/>
                    <a:pt x="8" y="31"/>
                    <a:pt x="8" y="3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1" y="2"/>
                    <a:pt x="18" y="0"/>
                    <a:pt x="15" y="0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" name="Freeform 317"/>
            <p:cNvSpPr>
              <a:spLocks/>
            </p:cNvSpPr>
            <p:nvPr/>
          </p:nvSpPr>
          <p:spPr bwMode="auto">
            <a:xfrm>
              <a:off x="8939213" y="1763712"/>
              <a:ext cx="55563" cy="52388"/>
            </a:xfrm>
            <a:custGeom>
              <a:avLst/>
              <a:gdLst>
                <a:gd name="T0" fmla="*/ 7 w 30"/>
                <a:gd name="T1" fmla="*/ 0 h 29"/>
                <a:gd name="T2" fmla="*/ 0 w 30"/>
                <a:gd name="T3" fmla="*/ 7 h 29"/>
                <a:gd name="T4" fmla="*/ 22 w 30"/>
                <a:gd name="T5" fmla="*/ 29 h 29"/>
                <a:gd name="T6" fmla="*/ 30 w 30"/>
                <a:gd name="T7" fmla="*/ 22 h 29"/>
                <a:gd name="T8" fmla="*/ 7 w 3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9">
                  <a:moveTo>
                    <a:pt x="7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5" y="27"/>
                    <a:pt x="27" y="25"/>
                    <a:pt x="30" y="22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" name="Freeform 318"/>
            <p:cNvSpPr>
              <a:spLocks/>
            </p:cNvSpPr>
            <p:nvPr/>
          </p:nvSpPr>
          <p:spPr bwMode="auto">
            <a:xfrm>
              <a:off x="8869363" y="1797050"/>
              <a:ext cx="23813" cy="58738"/>
            </a:xfrm>
            <a:custGeom>
              <a:avLst/>
              <a:gdLst>
                <a:gd name="T0" fmla="*/ 13 w 13"/>
                <a:gd name="T1" fmla="*/ 0 h 33"/>
                <a:gd name="T2" fmla="*/ 3 w 13"/>
                <a:gd name="T3" fmla="*/ 0 h 33"/>
                <a:gd name="T4" fmla="*/ 0 w 13"/>
                <a:gd name="T5" fmla="*/ 32 h 33"/>
                <a:gd name="T6" fmla="*/ 9 w 13"/>
                <a:gd name="T7" fmla="*/ 33 h 33"/>
                <a:gd name="T8" fmla="*/ 13 w 1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3">
                  <a:moveTo>
                    <a:pt x="1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3" y="33"/>
                    <a:pt x="6" y="33"/>
                    <a:pt x="9" y="33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" name="Freeform 319"/>
            <p:cNvSpPr>
              <a:spLocks/>
            </p:cNvSpPr>
            <p:nvPr/>
          </p:nvSpPr>
          <p:spPr bwMode="auto">
            <a:xfrm>
              <a:off x="8956675" y="1597025"/>
              <a:ext cx="52388" cy="57150"/>
            </a:xfrm>
            <a:custGeom>
              <a:avLst/>
              <a:gdLst>
                <a:gd name="T0" fmla="*/ 29 w 29"/>
                <a:gd name="T1" fmla="*/ 6 h 31"/>
                <a:gd name="T2" fmla="*/ 27 w 29"/>
                <a:gd name="T3" fmla="*/ 4 h 31"/>
                <a:gd name="T4" fmla="*/ 22 w 29"/>
                <a:gd name="T5" fmla="*/ 0 h 31"/>
                <a:gd name="T6" fmla="*/ 0 w 29"/>
                <a:gd name="T7" fmla="*/ 25 h 31"/>
                <a:gd name="T8" fmla="*/ 6 w 29"/>
                <a:gd name="T9" fmla="*/ 31 h 31"/>
                <a:gd name="T10" fmla="*/ 29 w 29"/>
                <a:gd name="T11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1">
                  <a:moveTo>
                    <a:pt x="29" y="6"/>
                  </a:moveTo>
                  <a:cubicBezTo>
                    <a:pt x="28" y="5"/>
                    <a:pt x="28" y="5"/>
                    <a:pt x="27" y="4"/>
                  </a:cubicBezTo>
                  <a:cubicBezTo>
                    <a:pt x="26" y="3"/>
                    <a:pt x="24" y="2"/>
                    <a:pt x="22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6" y="31"/>
                    <a:pt x="6" y="31"/>
                    <a:pt x="6" y="31"/>
                  </a:cubicBezTo>
                  <a:lnTo>
                    <a:pt x="29" y="6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Freeform 320"/>
            <p:cNvSpPr>
              <a:spLocks/>
            </p:cNvSpPr>
            <p:nvPr/>
          </p:nvSpPr>
          <p:spPr bwMode="auto">
            <a:xfrm>
              <a:off x="8818563" y="1787525"/>
              <a:ext cx="41275" cy="60325"/>
            </a:xfrm>
            <a:custGeom>
              <a:avLst/>
              <a:gdLst>
                <a:gd name="T0" fmla="*/ 23 w 23"/>
                <a:gd name="T1" fmla="*/ 3 h 33"/>
                <a:gd name="T2" fmla="*/ 15 w 23"/>
                <a:gd name="T3" fmla="*/ 0 h 33"/>
                <a:gd name="T4" fmla="*/ 0 w 23"/>
                <a:gd name="T5" fmla="*/ 29 h 33"/>
                <a:gd name="T6" fmla="*/ 8 w 23"/>
                <a:gd name="T7" fmla="*/ 33 h 33"/>
                <a:gd name="T8" fmla="*/ 23 w 23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3">
                  <a:moveTo>
                    <a:pt x="23" y="3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3" y="30"/>
                    <a:pt x="5" y="32"/>
                    <a:pt x="8" y="33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Freeform 321"/>
            <p:cNvSpPr>
              <a:spLocks/>
            </p:cNvSpPr>
            <p:nvPr/>
          </p:nvSpPr>
          <p:spPr bwMode="auto">
            <a:xfrm>
              <a:off x="8909050" y="1785937"/>
              <a:ext cx="34925" cy="61913"/>
            </a:xfrm>
            <a:custGeom>
              <a:avLst/>
              <a:gdLst>
                <a:gd name="T0" fmla="*/ 9 w 19"/>
                <a:gd name="T1" fmla="*/ 0 h 34"/>
                <a:gd name="T2" fmla="*/ 0 w 19"/>
                <a:gd name="T3" fmla="*/ 4 h 34"/>
                <a:gd name="T4" fmla="*/ 10 w 19"/>
                <a:gd name="T5" fmla="*/ 34 h 34"/>
                <a:gd name="T6" fmla="*/ 19 w 19"/>
                <a:gd name="T7" fmla="*/ 30 h 34"/>
                <a:gd name="T8" fmla="*/ 9 w 19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4">
                  <a:moveTo>
                    <a:pt x="9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3" y="33"/>
                    <a:pt x="16" y="32"/>
                    <a:pt x="19" y="3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Freeform 322"/>
            <p:cNvSpPr>
              <a:spLocks/>
            </p:cNvSpPr>
            <p:nvPr/>
          </p:nvSpPr>
          <p:spPr bwMode="auto">
            <a:xfrm>
              <a:off x="8974138" y="1638300"/>
              <a:ext cx="61913" cy="44450"/>
            </a:xfrm>
            <a:custGeom>
              <a:avLst/>
              <a:gdLst>
                <a:gd name="T0" fmla="*/ 0 w 34"/>
                <a:gd name="T1" fmla="*/ 16 h 25"/>
                <a:gd name="T2" fmla="*/ 3 w 34"/>
                <a:gd name="T3" fmla="*/ 25 h 25"/>
                <a:gd name="T4" fmla="*/ 34 w 34"/>
                <a:gd name="T5" fmla="*/ 9 h 25"/>
                <a:gd name="T6" fmla="*/ 30 w 34"/>
                <a:gd name="T7" fmla="*/ 0 h 25"/>
                <a:gd name="T8" fmla="*/ 0 w 34"/>
                <a:gd name="T9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0" y="16"/>
                  </a:moveTo>
                  <a:cubicBezTo>
                    <a:pt x="3" y="25"/>
                    <a:pt x="3" y="25"/>
                    <a:pt x="3" y="25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6"/>
                    <a:pt x="32" y="3"/>
                    <a:pt x="3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Freeform 323"/>
            <p:cNvSpPr>
              <a:spLocks/>
            </p:cNvSpPr>
            <p:nvPr/>
          </p:nvSpPr>
          <p:spPr bwMode="auto">
            <a:xfrm>
              <a:off x="8978900" y="1692275"/>
              <a:ext cx="63500" cy="23813"/>
            </a:xfrm>
            <a:custGeom>
              <a:avLst/>
              <a:gdLst>
                <a:gd name="T0" fmla="*/ 0 w 35"/>
                <a:gd name="T1" fmla="*/ 13 h 13"/>
                <a:gd name="T2" fmla="*/ 34 w 35"/>
                <a:gd name="T3" fmla="*/ 10 h 13"/>
                <a:gd name="T4" fmla="*/ 35 w 35"/>
                <a:gd name="T5" fmla="*/ 0 h 13"/>
                <a:gd name="T6" fmla="*/ 1 w 35"/>
                <a:gd name="T7" fmla="*/ 4 h 13"/>
                <a:gd name="T8" fmla="*/ 0 w 35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3">
                  <a:moveTo>
                    <a:pt x="0" y="13"/>
                  </a:moveTo>
                  <a:cubicBezTo>
                    <a:pt x="34" y="10"/>
                    <a:pt x="34" y="10"/>
                    <a:pt x="34" y="10"/>
                  </a:cubicBezTo>
                  <a:cubicBezTo>
                    <a:pt x="34" y="6"/>
                    <a:pt x="35" y="3"/>
                    <a:pt x="35" y="0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Freeform 324"/>
            <p:cNvSpPr>
              <a:spLocks/>
            </p:cNvSpPr>
            <p:nvPr/>
          </p:nvSpPr>
          <p:spPr bwMode="auto">
            <a:xfrm>
              <a:off x="8964613" y="1731962"/>
              <a:ext cx="65088" cy="34925"/>
            </a:xfrm>
            <a:custGeom>
              <a:avLst/>
              <a:gdLst>
                <a:gd name="T0" fmla="*/ 30 w 35"/>
                <a:gd name="T1" fmla="*/ 19 h 19"/>
                <a:gd name="T2" fmla="*/ 35 w 35"/>
                <a:gd name="T3" fmla="*/ 10 h 19"/>
                <a:gd name="T4" fmla="*/ 4 w 35"/>
                <a:gd name="T5" fmla="*/ 0 h 19"/>
                <a:gd name="T6" fmla="*/ 0 w 35"/>
                <a:gd name="T7" fmla="*/ 9 h 19"/>
                <a:gd name="T8" fmla="*/ 30 w 35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0" y="19"/>
                  </a:moveTo>
                  <a:cubicBezTo>
                    <a:pt x="32" y="16"/>
                    <a:pt x="34" y="13"/>
                    <a:pt x="35" y="1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Freeform 325"/>
            <p:cNvSpPr>
              <a:spLocks/>
            </p:cNvSpPr>
            <p:nvPr/>
          </p:nvSpPr>
          <p:spPr bwMode="auto">
            <a:xfrm>
              <a:off x="8786813" y="1595437"/>
              <a:ext cx="233363" cy="241300"/>
            </a:xfrm>
            <a:custGeom>
              <a:avLst/>
              <a:gdLst>
                <a:gd name="T0" fmla="*/ 103 w 128"/>
                <a:gd name="T1" fmla="*/ 102 h 132"/>
                <a:gd name="T2" fmla="*/ 21 w 128"/>
                <a:gd name="T3" fmla="*/ 112 h 132"/>
                <a:gd name="T4" fmla="*/ 25 w 128"/>
                <a:gd name="T5" fmla="*/ 30 h 132"/>
                <a:gd name="T6" fmla="*/ 106 w 128"/>
                <a:gd name="T7" fmla="*/ 20 h 132"/>
                <a:gd name="T8" fmla="*/ 103 w 128"/>
                <a:gd name="T9" fmla="*/ 10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32">
                  <a:moveTo>
                    <a:pt x="103" y="102"/>
                  </a:moveTo>
                  <a:cubicBezTo>
                    <a:pt x="79" y="127"/>
                    <a:pt x="43" y="132"/>
                    <a:pt x="21" y="112"/>
                  </a:cubicBezTo>
                  <a:cubicBezTo>
                    <a:pt x="0" y="92"/>
                    <a:pt x="1" y="55"/>
                    <a:pt x="25" y="30"/>
                  </a:cubicBezTo>
                  <a:cubicBezTo>
                    <a:pt x="49" y="4"/>
                    <a:pt x="85" y="0"/>
                    <a:pt x="106" y="20"/>
                  </a:cubicBezTo>
                  <a:cubicBezTo>
                    <a:pt x="128" y="40"/>
                    <a:pt x="126" y="76"/>
                    <a:pt x="103" y="102"/>
                  </a:cubicBezTo>
                  <a:close/>
                </a:path>
              </a:pathLst>
            </a:custGeom>
            <a:solidFill>
              <a:srgbClr val="F9C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Freeform 326"/>
            <p:cNvSpPr>
              <a:spLocks noEditPoints="1"/>
            </p:cNvSpPr>
            <p:nvPr/>
          </p:nvSpPr>
          <p:spPr bwMode="auto">
            <a:xfrm>
              <a:off x="8815388" y="1639887"/>
              <a:ext cx="163513" cy="160338"/>
            </a:xfrm>
            <a:custGeom>
              <a:avLst/>
              <a:gdLst>
                <a:gd name="T0" fmla="*/ 48 w 89"/>
                <a:gd name="T1" fmla="*/ 74 h 88"/>
                <a:gd name="T2" fmla="*/ 34 w 89"/>
                <a:gd name="T3" fmla="*/ 82 h 88"/>
                <a:gd name="T4" fmla="*/ 21 w 89"/>
                <a:gd name="T5" fmla="*/ 79 h 88"/>
                <a:gd name="T6" fmla="*/ 13 w 89"/>
                <a:gd name="T7" fmla="*/ 88 h 88"/>
                <a:gd name="T8" fmla="*/ 11 w 89"/>
                <a:gd name="T9" fmla="*/ 86 h 88"/>
                <a:gd name="T10" fmla="*/ 18 w 89"/>
                <a:gd name="T11" fmla="*/ 78 h 88"/>
                <a:gd name="T12" fmla="*/ 16 w 89"/>
                <a:gd name="T13" fmla="*/ 76 h 88"/>
                <a:gd name="T14" fmla="*/ 15 w 89"/>
                <a:gd name="T15" fmla="*/ 74 h 88"/>
                <a:gd name="T16" fmla="*/ 13 w 89"/>
                <a:gd name="T17" fmla="*/ 73 h 88"/>
                <a:gd name="T18" fmla="*/ 6 w 89"/>
                <a:gd name="T19" fmla="*/ 81 h 88"/>
                <a:gd name="T20" fmla="*/ 4 w 89"/>
                <a:gd name="T21" fmla="*/ 79 h 88"/>
                <a:gd name="T22" fmla="*/ 12 w 89"/>
                <a:gd name="T23" fmla="*/ 70 h 88"/>
                <a:gd name="T24" fmla="*/ 12 w 89"/>
                <a:gd name="T25" fmla="*/ 58 h 88"/>
                <a:gd name="T26" fmla="*/ 6 w 89"/>
                <a:gd name="T27" fmla="*/ 65 h 88"/>
                <a:gd name="T28" fmla="*/ 0 w 89"/>
                <a:gd name="T29" fmla="*/ 59 h 88"/>
                <a:gd name="T30" fmla="*/ 18 w 89"/>
                <a:gd name="T31" fmla="*/ 40 h 88"/>
                <a:gd name="T32" fmla="*/ 24 w 89"/>
                <a:gd name="T33" fmla="*/ 45 h 88"/>
                <a:gd name="T34" fmla="*/ 18 w 89"/>
                <a:gd name="T35" fmla="*/ 54 h 88"/>
                <a:gd name="T36" fmla="*/ 18 w 89"/>
                <a:gd name="T37" fmla="*/ 64 h 88"/>
                <a:gd name="T38" fmla="*/ 39 w 89"/>
                <a:gd name="T39" fmla="*/ 41 h 88"/>
                <a:gd name="T40" fmla="*/ 42 w 89"/>
                <a:gd name="T41" fmla="*/ 13 h 88"/>
                <a:gd name="T42" fmla="*/ 56 w 89"/>
                <a:gd name="T43" fmla="*/ 5 h 88"/>
                <a:gd name="T44" fmla="*/ 70 w 89"/>
                <a:gd name="T45" fmla="*/ 8 h 88"/>
                <a:gd name="T46" fmla="*/ 77 w 89"/>
                <a:gd name="T47" fmla="*/ 0 h 88"/>
                <a:gd name="T48" fmla="*/ 79 w 89"/>
                <a:gd name="T49" fmla="*/ 2 h 88"/>
                <a:gd name="T50" fmla="*/ 72 w 89"/>
                <a:gd name="T51" fmla="*/ 10 h 88"/>
                <a:gd name="T52" fmla="*/ 74 w 89"/>
                <a:gd name="T53" fmla="*/ 11 h 88"/>
                <a:gd name="T54" fmla="*/ 76 w 89"/>
                <a:gd name="T55" fmla="*/ 15 h 88"/>
                <a:gd name="T56" fmla="*/ 84 w 89"/>
                <a:gd name="T57" fmla="*/ 7 h 88"/>
                <a:gd name="T58" fmla="*/ 86 w 89"/>
                <a:gd name="T59" fmla="*/ 8 h 88"/>
                <a:gd name="T60" fmla="*/ 78 w 89"/>
                <a:gd name="T61" fmla="*/ 18 h 88"/>
                <a:gd name="T62" fmla="*/ 77 w 89"/>
                <a:gd name="T63" fmla="*/ 28 h 88"/>
                <a:gd name="T64" fmla="*/ 83 w 89"/>
                <a:gd name="T65" fmla="*/ 22 h 88"/>
                <a:gd name="T66" fmla="*/ 89 w 89"/>
                <a:gd name="T67" fmla="*/ 27 h 88"/>
                <a:gd name="T68" fmla="*/ 72 w 89"/>
                <a:gd name="T69" fmla="*/ 46 h 88"/>
                <a:gd name="T70" fmla="*/ 66 w 89"/>
                <a:gd name="T71" fmla="*/ 41 h 88"/>
                <a:gd name="T72" fmla="*/ 72 w 89"/>
                <a:gd name="T73" fmla="*/ 24 h 88"/>
                <a:gd name="T74" fmla="*/ 52 w 89"/>
                <a:gd name="T75" fmla="*/ 45 h 88"/>
                <a:gd name="T76" fmla="*/ 48 w 89"/>
                <a:gd name="T77" fmla="*/ 74 h 88"/>
                <a:gd name="T78" fmla="*/ 64 w 89"/>
                <a:gd name="T79" fmla="*/ 14 h 88"/>
                <a:gd name="T80" fmla="*/ 50 w 89"/>
                <a:gd name="T81" fmla="*/ 19 h 88"/>
                <a:gd name="T82" fmla="*/ 47 w 89"/>
                <a:gd name="T83" fmla="*/ 32 h 88"/>
                <a:gd name="T84" fmla="*/ 64 w 89"/>
                <a:gd name="T85" fmla="*/ 14 h 88"/>
                <a:gd name="T86" fmla="*/ 43 w 89"/>
                <a:gd name="T87" fmla="*/ 51 h 88"/>
                <a:gd name="T88" fmla="*/ 40 w 89"/>
                <a:gd name="T89" fmla="*/ 44 h 88"/>
                <a:gd name="T90" fmla="*/ 19 w 89"/>
                <a:gd name="T91" fmla="*/ 67 h 88"/>
                <a:gd name="T92" fmla="*/ 22 w 89"/>
                <a:gd name="T93" fmla="*/ 70 h 88"/>
                <a:gd name="T94" fmla="*/ 24 w 89"/>
                <a:gd name="T95" fmla="*/ 72 h 88"/>
                <a:gd name="T96" fmla="*/ 43 w 89"/>
                <a:gd name="T97" fmla="*/ 51 h 88"/>
                <a:gd name="T98" fmla="*/ 71 w 89"/>
                <a:gd name="T99" fmla="*/ 21 h 88"/>
                <a:gd name="T100" fmla="*/ 68 w 89"/>
                <a:gd name="T101" fmla="*/ 16 h 88"/>
                <a:gd name="T102" fmla="*/ 67 w 89"/>
                <a:gd name="T103" fmla="*/ 16 h 88"/>
                <a:gd name="T104" fmla="*/ 48 w 89"/>
                <a:gd name="T105" fmla="*/ 36 h 88"/>
                <a:gd name="T106" fmla="*/ 49 w 89"/>
                <a:gd name="T107" fmla="*/ 38 h 88"/>
                <a:gd name="T108" fmla="*/ 51 w 89"/>
                <a:gd name="T109" fmla="*/ 41 h 88"/>
                <a:gd name="T110" fmla="*/ 51 w 89"/>
                <a:gd name="T111" fmla="*/ 42 h 88"/>
                <a:gd name="T112" fmla="*/ 51 w 89"/>
                <a:gd name="T113" fmla="*/ 42 h 88"/>
                <a:gd name="T114" fmla="*/ 71 w 89"/>
                <a:gd name="T115" fmla="*/ 21 h 88"/>
                <a:gd name="T116" fmla="*/ 40 w 89"/>
                <a:gd name="T117" fmla="*/ 68 h 88"/>
                <a:gd name="T118" fmla="*/ 44 w 89"/>
                <a:gd name="T119" fmla="*/ 54 h 88"/>
                <a:gd name="T120" fmla="*/ 27 w 89"/>
                <a:gd name="T121" fmla="*/ 73 h 88"/>
                <a:gd name="T122" fmla="*/ 40 w 89"/>
                <a:gd name="T123" fmla="*/ 6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" h="88">
                  <a:moveTo>
                    <a:pt x="48" y="74"/>
                  </a:moveTo>
                  <a:cubicBezTo>
                    <a:pt x="44" y="78"/>
                    <a:pt x="39" y="81"/>
                    <a:pt x="34" y="82"/>
                  </a:cubicBezTo>
                  <a:cubicBezTo>
                    <a:pt x="29" y="83"/>
                    <a:pt x="25" y="82"/>
                    <a:pt x="21" y="79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77"/>
                    <a:pt x="17" y="77"/>
                    <a:pt x="16" y="76"/>
                  </a:cubicBezTo>
                  <a:cubicBezTo>
                    <a:pt x="16" y="75"/>
                    <a:pt x="15" y="75"/>
                    <a:pt x="15" y="74"/>
                  </a:cubicBezTo>
                  <a:cubicBezTo>
                    <a:pt x="14" y="74"/>
                    <a:pt x="14" y="73"/>
                    <a:pt x="13" y="73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1" y="66"/>
                    <a:pt x="11" y="62"/>
                    <a:pt x="12" y="58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1" y="48"/>
                    <a:pt x="19" y="51"/>
                    <a:pt x="18" y="54"/>
                  </a:cubicBezTo>
                  <a:cubicBezTo>
                    <a:pt x="17" y="58"/>
                    <a:pt x="17" y="61"/>
                    <a:pt x="18" y="64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5" y="29"/>
                    <a:pt x="36" y="20"/>
                    <a:pt x="42" y="13"/>
                  </a:cubicBezTo>
                  <a:cubicBezTo>
                    <a:pt x="46" y="9"/>
                    <a:pt x="51" y="6"/>
                    <a:pt x="56" y="5"/>
                  </a:cubicBezTo>
                  <a:cubicBezTo>
                    <a:pt x="61" y="4"/>
                    <a:pt x="65" y="5"/>
                    <a:pt x="70" y="8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2" y="10"/>
                    <a:pt x="73" y="10"/>
                    <a:pt x="74" y="11"/>
                  </a:cubicBezTo>
                  <a:cubicBezTo>
                    <a:pt x="75" y="12"/>
                    <a:pt x="76" y="14"/>
                    <a:pt x="76" y="15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9" y="20"/>
                    <a:pt x="79" y="24"/>
                    <a:pt x="77" y="28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71" y="35"/>
                    <a:pt x="73" y="29"/>
                    <a:pt x="72" y="24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7" y="55"/>
                    <a:pt x="56" y="65"/>
                    <a:pt x="48" y="74"/>
                  </a:cubicBezTo>
                  <a:close/>
                  <a:moveTo>
                    <a:pt x="64" y="14"/>
                  </a:moveTo>
                  <a:cubicBezTo>
                    <a:pt x="59" y="13"/>
                    <a:pt x="54" y="14"/>
                    <a:pt x="50" y="19"/>
                  </a:cubicBezTo>
                  <a:cubicBezTo>
                    <a:pt x="47" y="23"/>
                    <a:pt x="46" y="27"/>
                    <a:pt x="47" y="32"/>
                  </a:cubicBezTo>
                  <a:lnTo>
                    <a:pt x="64" y="14"/>
                  </a:lnTo>
                  <a:close/>
                  <a:moveTo>
                    <a:pt x="43" y="51"/>
                  </a:moveTo>
                  <a:cubicBezTo>
                    <a:pt x="43" y="49"/>
                    <a:pt x="42" y="47"/>
                    <a:pt x="40" y="44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0" y="68"/>
                    <a:pt x="21" y="69"/>
                    <a:pt x="22" y="70"/>
                  </a:cubicBezTo>
                  <a:cubicBezTo>
                    <a:pt x="22" y="71"/>
                    <a:pt x="23" y="71"/>
                    <a:pt x="24" y="72"/>
                  </a:cubicBezTo>
                  <a:lnTo>
                    <a:pt x="43" y="51"/>
                  </a:lnTo>
                  <a:close/>
                  <a:moveTo>
                    <a:pt x="71" y="21"/>
                  </a:moveTo>
                  <a:cubicBezTo>
                    <a:pt x="70" y="19"/>
                    <a:pt x="69" y="18"/>
                    <a:pt x="68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9" y="36"/>
                    <a:pt x="49" y="37"/>
                    <a:pt x="49" y="38"/>
                  </a:cubicBezTo>
                  <a:cubicBezTo>
                    <a:pt x="50" y="39"/>
                    <a:pt x="50" y="40"/>
                    <a:pt x="51" y="4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lnTo>
                    <a:pt x="71" y="21"/>
                  </a:lnTo>
                  <a:close/>
                  <a:moveTo>
                    <a:pt x="40" y="68"/>
                  </a:moveTo>
                  <a:cubicBezTo>
                    <a:pt x="44" y="64"/>
                    <a:pt x="45" y="59"/>
                    <a:pt x="44" y="54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31" y="74"/>
                    <a:pt x="36" y="73"/>
                    <a:pt x="40" y="68"/>
                  </a:cubicBez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Freeform 327"/>
            <p:cNvSpPr>
              <a:spLocks noEditPoints="1"/>
            </p:cNvSpPr>
            <p:nvPr/>
          </p:nvSpPr>
          <p:spPr bwMode="auto">
            <a:xfrm>
              <a:off x="8818563" y="1636712"/>
              <a:ext cx="163513" cy="160338"/>
            </a:xfrm>
            <a:custGeom>
              <a:avLst/>
              <a:gdLst>
                <a:gd name="T0" fmla="*/ 49 w 90"/>
                <a:gd name="T1" fmla="*/ 74 h 88"/>
                <a:gd name="T2" fmla="*/ 35 w 90"/>
                <a:gd name="T3" fmla="*/ 82 h 88"/>
                <a:gd name="T4" fmla="*/ 21 w 90"/>
                <a:gd name="T5" fmla="*/ 79 h 88"/>
                <a:gd name="T6" fmla="*/ 14 w 90"/>
                <a:gd name="T7" fmla="*/ 88 h 88"/>
                <a:gd name="T8" fmla="*/ 12 w 90"/>
                <a:gd name="T9" fmla="*/ 86 h 88"/>
                <a:gd name="T10" fmla="*/ 19 w 90"/>
                <a:gd name="T11" fmla="*/ 78 h 88"/>
                <a:gd name="T12" fmla="*/ 17 w 90"/>
                <a:gd name="T13" fmla="*/ 76 h 88"/>
                <a:gd name="T14" fmla="*/ 16 w 90"/>
                <a:gd name="T15" fmla="*/ 74 h 88"/>
                <a:gd name="T16" fmla="*/ 14 w 90"/>
                <a:gd name="T17" fmla="*/ 73 h 88"/>
                <a:gd name="T18" fmla="*/ 7 w 90"/>
                <a:gd name="T19" fmla="*/ 81 h 88"/>
                <a:gd name="T20" fmla="*/ 4 w 90"/>
                <a:gd name="T21" fmla="*/ 79 h 88"/>
                <a:gd name="T22" fmla="*/ 13 w 90"/>
                <a:gd name="T23" fmla="*/ 70 h 88"/>
                <a:gd name="T24" fmla="*/ 13 w 90"/>
                <a:gd name="T25" fmla="*/ 58 h 88"/>
                <a:gd name="T26" fmla="*/ 7 w 90"/>
                <a:gd name="T27" fmla="*/ 65 h 88"/>
                <a:gd name="T28" fmla="*/ 0 w 90"/>
                <a:gd name="T29" fmla="*/ 59 h 88"/>
                <a:gd name="T30" fmla="*/ 19 w 90"/>
                <a:gd name="T31" fmla="*/ 40 h 88"/>
                <a:gd name="T32" fmla="*/ 25 w 90"/>
                <a:gd name="T33" fmla="*/ 45 h 88"/>
                <a:gd name="T34" fmla="*/ 19 w 90"/>
                <a:gd name="T35" fmla="*/ 54 h 88"/>
                <a:gd name="T36" fmla="*/ 19 w 90"/>
                <a:gd name="T37" fmla="*/ 64 h 88"/>
                <a:gd name="T38" fmla="*/ 40 w 90"/>
                <a:gd name="T39" fmla="*/ 41 h 88"/>
                <a:gd name="T40" fmla="*/ 43 w 90"/>
                <a:gd name="T41" fmla="*/ 13 h 88"/>
                <a:gd name="T42" fmla="*/ 57 w 90"/>
                <a:gd name="T43" fmla="*/ 5 h 88"/>
                <a:gd name="T44" fmla="*/ 70 w 90"/>
                <a:gd name="T45" fmla="*/ 8 h 88"/>
                <a:gd name="T46" fmla="*/ 78 w 90"/>
                <a:gd name="T47" fmla="*/ 0 h 88"/>
                <a:gd name="T48" fmla="*/ 80 w 90"/>
                <a:gd name="T49" fmla="*/ 2 h 88"/>
                <a:gd name="T50" fmla="*/ 73 w 90"/>
                <a:gd name="T51" fmla="*/ 10 h 88"/>
                <a:gd name="T52" fmla="*/ 75 w 90"/>
                <a:gd name="T53" fmla="*/ 11 h 88"/>
                <a:gd name="T54" fmla="*/ 77 w 90"/>
                <a:gd name="T55" fmla="*/ 15 h 88"/>
                <a:gd name="T56" fmla="*/ 85 w 90"/>
                <a:gd name="T57" fmla="*/ 7 h 88"/>
                <a:gd name="T58" fmla="*/ 87 w 90"/>
                <a:gd name="T59" fmla="*/ 9 h 88"/>
                <a:gd name="T60" fmla="*/ 78 w 90"/>
                <a:gd name="T61" fmla="*/ 18 h 88"/>
                <a:gd name="T62" fmla="*/ 78 w 90"/>
                <a:gd name="T63" fmla="*/ 28 h 88"/>
                <a:gd name="T64" fmla="*/ 84 w 90"/>
                <a:gd name="T65" fmla="*/ 22 h 88"/>
                <a:gd name="T66" fmla="*/ 90 w 90"/>
                <a:gd name="T67" fmla="*/ 27 h 88"/>
                <a:gd name="T68" fmla="*/ 73 w 90"/>
                <a:gd name="T69" fmla="*/ 46 h 88"/>
                <a:gd name="T70" fmla="*/ 67 w 90"/>
                <a:gd name="T71" fmla="*/ 41 h 88"/>
                <a:gd name="T72" fmla="*/ 73 w 90"/>
                <a:gd name="T73" fmla="*/ 24 h 88"/>
                <a:gd name="T74" fmla="*/ 53 w 90"/>
                <a:gd name="T75" fmla="*/ 45 h 88"/>
                <a:gd name="T76" fmla="*/ 49 w 90"/>
                <a:gd name="T77" fmla="*/ 74 h 88"/>
                <a:gd name="T78" fmla="*/ 64 w 90"/>
                <a:gd name="T79" fmla="*/ 14 h 88"/>
                <a:gd name="T80" fmla="*/ 51 w 90"/>
                <a:gd name="T81" fmla="*/ 19 h 88"/>
                <a:gd name="T82" fmla="*/ 48 w 90"/>
                <a:gd name="T83" fmla="*/ 32 h 88"/>
                <a:gd name="T84" fmla="*/ 64 w 90"/>
                <a:gd name="T85" fmla="*/ 14 h 88"/>
                <a:gd name="T86" fmla="*/ 44 w 90"/>
                <a:gd name="T87" fmla="*/ 51 h 88"/>
                <a:gd name="T88" fmla="*/ 41 w 90"/>
                <a:gd name="T89" fmla="*/ 44 h 88"/>
                <a:gd name="T90" fmla="*/ 20 w 90"/>
                <a:gd name="T91" fmla="*/ 67 h 88"/>
                <a:gd name="T92" fmla="*/ 22 w 90"/>
                <a:gd name="T93" fmla="*/ 70 h 88"/>
                <a:gd name="T94" fmla="*/ 25 w 90"/>
                <a:gd name="T95" fmla="*/ 72 h 88"/>
                <a:gd name="T96" fmla="*/ 44 w 90"/>
                <a:gd name="T97" fmla="*/ 51 h 88"/>
                <a:gd name="T98" fmla="*/ 72 w 90"/>
                <a:gd name="T99" fmla="*/ 21 h 88"/>
                <a:gd name="T100" fmla="*/ 68 w 90"/>
                <a:gd name="T101" fmla="*/ 16 h 88"/>
                <a:gd name="T102" fmla="*/ 67 w 90"/>
                <a:gd name="T103" fmla="*/ 16 h 88"/>
                <a:gd name="T104" fmla="*/ 49 w 90"/>
                <a:gd name="T105" fmla="*/ 36 h 88"/>
                <a:gd name="T106" fmla="*/ 50 w 90"/>
                <a:gd name="T107" fmla="*/ 38 h 88"/>
                <a:gd name="T108" fmla="*/ 52 w 90"/>
                <a:gd name="T109" fmla="*/ 42 h 88"/>
                <a:gd name="T110" fmla="*/ 52 w 90"/>
                <a:gd name="T111" fmla="*/ 42 h 88"/>
                <a:gd name="T112" fmla="*/ 52 w 90"/>
                <a:gd name="T113" fmla="*/ 42 h 88"/>
                <a:gd name="T114" fmla="*/ 72 w 90"/>
                <a:gd name="T115" fmla="*/ 21 h 88"/>
                <a:gd name="T116" fmla="*/ 40 w 90"/>
                <a:gd name="T117" fmla="*/ 68 h 88"/>
                <a:gd name="T118" fmla="*/ 45 w 90"/>
                <a:gd name="T119" fmla="*/ 54 h 88"/>
                <a:gd name="T120" fmla="*/ 27 w 90"/>
                <a:gd name="T121" fmla="*/ 73 h 88"/>
                <a:gd name="T122" fmla="*/ 40 w 90"/>
                <a:gd name="T123" fmla="*/ 6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0" h="88">
                  <a:moveTo>
                    <a:pt x="49" y="74"/>
                  </a:moveTo>
                  <a:cubicBezTo>
                    <a:pt x="45" y="78"/>
                    <a:pt x="40" y="81"/>
                    <a:pt x="35" y="82"/>
                  </a:cubicBezTo>
                  <a:cubicBezTo>
                    <a:pt x="30" y="83"/>
                    <a:pt x="26" y="82"/>
                    <a:pt x="21" y="79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19" y="78"/>
                    <a:pt x="18" y="77"/>
                    <a:pt x="17" y="76"/>
                  </a:cubicBezTo>
                  <a:cubicBezTo>
                    <a:pt x="17" y="76"/>
                    <a:pt x="16" y="75"/>
                    <a:pt x="16" y="74"/>
                  </a:cubicBezTo>
                  <a:cubicBezTo>
                    <a:pt x="15" y="74"/>
                    <a:pt x="15" y="73"/>
                    <a:pt x="14" y="73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1" y="66"/>
                    <a:pt x="11" y="62"/>
                    <a:pt x="13" y="58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2" y="48"/>
                    <a:pt x="20" y="51"/>
                    <a:pt x="19" y="54"/>
                  </a:cubicBezTo>
                  <a:cubicBezTo>
                    <a:pt x="18" y="58"/>
                    <a:pt x="18" y="61"/>
                    <a:pt x="19" y="64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36" y="29"/>
                    <a:pt x="37" y="20"/>
                    <a:pt x="43" y="13"/>
                  </a:cubicBezTo>
                  <a:cubicBezTo>
                    <a:pt x="47" y="9"/>
                    <a:pt x="52" y="6"/>
                    <a:pt x="57" y="5"/>
                  </a:cubicBezTo>
                  <a:cubicBezTo>
                    <a:pt x="61" y="4"/>
                    <a:pt x="66" y="5"/>
                    <a:pt x="70" y="8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4" y="10"/>
                    <a:pt x="75" y="11"/>
                  </a:cubicBezTo>
                  <a:cubicBezTo>
                    <a:pt x="76" y="12"/>
                    <a:pt x="77" y="14"/>
                    <a:pt x="77" y="15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80" y="20"/>
                    <a:pt x="80" y="24"/>
                    <a:pt x="78" y="28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72" y="35"/>
                    <a:pt x="74" y="29"/>
                    <a:pt x="73" y="24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8" y="56"/>
                    <a:pt x="57" y="65"/>
                    <a:pt x="49" y="74"/>
                  </a:cubicBezTo>
                  <a:close/>
                  <a:moveTo>
                    <a:pt x="64" y="14"/>
                  </a:moveTo>
                  <a:cubicBezTo>
                    <a:pt x="60" y="13"/>
                    <a:pt x="55" y="14"/>
                    <a:pt x="51" y="19"/>
                  </a:cubicBezTo>
                  <a:cubicBezTo>
                    <a:pt x="48" y="23"/>
                    <a:pt x="47" y="27"/>
                    <a:pt x="48" y="32"/>
                  </a:cubicBezTo>
                  <a:lnTo>
                    <a:pt x="64" y="14"/>
                  </a:lnTo>
                  <a:close/>
                  <a:moveTo>
                    <a:pt x="44" y="51"/>
                  </a:moveTo>
                  <a:cubicBezTo>
                    <a:pt x="43" y="49"/>
                    <a:pt x="42" y="47"/>
                    <a:pt x="41" y="44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1" y="68"/>
                    <a:pt x="22" y="70"/>
                    <a:pt x="22" y="70"/>
                  </a:cubicBezTo>
                  <a:cubicBezTo>
                    <a:pt x="23" y="71"/>
                    <a:pt x="24" y="71"/>
                    <a:pt x="25" y="72"/>
                  </a:cubicBezTo>
                  <a:lnTo>
                    <a:pt x="44" y="51"/>
                  </a:lnTo>
                  <a:close/>
                  <a:moveTo>
                    <a:pt x="72" y="21"/>
                  </a:moveTo>
                  <a:cubicBezTo>
                    <a:pt x="71" y="19"/>
                    <a:pt x="70" y="18"/>
                    <a:pt x="68" y="16"/>
                  </a:cubicBezTo>
                  <a:cubicBezTo>
                    <a:pt x="68" y="16"/>
                    <a:pt x="68" y="16"/>
                    <a:pt x="67" y="1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50" y="37"/>
                    <a:pt x="50" y="38"/>
                  </a:cubicBezTo>
                  <a:cubicBezTo>
                    <a:pt x="51" y="39"/>
                    <a:pt x="51" y="40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lnTo>
                    <a:pt x="72" y="21"/>
                  </a:lnTo>
                  <a:close/>
                  <a:moveTo>
                    <a:pt x="40" y="68"/>
                  </a:moveTo>
                  <a:cubicBezTo>
                    <a:pt x="45" y="64"/>
                    <a:pt x="46" y="59"/>
                    <a:pt x="45" y="54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32" y="74"/>
                    <a:pt x="36" y="73"/>
                    <a:pt x="4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147175" y="2452687"/>
            <a:ext cx="436563" cy="338138"/>
            <a:chOff x="9147175" y="2452687"/>
            <a:chExt cx="436563" cy="338138"/>
          </a:xfrm>
        </p:grpSpPr>
        <p:sp>
          <p:nvSpPr>
            <p:cNvPr id="404" name="Freeform 328"/>
            <p:cNvSpPr>
              <a:spLocks/>
            </p:cNvSpPr>
            <p:nvPr/>
          </p:nvSpPr>
          <p:spPr bwMode="auto">
            <a:xfrm>
              <a:off x="9170988" y="2452687"/>
              <a:ext cx="396875" cy="239713"/>
            </a:xfrm>
            <a:custGeom>
              <a:avLst/>
              <a:gdLst>
                <a:gd name="T0" fmla="*/ 213 w 218"/>
                <a:gd name="T1" fmla="*/ 132 h 132"/>
                <a:gd name="T2" fmla="*/ 218 w 218"/>
                <a:gd name="T3" fmla="*/ 80 h 132"/>
                <a:gd name="T4" fmla="*/ 118 w 218"/>
                <a:gd name="T5" fmla="*/ 15 h 132"/>
                <a:gd name="T6" fmla="*/ 0 w 218"/>
                <a:gd name="T7" fmla="*/ 54 h 132"/>
                <a:gd name="T8" fmla="*/ 0 w 218"/>
                <a:gd name="T9" fmla="*/ 94 h 132"/>
                <a:gd name="T10" fmla="*/ 213 w 218"/>
                <a:gd name="T11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8" h="132">
                  <a:moveTo>
                    <a:pt x="213" y="132"/>
                  </a:moveTo>
                  <a:cubicBezTo>
                    <a:pt x="218" y="80"/>
                    <a:pt x="218" y="80"/>
                    <a:pt x="218" y="80"/>
                  </a:cubicBezTo>
                  <a:cubicBezTo>
                    <a:pt x="218" y="80"/>
                    <a:pt x="208" y="29"/>
                    <a:pt x="118" y="15"/>
                  </a:cubicBezTo>
                  <a:cubicBezTo>
                    <a:pt x="27" y="0"/>
                    <a:pt x="0" y="54"/>
                    <a:pt x="0" y="54"/>
                  </a:cubicBezTo>
                  <a:cubicBezTo>
                    <a:pt x="0" y="94"/>
                    <a:pt x="0" y="94"/>
                    <a:pt x="0" y="94"/>
                  </a:cubicBezTo>
                  <a:lnTo>
                    <a:pt x="213" y="132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Freeform 329"/>
            <p:cNvSpPr>
              <a:spLocks/>
            </p:cNvSpPr>
            <p:nvPr/>
          </p:nvSpPr>
          <p:spPr bwMode="auto">
            <a:xfrm>
              <a:off x="9147175" y="2506662"/>
              <a:ext cx="436563" cy="284163"/>
            </a:xfrm>
            <a:custGeom>
              <a:avLst/>
              <a:gdLst>
                <a:gd name="T0" fmla="*/ 194 w 239"/>
                <a:gd name="T1" fmla="*/ 36 h 156"/>
                <a:gd name="T2" fmla="*/ 199 w 239"/>
                <a:gd name="T3" fmla="*/ 134 h 156"/>
                <a:gd name="T4" fmla="*/ 50 w 239"/>
                <a:gd name="T5" fmla="*/ 119 h 156"/>
                <a:gd name="T6" fmla="*/ 40 w 239"/>
                <a:gd name="T7" fmla="*/ 22 h 156"/>
                <a:gd name="T8" fmla="*/ 194 w 239"/>
                <a:gd name="T9" fmla="*/ 3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56">
                  <a:moveTo>
                    <a:pt x="194" y="36"/>
                  </a:moveTo>
                  <a:cubicBezTo>
                    <a:pt x="237" y="67"/>
                    <a:pt x="239" y="111"/>
                    <a:pt x="199" y="134"/>
                  </a:cubicBezTo>
                  <a:cubicBezTo>
                    <a:pt x="161" y="156"/>
                    <a:pt x="95" y="150"/>
                    <a:pt x="50" y="119"/>
                  </a:cubicBezTo>
                  <a:cubicBezTo>
                    <a:pt x="5" y="89"/>
                    <a:pt x="0" y="45"/>
                    <a:pt x="40" y="22"/>
                  </a:cubicBezTo>
                  <a:cubicBezTo>
                    <a:pt x="81" y="0"/>
                    <a:pt x="150" y="6"/>
                    <a:pt x="194" y="36"/>
                  </a:cubicBezTo>
                  <a:close/>
                </a:path>
              </a:pathLst>
            </a:custGeom>
            <a:solidFill>
              <a:srgbClr val="E6B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330"/>
            <p:cNvSpPr>
              <a:spLocks/>
            </p:cNvSpPr>
            <p:nvPr/>
          </p:nvSpPr>
          <p:spPr bwMode="auto">
            <a:xfrm>
              <a:off x="9180513" y="2652712"/>
              <a:ext cx="73025" cy="19050"/>
            </a:xfrm>
            <a:custGeom>
              <a:avLst/>
              <a:gdLst>
                <a:gd name="T0" fmla="*/ 40 w 40"/>
                <a:gd name="T1" fmla="*/ 8 h 11"/>
                <a:gd name="T2" fmla="*/ 35 w 40"/>
                <a:gd name="T3" fmla="*/ 0 h 11"/>
                <a:gd name="T4" fmla="*/ 0 w 40"/>
                <a:gd name="T5" fmla="*/ 3 h 11"/>
                <a:gd name="T6" fmla="*/ 4 w 40"/>
                <a:gd name="T7" fmla="*/ 11 h 11"/>
                <a:gd name="T8" fmla="*/ 40 w 40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1">
                  <a:moveTo>
                    <a:pt x="40" y="8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8"/>
                    <a:pt x="4" y="11"/>
                  </a:cubicBezTo>
                  <a:lnTo>
                    <a:pt x="40" y="8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Freeform 331"/>
            <p:cNvSpPr>
              <a:spLocks/>
            </p:cNvSpPr>
            <p:nvPr/>
          </p:nvSpPr>
          <p:spPr bwMode="auto">
            <a:xfrm>
              <a:off x="9269413" y="2706687"/>
              <a:ext cx="47625" cy="44450"/>
            </a:xfrm>
            <a:custGeom>
              <a:avLst/>
              <a:gdLst>
                <a:gd name="T0" fmla="*/ 26 w 26"/>
                <a:gd name="T1" fmla="*/ 5 h 24"/>
                <a:gd name="T2" fmla="*/ 14 w 26"/>
                <a:gd name="T3" fmla="*/ 0 h 24"/>
                <a:gd name="T4" fmla="*/ 0 w 26"/>
                <a:gd name="T5" fmla="*/ 19 h 24"/>
                <a:gd name="T6" fmla="*/ 11 w 26"/>
                <a:gd name="T7" fmla="*/ 24 h 24"/>
                <a:gd name="T8" fmla="*/ 26 w 26"/>
                <a:gd name="T9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26" y="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21"/>
                    <a:pt x="7" y="23"/>
                    <a:pt x="11" y="24"/>
                  </a:cubicBezTo>
                  <a:lnTo>
                    <a:pt x="26" y="5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Freeform 332"/>
            <p:cNvSpPr>
              <a:spLocks/>
            </p:cNvSpPr>
            <p:nvPr/>
          </p:nvSpPr>
          <p:spPr bwMode="auto">
            <a:xfrm>
              <a:off x="9213850" y="2681287"/>
              <a:ext cx="65088" cy="34925"/>
            </a:xfrm>
            <a:custGeom>
              <a:avLst/>
              <a:gdLst>
                <a:gd name="T0" fmla="*/ 36 w 36"/>
                <a:gd name="T1" fmla="*/ 7 h 19"/>
                <a:gd name="T2" fmla="*/ 27 w 36"/>
                <a:gd name="T3" fmla="*/ 0 h 19"/>
                <a:gd name="T4" fmla="*/ 0 w 36"/>
                <a:gd name="T5" fmla="*/ 12 h 19"/>
                <a:gd name="T6" fmla="*/ 9 w 36"/>
                <a:gd name="T7" fmla="*/ 19 h 19"/>
                <a:gd name="T8" fmla="*/ 36 w 36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9">
                  <a:moveTo>
                    <a:pt x="36" y="7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4"/>
                    <a:pt x="6" y="17"/>
                    <a:pt x="9" y="19"/>
                  </a:cubicBezTo>
                  <a:lnTo>
                    <a:pt x="36" y="7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Freeform 333"/>
            <p:cNvSpPr>
              <a:spLocks/>
            </p:cNvSpPr>
            <p:nvPr/>
          </p:nvSpPr>
          <p:spPr bwMode="auto">
            <a:xfrm>
              <a:off x="9337675" y="2725737"/>
              <a:ext cx="25400" cy="44450"/>
            </a:xfrm>
            <a:custGeom>
              <a:avLst/>
              <a:gdLst>
                <a:gd name="T0" fmla="*/ 14 w 14"/>
                <a:gd name="T1" fmla="*/ 2 h 25"/>
                <a:gd name="T2" fmla="*/ 1 w 14"/>
                <a:gd name="T3" fmla="*/ 0 h 25"/>
                <a:gd name="T4" fmla="*/ 0 w 14"/>
                <a:gd name="T5" fmla="*/ 23 h 25"/>
                <a:gd name="T6" fmla="*/ 13 w 14"/>
                <a:gd name="T7" fmla="*/ 25 h 25"/>
                <a:gd name="T8" fmla="*/ 14 w 14"/>
                <a:gd name="T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5">
                  <a:moveTo>
                    <a:pt x="14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5" y="24"/>
                    <a:pt x="9" y="25"/>
                    <a:pt x="13" y="25"/>
                  </a:cubicBezTo>
                  <a:lnTo>
                    <a:pt x="14" y="2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Freeform 334"/>
            <p:cNvSpPr>
              <a:spLocks/>
            </p:cNvSpPr>
            <p:nvPr/>
          </p:nvSpPr>
          <p:spPr bwMode="auto">
            <a:xfrm>
              <a:off x="9428163" y="2716212"/>
              <a:ext cx="69850" cy="47625"/>
            </a:xfrm>
            <a:custGeom>
              <a:avLst/>
              <a:gdLst>
                <a:gd name="T0" fmla="*/ 27 w 38"/>
                <a:gd name="T1" fmla="*/ 26 h 26"/>
                <a:gd name="T2" fmla="*/ 38 w 38"/>
                <a:gd name="T3" fmla="*/ 23 h 26"/>
                <a:gd name="T4" fmla="*/ 10 w 38"/>
                <a:gd name="T5" fmla="*/ 0 h 26"/>
                <a:gd name="T6" fmla="*/ 0 w 38"/>
                <a:gd name="T7" fmla="*/ 5 h 26"/>
                <a:gd name="T8" fmla="*/ 27 w 38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6">
                  <a:moveTo>
                    <a:pt x="27" y="26"/>
                  </a:moveTo>
                  <a:cubicBezTo>
                    <a:pt x="31" y="25"/>
                    <a:pt x="34" y="24"/>
                    <a:pt x="38" y="2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27" y="26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335"/>
            <p:cNvSpPr>
              <a:spLocks/>
            </p:cNvSpPr>
            <p:nvPr/>
          </p:nvSpPr>
          <p:spPr bwMode="auto">
            <a:xfrm>
              <a:off x="9170988" y="2608262"/>
              <a:ext cx="74613" cy="28575"/>
            </a:xfrm>
            <a:custGeom>
              <a:avLst/>
              <a:gdLst>
                <a:gd name="T0" fmla="*/ 40 w 41"/>
                <a:gd name="T1" fmla="*/ 15 h 15"/>
                <a:gd name="T2" fmla="*/ 41 w 41"/>
                <a:gd name="T3" fmla="*/ 7 h 15"/>
                <a:gd name="T4" fmla="*/ 1 w 41"/>
                <a:gd name="T5" fmla="*/ 0 h 15"/>
                <a:gd name="T6" fmla="*/ 0 w 41"/>
                <a:gd name="T7" fmla="*/ 8 h 15"/>
                <a:gd name="T8" fmla="*/ 40 w 41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5">
                  <a:moveTo>
                    <a:pt x="40" y="15"/>
                  </a:moveTo>
                  <a:cubicBezTo>
                    <a:pt x="41" y="7"/>
                    <a:pt x="41" y="7"/>
                    <a:pt x="41" y="7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6"/>
                    <a:pt x="0" y="8"/>
                  </a:cubicBezTo>
                  <a:lnTo>
                    <a:pt x="40" y="15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Freeform 336"/>
            <p:cNvSpPr>
              <a:spLocks/>
            </p:cNvSpPr>
            <p:nvPr/>
          </p:nvSpPr>
          <p:spPr bwMode="auto">
            <a:xfrm>
              <a:off x="9386888" y="2728912"/>
              <a:ext cx="46038" cy="46038"/>
            </a:xfrm>
            <a:custGeom>
              <a:avLst/>
              <a:gdLst>
                <a:gd name="T0" fmla="*/ 26 w 26"/>
                <a:gd name="T1" fmla="*/ 25 h 25"/>
                <a:gd name="T2" fmla="*/ 12 w 26"/>
                <a:gd name="T3" fmla="*/ 0 h 25"/>
                <a:gd name="T4" fmla="*/ 0 w 26"/>
                <a:gd name="T5" fmla="*/ 1 h 25"/>
                <a:gd name="T6" fmla="*/ 13 w 26"/>
                <a:gd name="T7" fmla="*/ 25 h 25"/>
                <a:gd name="T8" fmla="*/ 26 w 26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6" y="25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7" y="25"/>
                    <a:pt x="22" y="25"/>
                    <a:pt x="26" y="25"/>
                  </a:cubicBez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Freeform 337"/>
            <p:cNvSpPr>
              <a:spLocks/>
            </p:cNvSpPr>
            <p:nvPr/>
          </p:nvSpPr>
          <p:spPr bwMode="auto">
            <a:xfrm>
              <a:off x="9182100" y="2571750"/>
              <a:ext cx="80963" cy="41275"/>
            </a:xfrm>
            <a:custGeom>
              <a:avLst/>
              <a:gdLst>
                <a:gd name="T0" fmla="*/ 38 w 44"/>
                <a:gd name="T1" fmla="*/ 22 h 22"/>
                <a:gd name="T2" fmla="*/ 44 w 44"/>
                <a:gd name="T3" fmla="*/ 15 h 22"/>
                <a:gd name="T4" fmla="*/ 5 w 44"/>
                <a:gd name="T5" fmla="*/ 0 h 22"/>
                <a:gd name="T6" fmla="*/ 0 w 44"/>
                <a:gd name="T7" fmla="*/ 7 h 22"/>
                <a:gd name="T8" fmla="*/ 38 w 44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2">
                  <a:moveTo>
                    <a:pt x="38" y="22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2"/>
                    <a:pt x="1" y="4"/>
                    <a:pt x="0" y="7"/>
                  </a:cubicBezTo>
                  <a:lnTo>
                    <a:pt x="38" y="22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Freeform 338"/>
            <p:cNvSpPr>
              <a:spLocks/>
            </p:cNvSpPr>
            <p:nvPr/>
          </p:nvSpPr>
          <p:spPr bwMode="auto">
            <a:xfrm>
              <a:off x="9440863" y="2576512"/>
              <a:ext cx="80963" cy="44450"/>
            </a:xfrm>
            <a:custGeom>
              <a:avLst/>
              <a:gdLst>
                <a:gd name="T0" fmla="*/ 0 w 44"/>
                <a:gd name="T1" fmla="*/ 18 h 25"/>
                <a:gd name="T2" fmla="*/ 9 w 44"/>
                <a:gd name="T3" fmla="*/ 25 h 25"/>
                <a:gd name="T4" fmla="*/ 44 w 44"/>
                <a:gd name="T5" fmla="*/ 7 h 25"/>
                <a:gd name="T6" fmla="*/ 35 w 44"/>
                <a:gd name="T7" fmla="*/ 0 h 25"/>
                <a:gd name="T8" fmla="*/ 0 w 44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5">
                  <a:moveTo>
                    <a:pt x="0" y="18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1" y="4"/>
                    <a:pt x="38" y="2"/>
                    <a:pt x="35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Freeform 339"/>
            <p:cNvSpPr>
              <a:spLocks/>
            </p:cNvSpPr>
            <p:nvPr/>
          </p:nvSpPr>
          <p:spPr bwMode="auto">
            <a:xfrm>
              <a:off x="9478963" y="2665412"/>
              <a:ext cx="82550" cy="26988"/>
            </a:xfrm>
            <a:custGeom>
              <a:avLst/>
              <a:gdLst>
                <a:gd name="T0" fmla="*/ 0 w 45"/>
                <a:gd name="T1" fmla="*/ 0 h 15"/>
                <a:gd name="T2" fmla="*/ 0 w 45"/>
                <a:gd name="T3" fmla="*/ 9 h 15"/>
                <a:gd name="T4" fmla="*/ 44 w 45"/>
                <a:gd name="T5" fmla="*/ 15 h 15"/>
                <a:gd name="T6" fmla="*/ 45 w 45"/>
                <a:gd name="T7" fmla="*/ 6 h 15"/>
                <a:gd name="T8" fmla="*/ 0 w 4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5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2"/>
                    <a:pt x="45" y="9"/>
                    <a:pt x="45" y="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Freeform 340"/>
            <p:cNvSpPr>
              <a:spLocks/>
            </p:cNvSpPr>
            <p:nvPr/>
          </p:nvSpPr>
          <p:spPr bwMode="auto">
            <a:xfrm>
              <a:off x="9209088" y="2544762"/>
              <a:ext cx="76200" cy="50800"/>
            </a:xfrm>
            <a:custGeom>
              <a:avLst/>
              <a:gdLst>
                <a:gd name="T0" fmla="*/ 9 w 42"/>
                <a:gd name="T1" fmla="*/ 0 h 28"/>
                <a:gd name="T2" fmla="*/ 6 w 42"/>
                <a:gd name="T3" fmla="*/ 1 h 28"/>
                <a:gd name="T4" fmla="*/ 0 w 42"/>
                <a:gd name="T5" fmla="*/ 5 h 28"/>
                <a:gd name="T6" fmla="*/ 33 w 42"/>
                <a:gd name="T7" fmla="*/ 28 h 28"/>
                <a:gd name="T8" fmla="*/ 42 w 42"/>
                <a:gd name="T9" fmla="*/ 23 h 28"/>
                <a:gd name="T10" fmla="*/ 9 w 42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28">
                  <a:moveTo>
                    <a:pt x="9" y="0"/>
                  </a:moveTo>
                  <a:cubicBezTo>
                    <a:pt x="8" y="0"/>
                    <a:pt x="7" y="1"/>
                    <a:pt x="6" y="1"/>
                  </a:cubicBezTo>
                  <a:cubicBezTo>
                    <a:pt x="4" y="3"/>
                    <a:pt x="2" y="4"/>
                    <a:pt x="0" y="5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42" y="23"/>
                    <a:pt x="42" y="23"/>
                    <a:pt x="42" y="23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Freeform 341"/>
            <p:cNvSpPr>
              <a:spLocks/>
            </p:cNvSpPr>
            <p:nvPr/>
          </p:nvSpPr>
          <p:spPr bwMode="auto">
            <a:xfrm>
              <a:off x="9461500" y="2693987"/>
              <a:ext cx="80963" cy="42863"/>
            </a:xfrm>
            <a:custGeom>
              <a:avLst/>
              <a:gdLst>
                <a:gd name="T0" fmla="*/ 5 w 45"/>
                <a:gd name="T1" fmla="*/ 0 h 23"/>
                <a:gd name="T2" fmla="*/ 0 w 45"/>
                <a:gd name="T3" fmla="*/ 7 h 23"/>
                <a:gd name="T4" fmla="*/ 38 w 45"/>
                <a:gd name="T5" fmla="*/ 23 h 23"/>
                <a:gd name="T6" fmla="*/ 45 w 45"/>
                <a:gd name="T7" fmla="*/ 16 h 23"/>
                <a:gd name="T8" fmla="*/ 5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5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41" y="21"/>
                    <a:pt x="43" y="18"/>
                    <a:pt x="45" y="16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Freeform 342"/>
            <p:cNvSpPr>
              <a:spLocks/>
            </p:cNvSpPr>
            <p:nvPr/>
          </p:nvSpPr>
          <p:spPr bwMode="auto">
            <a:xfrm>
              <a:off x="9467850" y="2624137"/>
              <a:ext cx="87313" cy="26988"/>
            </a:xfrm>
            <a:custGeom>
              <a:avLst/>
              <a:gdLst>
                <a:gd name="T0" fmla="*/ 0 w 48"/>
                <a:gd name="T1" fmla="*/ 7 h 15"/>
                <a:gd name="T2" fmla="*/ 5 w 48"/>
                <a:gd name="T3" fmla="*/ 15 h 15"/>
                <a:gd name="T4" fmla="*/ 48 w 48"/>
                <a:gd name="T5" fmla="*/ 9 h 15"/>
                <a:gd name="T6" fmla="*/ 44 w 48"/>
                <a:gd name="T7" fmla="*/ 0 h 15"/>
                <a:gd name="T8" fmla="*/ 0 w 48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5">
                  <a:moveTo>
                    <a:pt x="0" y="7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7" y="6"/>
                    <a:pt x="46" y="3"/>
                    <a:pt x="44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Freeform 343"/>
            <p:cNvSpPr>
              <a:spLocks/>
            </p:cNvSpPr>
            <p:nvPr/>
          </p:nvSpPr>
          <p:spPr bwMode="auto">
            <a:xfrm>
              <a:off x="9271000" y="2525712"/>
              <a:ext cx="58738" cy="55563"/>
            </a:xfrm>
            <a:custGeom>
              <a:avLst/>
              <a:gdLst>
                <a:gd name="T0" fmla="*/ 20 w 32"/>
                <a:gd name="T1" fmla="*/ 31 h 31"/>
                <a:gd name="T2" fmla="*/ 32 w 32"/>
                <a:gd name="T3" fmla="*/ 29 h 31"/>
                <a:gd name="T4" fmla="*/ 12 w 32"/>
                <a:gd name="T5" fmla="*/ 0 h 31"/>
                <a:gd name="T6" fmla="*/ 0 w 32"/>
                <a:gd name="T7" fmla="*/ 2 h 31"/>
                <a:gd name="T8" fmla="*/ 20 w 32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20" y="31"/>
                  </a:moveTo>
                  <a:cubicBezTo>
                    <a:pt x="32" y="29"/>
                    <a:pt x="32" y="29"/>
                    <a:pt x="32" y="2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1"/>
                    <a:pt x="4" y="1"/>
                    <a:pt x="0" y="2"/>
                  </a:cubicBezTo>
                  <a:lnTo>
                    <a:pt x="20" y="31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Freeform 344"/>
            <p:cNvSpPr>
              <a:spLocks/>
            </p:cNvSpPr>
            <p:nvPr/>
          </p:nvSpPr>
          <p:spPr bwMode="auto">
            <a:xfrm>
              <a:off x="9350375" y="2522537"/>
              <a:ext cx="26988" cy="58738"/>
            </a:xfrm>
            <a:custGeom>
              <a:avLst/>
              <a:gdLst>
                <a:gd name="T0" fmla="*/ 15 w 15"/>
                <a:gd name="T1" fmla="*/ 32 h 32"/>
                <a:gd name="T2" fmla="*/ 14 w 15"/>
                <a:gd name="T3" fmla="*/ 1 h 32"/>
                <a:gd name="T4" fmla="*/ 0 w 15"/>
                <a:gd name="T5" fmla="*/ 0 h 32"/>
                <a:gd name="T6" fmla="*/ 2 w 15"/>
                <a:gd name="T7" fmla="*/ 30 h 32"/>
                <a:gd name="T8" fmla="*/ 15 w 1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2">
                  <a:moveTo>
                    <a:pt x="15" y="32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0" y="1"/>
                    <a:pt x="5" y="0"/>
                    <a:pt x="0" y="0"/>
                  </a:cubicBezTo>
                  <a:cubicBezTo>
                    <a:pt x="2" y="30"/>
                    <a:pt x="2" y="30"/>
                    <a:pt x="2" y="30"/>
                  </a:cubicBezTo>
                  <a:lnTo>
                    <a:pt x="15" y="32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Freeform 345"/>
            <p:cNvSpPr>
              <a:spLocks/>
            </p:cNvSpPr>
            <p:nvPr/>
          </p:nvSpPr>
          <p:spPr bwMode="auto">
            <a:xfrm>
              <a:off x="9399588" y="2540000"/>
              <a:ext cx="55563" cy="55563"/>
            </a:xfrm>
            <a:custGeom>
              <a:avLst/>
              <a:gdLst>
                <a:gd name="T0" fmla="*/ 31 w 31"/>
                <a:gd name="T1" fmla="*/ 5 h 31"/>
                <a:gd name="T2" fmla="*/ 19 w 31"/>
                <a:gd name="T3" fmla="*/ 0 h 31"/>
                <a:gd name="T4" fmla="*/ 0 w 31"/>
                <a:gd name="T5" fmla="*/ 27 h 31"/>
                <a:gd name="T6" fmla="*/ 13 w 31"/>
                <a:gd name="T7" fmla="*/ 31 h 31"/>
                <a:gd name="T8" fmla="*/ 31 w 31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31" y="5"/>
                  </a:moveTo>
                  <a:cubicBezTo>
                    <a:pt x="27" y="3"/>
                    <a:pt x="23" y="1"/>
                    <a:pt x="19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3" y="31"/>
                    <a:pt x="13" y="31"/>
                    <a:pt x="13" y="31"/>
                  </a:cubicBezTo>
                  <a:lnTo>
                    <a:pt x="31" y="5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Freeform 346"/>
            <p:cNvSpPr>
              <a:spLocks/>
            </p:cNvSpPr>
            <p:nvPr/>
          </p:nvSpPr>
          <p:spPr bwMode="auto">
            <a:xfrm>
              <a:off x="9201150" y="2540000"/>
              <a:ext cx="330200" cy="217488"/>
            </a:xfrm>
            <a:custGeom>
              <a:avLst/>
              <a:gdLst>
                <a:gd name="T0" fmla="*/ 147 w 182"/>
                <a:gd name="T1" fmla="*/ 28 h 120"/>
                <a:gd name="T2" fmla="*/ 152 w 182"/>
                <a:gd name="T3" fmla="*/ 102 h 120"/>
                <a:gd name="T4" fmla="*/ 38 w 182"/>
                <a:gd name="T5" fmla="*/ 91 h 120"/>
                <a:gd name="T6" fmla="*/ 31 w 182"/>
                <a:gd name="T7" fmla="*/ 18 h 120"/>
                <a:gd name="T8" fmla="*/ 147 w 182"/>
                <a:gd name="T9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20">
                  <a:moveTo>
                    <a:pt x="147" y="28"/>
                  </a:moveTo>
                  <a:cubicBezTo>
                    <a:pt x="180" y="52"/>
                    <a:pt x="182" y="85"/>
                    <a:pt x="152" y="102"/>
                  </a:cubicBezTo>
                  <a:cubicBezTo>
                    <a:pt x="122" y="120"/>
                    <a:pt x="72" y="115"/>
                    <a:pt x="38" y="91"/>
                  </a:cubicBezTo>
                  <a:cubicBezTo>
                    <a:pt x="4" y="68"/>
                    <a:pt x="0" y="35"/>
                    <a:pt x="31" y="18"/>
                  </a:cubicBezTo>
                  <a:cubicBezTo>
                    <a:pt x="61" y="0"/>
                    <a:pt x="114" y="5"/>
                    <a:pt x="147" y="28"/>
                  </a:cubicBezTo>
                  <a:close/>
                </a:path>
              </a:pathLst>
            </a:custGeom>
            <a:solidFill>
              <a:srgbClr val="F9C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Freeform 347"/>
            <p:cNvSpPr>
              <a:spLocks noEditPoints="1"/>
            </p:cNvSpPr>
            <p:nvPr/>
          </p:nvSpPr>
          <p:spPr bwMode="auto">
            <a:xfrm>
              <a:off x="9264650" y="2578100"/>
              <a:ext cx="212725" cy="152400"/>
            </a:xfrm>
            <a:custGeom>
              <a:avLst/>
              <a:gdLst>
                <a:gd name="T0" fmla="*/ 102 w 117"/>
                <a:gd name="T1" fmla="*/ 42 h 84"/>
                <a:gd name="T2" fmla="*/ 111 w 117"/>
                <a:gd name="T3" fmla="*/ 55 h 84"/>
                <a:gd name="T4" fmla="*/ 107 w 117"/>
                <a:gd name="T5" fmla="*/ 67 h 84"/>
                <a:gd name="T6" fmla="*/ 117 w 117"/>
                <a:gd name="T7" fmla="*/ 74 h 84"/>
                <a:gd name="T8" fmla="*/ 114 w 117"/>
                <a:gd name="T9" fmla="*/ 76 h 84"/>
                <a:gd name="T10" fmla="*/ 104 w 117"/>
                <a:gd name="T11" fmla="*/ 69 h 84"/>
                <a:gd name="T12" fmla="*/ 101 w 117"/>
                <a:gd name="T13" fmla="*/ 70 h 84"/>
                <a:gd name="T14" fmla="*/ 99 w 117"/>
                <a:gd name="T15" fmla="*/ 71 h 84"/>
                <a:gd name="T16" fmla="*/ 97 w 117"/>
                <a:gd name="T17" fmla="*/ 72 h 84"/>
                <a:gd name="T18" fmla="*/ 107 w 117"/>
                <a:gd name="T19" fmla="*/ 80 h 84"/>
                <a:gd name="T20" fmla="*/ 104 w 117"/>
                <a:gd name="T21" fmla="*/ 82 h 84"/>
                <a:gd name="T22" fmla="*/ 92 w 117"/>
                <a:gd name="T23" fmla="*/ 73 h 84"/>
                <a:gd name="T24" fmla="*/ 76 w 117"/>
                <a:gd name="T25" fmla="*/ 72 h 84"/>
                <a:gd name="T26" fmla="*/ 85 w 117"/>
                <a:gd name="T27" fmla="*/ 79 h 84"/>
                <a:gd name="T28" fmla="*/ 77 w 117"/>
                <a:gd name="T29" fmla="*/ 84 h 84"/>
                <a:gd name="T30" fmla="*/ 51 w 117"/>
                <a:gd name="T31" fmla="*/ 66 h 84"/>
                <a:gd name="T32" fmla="*/ 60 w 117"/>
                <a:gd name="T33" fmla="*/ 61 h 84"/>
                <a:gd name="T34" fmla="*/ 71 w 117"/>
                <a:gd name="T35" fmla="*/ 66 h 84"/>
                <a:gd name="T36" fmla="*/ 84 w 117"/>
                <a:gd name="T37" fmla="*/ 68 h 84"/>
                <a:gd name="T38" fmla="*/ 55 w 117"/>
                <a:gd name="T39" fmla="*/ 47 h 84"/>
                <a:gd name="T40" fmla="*/ 16 w 117"/>
                <a:gd name="T41" fmla="*/ 41 h 84"/>
                <a:gd name="T42" fmla="*/ 6 w 117"/>
                <a:gd name="T43" fmla="*/ 29 h 84"/>
                <a:gd name="T44" fmla="*/ 11 w 117"/>
                <a:gd name="T45" fmla="*/ 16 h 84"/>
                <a:gd name="T46" fmla="*/ 0 w 117"/>
                <a:gd name="T47" fmla="*/ 9 h 84"/>
                <a:gd name="T48" fmla="*/ 4 w 117"/>
                <a:gd name="T49" fmla="*/ 7 h 84"/>
                <a:gd name="T50" fmla="*/ 14 w 117"/>
                <a:gd name="T51" fmla="*/ 15 h 84"/>
                <a:gd name="T52" fmla="*/ 16 w 117"/>
                <a:gd name="T53" fmla="*/ 13 h 84"/>
                <a:gd name="T54" fmla="*/ 22 w 117"/>
                <a:gd name="T55" fmla="*/ 11 h 84"/>
                <a:gd name="T56" fmla="*/ 11 w 117"/>
                <a:gd name="T57" fmla="*/ 3 h 84"/>
                <a:gd name="T58" fmla="*/ 14 w 117"/>
                <a:gd name="T59" fmla="*/ 2 h 84"/>
                <a:gd name="T60" fmla="*/ 26 w 117"/>
                <a:gd name="T61" fmla="*/ 10 h 84"/>
                <a:gd name="T62" fmla="*/ 41 w 117"/>
                <a:gd name="T63" fmla="*/ 11 h 84"/>
                <a:gd name="T64" fmla="*/ 32 w 117"/>
                <a:gd name="T65" fmla="*/ 5 h 84"/>
                <a:gd name="T66" fmla="*/ 40 w 117"/>
                <a:gd name="T67" fmla="*/ 0 h 84"/>
                <a:gd name="T68" fmla="*/ 66 w 117"/>
                <a:gd name="T69" fmla="*/ 18 h 84"/>
                <a:gd name="T70" fmla="*/ 57 w 117"/>
                <a:gd name="T71" fmla="*/ 23 h 84"/>
                <a:gd name="T72" fmla="*/ 34 w 117"/>
                <a:gd name="T73" fmla="*/ 16 h 84"/>
                <a:gd name="T74" fmla="*/ 62 w 117"/>
                <a:gd name="T75" fmla="*/ 35 h 84"/>
                <a:gd name="T76" fmla="*/ 102 w 117"/>
                <a:gd name="T77" fmla="*/ 42 h 84"/>
                <a:gd name="T78" fmla="*/ 19 w 117"/>
                <a:gd name="T79" fmla="*/ 22 h 84"/>
                <a:gd name="T80" fmla="*/ 25 w 117"/>
                <a:gd name="T81" fmla="*/ 35 h 84"/>
                <a:gd name="T82" fmla="*/ 43 w 117"/>
                <a:gd name="T83" fmla="*/ 39 h 84"/>
                <a:gd name="T84" fmla="*/ 19 w 117"/>
                <a:gd name="T85" fmla="*/ 22 h 84"/>
                <a:gd name="T86" fmla="*/ 69 w 117"/>
                <a:gd name="T87" fmla="*/ 44 h 84"/>
                <a:gd name="T88" fmla="*/ 59 w 117"/>
                <a:gd name="T89" fmla="*/ 46 h 84"/>
                <a:gd name="T90" fmla="*/ 89 w 117"/>
                <a:gd name="T91" fmla="*/ 67 h 84"/>
                <a:gd name="T92" fmla="*/ 94 w 117"/>
                <a:gd name="T93" fmla="*/ 65 h 84"/>
                <a:gd name="T94" fmla="*/ 96 w 117"/>
                <a:gd name="T95" fmla="*/ 63 h 84"/>
                <a:gd name="T96" fmla="*/ 69 w 117"/>
                <a:gd name="T97" fmla="*/ 44 h 84"/>
                <a:gd name="T98" fmla="*/ 29 w 117"/>
                <a:gd name="T99" fmla="*/ 16 h 84"/>
                <a:gd name="T100" fmla="*/ 23 w 117"/>
                <a:gd name="T101" fmla="*/ 19 h 84"/>
                <a:gd name="T102" fmla="*/ 22 w 117"/>
                <a:gd name="T103" fmla="*/ 20 h 84"/>
                <a:gd name="T104" fmla="*/ 48 w 117"/>
                <a:gd name="T105" fmla="*/ 38 h 84"/>
                <a:gd name="T106" fmla="*/ 52 w 117"/>
                <a:gd name="T107" fmla="*/ 37 h 84"/>
                <a:gd name="T108" fmla="*/ 57 w 117"/>
                <a:gd name="T109" fmla="*/ 36 h 84"/>
                <a:gd name="T110" fmla="*/ 57 w 117"/>
                <a:gd name="T111" fmla="*/ 36 h 84"/>
                <a:gd name="T112" fmla="*/ 58 w 117"/>
                <a:gd name="T113" fmla="*/ 36 h 84"/>
                <a:gd name="T114" fmla="*/ 29 w 117"/>
                <a:gd name="T115" fmla="*/ 16 h 84"/>
                <a:gd name="T116" fmla="*/ 93 w 117"/>
                <a:gd name="T117" fmla="*/ 49 h 84"/>
                <a:gd name="T118" fmla="*/ 74 w 117"/>
                <a:gd name="T119" fmla="*/ 44 h 84"/>
                <a:gd name="T120" fmla="*/ 98 w 117"/>
                <a:gd name="T121" fmla="*/ 61 h 84"/>
                <a:gd name="T122" fmla="*/ 93 w 117"/>
                <a:gd name="T123" fmla="*/ 4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" h="84">
                  <a:moveTo>
                    <a:pt x="102" y="42"/>
                  </a:moveTo>
                  <a:cubicBezTo>
                    <a:pt x="107" y="46"/>
                    <a:pt x="111" y="50"/>
                    <a:pt x="111" y="55"/>
                  </a:cubicBezTo>
                  <a:cubicBezTo>
                    <a:pt x="112" y="59"/>
                    <a:pt x="111" y="63"/>
                    <a:pt x="107" y="67"/>
                  </a:cubicBezTo>
                  <a:cubicBezTo>
                    <a:pt x="117" y="74"/>
                    <a:pt x="117" y="74"/>
                    <a:pt x="117" y="74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4" y="69"/>
                    <a:pt x="103" y="69"/>
                    <a:pt x="101" y="70"/>
                  </a:cubicBezTo>
                  <a:cubicBezTo>
                    <a:pt x="101" y="71"/>
                    <a:pt x="100" y="71"/>
                    <a:pt x="99" y="71"/>
                  </a:cubicBezTo>
                  <a:cubicBezTo>
                    <a:pt x="98" y="72"/>
                    <a:pt x="97" y="72"/>
                    <a:pt x="97" y="72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87" y="74"/>
                    <a:pt x="81" y="74"/>
                    <a:pt x="76" y="7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3" y="63"/>
                    <a:pt x="67" y="65"/>
                    <a:pt x="71" y="66"/>
                  </a:cubicBezTo>
                  <a:cubicBezTo>
                    <a:pt x="76" y="68"/>
                    <a:pt x="81" y="68"/>
                    <a:pt x="84" y="68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38" y="49"/>
                    <a:pt x="25" y="47"/>
                    <a:pt x="16" y="41"/>
                  </a:cubicBezTo>
                  <a:cubicBezTo>
                    <a:pt x="10" y="37"/>
                    <a:pt x="7" y="33"/>
                    <a:pt x="6" y="29"/>
                  </a:cubicBezTo>
                  <a:cubicBezTo>
                    <a:pt x="5" y="24"/>
                    <a:pt x="6" y="20"/>
                    <a:pt x="11" y="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5" y="14"/>
                    <a:pt x="16" y="13"/>
                  </a:cubicBezTo>
                  <a:cubicBezTo>
                    <a:pt x="18" y="12"/>
                    <a:pt x="20" y="11"/>
                    <a:pt x="22" y="11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30" y="9"/>
                    <a:pt x="34" y="10"/>
                    <a:pt x="41" y="11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49" y="17"/>
                    <a:pt x="42" y="15"/>
                    <a:pt x="34" y="16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77" y="32"/>
                    <a:pt x="91" y="34"/>
                    <a:pt x="102" y="42"/>
                  </a:cubicBezTo>
                  <a:close/>
                  <a:moveTo>
                    <a:pt x="19" y="22"/>
                  </a:moveTo>
                  <a:cubicBezTo>
                    <a:pt x="17" y="27"/>
                    <a:pt x="19" y="31"/>
                    <a:pt x="25" y="35"/>
                  </a:cubicBezTo>
                  <a:cubicBezTo>
                    <a:pt x="30" y="38"/>
                    <a:pt x="36" y="39"/>
                    <a:pt x="43" y="39"/>
                  </a:cubicBezTo>
                  <a:lnTo>
                    <a:pt x="19" y="22"/>
                  </a:lnTo>
                  <a:close/>
                  <a:moveTo>
                    <a:pt x="69" y="44"/>
                  </a:moveTo>
                  <a:cubicBezTo>
                    <a:pt x="67" y="44"/>
                    <a:pt x="63" y="45"/>
                    <a:pt x="59" y="46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91" y="66"/>
                    <a:pt x="93" y="66"/>
                    <a:pt x="94" y="65"/>
                  </a:cubicBezTo>
                  <a:cubicBezTo>
                    <a:pt x="95" y="64"/>
                    <a:pt x="96" y="64"/>
                    <a:pt x="96" y="63"/>
                  </a:cubicBezTo>
                  <a:lnTo>
                    <a:pt x="69" y="44"/>
                  </a:lnTo>
                  <a:close/>
                  <a:moveTo>
                    <a:pt x="29" y="16"/>
                  </a:moveTo>
                  <a:cubicBezTo>
                    <a:pt x="27" y="17"/>
                    <a:pt x="25" y="18"/>
                    <a:pt x="23" y="19"/>
                  </a:cubicBezTo>
                  <a:cubicBezTo>
                    <a:pt x="22" y="19"/>
                    <a:pt x="22" y="20"/>
                    <a:pt x="22" y="20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9" y="38"/>
                    <a:pt x="50" y="38"/>
                    <a:pt x="52" y="37"/>
                  </a:cubicBezTo>
                  <a:cubicBezTo>
                    <a:pt x="53" y="37"/>
                    <a:pt x="55" y="37"/>
                    <a:pt x="57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7" y="36"/>
                    <a:pt x="58" y="36"/>
                    <a:pt x="58" y="36"/>
                  </a:cubicBezTo>
                  <a:lnTo>
                    <a:pt x="29" y="16"/>
                  </a:lnTo>
                  <a:close/>
                  <a:moveTo>
                    <a:pt x="93" y="49"/>
                  </a:moveTo>
                  <a:cubicBezTo>
                    <a:pt x="87" y="44"/>
                    <a:pt x="81" y="43"/>
                    <a:pt x="74" y="44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100" y="57"/>
                    <a:pt x="99" y="53"/>
                    <a:pt x="93" y="49"/>
                  </a:cubicBez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" name="Freeform 348"/>
            <p:cNvSpPr>
              <a:spLocks noEditPoints="1"/>
            </p:cNvSpPr>
            <p:nvPr/>
          </p:nvSpPr>
          <p:spPr bwMode="auto">
            <a:xfrm>
              <a:off x="9259888" y="2576512"/>
              <a:ext cx="214313" cy="150813"/>
            </a:xfrm>
            <a:custGeom>
              <a:avLst/>
              <a:gdLst>
                <a:gd name="T0" fmla="*/ 101 w 117"/>
                <a:gd name="T1" fmla="*/ 41 h 83"/>
                <a:gd name="T2" fmla="*/ 111 w 117"/>
                <a:gd name="T3" fmla="*/ 54 h 83"/>
                <a:gd name="T4" fmla="*/ 106 w 117"/>
                <a:gd name="T5" fmla="*/ 66 h 83"/>
                <a:gd name="T6" fmla="*/ 117 w 117"/>
                <a:gd name="T7" fmla="*/ 74 h 83"/>
                <a:gd name="T8" fmla="*/ 114 w 117"/>
                <a:gd name="T9" fmla="*/ 75 h 83"/>
                <a:gd name="T10" fmla="*/ 103 w 117"/>
                <a:gd name="T11" fmla="*/ 68 h 83"/>
                <a:gd name="T12" fmla="*/ 101 w 117"/>
                <a:gd name="T13" fmla="*/ 69 h 83"/>
                <a:gd name="T14" fmla="*/ 99 w 117"/>
                <a:gd name="T15" fmla="*/ 71 h 83"/>
                <a:gd name="T16" fmla="*/ 96 w 117"/>
                <a:gd name="T17" fmla="*/ 72 h 83"/>
                <a:gd name="T18" fmla="*/ 107 w 117"/>
                <a:gd name="T19" fmla="*/ 79 h 83"/>
                <a:gd name="T20" fmla="*/ 104 w 117"/>
                <a:gd name="T21" fmla="*/ 81 h 83"/>
                <a:gd name="T22" fmla="*/ 92 w 117"/>
                <a:gd name="T23" fmla="*/ 73 h 83"/>
                <a:gd name="T24" fmla="*/ 75 w 117"/>
                <a:gd name="T25" fmla="*/ 71 h 83"/>
                <a:gd name="T26" fmla="*/ 85 w 117"/>
                <a:gd name="T27" fmla="*/ 78 h 83"/>
                <a:gd name="T28" fmla="*/ 76 w 117"/>
                <a:gd name="T29" fmla="*/ 83 h 83"/>
                <a:gd name="T30" fmla="*/ 51 w 117"/>
                <a:gd name="T31" fmla="*/ 65 h 83"/>
                <a:gd name="T32" fmla="*/ 59 w 117"/>
                <a:gd name="T33" fmla="*/ 60 h 83"/>
                <a:gd name="T34" fmla="*/ 71 w 117"/>
                <a:gd name="T35" fmla="*/ 66 h 83"/>
                <a:gd name="T36" fmla="*/ 84 w 117"/>
                <a:gd name="T37" fmla="*/ 67 h 83"/>
                <a:gd name="T38" fmla="*/ 54 w 117"/>
                <a:gd name="T39" fmla="*/ 46 h 83"/>
                <a:gd name="T40" fmla="*/ 16 w 117"/>
                <a:gd name="T41" fmla="*/ 41 h 83"/>
                <a:gd name="T42" fmla="*/ 5 w 117"/>
                <a:gd name="T43" fmla="*/ 28 h 83"/>
                <a:gd name="T44" fmla="*/ 10 w 117"/>
                <a:gd name="T45" fmla="*/ 16 h 83"/>
                <a:gd name="T46" fmla="*/ 0 w 117"/>
                <a:gd name="T47" fmla="*/ 9 h 83"/>
                <a:gd name="T48" fmla="*/ 3 w 117"/>
                <a:gd name="T49" fmla="*/ 7 h 83"/>
                <a:gd name="T50" fmla="*/ 13 w 117"/>
                <a:gd name="T51" fmla="*/ 14 h 83"/>
                <a:gd name="T52" fmla="*/ 16 w 117"/>
                <a:gd name="T53" fmla="*/ 12 h 83"/>
                <a:gd name="T54" fmla="*/ 21 w 117"/>
                <a:gd name="T55" fmla="*/ 10 h 83"/>
                <a:gd name="T56" fmla="*/ 10 w 117"/>
                <a:gd name="T57" fmla="*/ 3 h 83"/>
                <a:gd name="T58" fmla="*/ 13 w 117"/>
                <a:gd name="T59" fmla="*/ 1 h 83"/>
                <a:gd name="T60" fmla="*/ 25 w 117"/>
                <a:gd name="T61" fmla="*/ 10 h 83"/>
                <a:gd name="T62" fmla="*/ 40 w 117"/>
                <a:gd name="T63" fmla="*/ 11 h 83"/>
                <a:gd name="T64" fmla="*/ 31 w 117"/>
                <a:gd name="T65" fmla="*/ 5 h 83"/>
                <a:gd name="T66" fmla="*/ 40 w 117"/>
                <a:gd name="T67" fmla="*/ 0 h 83"/>
                <a:gd name="T68" fmla="*/ 65 w 117"/>
                <a:gd name="T69" fmla="*/ 17 h 83"/>
                <a:gd name="T70" fmla="*/ 57 w 117"/>
                <a:gd name="T71" fmla="*/ 22 h 83"/>
                <a:gd name="T72" fmla="*/ 33 w 117"/>
                <a:gd name="T73" fmla="*/ 15 h 83"/>
                <a:gd name="T74" fmla="*/ 62 w 117"/>
                <a:gd name="T75" fmla="*/ 35 h 83"/>
                <a:gd name="T76" fmla="*/ 101 w 117"/>
                <a:gd name="T77" fmla="*/ 41 h 83"/>
                <a:gd name="T78" fmla="*/ 19 w 117"/>
                <a:gd name="T79" fmla="*/ 22 h 83"/>
                <a:gd name="T80" fmla="*/ 24 w 117"/>
                <a:gd name="T81" fmla="*/ 34 h 83"/>
                <a:gd name="T82" fmla="*/ 42 w 117"/>
                <a:gd name="T83" fmla="*/ 38 h 83"/>
                <a:gd name="T84" fmla="*/ 19 w 117"/>
                <a:gd name="T85" fmla="*/ 22 h 83"/>
                <a:gd name="T86" fmla="*/ 69 w 117"/>
                <a:gd name="T87" fmla="*/ 43 h 83"/>
                <a:gd name="T88" fmla="*/ 59 w 117"/>
                <a:gd name="T89" fmla="*/ 45 h 83"/>
                <a:gd name="T90" fmla="*/ 88 w 117"/>
                <a:gd name="T91" fmla="*/ 66 h 83"/>
                <a:gd name="T92" fmla="*/ 93 w 117"/>
                <a:gd name="T93" fmla="*/ 64 h 83"/>
                <a:gd name="T94" fmla="*/ 96 w 117"/>
                <a:gd name="T95" fmla="*/ 62 h 83"/>
                <a:gd name="T96" fmla="*/ 69 w 117"/>
                <a:gd name="T97" fmla="*/ 43 h 83"/>
                <a:gd name="T98" fmla="*/ 29 w 117"/>
                <a:gd name="T99" fmla="*/ 16 h 83"/>
                <a:gd name="T100" fmla="*/ 22 w 117"/>
                <a:gd name="T101" fmla="*/ 18 h 83"/>
                <a:gd name="T102" fmla="*/ 21 w 117"/>
                <a:gd name="T103" fmla="*/ 19 h 83"/>
                <a:gd name="T104" fmla="*/ 48 w 117"/>
                <a:gd name="T105" fmla="*/ 37 h 83"/>
                <a:gd name="T106" fmla="*/ 51 w 117"/>
                <a:gd name="T107" fmla="*/ 37 h 83"/>
                <a:gd name="T108" fmla="*/ 56 w 117"/>
                <a:gd name="T109" fmla="*/ 36 h 83"/>
                <a:gd name="T110" fmla="*/ 57 w 117"/>
                <a:gd name="T111" fmla="*/ 35 h 83"/>
                <a:gd name="T112" fmla="*/ 57 w 117"/>
                <a:gd name="T113" fmla="*/ 35 h 83"/>
                <a:gd name="T114" fmla="*/ 29 w 117"/>
                <a:gd name="T115" fmla="*/ 16 h 83"/>
                <a:gd name="T116" fmla="*/ 93 w 117"/>
                <a:gd name="T117" fmla="*/ 48 h 83"/>
                <a:gd name="T118" fmla="*/ 73 w 117"/>
                <a:gd name="T119" fmla="*/ 43 h 83"/>
                <a:gd name="T120" fmla="*/ 98 w 117"/>
                <a:gd name="T121" fmla="*/ 60 h 83"/>
                <a:gd name="T122" fmla="*/ 93 w 117"/>
                <a:gd name="T123" fmla="*/ 4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" h="83">
                  <a:moveTo>
                    <a:pt x="101" y="41"/>
                  </a:moveTo>
                  <a:cubicBezTo>
                    <a:pt x="107" y="45"/>
                    <a:pt x="110" y="49"/>
                    <a:pt x="111" y="54"/>
                  </a:cubicBezTo>
                  <a:cubicBezTo>
                    <a:pt x="112" y="58"/>
                    <a:pt x="110" y="62"/>
                    <a:pt x="106" y="66"/>
                  </a:cubicBezTo>
                  <a:cubicBezTo>
                    <a:pt x="117" y="74"/>
                    <a:pt x="117" y="74"/>
                    <a:pt x="117" y="74"/>
                  </a:cubicBezTo>
                  <a:cubicBezTo>
                    <a:pt x="114" y="75"/>
                    <a:pt x="114" y="75"/>
                    <a:pt x="114" y="75"/>
                  </a:cubicBezTo>
                  <a:cubicBezTo>
                    <a:pt x="103" y="68"/>
                    <a:pt x="103" y="68"/>
                    <a:pt x="103" y="68"/>
                  </a:cubicBezTo>
                  <a:cubicBezTo>
                    <a:pt x="103" y="68"/>
                    <a:pt x="102" y="69"/>
                    <a:pt x="101" y="69"/>
                  </a:cubicBezTo>
                  <a:cubicBezTo>
                    <a:pt x="100" y="70"/>
                    <a:pt x="99" y="70"/>
                    <a:pt x="99" y="71"/>
                  </a:cubicBezTo>
                  <a:cubicBezTo>
                    <a:pt x="98" y="71"/>
                    <a:pt x="97" y="71"/>
                    <a:pt x="96" y="72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86" y="74"/>
                    <a:pt x="81" y="73"/>
                    <a:pt x="75" y="71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63" y="62"/>
                    <a:pt x="67" y="64"/>
                    <a:pt x="71" y="66"/>
                  </a:cubicBezTo>
                  <a:cubicBezTo>
                    <a:pt x="76" y="67"/>
                    <a:pt x="80" y="68"/>
                    <a:pt x="84" y="67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38" y="49"/>
                    <a:pt x="25" y="47"/>
                    <a:pt x="16" y="41"/>
                  </a:cubicBezTo>
                  <a:cubicBezTo>
                    <a:pt x="10" y="37"/>
                    <a:pt x="6" y="32"/>
                    <a:pt x="5" y="28"/>
                  </a:cubicBezTo>
                  <a:cubicBezTo>
                    <a:pt x="4" y="23"/>
                    <a:pt x="6" y="19"/>
                    <a:pt x="10" y="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3"/>
                    <a:pt x="16" y="12"/>
                  </a:cubicBezTo>
                  <a:cubicBezTo>
                    <a:pt x="18" y="11"/>
                    <a:pt x="19" y="11"/>
                    <a:pt x="21" y="1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9" y="8"/>
                    <a:pt x="34" y="9"/>
                    <a:pt x="40" y="11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49" y="17"/>
                    <a:pt x="41" y="14"/>
                    <a:pt x="33" y="1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77" y="31"/>
                    <a:pt x="90" y="33"/>
                    <a:pt x="101" y="41"/>
                  </a:cubicBezTo>
                  <a:close/>
                  <a:moveTo>
                    <a:pt x="19" y="22"/>
                  </a:moveTo>
                  <a:cubicBezTo>
                    <a:pt x="17" y="26"/>
                    <a:pt x="18" y="30"/>
                    <a:pt x="24" y="34"/>
                  </a:cubicBezTo>
                  <a:cubicBezTo>
                    <a:pt x="29" y="37"/>
                    <a:pt x="35" y="39"/>
                    <a:pt x="42" y="38"/>
                  </a:cubicBezTo>
                  <a:lnTo>
                    <a:pt x="19" y="22"/>
                  </a:lnTo>
                  <a:close/>
                  <a:moveTo>
                    <a:pt x="69" y="43"/>
                  </a:moveTo>
                  <a:cubicBezTo>
                    <a:pt x="66" y="44"/>
                    <a:pt x="63" y="44"/>
                    <a:pt x="59" y="45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91" y="66"/>
                    <a:pt x="92" y="65"/>
                    <a:pt x="93" y="64"/>
                  </a:cubicBezTo>
                  <a:cubicBezTo>
                    <a:pt x="95" y="64"/>
                    <a:pt x="95" y="63"/>
                    <a:pt x="96" y="62"/>
                  </a:cubicBezTo>
                  <a:lnTo>
                    <a:pt x="69" y="43"/>
                  </a:lnTo>
                  <a:close/>
                  <a:moveTo>
                    <a:pt x="29" y="16"/>
                  </a:moveTo>
                  <a:cubicBezTo>
                    <a:pt x="27" y="16"/>
                    <a:pt x="24" y="17"/>
                    <a:pt x="22" y="18"/>
                  </a:cubicBezTo>
                  <a:cubicBezTo>
                    <a:pt x="22" y="19"/>
                    <a:pt x="21" y="19"/>
                    <a:pt x="21" y="19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9" y="37"/>
                    <a:pt x="50" y="37"/>
                    <a:pt x="51" y="37"/>
                  </a:cubicBezTo>
                  <a:cubicBezTo>
                    <a:pt x="53" y="36"/>
                    <a:pt x="54" y="36"/>
                    <a:pt x="56" y="36"/>
                  </a:cubicBezTo>
                  <a:cubicBezTo>
                    <a:pt x="57" y="36"/>
                    <a:pt x="57" y="36"/>
                    <a:pt x="57" y="35"/>
                  </a:cubicBezTo>
                  <a:cubicBezTo>
                    <a:pt x="57" y="35"/>
                    <a:pt x="57" y="35"/>
                    <a:pt x="57" y="35"/>
                  </a:cubicBezTo>
                  <a:lnTo>
                    <a:pt x="29" y="16"/>
                  </a:lnTo>
                  <a:close/>
                  <a:moveTo>
                    <a:pt x="93" y="48"/>
                  </a:moveTo>
                  <a:cubicBezTo>
                    <a:pt x="87" y="44"/>
                    <a:pt x="80" y="42"/>
                    <a:pt x="73" y="43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0" y="56"/>
                    <a:pt x="98" y="52"/>
                    <a:pt x="93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982075" y="2998787"/>
            <a:ext cx="430213" cy="274638"/>
            <a:chOff x="8982075" y="2998787"/>
            <a:chExt cx="430213" cy="274638"/>
          </a:xfrm>
        </p:grpSpPr>
        <p:sp>
          <p:nvSpPr>
            <p:cNvPr id="425" name="Freeform 349"/>
            <p:cNvSpPr>
              <a:spLocks/>
            </p:cNvSpPr>
            <p:nvPr/>
          </p:nvSpPr>
          <p:spPr bwMode="auto">
            <a:xfrm>
              <a:off x="9009063" y="3033712"/>
              <a:ext cx="401638" cy="239713"/>
            </a:xfrm>
            <a:custGeom>
              <a:avLst/>
              <a:gdLst>
                <a:gd name="T0" fmla="*/ 0 w 220"/>
                <a:gd name="T1" fmla="*/ 55 h 132"/>
                <a:gd name="T2" fmla="*/ 4 w 220"/>
                <a:gd name="T3" fmla="*/ 93 h 132"/>
                <a:gd name="T4" fmla="*/ 120 w 220"/>
                <a:gd name="T5" fmla="*/ 111 h 132"/>
                <a:gd name="T6" fmla="*/ 220 w 220"/>
                <a:gd name="T7" fmla="*/ 32 h 132"/>
                <a:gd name="T8" fmla="*/ 204 w 220"/>
                <a:gd name="T9" fmla="*/ 0 h 132"/>
                <a:gd name="T10" fmla="*/ 0 w 220"/>
                <a:gd name="T11" fmla="*/ 5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32">
                  <a:moveTo>
                    <a:pt x="0" y="55"/>
                  </a:move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27" y="132"/>
                    <a:pt x="120" y="111"/>
                  </a:cubicBezTo>
                  <a:cubicBezTo>
                    <a:pt x="208" y="92"/>
                    <a:pt x="220" y="32"/>
                    <a:pt x="220" y="32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0" y="55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Freeform 350"/>
            <p:cNvSpPr>
              <a:spLocks/>
            </p:cNvSpPr>
            <p:nvPr/>
          </p:nvSpPr>
          <p:spPr bwMode="auto">
            <a:xfrm>
              <a:off x="8982075" y="2998787"/>
              <a:ext cx="430213" cy="211138"/>
            </a:xfrm>
            <a:custGeom>
              <a:avLst/>
              <a:gdLst>
                <a:gd name="T0" fmla="*/ 197 w 236"/>
                <a:gd name="T1" fmla="*/ 69 h 116"/>
                <a:gd name="T2" fmla="*/ 61 w 236"/>
                <a:gd name="T3" fmla="*/ 106 h 116"/>
                <a:gd name="T4" fmla="*/ 27 w 236"/>
                <a:gd name="T5" fmla="*/ 49 h 116"/>
                <a:gd name="T6" fmla="*/ 178 w 236"/>
                <a:gd name="T7" fmla="*/ 1 h 116"/>
                <a:gd name="T8" fmla="*/ 197 w 236"/>
                <a:gd name="T9" fmla="*/ 6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16">
                  <a:moveTo>
                    <a:pt x="197" y="69"/>
                  </a:moveTo>
                  <a:cubicBezTo>
                    <a:pt x="161" y="100"/>
                    <a:pt x="102" y="116"/>
                    <a:pt x="61" y="106"/>
                  </a:cubicBezTo>
                  <a:cubicBezTo>
                    <a:pt x="17" y="98"/>
                    <a:pt x="0" y="74"/>
                    <a:pt x="27" y="49"/>
                  </a:cubicBezTo>
                  <a:cubicBezTo>
                    <a:pt x="55" y="23"/>
                    <a:pt x="125" y="0"/>
                    <a:pt x="178" y="1"/>
                  </a:cubicBezTo>
                  <a:cubicBezTo>
                    <a:pt x="229" y="4"/>
                    <a:pt x="236" y="36"/>
                    <a:pt x="197" y="69"/>
                  </a:cubicBezTo>
                  <a:close/>
                </a:path>
              </a:pathLst>
            </a:custGeom>
            <a:solidFill>
              <a:srgbClr val="E6B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Freeform 351"/>
            <p:cNvSpPr>
              <a:spLocks/>
            </p:cNvSpPr>
            <p:nvPr/>
          </p:nvSpPr>
          <p:spPr bwMode="auto">
            <a:xfrm>
              <a:off x="9090025" y="3040062"/>
              <a:ext cx="55563" cy="28575"/>
            </a:xfrm>
            <a:custGeom>
              <a:avLst/>
              <a:gdLst>
                <a:gd name="T0" fmla="*/ 19 w 31"/>
                <a:gd name="T1" fmla="*/ 15 h 15"/>
                <a:gd name="T2" fmla="*/ 31 w 31"/>
                <a:gd name="T3" fmla="*/ 10 h 15"/>
                <a:gd name="T4" fmla="*/ 11 w 31"/>
                <a:gd name="T5" fmla="*/ 0 h 15"/>
                <a:gd name="T6" fmla="*/ 0 w 31"/>
                <a:gd name="T7" fmla="*/ 6 h 15"/>
                <a:gd name="T8" fmla="*/ 19 w 31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5">
                  <a:moveTo>
                    <a:pt x="19" y="15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2"/>
                    <a:pt x="3" y="4"/>
                    <a:pt x="0" y="6"/>
                  </a:cubicBezTo>
                  <a:lnTo>
                    <a:pt x="19" y="15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Freeform 352"/>
            <p:cNvSpPr>
              <a:spLocks/>
            </p:cNvSpPr>
            <p:nvPr/>
          </p:nvSpPr>
          <p:spPr bwMode="auto">
            <a:xfrm>
              <a:off x="9010650" y="3098800"/>
              <a:ext cx="68263" cy="14288"/>
            </a:xfrm>
            <a:custGeom>
              <a:avLst/>
              <a:gdLst>
                <a:gd name="T0" fmla="*/ 34 w 37"/>
                <a:gd name="T1" fmla="*/ 6 h 8"/>
                <a:gd name="T2" fmla="*/ 37 w 37"/>
                <a:gd name="T3" fmla="*/ 0 h 8"/>
                <a:gd name="T4" fmla="*/ 3 w 37"/>
                <a:gd name="T5" fmla="*/ 3 h 8"/>
                <a:gd name="T6" fmla="*/ 0 w 37"/>
                <a:gd name="T7" fmla="*/ 8 h 8"/>
                <a:gd name="T8" fmla="*/ 34 w 3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8">
                  <a:moveTo>
                    <a:pt x="34" y="6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4"/>
                    <a:pt x="1" y="6"/>
                    <a:pt x="0" y="8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Freeform 353"/>
            <p:cNvSpPr>
              <a:spLocks/>
            </p:cNvSpPr>
            <p:nvPr/>
          </p:nvSpPr>
          <p:spPr bwMode="auto">
            <a:xfrm>
              <a:off x="9036050" y="3071812"/>
              <a:ext cx="68263" cy="15875"/>
            </a:xfrm>
            <a:custGeom>
              <a:avLst/>
              <a:gdLst>
                <a:gd name="T0" fmla="*/ 30 w 37"/>
                <a:gd name="T1" fmla="*/ 9 h 9"/>
                <a:gd name="T2" fmla="*/ 37 w 37"/>
                <a:gd name="T3" fmla="*/ 4 h 9"/>
                <a:gd name="T4" fmla="*/ 8 w 37"/>
                <a:gd name="T5" fmla="*/ 0 h 9"/>
                <a:gd name="T6" fmla="*/ 0 w 37"/>
                <a:gd name="T7" fmla="*/ 6 h 9"/>
                <a:gd name="T8" fmla="*/ 30 w 3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0" y="9"/>
                  </a:moveTo>
                  <a:cubicBezTo>
                    <a:pt x="37" y="4"/>
                    <a:pt x="37" y="4"/>
                    <a:pt x="37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2"/>
                    <a:pt x="3" y="4"/>
                    <a:pt x="0" y="6"/>
                  </a:cubicBezTo>
                  <a:lnTo>
                    <a:pt x="30" y="9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Freeform 354"/>
            <p:cNvSpPr>
              <a:spLocks/>
            </p:cNvSpPr>
            <p:nvPr/>
          </p:nvSpPr>
          <p:spPr bwMode="auto">
            <a:xfrm>
              <a:off x="9009063" y="3121025"/>
              <a:ext cx="63500" cy="23813"/>
            </a:xfrm>
            <a:custGeom>
              <a:avLst/>
              <a:gdLst>
                <a:gd name="T0" fmla="*/ 35 w 35"/>
                <a:gd name="T1" fmla="*/ 5 h 13"/>
                <a:gd name="T2" fmla="*/ 33 w 35"/>
                <a:gd name="T3" fmla="*/ 0 h 13"/>
                <a:gd name="T4" fmla="*/ 0 w 35"/>
                <a:gd name="T5" fmla="*/ 7 h 13"/>
                <a:gd name="T6" fmla="*/ 1 w 35"/>
                <a:gd name="T7" fmla="*/ 13 h 13"/>
                <a:gd name="T8" fmla="*/ 35 w 35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3">
                  <a:moveTo>
                    <a:pt x="35" y="5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1" y="11"/>
                    <a:pt x="1" y="13"/>
                  </a:cubicBezTo>
                  <a:lnTo>
                    <a:pt x="35" y="5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Freeform 355"/>
            <p:cNvSpPr>
              <a:spLocks/>
            </p:cNvSpPr>
            <p:nvPr/>
          </p:nvSpPr>
          <p:spPr bwMode="auto">
            <a:xfrm>
              <a:off x="9063038" y="3151187"/>
              <a:ext cx="55563" cy="36513"/>
            </a:xfrm>
            <a:custGeom>
              <a:avLst/>
              <a:gdLst>
                <a:gd name="T0" fmla="*/ 0 w 30"/>
                <a:gd name="T1" fmla="*/ 18 h 20"/>
                <a:gd name="T2" fmla="*/ 8 w 30"/>
                <a:gd name="T3" fmla="*/ 20 h 20"/>
                <a:gd name="T4" fmla="*/ 30 w 30"/>
                <a:gd name="T5" fmla="*/ 2 h 20"/>
                <a:gd name="T6" fmla="*/ 21 w 30"/>
                <a:gd name="T7" fmla="*/ 0 h 20"/>
                <a:gd name="T8" fmla="*/ 0 w 30"/>
                <a:gd name="T9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0">
                  <a:moveTo>
                    <a:pt x="0" y="18"/>
                  </a:moveTo>
                  <a:cubicBezTo>
                    <a:pt x="2" y="19"/>
                    <a:pt x="5" y="20"/>
                    <a:pt x="8" y="20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356"/>
            <p:cNvSpPr>
              <a:spLocks/>
            </p:cNvSpPr>
            <p:nvPr/>
          </p:nvSpPr>
          <p:spPr bwMode="auto">
            <a:xfrm>
              <a:off x="9159875" y="3016250"/>
              <a:ext cx="33338" cy="36513"/>
            </a:xfrm>
            <a:custGeom>
              <a:avLst/>
              <a:gdLst>
                <a:gd name="T0" fmla="*/ 4 w 18"/>
                <a:gd name="T1" fmla="*/ 20 h 20"/>
                <a:gd name="T2" fmla="*/ 18 w 18"/>
                <a:gd name="T3" fmla="*/ 16 h 20"/>
                <a:gd name="T4" fmla="*/ 14 w 18"/>
                <a:gd name="T5" fmla="*/ 0 h 20"/>
                <a:gd name="T6" fmla="*/ 0 w 18"/>
                <a:gd name="T7" fmla="*/ 4 h 20"/>
                <a:gd name="T8" fmla="*/ 4 w 18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0">
                  <a:moveTo>
                    <a:pt x="4" y="20"/>
                  </a:moveTo>
                  <a:cubicBezTo>
                    <a:pt x="18" y="16"/>
                    <a:pt x="18" y="16"/>
                    <a:pt x="18" y="16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1"/>
                    <a:pt x="4" y="2"/>
                    <a:pt x="0" y="4"/>
                  </a:cubicBezTo>
                  <a:lnTo>
                    <a:pt x="4" y="20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357"/>
            <p:cNvSpPr>
              <a:spLocks/>
            </p:cNvSpPr>
            <p:nvPr/>
          </p:nvSpPr>
          <p:spPr bwMode="auto">
            <a:xfrm>
              <a:off x="9024938" y="3138487"/>
              <a:ext cx="65088" cy="31750"/>
            </a:xfrm>
            <a:custGeom>
              <a:avLst/>
              <a:gdLst>
                <a:gd name="T0" fmla="*/ 5 w 35"/>
                <a:gd name="T1" fmla="*/ 17 h 17"/>
                <a:gd name="T2" fmla="*/ 35 w 35"/>
                <a:gd name="T3" fmla="*/ 4 h 17"/>
                <a:gd name="T4" fmla="*/ 29 w 35"/>
                <a:gd name="T5" fmla="*/ 0 h 17"/>
                <a:gd name="T6" fmla="*/ 0 w 35"/>
                <a:gd name="T7" fmla="*/ 13 h 17"/>
                <a:gd name="T8" fmla="*/ 5 w 35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5" y="17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4"/>
                    <a:pt x="3" y="16"/>
                    <a:pt x="5" y="17"/>
                  </a:cubicBez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358"/>
            <p:cNvSpPr>
              <a:spLocks/>
            </p:cNvSpPr>
            <p:nvPr/>
          </p:nvSpPr>
          <p:spPr bwMode="auto">
            <a:xfrm>
              <a:off x="9209088" y="3003550"/>
              <a:ext cx="46038" cy="41275"/>
            </a:xfrm>
            <a:custGeom>
              <a:avLst/>
              <a:gdLst>
                <a:gd name="T0" fmla="*/ 0 w 25"/>
                <a:gd name="T1" fmla="*/ 22 h 22"/>
                <a:gd name="T2" fmla="*/ 13 w 25"/>
                <a:gd name="T3" fmla="*/ 21 h 22"/>
                <a:gd name="T4" fmla="*/ 25 w 25"/>
                <a:gd name="T5" fmla="*/ 0 h 22"/>
                <a:gd name="T6" fmla="*/ 11 w 25"/>
                <a:gd name="T7" fmla="*/ 2 h 22"/>
                <a:gd name="T8" fmla="*/ 0 w 25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0" y="22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1" y="0"/>
                    <a:pt x="16" y="1"/>
                    <a:pt x="11" y="2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359"/>
            <p:cNvSpPr>
              <a:spLocks/>
            </p:cNvSpPr>
            <p:nvPr/>
          </p:nvSpPr>
          <p:spPr bwMode="auto">
            <a:xfrm>
              <a:off x="9259888" y="3113087"/>
              <a:ext cx="79375" cy="25400"/>
            </a:xfrm>
            <a:custGeom>
              <a:avLst/>
              <a:gdLst>
                <a:gd name="T0" fmla="*/ 8 w 43"/>
                <a:gd name="T1" fmla="*/ 0 h 14"/>
                <a:gd name="T2" fmla="*/ 0 w 43"/>
                <a:gd name="T3" fmla="*/ 6 h 14"/>
                <a:gd name="T4" fmla="*/ 34 w 43"/>
                <a:gd name="T5" fmla="*/ 14 h 14"/>
                <a:gd name="T6" fmla="*/ 43 w 43"/>
                <a:gd name="T7" fmla="*/ 7 h 14"/>
                <a:gd name="T8" fmla="*/ 8 w 43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4">
                  <a:moveTo>
                    <a:pt x="8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7" y="12"/>
                    <a:pt x="40" y="9"/>
                    <a:pt x="43" y="7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360"/>
            <p:cNvSpPr>
              <a:spLocks/>
            </p:cNvSpPr>
            <p:nvPr/>
          </p:nvSpPr>
          <p:spPr bwMode="auto">
            <a:xfrm>
              <a:off x="9178925" y="3151187"/>
              <a:ext cx="26988" cy="42863"/>
            </a:xfrm>
            <a:custGeom>
              <a:avLst/>
              <a:gdLst>
                <a:gd name="T0" fmla="*/ 12 w 15"/>
                <a:gd name="T1" fmla="*/ 0 h 23"/>
                <a:gd name="T2" fmla="*/ 0 w 15"/>
                <a:gd name="T3" fmla="*/ 3 h 23"/>
                <a:gd name="T4" fmla="*/ 3 w 15"/>
                <a:gd name="T5" fmla="*/ 23 h 23"/>
                <a:gd name="T6" fmla="*/ 15 w 15"/>
                <a:gd name="T7" fmla="*/ 21 h 23"/>
                <a:gd name="T8" fmla="*/ 12 w 1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3">
                  <a:moveTo>
                    <a:pt x="12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7" y="23"/>
                    <a:pt x="11" y="22"/>
                    <a:pt x="15" y="21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361"/>
            <p:cNvSpPr>
              <a:spLocks/>
            </p:cNvSpPr>
            <p:nvPr/>
          </p:nvSpPr>
          <p:spPr bwMode="auto">
            <a:xfrm>
              <a:off x="9244013" y="3000375"/>
              <a:ext cx="68263" cy="44450"/>
            </a:xfrm>
            <a:custGeom>
              <a:avLst/>
              <a:gdLst>
                <a:gd name="T0" fmla="*/ 37 w 37"/>
                <a:gd name="T1" fmla="*/ 1 h 24"/>
                <a:gd name="T2" fmla="*/ 34 w 37"/>
                <a:gd name="T3" fmla="*/ 0 h 24"/>
                <a:gd name="T4" fmla="*/ 26 w 37"/>
                <a:gd name="T5" fmla="*/ 0 h 24"/>
                <a:gd name="T6" fmla="*/ 0 w 37"/>
                <a:gd name="T7" fmla="*/ 23 h 24"/>
                <a:gd name="T8" fmla="*/ 11 w 37"/>
                <a:gd name="T9" fmla="*/ 24 h 24"/>
                <a:gd name="T10" fmla="*/ 37 w 37"/>
                <a:gd name="T1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4">
                  <a:moveTo>
                    <a:pt x="37" y="1"/>
                  </a:moveTo>
                  <a:cubicBezTo>
                    <a:pt x="36" y="1"/>
                    <a:pt x="35" y="0"/>
                    <a:pt x="34" y="0"/>
                  </a:cubicBezTo>
                  <a:cubicBezTo>
                    <a:pt x="31" y="0"/>
                    <a:pt x="28" y="0"/>
                    <a:pt x="26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1" y="24"/>
                    <a:pt x="11" y="24"/>
                    <a:pt x="11" y="24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362"/>
            <p:cNvSpPr>
              <a:spLocks/>
            </p:cNvSpPr>
            <p:nvPr/>
          </p:nvSpPr>
          <p:spPr bwMode="auto">
            <a:xfrm>
              <a:off x="9118600" y="3159125"/>
              <a:ext cx="38100" cy="38100"/>
            </a:xfrm>
            <a:custGeom>
              <a:avLst/>
              <a:gdLst>
                <a:gd name="T0" fmla="*/ 21 w 21"/>
                <a:gd name="T1" fmla="*/ 0 h 21"/>
                <a:gd name="T2" fmla="*/ 10 w 21"/>
                <a:gd name="T3" fmla="*/ 0 h 21"/>
                <a:gd name="T4" fmla="*/ 0 w 21"/>
                <a:gd name="T5" fmla="*/ 20 h 21"/>
                <a:gd name="T6" fmla="*/ 10 w 21"/>
                <a:gd name="T7" fmla="*/ 21 h 21"/>
                <a:gd name="T8" fmla="*/ 21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21"/>
                    <a:pt x="7" y="21"/>
                    <a:pt x="10" y="21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Freeform 363"/>
            <p:cNvSpPr>
              <a:spLocks/>
            </p:cNvSpPr>
            <p:nvPr/>
          </p:nvSpPr>
          <p:spPr bwMode="auto">
            <a:xfrm>
              <a:off x="9221788" y="3135312"/>
              <a:ext cx="55563" cy="39688"/>
            </a:xfrm>
            <a:custGeom>
              <a:avLst/>
              <a:gdLst>
                <a:gd name="T0" fmla="*/ 10 w 30"/>
                <a:gd name="T1" fmla="*/ 0 h 22"/>
                <a:gd name="T2" fmla="*/ 0 w 30"/>
                <a:gd name="T3" fmla="*/ 5 h 22"/>
                <a:gd name="T4" fmla="*/ 19 w 30"/>
                <a:gd name="T5" fmla="*/ 22 h 22"/>
                <a:gd name="T6" fmla="*/ 30 w 30"/>
                <a:gd name="T7" fmla="*/ 17 h 22"/>
                <a:gd name="T8" fmla="*/ 10 w 30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2">
                  <a:moveTo>
                    <a:pt x="1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2" y="20"/>
                    <a:pt x="26" y="19"/>
                    <a:pt x="30" y="17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Freeform 364"/>
            <p:cNvSpPr>
              <a:spLocks/>
            </p:cNvSpPr>
            <p:nvPr/>
          </p:nvSpPr>
          <p:spPr bwMode="auto">
            <a:xfrm>
              <a:off x="9278938" y="3009900"/>
              <a:ext cx="87313" cy="44450"/>
            </a:xfrm>
            <a:custGeom>
              <a:avLst/>
              <a:gdLst>
                <a:gd name="T0" fmla="*/ 0 w 48"/>
                <a:gd name="T1" fmla="*/ 22 h 25"/>
                <a:gd name="T2" fmla="*/ 7 w 48"/>
                <a:gd name="T3" fmla="*/ 25 h 25"/>
                <a:gd name="T4" fmla="*/ 48 w 48"/>
                <a:gd name="T5" fmla="*/ 4 h 25"/>
                <a:gd name="T6" fmla="*/ 41 w 48"/>
                <a:gd name="T7" fmla="*/ 0 h 25"/>
                <a:gd name="T8" fmla="*/ 0 w 48"/>
                <a:gd name="T9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5">
                  <a:moveTo>
                    <a:pt x="0" y="22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6" y="2"/>
                    <a:pt x="44" y="1"/>
                    <a:pt x="41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Freeform 365"/>
            <p:cNvSpPr>
              <a:spLocks/>
            </p:cNvSpPr>
            <p:nvPr/>
          </p:nvSpPr>
          <p:spPr bwMode="auto">
            <a:xfrm>
              <a:off x="9296400" y="3036887"/>
              <a:ext cx="90488" cy="38100"/>
            </a:xfrm>
            <a:custGeom>
              <a:avLst/>
              <a:gdLst>
                <a:gd name="T0" fmla="*/ 1 w 49"/>
                <a:gd name="T1" fmla="*/ 21 h 21"/>
                <a:gd name="T2" fmla="*/ 49 w 49"/>
                <a:gd name="T3" fmla="*/ 6 h 21"/>
                <a:gd name="T4" fmla="*/ 48 w 49"/>
                <a:gd name="T5" fmla="*/ 0 h 21"/>
                <a:gd name="T6" fmla="*/ 0 w 49"/>
                <a:gd name="T7" fmla="*/ 15 h 21"/>
                <a:gd name="T8" fmla="*/ 1 w 49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1">
                  <a:moveTo>
                    <a:pt x="1" y="21"/>
                  </a:moveTo>
                  <a:cubicBezTo>
                    <a:pt x="49" y="6"/>
                    <a:pt x="49" y="6"/>
                    <a:pt x="49" y="6"/>
                  </a:cubicBezTo>
                  <a:cubicBezTo>
                    <a:pt x="49" y="4"/>
                    <a:pt x="49" y="2"/>
                    <a:pt x="48" y="0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1" y="21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366"/>
            <p:cNvSpPr>
              <a:spLocks/>
            </p:cNvSpPr>
            <p:nvPr/>
          </p:nvSpPr>
          <p:spPr bwMode="auto">
            <a:xfrm>
              <a:off x="9288463" y="3078162"/>
              <a:ext cx="90488" cy="22225"/>
            </a:xfrm>
            <a:custGeom>
              <a:avLst/>
              <a:gdLst>
                <a:gd name="T0" fmla="*/ 45 w 50"/>
                <a:gd name="T1" fmla="*/ 8 h 12"/>
                <a:gd name="T2" fmla="*/ 50 w 50"/>
                <a:gd name="T3" fmla="*/ 0 h 12"/>
                <a:gd name="T4" fmla="*/ 4 w 50"/>
                <a:gd name="T5" fmla="*/ 5 h 12"/>
                <a:gd name="T6" fmla="*/ 0 w 50"/>
                <a:gd name="T7" fmla="*/ 12 h 12"/>
                <a:gd name="T8" fmla="*/ 45 w 5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2">
                  <a:moveTo>
                    <a:pt x="45" y="8"/>
                  </a:moveTo>
                  <a:cubicBezTo>
                    <a:pt x="47" y="5"/>
                    <a:pt x="49" y="3"/>
                    <a:pt x="50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45" y="8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367"/>
            <p:cNvSpPr>
              <a:spLocks/>
            </p:cNvSpPr>
            <p:nvPr/>
          </p:nvSpPr>
          <p:spPr bwMode="auto">
            <a:xfrm>
              <a:off x="9032875" y="3022600"/>
              <a:ext cx="325438" cy="160338"/>
            </a:xfrm>
            <a:custGeom>
              <a:avLst/>
              <a:gdLst>
                <a:gd name="T0" fmla="*/ 150 w 179"/>
                <a:gd name="T1" fmla="*/ 52 h 88"/>
                <a:gd name="T2" fmla="*/ 45 w 179"/>
                <a:gd name="T3" fmla="*/ 82 h 88"/>
                <a:gd name="T4" fmla="*/ 21 w 179"/>
                <a:gd name="T5" fmla="*/ 37 h 88"/>
                <a:gd name="T6" fmla="*/ 134 w 179"/>
                <a:gd name="T7" fmla="*/ 2 h 88"/>
                <a:gd name="T8" fmla="*/ 150 w 179"/>
                <a:gd name="T9" fmla="*/ 5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88">
                  <a:moveTo>
                    <a:pt x="150" y="52"/>
                  </a:moveTo>
                  <a:cubicBezTo>
                    <a:pt x="124" y="76"/>
                    <a:pt x="78" y="88"/>
                    <a:pt x="45" y="82"/>
                  </a:cubicBezTo>
                  <a:cubicBezTo>
                    <a:pt x="12" y="76"/>
                    <a:pt x="0" y="57"/>
                    <a:pt x="21" y="37"/>
                  </a:cubicBezTo>
                  <a:cubicBezTo>
                    <a:pt x="43" y="17"/>
                    <a:pt x="95" y="0"/>
                    <a:pt x="134" y="2"/>
                  </a:cubicBezTo>
                  <a:cubicBezTo>
                    <a:pt x="172" y="5"/>
                    <a:pt x="179" y="28"/>
                    <a:pt x="150" y="52"/>
                  </a:cubicBezTo>
                  <a:close/>
                </a:path>
              </a:pathLst>
            </a:custGeom>
            <a:solidFill>
              <a:srgbClr val="F9C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368"/>
            <p:cNvSpPr>
              <a:spLocks noEditPoints="1"/>
            </p:cNvSpPr>
            <p:nvPr/>
          </p:nvSpPr>
          <p:spPr bwMode="auto">
            <a:xfrm>
              <a:off x="9085263" y="3040062"/>
              <a:ext cx="206375" cy="128588"/>
            </a:xfrm>
            <a:custGeom>
              <a:avLst/>
              <a:gdLst>
                <a:gd name="T0" fmla="*/ 68 w 113"/>
                <a:gd name="T1" fmla="*/ 52 h 70"/>
                <a:gd name="T2" fmla="*/ 52 w 113"/>
                <a:gd name="T3" fmla="*/ 61 h 70"/>
                <a:gd name="T4" fmla="*/ 33 w 113"/>
                <a:gd name="T5" fmla="*/ 63 h 70"/>
                <a:gd name="T6" fmla="*/ 26 w 113"/>
                <a:gd name="T7" fmla="*/ 70 h 70"/>
                <a:gd name="T8" fmla="*/ 23 w 113"/>
                <a:gd name="T9" fmla="*/ 69 h 70"/>
                <a:gd name="T10" fmla="*/ 30 w 113"/>
                <a:gd name="T11" fmla="*/ 62 h 70"/>
                <a:gd name="T12" fmla="*/ 27 w 113"/>
                <a:gd name="T13" fmla="*/ 62 h 70"/>
                <a:gd name="T14" fmla="*/ 24 w 113"/>
                <a:gd name="T15" fmla="*/ 62 h 70"/>
                <a:gd name="T16" fmla="*/ 22 w 113"/>
                <a:gd name="T17" fmla="*/ 61 h 70"/>
                <a:gd name="T18" fmla="*/ 15 w 113"/>
                <a:gd name="T19" fmla="*/ 68 h 70"/>
                <a:gd name="T20" fmla="*/ 11 w 113"/>
                <a:gd name="T21" fmla="*/ 67 h 70"/>
                <a:gd name="T22" fmla="*/ 20 w 113"/>
                <a:gd name="T23" fmla="*/ 60 h 70"/>
                <a:gd name="T24" fmla="*/ 16 w 113"/>
                <a:gd name="T25" fmla="*/ 53 h 70"/>
                <a:gd name="T26" fmla="*/ 10 w 113"/>
                <a:gd name="T27" fmla="*/ 59 h 70"/>
                <a:gd name="T28" fmla="*/ 0 w 113"/>
                <a:gd name="T29" fmla="*/ 57 h 70"/>
                <a:gd name="T30" fmla="*/ 17 w 113"/>
                <a:gd name="T31" fmla="*/ 42 h 70"/>
                <a:gd name="T32" fmla="*/ 27 w 113"/>
                <a:gd name="T33" fmla="*/ 43 h 70"/>
                <a:gd name="T34" fmla="*/ 23 w 113"/>
                <a:gd name="T35" fmla="*/ 49 h 70"/>
                <a:gd name="T36" fmla="*/ 25 w 113"/>
                <a:gd name="T37" fmla="*/ 55 h 70"/>
                <a:gd name="T38" fmla="*/ 46 w 113"/>
                <a:gd name="T39" fmla="*/ 36 h 70"/>
                <a:gd name="T40" fmla="*/ 41 w 113"/>
                <a:gd name="T41" fmla="*/ 20 h 70"/>
                <a:gd name="T42" fmla="*/ 57 w 113"/>
                <a:gd name="T43" fmla="*/ 11 h 70"/>
                <a:gd name="T44" fmla="*/ 78 w 113"/>
                <a:gd name="T45" fmla="*/ 7 h 70"/>
                <a:gd name="T46" fmla="*/ 86 w 113"/>
                <a:gd name="T47" fmla="*/ 0 h 70"/>
                <a:gd name="T48" fmla="*/ 90 w 113"/>
                <a:gd name="T49" fmla="*/ 0 h 70"/>
                <a:gd name="T50" fmla="*/ 82 w 113"/>
                <a:gd name="T51" fmla="*/ 7 h 70"/>
                <a:gd name="T52" fmla="*/ 86 w 113"/>
                <a:gd name="T53" fmla="*/ 7 h 70"/>
                <a:gd name="T54" fmla="*/ 91 w 113"/>
                <a:gd name="T55" fmla="*/ 8 h 70"/>
                <a:gd name="T56" fmla="*/ 99 w 113"/>
                <a:gd name="T57" fmla="*/ 1 h 70"/>
                <a:gd name="T58" fmla="*/ 103 w 113"/>
                <a:gd name="T59" fmla="*/ 1 h 70"/>
                <a:gd name="T60" fmla="*/ 93 w 113"/>
                <a:gd name="T61" fmla="*/ 9 h 70"/>
                <a:gd name="T62" fmla="*/ 96 w 113"/>
                <a:gd name="T63" fmla="*/ 15 h 70"/>
                <a:gd name="T64" fmla="*/ 103 w 113"/>
                <a:gd name="T65" fmla="*/ 9 h 70"/>
                <a:gd name="T66" fmla="*/ 113 w 113"/>
                <a:gd name="T67" fmla="*/ 10 h 70"/>
                <a:gd name="T68" fmla="*/ 93 w 113"/>
                <a:gd name="T69" fmla="*/ 28 h 70"/>
                <a:gd name="T70" fmla="*/ 83 w 113"/>
                <a:gd name="T71" fmla="*/ 27 h 70"/>
                <a:gd name="T72" fmla="*/ 87 w 113"/>
                <a:gd name="T73" fmla="*/ 15 h 70"/>
                <a:gd name="T74" fmla="*/ 66 w 113"/>
                <a:gd name="T75" fmla="*/ 34 h 70"/>
                <a:gd name="T76" fmla="*/ 68 w 113"/>
                <a:gd name="T77" fmla="*/ 52 h 70"/>
                <a:gd name="T78" fmla="*/ 72 w 113"/>
                <a:gd name="T79" fmla="*/ 12 h 70"/>
                <a:gd name="T80" fmla="*/ 55 w 113"/>
                <a:gd name="T81" fmla="*/ 20 h 70"/>
                <a:gd name="T82" fmla="*/ 55 w 113"/>
                <a:gd name="T83" fmla="*/ 28 h 70"/>
                <a:gd name="T84" fmla="*/ 72 w 113"/>
                <a:gd name="T85" fmla="*/ 12 h 70"/>
                <a:gd name="T86" fmla="*/ 55 w 113"/>
                <a:gd name="T87" fmla="*/ 40 h 70"/>
                <a:gd name="T88" fmla="*/ 49 w 113"/>
                <a:gd name="T89" fmla="*/ 37 h 70"/>
                <a:gd name="T90" fmla="*/ 28 w 113"/>
                <a:gd name="T91" fmla="*/ 56 h 70"/>
                <a:gd name="T92" fmla="*/ 32 w 113"/>
                <a:gd name="T93" fmla="*/ 57 h 70"/>
                <a:gd name="T94" fmla="*/ 36 w 113"/>
                <a:gd name="T95" fmla="*/ 58 h 70"/>
                <a:gd name="T96" fmla="*/ 55 w 113"/>
                <a:gd name="T97" fmla="*/ 40 h 70"/>
                <a:gd name="T98" fmla="*/ 85 w 113"/>
                <a:gd name="T99" fmla="*/ 13 h 70"/>
                <a:gd name="T100" fmla="*/ 78 w 113"/>
                <a:gd name="T101" fmla="*/ 12 h 70"/>
                <a:gd name="T102" fmla="*/ 77 w 113"/>
                <a:gd name="T103" fmla="*/ 12 h 70"/>
                <a:gd name="T104" fmla="*/ 57 w 113"/>
                <a:gd name="T105" fmla="*/ 30 h 70"/>
                <a:gd name="T106" fmla="*/ 60 w 113"/>
                <a:gd name="T107" fmla="*/ 31 h 70"/>
                <a:gd name="T108" fmla="*/ 63 w 113"/>
                <a:gd name="T109" fmla="*/ 32 h 70"/>
                <a:gd name="T110" fmla="*/ 63 w 113"/>
                <a:gd name="T111" fmla="*/ 32 h 70"/>
                <a:gd name="T112" fmla="*/ 63 w 113"/>
                <a:gd name="T113" fmla="*/ 33 h 70"/>
                <a:gd name="T114" fmla="*/ 85 w 113"/>
                <a:gd name="T115" fmla="*/ 13 h 70"/>
                <a:gd name="T116" fmla="*/ 56 w 113"/>
                <a:gd name="T117" fmla="*/ 51 h 70"/>
                <a:gd name="T118" fmla="*/ 57 w 113"/>
                <a:gd name="T119" fmla="*/ 42 h 70"/>
                <a:gd name="T120" fmla="*/ 39 w 113"/>
                <a:gd name="T121" fmla="*/ 58 h 70"/>
                <a:gd name="T122" fmla="*/ 56 w 113"/>
                <a:gd name="T123" fmla="*/ 5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" h="70">
                  <a:moveTo>
                    <a:pt x="68" y="52"/>
                  </a:moveTo>
                  <a:cubicBezTo>
                    <a:pt x="64" y="56"/>
                    <a:pt x="59" y="59"/>
                    <a:pt x="52" y="61"/>
                  </a:cubicBezTo>
                  <a:cubicBezTo>
                    <a:pt x="46" y="63"/>
                    <a:pt x="40" y="63"/>
                    <a:pt x="33" y="63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62"/>
                    <a:pt x="29" y="62"/>
                    <a:pt x="27" y="62"/>
                  </a:cubicBezTo>
                  <a:cubicBezTo>
                    <a:pt x="26" y="62"/>
                    <a:pt x="25" y="62"/>
                    <a:pt x="24" y="62"/>
                  </a:cubicBezTo>
                  <a:cubicBezTo>
                    <a:pt x="24" y="61"/>
                    <a:pt x="23" y="61"/>
                    <a:pt x="22" y="61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6" y="58"/>
                    <a:pt x="15" y="56"/>
                    <a:pt x="16" y="53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5" y="45"/>
                    <a:pt x="23" y="47"/>
                    <a:pt x="23" y="49"/>
                  </a:cubicBezTo>
                  <a:cubicBezTo>
                    <a:pt x="22" y="52"/>
                    <a:pt x="23" y="54"/>
                    <a:pt x="25" y="55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37" y="31"/>
                    <a:pt x="35" y="25"/>
                    <a:pt x="41" y="20"/>
                  </a:cubicBezTo>
                  <a:cubicBezTo>
                    <a:pt x="45" y="16"/>
                    <a:pt x="51" y="13"/>
                    <a:pt x="57" y="11"/>
                  </a:cubicBezTo>
                  <a:cubicBezTo>
                    <a:pt x="64" y="8"/>
                    <a:pt x="71" y="7"/>
                    <a:pt x="78" y="7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3" y="7"/>
                    <a:pt x="84" y="7"/>
                    <a:pt x="86" y="7"/>
                  </a:cubicBezTo>
                  <a:cubicBezTo>
                    <a:pt x="88" y="7"/>
                    <a:pt x="89" y="8"/>
                    <a:pt x="91" y="8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6" y="10"/>
                    <a:pt x="97" y="12"/>
                    <a:pt x="96" y="15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9" y="21"/>
                    <a:pt x="91" y="17"/>
                    <a:pt x="87" y="15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76" y="38"/>
                    <a:pt x="77" y="44"/>
                    <a:pt x="68" y="52"/>
                  </a:cubicBezTo>
                  <a:close/>
                  <a:moveTo>
                    <a:pt x="72" y="12"/>
                  </a:moveTo>
                  <a:cubicBezTo>
                    <a:pt x="65" y="14"/>
                    <a:pt x="59" y="16"/>
                    <a:pt x="55" y="20"/>
                  </a:cubicBezTo>
                  <a:cubicBezTo>
                    <a:pt x="51" y="23"/>
                    <a:pt x="51" y="26"/>
                    <a:pt x="55" y="28"/>
                  </a:cubicBezTo>
                  <a:lnTo>
                    <a:pt x="72" y="12"/>
                  </a:lnTo>
                  <a:close/>
                  <a:moveTo>
                    <a:pt x="55" y="40"/>
                  </a:moveTo>
                  <a:cubicBezTo>
                    <a:pt x="54" y="39"/>
                    <a:pt x="52" y="38"/>
                    <a:pt x="49" y="37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9" y="57"/>
                    <a:pt x="31" y="57"/>
                    <a:pt x="32" y="57"/>
                  </a:cubicBezTo>
                  <a:cubicBezTo>
                    <a:pt x="33" y="58"/>
                    <a:pt x="35" y="58"/>
                    <a:pt x="36" y="58"/>
                  </a:cubicBezTo>
                  <a:lnTo>
                    <a:pt x="55" y="40"/>
                  </a:lnTo>
                  <a:close/>
                  <a:moveTo>
                    <a:pt x="85" y="13"/>
                  </a:moveTo>
                  <a:cubicBezTo>
                    <a:pt x="83" y="13"/>
                    <a:pt x="81" y="12"/>
                    <a:pt x="78" y="12"/>
                  </a:cubicBezTo>
                  <a:cubicBezTo>
                    <a:pt x="78" y="12"/>
                    <a:pt x="77" y="12"/>
                    <a:pt x="77" y="12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9" y="30"/>
                    <a:pt x="60" y="31"/>
                  </a:cubicBezTo>
                  <a:cubicBezTo>
                    <a:pt x="60" y="31"/>
                    <a:pt x="61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3"/>
                  </a:cubicBezTo>
                  <a:lnTo>
                    <a:pt x="85" y="13"/>
                  </a:lnTo>
                  <a:close/>
                  <a:moveTo>
                    <a:pt x="56" y="51"/>
                  </a:moveTo>
                  <a:cubicBezTo>
                    <a:pt x="60" y="47"/>
                    <a:pt x="60" y="44"/>
                    <a:pt x="57" y="42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6" y="57"/>
                    <a:pt x="51" y="55"/>
                    <a:pt x="56" y="51"/>
                  </a:cubicBez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369"/>
            <p:cNvSpPr>
              <a:spLocks noEditPoints="1"/>
            </p:cNvSpPr>
            <p:nvPr/>
          </p:nvSpPr>
          <p:spPr bwMode="auto">
            <a:xfrm>
              <a:off x="9090025" y="3036887"/>
              <a:ext cx="204788" cy="127000"/>
            </a:xfrm>
            <a:custGeom>
              <a:avLst/>
              <a:gdLst>
                <a:gd name="T0" fmla="*/ 68 w 113"/>
                <a:gd name="T1" fmla="*/ 52 h 70"/>
                <a:gd name="T2" fmla="*/ 52 w 113"/>
                <a:gd name="T3" fmla="*/ 61 h 70"/>
                <a:gd name="T4" fmla="*/ 33 w 113"/>
                <a:gd name="T5" fmla="*/ 63 h 70"/>
                <a:gd name="T6" fmla="*/ 26 w 113"/>
                <a:gd name="T7" fmla="*/ 70 h 70"/>
                <a:gd name="T8" fmla="*/ 22 w 113"/>
                <a:gd name="T9" fmla="*/ 70 h 70"/>
                <a:gd name="T10" fmla="*/ 30 w 113"/>
                <a:gd name="T11" fmla="*/ 63 h 70"/>
                <a:gd name="T12" fmla="*/ 27 w 113"/>
                <a:gd name="T13" fmla="*/ 62 h 70"/>
                <a:gd name="T14" fmla="*/ 24 w 113"/>
                <a:gd name="T15" fmla="*/ 62 h 70"/>
                <a:gd name="T16" fmla="*/ 22 w 113"/>
                <a:gd name="T17" fmla="*/ 61 h 70"/>
                <a:gd name="T18" fmla="*/ 15 w 113"/>
                <a:gd name="T19" fmla="*/ 68 h 70"/>
                <a:gd name="T20" fmla="*/ 11 w 113"/>
                <a:gd name="T21" fmla="*/ 68 h 70"/>
                <a:gd name="T22" fmla="*/ 19 w 113"/>
                <a:gd name="T23" fmla="*/ 60 h 70"/>
                <a:gd name="T24" fmla="*/ 16 w 113"/>
                <a:gd name="T25" fmla="*/ 53 h 70"/>
                <a:gd name="T26" fmla="*/ 9 w 113"/>
                <a:gd name="T27" fmla="*/ 59 h 70"/>
                <a:gd name="T28" fmla="*/ 0 w 113"/>
                <a:gd name="T29" fmla="*/ 58 h 70"/>
                <a:gd name="T30" fmla="*/ 17 w 113"/>
                <a:gd name="T31" fmla="*/ 42 h 70"/>
                <a:gd name="T32" fmla="*/ 27 w 113"/>
                <a:gd name="T33" fmla="*/ 43 h 70"/>
                <a:gd name="T34" fmla="*/ 22 w 113"/>
                <a:gd name="T35" fmla="*/ 50 h 70"/>
                <a:gd name="T36" fmla="*/ 25 w 113"/>
                <a:gd name="T37" fmla="*/ 55 h 70"/>
                <a:gd name="T38" fmla="*/ 46 w 113"/>
                <a:gd name="T39" fmla="*/ 36 h 70"/>
                <a:gd name="T40" fmla="*/ 41 w 113"/>
                <a:gd name="T41" fmla="*/ 20 h 70"/>
                <a:gd name="T42" fmla="*/ 57 w 113"/>
                <a:gd name="T43" fmla="*/ 11 h 70"/>
                <a:gd name="T44" fmla="*/ 78 w 113"/>
                <a:gd name="T45" fmla="*/ 7 h 70"/>
                <a:gd name="T46" fmla="*/ 86 w 113"/>
                <a:gd name="T47" fmla="*/ 0 h 70"/>
                <a:gd name="T48" fmla="*/ 90 w 113"/>
                <a:gd name="T49" fmla="*/ 0 h 70"/>
                <a:gd name="T50" fmla="*/ 82 w 113"/>
                <a:gd name="T51" fmla="*/ 7 h 70"/>
                <a:gd name="T52" fmla="*/ 86 w 113"/>
                <a:gd name="T53" fmla="*/ 7 h 70"/>
                <a:gd name="T54" fmla="*/ 91 w 113"/>
                <a:gd name="T55" fmla="*/ 8 h 70"/>
                <a:gd name="T56" fmla="*/ 99 w 113"/>
                <a:gd name="T57" fmla="*/ 1 h 70"/>
                <a:gd name="T58" fmla="*/ 103 w 113"/>
                <a:gd name="T59" fmla="*/ 1 h 70"/>
                <a:gd name="T60" fmla="*/ 93 w 113"/>
                <a:gd name="T61" fmla="*/ 10 h 70"/>
                <a:gd name="T62" fmla="*/ 96 w 113"/>
                <a:gd name="T63" fmla="*/ 16 h 70"/>
                <a:gd name="T64" fmla="*/ 103 w 113"/>
                <a:gd name="T65" fmla="*/ 10 h 70"/>
                <a:gd name="T66" fmla="*/ 113 w 113"/>
                <a:gd name="T67" fmla="*/ 11 h 70"/>
                <a:gd name="T68" fmla="*/ 93 w 113"/>
                <a:gd name="T69" fmla="*/ 28 h 70"/>
                <a:gd name="T70" fmla="*/ 83 w 113"/>
                <a:gd name="T71" fmla="*/ 27 h 70"/>
                <a:gd name="T72" fmla="*/ 87 w 113"/>
                <a:gd name="T73" fmla="*/ 15 h 70"/>
                <a:gd name="T74" fmla="*/ 66 w 113"/>
                <a:gd name="T75" fmla="*/ 34 h 70"/>
                <a:gd name="T76" fmla="*/ 68 w 113"/>
                <a:gd name="T77" fmla="*/ 52 h 70"/>
                <a:gd name="T78" fmla="*/ 72 w 113"/>
                <a:gd name="T79" fmla="*/ 13 h 70"/>
                <a:gd name="T80" fmla="*/ 54 w 113"/>
                <a:gd name="T81" fmla="*/ 20 h 70"/>
                <a:gd name="T82" fmla="*/ 54 w 113"/>
                <a:gd name="T83" fmla="*/ 28 h 70"/>
                <a:gd name="T84" fmla="*/ 72 w 113"/>
                <a:gd name="T85" fmla="*/ 13 h 70"/>
                <a:gd name="T86" fmla="*/ 55 w 113"/>
                <a:gd name="T87" fmla="*/ 40 h 70"/>
                <a:gd name="T88" fmla="*/ 49 w 113"/>
                <a:gd name="T89" fmla="*/ 37 h 70"/>
                <a:gd name="T90" fmla="*/ 28 w 113"/>
                <a:gd name="T91" fmla="*/ 56 h 70"/>
                <a:gd name="T92" fmla="*/ 32 w 113"/>
                <a:gd name="T93" fmla="*/ 58 h 70"/>
                <a:gd name="T94" fmla="*/ 35 w 113"/>
                <a:gd name="T95" fmla="*/ 58 h 70"/>
                <a:gd name="T96" fmla="*/ 55 w 113"/>
                <a:gd name="T97" fmla="*/ 40 h 70"/>
                <a:gd name="T98" fmla="*/ 85 w 113"/>
                <a:gd name="T99" fmla="*/ 14 h 70"/>
                <a:gd name="T100" fmla="*/ 78 w 113"/>
                <a:gd name="T101" fmla="*/ 13 h 70"/>
                <a:gd name="T102" fmla="*/ 77 w 113"/>
                <a:gd name="T103" fmla="*/ 13 h 70"/>
                <a:gd name="T104" fmla="*/ 57 w 113"/>
                <a:gd name="T105" fmla="*/ 30 h 70"/>
                <a:gd name="T106" fmla="*/ 59 w 113"/>
                <a:gd name="T107" fmla="*/ 31 h 70"/>
                <a:gd name="T108" fmla="*/ 63 w 113"/>
                <a:gd name="T109" fmla="*/ 33 h 70"/>
                <a:gd name="T110" fmla="*/ 63 w 113"/>
                <a:gd name="T111" fmla="*/ 33 h 70"/>
                <a:gd name="T112" fmla="*/ 63 w 113"/>
                <a:gd name="T113" fmla="*/ 33 h 70"/>
                <a:gd name="T114" fmla="*/ 85 w 113"/>
                <a:gd name="T115" fmla="*/ 14 h 70"/>
                <a:gd name="T116" fmla="*/ 55 w 113"/>
                <a:gd name="T117" fmla="*/ 51 h 70"/>
                <a:gd name="T118" fmla="*/ 57 w 113"/>
                <a:gd name="T119" fmla="*/ 42 h 70"/>
                <a:gd name="T120" fmla="*/ 39 w 113"/>
                <a:gd name="T121" fmla="*/ 58 h 70"/>
                <a:gd name="T122" fmla="*/ 55 w 113"/>
                <a:gd name="T123" fmla="*/ 5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" h="70">
                  <a:moveTo>
                    <a:pt x="68" y="52"/>
                  </a:moveTo>
                  <a:cubicBezTo>
                    <a:pt x="64" y="56"/>
                    <a:pt x="58" y="59"/>
                    <a:pt x="52" y="61"/>
                  </a:cubicBezTo>
                  <a:cubicBezTo>
                    <a:pt x="46" y="63"/>
                    <a:pt x="39" y="64"/>
                    <a:pt x="33" y="63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29" y="63"/>
                    <a:pt x="28" y="63"/>
                    <a:pt x="27" y="62"/>
                  </a:cubicBezTo>
                  <a:cubicBezTo>
                    <a:pt x="26" y="62"/>
                    <a:pt x="25" y="62"/>
                    <a:pt x="24" y="62"/>
                  </a:cubicBezTo>
                  <a:cubicBezTo>
                    <a:pt x="23" y="62"/>
                    <a:pt x="23" y="62"/>
                    <a:pt x="22" y="61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6" y="58"/>
                    <a:pt x="15" y="56"/>
                    <a:pt x="16" y="53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4" y="46"/>
                    <a:pt x="23" y="48"/>
                    <a:pt x="22" y="50"/>
                  </a:cubicBezTo>
                  <a:cubicBezTo>
                    <a:pt x="22" y="52"/>
                    <a:pt x="23" y="54"/>
                    <a:pt x="25" y="55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37" y="31"/>
                    <a:pt x="35" y="26"/>
                    <a:pt x="41" y="20"/>
                  </a:cubicBezTo>
                  <a:cubicBezTo>
                    <a:pt x="45" y="16"/>
                    <a:pt x="51" y="13"/>
                    <a:pt x="57" y="11"/>
                  </a:cubicBezTo>
                  <a:cubicBezTo>
                    <a:pt x="64" y="8"/>
                    <a:pt x="71" y="7"/>
                    <a:pt x="78" y="7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3" y="7"/>
                    <a:pt x="84" y="7"/>
                    <a:pt x="86" y="7"/>
                  </a:cubicBezTo>
                  <a:cubicBezTo>
                    <a:pt x="88" y="8"/>
                    <a:pt x="89" y="8"/>
                    <a:pt x="91" y="8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6" y="11"/>
                    <a:pt x="97" y="12"/>
                    <a:pt x="96" y="16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9" y="22"/>
                    <a:pt x="91" y="18"/>
                    <a:pt x="87" y="15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76" y="38"/>
                    <a:pt x="77" y="44"/>
                    <a:pt x="68" y="52"/>
                  </a:cubicBezTo>
                  <a:close/>
                  <a:moveTo>
                    <a:pt x="72" y="13"/>
                  </a:moveTo>
                  <a:cubicBezTo>
                    <a:pt x="65" y="14"/>
                    <a:pt x="59" y="16"/>
                    <a:pt x="54" y="20"/>
                  </a:cubicBezTo>
                  <a:cubicBezTo>
                    <a:pt x="51" y="23"/>
                    <a:pt x="51" y="26"/>
                    <a:pt x="54" y="28"/>
                  </a:cubicBezTo>
                  <a:lnTo>
                    <a:pt x="72" y="13"/>
                  </a:lnTo>
                  <a:close/>
                  <a:moveTo>
                    <a:pt x="55" y="40"/>
                  </a:moveTo>
                  <a:cubicBezTo>
                    <a:pt x="53" y="39"/>
                    <a:pt x="51" y="38"/>
                    <a:pt x="49" y="37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9" y="57"/>
                    <a:pt x="31" y="58"/>
                    <a:pt x="32" y="58"/>
                  </a:cubicBezTo>
                  <a:cubicBezTo>
                    <a:pt x="33" y="58"/>
                    <a:pt x="34" y="58"/>
                    <a:pt x="35" y="58"/>
                  </a:cubicBezTo>
                  <a:lnTo>
                    <a:pt x="55" y="40"/>
                  </a:lnTo>
                  <a:close/>
                  <a:moveTo>
                    <a:pt x="85" y="14"/>
                  </a:moveTo>
                  <a:cubicBezTo>
                    <a:pt x="83" y="13"/>
                    <a:pt x="81" y="13"/>
                    <a:pt x="78" y="13"/>
                  </a:cubicBezTo>
                  <a:cubicBezTo>
                    <a:pt x="78" y="12"/>
                    <a:pt x="77" y="12"/>
                    <a:pt x="77" y="13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9" y="31"/>
                    <a:pt x="59" y="31"/>
                  </a:cubicBezTo>
                  <a:cubicBezTo>
                    <a:pt x="60" y="32"/>
                    <a:pt x="61" y="32"/>
                    <a:pt x="63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3" y="33"/>
                    <a:pt x="63" y="33"/>
                  </a:cubicBezTo>
                  <a:lnTo>
                    <a:pt x="85" y="14"/>
                  </a:lnTo>
                  <a:close/>
                  <a:moveTo>
                    <a:pt x="55" y="51"/>
                  </a:moveTo>
                  <a:cubicBezTo>
                    <a:pt x="60" y="48"/>
                    <a:pt x="60" y="44"/>
                    <a:pt x="57" y="42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6" y="57"/>
                    <a:pt x="51" y="55"/>
                    <a:pt x="55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46" name="Freeform 370"/>
          <p:cNvSpPr>
            <a:spLocks/>
          </p:cNvSpPr>
          <p:nvPr/>
        </p:nvSpPr>
        <p:spPr bwMode="auto">
          <a:xfrm>
            <a:off x="10202863" y="334962"/>
            <a:ext cx="1979613" cy="841375"/>
          </a:xfrm>
          <a:custGeom>
            <a:avLst/>
            <a:gdLst>
              <a:gd name="T0" fmla="*/ 46 w 1087"/>
              <a:gd name="T1" fmla="*/ 462 h 462"/>
              <a:gd name="T2" fmla="*/ 1087 w 1087"/>
              <a:gd name="T3" fmla="*/ 159 h 462"/>
              <a:gd name="T4" fmla="*/ 1087 w 1087"/>
              <a:gd name="T5" fmla="*/ 0 h 462"/>
              <a:gd name="T6" fmla="*/ 0 w 1087"/>
              <a:gd name="T7" fmla="*/ 401 h 462"/>
              <a:gd name="T8" fmla="*/ 46 w 1087"/>
              <a:gd name="T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62">
                <a:moveTo>
                  <a:pt x="46" y="462"/>
                </a:moveTo>
                <a:cubicBezTo>
                  <a:pt x="1087" y="159"/>
                  <a:pt x="1087" y="159"/>
                  <a:pt x="1087" y="159"/>
                </a:cubicBezTo>
                <a:cubicBezTo>
                  <a:pt x="1087" y="0"/>
                  <a:pt x="1087" y="0"/>
                  <a:pt x="1087" y="0"/>
                </a:cubicBezTo>
                <a:cubicBezTo>
                  <a:pt x="875" y="174"/>
                  <a:pt x="99" y="375"/>
                  <a:pt x="0" y="401"/>
                </a:cubicBezTo>
                <a:lnTo>
                  <a:pt x="46" y="462"/>
                </a:lnTo>
                <a:close/>
              </a:path>
            </a:pathLst>
          </a:custGeom>
          <a:solidFill>
            <a:srgbClr val="C9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59" name="组合 258"/>
          <p:cNvGrpSpPr/>
          <p:nvPr/>
        </p:nvGrpSpPr>
        <p:grpSpPr>
          <a:xfrm>
            <a:off x="10310813" y="3390104"/>
            <a:ext cx="443706" cy="570709"/>
            <a:chOff x="11325789" y="3209925"/>
            <a:chExt cx="443706" cy="570709"/>
          </a:xfrm>
        </p:grpSpPr>
        <p:sp>
          <p:nvSpPr>
            <p:cNvPr id="647" name="Freeform 34"/>
            <p:cNvSpPr>
              <a:spLocks/>
            </p:cNvSpPr>
            <p:nvPr/>
          </p:nvSpPr>
          <p:spPr bwMode="auto">
            <a:xfrm>
              <a:off x="11325789" y="3463134"/>
              <a:ext cx="257175" cy="317500"/>
            </a:xfrm>
            <a:custGeom>
              <a:avLst/>
              <a:gdLst>
                <a:gd name="T0" fmla="*/ 30 w 141"/>
                <a:gd name="T1" fmla="*/ 166 h 174"/>
                <a:gd name="T2" fmla="*/ 9 w 141"/>
                <a:gd name="T3" fmla="*/ 169 h 174"/>
                <a:gd name="T4" fmla="*/ 8 w 141"/>
                <a:gd name="T5" fmla="*/ 168 h 174"/>
                <a:gd name="T6" fmla="*/ 5 w 141"/>
                <a:gd name="T7" fmla="*/ 147 h 174"/>
                <a:gd name="T8" fmla="*/ 111 w 141"/>
                <a:gd name="T9" fmla="*/ 7 h 174"/>
                <a:gd name="T10" fmla="*/ 132 w 141"/>
                <a:gd name="T11" fmla="*/ 5 h 174"/>
                <a:gd name="T12" fmla="*/ 133 w 141"/>
                <a:gd name="T13" fmla="*/ 5 h 174"/>
                <a:gd name="T14" fmla="*/ 136 w 141"/>
                <a:gd name="T15" fmla="*/ 26 h 174"/>
                <a:gd name="T16" fmla="*/ 30 w 141"/>
                <a:gd name="T17" fmla="*/ 16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74">
                  <a:moveTo>
                    <a:pt x="30" y="166"/>
                  </a:moveTo>
                  <a:cubicBezTo>
                    <a:pt x="25" y="172"/>
                    <a:pt x="15" y="174"/>
                    <a:pt x="9" y="169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2" y="163"/>
                    <a:pt x="0" y="154"/>
                    <a:pt x="5" y="147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116" y="1"/>
                    <a:pt x="126" y="0"/>
                    <a:pt x="132" y="5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40" y="10"/>
                    <a:pt x="141" y="19"/>
                    <a:pt x="136" y="26"/>
                  </a:cubicBezTo>
                  <a:lnTo>
                    <a:pt x="30" y="166"/>
                  </a:lnTo>
                  <a:close/>
                </a:path>
              </a:pathLst>
            </a:custGeom>
            <a:solidFill>
              <a:srgbClr val="C97B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0" name="Freeform 34"/>
            <p:cNvSpPr>
              <a:spLocks/>
            </p:cNvSpPr>
            <p:nvPr/>
          </p:nvSpPr>
          <p:spPr bwMode="auto">
            <a:xfrm>
              <a:off x="11512320" y="3209925"/>
              <a:ext cx="257175" cy="317500"/>
            </a:xfrm>
            <a:custGeom>
              <a:avLst/>
              <a:gdLst>
                <a:gd name="T0" fmla="*/ 30 w 141"/>
                <a:gd name="T1" fmla="*/ 166 h 174"/>
                <a:gd name="T2" fmla="*/ 9 w 141"/>
                <a:gd name="T3" fmla="*/ 169 h 174"/>
                <a:gd name="T4" fmla="*/ 8 w 141"/>
                <a:gd name="T5" fmla="*/ 168 h 174"/>
                <a:gd name="T6" fmla="*/ 5 w 141"/>
                <a:gd name="T7" fmla="*/ 147 h 174"/>
                <a:gd name="T8" fmla="*/ 111 w 141"/>
                <a:gd name="T9" fmla="*/ 7 h 174"/>
                <a:gd name="T10" fmla="*/ 132 w 141"/>
                <a:gd name="T11" fmla="*/ 5 h 174"/>
                <a:gd name="T12" fmla="*/ 133 w 141"/>
                <a:gd name="T13" fmla="*/ 5 h 174"/>
                <a:gd name="T14" fmla="*/ 136 w 141"/>
                <a:gd name="T15" fmla="*/ 26 h 174"/>
                <a:gd name="T16" fmla="*/ 30 w 141"/>
                <a:gd name="T17" fmla="*/ 16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74">
                  <a:moveTo>
                    <a:pt x="30" y="166"/>
                  </a:moveTo>
                  <a:cubicBezTo>
                    <a:pt x="25" y="172"/>
                    <a:pt x="15" y="174"/>
                    <a:pt x="9" y="169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2" y="163"/>
                    <a:pt x="0" y="154"/>
                    <a:pt x="5" y="147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116" y="1"/>
                    <a:pt x="126" y="0"/>
                    <a:pt x="132" y="5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40" y="10"/>
                    <a:pt x="141" y="19"/>
                    <a:pt x="136" y="26"/>
                  </a:cubicBezTo>
                  <a:lnTo>
                    <a:pt x="30" y="166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10350384" y="3559175"/>
            <a:ext cx="372269" cy="254000"/>
            <a:chOff x="11521960" y="3854450"/>
            <a:chExt cx="372269" cy="254000"/>
          </a:xfrm>
        </p:grpSpPr>
        <p:sp>
          <p:nvSpPr>
            <p:cNvPr id="648" name="Freeform 36"/>
            <p:cNvSpPr>
              <a:spLocks/>
            </p:cNvSpPr>
            <p:nvPr/>
          </p:nvSpPr>
          <p:spPr bwMode="auto">
            <a:xfrm>
              <a:off x="11521960" y="3854450"/>
              <a:ext cx="220663" cy="158750"/>
            </a:xfrm>
            <a:custGeom>
              <a:avLst/>
              <a:gdLst>
                <a:gd name="T0" fmla="*/ 111 w 121"/>
                <a:gd name="T1" fmla="*/ 56 h 87"/>
                <a:gd name="T2" fmla="*/ 117 w 121"/>
                <a:gd name="T3" fmla="*/ 77 h 87"/>
                <a:gd name="T4" fmla="*/ 116 w 121"/>
                <a:gd name="T5" fmla="*/ 78 h 87"/>
                <a:gd name="T6" fmla="*/ 96 w 121"/>
                <a:gd name="T7" fmla="*/ 83 h 87"/>
                <a:gd name="T8" fmla="*/ 10 w 121"/>
                <a:gd name="T9" fmla="*/ 31 h 87"/>
                <a:gd name="T10" fmla="*/ 5 w 121"/>
                <a:gd name="T11" fmla="*/ 11 h 87"/>
                <a:gd name="T12" fmla="*/ 5 w 121"/>
                <a:gd name="T13" fmla="*/ 10 h 87"/>
                <a:gd name="T14" fmla="*/ 26 w 121"/>
                <a:gd name="T15" fmla="*/ 5 h 87"/>
                <a:gd name="T16" fmla="*/ 111 w 121"/>
                <a:gd name="T17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87">
                  <a:moveTo>
                    <a:pt x="111" y="56"/>
                  </a:moveTo>
                  <a:cubicBezTo>
                    <a:pt x="118" y="61"/>
                    <a:pt x="121" y="70"/>
                    <a:pt x="117" y="77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12" y="85"/>
                    <a:pt x="103" y="87"/>
                    <a:pt x="96" y="83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3" y="27"/>
                    <a:pt x="0" y="18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9" y="3"/>
                    <a:pt x="19" y="0"/>
                    <a:pt x="26" y="5"/>
                  </a:cubicBezTo>
                  <a:lnTo>
                    <a:pt x="111" y="56"/>
                  </a:lnTo>
                  <a:close/>
                </a:path>
              </a:pathLst>
            </a:custGeom>
            <a:solidFill>
              <a:srgbClr val="C97B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1" name="Freeform 36"/>
            <p:cNvSpPr>
              <a:spLocks/>
            </p:cNvSpPr>
            <p:nvPr/>
          </p:nvSpPr>
          <p:spPr bwMode="auto">
            <a:xfrm>
              <a:off x="11673566" y="3949700"/>
              <a:ext cx="220663" cy="158750"/>
            </a:xfrm>
            <a:custGeom>
              <a:avLst/>
              <a:gdLst>
                <a:gd name="T0" fmla="*/ 111 w 121"/>
                <a:gd name="T1" fmla="*/ 56 h 87"/>
                <a:gd name="T2" fmla="*/ 117 w 121"/>
                <a:gd name="T3" fmla="*/ 77 h 87"/>
                <a:gd name="T4" fmla="*/ 116 w 121"/>
                <a:gd name="T5" fmla="*/ 78 h 87"/>
                <a:gd name="T6" fmla="*/ 96 w 121"/>
                <a:gd name="T7" fmla="*/ 83 h 87"/>
                <a:gd name="T8" fmla="*/ 10 w 121"/>
                <a:gd name="T9" fmla="*/ 31 h 87"/>
                <a:gd name="T10" fmla="*/ 5 w 121"/>
                <a:gd name="T11" fmla="*/ 11 h 87"/>
                <a:gd name="T12" fmla="*/ 5 w 121"/>
                <a:gd name="T13" fmla="*/ 10 h 87"/>
                <a:gd name="T14" fmla="*/ 26 w 121"/>
                <a:gd name="T15" fmla="*/ 5 h 87"/>
                <a:gd name="T16" fmla="*/ 111 w 121"/>
                <a:gd name="T17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87">
                  <a:moveTo>
                    <a:pt x="111" y="56"/>
                  </a:moveTo>
                  <a:cubicBezTo>
                    <a:pt x="118" y="61"/>
                    <a:pt x="121" y="70"/>
                    <a:pt x="117" y="77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12" y="85"/>
                    <a:pt x="103" y="87"/>
                    <a:pt x="96" y="83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3" y="27"/>
                    <a:pt x="0" y="18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9" y="3"/>
                    <a:pt x="19" y="0"/>
                    <a:pt x="26" y="5"/>
                  </a:cubicBezTo>
                  <a:lnTo>
                    <a:pt x="111" y="56"/>
                  </a:lnTo>
                  <a:close/>
                </a:path>
              </a:pathLst>
            </a:custGeom>
            <a:solidFill>
              <a:srgbClr val="C9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49" name="Freeform 38"/>
          <p:cNvSpPr>
            <a:spLocks/>
          </p:cNvSpPr>
          <p:nvPr/>
        </p:nvSpPr>
        <p:spPr bwMode="auto">
          <a:xfrm>
            <a:off x="10511516" y="3654425"/>
            <a:ext cx="38100" cy="38100"/>
          </a:xfrm>
          <a:custGeom>
            <a:avLst/>
            <a:gdLst>
              <a:gd name="T0" fmla="*/ 17 w 21"/>
              <a:gd name="T1" fmla="*/ 17 h 21"/>
              <a:gd name="T2" fmla="*/ 4 w 21"/>
              <a:gd name="T3" fmla="*/ 18 h 21"/>
              <a:gd name="T4" fmla="*/ 3 w 21"/>
              <a:gd name="T5" fmla="*/ 4 h 21"/>
              <a:gd name="T6" fmla="*/ 17 w 21"/>
              <a:gd name="T7" fmla="*/ 4 h 21"/>
              <a:gd name="T8" fmla="*/ 17 w 21"/>
              <a:gd name="T9" fmla="*/ 1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17" y="17"/>
                </a:moveTo>
                <a:cubicBezTo>
                  <a:pt x="14" y="21"/>
                  <a:pt x="8" y="21"/>
                  <a:pt x="4" y="18"/>
                </a:cubicBezTo>
                <a:cubicBezTo>
                  <a:pt x="0" y="14"/>
                  <a:pt x="0" y="8"/>
                  <a:pt x="3" y="4"/>
                </a:cubicBezTo>
                <a:cubicBezTo>
                  <a:pt x="7" y="0"/>
                  <a:pt x="13" y="0"/>
                  <a:pt x="17" y="4"/>
                </a:cubicBezTo>
                <a:cubicBezTo>
                  <a:pt x="21" y="7"/>
                  <a:pt x="21" y="13"/>
                  <a:pt x="17" y="17"/>
                </a:cubicBezTo>
                <a:close/>
              </a:path>
            </a:pathLst>
          </a:custGeom>
          <a:solidFill>
            <a:srgbClr val="9657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097195" y="2642418"/>
            <a:ext cx="3271896" cy="1467530"/>
            <a:chOff x="1097195" y="2642418"/>
            <a:chExt cx="3271896" cy="1467530"/>
          </a:xfrm>
        </p:grpSpPr>
        <p:sp>
          <p:nvSpPr>
            <p:cNvPr id="653" name="文本框 652"/>
            <p:cNvSpPr txBox="1"/>
            <p:nvPr/>
          </p:nvSpPr>
          <p:spPr>
            <a:xfrm>
              <a:off x="1165119" y="2685960"/>
              <a:ext cx="3203972" cy="1423988"/>
            </a:xfrm>
            <a:custGeom>
              <a:avLst/>
              <a:gdLst/>
              <a:ahLst/>
              <a:cxnLst/>
              <a:rect l="l" t="t" r="r" b="b"/>
              <a:pathLst>
                <a:path w="3203972" h="1423988">
                  <a:moveTo>
                    <a:pt x="198537" y="992684"/>
                  </a:moveTo>
                  <a:lnTo>
                    <a:pt x="198537" y="1273374"/>
                  </a:lnTo>
                  <a:lnTo>
                    <a:pt x="1252835" y="1273374"/>
                  </a:lnTo>
                  <a:lnTo>
                    <a:pt x="1252835" y="992684"/>
                  </a:lnTo>
                  <a:close/>
                  <a:moveTo>
                    <a:pt x="657225" y="335459"/>
                  </a:moveTo>
                  <a:lnTo>
                    <a:pt x="821531" y="335459"/>
                  </a:lnTo>
                  <a:lnTo>
                    <a:pt x="821531" y="492919"/>
                  </a:lnTo>
                  <a:lnTo>
                    <a:pt x="1465064" y="492919"/>
                  </a:lnTo>
                  <a:lnTo>
                    <a:pt x="1465064" y="636687"/>
                  </a:lnTo>
                  <a:lnTo>
                    <a:pt x="821531" y="636687"/>
                  </a:lnTo>
                  <a:lnTo>
                    <a:pt x="821531" y="842070"/>
                  </a:lnTo>
                  <a:lnTo>
                    <a:pt x="1423988" y="842070"/>
                  </a:lnTo>
                  <a:lnTo>
                    <a:pt x="1423988" y="1423988"/>
                  </a:lnTo>
                  <a:lnTo>
                    <a:pt x="27385" y="1423988"/>
                  </a:lnTo>
                  <a:lnTo>
                    <a:pt x="27385" y="842070"/>
                  </a:lnTo>
                  <a:lnTo>
                    <a:pt x="657225" y="842070"/>
                  </a:lnTo>
                  <a:lnTo>
                    <a:pt x="657225" y="636687"/>
                  </a:lnTo>
                  <a:lnTo>
                    <a:pt x="6846" y="636687"/>
                  </a:lnTo>
                  <a:lnTo>
                    <a:pt x="6846" y="492919"/>
                  </a:lnTo>
                  <a:lnTo>
                    <a:pt x="657225" y="492919"/>
                  </a:lnTo>
                  <a:close/>
                  <a:moveTo>
                    <a:pt x="1752600" y="20539"/>
                  </a:moveTo>
                  <a:lnTo>
                    <a:pt x="3190280" y="20539"/>
                  </a:lnTo>
                  <a:lnTo>
                    <a:pt x="3190280" y="164306"/>
                  </a:lnTo>
                  <a:lnTo>
                    <a:pt x="2806899" y="164306"/>
                  </a:lnTo>
                  <a:lnTo>
                    <a:pt x="2806899" y="711994"/>
                  </a:lnTo>
                  <a:lnTo>
                    <a:pt x="3156049" y="328613"/>
                  </a:lnTo>
                  <a:lnTo>
                    <a:pt x="3203972" y="486073"/>
                  </a:lnTo>
                  <a:lnTo>
                    <a:pt x="2806899" y="917377"/>
                  </a:lnTo>
                  <a:lnTo>
                    <a:pt x="2806899" y="1273374"/>
                  </a:lnTo>
                  <a:lnTo>
                    <a:pt x="3203972" y="1273374"/>
                  </a:lnTo>
                  <a:lnTo>
                    <a:pt x="3197126" y="1423988"/>
                  </a:lnTo>
                  <a:lnTo>
                    <a:pt x="2642592" y="1423988"/>
                  </a:lnTo>
                  <a:lnTo>
                    <a:pt x="2642592" y="164306"/>
                  </a:lnTo>
                  <a:lnTo>
                    <a:pt x="2204442" y="164306"/>
                  </a:lnTo>
                  <a:lnTo>
                    <a:pt x="2055980" y="390228"/>
                  </a:lnTo>
                  <a:lnTo>
                    <a:pt x="2402979" y="390228"/>
                  </a:lnTo>
                  <a:lnTo>
                    <a:pt x="2402979" y="814685"/>
                  </a:lnTo>
                  <a:lnTo>
                    <a:pt x="1875830" y="1423988"/>
                  </a:lnTo>
                  <a:lnTo>
                    <a:pt x="1718370" y="1389757"/>
                  </a:lnTo>
                  <a:lnTo>
                    <a:pt x="1985362" y="1070069"/>
                  </a:lnTo>
                  <a:lnTo>
                    <a:pt x="1718370" y="814685"/>
                  </a:lnTo>
                  <a:lnTo>
                    <a:pt x="1868984" y="753071"/>
                  </a:lnTo>
                  <a:lnTo>
                    <a:pt x="2080854" y="955729"/>
                  </a:lnTo>
                  <a:lnTo>
                    <a:pt x="2238673" y="766763"/>
                  </a:lnTo>
                  <a:lnTo>
                    <a:pt x="2238673" y="533996"/>
                  </a:lnTo>
                  <a:lnTo>
                    <a:pt x="1961504" y="533996"/>
                  </a:lnTo>
                  <a:lnTo>
                    <a:pt x="1889522" y="643533"/>
                  </a:lnTo>
                  <a:lnTo>
                    <a:pt x="1732062" y="609303"/>
                  </a:lnTo>
                  <a:lnTo>
                    <a:pt x="2026444" y="164306"/>
                  </a:lnTo>
                  <a:lnTo>
                    <a:pt x="1752600" y="164306"/>
                  </a:lnTo>
                  <a:close/>
                  <a:moveTo>
                    <a:pt x="308074" y="0"/>
                  </a:moveTo>
                  <a:lnTo>
                    <a:pt x="479227" y="0"/>
                  </a:lnTo>
                  <a:lnTo>
                    <a:pt x="479227" y="68461"/>
                  </a:lnTo>
                  <a:lnTo>
                    <a:pt x="992684" y="68461"/>
                  </a:lnTo>
                  <a:lnTo>
                    <a:pt x="992684" y="0"/>
                  </a:lnTo>
                  <a:lnTo>
                    <a:pt x="1156990" y="0"/>
                  </a:lnTo>
                  <a:lnTo>
                    <a:pt x="1156990" y="68461"/>
                  </a:lnTo>
                  <a:lnTo>
                    <a:pt x="1451372" y="68461"/>
                  </a:lnTo>
                  <a:lnTo>
                    <a:pt x="1451372" y="212229"/>
                  </a:lnTo>
                  <a:lnTo>
                    <a:pt x="1156990" y="212229"/>
                  </a:lnTo>
                  <a:lnTo>
                    <a:pt x="1156990" y="342305"/>
                  </a:lnTo>
                  <a:lnTo>
                    <a:pt x="992684" y="342305"/>
                  </a:lnTo>
                  <a:lnTo>
                    <a:pt x="992684" y="212229"/>
                  </a:lnTo>
                  <a:lnTo>
                    <a:pt x="479227" y="212229"/>
                  </a:lnTo>
                  <a:lnTo>
                    <a:pt x="479227" y="342305"/>
                  </a:lnTo>
                  <a:lnTo>
                    <a:pt x="308074" y="342305"/>
                  </a:lnTo>
                  <a:lnTo>
                    <a:pt x="308074" y="212229"/>
                  </a:lnTo>
                  <a:lnTo>
                    <a:pt x="0" y="212229"/>
                  </a:lnTo>
                  <a:lnTo>
                    <a:pt x="0" y="68461"/>
                  </a:lnTo>
                  <a:lnTo>
                    <a:pt x="308074" y="68461"/>
                  </a:lnTo>
                  <a:close/>
                </a:path>
              </a:pathLst>
            </a:custGeom>
            <a:solidFill>
              <a:srgbClr val="364D6C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dirty="0">
                <a:solidFill>
                  <a:srgbClr val="364D6C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sp>
          <p:nvSpPr>
            <p:cNvPr id="655" name="文本框 654"/>
            <p:cNvSpPr txBox="1"/>
            <p:nvPr/>
          </p:nvSpPr>
          <p:spPr>
            <a:xfrm>
              <a:off x="1097195" y="2642418"/>
              <a:ext cx="3203972" cy="1423988"/>
            </a:xfrm>
            <a:custGeom>
              <a:avLst/>
              <a:gdLst/>
              <a:ahLst/>
              <a:cxnLst/>
              <a:rect l="l" t="t" r="r" b="b"/>
              <a:pathLst>
                <a:path w="3203972" h="1423988">
                  <a:moveTo>
                    <a:pt x="198537" y="992684"/>
                  </a:moveTo>
                  <a:lnTo>
                    <a:pt x="198537" y="1273374"/>
                  </a:lnTo>
                  <a:lnTo>
                    <a:pt x="1252835" y="1273374"/>
                  </a:lnTo>
                  <a:lnTo>
                    <a:pt x="1252835" y="992684"/>
                  </a:lnTo>
                  <a:close/>
                  <a:moveTo>
                    <a:pt x="657225" y="335459"/>
                  </a:moveTo>
                  <a:lnTo>
                    <a:pt x="821531" y="335459"/>
                  </a:lnTo>
                  <a:lnTo>
                    <a:pt x="821531" y="492919"/>
                  </a:lnTo>
                  <a:lnTo>
                    <a:pt x="1465064" y="492919"/>
                  </a:lnTo>
                  <a:lnTo>
                    <a:pt x="1465064" y="636687"/>
                  </a:lnTo>
                  <a:lnTo>
                    <a:pt x="821531" y="636687"/>
                  </a:lnTo>
                  <a:lnTo>
                    <a:pt x="821531" y="842070"/>
                  </a:lnTo>
                  <a:lnTo>
                    <a:pt x="1423988" y="842070"/>
                  </a:lnTo>
                  <a:lnTo>
                    <a:pt x="1423988" y="1423988"/>
                  </a:lnTo>
                  <a:lnTo>
                    <a:pt x="27385" y="1423988"/>
                  </a:lnTo>
                  <a:lnTo>
                    <a:pt x="27385" y="842070"/>
                  </a:lnTo>
                  <a:lnTo>
                    <a:pt x="657225" y="842070"/>
                  </a:lnTo>
                  <a:lnTo>
                    <a:pt x="657225" y="636687"/>
                  </a:lnTo>
                  <a:lnTo>
                    <a:pt x="6846" y="636687"/>
                  </a:lnTo>
                  <a:lnTo>
                    <a:pt x="6846" y="492919"/>
                  </a:lnTo>
                  <a:lnTo>
                    <a:pt x="657225" y="492919"/>
                  </a:lnTo>
                  <a:close/>
                  <a:moveTo>
                    <a:pt x="1752600" y="20539"/>
                  </a:moveTo>
                  <a:lnTo>
                    <a:pt x="3190280" y="20539"/>
                  </a:lnTo>
                  <a:lnTo>
                    <a:pt x="3190280" y="164306"/>
                  </a:lnTo>
                  <a:lnTo>
                    <a:pt x="2806899" y="164306"/>
                  </a:lnTo>
                  <a:lnTo>
                    <a:pt x="2806899" y="711994"/>
                  </a:lnTo>
                  <a:lnTo>
                    <a:pt x="3156049" y="328613"/>
                  </a:lnTo>
                  <a:lnTo>
                    <a:pt x="3203972" y="486073"/>
                  </a:lnTo>
                  <a:lnTo>
                    <a:pt x="2806899" y="917377"/>
                  </a:lnTo>
                  <a:lnTo>
                    <a:pt x="2806899" y="1273374"/>
                  </a:lnTo>
                  <a:lnTo>
                    <a:pt x="3203972" y="1273374"/>
                  </a:lnTo>
                  <a:lnTo>
                    <a:pt x="3197126" y="1423988"/>
                  </a:lnTo>
                  <a:lnTo>
                    <a:pt x="2642592" y="1423988"/>
                  </a:lnTo>
                  <a:lnTo>
                    <a:pt x="2642592" y="164306"/>
                  </a:lnTo>
                  <a:lnTo>
                    <a:pt x="2204442" y="164306"/>
                  </a:lnTo>
                  <a:lnTo>
                    <a:pt x="2055980" y="390228"/>
                  </a:lnTo>
                  <a:lnTo>
                    <a:pt x="2402979" y="390228"/>
                  </a:lnTo>
                  <a:lnTo>
                    <a:pt x="2402979" y="814685"/>
                  </a:lnTo>
                  <a:lnTo>
                    <a:pt x="1875830" y="1423988"/>
                  </a:lnTo>
                  <a:lnTo>
                    <a:pt x="1718370" y="1389757"/>
                  </a:lnTo>
                  <a:lnTo>
                    <a:pt x="1985362" y="1070069"/>
                  </a:lnTo>
                  <a:lnTo>
                    <a:pt x="1718370" y="814685"/>
                  </a:lnTo>
                  <a:lnTo>
                    <a:pt x="1868984" y="753071"/>
                  </a:lnTo>
                  <a:lnTo>
                    <a:pt x="2080854" y="955729"/>
                  </a:lnTo>
                  <a:lnTo>
                    <a:pt x="2238673" y="766763"/>
                  </a:lnTo>
                  <a:lnTo>
                    <a:pt x="2238673" y="533996"/>
                  </a:lnTo>
                  <a:lnTo>
                    <a:pt x="1961504" y="533996"/>
                  </a:lnTo>
                  <a:lnTo>
                    <a:pt x="1889522" y="643533"/>
                  </a:lnTo>
                  <a:lnTo>
                    <a:pt x="1732062" y="609303"/>
                  </a:lnTo>
                  <a:lnTo>
                    <a:pt x="2026444" y="164306"/>
                  </a:lnTo>
                  <a:lnTo>
                    <a:pt x="1752600" y="164306"/>
                  </a:lnTo>
                  <a:close/>
                  <a:moveTo>
                    <a:pt x="308074" y="0"/>
                  </a:moveTo>
                  <a:lnTo>
                    <a:pt x="479227" y="0"/>
                  </a:lnTo>
                  <a:lnTo>
                    <a:pt x="479227" y="68461"/>
                  </a:lnTo>
                  <a:lnTo>
                    <a:pt x="992684" y="68461"/>
                  </a:lnTo>
                  <a:lnTo>
                    <a:pt x="992684" y="0"/>
                  </a:lnTo>
                  <a:lnTo>
                    <a:pt x="1156990" y="0"/>
                  </a:lnTo>
                  <a:lnTo>
                    <a:pt x="1156990" y="68461"/>
                  </a:lnTo>
                  <a:lnTo>
                    <a:pt x="1451372" y="68461"/>
                  </a:lnTo>
                  <a:lnTo>
                    <a:pt x="1451372" y="212229"/>
                  </a:lnTo>
                  <a:lnTo>
                    <a:pt x="1156990" y="212229"/>
                  </a:lnTo>
                  <a:lnTo>
                    <a:pt x="1156990" y="342305"/>
                  </a:lnTo>
                  <a:lnTo>
                    <a:pt x="992684" y="342305"/>
                  </a:lnTo>
                  <a:lnTo>
                    <a:pt x="992684" y="212229"/>
                  </a:lnTo>
                  <a:lnTo>
                    <a:pt x="479227" y="212229"/>
                  </a:lnTo>
                  <a:lnTo>
                    <a:pt x="479227" y="342305"/>
                  </a:lnTo>
                  <a:lnTo>
                    <a:pt x="308074" y="342305"/>
                  </a:lnTo>
                  <a:lnTo>
                    <a:pt x="308074" y="212229"/>
                  </a:lnTo>
                  <a:lnTo>
                    <a:pt x="0" y="212229"/>
                  </a:lnTo>
                  <a:lnTo>
                    <a:pt x="0" y="68461"/>
                  </a:lnTo>
                  <a:lnTo>
                    <a:pt x="308074" y="684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795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0" presetClass="entr" presetSubtype="0" repeatCount="indefinite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0" presetClass="entr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0" presetClass="entr" presetSubtype="0" repeatCount="indefinite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0" presetClass="entr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10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3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28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" grpId="0" animBg="1"/>
      <p:bldP spid="48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矩形 142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9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2" name="文本框 611"/>
          <p:cNvSpPr txBox="1"/>
          <p:nvPr/>
        </p:nvSpPr>
        <p:spPr>
          <a:xfrm>
            <a:off x="1125089" y="975970"/>
            <a:ext cx="1660178" cy="408199"/>
          </a:xfrm>
          <a:custGeom>
            <a:avLst/>
            <a:gdLst/>
            <a:ahLst/>
            <a:cxnLst/>
            <a:rect l="l" t="t" r="r" b="b"/>
            <a:pathLst>
              <a:path w="1660178" h="408199">
                <a:moveTo>
                  <a:pt x="552152" y="244525"/>
                </a:moveTo>
                <a:lnTo>
                  <a:pt x="599479" y="256357"/>
                </a:lnTo>
                <a:lnTo>
                  <a:pt x="550180" y="408199"/>
                </a:lnTo>
                <a:lnTo>
                  <a:pt x="502853" y="398339"/>
                </a:lnTo>
                <a:close/>
                <a:moveTo>
                  <a:pt x="522572" y="120291"/>
                </a:moveTo>
                <a:lnTo>
                  <a:pt x="595535" y="171562"/>
                </a:lnTo>
                <a:lnTo>
                  <a:pt x="577788" y="216917"/>
                </a:lnTo>
                <a:lnTo>
                  <a:pt x="504825" y="163674"/>
                </a:lnTo>
                <a:close/>
                <a:moveTo>
                  <a:pt x="1364382" y="17748"/>
                </a:moveTo>
                <a:lnTo>
                  <a:pt x="1660178" y="17748"/>
                </a:lnTo>
                <a:lnTo>
                  <a:pt x="1660178" y="222833"/>
                </a:lnTo>
                <a:lnTo>
                  <a:pt x="1417625" y="222833"/>
                </a:lnTo>
                <a:lnTo>
                  <a:pt x="1417625" y="339180"/>
                </a:lnTo>
                <a:lnTo>
                  <a:pt x="1660178" y="339180"/>
                </a:lnTo>
                <a:lnTo>
                  <a:pt x="1660178" y="384535"/>
                </a:lnTo>
                <a:lnTo>
                  <a:pt x="1360438" y="384535"/>
                </a:lnTo>
                <a:lnTo>
                  <a:pt x="1360438" y="177478"/>
                </a:lnTo>
                <a:lnTo>
                  <a:pt x="1604962" y="177478"/>
                </a:lnTo>
                <a:lnTo>
                  <a:pt x="1604962" y="63103"/>
                </a:lnTo>
                <a:lnTo>
                  <a:pt x="1364382" y="63103"/>
                </a:lnTo>
                <a:close/>
                <a:moveTo>
                  <a:pt x="1088529" y="17748"/>
                </a:moveTo>
                <a:lnTo>
                  <a:pt x="1200931" y="17748"/>
                </a:lnTo>
                <a:lnTo>
                  <a:pt x="1200931" y="384535"/>
                </a:lnTo>
                <a:lnTo>
                  <a:pt x="1147688" y="384535"/>
                </a:lnTo>
                <a:lnTo>
                  <a:pt x="1147688" y="61131"/>
                </a:lnTo>
                <a:lnTo>
                  <a:pt x="1088529" y="61131"/>
                </a:lnTo>
                <a:close/>
                <a:moveTo>
                  <a:pt x="9859" y="3944"/>
                </a:moveTo>
                <a:lnTo>
                  <a:pt x="423974" y="3944"/>
                </a:lnTo>
                <a:lnTo>
                  <a:pt x="423974" y="45356"/>
                </a:lnTo>
                <a:lnTo>
                  <a:pt x="313543" y="45356"/>
                </a:lnTo>
                <a:lnTo>
                  <a:pt x="313543" y="203113"/>
                </a:lnTo>
                <a:lnTo>
                  <a:pt x="414114" y="92683"/>
                </a:lnTo>
                <a:lnTo>
                  <a:pt x="427918" y="138038"/>
                </a:lnTo>
                <a:lnTo>
                  <a:pt x="313543" y="262273"/>
                </a:lnTo>
                <a:lnTo>
                  <a:pt x="313543" y="364815"/>
                </a:lnTo>
                <a:lnTo>
                  <a:pt x="427918" y="364815"/>
                </a:lnTo>
                <a:lnTo>
                  <a:pt x="425946" y="408199"/>
                </a:lnTo>
                <a:lnTo>
                  <a:pt x="266216" y="408199"/>
                </a:lnTo>
                <a:lnTo>
                  <a:pt x="266216" y="45356"/>
                </a:lnTo>
                <a:lnTo>
                  <a:pt x="140010" y="45356"/>
                </a:lnTo>
                <a:lnTo>
                  <a:pt x="97246" y="110431"/>
                </a:lnTo>
                <a:lnTo>
                  <a:pt x="197197" y="110431"/>
                </a:lnTo>
                <a:lnTo>
                  <a:pt x="197197" y="232693"/>
                </a:lnTo>
                <a:lnTo>
                  <a:pt x="45355" y="408199"/>
                </a:lnTo>
                <a:lnTo>
                  <a:pt x="0" y="398339"/>
                </a:lnTo>
                <a:lnTo>
                  <a:pt x="76905" y="306255"/>
                </a:lnTo>
                <a:lnTo>
                  <a:pt x="0" y="232693"/>
                </a:lnTo>
                <a:lnTo>
                  <a:pt x="43383" y="214945"/>
                </a:lnTo>
                <a:lnTo>
                  <a:pt x="104411" y="273320"/>
                </a:lnTo>
                <a:lnTo>
                  <a:pt x="149870" y="218889"/>
                </a:lnTo>
                <a:lnTo>
                  <a:pt x="149870" y="151842"/>
                </a:lnTo>
                <a:lnTo>
                  <a:pt x="70033" y="151842"/>
                </a:lnTo>
                <a:lnTo>
                  <a:pt x="49299" y="183394"/>
                </a:lnTo>
                <a:lnTo>
                  <a:pt x="3944" y="173534"/>
                </a:lnTo>
                <a:lnTo>
                  <a:pt x="88738" y="45356"/>
                </a:lnTo>
                <a:lnTo>
                  <a:pt x="9859" y="45356"/>
                </a:lnTo>
                <a:close/>
                <a:moveTo>
                  <a:pt x="759209" y="1972"/>
                </a:moveTo>
                <a:lnTo>
                  <a:pt x="808508" y="1972"/>
                </a:lnTo>
                <a:lnTo>
                  <a:pt x="808508" y="31552"/>
                </a:lnTo>
                <a:lnTo>
                  <a:pt x="932743" y="31552"/>
                </a:lnTo>
                <a:lnTo>
                  <a:pt x="932743" y="72963"/>
                </a:lnTo>
                <a:lnTo>
                  <a:pt x="808508" y="72963"/>
                </a:lnTo>
                <a:lnTo>
                  <a:pt x="808508" y="183394"/>
                </a:lnTo>
                <a:lnTo>
                  <a:pt x="942603" y="183394"/>
                </a:lnTo>
                <a:lnTo>
                  <a:pt x="942603" y="226777"/>
                </a:lnTo>
                <a:lnTo>
                  <a:pt x="788789" y="226777"/>
                </a:lnTo>
                <a:lnTo>
                  <a:pt x="709910" y="364815"/>
                </a:lnTo>
                <a:lnTo>
                  <a:pt x="879499" y="364815"/>
                </a:lnTo>
                <a:lnTo>
                  <a:pt x="857808" y="297768"/>
                </a:lnTo>
                <a:lnTo>
                  <a:pt x="895275" y="266217"/>
                </a:lnTo>
                <a:lnTo>
                  <a:pt x="936687" y="408199"/>
                </a:lnTo>
                <a:lnTo>
                  <a:pt x="636947" y="408199"/>
                </a:lnTo>
                <a:lnTo>
                  <a:pt x="739489" y="226777"/>
                </a:lnTo>
                <a:lnTo>
                  <a:pt x="640891" y="226777"/>
                </a:lnTo>
                <a:lnTo>
                  <a:pt x="640891" y="183394"/>
                </a:lnTo>
                <a:lnTo>
                  <a:pt x="759209" y="183394"/>
                </a:lnTo>
                <a:lnTo>
                  <a:pt x="759209" y="72963"/>
                </a:lnTo>
                <a:lnTo>
                  <a:pt x="646807" y="72963"/>
                </a:lnTo>
                <a:lnTo>
                  <a:pt x="646807" y="31552"/>
                </a:lnTo>
                <a:lnTo>
                  <a:pt x="759209" y="31552"/>
                </a:lnTo>
                <a:close/>
                <a:moveTo>
                  <a:pt x="530460" y="0"/>
                </a:moveTo>
                <a:lnTo>
                  <a:pt x="603423" y="51272"/>
                </a:lnTo>
                <a:lnTo>
                  <a:pt x="585675" y="94655"/>
                </a:lnTo>
                <a:lnTo>
                  <a:pt x="514684" y="453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11" name="文本框 610"/>
          <p:cNvSpPr txBox="1"/>
          <p:nvPr/>
        </p:nvSpPr>
        <p:spPr>
          <a:xfrm>
            <a:off x="1131005" y="1802674"/>
            <a:ext cx="2934965" cy="410171"/>
          </a:xfrm>
          <a:custGeom>
            <a:avLst/>
            <a:gdLst/>
            <a:ahLst/>
            <a:cxnLst/>
            <a:rect l="l" t="t" r="r" b="b"/>
            <a:pathLst>
              <a:path w="2934965" h="410171">
                <a:moveTo>
                  <a:pt x="1792858" y="268189"/>
                </a:moveTo>
                <a:lnTo>
                  <a:pt x="1792858" y="366787"/>
                </a:lnTo>
                <a:lnTo>
                  <a:pt x="1879625" y="366787"/>
                </a:lnTo>
                <a:lnTo>
                  <a:pt x="1879625" y="268189"/>
                </a:lnTo>
                <a:close/>
                <a:moveTo>
                  <a:pt x="1558193" y="268189"/>
                </a:moveTo>
                <a:lnTo>
                  <a:pt x="1558193" y="366787"/>
                </a:lnTo>
                <a:lnTo>
                  <a:pt x="1646932" y="366787"/>
                </a:lnTo>
                <a:lnTo>
                  <a:pt x="1646932" y="268189"/>
                </a:lnTo>
                <a:close/>
                <a:moveTo>
                  <a:pt x="1743558" y="224805"/>
                </a:moveTo>
                <a:lnTo>
                  <a:pt x="1928924" y="224805"/>
                </a:lnTo>
                <a:lnTo>
                  <a:pt x="1928924" y="410171"/>
                </a:lnTo>
                <a:lnTo>
                  <a:pt x="1743558" y="410171"/>
                </a:lnTo>
                <a:close/>
                <a:moveTo>
                  <a:pt x="1508894" y="224805"/>
                </a:moveTo>
                <a:lnTo>
                  <a:pt x="1696231" y="224805"/>
                </a:lnTo>
                <a:lnTo>
                  <a:pt x="1696231" y="410171"/>
                </a:lnTo>
                <a:lnTo>
                  <a:pt x="1508894" y="410171"/>
                </a:lnTo>
                <a:close/>
                <a:moveTo>
                  <a:pt x="2558318" y="189310"/>
                </a:moveTo>
                <a:lnTo>
                  <a:pt x="2652973" y="236637"/>
                </a:lnTo>
                <a:lnTo>
                  <a:pt x="2609589" y="254385"/>
                </a:lnTo>
                <a:lnTo>
                  <a:pt x="2512963" y="207057"/>
                </a:lnTo>
                <a:close/>
                <a:moveTo>
                  <a:pt x="2785095" y="181422"/>
                </a:moveTo>
                <a:lnTo>
                  <a:pt x="2828478" y="197198"/>
                </a:lnTo>
                <a:lnTo>
                  <a:pt x="2809530" y="274104"/>
                </a:lnTo>
                <a:lnTo>
                  <a:pt x="2929049" y="274104"/>
                </a:lnTo>
                <a:lnTo>
                  <a:pt x="2929049" y="313544"/>
                </a:lnTo>
                <a:lnTo>
                  <a:pt x="2799813" y="313544"/>
                </a:lnTo>
                <a:lnTo>
                  <a:pt x="2794955" y="333264"/>
                </a:lnTo>
                <a:lnTo>
                  <a:pt x="2931021" y="378619"/>
                </a:lnTo>
                <a:lnTo>
                  <a:pt x="2901441" y="410171"/>
                </a:lnTo>
                <a:lnTo>
                  <a:pt x="2769319" y="368759"/>
                </a:lnTo>
                <a:lnTo>
                  <a:pt x="2530710" y="410171"/>
                </a:lnTo>
                <a:lnTo>
                  <a:pt x="2503103" y="378619"/>
                </a:lnTo>
                <a:lnTo>
                  <a:pt x="2747627" y="331292"/>
                </a:lnTo>
                <a:lnTo>
                  <a:pt x="2752064" y="313544"/>
                </a:lnTo>
                <a:lnTo>
                  <a:pt x="2510991" y="313544"/>
                </a:lnTo>
                <a:lnTo>
                  <a:pt x="2510991" y="274104"/>
                </a:lnTo>
                <a:lnTo>
                  <a:pt x="2761924" y="274104"/>
                </a:lnTo>
                <a:close/>
                <a:moveTo>
                  <a:pt x="2654945" y="165646"/>
                </a:moveTo>
                <a:lnTo>
                  <a:pt x="2749599" y="212973"/>
                </a:lnTo>
                <a:lnTo>
                  <a:pt x="2706216" y="230721"/>
                </a:lnTo>
                <a:lnTo>
                  <a:pt x="2609589" y="183394"/>
                </a:lnTo>
                <a:close/>
                <a:moveTo>
                  <a:pt x="394171" y="108459"/>
                </a:moveTo>
                <a:lnTo>
                  <a:pt x="394171" y="211001"/>
                </a:lnTo>
                <a:lnTo>
                  <a:pt x="559817" y="211001"/>
                </a:lnTo>
                <a:lnTo>
                  <a:pt x="559817" y="108459"/>
                </a:lnTo>
                <a:close/>
                <a:moveTo>
                  <a:pt x="51271" y="108459"/>
                </a:moveTo>
                <a:lnTo>
                  <a:pt x="51271" y="211001"/>
                </a:lnTo>
                <a:lnTo>
                  <a:pt x="216917" y="211001"/>
                </a:lnTo>
                <a:lnTo>
                  <a:pt x="216917" y="108459"/>
                </a:lnTo>
                <a:close/>
                <a:moveTo>
                  <a:pt x="666080" y="63103"/>
                </a:moveTo>
                <a:lnTo>
                  <a:pt x="940184" y="63103"/>
                </a:lnTo>
                <a:lnTo>
                  <a:pt x="940184" y="106487"/>
                </a:lnTo>
                <a:lnTo>
                  <a:pt x="827782" y="106487"/>
                </a:lnTo>
                <a:lnTo>
                  <a:pt x="827782" y="380591"/>
                </a:lnTo>
                <a:lnTo>
                  <a:pt x="778482" y="380591"/>
                </a:lnTo>
                <a:lnTo>
                  <a:pt x="778482" y="106487"/>
                </a:lnTo>
                <a:lnTo>
                  <a:pt x="666080" y="106487"/>
                </a:lnTo>
                <a:close/>
                <a:moveTo>
                  <a:pt x="342900" y="63103"/>
                </a:moveTo>
                <a:lnTo>
                  <a:pt x="611088" y="63103"/>
                </a:lnTo>
                <a:lnTo>
                  <a:pt x="611088" y="256357"/>
                </a:lnTo>
                <a:lnTo>
                  <a:pt x="394171" y="256357"/>
                </a:lnTo>
                <a:lnTo>
                  <a:pt x="394171" y="380591"/>
                </a:lnTo>
                <a:lnTo>
                  <a:pt x="342900" y="380591"/>
                </a:lnTo>
                <a:close/>
                <a:moveTo>
                  <a:pt x="0" y="63103"/>
                </a:moveTo>
                <a:lnTo>
                  <a:pt x="268188" y="63103"/>
                </a:lnTo>
                <a:lnTo>
                  <a:pt x="268188" y="256357"/>
                </a:lnTo>
                <a:lnTo>
                  <a:pt x="51271" y="256357"/>
                </a:lnTo>
                <a:lnTo>
                  <a:pt x="51271" y="380591"/>
                </a:lnTo>
                <a:lnTo>
                  <a:pt x="0" y="380591"/>
                </a:lnTo>
                <a:close/>
                <a:moveTo>
                  <a:pt x="1570025" y="53244"/>
                </a:moveTo>
                <a:lnTo>
                  <a:pt x="1570025" y="136066"/>
                </a:lnTo>
                <a:lnTo>
                  <a:pt x="1865821" y="136066"/>
                </a:lnTo>
                <a:lnTo>
                  <a:pt x="1865821" y="53244"/>
                </a:lnTo>
                <a:close/>
                <a:moveTo>
                  <a:pt x="1520725" y="9860"/>
                </a:moveTo>
                <a:lnTo>
                  <a:pt x="1915120" y="9860"/>
                </a:lnTo>
                <a:lnTo>
                  <a:pt x="1915120" y="181422"/>
                </a:lnTo>
                <a:lnTo>
                  <a:pt x="1520725" y="181422"/>
                </a:lnTo>
                <a:close/>
                <a:moveTo>
                  <a:pt x="2692412" y="3944"/>
                </a:moveTo>
                <a:lnTo>
                  <a:pt x="2739739" y="3944"/>
                </a:lnTo>
                <a:lnTo>
                  <a:pt x="2739739" y="23664"/>
                </a:lnTo>
                <a:lnTo>
                  <a:pt x="2927077" y="23664"/>
                </a:lnTo>
                <a:lnTo>
                  <a:pt x="2927077" y="65075"/>
                </a:lnTo>
                <a:lnTo>
                  <a:pt x="2739739" y="65075"/>
                </a:lnTo>
                <a:lnTo>
                  <a:pt x="2739739" y="98599"/>
                </a:lnTo>
                <a:lnTo>
                  <a:pt x="2934965" y="98599"/>
                </a:lnTo>
                <a:lnTo>
                  <a:pt x="2901441" y="228749"/>
                </a:lnTo>
                <a:lnTo>
                  <a:pt x="2862002" y="197198"/>
                </a:lnTo>
                <a:lnTo>
                  <a:pt x="2877777" y="140010"/>
                </a:lnTo>
                <a:lnTo>
                  <a:pt x="2510991" y="140010"/>
                </a:lnTo>
                <a:lnTo>
                  <a:pt x="2510991" y="98599"/>
                </a:lnTo>
                <a:lnTo>
                  <a:pt x="2692412" y="98599"/>
                </a:lnTo>
                <a:lnTo>
                  <a:pt x="2692412" y="65075"/>
                </a:lnTo>
                <a:lnTo>
                  <a:pt x="2509019" y="65075"/>
                </a:lnTo>
                <a:lnTo>
                  <a:pt x="2509019" y="23664"/>
                </a:lnTo>
                <a:lnTo>
                  <a:pt x="2692412" y="23664"/>
                </a:lnTo>
                <a:close/>
                <a:moveTo>
                  <a:pt x="2185615" y="1972"/>
                </a:moveTo>
                <a:lnTo>
                  <a:pt x="2236886" y="1972"/>
                </a:lnTo>
                <a:lnTo>
                  <a:pt x="2236886" y="82823"/>
                </a:lnTo>
                <a:lnTo>
                  <a:pt x="2420280" y="82823"/>
                </a:lnTo>
                <a:lnTo>
                  <a:pt x="2420280" y="128179"/>
                </a:lnTo>
                <a:lnTo>
                  <a:pt x="2236886" y="128179"/>
                </a:lnTo>
                <a:lnTo>
                  <a:pt x="2236886" y="189310"/>
                </a:lnTo>
                <a:lnTo>
                  <a:pt x="2426196" y="378619"/>
                </a:lnTo>
                <a:lnTo>
                  <a:pt x="2388728" y="410171"/>
                </a:lnTo>
                <a:lnTo>
                  <a:pt x="2211251" y="232693"/>
                </a:lnTo>
                <a:lnTo>
                  <a:pt x="2037717" y="410171"/>
                </a:lnTo>
                <a:lnTo>
                  <a:pt x="2000250" y="380591"/>
                </a:lnTo>
                <a:lnTo>
                  <a:pt x="2185615" y="189310"/>
                </a:lnTo>
                <a:lnTo>
                  <a:pt x="2185615" y="128179"/>
                </a:lnTo>
                <a:lnTo>
                  <a:pt x="2006166" y="128179"/>
                </a:lnTo>
                <a:lnTo>
                  <a:pt x="2006166" y="82823"/>
                </a:lnTo>
                <a:lnTo>
                  <a:pt x="2185615" y="82823"/>
                </a:lnTo>
                <a:close/>
                <a:moveTo>
                  <a:pt x="1049424" y="1972"/>
                </a:moveTo>
                <a:lnTo>
                  <a:pt x="1086891" y="29580"/>
                </a:lnTo>
                <a:lnTo>
                  <a:pt x="1036617" y="187338"/>
                </a:lnTo>
                <a:lnTo>
                  <a:pt x="1065200" y="187338"/>
                </a:lnTo>
                <a:lnTo>
                  <a:pt x="1065200" y="410171"/>
                </a:lnTo>
                <a:lnTo>
                  <a:pt x="1015900" y="410171"/>
                </a:lnTo>
                <a:lnTo>
                  <a:pt x="1015900" y="198858"/>
                </a:lnTo>
                <a:lnTo>
                  <a:pt x="992237" y="181422"/>
                </a:lnTo>
                <a:close/>
                <a:moveTo>
                  <a:pt x="1179574" y="0"/>
                </a:moveTo>
                <a:lnTo>
                  <a:pt x="1199294" y="17644"/>
                </a:lnTo>
                <a:lnTo>
                  <a:pt x="1199294" y="15776"/>
                </a:lnTo>
                <a:lnTo>
                  <a:pt x="1426071" y="15776"/>
                </a:lnTo>
                <a:lnTo>
                  <a:pt x="1426071" y="59159"/>
                </a:lnTo>
                <a:lnTo>
                  <a:pt x="1293949" y="59159"/>
                </a:lnTo>
                <a:lnTo>
                  <a:pt x="1293949" y="147898"/>
                </a:lnTo>
                <a:lnTo>
                  <a:pt x="1418183" y="147898"/>
                </a:lnTo>
                <a:lnTo>
                  <a:pt x="1418183" y="193254"/>
                </a:lnTo>
                <a:lnTo>
                  <a:pt x="1293949" y="193254"/>
                </a:lnTo>
                <a:lnTo>
                  <a:pt x="1293949" y="283964"/>
                </a:lnTo>
                <a:lnTo>
                  <a:pt x="1418183" y="283964"/>
                </a:lnTo>
                <a:lnTo>
                  <a:pt x="1418183" y="327348"/>
                </a:lnTo>
                <a:lnTo>
                  <a:pt x="1293949" y="327348"/>
                </a:lnTo>
                <a:lnTo>
                  <a:pt x="1293949" y="410171"/>
                </a:lnTo>
                <a:lnTo>
                  <a:pt x="1246621" y="410171"/>
                </a:lnTo>
                <a:lnTo>
                  <a:pt x="1246621" y="59159"/>
                </a:lnTo>
                <a:lnTo>
                  <a:pt x="1209265" y="59159"/>
                </a:lnTo>
                <a:lnTo>
                  <a:pt x="1163798" y="209029"/>
                </a:lnTo>
                <a:lnTo>
                  <a:pt x="1126331" y="1774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4485" name="Freeform 10">
            <a:hlinkClick r:id="rId2"/>
          </p:cNvPr>
          <p:cNvSpPr>
            <a:spLocks noEditPoints="1"/>
          </p:cNvSpPr>
          <p:nvPr/>
        </p:nvSpPr>
        <p:spPr bwMode="auto">
          <a:xfrm>
            <a:off x="5511859" y="1183482"/>
            <a:ext cx="2708275" cy="2751138"/>
          </a:xfrm>
          <a:custGeom>
            <a:avLst/>
            <a:gdLst>
              <a:gd name="T0" fmla="*/ 74 w 1126"/>
              <a:gd name="T1" fmla="*/ 795 h 1144"/>
              <a:gd name="T2" fmla="*/ 299 w 1126"/>
              <a:gd name="T3" fmla="*/ 690 h 1144"/>
              <a:gd name="T4" fmla="*/ 435 w 1126"/>
              <a:gd name="T5" fmla="*/ 813 h 1144"/>
              <a:gd name="T6" fmla="*/ 352 w 1126"/>
              <a:gd name="T7" fmla="*/ 1047 h 1144"/>
              <a:gd name="T8" fmla="*/ 74 w 1126"/>
              <a:gd name="T9" fmla="*/ 795 h 1144"/>
              <a:gd name="T10" fmla="*/ 283 w 1126"/>
              <a:gd name="T11" fmla="*/ 657 h 1144"/>
              <a:gd name="T12" fmla="*/ 280 w 1126"/>
              <a:gd name="T13" fmla="*/ 461 h 1144"/>
              <a:gd name="T14" fmla="*/ 377 w 1126"/>
              <a:gd name="T15" fmla="*/ 328 h 1144"/>
              <a:gd name="T16" fmla="*/ 242 w 1126"/>
              <a:gd name="T17" fmla="*/ 120 h 1144"/>
              <a:gd name="T18" fmla="*/ 46 w 1126"/>
              <a:gd name="T19" fmla="*/ 378 h 1144"/>
              <a:gd name="T20" fmla="*/ 59 w 1126"/>
              <a:gd name="T21" fmla="*/ 763 h 1144"/>
              <a:gd name="T22" fmla="*/ 283 w 1126"/>
              <a:gd name="T23" fmla="*/ 657 h 1144"/>
              <a:gd name="T24" fmla="*/ 407 w 1126"/>
              <a:gd name="T25" fmla="*/ 309 h 1144"/>
              <a:gd name="T26" fmla="*/ 638 w 1126"/>
              <a:gd name="T27" fmla="*/ 289 h 1144"/>
              <a:gd name="T28" fmla="*/ 676 w 1126"/>
              <a:gd name="T29" fmla="*/ 305 h 1144"/>
              <a:gd name="T30" fmla="*/ 805 w 1126"/>
              <a:gd name="T31" fmla="*/ 93 h 1144"/>
              <a:gd name="T32" fmla="*/ 720 w 1126"/>
              <a:gd name="T33" fmla="*/ 55 h 1144"/>
              <a:gd name="T34" fmla="*/ 272 w 1126"/>
              <a:gd name="T35" fmla="*/ 101 h 1144"/>
              <a:gd name="T36" fmla="*/ 407 w 1126"/>
              <a:gd name="T37" fmla="*/ 309 h 1144"/>
              <a:gd name="T38" fmla="*/ 706 w 1126"/>
              <a:gd name="T39" fmla="*/ 324 h 1144"/>
              <a:gd name="T40" fmla="*/ 810 w 1126"/>
              <a:gd name="T41" fmla="*/ 647 h 1144"/>
              <a:gd name="T42" fmla="*/ 468 w 1126"/>
              <a:gd name="T43" fmla="*/ 824 h 1144"/>
              <a:gd name="T44" fmla="*/ 386 w 1126"/>
              <a:gd name="T45" fmla="*/ 1059 h 1144"/>
              <a:gd name="T46" fmla="*/ 1044 w 1126"/>
              <a:gd name="T47" fmla="*/ 730 h 1144"/>
              <a:gd name="T48" fmla="*/ 836 w 1126"/>
              <a:gd name="T49" fmla="*/ 112 h 1144"/>
              <a:gd name="T50" fmla="*/ 706 w 1126"/>
              <a:gd name="T51" fmla="*/ 324 h 1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26" h="1144">
                <a:moveTo>
                  <a:pt x="74" y="795"/>
                </a:moveTo>
                <a:cubicBezTo>
                  <a:pt x="299" y="690"/>
                  <a:pt x="299" y="690"/>
                  <a:pt x="299" y="690"/>
                </a:cubicBezTo>
                <a:cubicBezTo>
                  <a:pt x="328" y="743"/>
                  <a:pt x="375" y="787"/>
                  <a:pt x="435" y="813"/>
                </a:cubicBezTo>
                <a:cubicBezTo>
                  <a:pt x="352" y="1047"/>
                  <a:pt x="352" y="1047"/>
                  <a:pt x="352" y="1047"/>
                </a:cubicBezTo>
                <a:cubicBezTo>
                  <a:pt x="228" y="998"/>
                  <a:pt x="131" y="907"/>
                  <a:pt x="74" y="795"/>
                </a:cubicBezTo>
                <a:close/>
                <a:moveTo>
                  <a:pt x="283" y="657"/>
                </a:moveTo>
                <a:cubicBezTo>
                  <a:pt x="259" y="597"/>
                  <a:pt x="256" y="527"/>
                  <a:pt x="280" y="461"/>
                </a:cubicBezTo>
                <a:cubicBezTo>
                  <a:pt x="299" y="406"/>
                  <a:pt x="333" y="361"/>
                  <a:pt x="377" y="328"/>
                </a:cubicBezTo>
                <a:cubicBezTo>
                  <a:pt x="242" y="120"/>
                  <a:pt x="242" y="120"/>
                  <a:pt x="242" y="120"/>
                </a:cubicBezTo>
                <a:cubicBezTo>
                  <a:pt x="154" y="181"/>
                  <a:pt x="84" y="270"/>
                  <a:pt x="46" y="378"/>
                </a:cubicBezTo>
                <a:cubicBezTo>
                  <a:pt x="0" y="509"/>
                  <a:pt x="8" y="645"/>
                  <a:pt x="59" y="763"/>
                </a:cubicBezTo>
                <a:lnTo>
                  <a:pt x="283" y="657"/>
                </a:lnTo>
                <a:close/>
                <a:moveTo>
                  <a:pt x="407" y="309"/>
                </a:moveTo>
                <a:cubicBezTo>
                  <a:pt x="475" y="271"/>
                  <a:pt x="558" y="261"/>
                  <a:pt x="638" y="289"/>
                </a:cubicBezTo>
                <a:cubicBezTo>
                  <a:pt x="651" y="293"/>
                  <a:pt x="664" y="299"/>
                  <a:pt x="676" y="305"/>
                </a:cubicBezTo>
                <a:cubicBezTo>
                  <a:pt x="805" y="93"/>
                  <a:pt x="805" y="93"/>
                  <a:pt x="805" y="93"/>
                </a:cubicBezTo>
                <a:cubicBezTo>
                  <a:pt x="778" y="78"/>
                  <a:pt x="750" y="65"/>
                  <a:pt x="720" y="55"/>
                </a:cubicBezTo>
                <a:cubicBezTo>
                  <a:pt x="565" y="0"/>
                  <a:pt x="402" y="22"/>
                  <a:pt x="272" y="101"/>
                </a:cubicBezTo>
                <a:lnTo>
                  <a:pt x="407" y="309"/>
                </a:lnTo>
                <a:close/>
                <a:moveTo>
                  <a:pt x="706" y="324"/>
                </a:moveTo>
                <a:cubicBezTo>
                  <a:pt x="807" y="394"/>
                  <a:pt x="852" y="526"/>
                  <a:pt x="810" y="647"/>
                </a:cubicBezTo>
                <a:cubicBezTo>
                  <a:pt x="760" y="788"/>
                  <a:pt x="610" y="864"/>
                  <a:pt x="468" y="824"/>
                </a:cubicBezTo>
                <a:cubicBezTo>
                  <a:pt x="386" y="1059"/>
                  <a:pt x="386" y="1059"/>
                  <a:pt x="386" y="1059"/>
                </a:cubicBezTo>
                <a:cubicBezTo>
                  <a:pt x="657" y="1144"/>
                  <a:pt x="949" y="999"/>
                  <a:pt x="1044" y="730"/>
                </a:cubicBezTo>
                <a:cubicBezTo>
                  <a:pt x="1126" y="495"/>
                  <a:pt x="1034" y="242"/>
                  <a:pt x="836" y="112"/>
                </a:cubicBezTo>
                <a:lnTo>
                  <a:pt x="706" y="324"/>
                </a:lnTo>
                <a:close/>
              </a:path>
            </a:pathLst>
          </a:custGeom>
          <a:solidFill>
            <a:srgbClr val="D4EF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86" name="Freeform 11"/>
          <p:cNvSpPr>
            <a:spLocks/>
          </p:cNvSpPr>
          <p:nvPr/>
        </p:nvSpPr>
        <p:spPr bwMode="auto">
          <a:xfrm>
            <a:off x="7661276" y="1965326"/>
            <a:ext cx="2659063" cy="2428875"/>
          </a:xfrm>
          <a:custGeom>
            <a:avLst/>
            <a:gdLst>
              <a:gd name="T0" fmla="*/ 1064 w 1106"/>
              <a:gd name="T1" fmla="*/ 865 h 1010"/>
              <a:gd name="T2" fmla="*/ 42 w 1106"/>
              <a:gd name="T3" fmla="*/ 821 h 1010"/>
              <a:gd name="T4" fmla="*/ 0 w 1106"/>
              <a:gd name="T5" fmla="*/ 220 h 1010"/>
              <a:gd name="T6" fmla="*/ 1106 w 1106"/>
              <a:gd name="T7" fmla="*/ 173 h 1010"/>
              <a:gd name="T8" fmla="*/ 1064 w 1106"/>
              <a:gd name="T9" fmla="*/ 865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6" h="1010">
                <a:moveTo>
                  <a:pt x="1064" y="865"/>
                </a:moveTo>
                <a:cubicBezTo>
                  <a:pt x="723" y="676"/>
                  <a:pt x="383" y="1010"/>
                  <a:pt x="42" y="821"/>
                </a:cubicBezTo>
                <a:cubicBezTo>
                  <a:pt x="28" y="621"/>
                  <a:pt x="14" y="420"/>
                  <a:pt x="0" y="220"/>
                </a:cubicBezTo>
                <a:cubicBezTo>
                  <a:pt x="369" y="392"/>
                  <a:pt x="738" y="0"/>
                  <a:pt x="1106" y="173"/>
                </a:cubicBezTo>
                <a:cubicBezTo>
                  <a:pt x="1092" y="403"/>
                  <a:pt x="1078" y="634"/>
                  <a:pt x="1064" y="865"/>
                </a:cubicBezTo>
                <a:close/>
              </a:path>
            </a:pathLst>
          </a:custGeom>
          <a:solidFill>
            <a:srgbClr val="468E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87" name="Freeform 12"/>
          <p:cNvSpPr>
            <a:spLocks/>
          </p:cNvSpPr>
          <p:nvPr/>
        </p:nvSpPr>
        <p:spPr bwMode="auto">
          <a:xfrm>
            <a:off x="7661276" y="1965326"/>
            <a:ext cx="2659063" cy="2428875"/>
          </a:xfrm>
          <a:custGeom>
            <a:avLst/>
            <a:gdLst>
              <a:gd name="T0" fmla="*/ 1064 w 1106"/>
              <a:gd name="T1" fmla="*/ 865 h 1010"/>
              <a:gd name="T2" fmla="*/ 42 w 1106"/>
              <a:gd name="T3" fmla="*/ 821 h 1010"/>
              <a:gd name="T4" fmla="*/ 0 w 1106"/>
              <a:gd name="T5" fmla="*/ 220 h 1010"/>
              <a:gd name="T6" fmla="*/ 1106 w 1106"/>
              <a:gd name="T7" fmla="*/ 173 h 1010"/>
              <a:gd name="T8" fmla="*/ 1064 w 1106"/>
              <a:gd name="T9" fmla="*/ 865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6" h="1010">
                <a:moveTo>
                  <a:pt x="1064" y="865"/>
                </a:moveTo>
                <a:cubicBezTo>
                  <a:pt x="723" y="676"/>
                  <a:pt x="383" y="1010"/>
                  <a:pt x="42" y="821"/>
                </a:cubicBezTo>
                <a:cubicBezTo>
                  <a:pt x="28" y="621"/>
                  <a:pt x="14" y="420"/>
                  <a:pt x="0" y="220"/>
                </a:cubicBezTo>
                <a:cubicBezTo>
                  <a:pt x="369" y="392"/>
                  <a:pt x="738" y="0"/>
                  <a:pt x="1106" y="173"/>
                </a:cubicBezTo>
                <a:cubicBezTo>
                  <a:pt x="1092" y="403"/>
                  <a:pt x="1078" y="634"/>
                  <a:pt x="1064" y="865"/>
                </a:cubicBezTo>
                <a:close/>
              </a:path>
            </a:pathLst>
          </a:custGeom>
          <a:solidFill>
            <a:srgbClr val="0059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88" name="Freeform 13"/>
          <p:cNvSpPr>
            <a:spLocks/>
          </p:cNvSpPr>
          <p:nvPr/>
        </p:nvSpPr>
        <p:spPr bwMode="auto">
          <a:xfrm>
            <a:off x="7800976" y="2300288"/>
            <a:ext cx="2379663" cy="1789113"/>
          </a:xfrm>
          <a:custGeom>
            <a:avLst/>
            <a:gdLst>
              <a:gd name="T0" fmla="*/ 966 w 990"/>
              <a:gd name="T1" fmla="*/ 574 h 744"/>
              <a:gd name="T2" fmla="*/ 990 w 990"/>
              <a:gd name="T3" fmla="*/ 142 h 744"/>
              <a:gd name="T4" fmla="*/ 920 w 990"/>
              <a:gd name="T5" fmla="*/ 47 h 744"/>
              <a:gd name="T6" fmla="*/ 70 w 990"/>
              <a:gd name="T7" fmla="*/ 166 h 744"/>
              <a:gd name="T8" fmla="*/ 0 w 990"/>
              <a:gd name="T9" fmla="*/ 214 h 744"/>
              <a:gd name="T10" fmla="*/ 24 w 990"/>
              <a:gd name="T11" fmla="*/ 592 h 744"/>
              <a:gd name="T12" fmla="*/ 98 w 990"/>
              <a:gd name="T13" fmla="*/ 681 h 744"/>
              <a:gd name="T14" fmla="*/ 892 w 990"/>
              <a:gd name="T15" fmla="*/ 628 h 744"/>
              <a:gd name="T16" fmla="*/ 966 w 990"/>
              <a:gd name="T17" fmla="*/ 574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0" h="744">
                <a:moveTo>
                  <a:pt x="966" y="574"/>
                </a:moveTo>
                <a:cubicBezTo>
                  <a:pt x="974" y="430"/>
                  <a:pt x="982" y="286"/>
                  <a:pt x="990" y="142"/>
                </a:cubicBezTo>
                <a:cubicBezTo>
                  <a:pt x="949" y="128"/>
                  <a:pt x="918" y="89"/>
                  <a:pt x="920" y="47"/>
                </a:cubicBezTo>
                <a:cubicBezTo>
                  <a:pt x="637" y="0"/>
                  <a:pt x="353" y="213"/>
                  <a:pt x="70" y="166"/>
                </a:cubicBezTo>
                <a:cubicBezTo>
                  <a:pt x="72" y="203"/>
                  <a:pt x="41" y="228"/>
                  <a:pt x="0" y="214"/>
                </a:cubicBezTo>
                <a:cubicBezTo>
                  <a:pt x="8" y="340"/>
                  <a:pt x="16" y="466"/>
                  <a:pt x="24" y="592"/>
                </a:cubicBezTo>
                <a:cubicBezTo>
                  <a:pt x="63" y="608"/>
                  <a:pt x="96" y="644"/>
                  <a:pt x="98" y="681"/>
                </a:cubicBezTo>
                <a:cubicBezTo>
                  <a:pt x="363" y="744"/>
                  <a:pt x="628" y="565"/>
                  <a:pt x="892" y="628"/>
                </a:cubicBezTo>
                <a:cubicBezTo>
                  <a:pt x="894" y="586"/>
                  <a:pt x="927" y="559"/>
                  <a:pt x="966" y="574"/>
                </a:cubicBezTo>
                <a:close/>
              </a:path>
            </a:pathLst>
          </a:custGeom>
          <a:solidFill>
            <a:srgbClr val="47A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89" name="Freeform 14"/>
          <p:cNvSpPr>
            <a:spLocks/>
          </p:cNvSpPr>
          <p:nvPr/>
        </p:nvSpPr>
        <p:spPr bwMode="auto">
          <a:xfrm>
            <a:off x="8580438" y="2743201"/>
            <a:ext cx="822325" cy="930275"/>
          </a:xfrm>
          <a:custGeom>
            <a:avLst/>
            <a:gdLst>
              <a:gd name="T0" fmla="*/ 340 w 342"/>
              <a:gd name="T1" fmla="*/ 158 h 387"/>
              <a:gd name="T2" fmla="*/ 171 w 342"/>
              <a:gd name="T3" fmla="*/ 365 h 387"/>
              <a:gd name="T4" fmla="*/ 3 w 342"/>
              <a:gd name="T5" fmla="*/ 236 h 387"/>
              <a:gd name="T6" fmla="*/ 171 w 342"/>
              <a:gd name="T7" fmla="*/ 28 h 387"/>
              <a:gd name="T8" fmla="*/ 340 w 342"/>
              <a:gd name="T9" fmla="*/ 158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2" h="387">
                <a:moveTo>
                  <a:pt x="340" y="158"/>
                </a:moveTo>
                <a:cubicBezTo>
                  <a:pt x="337" y="253"/>
                  <a:pt x="262" y="343"/>
                  <a:pt x="171" y="365"/>
                </a:cubicBezTo>
                <a:cubicBezTo>
                  <a:pt x="80" y="387"/>
                  <a:pt x="5" y="326"/>
                  <a:pt x="3" y="236"/>
                </a:cubicBezTo>
                <a:cubicBezTo>
                  <a:pt x="0" y="146"/>
                  <a:pt x="76" y="56"/>
                  <a:pt x="171" y="28"/>
                </a:cubicBezTo>
                <a:cubicBezTo>
                  <a:pt x="266" y="0"/>
                  <a:pt x="342" y="61"/>
                  <a:pt x="340" y="158"/>
                </a:cubicBezTo>
                <a:close/>
              </a:path>
            </a:pathLst>
          </a:custGeom>
          <a:solidFill>
            <a:srgbClr val="0076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90" name="Freeform 15"/>
          <p:cNvSpPr>
            <a:spLocks/>
          </p:cNvSpPr>
          <p:nvPr/>
        </p:nvSpPr>
        <p:spPr bwMode="auto">
          <a:xfrm>
            <a:off x="7986713" y="3135313"/>
            <a:ext cx="441325" cy="417513"/>
          </a:xfrm>
          <a:custGeom>
            <a:avLst/>
            <a:gdLst>
              <a:gd name="T0" fmla="*/ 182 w 184"/>
              <a:gd name="T1" fmla="*/ 82 h 174"/>
              <a:gd name="T2" fmla="*/ 96 w 184"/>
              <a:gd name="T3" fmla="*/ 172 h 174"/>
              <a:gd name="T4" fmla="*/ 3 w 184"/>
              <a:gd name="T5" fmla="*/ 76 h 174"/>
              <a:gd name="T6" fmla="*/ 89 w 184"/>
              <a:gd name="T7" fmla="*/ 1 h 174"/>
              <a:gd name="T8" fmla="*/ 182 w 184"/>
              <a:gd name="T9" fmla="*/ 8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4" h="174">
                <a:moveTo>
                  <a:pt x="182" y="82"/>
                </a:moveTo>
                <a:cubicBezTo>
                  <a:pt x="184" y="130"/>
                  <a:pt x="145" y="174"/>
                  <a:pt x="96" y="172"/>
                </a:cubicBezTo>
                <a:cubicBezTo>
                  <a:pt x="47" y="170"/>
                  <a:pt x="5" y="122"/>
                  <a:pt x="3" y="76"/>
                </a:cubicBezTo>
                <a:cubicBezTo>
                  <a:pt x="0" y="29"/>
                  <a:pt x="39" y="0"/>
                  <a:pt x="89" y="1"/>
                </a:cubicBezTo>
                <a:cubicBezTo>
                  <a:pt x="139" y="1"/>
                  <a:pt x="181" y="34"/>
                  <a:pt x="182" y="82"/>
                </a:cubicBezTo>
                <a:close/>
              </a:path>
            </a:pathLst>
          </a:custGeom>
          <a:solidFill>
            <a:srgbClr val="0076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91" name="Freeform 16"/>
          <p:cNvSpPr>
            <a:spLocks/>
          </p:cNvSpPr>
          <p:nvPr/>
        </p:nvSpPr>
        <p:spPr bwMode="auto">
          <a:xfrm>
            <a:off x="9544051" y="2860676"/>
            <a:ext cx="442913" cy="458788"/>
          </a:xfrm>
          <a:custGeom>
            <a:avLst/>
            <a:gdLst>
              <a:gd name="T0" fmla="*/ 181 w 184"/>
              <a:gd name="T1" fmla="*/ 105 h 191"/>
              <a:gd name="T2" fmla="*/ 87 w 184"/>
              <a:gd name="T3" fmla="*/ 189 h 191"/>
              <a:gd name="T4" fmla="*/ 1 w 184"/>
              <a:gd name="T5" fmla="*/ 99 h 191"/>
              <a:gd name="T6" fmla="*/ 95 w 184"/>
              <a:gd name="T7" fmla="*/ 1 h 191"/>
              <a:gd name="T8" fmla="*/ 181 w 184"/>
              <a:gd name="T9" fmla="*/ 105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4" h="191">
                <a:moveTo>
                  <a:pt x="181" y="105"/>
                </a:moveTo>
                <a:cubicBezTo>
                  <a:pt x="178" y="157"/>
                  <a:pt x="136" y="191"/>
                  <a:pt x="87" y="189"/>
                </a:cubicBezTo>
                <a:cubicBezTo>
                  <a:pt x="39" y="187"/>
                  <a:pt x="0" y="151"/>
                  <a:pt x="1" y="99"/>
                </a:cubicBezTo>
                <a:cubicBezTo>
                  <a:pt x="3" y="48"/>
                  <a:pt x="44" y="0"/>
                  <a:pt x="95" y="1"/>
                </a:cubicBezTo>
                <a:cubicBezTo>
                  <a:pt x="145" y="1"/>
                  <a:pt x="184" y="52"/>
                  <a:pt x="181" y="105"/>
                </a:cubicBezTo>
                <a:close/>
              </a:path>
            </a:pathLst>
          </a:custGeom>
          <a:solidFill>
            <a:srgbClr val="0076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92" name="Freeform 17"/>
          <p:cNvSpPr>
            <a:spLocks noEditPoints="1"/>
          </p:cNvSpPr>
          <p:nvPr/>
        </p:nvSpPr>
        <p:spPr bwMode="auto">
          <a:xfrm>
            <a:off x="8809038" y="2957513"/>
            <a:ext cx="361950" cy="514350"/>
          </a:xfrm>
          <a:custGeom>
            <a:avLst/>
            <a:gdLst>
              <a:gd name="T0" fmla="*/ 146 w 151"/>
              <a:gd name="T1" fmla="*/ 40 h 214"/>
              <a:gd name="T2" fmla="*/ 100 w 151"/>
              <a:gd name="T3" fmla="*/ 59 h 214"/>
              <a:gd name="T4" fmla="*/ 94 w 151"/>
              <a:gd name="T5" fmla="*/ 49 h 214"/>
              <a:gd name="T6" fmla="*/ 85 w 151"/>
              <a:gd name="T7" fmla="*/ 45 h 214"/>
              <a:gd name="T8" fmla="*/ 85 w 151"/>
              <a:gd name="T9" fmla="*/ 80 h 214"/>
              <a:gd name="T10" fmla="*/ 135 w 151"/>
              <a:gd name="T11" fmla="*/ 88 h 214"/>
              <a:gd name="T12" fmla="*/ 151 w 151"/>
              <a:gd name="T13" fmla="*/ 122 h 214"/>
              <a:gd name="T14" fmla="*/ 145 w 151"/>
              <a:gd name="T15" fmla="*/ 148 h 214"/>
              <a:gd name="T16" fmla="*/ 129 w 151"/>
              <a:gd name="T17" fmla="*/ 171 h 214"/>
              <a:gd name="T18" fmla="*/ 110 w 151"/>
              <a:gd name="T19" fmla="*/ 186 h 214"/>
              <a:gd name="T20" fmla="*/ 85 w 151"/>
              <a:gd name="T21" fmla="*/ 196 h 214"/>
              <a:gd name="T22" fmla="*/ 85 w 151"/>
              <a:gd name="T23" fmla="*/ 210 h 214"/>
              <a:gd name="T24" fmla="*/ 67 w 151"/>
              <a:gd name="T25" fmla="*/ 214 h 214"/>
              <a:gd name="T26" fmla="*/ 67 w 151"/>
              <a:gd name="T27" fmla="*/ 201 h 214"/>
              <a:gd name="T28" fmla="*/ 38 w 151"/>
              <a:gd name="T29" fmla="*/ 202 h 214"/>
              <a:gd name="T30" fmla="*/ 19 w 151"/>
              <a:gd name="T31" fmla="*/ 195 h 214"/>
              <a:gd name="T32" fmla="*/ 7 w 151"/>
              <a:gd name="T33" fmla="*/ 182 h 214"/>
              <a:gd name="T34" fmla="*/ 0 w 151"/>
              <a:gd name="T35" fmla="*/ 163 h 214"/>
              <a:gd name="T36" fmla="*/ 49 w 151"/>
              <a:gd name="T37" fmla="*/ 145 h 214"/>
              <a:gd name="T38" fmla="*/ 55 w 151"/>
              <a:gd name="T39" fmla="*/ 161 h 214"/>
              <a:gd name="T40" fmla="*/ 67 w 151"/>
              <a:gd name="T41" fmla="*/ 168 h 214"/>
              <a:gd name="T42" fmla="*/ 67 w 151"/>
              <a:gd name="T43" fmla="*/ 125 h 214"/>
              <a:gd name="T44" fmla="*/ 32 w 151"/>
              <a:gd name="T45" fmla="*/ 122 h 214"/>
              <a:gd name="T46" fmla="*/ 14 w 151"/>
              <a:gd name="T47" fmla="*/ 110 h 214"/>
              <a:gd name="T48" fmla="*/ 6 w 151"/>
              <a:gd name="T49" fmla="*/ 85 h 214"/>
              <a:gd name="T50" fmla="*/ 21 w 151"/>
              <a:gd name="T51" fmla="*/ 46 h 214"/>
              <a:gd name="T52" fmla="*/ 67 w 151"/>
              <a:gd name="T53" fmla="*/ 17 h 214"/>
              <a:gd name="T54" fmla="*/ 67 w 151"/>
              <a:gd name="T55" fmla="*/ 5 h 214"/>
              <a:gd name="T56" fmla="*/ 85 w 151"/>
              <a:gd name="T57" fmla="*/ 0 h 214"/>
              <a:gd name="T58" fmla="*/ 85 w 151"/>
              <a:gd name="T59" fmla="*/ 13 h 214"/>
              <a:gd name="T60" fmla="*/ 127 w 151"/>
              <a:gd name="T61" fmla="*/ 14 h 214"/>
              <a:gd name="T62" fmla="*/ 146 w 151"/>
              <a:gd name="T63" fmla="*/ 40 h 214"/>
              <a:gd name="T64" fmla="*/ 67 w 151"/>
              <a:gd name="T65" fmla="*/ 49 h 214"/>
              <a:gd name="T66" fmla="*/ 56 w 151"/>
              <a:gd name="T67" fmla="*/ 58 h 214"/>
              <a:gd name="T68" fmla="*/ 53 w 151"/>
              <a:gd name="T69" fmla="*/ 68 h 214"/>
              <a:gd name="T70" fmla="*/ 56 w 151"/>
              <a:gd name="T71" fmla="*/ 76 h 214"/>
              <a:gd name="T72" fmla="*/ 67 w 151"/>
              <a:gd name="T73" fmla="*/ 80 h 214"/>
              <a:gd name="T74" fmla="*/ 67 w 151"/>
              <a:gd name="T75" fmla="*/ 49 h 214"/>
              <a:gd name="T76" fmla="*/ 85 w 151"/>
              <a:gd name="T77" fmla="*/ 164 h 214"/>
              <a:gd name="T78" fmla="*/ 100 w 151"/>
              <a:gd name="T79" fmla="*/ 153 h 214"/>
              <a:gd name="T80" fmla="*/ 105 w 151"/>
              <a:gd name="T81" fmla="*/ 140 h 214"/>
              <a:gd name="T82" fmla="*/ 101 w 151"/>
              <a:gd name="T83" fmla="*/ 130 h 214"/>
              <a:gd name="T84" fmla="*/ 85 w 151"/>
              <a:gd name="T85" fmla="*/ 125 h 214"/>
              <a:gd name="T86" fmla="*/ 85 w 151"/>
              <a:gd name="T87" fmla="*/ 16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1" h="214">
                <a:moveTo>
                  <a:pt x="146" y="40"/>
                </a:moveTo>
                <a:cubicBezTo>
                  <a:pt x="131" y="47"/>
                  <a:pt x="116" y="53"/>
                  <a:pt x="100" y="59"/>
                </a:cubicBezTo>
                <a:cubicBezTo>
                  <a:pt x="98" y="54"/>
                  <a:pt x="96" y="51"/>
                  <a:pt x="94" y="49"/>
                </a:cubicBezTo>
                <a:cubicBezTo>
                  <a:pt x="92" y="47"/>
                  <a:pt x="89" y="46"/>
                  <a:pt x="85" y="45"/>
                </a:cubicBezTo>
                <a:cubicBezTo>
                  <a:pt x="85" y="56"/>
                  <a:pt x="85" y="68"/>
                  <a:pt x="85" y="80"/>
                </a:cubicBezTo>
                <a:cubicBezTo>
                  <a:pt x="110" y="80"/>
                  <a:pt x="126" y="83"/>
                  <a:pt x="135" y="88"/>
                </a:cubicBezTo>
                <a:cubicBezTo>
                  <a:pt x="145" y="96"/>
                  <a:pt x="151" y="107"/>
                  <a:pt x="151" y="122"/>
                </a:cubicBezTo>
                <a:cubicBezTo>
                  <a:pt x="151" y="131"/>
                  <a:pt x="149" y="140"/>
                  <a:pt x="145" y="148"/>
                </a:cubicBezTo>
                <a:cubicBezTo>
                  <a:pt x="141" y="157"/>
                  <a:pt x="136" y="164"/>
                  <a:pt x="129" y="171"/>
                </a:cubicBezTo>
                <a:cubicBezTo>
                  <a:pt x="123" y="177"/>
                  <a:pt x="117" y="182"/>
                  <a:pt x="110" y="186"/>
                </a:cubicBezTo>
                <a:cubicBezTo>
                  <a:pt x="103" y="190"/>
                  <a:pt x="95" y="194"/>
                  <a:pt x="85" y="196"/>
                </a:cubicBezTo>
                <a:cubicBezTo>
                  <a:pt x="85" y="201"/>
                  <a:pt x="85" y="206"/>
                  <a:pt x="85" y="210"/>
                </a:cubicBezTo>
                <a:cubicBezTo>
                  <a:pt x="79" y="212"/>
                  <a:pt x="73" y="213"/>
                  <a:pt x="67" y="214"/>
                </a:cubicBezTo>
                <a:cubicBezTo>
                  <a:pt x="67" y="210"/>
                  <a:pt x="67" y="205"/>
                  <a:pt x="67" y="201"/>
                </a:cubicBezTo>
                <a:cubicBezTo>
                  <a:pt x="55" y="202"/>
                  <a:pt x="46" y="203"/>
                  <a:pt x="38" y="202"/>
                </a:cubicBezTo>
                <a:cubicBezTo>
                  <a:pt x="31" y="201"/>
                  <a:pt x="25" y="199"/>
                  <a:pt x="19" y="195"/>
                </a:cubicBezTo>
                <a:cubicBezTo>
                  <a:pt x="14" y="191"/>
                  <a:pt x="10" y="187"/>
                  <a:pt x="7" y="182"/>
                </a:cubicBezTo>
                <a:cubicBezTo>
                  <a:pt x="4" y="177"/>
                  <a:pt x="2" y="171"/>
                  <a:pt x="0" y="163"/>
                </a:cubicBezTo>
                <a:cubicBezTo>
                  <a:pt x="16" y="157"/>
                  <a:pt x="33" y="151"/>
                  <a:pt x="49" y="145"/>
                </a:cubicBezTo>
                <a:cubicBezTo>
                  <a:pt x="51" y="153"/>
                  <a:pt x="53" y="158"/>
                  <a:pt x="55" y="161"/>
                </a:cubicBezTo>
                <a:cubicBezTo>
                  <a:pt x="57" y="164"/>
                  <a:pt x="62" y="166"/>
                  <a:pt x="67" y="168"/>
                </a:cubicBezTo>
                <a:cubicBezTo>
                  <a:pt x="67" y="153"/>
                  <a:pt x="67" y="139"/>
                  <a:pt x="67" y="125"/>
                </a:cubicBezTo>
                <a:cubicBezTo>
                  <a:pt x="51" y="124"/>
                  <a:pt x="39" y="123"/>
                  <a:pt x="32" y="122"/>
                </a:cubicBezTo>
                <a:cubicBezTo>
                  <a:pt x="25" y="120"/>
                  <a:pt x="19" y="116"/>
                  <a:pt x="14" y="110"/>
                </a:cubicBezTo>
                <a:cubicBezTo>
                  <a:pt x="9" y="104"/>
                  <a:pt x="6" y="96"/>
                  <a:pt x="6" y="85"/>
                </a:cubicBezTo>
                <a:cubicBezTo>
                  <a:pt x="6" y="71"/>
                  <a:pt x="11" y="58"/>
                  <a:pt x="21" y="46"/>
                </a:cubicBezTo>
                <a:cubicBezTo>
                  <a:pt x="32" y="33"/>
                  <a:pt x="47" y="24"/>
                  <a:pt x="67" y="17"/>
                </a:cubicBezTo>
                <a:cubicBezTo>
                  <a:pt x="67" y="13"/>
                  <a:pt x="67" y="9"/>
                  <a:pt x="67" y="5"/>
                </a:cubicBezTo>
                <a:cubicBezTo>
                  <a:pt x="73" y="4"/>
                  <a:pt x="79" y="2"/>
                  <a:pt x="85" y="0"/>
                </a:cubicBezTo>
                <a:cubicBezTo>
                  <a:pt x="85" y="4"/>
                  <a:pt x="85" y="8"/>
                  <a:pt x="85" y="13"/>
                </a:cubicBezTo>
                <a:cubicBezTo>
                  <a:pt x="103" y="9"/>
                  <a:pt x="118" y="9"/>
                  <a:pt x="127" y="14"/>
                </a:cubicBezTo>
                <a:cubicBezTo>
                  <a:pt x="137" y="19"/>
                  <a:pt x="143" y="28"/>
                  <a:pt x="146" y="40"/>
                </a:cubicBezTo>
                <a:close/>
                <a:moveTo>
                  <a:pt x="67" y="49"/>
                </a:moveTo>
                <a:cubicBezTo>
                  <a:pt x="62" y="52"/>
                  <a:pt x="58" y="55"/>
                  <a:pt x="56" y="58"/>
                </a:cubicBezTo>
                <a:cubicBezTo>
                  <a:pt x="54" y="61"/>
                  <a:pt x="53" y="64"/>
                  <a:pt x="53" y="68"/>
                </a:cubicBezTo>
                <a:cubicBezTo>
                  <a:pt x="53" y="71"/>
                  <a:pt x="54" y="74"/>
                  <a:pt x="56" y="76"/>
                </a:cubicBezTo>
                <a:cubicBezTo>
                  <a:pt x="58" y="78"/>
                  <a:pt x="62" y="80"/>
                  <a:pt x="67" y="80"/>
                </a:cubicBezTo>
                <a:cubicBezTo>
                  <a:pt x="67" y="70"/>
                  <a:pt x="67" y="59"/>
                  <a:pt x="67" y="49"/>
                </a:cubicBezTo>
                <a:close/>
                <a:moveTo>
                  <a:pt x="85" y="164"/>
                </a:moveTo>
                <a:cubicBezTo>
                  <a:pt x="92" y="161"/>
                  <a:pt x="97" y="157"/>
                  <a:pt x="100" y="153"/>
                </a:cubicBezTo>
                <a:cubicBezTo>
                  <a:pt x="103" y="149"/>
                  <a:pt x="105" y="144"/>
                  <a:pt x="105" y="140"/>
                </a:cubicBezTo>
                <a:cubicBezTo>
                  <a:pt x="105" y="136"/>
                  <a:pt x="104" y="133"/>
                  <a:pt x="101" y="130"/>
                </a:cubicBezTo>
                <a:cubicBezTo>
                  <a:pt x="98" y="128"/>
                  <a:pt x="93" y="126"/>
                  <a:pt x="85" y="125"/>
                </a:cubicBezTo>
                <a:cubicBezTo>
                  <a:pt x="85" y="138"/>
                  <a:pt x="85" y="151"/>
                  <a:pt x="85" y="164"/>
                </a:cubicBezTo>
                <a:close/>
              </a:path>
            </a:pathLst>
          </a:custGeom>
          <a:solidFill>
            <a:srgbClr val="47A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93" name="Freeform 18"/>
          <p:cNvSpPr>
            <a:spLocks/>
          </p:cNvSpPr>
          <p:nvPr/>
        </p:nvSpPr>
        <p:spPr bwMode="auto">
          <a:xfrm>
            <a:off x="7404101" y="2192338"/>
            <a:ext cx="2662238" cy="2428875"/>
          </a:xfrm>
          <a:custGeom>
            <a:avLst/>
            <a:gdLst>
              <a:gd name="T0" fmla="*/ 1064 w 1107"/>
              <a:gd name="T1" fmla="*/ 865 h 1010"/>
              <a:gd name="T2" fmla="*/ 42 w 1107"/>
              <a:gd name="T3" fmla="*/ 822 h 1010"/>
              <a:gd name="T4" fmla="*/ 0 w 1107"/>
              <a:gd name="T5" fmla="*/ 220 h 1010"/>
              <a:gd name="T6" fmla="*/ 1107 w 1107"/>
              <a:gd name="T7" fmla="*/ 173 h 1010"/>
              <a:gd name="T8" fmla="*/ 1064 w 1107"/>
              <a:gd name="T9" fmla="*/ 865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7" h="1010">
                <a:moveTo>
                  <a:pt x="1064" y="865"/>
                </a:moveTo>
                <a:cubicBezTo>
                  <a:pt x="723" y="677"/>
                  <a:pt x="383" y="1010"/>
                  <a:pt x="42" y="822"/>
                </a:cubicBezTo>
                <a:cubicBezTo>
                  <a:pt x="28" y="621"/>
                  <a:pt x="14" y="421"/>
                  <a:pt x="0" y="220"/>
                </a:cubicBezTo>
                <a:cubicBezTo>
                  <a:pt x="369" y="393"/>
                  <a:pt x="738" y="0"/>
                  <a:pt x="1107" y="173"/>
                </a:cubicBezTo>
                <a:cubicBezTo>
                  <a:pt x="1092" y="404"/>
                  <a:pt x="1078" y="635"/>
                  <a:pt x="1064" y="865"/>
                </a:cubicBezTo>
                <a:close/>
              </a:path>
            </a:pathLst>
          </a:custGeom>
          <a:solidFill>
            <a:srgbClr val="468E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94" name="Freeform 19"/>
          <p:cNvSpPr>
            <a:spLocks/>
          </p:cNvSpPr>
          <p:nvPr/>
        </p:nvSpPr>
        <p:spPr bwMode="auto">
          <a:xfrm>
            <a:off x="7404101" y="2192338"/>
            <a:ext cx="2662238" cy="2428875"/>
          </a:xfrm>
          <a:custGeom>
            <a:avLst/>
            <a:gdLst>
              <a:gd name="T0" fmla="*/ 1064 w 1107"/>
              <a:gd name="T1" fmla="*/ 865 h 1010"/>
              <a:gd name="T2" fmla="*/ 42 w 1107"/>
              <a:gd name="T3" fmla="*/ 822 h 1010"/>
              <a:gd name="T4" fmla="*/ 0 w 1107"/>
              <a:gd name="T5" fmla="*/ 220 h 1010"/>
              <a:gd name="T6" fmla="*/ 1107 w 1107"/>
              <a:gd name="T7" fmla="*/ 173 h 1010"/>
              <a:gd name="T8" fmla="*/ 1064 w 1107"/>
              <a:gd name="T9" fmla="*/ 865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7" h="1010">
                <a:moveTo>
                  <a:pt x="1064" y="865"/>
                </a:moveTo>
                <a:cubicBezTo>
                  <a:pt x="723" y="677"/>
                  <a:pt x="383" y="1010"/>
                  <a:pt x="42" y="822"/>
                </a:cubicBezTo>
                <a:cubicBezTo>
                  <a:pt x="28" y="621"/>
                  <a:pt x="14" y="421"/>
                  <a:pt x="0" y="220"/>
                </a:cubicBezTo>
                <a:cubicBezTo>
                  <a:pt x="369" y="393"/>
                  <a:pt x="738" y="0"/>
                  <a:pt x="1107" y="173"/>
                </a:cubicBezTo>
                <a:cubicBezTo>
                  <a:pt x="1092" y="404"/>
                  <a:pt x="1078" y="635"/>
                  <a:pt x="1064" y="865"/>
                </a:cubicBezTo>
                <a:close/>
              </a:path>
            </a:pathLst>
          </a:custGeom>
          <a:solidFill>
            <a:srgbClr val="0076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95" name="Freeform 20">
            <a:hlinkClick r:id="rId2"/>
          </p:cNvPr>
          <p:cNvSpPr>
            <a:spLocks/>
          </p:cNvSpPr>
          <p:nvPr/>
        </p:nvSpPr>
        <p:spPr bwMode="auto">
          <a:xfrm>
            <a:off x="7543801" y="2528888"/>
            <a:ext cx="2379663" cy="1789113"/>
          </a:xfrm>
          <a:custGeom>
            <a:avLst/>
            <a:gdLst>
              <a:gd name="T0" fmla="*/ 966 w 990"/>
              <a:gd name="T1" fmla="*/ 573 h 744"/>
              <a:gd name="T2" fmla="*/ 990 w 990"/>
              <a:gd name="T3" fmla="*/ 141 h 744"/>
              <a:gd name="T4" fmla="*/ 920 w 990"/>
              <a:gd name="T5" fmla="*/ 47 h 744"/>
              <a:gd name="T6" fmla="*/ 70 w 990"/>
              <a:gd name="T7" fmla="*/ 165 h 744"/>
              <a:gd name="T8" fmla="*/ 0 w 990"/>
              <a:gd name="T9" fmla="*/ 214 h 744"/>
              <a:gd name="T10" fmla="*/ 25 w 990"/>
              <a:gd name="T11" fmla="*/ 592 h 744"/>
              <a:gd name="T12" fmla="*/ 98 w 990"/>
              <a:gd name="T13" fmla="*/ 681 h 744"/>
              <a:gd name="T14" fmla="*/ 893 w 990"/>
              <a:gd name="T15" fmla="*/ 627 h 744"/>
              <a:gd name="T16" fmla="*/ 966 w 990"/>
              <a:gd name="T17" fmla="*/ 573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0" h="744">
                <a:moveTo>
                  <a:pt x="966" y="573"/>
                </a:moveTo>
                <a:cubicBezTo>
                  <a:pt x="974" y="429"/>
                  <a:pt x="982" y="285"/>
                  <a:pt x="990" y="141"/>
                </a:cubicBezTo>
                <a:cubicBezTo>
                  <a:pt x="950" y="127"/>
                  <a:pt x="918" y="89"/>
                  <a:pt x="920" y="47"/>
                </a:cubicBezTo>
                <a:cubicBezTo>
                  <a:pt x="637" y="0"/>
                  <a:pt x="353" y="212"/>
                  <a:pt x="70" y="165"/>
                </a:cubicBezTo>
                <a:cubicBezTo>
                  <a:pt x="72" y="202"/>
                  <a:pt x="41" y="228"/>
                  <a:pt x="0" y="214"/>
                </a:cubicBezTo>
                <a:cubicBezTo>
                  <a:pt x="8" y="340"/>
                  <a:pt x="17" y="466"/>
                  <a:pt x="25" y="592"/>
                </a:cubicBezTo>
                <a:cubicBezTo>
                  <a:pt x="63" y="607"/>
                  <a:pt x="96" y="644"/>
                  <a:pt x="98" y="681"/>
                </a:cubicBezTo>
                <a:cubicBezTo>
                  <a:pt x="363" y="744"/>
                  <a:pt x="628" y="564"/>
                  <a:pt x="893" y="627"/>
                </a:cubicBezTo>
                <a:cubicBezTo>
                  <a:pt x="894" y="586"/>
                  <a:pt x="927" y="558"/>
                  <a:pt x="966" y="573"/>
                </a:cubicBezTo>
                <a:close/>
              </a:path>
            </a:pathLst>
          </a:custGeom>
          <a:solidFill>
            <a:srgbClr val="6CB7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96" name="Freeform 21"/>
          <p:cNvSpPr>
            <a:spLocks/>
          </p:cNvSpPr>
          <p:nvPr/>
        </p:nvSpPr>
        <p:spPr bwMode="auto">
          <a:xfrm>
            <a:off x="8323263" y="2971801"/>
            <a:ext cx="822325" cy="927100"/>
          </a:xfrm>
          <a:custGeom>
            <a:avLst/>
            <a:gdLst>
              <a:gd name="T0" fmla="*/ 340 w 342"/>
              <a:gd name="T1" fmla="*/ 157 h 386"/>
              <a:gd name="T2" fmla="*/ 171 w 342"/>
              <a:gd name="T3" fmla="*/ 365 h 386"/>
              <a:gd name="T4" fmla="*/ 3 w 342"/>
              <a:gd name="T5" fmla="*/ 235 h 386"/>
              <a:gd name="T6" fmla="*/ 171 w 342"/>
              <a:gd name="T7" fmla="*/ 28 h 386"/>
              <a:gd name="T8" fmla="*/ 340 w 342"/>
              <a:gd name="T9" fmla="*/ 157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2" h="386">
                <a:moveTo>
                  <a:pt x="340" y="157"/>
                </a:moveTo>
                <a:cubicBezTo>
                  <a:pt x="337" y="253"/>
                  <a:pt x="262" y="343"/>
                  <a:pt x="171" y="365"/>
                </a:cubicBezTo>
                <a:cubicBezTo>
                  <a:pt x="80" y="386"/>
                  <a:pt x="5" y="326"/>
                  <a:pt x="3" y="235"/>
                </a:cubicBezTo>
                <a:cubicBezTo>
                  <a:pt x="0" y="146"/>
                  <a:pt x="76" y="56"/>
                  <a:pt x="171" y="28"/>
                </a:cubicBezTo>
                <a:cubicBezTo>
                  <a:pt x="267" y="0"/>
                  <a:pt x="342" y="61"/>
                  <a:pt x="340" y="157"/>
                </a:cubicBezTo>
                <a:close/>
              </a:path>
            </a:pathLst>
          </a:custGeom>
          <a:solidFill>
            <a:srgbClr val="0076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97" name="Freeform 22"/>
          <p:cNvSpPr>
            <a:spLocks/>
          </p:cNvSpPr>
          <p:nvPr/>
        </p:nvSpPr>
        <p:spPr bwMode="auto">
          <a:xfrm>
            <a:off x="7729538" y="3363913"/>
            <a:ext cx="441325" cy="415925"/>
          </a:xfrm>
          <a:custGeom>
            <a:avLst/>
            <a:gdLst>
              <a:gd name="T0" fmla="*/ 183 w 184"/>
              <a:gd name="T1" fmla="*/ 82 h 173"/>
              <a:gd name="T2" fmla="*/ 96 w 184"/>
              <a:gd name="T3" fmla="*/ 171 h 173"/>
              <a:gd name="T4" fmla="*/ 3 w 184"/>
              <a:gd name="T5" fmla="*/ 75 h 173"/>
              <a:gd name="T6" fmla="*/ 89 w 184"/>
              <a:gd name="T7" fmla="*/ 0 h 173"/>
              <a:gd name="T8" fmla="*/ 183 w 184"/>
              <a:gd name="T9" fmla="*/ 82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4" h="173">
                <a:moveTo>
                  <a:pt x="183" y="82"/>
                </a:moveTo>
                <a:cubicBezTo>
                  <a:pt x="184" y="130"/>
                  <a:pt x="145" y="173"/>
                  <a:pt x="96" y="171"/>
                </a:cubicBezTo>
                <a:cubicBezTo>
                  <a:pt x="47" y="169"/>
                  <a:pt x="6" y="122"/>
                  <a:pt x="3" y="75"/>
                </a:cubicBezTo>
                <a:cubicBezTo>
                  <a:pt x="0" y="29"/>
                  <a:pt x="39" y="0"/>
                  <a:pt x="89" y="0"/>
                </a:cubicBezTo>
                <a:cubicBezTo>
                  <a:pt x="139" y="1"/>
                  <a:pt x="181" y="34"/>
                  <a:pt x="183" y="82"/>
                </a:cubicBezTo>
                <a:close/>
              </a:path>
            </a:pathLst>
          </a:custGeom>
          <a:solidFill>
            <a:srgbClr val="0076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98" name="Freeform 23"/>
          <p:cNvSpPr>
            <a:spLocks/>
          </p:cNvSpPr>
          <p:nvPr/>
        </p:nvSpPr>
        <p:spPr bwMode="auto">
          <a:xfrm>
            <a:off x="9286876" y="3089276"/>
            <a:ext cx="442913" cy="457200"/>
          </a:xfrm>
          <a:custGeom>
            <a:avLst/>
            <a:gdLst>
              <a:gd name="T0" fmla="*/ 181 w 184"/>
              <a:gd name="T1" fmla="*/ 104 h 190"/>
              <a:gd name="T2" fmla="*/ 88 w 184"/>
              <a:gd name="T3" fmla="*/ 189 h 190"/>
              <a:gd name="T4" fmla="*/ 1 w 184"/>
              <a:gd name="T5" fmla="*/ 99 h 190"/>
              <a:gd name="T6" fmla="*/ 95 w 184"/>
              <a:gd name="T7" fmla="*/ 0 h 190"/>
              <a:gd name="T8" fmla="*/ 181 w 184"/>
              <a:gd name="T9" fmla="*/ 104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4" h="190">
                <a:moveTo>
                  <a:pt x="181" y="104"/>
                </a:moveTo>
                <a:cubicBezTo>
                  <a:pt x="178" y="157"/>
                  <a:pt x="137" y="190"/>
                  <a:pt x="88" y="189"/>
                </a:cubicBezTo>
                <a:cubicBezTo>
                  <a:pt x="39" y="187"/>
                  <a:pt x="0" y="150"/>
                  <a:pt x="1" y="99"/>
                </a:cubicBezTo>
                <a:cubicBezTo>
                  <a:pt x="3" y="48"/>
                  <a:pt x="44" y="0"/>
                  <a:pt x="95" y="0"/>
                </a:cubicBezTo>
                <a:cubicBezTo>
                  <a:pt x="145" y="0"/>
                  <a:pt x="184" y="51"/>
                  <a:pt x="181" y="104"/>
                </a:cubicBezTo>
                <a:close/>
              </a:path>
            </a:pathLst>
          </a:custGeom>
          <a:solidFill>
            <a:srgbClr val="0076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99" name="Freeform 24"/>
          <p:cNvSpPr>
            <a:spLocks noEditPoints="1"/>
          </p:cNvSpPr>
          <p:nvPr/>
        </p:nvSpPr>
        <p:spPr bwMode="auto">
          <a:xfrm>
            <a:off x="8551863" y="3184526"/>
            <a:ext cx="361950" cy="515938"/>
          </a:xfrm>
          <a:custGeom>
            <a:avLst/>
            <a:gdLst>
              <a:gd name="T0" fmla="*/ 146 w 151"/>
              <a:gd name="T1" fmla="*/ 40 h 214"/>
              <a:gd name="T2" fmla="*/ 100 w 151"/>
              <a:gd name="T3" fmla="*/ 59 h 214"/>
              <a:gd name="T4" fmla="*/ 94 w 151"/>
              <a:gd name="T5" fmla="*/ 49 h 214"/>
              <a:gd name="T6" fmla="*/ 85 w 151"/>
              <a:gd name="T7" fmla="*/ 44 h 214"/>
              <a:gd name="T8" fmla="*/ 85 w 151"/>
              <a:gd name="T9" fmla="*/ 80 h 214"/>
              <a:gd name="T10" fmla="*/ 135 w 151"/>
              <a:gd name="T11" fmla="*/ 88 h 214"/>
              <a:gd name="T12" fmla="*/ 151 w 151"/>
              <a:gd name="T13" fmla="*/ 122 h 214"/>
              <a:gd name="T14" fmla="*/ 145 w 151"/>
              <a:gd name="T15" fmla="*/ 148 h 214"/>
              <a:gd name="T16" fmla="*/ 130 w 151"/>
              <a:gd name="T17" fmla="*/ 170 h 214"/>
              <a:gd name="T18" fmla="*/ 110 w 151"/>
              <a:gd name="T19" fmla="*/ 186 h 214"/>
              <a:gd name="T20" fmla="*/ 85 w 151"/>
              <a:gd name="T21" fmla="*/ 196 h 214"/>
              <a:gd name="T22" fmla="*/ 85 w 151"/>
              <a:gd name="T23" fmla="*/ 210 h 214"/>
              <a:gd name="T24" fmla="*/ 67 w 151"/>
              <a:gd name="T25" fmla="*/ 214 h 214"/>
              <a:gd name="T26" fmla="*/ 67 w 151"/>
              <a:gd name="T27" fmla="*/ 200 h 214"/>
              <a:gd name="T28" fmla="*/ 39 w 151"/>
              <a:gd name="T29" fmla="*/ 201 h 214"/>
              <a:gd name="T30" fmla="*/ 19 w 151"/>
              <a:gd name="T31" fmla="*/ 194 h 214"/>
              <a:gd name="T32" fmla="*/ 7 w 151"/>
              <a:gd name="T33" fmla="*/ 182 h 214"/>
              <a:gd name="T34" fmla="*/ 0 w 151"/>
              <a:gd name="T35" fmla="*/ 162 h 214"/>
              <a:gd name="T36" fmla="*/ 49 w 151"/>
              <a:gd name="T37" fmla="*/ 145 h 214"/>
              <a:gd name="T38" fmla="*/ 55 w 151"/>
              <a:gd name="T39" fmla="*/ 161 h 214"/>
              <a:gd name="T40" fmla="*/ 67 w 151"/>
              <a:gd name="T41" fmla="*/ 167 h 214"/>
              <a:gd name="T42" fmla="*/ 67 w 151"/>
              <a:gd name="T43" fmla="*/ 124 h 214"/>
              <a:gd name="T44" fmla="*/ 32 w 151"/>
              <a:gd name="T45" fmla="*/ 121 h 214"/>
              <a:gd name="T46" fmla="*/ 14 w 151"/>
              <a:gd name="T47" fmla="*/ 110 h 214"/>
              <a:gd name="T48" fmla="*/ 7 w 151"/>
              <a:gd name="T49" fmla="*/ 85 h 214"/>
              <a:gd name="T50" fmla="*/ 22 w 151"/>
              <a:gd name="T51" fmla="*/ 45 h 214"/>
              <a:gd name="T52" fmla="*/ 67 w 151"/>
              <a:gd name="T53" fmla="*/ 17 h 214"/>
              <a:gd name="T54" fmla="*/ 67 w 151"/>
              <a:gd name="T55" fmla="*/ 5 h 214"/>
              <a:gd name="T56" fmla="*/ 85 w 151"/>
              <a:gd name="T57" fmla="*/ 0 h 214"/>
              <a:gd name="T58" fmla="*/ 85 w 151"/>
              <a:gd name="T59" fmla="*/ 12 h 214"/>
              <a:gd name="T60" fmla="*/ 127 w 151"/>
              <a:gd name="T61" fmla="*/ 14 h 214"/>
              <a:gd name="T62" fmla="*/ 146 w 151"/>
              <a:gd name="T63" fmla="*/ 40 h 214"/>
              <a:gd name="T64" fmla="*/ 67 w 151"/>
              <a:gd name="T65" fmla="*/ 48 h 214"/>
              <a:gd name="T66" fmla="*/ 56 w 151"/>
              <a:gd name="T67" fmla="*/ 58 h 214"/>
              <a:gd name="T68" fmla="*/ 53 w 151"/>
              <a:gd name="T69" fmla="*/ 67 h 214"/>
              <a:gd name="T70" fmla="*/ 56 w 151"/>
              <a:gd name="T71" fmla="*/ 76 h 214"/>
              <a:gd name="T72" fmla="*/ 67 w 151"/>
              <a:gd name="T73" fmla="*/ 80 h 214"/>
              <a:gd name="T74" fmla="*/ 67 w 151"/>
              <a:gd name="T75" fmla="*/ 48 h 214"/>
              <a:gd name="T76" fmla="*/ 85 w 151"/>
              <a:gd name="T77" fmla="*/ 164 h 214"/>
              <a:gd name="T78" fmla="*/ 100 w 151"/>
              <a:gd name="T79" fmla="*/ 153 h 214"/>
              <a:gd name="T80" fmla="*/ 105 w 151"/>
              <a:gd name="T81" fmla="*/ 139 h 214"/>
              <a:gd name="T82" fmla="*/ 101 w 151"/>
              <a:gd name="T83" fmla="*/ 130 h 214"/>
              <a:gd name="T84" fmla="*/ 85 w 151"/>
              <a:gd name="T85" fmla="*/ 125 h 214"/>
              <a:gd name="T86" fmla="*/ 85 w 151"/>
              <a:gd name="T87" fmla="*/ 16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1" h="214">
                <a:moveTo>
                  <a:pt x="146" y="40"/>
                </a:moveTo>
                <a:cubicBezTo>
                  <a:pt x="131" y="46"/>
                  <a:pt x="116" y="53"/>
                  <a:pt x="100" y="59"/>
                </a:cubicBezTo>
                <a:cubicBezTo>
                  <a:pt x="98" y="54"/>
                  <a:pt x="96" y="50"/>
                  <a:pt x="94" y="49"/>
                </a:cubicBezTo>
                <a:cubicBezTo>
                  <a:pt x="92" y="47"/>
                  <a:pt x="89" y="45"/>
                  <a:pt x="85" y="44"/>
                </a:cubicBezTo>
                <a:cubicBezTo>
                  <a:pt x="85" y="56"/>
                  <a:pt x="85" y="68"/>
                  <a:pt x="85" y="80"/>
                </a:cubicBezTo>
                <a:cubicBezTo>
                  <a:pt x="110" y="80"/>
                  <a:pt x="126" y="83"/>
                  <a:pt x="135" y="88"/>
                </a:cubicBezTo>
                <a:cubicBezTo>
                  <a:pt x="146" y="95"/>
                  <a:pt x="151" y="106"/>
                  <a:pt x="151" y="122"/>
                </a:cubicBezTo>
                <a:cubicBezTo>
                  <a:pt x="151" y="131"/>
                  <a:pt x="149" y="139"/>
                  <a:pt x="145" y="148"/>
                </a:cubicBezTo>
                <a:cubicBezTo>
                  <a:pt x="141" y="156"/>
                  <a:pt x="136" y="164"/>
                  <a:pt x="130" y="170"/>
                </a:cubicBezTo>
                <a:cubicBezTo>
                  <a:pt x="123" y="177"/>
                  <a:pt x="117" y="182"/>
                  <a:pt x="110" y="186"/>
                </a:cubicBezTo>
                <a:cubicBezTo>
                  <a:pt x="103" y="190"/>
                  <a:pt x="95" y="193"/>
                  <a:pt x="85" y="196"/>
                </a:cubicBezTo>
                <a:cubicBezTo>
                  <a:pt x="85" y="200"/>
                  <a:pt x="85" y="205"/>
                  <a:pt x="85" y="210"/>
                </a:cubicBezTo>
                <a:cubicBezTo>
                  <a:pt x="79" y="211"/>
                  <a:pt x="73" y="213"/>
                  <a:pt x="67" y="214"/>
                </a:cubicBezTo>
                <a:cubicBezTo>
                  <a:pt x="67" y="209"/>
                  <a:pt x="67" y="205"/>
                  <a:pt x="67" y="200"/>
                </a:cubicBezTo>
                <a:cubicBezTo>
                  <a:pt x="56" y="202"/>
                  <a:pt x="46" y="202"/>
                  <a:pt x="39" y="201"/>
                </a:cubicBezTo>
                <a:cubicBezTo>
                  <a:pt x="31" y="200"/>
                  <a:pt x="25" y="198"/>
                  <a:pt x="19" y="194"/>
                </a:cubicBezTo>
                <a:cubicBezTo>
                  <a:pt x="14" y="191"/>
                  <a:pt x="10" y="186"/>
                  <a:pt x="7" y="182"/>
                </a:cubicBezTo>
                <a:cubicBezTo>
                  <a:pt x="4" y="177"/>
                  <a:pt x="2" y="170"/>
                  <a:pt x="0" y="162"/>
                </a:cubicBezTo>
                <a:cubicBezTo>
                  <a:pt x="16" y="157"/>
                  <a:pt x="33" y="151"/>
                  <a:pt x="49" y="145"/>
                </a:cubicBezTo>
                <a:cubicBezTo>
                  <a:pt x="51" y="152"/>
                  <a:pt x="53" y="158"/>
                  <a:pt x="55" y="161"/>
                </a:cubicBezTo>
                <a:cubicBezTo>
                  <a:pt x="58" y="164"/>
                  <a:pt x="62" y="166"/>
                  <a:pt x="67" y="167"/>
                </a:cubicBezTo>
                <a:cubicBezTo>
                  <a:pt x="67" y="153"/>
                  <a:pt x="67" y="138"/>
                  <a:pt x="67" y="124"/>
                </a:cubicBezTo>
                <a:cubicBezTo>
                  <a:pt x="51" y="124"/>
                  <a:pt x="39" y="123"/>
                  <a:pt x="32" y="121"/>
                </a:cubicBezTo>
                <a:cubicBezTo>
                  <a:pt x="25" y="120"/>
                  <a:pt x="19" y="116"/>
                  <a:pt x="14" y="110"/>
                </a:cubicBezTo>
                <a:cubicBezTo>
                  <a:pt x="9" y="104"/>
                  <a:pt x="7" y="95"/>
                  <a:pt x="7" y="85"/>
                </a:cubicBezTo>
                <a:cubicBezTo>
                  <a:pt x="6" y="71"/>
                  <a:pt x="11" y="57"/>
                  <a:pt x="22" y="45"/>
                </a:cubicBezTo>
                <a:cubicBezTo>
                  <a:pt x="32" y="33"/>
                  <a:pt x="47" y="23"/>
                  <a:pt x="67" y="17"/>
                </a:cubicBezTo>
                <a:cubicBezTo>
                  <a:pt x="67" y="13"/>
                  <a:pt x="67" y="9"/>
                  <a:pt x="67" y="5"/>
                </a:cubicBezTo>
                <a:cubicBezTo>
                  <a:pt x="73" y="3"/>
                  <a:pt x="79" y="2"/>
                  <a:pt x="85" y="0"/>
                </a:cubicBezTo>
                <a:cubicBezTo>
                  <a:pt x="85" y="4"/>
                  <a:pt x="85" y="8"/>
                  <a:pt x="85" y="12"/>
                </a:cubicBezTo>
                <a:cubicBezTo>
                  <a:pt x="104" y="8"/>
                  <a:pt x="118" y="9"/>
                  <a:pt x="127" y="14"/>
                </a:cubicBezTo>
                <a:cubicBezTo>
                  <a:pt x="137" y="19"/>
                  <a:pt x="143" y="28"/>
                  <a:pt x="146" y="40"/>
                </a:cubicBezTo>
                <a:close/>
                <a:moveTo>
                  <a:pt x="67" y="48"/>
                </a:moveTo>
                <a:cubicBezTo>
                  <a:pt x="62" y="51"/>
                  <a:pt x="58" y="55"/>
                  <a:pt x="56" y="58"/>
                </a:cubicBezTo>
                <a:cubicBezTo>
                  <a:pt x="54" y="61"/>
                  <a:pt x="53" y="64"/>
                  <a:pt x="53" y="67"/>
                </a:cubicBezTo>
                <a:cubicBezTo>
                  <a:pt x="53" y="71"/>
                  <a:pt x="54" y="74"/>
                  <a:pt x="56" y="76"/>
                </a:cubicBezTo>
                <a:cubicBezTo>
                  <a:pt x="58" y="78"/>
                  <a:pt x="62" y="79"/>
                  <a:pt x="67" y="80"/>
                </a:cubicBezTo>
                <a:cubicBezTo>
                  <a:pt x="67" y="69"/>
                  <a:pt x="67" y="59"/>
                  <a:pt x="67" y="48"/>
                </a:cubicBezTo>
                <a:close/>
                <a:moveTo>
                  <a:pt x="85" y="164"/>
                </a:moveTo>
                <a:cubicBezTo>
                  <a:pt x="92" y="161"/>
                  <a:pt x="97" y="157"/>
                  <a:pt x="100" y="153"/>
                </a:cubicBezTo>
                <a:cubicBezTo>
                  <a:pt x="103" y="148"/>
                  <a:pt x="105" y="144"/>
                  <a:pt x="105" y="139"/>
                </a:cubicBezTo>
                <a:cubicBezTo>
                  <a:pt x="105" y="136"/>
                  <a:pt x="104" y="132"/>
                  <a:pt x="101" y="130"/>
                </a:cubicBezTo>
                <a:cubicBezTo>
                  <a:pt x="98" y="127"/>
                  <a:pt x="93" y="126"/>
                  <a:pt x="85" y="125"/>
                </a:cubicBezTo>
                <a:cubicBezTo>
                  <a:pt x="85" y="138"/>
                  <a:pt x="85" y="151"/>
                  <a:pt x="85" y="164"/>
                </a:cubicBezTo>
                <a:close/>
              </a:path>
            </a:pathLst>
          </a:custGeom>
          <a:solidFill>
            <a:srgbClr val="6CB7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00" name="Freeform 25"/>
          <p:cNvSpPr>
            <a:spLocks noEditPoints="1"/>
          </p:cNvSpPr>
          <p:nvPr/>
        </p:nvSpPr>
        <p:spPr bwMode="auto">
          <a:xfrm>
            <a:off x="7273926" y="4752976"/>
            <a:ext cx="1212850" cy="746125"/>
          </a:xfrm>
          <a:custGeom>
            <a:avLst/>
            <a:gdLst>
              <a:gd name="T0" fmla="*/ 252 w 504"/>
              <a:gd name="T1" fmla="*/ 0 h 310"/>
              <a:gd name="T2" fmla="*/ 504 w 504"/>
              <a:gd name="T3" fmla="*/ 155 h 310"/>
              <a:gd name="T4" fmla="*/ 252 w 504"/>
              <a:gd name="T5" fmla="*/ 310 h 310"/>
              <a:gd name="T6" fmla="*/ 0 w 504"/>
              <a:gd name="T7" fmla="*/ 155 h 310"/>
              <a:gd name="T8" fmla="*/ 252 w 504"/>
              <a:gd name="T9" fmla="*/ 0 h 310"/>
              <a:gd name="T10" fmla="*/ 252 w 504"/>
              <a:gd name="T11" fmla="*/ 274 h 310"/>
              <a:gd name="T12" fmla="*/ 444 w 504"/>
              <a:gd name="T13" fmla="*/ 155 h 310"/>
              <a:gd name="T14" fmla="*/ 252 w 504"/>
              <a:gd name="T15" fmla="*/ 37 h 310"/>
              <a:gd name="T16" fmla="*/ 60 w 504"/>
              <a:gd name="T17" fmla="*/ 155 h 310"/>
              <a:gd name="T18" fmla="*/ 252 w 504"/>
              <a:gd name="T19" fmla="*/ 274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4" h="310">
                <a:moveTo>
                  <a:pt x="252" y="0"/>
                </a:moveTo>
                <a:cubicBezTo>
                  <a:pt x="391" y="0"/>
                  <a:pt x="504" y="70"/>
                  <a:pt x="504" y="155"/>
                </a:cubicBezTo>
                <a:cubicBezTo>
                  <a:pt x="504" y="241"/>
                  <a:pt x="391" y="310"/>
                  <a:pt x="252" y="310"/>
                </a:cubicBezTo>
                <a:cubicBezTo>
                  <a:pt x="113" y="310"/>
                  <a:pt x="0" y="241"/>
                  <a:pt x="0" y="155"/>
                </a:cubicBezTo>
                <a:cubicBezTo>
                  <a:pt x="0" y="70"/>
                  <a:pt x="113" y="0"/>
                  <a:pt x="252" y="0"/>
                </a:cubicBezTo>
                <a:close/>
                <a:moveTo>
                  <a:pt x="252" y="274"/>
                </a:moveTo>
                <a:cubicBezTo>
                  <a:pt x="358" y="274"/>
                  <a:pt x="444" y="221"/>
                  <a:pt x="444" y="155"/>
                </a:cubicBezTo>
                <a:cubicBezTo>
                  <a:pt x="444" y="90"/>
                  <a:pt x="358" y="37"/>
                  <a:pt x="252" y="37"/>
                </a:cubicBezTo>
                <a:cubicBezTo>
                  <a:pt x="146" y="37"/>
                  <a:pt x="60" y="90"/>
                  <a:pt x="60" y="155"/>
                </a:cubicBezTo>
                <a:cubicBezTo>
                  <a:pt x="60" y="221"/>
                  <a:pt x="146" y="274"/>
                  <a:pt x="252" y="274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01" name="Freeform 26"/>
          <p:cNvSpPr>
            <a:spLocks noEditPoints="1"/>
          </p:cNvSpPr>
          <p:nvPr/>
        </p:nvSpPr>
        <p:spPr bwMode="auto">
          <a:xfrm>
            <a:off x="7804151" y="4994276"/>
            <a:ext cx="179388" cy="261938"/>
          </a:xfrm>
          <a:custGeom>
            <a:avLst/>
            <a:gdLst>
              <a:gd name="T0" fmla="*/ 4 w 75"/>
              <a:gd name="T1" fmla="*/ 6 h 109"/>
              <a:gd name="T2" fmla="*/ 20 w 75"/>
              <a:gd name="T3" fmla="*/ 0 h 109"/>
              <a:gd name="T4" fmla="*/ 20 w 75"/>
              <a:gd name="T5" fmla="*/ 29 h 109"/>
              <a:gd name="T6" fmla="*/ 4 w 75"/>
              <a:gd name="T7" fmla="*/ 23 h 109"/>
              <a:gd name="T8" fmla="*/ 0 w 75"/>
              <a:gd name="T9" fmla="*/ 14 h 109"/>
              <a:gd name="T10" fmla="*/ 4 w 75"/>
              <a:gd name="T11" fmla="*/ 6 h 109"/>
              <a:gd name="T12" fmla="*/ 46 w 75"/>
              <a:gd name="T13" fmla="*/ 109 h 109"/>
              <a:gd name="T14" fmla="*/ 68 w 75"/>
              <a:gd name="T15" fmla="*/ 102 h 109"/>
              <a:gd name="T16" fmla="*/ 75 w 75"/>
              <a:gd name="T17" fmla="*/ 91 h 109"/>
              <a:gd name="T18" fmla="*/ 69 w 75"/>
              <a:gd name="T19" fmla="*/ 82 h 109"/>
              <a:gd name="T20" fmla="*/ 46 w 75"/>
              <a:gd name="T21" fmla="*/ 73 h 109"/>
              <a:gd name="T22" fmla="*/ 46 w 75"/>
              <a:gd name="T23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5" h="109">
                <a:moveTo>
                  <a:pt x="4" y="6"/>
                </a:moveTo>
                <a:cubicBezTo>
                  <a:pt x="7" y="4"/>
                  <a:pt x="12" y="2"/>
                  <a:pt x="20" y="0"/>
                </a:cubicBezTo>
                <a:cubicBezTo>
                  <a:pt x="20" y="29"/>
                  <a:pt x="20" y="29"/>
                  <a:pt x="20" y="29"/>
                </a:cubicBezTo>
                <a:cubicBezTo>
                  <a:pt x="12" y="27"/>
                  <a:pt x="7" y="25"/>
                  <a:pt x="4" y="23"/>
                </a:cubicBezTo>
                <a:cubicBezTo>
                  <a:pt x="1" y="20"/>
                  <a:pt x="0" y="17"/>
                  <a:pt x="0" y="14"/>
                </a:cubicBezTo>
                <a:cubicBezTo>
                  <a:pt x="0" y="11"/>
                  <a:pt x="1" y="8"/>
                  <a:pt x="4" y="6"/>
                </a:cubicBezTo>
                <a:close/>
                <a:moveTo>
                  <a:pt x="46" y="109"/>
                </a:moveTo>
                <a:cubicBezTo>
                  <a:pt x="56" y="107"/>
                  <a:pt x="64" y="105"/>
                  <a:pt x="68" y="102"/>
                </a:cubicBezTo>
                <a:cubicBezTo>
                  <a:pt x="73" y="99"/>
                  <a:pt x="75" y="95"/>
                  <a:pt x="75" y="91"/>
                </a:cubicBezTo>
                <a:cubicBezTo>
                  <a:pt x="75" y="88"/>
                  <a:pt x="73" y="84"/>
                  <a:pt x="69" y="82"/>
                </a:cubicBezTo>
                <a:cubicBezTo>
                  <a:pt x="65" y="79"/>
                  <a:pt x="58" y="76"/>
                  <a:pt x="46" y="73"/>
                </a:cubicBezTo>
                <a:lnTo>
                  <a:pt x="46" y="109"/>
                </a:ln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02" name="Freeform 27"/>
          <p:cNvSpPr>
            <a:spLocks noEditPoints="1"/>
          </p:cNvSpPr>
          <p:nvPr/>
        </p:nvSpPr>
        <p:spPr bwMode="auto">
          <a:xfrm>
            <a:off x="7418388" y="4841876"/>
            <a:ext cx="923925" cy="569913"/>
          </a:xfrm>
          <a:custGeom>
            <a:avLst/>
            <a:gdLst>
              <a:gd name="T0" fmla="*/ 192 w 384"/>
              <a:gd name="T1" fmla="*/ 0 h 237"/>
              <a:gd name="T2" fmla="*/ 384 w 384"/>
              <a:gd name="T3" fmla="*/ 118 h 237"/>
              <a:gd name="T4" fmla="*/ 192 w 384"/>
              <a:gd name="T5" fmla="*/ 237 h 237"/>
              <a:gd name="T6" fmla="*/ 0 w 384"/>
              <a:gd name="T7" fmla="*/ 118 h 237"/>
              <a:gd name="T8" fmla="*/ 192 w 384"/>
              <a:gd name="T9" fmla="*/ 0 h 237"/>
              <a:gd name="T10" fmla="*/ 294 w 384"/>
              <a:gd name="T11" fmla="*/ 170 h 237"/>
              <a:gd name="T12" fmla="*/ 303 w 384"/>
              <a:gd name="T13" fmla="*/ 148 h 237"/>
              <a:gd name="T14" fmla="*/ 279 w 384"/>
              <a:gd name="T15" fmla="*/ 115 h 237"/>
              <a:gd name="T16" fmla="*/ 206 w 384"/>
              <a:gd name="T17" fmla="*/ 96 h 237"/>
              <a:gd name="T18" fmla="*/ 206 w 384"/>
              <a:gd name="T19" fmla="*/ 64 h 237"/>
              <a:gd name="T20" fmla="*/ 219 w 384"/>
              <a:gd name="T21" fmla="*/ 70 h 237"/>
              <a:gd name="T22" fmla="*/ 228 w 384"/>
              <a:gd name="T23" fmla="*/ 81 h 237"/>
              <a:gd name="T24" fmla="*/ 295 w 384"/>
              <a:gd name="T25" fmla="*/ 74 h 237"/>
              <a:gd name="T26" fmla="*/ 267 w 384"/>
              <a:gd name="T27" fmla="*/ 47 h 237"/>
              <a:gd name="T28" fmla="*/ 206 w 384"/>
              <a:gd name="T29" fmla="*/ 35 h 237"/>
              <a:gd name="T30" fmla="*/ 206 w 384"/>
              <a:gd name="T31" fmla="*/ 13 h 237"/>
              <a:gd name="T32" fmla="*/ 180 w 384"/>
              <a:gd name="T33" fmla="*/ 13 h 237"/>
              <a:gd name="T34" fmla="*/ 180 w 384"/>
              <a:gd name="T35" fmla="*/ 35 h 237"/>
              <a:gd name="T36" fmla="*/ 114 w 384"/>
              <a:gd name="T37" fmla="*/ 50 h 237"/>
              <a:gd name="T38" fmla="*/ 91 w 384"/>
              <a:gd name="T39" fmla="*/ 82 h 237"/>
              <a:gd name="T40" fmla="*/ 102 w 384"/>
              <a:gd name="T41" fmla="*/ 107 h 237"/>
              <a:gd name="T42" fmla="*/ 129 w 384"/>
              <a:gd name="T43" fmla="*/ 121 h 237"/>
              <a:gd name="T44" fmla="*/ 180 w 384"/>
              <a:gd name="T45" fmla="*/ 132 h 237"/>
              <a:gd name="T46" fmla="*/ 180 w 384"/>
              <a:gd name="T47" fmla="*/ 171 h 237"/>
              <a:gd name="T48" fmla="*/ 162 w 384"/>
              <a:gd name="T49" fmla="*/ 162 h 237"/>
              <a:gd name="T50" fmla="*/ 153 w 384"/>
              <a:gd name="T51" fmla="*/ 146 h 237"/>
              <a:gd name="T52" fmla="*/ 81 w 384"/>
              <a:gd name="T53" fmla="*/ 151 h 237"/>
              <a:gd name="T54" fmla="*/ 91 w 384"/>
              <a:gd name="T55" fmla="*/ 170 h 237"/>
              <a:gd name="T56" fmla="*/ 109 w 384"/>
              <a:gd name="T57" fmla="*/ 185 h 237"/>
              <a:gd name="T58" fmla="*/ 137 w 384"/>
              <a:gd name="T59" fmla="*/ 195 h 237"/>
              <a:gd name="T60" fmla="*/ 180 w 384"/>
              <a:gd name="T61" fmla="*/ 200 h 237"/>
              <a:gd name="T62" fmla="*/ 180 w 384"/>
              <a:gd name="T63" fmla="*/ 221 h 237"/>
              <a:gd name="T64" fmla="*/ 206 w 384"/>
              <a:gd name="T65" fmla="*/ 221 h 237"/>
              <a:gd name="T66" fmla="*/ 206 w 384"/>
              <a:gd name="T67" fmla="*/ 200 h 237"/>
              <a:gd name="T68" fmla="*/ 243 w 384"/>
              <a:gd name="T69" fmla="*/ 197 h 237"/>
              <a:gd name="T70" fmla="*/ 272 w 384"/>
              <a:gd name="T71" fmla="*/ 187 h 237"/>
              <a:gd name="T72" fmla="*/ 294 w 384"/>
              <a:gd name="T73" fmla="*/ 17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4" h="237">
                <a:moveTo>
                  <a:pt x="192" y="0"/>
                </a:moveTo>
                <a:cubicBezTo>
                  <a:pt x="298" y="0"/>
                  <a:pt x="384" y="53"/>
                  <a:pt x="384" y="118"/>
                </a:cubicBezTo>
                <a:cubicBezTo>
                  <a:pt x="384" y="184"/>
                  <a:pt x="298" y="237"/>
                  <a:pt x="192" y="237"/>
                </a:cubicBezTo>
                <a:cubicBezTo>
                  <a:pt x="86" y="237"/>
                  <a:pt x="0" y="184"/>
                  <a:pt x="0" y="118"/>
                </a:cubicBezTo>
                <a:cubicBezTo>
                  <a:pt x="0" y="53"/>
                  <a:pt x="86" y="0"/>
                  <a:pt x="192" y="0"/>
                </a:cubicBezTo>
                <a:close/>
                <a:moveTo>
                  <a:pt x="294" y="170"/>
                </a:moveTo>
                <a:cubicBezTo>
                  <a:pt x="300" y="164"/>
                  <a:pt x="303" y="156"/>
                  <a:pt x="303" y="148"/>
                </a:cubicBezTo>
                <a:cubicBezTo>
                  <a:pt x="303" y="135"/>
                  <a:pt x="295" y="123"/>
                  <a:pt x="279" y="115"/>
                </a:cubicBezTo>
                <a:cubicBezTo>
                  <a:pt x="266" y="108"/>
                  <a:pt x="242" y="102"/>
                  <a:pt x="206" y="96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12" y="66"/>
                  <a:pt x="217" y="68"/>
                  <a:pt x="219" y="70"/>
                </a:cubicBezTo>
                <a:cubicBezTo>
                  <a:pt x="222" y="72"/>
                  <a:pt x="225" y="76"/>
                  <a:pt x="228" y="81"/>
                </a:cubicBezTo>
                <a:cubicBezTo>
                  <a:pt x="295" y="74"/>
                  <a:pt x="295" y="74"/>
                  <a:pt x="295" y="74"/>
                </a:cubicBezTo>
                <a:cubicBezTo>
                  <a:pt x="291" y="63"/>
                  <a:pt x="281" y="53"/>
                  <a:pt x="267" y="47"/>
                </a:cubicBezTo>
                <a:cubicBezTo>
                  <a:pt x="253" y="40"/>
                  <a:pt x="233" y="36"/>
                  <a:pt x="206" y="35"/>
                </a:cubicBezTo>
                <a:cubicBezTo>
                  <a:pt x="206" y="13"/>
                  <a:pt x="206" y="13"/>
                  <a:pt x="206" y="13"/>
                </a:cubicBezTo>
                <a:cubicBezTo>
                  <a:pt x="180" y="13"/>
                  <a:pt x="180" y="13"/>
                  <a:pt x="180" y="13"/>
                </a:cubicBezTo>
                <a:cubicBezTo>
                  <a:pt x="180" y="35"/>
                  <a:pt x="180" y="35"/>
                  <a:pt x="180" y="35"/>
                </a:cubicBezTo>
                <a:cubicBezTo>
                  <a:pt x="151" y="36"/>
                  <a:pt x="129" y="41"/>
                  <a:pt x="114" y="50"/>
                </a:cubicBezTo>
                <a:cubicBezTo>
                  <a:pt x="99" y="58"/>
                  <a:pt x="91" y="69"/>
                  <a:pt x="91" y="82"/>
                </a:cubicBezTo>
                <a:cubicBezTo>
                  <a:pt x="91" y="92"/>
                  <a:pt x="95" y="100"/>
                  <a:pt x="102" y="107"/>
                </a:cubicBezTo>
                <a:cubicBezTo>
                  <a:pt x="110" y="113"/>
                  <a:pt x="119" y="118"/>
                  <a:pt x="129" y="121"/>
                </a:cubicBezTo>
                <a:cubicBezTo>
                  <a:pt x="139" y="124"/>
                  <a:pt x="156" y="128"/>
                  <a:pt x="180" y="132"/>
                </a:cubicBezTo>
                <a:cubicBezTo>
                  <a:pt x="180" y="171"/>
                  <a:pt x="180" y="171"/>
                  <a:pt x="180" y="171"/>
                </a:cubicBezTo>
                <a:cubicBezTo>
                  <a:pt x="172" y="168"/>
                  <a:pt x="166" y="165"/>
                  <a:pt x="162" y="162"/>
                </a:cubicBezTo>
                <a:cubicBezTo>
                  <a:pt x="158" y="159"/>
                  <a:pt x="155" y="154"/>
                  <a:pt x="153" y="146"/>
                </a:cubicBezTo>
                <a:cubicBezTo>
                  <a:pt x="81" y="151"/>
                  <a:pt x="81" y="151"/>
                  <a:pt x="81" y="151"/>
                </a:cubicBezTo>
                <a:cubicBezTo>
                  <a:pt x="83" y="159"/>
                  <a:pt x="86" y="165"/>
                  <a:pt x="91" y="170"/>
                </a:cubicBezTo>
                <a:cubicBezTo>
                  <a:pt x="95" y="175"/>
                  <a:pt x="101" y="180"/>
                  <a:pt x="109" y="185"/>
                </a:cubicBezTo>
                <a:cubicBezTo>
                  <a:pt x="117" y="189"/>
                  <a:pt x="126" y="193"/>
                  <a:pt x="137" y="195"/>
                </a:cubicBezTo>
                <a:cubicBezTo>
                  <a:pt x="148" y="198"/>
                  <a:pt x="162" y="199"/>
                  <a:pt x="180" y="200"/>
                </a:cubicBezTo>
                <a:cubicBezTo>
                  <a:pt x="180" y="221"/>
                  <a:pt x="180" y="221"/>
                  <a:pt x="180" y="221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06" y="200"/>
                  <a:pt x="206" y="200"/>
                  <a:pt x="206" y="200"/>
                </a:cubicBezTo>
                <a:cubicBezTo>
                  <a:pt x="221" y="200"/>
                  <a:pt x="233" y="199"/>
                  <a:pt x="243" y="197"/>
                </a:cubicBezTo>
                <a:cubicBezTo>
                  <a:pt x="253" y="195"/>
                  <a:pt x="263" y="192"/>
                  <a:pt x="272" y="187"/>
                </a:cubicBezTo>
                <a:cubicBezTo>
                  <a:pt x="281" y="183"/>
                  <a:pt x="288" y="177"/>
                  <a:pt x="294" y="17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03" name="Freeform 28"/>
          <p:cNvSpPr>
            <a:spLocks noEditPoints="1"/>
          </p:cNvSpPr>
          <p:nvPr/>
        </p:nvSpPr>
        <p:spPr bwMode="auto">
          <a:xfrm>
            <a:off x="7613651" y="4873626"/>
            <a:ext cx="533400" cy="500063"/>
          </a:xfrm>
          <a:custGeom>
            <a:avLst/>
            <a:gdLst>
              <a:gd name="T0" fmla="*/ 198 w 222"/>
              <a:gd name="T1" fmla="*/ 102 h 208"/>
              <a:gd name="T2" fmla="*/ 222 w 222"/>
              <a:gd name="T3" fmla="*/ 135 h 208"/>
              <a:gd name="T4" fmla="*/ 213 w 222"/>
              <a:gd name="T5" fmla="*/ 157 h 208"/>
              <a:gd name="T6" fmla="*/ 191 w 222"/>
              <a:gd name="T7" fmla="*/ 174 h 208"/>
              <a:gd name="T8" fmla="*/ 162 w 222"/>
              <a:gd name="T9" fmla="*/ 184 h 208"/>
              <a:gd name="T10" fmla="*/ 125 w 222"/>
              <a:gd name="T11" fmla="*/ 187 h 208"/>
              <a:gd name="T12" fmla="*/ 125 w 222"/>
              <a:gd name="T13" fmla="*/ 208 h 208"/>
              <a:gd name="T14" fmla="*/ 99 w 222"/>
              <a:gd name="T15" fmla="*/ 208 h 208"/>
              <a:gd name="T16" fmla="*/ 99 w 222"/>
              <a:gd name="T17" fmla="*/ 187 h 208"/>
              <a:gd name="T18" fmla="*/ 56 w 222"/>
              <a:gd name="T19" fmla="*/ 182 h 208"/>
              <a:gd name="T20" fmla="*/ 28 w 222"/>
              <a:gd name="T21" fmla="*/ 172 h 208"/>
              <a:gd name="T22" fmla="*/ 10 w 222"/>
              <a:gd name="T23" fmla="*/ 157 h 208"/>
              <a:gd name="T24" fmla="*/ 0 w 222"/>
              <a:gd name="T25" fmla="*/ 138 h 208"/>
              <a:gd name="T26" fmla="*/ 72 w 222"/>
              <a:gd name="T27" fmla="*/ 133 h 208"/>
              <a:gd name="T28" fmla="*/ 81 w 222"/>
              <a:gd name="T29" fmla="*/ 149 h 208"/>
              <a:gd name="T30" fmla="*/ 99 w 222"/>
              <a:gd name="T31" fmla="*/ 158 h 208"/>
              <a:gd name="T32" fmla="*/ 99 w 222"/>
              <a:gd name="T33" fmla="*/ 119 h 208"/>
              <a:gd name="T34" fmla="*/ 48 w 222"/>
              <a:gd name="T35" fmla="*/ 108 h 208"/>
              <a:gd name="T36" fmla="*/ 21 w 222"/>
              <a:gd name="T37" fmla="*/ 94 h 208"/>
              <a:gd name="T38" fmla="*/ 10 w 222"/>
              <a:gd name="T39" fmla="*/ 69 h 208"/>
              <a:gd name="T40" fmla="*/ 33 w 222"/>
              <a:gd name="T41" fmla="*/ 37 h 208"/>
              <a:gd name="T42" fmla="*/ 99 w 222"/>
              <a:gd name="T43" fmla="*/ 22 h 208"/>
              <a:gd name="T44" fmla="*/ 99 w 222"/>
              <a:gd name="T45" fmla="*/ 0 h 208"/>
              <a:gd name="T46" fmla="*/ 125 w 222"/>
              <a:gd name="T47" fmla="*/ 0 h 208"/>
              <a:gd name="T48" fmla="*/ 125 w 222"/>
              <a:gd name="T49" fmla="*/ 22 h 208"/>
              <a:gd name="T50" fmla="*/ 186 w 222"/>
              <a:gd name="T51" fmla="*/ 34 h 208"/>
              <a:gd name="T52" fmla="*/ 214 w 222"/>
              <a:gd name="T53" fmla="*/ 61 h 208"/>
              <a:gd name="T54" fmla="*/ 147 w 222"/>
              <a:gd name="T55" fmla="*/ 68 h 208"/>
              <a:gd name="T56" fmla="*/ 138 w 222"/>
              <a:gd name="T57" fmla="*/ 57 h 208"/>
              <a:gd name="T58" fmla="*/ 125 w 222"/>
              <a:gd name="T59" fmla="*/ 51 h 208"/>
              <a:gd name="T60" fmla="*/ 125 w 222"/>
              <a:gd name="T61" fmla="*/ 83 h 208"/>
              <a:gd name="T62" fmla="*/ 198 w 222"/>
              <a:gd name="T63" fmla="*/ 102 h 208"/>
              <a:gd name="T64" fmla="*/ 147 w 222"/>
              <a:gd name="T65" fmla="*/ 152 h 208"/>
              <a:gd name="T66" fmla="*/ 154 w 222"/>
              <a:gd name="T67" fmla="*/ 141 h 208"/>
              <a:gd name="T68" fmla="*/ 148 w 222"/>
              <a:gd name="T69" fmla="*/ 132 h 208"/>
              <a:gd name="T70" fmla="*/ 125 w 222"/>
              <a:gd name="T71" fmla="*/ 123 h 208"/>
              <a:gd name="T72" fmla="*/ 125 w 222"/>
              <a:gd name="T73" fmla="*/ 159 h 208"/>
              <a:gd name="T74" fmla="*/ 147 w 222"/>
              <a:gd name="T75" fmla="*/ 152 h 208"/>
              <a:gd name="T76" fmla="*/ 99 w 222"/>
              <a:gd name="T77" fmla="*/ 79 h 208"/>
              <a:gd name="T78" fmla="*/ 99 w 222"/>
              <a:gd name="T79" fmla="*/ 50 h 208"/>
              <a:gd name="T80" fmla="*/ 83 w 222"/>
              <a:gd name="T81" fmla="*/ 56 h 208"/>
              <a:gd name="T82" fmla="*/ 79 w 222"/>
              <a:gd name="T83" fmla="*/ 64 h 208"/>
              <a:gd name="T84" fmla="*/ 83 w 222"/>
              <a:gd name="T85" fmla="*/ 73 h 208"/>
              <a:gd name="T86" fmla="*/ 99 w 222"/>
              <a:gd name="T87" fmla="*/ 79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2" h="208">
                <a:moveTo>
                  <a:pt x="198" y="102"/>
                </a:moveTo>
                <a:cubicBezTo>
                  <a:pt x="214" y="110"/>
                  <a:pt x="222" y="122"/>
                  <a:pt x="222" y="135"/>
                </a:cubicBezTo>
                <a:cubicBezTo>
                  <a:pt x="222" y="143"/>
                  <a:pt x="219" y="151"/>
                  <a:pt x="213" y="157"/>
                </a:cubicBezTo>
                <a:cubicBezTo>
                  <a:pt x="207" y="164"/>
                  <a:pt x="200" y="170"/>
                  <a:pt x="191" y="174"/>
                </a:cubicBezTo>
                <a:cubicBezTo>
                  <a:pt x="182" y="179"/>
                  <a:pt x="172" y="182"/>
                  <a:pt x="162" y="184"/>
                </a:cubicBezTo>
                <a:cubicBezTo>
                  <a:pt x="152" y="186"/>
                  <a:pt x="140" y="187"/>
                  <a:pt x="125" y="187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81" y="186"/>
                  <a:pt x="67" y="185"/>
                  <a:pt x="56" y="182"/>
                </a:cubicBezTo>
                <a:cubicBezTo>
                  <a:pt x="45" y="180"/>
                  <a:pt x="36" y="176"/>
                  <a:pt x="28" y="172"/>
                </a:cubicBezTo>
                <a:cubicBezTo>
                  <a:pt x="20" y="167"/>
                  <a:pt x="14" y="162"/>
                  <a:pt x="10" y="157"/>
                </a:cubicBezTo>
                <a:cubicBezTo>
                  <a:pt x="5" y="152"/>
                  <a:pt x="2" y="146"/>
                  <a:pt x="0" y="138"/>
                </a:cubicBezTo>
                <a:cubicBezTo>
                  <a:pt x="72" y="133"/>
                  <a:pt x="72" y="133"/>
                  <a:pt x="72" y="133"/>
                </a:cubicBezTo>
                <a:cubicBezTo>
                  <a:pt x="74" y="141"/>
                  <a:pt x="77" y="146"/>
                  <a:pt x="81" y="149"/>
                </a:cubicBezTo>
                <a:cubicBezTo>
                  <a:pt x="85" y="152"/>
                  <a:pt x="91" y="155"/>
                  <a:pt x="99" y="158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75" y="115"/>
                  <a:pt x="58" y="111"/>
                  <a:pt x="48" y="108"/>
                </a:cubicBezTo>
                <a:cubicBezTo>
                  <a:pt x="38" y="105"/>
                  <a:pt x="29" y="100"/>
                  <a:pt x="21" y="94"/>
                </a:cubicBezTo>
                <a:cubicBezTo>
                  <a:pt x="14" y="87"/>
                  <a:pt x="10" y="79"/>
                  <a:pt x="10" y="69"/>
                </a:cubicBezTo>
                <a:cubicBezTo>
                  <a:pt x="10" y="56"/>
                  <a:pt x="18" y="45"/>
                  <a:pt x="33" y="37"/>
                </a:cubicBezTo>
                <a:cubicBezTo>
                  <a:pt x="48" y="28"/>
                  <a:pt x="70" y="23"/>
                  <a:pt x="99" y="22"/>
                </a:cubicBezTo>
                <a:cubicBezTo>
                  <a:pt x="99" y="0"/>
                  <a:pt x="99" y="0"/>
                  <a:pt x="99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52" y="23"/>
                  <a:pt x="172" y="27"/>
                  <a:pt x="186" y="34"/>
                </a:cubicBezTo>
                <a:cubicBezTo>
                  <a:pt x="200" y="40"/>
                  <a:pt x="210" y="50"/>
                  <a:pt x="214" y="61"/>
                </a:cubicBezTo>
                <a:cubicBezTo>
                  <a:pt x="147" y="68"/>
                  <a:pt x="147" y="68"/>
                  <a:pt x="147" y="68"/>
                </a:cubicBezTo>
                <a:cubicBezTo>
                  <a:pt x="144" y="63"/>
                  <a:pt x="141" y="59"/>
                  <a:pt x="138" y="57"/>
                </a:cubicBezTo>
                <a:cubicBezTo>
                  <a:pt x="136" y="55"/>
                  <a:pt x="131" y="53"/>
                  <a:pt x="125" y="51"/>
                </a:cubicBezTo>
                <a:cubicBezTo>
                  <a:pt x="125" y="83"/>
                  <a:pt x="125" y="83"/>
                  <a:pt x="125" y="83"/>
                </a:cubicBezTo>
                <a:cubicBezTo>
                  <a:pt x="161" y="89"/>
                  <a:pt x="185" y="95"/>
                  <a:pt x="198" y="102"/>
                </a:cubicBezTo>
                <a:close/>
                <a:moveTo>
                  <a:pt x="147" y="152"/>
                </a:moveTo>
                <a:cubicBezTo>
                  <a:pt x="152" y="149"/>
                  <a:pt x="154" y="145"/>
                  <a:pt x="154" y="141"/>
                </a:cubicBezTo>
                <a:cubicBezTo>
                  <a:pt x="154" y="138"/>
                  <a:pt x="152" y="134"/>
                  <a:pt x="148" y="132"/>
                </a:cubicBezTo>
                <a:cubicBezTo>
                  <a:pt x="144" y="129"/>
                  <a:pt x="137" y="126"/>
                  <a:pt x="125" y="123"/>
                </a:cubicBezTo>
                <a:cubicBezTo>
                  <a:pt x="125" y="159"/>
                  <a:pt x="125" y="159"/>
                  <a:pt x="125" y="159"/>
                </a:cubicBezTo>
                <a:cubicBezTo>
                  <a:pt x="135" y="157"/>
                  <a:pt x="143" y="155"/>
                  <a:pt x="147" y="152"/>
                </a:cubicBezTo>
                <a:close/>
                <a:moveTo>
                  <a:pt x="99" y="79"/>
                </a:moveTo>
                <a:cubicBezTo>
                  <a:pt x="99" y="50"/>
                  <a:pt x="99" y="50"/>
                  <a:pt x="99" y="50"/>
                </a:cubicBezTo>
                <a:cubicBezTo>
                  <a:pt x="91" y="52"/>
                  <a:pt x="86" y="54"/>
                  <a:pt x="83" y="56"/>
                </a:cubicBezTo>
                <a:cubicBezTo>
                  <a:pt x="80" y="58"/>
                  <a:pt x="79" y="61"/>
                  <a:pt x="79" y="64"/>
                </a:cubicBezTo>
                <a:cubicBezTo>
                  <a:pt x="79" y="67"/>
                  <a:pt x="80" y="70"/>
                  <a:pt x="83" y="73"/>
                </a:cubicBezTo>
                <a:cubicBezTo>
                  <a:pt x="86" y="75"/>
                  <a:pt x="91" y="77"/>
                  <a:pt x="99" y="79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04" name="Freeform 29"/>
          <p:cNvSpPr>
            <a:spLocks/>
          </p:cNvSpPr>
          <p:nvPr/>
        </p:nvSpPr>
        <p:spPr bwMode="auto">
          <a:xfrm>
            <a:off x="8212138" y="5340351"/>
            <a:ext cx="166688" cy="258763"/>
          </a:xfrm>
          <a:custGeom>
            <a:avLst/>
            <a:gdLst>
              <a:gd name="T0" fmla="*/ 0 w 69"/>
              <a:gd name="T1" fmla="*/ 41 h 108"/>
              <a:gd name="T2" fmla="*/ 0 w 69"/>
              <a:gd name="T3" fmla="*/ 108 h 108"/>
              <a:gd name="T4" fmla="*/ 69 w 69"/>
              <a:gd name="T5" fmla="*/ 66 h 108"/>
              <a:gd name="T6" fmla="*/ 69 w 69"/>
              <a:gd name="T7" fmla="*/ 0 h 108"/>
              <a:gd name="T8" fmla="*/ 0 w 69"/>
              <a:gd name="T9" fmla="*/ 41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8">
                <a:moveTo>
                  <a:pt x="0" y="41"/>
                </a:moveTo>
                <a:cubicBezTo>
                  <a:pt x="0" y="108"/>
                  <a:pt x="0" y="108"/>
                  <a:pt x="0" y="108"/>
                </a:cubicBezTo>
                <a:cubicBezTo>
                  <a:pt x="27" y="97"/>
                  <a:pt x="50" y="83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50" y="16"/>
                  <a:pt x="27" y="30"/>
                  <a:pt x="0" y="41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05" name="Freeform 30"/>
          <p:cNvSpPr>
            <a:spLocks/>
          </p:cNvSpPr>
          <p:nvPr/>
        </p:nvSpPr>
        <p:spPr bwMode="auto">
          <a:xfrm>
            <a:off x="8005763" y="5453063"/>
            <a:ext cx="165100" cy="200025"/>
          </a:xfrm>
          <a:custGeom>
            <a:avLst/>
            <a:gdLst>
              <a:gd name="T0" fmla="*/ 0 w 69"/>
              <a:gd name="T1" fmla="*/ 16 h 83"/>
              <a:gd name="T2" fmla="*/ 0 w 69"/>
              <a:gd name="T3" fmla="*/ 83 h 83"/>
              <a:gd name="T4" fmla="*/ 69 w 69"/>
              <a:gd name="T5" fmla="*/ 67 h 83"/>
              <a:gd name="T6" fmla="*/ 69 w 69"/>
              <a:gd name="T7" fmla="*/ 0 h 83"/>
              <a:gd name="T8" fmla="*/ 0 w 69"/>
              <a:gd name="T9" fmla="*/ 1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3">
                <a:moveTo>
                  <a:pt x="0" y="16"/>
                </a:moveTo>
                <a:cubicBezTo>
                  <a:pt x="0" y="83"/>
                  <a:pt x="0" y="83"/>
                  <a:pt x="0" y="83"/>
                </a:cubicBezTo>
                <a:cubicBezTo>
                  <a:pt x="25" y="79"/>
                  <a:pt x="48" y="74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48" y="8"/>
                  <a:pt x="25" y="13"/>
                  <a:pt x="0" y="16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06" name="Freeform 31"/>
          <p:cNvSpPr>
            <a:spLocks/>
          </p:cNvSpPr>
          <p:nvPr/>
        </p:nvSpPr>
        <p:spPr bwMode="auto">
          <a:xfrm>
            <a:off x="7594601" y="5456238"/>
            <a:ext cx="165100" cy="196850"/>
          </a:xfrm>
          <a:custGeom>
            <a:avLst/>
            <a:gdLst>
              <a:gd name="T0" fmla="*/ 0 w 69"/>
              <a:gd name="T1" fmla="*/ 0 h 82"/>
              <a:gd name="T2" fmla="*/ 0 w 69"/>
              <a:gd name="T3" fmla="*/ 67 h 82"/>
              <a:gd name="T4" fmla="*/ 69 w 69"/>
              <a:gd name="T5" fmla="*/ 82 h 82"/>
              <a:gd name="T6" fmla="*/ 69 w 69"/>
              <a:gd name="T7" fmla="*/ 15 h 82"/>
              <a:gd name="T8" fmla="*/ 0 w 69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22" y="74"/>
                  <a:pt x="45" y="79"/>
                  <a:pt x="69" y="82"/>
                </a:cubicBezTo>
                <a:cubicBezTo>
                  <a:pt x="69" y="15"/>
                  <a:pt x="69" y="15"/>
                  <a:pt x="69" y="15"/>
                </a:cubicBezTo>
                <a:cubicBezTo>
                  <a:pt x="45" y="12"/>
                  <a:pt x="22" y="7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07" name="Freeform 32"/>
          <p:cNvSpPr>
            <a:spLocks/>
          </p:cNvSpPr>
          <p:nvPr/>
        </p:nvSpPr>
        <p:spPr bwMode="auto">
          <a:xfrm>
            <a:off x="7800976" y="5495926"/>
            <a:ext cx="166688" cy="163513"/>
          </a:xfrm>
          <a:custGeom>
            <a:avLst/>
            <a:gdLst>
              <a:gd name="T0" fmla="*/ 33 w 69"/>
              <a:gd name="T1" fmla="*/ 1 h 68"/>
              <a:gd name="T2" fmla="*/ 0 w 69"/>
              <a:gd name="T3" fmla="*/ 0 h 68"/>
              <a:gd name="T4" fmla="*/ 0 w 69"/>
              <a:gd name="T5" fmla="*/ 67 h 68"/>
              <a:gd name="T6" fmla="*/ 33 w 69"/>
              <a:gd name="T7" fmla="*/ 68 h 68"/>
              <a:gd name="T8" fmla="*/ 69 w 69"/>
              <a:gd name="T9" fmla="*/ 66 h 68"/>
              <a:gd name="T10" fmla="*/ 69 w 69"/>
              <a:gd name="T11" fmla="*/ 0 h 68"/>
              <a:gd name="T12" fmla="*/ 33 w 69"/>
              <a:gd name="T13" fmla="*/ 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" h="68">
                <a:moveTo>
                  <a:pt x="33" y="1"/>
                </a:moveTo>
                <a:cubicBezTo>
                  <a:pt x="22" y="1"/>
                  <a:pt x="11" y="1"/>
                  <a:pt x="0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11" y="68"/>
                  <a:pt x="22" y="68"/>
                  <a:pt x="33" y="68"/>
                </a:cubicBezTo>
                <a:cubicBezTo>
                  <a:pt x="45" y="68"/>
                  <a:pt x="57" y="67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57" y="1"/>
                  <a:pt x="45" y="1"/>
                  <a:pt x="33" y="1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08" name="Freeform 33"/>
          <p:cNvSpPr>
            <a:spLocks/>
          </p:cNvSpPr>
          <p:nvPr/>
        </p:nvSpPr>
        <p:spPr bwMode="auto">
          <a:xfrm>
            <a:off x="7389813" y="5345113"/>
            <a:ext cx="166688" cy="257175"/>
          </a:xfrm>
          <a:custGeom>
            <a:avLst/>
            <a:gdLst>
              <a:gd name="T0" fmla="*/ 0 w 69"/>
              <a:gd name="T1" fmla="*/ 0 h 107"/>
              <a:gd name="T2" fmla="*/ 0 w 69"/>
              <a:gd name="T3" fmla="*/ 67 h 107"/>
              <a:gd name="T4" fmla="*/ 69 w 69"/>
              <a:gd name="T5" fmla="*/ 107 h 107"/>
              <a:gd name="T6" fmla="*/ 69 w 69"/>
              <a:gd name="T7" fmla="*/ 40 h 107"/>
              <a:gd name="T8" fmla="*/ 0 w 69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7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18" y="83"/>
                  <a:pt x="42" y="96"/>
                  <a:pt x="69" y="107"/>
                </a:cubicBezTo>
                <a:cubicBezTo>
                  <a:pt x="69" y="40"/>
                  <a:pt x="69" y="40"/>
                  <a:pt x="69" y="40"/>
                </a:cubicBezTo>
                <a:cubicBezTo>
                  <a:pt x="42" y="30"/>
                  <a:pt x="18" y="16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09" name="Freeform 34"/>
          <p:cNvSpPr>
            <a:spLocks/>
          </p:cNvSpPr>
          <p:nvPr/>
        </p:nvSpPr>
        <p:spPr bwMode="auto">
          <a:xfrm>
            <a:off x="7273926" y="5126038"/>
            <a:ext cx="77788" cy="341313"/>
          </a:xfrm>
          <a:custGeom>
            <a:avLst/>
            <a:gdLst>
              <a:gd name="T0" fmla="*/ 0 w 32"/>
              <a:gd name="T1" fmla="*/ 0 h 142"/>
              <a:gd name="T2" fmla="*/ 0 w 32"/>
              <a:gd name="T3" fmla="*/ 67 h 142"/>
              <a:gd name="T4" fmla="*/ 32 w 32"/>
              <a:gd name="T5" fmla="*/ 142 h 142"/>
              <a:gd name="T6" fmla="*/ 32 w 32"/>
              <a:gd name="T7" fmla="*/ 76 h 142"/>
              <a:gd name="T8" fmla="*/ 0 w 32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14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0" y="94"/>
                  <a:pt x="11" y="120"/>
                  <a:pt x="32" y="142"/>
                </a:cubicBezTo>
                <a:cubicBezTo>
                  <a:pt x="32" y="76"/>
                  <a:pt x="32" y="76"/>
                  <a:pt x="32" y="76"/>
                </a:cubicBezTo>
                <a:cubicBezTo>
                  <a:pt x="11" y="53"/>
                  <a:pt x="0" y="28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10" name="Freeform 35"/>
          <p:cNvSpPr>
            <a:spLocks/>
          </p:cNvSpPr>
          <p:nvPr/>
        </p:nvSpPr>
        <p:spPr bwMode="auto">
          <a:xfrm>
            <a:off x="8416926" y="5126038"/>
            <a:ext cx="69850" cy="334963"/>
          </a:xfrm>
          <a:custGeom>
            <a:avLst/>
            <a:gdLst>
              <a:gd name="T0" fmla="*/ 29 w 29"/>
              <a:gd name="T1" fmla="*/ 0 h 139"/>
              <a:gd name="T2" fmla="*/ 0 w 29"/>
              <a:gd name="T3" fmla="*/ 72 h 139"/>
              <a:gd name="T4" fmla="*/ 0 w 29"/>
              <a:gd name="T5" fmla="*/ 139 h 139"/>
              <a:gd name="T6" fmla="*/ 29 w 29"/>
              <a:gd name="T7" fmla="*/ 67 h 139"/>
              <a:gd name="T8" fmla="*/ 29 w 29"/>
              <a:gd name="T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39">
                <a:moveTo>
                  <a:pt x="29" y="0"/>
                </a:moveTo>
                <a:cubicBezTo>
                  <a:pt x="29" y="26"/>
                  <a:pt x="18" y="51"/>
                  <a:pt x="0" y="72"/>
                </a:cubicBezTo>
                <a:cubicBezTo>
                  <a:pt x="0" y="139"/>
                  <a:pt x="0" y="139"/>
                  <a:pt x="0" y="139"/>
                </a:cubicBezTo>
                <a:cubicBezTo>
                  <a:pt x="18" y="117"/>
                  <a:pt x="29" y="93"/>
                  <a:pt x="29" y="67"/>
                </a:cubicBezTo>
                <a:lnTo>
                  <a:pt x="29" y="0"/>
                </a:ln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11" name="Freeform 36"/>
          <p:cNvSpPr>
            <a:spLocks/>
          </p:cNvSpPr>
          <p:nvPr/>
        </p:nvSpPr>
        <p:spPr bwMode="auto">
          <a:xfrm>
            <a:off x="7556501" y="5440363"/>
            <a:ext cx="38100" cy="176213"/>
          </a:xfrm>
          <a:custGeom>
            <a:avLst/>
            <a:gdLst>
              <a:gd name="T0" fmla="*/ 0 w 16"/>
              <a:gd name="T1" fmla="*/ 0 h 73"/>
              <a:gd name="T2" fmla="*/ 0 w 16"/>
              <a:gd name="T3" fmla="*/ 67 h 73"/>
              <a:gd name="T4" fmla="*/ 16 w 16"/>
              <a:gd name="T5" fmla="*/ 73 h 73"/>
              <a:gd name="T6" fmla="*/ 16 w 16"/>
              <a:gd name="T7" fmla="*/ 6 h 73"/>
              <a:gd name="T8" fmla="*/ 0 w 16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3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5" y="69"/>
                  <a:pt x="11" y="71"/>
                  <a:pt x="16" y="73"/>
                </a:cubicBezTo>
                <a:cubicBezTo>
                  <a:pt x="16" y="6"/>
                  <a:pt x="16" y="6"/>
                  <a:pt x="16" y="6"/>
                </a:cubicBezTo>
                <a:cubicBezTo>
                  <a:pt x="11" y="4"/>
                  <a:pt x="5" y="2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12" name="Freeform 37"/>
          <p:cNvSpPr>
            <a:spLocks/>
          </p:cNvSpPr>
          <p:nvPr/>
        </p:nvSpPr>
        <p:spPr bwMode="auto">
          <a:xfrm>
            <a:off x="8378826" y="5299076"/>
            <a:ext cx="38100" cy="200025"/>
          </a:xfrm>
          <a:custGeom>
            <a:avLst/>
            <a:gdLst>
              <a:gd name="T0" fmla="*/ 0 w 16"/>
              <a:gd name="T1" fmla="*/ 17 h 83"/>
              <a:gd name="T2" fmla="*/ 0 w 16"/>
              <a:gd name="T3" fmla="*/ 83 h 83"/>
              <a:gd name="T4" fmla="*/ 16 w 16"/>
              <a:gd name="T5" fmla="*/ 67 h 83"/>
              <a:gd name="T6" fmla="*/ 16 w 16"/>
              <a:gd name="T7" fmla="*/ 0 h 83"/>
              <a:gd name="T8" fmla="*/ 0 w 16"/>
              <a:gd name="T9" fmla="*/ 17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3">
                <a:moveTo>
                  <a:pt x="0" y="17"/>
                </a:moveTo>
                <a:cubicBezTo>
                  <a:pt x="0" y="83"/>
                  <a:pt x="0" y="83"/>
                  <a:pt x="0" y="83"/>
                </a:cubicBezTo>
                <a:cubicBezTo>
                  <a:pt x="6" y="78"/>
                  <a:pt x="11" y="73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6"/>
                  <a:pt x="6" y="12"/>
                  <a:pt x="0" y="17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13" name="Freeform 38"/>
          <p:cNvSpPr>
            <a:spLocks/>
          </p:cNvSpPr>
          <p:nvPr/>
        </p:nvSpPr>
        <p:spPr bwMode="auto">
          <a:xfrm>
            <a:off x="8170863" y="5438776"/>
            <a:ext cx="41275" cy="176213"/>
          </a:xfrm>
          <a:custGeom>
            <a:avLst/>
            <a:gdLst>
              <a:gd name="T0" fmla="*/ 0 w 17"/>
              <a:gd name="T1" fmla="*/ 6 h 73"/>
              <a:gd name="T2" fmla="*/ 0 w 17"/>
              <a:gd name="T3" fmla="*/ 73 h 73"/>
              <a:gd name="T4" fmla="*/ 17 w 17"/>
              <a:gd name="T5" fmla="*/ 67 h 73"/>
              <a:gd name="T6" fmla="*/ 17 w 17"/>
              <a:gd name="T7" fmla="*/ 0 h 73"/>
              <a:gd name="T8" fmla="*/ 0 w 17"/>
              <a:gd name="T9" fmla="*/ 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73">
                <a:moveTo>
                  <a:pt x="0" y="6"/>
                </a:moveTo>
                <a:cubicBezTo>
                  <a:pt x="0" y="73"/>
                  <a:pt x="0" y="73"/>
                  <a:pt x="0" y="73"/>
                </a:cubicBezTo>
                <a:cubicBezTo>
                  <a:pt x="6" y="71"/>
                  <a:pt x="11" y="69"/>
                  <a:pt x="17" y="67"/>
                </a:cubicBezTo>
                <a:cubicBezTo>
                  <a:pt x="17" y="0"/>
                  <a:pt x="17" y="0"/>
                  <a:pt x="17" y="0"/>
                </a:cubicBezTo>
                <a:cubicBezTo>
                  <a:pt x="11" y="2"/>
                  <a:pt x="6" y="4"/>
                  <a:pt x="0" y="6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14" name="Freeform 39"/>
          <p:cNvSpPr>
            <a:spLocks/>
          </p:cNvSpPr>
          <p:nvPr/>
        </p:nvSpPr>
        <p:spPr bwMode="auto">
          <a:xfrm>
            <a:off x="7351713" y="5308601"/>
            <a:ext cx="38100" cy="196850"/>
          </a:xfrm>
          <a:custGeom>
            <a:avLst/>
            <a:gdLst>
              <a:gd name="T0" fmla="*/ 0 w 16"/>
              <a:gd name="T1" fmla="*/ 0 h 82"/>
              <a:gd name="T2" fmla="*/ 0 w 16"/>
              <a:gd name="T3" fmla="*/ 66 h 82"/>
              <a:gd name="T4" fmla="*/ 16 w 16"/>
              <a:gd name="T5" fmla="*/ 82 h 82"/>
              <a:gd name="T6" fmla="*/ 16 w 16"/>
              <a:gd name="T7" fmla="*/ 15 h 82"/>
              <a:gd name="T8" fmla="*/ 0 w 16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4" y="72"/>
                  <a:pt x="10" y="77"/>
                  <a:pt x="16" y="82"/>
                </a:cubicBezTo>
                <a:cubicBezTo>
                  <a:pt x="16" y="15"/>
                  <a:pt x="16" y="15"/>
                  <a:pt x="16" y="15"/>
                </a:cubicBezTo>
                <a:cubicBezTo>
                  <a:pt x="10" y="10"/>
                  <a:pt x="4" y="5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15" name="Freeform 40"/>
          <p:cNvSpPr>
            <a:spLocks/>
          </p:cNvSpPr>
          <p:nvPr/>
        </p:nvSpPr>
        <p:spPr bwMode="auto">
          <a:xfrm>
            <a:off x="7967663" y="5491163"/>
            <a:ext cx="38100" cy="163513"/>
          </a:xfrm>
          <a:custGeom>
            <a:avLst/>
            <a:gdLst>
              <a:gd name="T0" fmla="*/ 0 w 16"/>
              <a:gd name="T1" fmla="*/ 2 h 68"/>
              <a:gd name="T2" fmla="*/ 0 w 16"/>
              <a:gd name="T3" fmla="*/ 68 h 68"/>
              <a:gd name="T4" fmla="*/ 16 w 16"/>
              <a:gd name="T5" fmla="*/ 67 h 68"/>
              <a:gd name="T6" fmla="*/ 16 w 16"/>
              <a:gd name="T7" fmla="*/ 0 h 68"/>
              <a:gd name="T8" fmla="*/ 0 w 16"/>
              <a:gd name="T9" fmla="*/ 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8">
                <a:moveTo>
                  <a:pt x="0" y="2"/>
                </a:moveTo>
                <a:cubicBezTo>
                  <a:pt x="0" y="68"/>
                  <a:pt x="0" y="68"/>
                  <a:pt x="0" y="68"/>
                </a:cubicBezTo>
                <a:cubicBezTo>
                  <a:pt x="5" y="68"/>
                  <a:pt x="11" y="67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1"/>
                  <a:pt x="5" y="1"/>
                  <a:pt x="0" y="2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16" name="Freeform 41"/>
          <p:cNvSpPr>
            <a:spLocks/>
          </p:cNvSpPr>
          <p:nvPr/>
        </p:nvSpPr>
        <p:spPr bwMode="auto">
          <a:xfrm>
            <a:off x="7759701" y="5491163"/>
            <a:ext cx="41275" cy="166688"/>
          </a:xfrm>
          <a:custGeom>
            <a:avLst/>
            <a:gdLst>
              <a:gd name="T0" fmla="*/ 0 w 17"/>
              <a:gd name="T1" fmla="*/ 0 h 69"/>
              <a:gd name="T2" fmla="*/ 0 w 17"/>
              <a:gd name="T3" fmla="*/ 67 h 69"/>
              <a:gd name="T4" fmla="*/ 17 w 17"/>
              <a:gd name="T5" fmla="*/ 69 h 69"/>
              <a:gd name="T6" fmla="*/ 17 w 17"/>
              <a:gd name="T7" fmla="*/ 2 h 69"/>
              <a:gd name="T8" fmla="*/ 0 w 17"/>
              <a:gd name="T9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69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6" y="68"/>
                  <a:pt x="11" y="68"/>
                  <a:pt x="17" y="69"/>
                </a:cubicBezTo>
                <a:cubicBezTo>
                  <a:pt x="17" y="2"/>
                  <a:pt x="17" y="2"/>
                  <a:pt x="17" y="2"/>
                </a:cubicBezTo>
                <a:cubicBezTo>
                  <a:pt x="11" y="2"/>
                  <a:pt x="6" y="1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17" name="Freeform 42"/>
          <p:cNvSpPr>
            <a:spLocks noEditPoints="1"/>
          </p:cNvSpPr>
          <p:nvPr/>
        </p:nvSpPr>
        <p:spPr bwMode="auto">
          <a:xfrm>
            <a:off x="7323138" y="4548188"/>
            <a:ext cx="1211263" cy="746125"/>
          </a:xfrm>
          <a:custGeom>
            <a:avLst/>
            <a:gdLst>
              <a:gd name="T0" fmla="*/ 252 w 504"/>
              <a:gd name="T1" fmla="*/ 0 h 310"/>
              <a:gd name="T2" fmla="*/ 504 w 504"/>
              <a:gd name="T3" fmla="*/ 155 h 310"/>
              <a:gd name="T4" fmla="*/ 252 w 504"/>
              <a:gd name="T5" fmla="*/ 310 h 310"/>
              <a:gd name="T6" fmla="*/ 0 w 504"/>
              <a:gd name="T7" fmla="*/ 155 h 310"/>
              <a:gd name="T8" fmla="*/ 252 w 504"/>
              <a:gd name="T9" fmla="*/ 0 h 310"/>
              <a:gd name="T10" fmla="*/ 252 w 504"/>
              <a:gd name="T11" fmla="*/ 274 h 310"/>
              <a:gd name="T12" fmla="*/ 444 w 504"/>
              <a:gd name="T13" fmla="*/ 155 h 310"/>
              <a:gd name="T14" fmla="*/ 252 w 504"/>
              <a:gd name="T15" fmla="*/ 37 h 310"/>
              <a:gd name="T16" fmla="*/ 60 w 504"/>
              <a:gd name="T17" fmla="*/ 155 h 310"/>
              <a:gd name="T18" fmla="*/ 252 w 504"/>
              <a:gd name="T19" fmla="*/ 274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4" h="310">
                <a:moveTo>
                  <a:pt x="252" y="0"/>
                </a:moveTo>
                <a:cubicBezTo>
                  <a:pt x="391" y="0"/>
                  <a:pt x="504" y="70"/>
                  <a:pt x="504" y="155"/>
                </a:cubicBezTo>
                <a:cubicBezTo>
                  <a:pt x="504" y="241"/>
                  <a:pt x="391" y="310"/>
                  <a:pt x="252" y="310"/>
                </a:cubicBezTo>
                <a:cubicBezTo>
                  <a:pt x="113" y="310"/>
                  <a:pt x="0" y="241"/>
                  <a:pt x="0" y="155"/>
                </a:cubicBezTo>
                <a:cubicBezTo>
                  <a:pt x="0" y="70"/>
                  <a:pt x="113" y="0"/>
                  <a:pt x="252" y="0"/>
                </a:cubicBezTo>
                <a:close/>
                <a:moveTo>
                  <a:pt x="252" y="274"/>
                </a:moveTo>
                <a:cubicBezTo>
                  <a:pt x="358" y="274"/>
                  <a:pt x="444" y="221"/>
                  <a:pt x="444" y="155"/>
                </a:cubicBezTo>
                <a:cubicBezTo>
                  <a:pt x="444" y="90"/>
                  <a:pt x="358" y="37"/>
                  <a:pt x="252" y="37"/>
                </a:cubicBezTo>
                <a:cubicBezTo>
                  <a:pt x="146" y="37"/>
                  <a:pt x="60" y="90"/>
                  <a:pt x="60" y="155"/>
                </a:cubicBezTo>
                <a:cubicBezTo>
                  <a:pt x="60" y="221"/>
                  <a:pt x="146" y="274"/>
                  <a:pt x="252" y="274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18" name="Freeform 43"/>
          <p:cNvSpPr>
            <a:spLocks noEditPoints="1"/>
          </p:cNvSpPr>
          <p:nvPr/>
        </p:nvSpPr>
        <p:spPr bwMode="auto">
          <a:xfrm>
            <a:off x="7851776" y="4789488"/>
            <a:ext cx="179388" cy="261938"/>
          </a:xfrm>
          <a:custGeom>
            <a:avLst/>
            <a:gdLst>
              <a:gd name="T0" fmla="*/ 4 w 75"/>
              <a:gd name="T1" fmla="*/ 6 h 109"/>
              <a:gd name="T2" fmla="*/ 20 w 75"/>
              <a:gd name="T3" fmla="*/ 0 h 109"/>
              <a:gd name="T4" fmla="*/ 20 w 75"/>
              <a:gd name="T5" fmla="*/ 29 h 109"/>
              <a:gd name="T6" fmla="*/ 4 w 75"/>
              <a:gd name="T7" fmla="*/ 23 h 109"/>
              <a:gd name="T8" fmla="*/ 0 w 75"/>
              <a:gd name="T9" fmla="*/ 14 h 109"/>
              <a:gd name="T10" fmla="*/ 4 w 75"/>
              <a:gd name="T11" fmla="*/ 6 h 109"/>
              <a:gd name="T12" fmla="*/ 46 w 75"/>
              <a:gd name="T13" fmla="*/ 109 h 109"/>
              <a:gd name="T14" fmla="*/ 68 w 75"/>
              <a:gd name="T15" fmla="*/ 102 h 109"/>
              <a:gd name="T16" fmla="*/ 75 w 75"/>
              <a:gd name="T17" fmla="*/ 91 h 109"/>
              <a:gd name="T18" fmla="*/ 69 w 75"/>
              <a:gd name="T19" fmla="*/ 82 h 109"/>
              <a:gd name="T20" fmla="*/ 46 w 75"/>
              <a:gd name="T21" fmla="*/ 73 h 109"/>
              <a:gd name="T22" fmla="*/ 46 w 75"/>
              <a:gd name="T23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5" h="109">
                <a:moveTo>
                  <a:pt x="4" y="6"/>
                </a:moveTo>
                <a:cubicBezTo>
                  <a:pt x="7" y="4"/>
                  <a:pt x="12" y="2"/>
                  <a:pt x="20" y="0"/>
                </a:cubicBezTo>
                <a:cubicBezTo>
                  <a:pt x="20" y="29"/>
                  <a:pt x="20" y="29"/>
                  <a:pt x="20" y="29"/>
                </a:cubicBezTo>
                <a:cubicBezTo>
                  <a:pt x="12" y="27"/>
                  <a:pt x="7" y="25"/>
                  <a:pt x="4" y="23"/>
                </a:cubicBezTo>
                <a:cubicBezTo>
                  <a:pt x="1" y="20"/>
                  <a:pt x="0" y="17"/>
                  <a:pt x="0" y="14"/>
                </a:cubicBezTo>
                <a:cubicBezTo>
                  <a:pt x="0" y="11"/>
                  <a:pt x="1" y="8"/>
                  <a:pt x="4" y="6"/>
                </a:cubicBezTo>
                <a:close/>
                <a:moveTo>
                  <a:pt x="46" y="109"/>
                </a:moveTo>
                <a:cubicBezTo>
                  <a:pt x="56" y="107"/>
                  <a:pt x="64" y="105"/>
                  <a:pt x="68" y="102"/>
                </a:cubicBezTo>
                <a:cubicBezTo>
                  <a:pt x="73" y="99"/>
                  <a:pt x="75" y="95"/>
                  <a:pt x="75" y="91"/>
                </a:cubicBezTo>
                <a:cubicBezTo>
                  <a:pt x="75" y="88"/>
                  <a:pt x="73" y="84"/>
                  <a:pt x="69" y="82"/>
                </a:cubicBezTo>
                <a:cubicBezTo>
                  <a:pt x="65" y="79"/>
                  <a:pt x="58" y="76"/>
                  <a:pt x="46" y="73"/>
                </a:cubicBezTo>
                <a:lnTo>
                  <a:pt x="46" y="109"/>
                </a:ln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19" name="Freeform 44"/>
          <p:cNvSpPr>
            <a:spLocks noEditPoints="1"/>
          </p:cNvSpPr>
          <p:nvPr/>
        </p:nvSpPr>
        <p:spPr bwMode="auto">
          <a:xfrm>
            <a:off x="7467601" y="4637088"/>
            <a:ext cx="922338" cy="571500"/>
          </a:xfrm>
          <a:custGeom>
            <a:avLst/>
            <a:gdLst>
              <a:gd name="T0" fmla="*/ 192 w 384"/>
              <a:gd name="T1" fmla="*/ 0 h 237"/>
              <a:gd name="T2" fmla="*/ 384 w 384"/>
              <a:gd name="T3" fmla="*/ 118 h 237"/>
              <a:gd name="T4" fmla="*/ 192 w 384"/>
              <a:gd name="T5" fmla="*/ 237 h 237"/>
              <a:gd name="T6" fmla="*/ 0 w 384"/>
              <a:gd name="T7" fmla="*/ 118 h 237"/>
              <a:gd name="T8" fmla="*/ 192 w 384"/>
              <a:gd name="T9" fmla="*/ 0 h 237"/>
              <a:gd name="T10" fmla="*/ 294 w 384"/>
              <a:gd name="T11" fmla="*/ 170 h 237"/>
              <a:gd name="T12" fmla="*/ 303 w 384"/>
              <a:gd name="T13" fmla="*/ 148 h 237"/>
              <a:gd name="T14" fmla="*/ 279 w 384"/>
              <a:gd name="T15" fmla="*/ 115 h 237"/>
              <a:gd name="T16" fmla="*/ 206 w 384"/>
              <a:gd name="T17" fmla="*/ 96 h 237"/>
              <a:gd name="T18" fmla="*/ 206 w 384"/>
              <a:gd name="T19" fmla="*/ 64 h 237"/>
              <a:gd name="T20" fmla="*/ 219 w 384"/>
              <a:gd name="T21" fmla="*/ 70 h 237"/>
              <a:gd name="T22" fmla="*/ 228 w 384"/>
              <a:gd name="T23" fmla="*/ 81 h 237"/>
              <a:gd name="T24" fmla="*/ 295 w 384"/>
              <a:gd name="T25" fmla="*/ 74 h 237"/>
              <a:gd name="T26" fmla="*/ 267 w 384"/>
              <a:gd name="T27" fmla="*/ 47 h 237"/>
              <a:gd name="T28" fmla="*/ 206 w 384"/>
              <a:gd name="T29" fmla="*/ 35 h 237"/>
              <a:gd name="T30" fmla="*/ 206 w 384"/>
              <a:gd name="T31" fmla="*/ 13 h 237"/>
              <a:gd name="T32" fmla="*/ 180 w 384"/>
              <a:gd name="T33" fmla="*/ 13 h 237"/>
              <a:gd name="T34" fmla="*/ 180 w 384"/>
              <a:gd name="T35" fmla="*/ 35 h 237"/>
              <a:gd name="T36" fmla="*/ 114 w 384"/>
              <a:gd name="T37" fmla="*/ 50 h 237"/>
              <a:gd name="T38" fmla="*/ 91 w 384"/>
              <a:gd name="T39" fmla="*/ 82 h 237"/>
              <a:gd name="T40" fmla="*/ 103 w 384"/>
              <a:gd name="T41" fmla="*/ 107 h 237"/>
              <a:gd name="T42" fmla="*/ 129 w 384"/>
              <a:gd name="T43" fmla="*/ 121 h 237"/>
              <a:gd name="T44" fmla="*/ 180 w 384"/>
              <a:gd name="T45" fmla="*/ 132 h 237"/>
              <a:gd name="T46" fmla="*/ 180 w 384"/>
              <a:gd name="T47" fmla="*/ 171 h 237"/>
              <a:gd name="T48" fmla="*/ 162 w 384"/>
              <a:gd name="T49" fmla="*/ 162 h 237"/>
              <a:gd name="T50" fmla="*/ 153 w 384"/>
              <a:gd name="T51" fmla="*/ 146 h 237"/>
              <a:gd name="T52" fmla="*/ 81 w 384"/>
              <a:gd name="T53" fmla="*/ 151 h 237"/>
              <a:gd name="T54" fmla="*/ 91 w 384"/>
              <a:gd name="T55" fmla="*/ 170 h 237"/>
              <a:gd name="T56" fmla="*/ 109 w 384"/>
              <a:gd name="T57" fmla="*/ 185 h 237"/>
              <a:gd name="T58" fmla="*/ 137 w 384"/>
              <a:gd name="T59" fmla="*/ 195 h 237"/>
              <a:gd name="T60" fmla="*/ 180 w 384"/>
              <a:gd name="T61" fmla="*/ 200 h 237"/>
              <a:gd name="T62" fmla="*/ 180 w 384"/>
              <a:gd name="T63" fmla="*/ 221 h 237"/>
              <a:gd name="T64" fmla="*/ 206 w 384"/>
              <a:gd name="T65" fmla="*/ 221 h 237"/>
              <a:gd name="T66" fmla="*/ 206 w 384"/>
              <a:gd name="T67" fmla="*/ 200 h 237"/>
              <a:gd name="T68" fmla="*/ 243 w 384"/>
              <a:gd name="T69" fmla="*/ 197 h 237"/>
              <a:gd name="T70" fmla="*/ 272 w 384"/>
              <a:gd name="T71" fmla="*/ 187 h 237"/>
              <a:gd name="T72" fmla="*/ 294 w 384"/>
              <a:gd name="T73" fmla="*/ 17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4" h="237">
                <a:moveTo>
                  <a:pt x="192" y="0"/>
                </a:moveTo>
                <a:cubicBezTo>
                  <a:pt x="298" y="0"/>
                  <a:pt x="384" y="53"/>
                  <a:pt x="384" y="118"/>
                </a:cubicBezTo>
                <a:cubicBezTo>
                  <a:pt x="384" y="184"/>
                  <a:pt x="298" y="237"/>
                  <a:pt x="192" y="237"/>
                </a:cubicBezTo>
                <a:cubicBezTo>
                  <a:pt x="86" y="237"/>
                  <a:pt x="0" y="184"/>
                  <a:pt x="0" y="118"/>
                </a:cubicBezTo>
                <a:cubicBezTo>
                  <a:pt x="0" y="53"/>
                  <a:pt x="86" y="0"/>
                  <a:pt x="192" y="0"/>
                </a:cubicBezTo>
                <a:close/>
                <a:moveTo>
                  <a:pt x="294" y="170"/>
                </a:moveTo>
                <a:cubicBezTo>
                  <a:pt x="300" y="164"/>
                  <a:pt x="303" y="156"/>
                  <a:pt x="303" y="148"/>
                </a:cubicBezTo>
                <a:cubicBezTo>
                  <a:pt x="303" y="135"/>
                  <a:pt x="295" y="123"/>
                  <a:pt x="279" y="115"/>
                </a:cubicBezTo>
                <a:cubicBezTo>
                  <a:pt x="266" y="108"/>
                  <a:pt x="242" y="102"/>
                  <a:pt x="206" y="96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12" y="66"/>
                  <a:pt x="217" y="68"/>
                  <a:pt x="219" y="70"/>
                </a:cubicBezTo>
                <a:cubicBezTo>
                  <a:pt x="222" y="72"/>
                  <a:pt x="225" y="76"/>
                  <a:pt x="228" y="81"/>
                </a:cubicBezTo>
                <a:cubicBezTo>
                  <a:pt x="295" y="74"/>
                  <a:pt x="295" y="74"/>
                  <a:pt x="295" y="74"/>
                </a:cubicBezTo>
                <a:cubicBezTo>
                  <a:pt x="291" y="63"/>
                  <a:pt x="281" y="53"/>
                  <a:pt x="267" y="47"/>
                </a:cubicBezTo>
                <a:cubicBezTo>
                  <a:pt x="253" y="40"/>
                  <a:pt x="233" y="36"/>
                  <a:pt x="206" y="35"/>
                </a:cubicBezTo>
                <a:cubicBezTo>
                  <a:pt x="206" y="13"/>
                  <a:pt x="206" y="13"/>
                  <a:pt x="206" y="13"/>
                </a:cubicBezTo>
                <a:cubicBezTo>
                  <a:pt x="180" y="13"/>
                  <a:pt x="180" y="13"/>
                  <a:pt x="180" y="13"/>
                </a:cubicBezTo>
                <a:cubicBezTo>
                  <a:pt x="180" y="35"/>
                  <a:pt x="180" y="35"/>
                  <a:pt x="180" y="35"/>
                </a:cubicBezTo>
                <a:cubicBezTo>
                  <a:pt x="151" y="36"/>
                  <a:pt x="129" y="41"/>
                  <a:pt x="114" y="50"/>
                </a:cubicBezTo>
                <a:cubicBezTo>
                  <a:pt x="99" y="58"/>
                  <a:pt x="91" y="69"/>
                  <a:pt x="91" y="82"/>
                </a:cubicBezTo>
                <a:cubicBezTo>
                  <a:pt x="91" y="92"/>
                  <a:pt x="95" y="100"/>
                  <a:pt x="103" y="107"/>
                </a:cubicBezTo>
                <a:cubicBezTo>
                  <a:pt x="110" y="113"/>
                  <a:pt x="119" y="118"/>
                  <a:pt x="129" y="121"/>
                </a:cubicBezTo>
                <a:cubicBezTo>
                  <a:pt x="139" y="124"/>
                  <a:pt x="156" y="128"/>
                  <a:pt x="180" y="132"/>
                </a:cubicBezTo>
                <a:cubicBezTo>
                  <a:pt x="180" y="171"/>
                  <a:pt x="180" y="171"/>
                  <a:pt x="180" y="171"/>
                </a:cubicBezTo>
                <a:cubicBezTo>
                  <a:pt x="172" y="168"/>
                  <a:pt x="166" y="165"/>
                  <a:pt x="162" y="162"/>
                </a:cubicBezTo>
                <a:cubicBezTo>
                  <a:pt x="158" y="159"/>
                  <a:pt x="155" y="154"/>
                  <a:pt x="153" y="146"/>
                </a:cubicBezTo>
                <a:cubicBezTo>
                  <a:pt x="81" y="151"/>
                  <a:pt x="81" y="151"/>
                  <a:pt x="81" y="151"/>
                </a:cubicBezTo>
                <a:cubicBezTo>
                  <a:pt x="83" y="159"/>
                  <a:pt x="86" y="165"/>
                  <a:pt x="91" y="170"/>
                </a:cubicBezTo>
                <a:cubicBezTo>
                  <a:pt x="95" y="175"/>
                  <a:pt x="101" y="180"/>
                  <a:pt x="109" y="185"/>
                </a:cubicBezTo>
                <a:cubicBezTo>
                  <a:pt x="117" y="189"/>
                  <a:pt x="126" y="193"/>
                  <a:pt x="137" y="195"/>
                </a:cubicBezTo>
                <a:cubicBezTo>
                  <a:pt x="148" y="198"/>
                  <a:pt x="162" y="199"/>
                  <a:pt x="180" y="200"/>
                </a:cubicBezTo>
                <a:cubicBezTo>
                  <a:pt x="180" y="221"/>
                  <a:pt x="180" y="221"/>
                  <a:pt x="180" y="221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06" y="200"/>
                  <a:pt x="206" y="200"/>
                  <a:pt x="206" y="200"/>
                </a:cubicBezTo>
                <a:cubicBezTo>
                  <a:pt x="221" y="200"/>
                  <a:pt x="233" y="199"/>
                  <a:pt x="243" y="197"/>
                </a:cubicBezTo>
                <a:cubicBezTo>
                  <a:pt x="253" y="195"/>
                  <a:pt x="263" y="192"/>
                  <a:pt x="272" y="187"/>
                </a:cubicBezTo>
                <a:cubicBezTo>
                  <a:pt x="281" y="183"/>
                  <a:pt x="288" y="177"/>
                  <a:pt x="294" y="17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20" name="Freeform 45"/>
          <p:cNvSpPr>
            <a:spLocks noEditPoints="1"/>
          </p:cNvSpPr>
          <p:nvPr/>
        </p:nvSpPr>
        <p:spPr bwMode="auto">
          <a:xfrm>
            <a:off x="7661276" y="4668838"/>
            <a:ext cx="533400" cy="500063"/>
          </a:xfrm>
          <a:custGeom>
            <a:avLst/>
            <a:gdLst>
              <a:gd name="T0" fmla="*/ 198 w 222"/>
              <a:gd name="T1" fmla="*/ 102 h 208"/>
              <a:gd name="T2" fmla="*/ 222 w 222"/>
              <a:gd name="T3" fmla="*/ 135 h 208"/>
              <a:gd name="T4" fmla="*/ 213 w 222"/>
              <a:gd name="T5" fmla="*/ 157 h 208"/>
              <a:gd name="T6" fmla="*/ 191 w 222"/>
              <a:gd name="T7" fmla="*/ 174 h 208"/>
              <a:gd name="T8" fmla="*/ 162 w 222"/>
              <a:gd name="T9" fmla="*/ 184 h 208"/>
              <a:gd name="T10" fmla="*/ 125 w 222"/>
              <a:gd name="T11" fmla="*/ 187 h 208"/>
              <a:gd name="T12" fmla="*/ 125 w 222"/>
              <a:gd name="T13" fmla="*/ 208 h 208"/>
              <a:gd name="T14" fmla="*/ 99 w 222"/>
              <a:gd name="T15" fmla="*/ 208 h 208"/>
              <a:gd name="T16" fmla="*/ 99 w 222"/>
              <a:gd name="T17" fmla="*/ 187 h 208"/>
              <a:gd name="T18" fmla="*/ 56 w 222"/>
              <a:gd name="T19" fmla="*/ 182 h 208"/>
              <a:gd name="T20" fmla="*/ 28 w 222"/>
              <a:gd name="T21" fmla="*/ 172 h 208"/>
              <a:gd name="T22" fmla="*/ 10 w 222"/>
              <a:gd name="T23" fmla="*/ 157 h 208"/>
              <a:gd name="T24" fmla="*/ 0 w 222"/>
              <a:gd name="T25" fmla="*/ 138 h 208"/>
              <a:gd name="T26" fmla="*/ 72 w 222"/>
              <a:gd name="T27" fmla="*/ 133 h 208"/>
              <a:gd name="T28" fmla="*/ 81 w 222"/>
              <a:gd name="T29" fmla="*/ 149 h 208"/>
              <a:gd name="T30" fmla="*/ 99 w 222"/>
              <a:gd name="T31" fmla="*/ 158 h 208"/>
              <a:gd name="T32" fmla="*/ 99 w 222"/>
              <a:gd name="T33" fmla="*/ 119 h 208"/>
              <a:gd name="T34" fmla="*/ 48 w 222"/>
              <a:gd name="T35" fmla="*/ 108 h 208"/>
              <a:gd name="T36" fmla="*/ 22 w 222"/>
              <a:gd name="T37" fmla="*/ 94 h 208"/>
              <a:gd name="T38" fmla="*/ 10 w 222"/>
              <a:gd name="T39" fmla="*/ 69 h 208"/>
              <a:gd name="T40" fmla="*/ 33 w 222"/>
              <a:gd name="T41" fmla="*/ 37 h 208"/>
              <a:gd name="T42" fmla="*/ 99 w 222"/>
              <a:gd name="T43" fmla="*/ 22 h 208"/>
              <a:gd name="T44" fmla="*/ 99 w 222"/>
              <a:gd name="T45" fmla="*/ 0 h 208"/>
              <a:gd name="T46" fmla="*/ 125 w 222"/>
              <a:gd name="T47" fmla="*/ 0 h 208"/>
              <a:gd name="T48" fmla="*/ 125 w 222"/>
              <a:gd name="T49" fmla="*/ 22 h 208"/>
              <a:gd name="T50" fmla="*/ 186 w 222"/>
              <a:gd name="T51" fmla="*/ 34 h 208"/>
              <a:gd name="T52" fmla="*/ 214 w 222"/>
              <a:gd name="T53" fmla="*/ 61 h 208"/>
              <a:gd name="T54" fmla="*/ 147 w 222"/>
              <a:gd name="T55" fmla="*/ 68 h 208"/>
              <a:gd name="T56" fmla="*/ 138 w 222"/>
              <a:gd name="T57" fmla="*/ 57 h 208"/>
              <a:gd name="T58" fmla="*/ 125 w 222"/>
              <a:gd name="T59" fmla="*/ 51 h 208"/>
              <a:gd name="T60" fmla="*/ 125 w 222"/>
              <a:gd name="T61" fmla="*/ 83 h 208"/>
              <a:gd name="T62" fmla="*/ 198 w 222"/>
              <a:gd name="T63" fmla="*/ 102 h 208"/>
              <a:gd name="T64" fmla="*/ 147 w 222"/>
              <a:gd name="T65" fmla="*/ 152 h 208"/>
              <a:gd name="T66" fmla="*/ 154 w 222"/>
              <a:gd name="T67" fmla="*/ 141 h 208"/>
              <a:gd name="T68" fmla="*/ 148 w 222"/>
              <a:gd name="T69" fmla="*/ 132 h 208"/>
              <a:gd name="T70" fmla="*/ 125 w 222"/>
              <a:gd name="T71" fmla="*/ 123 h 208"/>
              <a:gd name="T72" fmla="*/ 125 w 222"/>
              <a:gd name="T73" fmla="*/ 159 h 208"/>
              <a:gd name="T74" fmla="*/ 147 w 222"/>
              <a:gd name="T75" fmla="*/ 152 h 208"/>
              <a:gd name="T76" fmla="*/ 99 w 222"/>
              <a:gd name="T77" fmla="*/ 79 h 208"/>
              <a:gd name="T78" fmla="*/ 99 w 222"/>
              <a:gd name="T79" fmla="*/ 50 h 208"/>
              <a:gd name="T80" fmla="*/ 83 w 222"/>
              <a:gd name="T81" fmla="*/ 56 h 208"/>
              <a:gd name="T82" fmla="*/ 79 w 222"/>
              <a:gd name="T83" fmla="*/ 64 h 208"/>
              <a:gd name="T84" fmla="*/ 83 w 222"/>
              <a:gd name="T85" fmla="*/ 73 h 208"/>
              <a:gd name="T86" fmla="*/ 99 w 222"/>
              <a:gd name="T87" fmla="*/ 79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2" h="208">
                <a:moveTo>
                  <a:pt x="198" y="102"/>
                </a:moveTo>
                <a:cubicBezTo>
                  <a:pt x="214" y="110"/>
                  <a:pt x="222" y="122"/>
                  <a:pt x="222" y="135"/>
                </a:cubicBezTo>
                <a:cubicBezTo>
                  <a:pt x="222" y="143"/>
                  <a:pt x="219" y="151"/>
                  <a:pt x="213" y="157"/>
                </a:cubicBezTo>
                <a:cubicBezTo>
                  <a:pt x="207" y="164"/>
                  <a:pt x="200" y="170"/>
                  <a:pt x="191" y="174"/>
                </a:cubicBezTo>
                <a:cubicBezTo>
                  <a:pt x="182" y="179"/>
                  <a:pt x="172" y="182"/>
                  <a:pt x="162" y="184"/>
                </a:cubicBezTo>
                <a:cubicBezTo>
                  <a:pt x="152" y="186"/>
                  <a:pt x="140" y="187"/>
                  <a:pt x="125" y="187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81" y="186"/>
                  <a:pt x="67" y="185"/>
                  <a:pt x="56" y="182"/>
                </a:cubicBezTo>
                <a:cubicBezTo>
                  <a:pt x="45" y="180"/>
                  <a:pt x="36" y="176"/>
                  <a:pt x="28" y="172"/>
                </a:cubicBezTo>
                <a:cubicBezTo>
                  <a:pt x="20" y="167"/>
                  <a:pt x="14" y="162"/>
                  <a:pt x="10" y="157"/>
                </a:cubicBezTo>
                <a:cubicBezTo>
                  <a:pt x="5" y="152"/>
                  <a:pt x="2" y="146"/>
                  <a:pt x="0" y="138"/>
                </a:cubicBezTo>
                <a:cubicBezTo>
                  <a:pt x="72" y="133"/>
                  <a:pt x="72" y="133"/>
                  <a:pt x="72" y="133"/>
                </a:cubicBezTo>
                <a:cubicBezTo>
                  <a:pt x="74" y="141"/>
                  <a:pt x="77" y="146"/>
                  <a:pt x="81" y="149"/>
                </a:cubicBezTo>
                <a:cubicBezTo>
                  <a:pt x="85" y="152"/>
                  <a:pt x="91" y="155"/>
                  <a:pt x="99" y="158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75" y="115"/>
                  <a:pt x="58" y="111"/>
                  <a:pt x="48" y="108"/>
                </a:cubicBezTo>
                <a:cubicBezTo>
                  <a:pt x="38" y="105"/>
                  <a:pt x="29" y="100"/>
                  <a:pt x="22" y="94"/>
                </a:cubicBezTo>
                <a:cubicBezTo>
                  <a:pt x="14" y="87"/>
                  <a:pt x="10" y="79"/>
                  <a:pt x="10" y="69"/>
                </a:cubicBezTo>
                <a:cubicBezTo>
                  <a:pt x="10" y="56"/>
                  <a:pt x="18" y="45"/>
                  <a:pt x="33" y="37"/>
                </a:cubicBezTo>
                <a:cubicBezTo>
                  <a:pt x="48" y="28"/>
                  <a:pt x="70" y="23"/>
                  <a:pt x="99" y="22"/>
                </a:cubicBezTo>
                <a:cubicBezTo>
                  <a:pt x="99" y="0"/>
                  <a:pt x="99" y="0"/>
                  <a:pt x="99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52" y="23"/>
                  <a:pt x="172" y="27"/>
                  <a:pt x="186" y="34"/>
                </a:cubicBezTo>
                <a:cubicBezTo>
                  <a:pt x="200" y="40"/>
                  <a:pt x="210" y="50"/>
                  <a:pt x="214" y="61"/>
                </a:cubicBezTo>
                <a:cubicBezTo>
                  <a:pt x="147" y="68"/>
                  <a:pt x="147" y="68"/>
                  <a:pt x="147" y="68"/>
                </a:cubicBezTo>
                <a:cubicBezTo>
                  <a:pt x="144" y="63"/>
                  <a:pt x="141" y="59"/>
                  <a:pt x="138" y="57"/>
                </a:cubicBezTo>
                <a:cubicBezTo>
                  <a:pt x="136" y="55"/>
                  <a:pt x="131" y="53"/>
                  <a:pt x="125" y="51"/>
                </a:cubicBezTo>
                <a:cubicBezTo>
                  <a:pt x="125" y="83"/>
                  <a:pt x="125" y="83"/>
                  <a:pt x="125" y="83"/>
                </a:cubicBezTo>
                <a:cubicBezTo>
                  <a:pt x="161" y="89"/>
                  <a:pt x="185" y="95"/>
                  <a:pt x="198" y="102"/>
                </a:cubicBezTo>
                <a:close/>
                <a:moveTo>
                  <a:pt x="147" y="152"/>
                </a:moveTo>
                <a:cubicBezTo>
                  <a:pt x="152" y="149"/>
                  <a:pt x="154" y="145"/>
                  <a:pt x="154" y="141"/>
                </a:cubicBezTo>
                <a:cubicBezTo>
                  <a:pt x="154" y="138"/>
                  <a:pt x="152" y="134"/>
                  <a:pt x="148" y="132"/>
                </a:cubicBezTo>
                <a:cubicBezTo>
                  <a:pt x="144" y="129"/>
                  <a:pt x="137" y="126"/>
                  <a:pt x="125" y="123"/>
                </a:cubicBezTo>
                <a:cubicBezTo>
                  <a:pt x="125" y="159"/>
                  <a:pt x="125" y="159"/>
                  <a:pt x="125" y="159"/>
                </a:cubicBezTo>
                <a:cubicBezTo>
                  <a:pt x="135" y="157"/>
                  <a:pt x="143" y="155"/>
                  <a:pt x="147" y="152"/>
                </a:cubicBezTo>
                <a:close/>
                <a:moveTo>
                  <a:pt x="99" y="79"/>
                </a:moveTo>
                <a:cubicBezTo>
                  <a:pt x="99" y="50"/>
                  <a:pt x="99" y="50"/>
                  <a:pt x="99" y="50"/>
                </a:cubicBezTo>
                <a:cubicBezTo>
                  <a:pt x="91" y="52"/>
                  <a:pt x="86" y="54"/>
                  <a:pt x="83" y="56"/>
                </a:cubicBezTo>
                <a:cubicBezTo>
                  <a:pt x="80" y="58"/>
                  <a:pt x="79" y="61"/>
                  <a:pt x="79" y="64"/>
                </a:cubicBezTo>
                <a:cubicBezTo>
                  <a:pt x="79" y="67"/>
                  <a:pt x="80" y="70"/>
                  <a:pt x="83" y="73"/>
                </a:cubicBezTo>
                <a:cubicBezTo>
                  <a:pt x="86" y="75"/>
                  <a:pt x="91" y="77"/>
                  <a:pt x="99" y="79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21" name="Freeform 46"/>
          <p:cNvSpPr>
            <a:spLocks/>
          </p:cNvSpPr>
          <p:nvPr/>
        </p:nvSpPr>
        <p:spPr bwMode="auto">
          <a:xfrm>
            <a:off x="8259763" y="5135563"/>
            <a:ext cx="166688" cy="260350"/>
          </a:xfrm>
          <a:custGeom>
            <a:avLst/>
            <a:gdLst>
              <a:gd name="T0" fmla="*/ 0 w 69"/>
              <a:gd name="T1" fmla="*/ 41 h 108"/>
              <a:gd name="T2" fmla="*/ 0 w 69"/>
              <a:gd name="T3" fmla="*/ 108 h 108"/>
              <a:gd name="T4" fmla="*/ 69 w 69"/>
              <a:gd name="T5" fmla="*/ 66 h 108"/>
              <a:gd name="T6" fmla="*/ 69 w 69"/>
              <a:gd name="T7" fmla="*/ 0 h 108"/>
              <a:gd name="T8" fmla="*/ 0 w 69"/>
              <a:gd name="T9" fmla="*/ 41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8">
                <a:moveTo>
                  <a:pt x="0" y="41"/>
                </a:moveTo>
                <a:cubicBezTo>
                  <a:pt x="0" y="108"/>
                  <a:pt x="0" y="108"/>
                  <a:pt x="0" y="108"/>
                </a:cubicBezTo>
                <a:cubicBezTo>
                  <a:pt x="27" y="97"/>
                  <a:pt x="50" y="83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50" y="16"/>
                  <a:pt x="27" y="30"/>
                  <a:pt x="0" y="41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22" name="Freeform 47"/>
          <p:cNvSpPr>
            <a:spLocks/>
          </p:cNvSpPr>
          <p:nvPr/>
        </p:nvSpPr>
        <p:spPr bwMode="auto">
          <a:xfrm>
            <a:off x="8053388" y="5248276"/>
            <a:ext cx="166688" cy="200025"/>
          </a:xfrm>
          <a:custGeom>
            <a:avLst/>
            <a:gdLst>
              <a:gd name="T0" fmla="*/ 0 w 69"/>
              <a:gd name="T1" fmla="*/ 16 h 83"/>
              <a:gd name="T2" fmla="*/ 0 w 69"/>
              <a:gd name="T3" fmla="*/ 83 h 83"/>
              <a:gd name="T4" fmla="*/ 69 w 69"/>
              <a:gd name="T5" fmla="*/ 67 h 83"/>
              <a:gd name="T6" fmla="*/ 69 w 69"/>
              <a:gd name="T7" fmla="*/ 0 h 83"/>
              <a:gd name="T8" fmla="*/ 0 w 69"/>
              <a:gd name="T9" fmla="*/ 1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3">
                <a:moveTo>
                  <a:pt x="0" y="16"/>
                </a:moveTo>
                <a:cubicBezTo>
                  <a:pt x="0" y="83"/>
                  <a:pt x="0" y="83"/>
                  <a:pt x="0" y="83"/>
                </a:cubicBezTo>
                <a:cubicBezTo>
                  <a:pt x="25" y="79"/>
                  <a:pt x="48" y="74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48" y="7"/>
                  <a:pt x="25" y="13"/>
                  <a:pt x="0" y="16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23" name="Freeform 48"/>
          <p:cNvSpPr>
            <a:spLocks/>
          </p:cNvSpPr>
          <p:nvPr/>
        </p:nvSpPr>
        <p:spPr bwMode="auto">
          <a:xfrm>
            <a:off x="7642226" y="5251451"/>
            <a:ext cx="166688" cy="196850"/>
          </a:xfrm>
          <a:custGeom>
            <a:avLst/>
            <a:gdLst>
              <a:gd name="T0" fmla="*/ 0 w 69"/>
              <a:gd name="T1" fmla="*/ 0 h 82"/>
              <a:gd name="T2" fmla="*/ 0 w 69"/>
              <a:gd name="T3" fmla="*/ 67 h 82"/>
              <a:gd name="T4" fmla="*/ 69 w 69"/>
              <a:gd name="T5" fmla="*/ 82 h 82"/>
              <a:gd name="T6" fmla="*/ 69 w 69"/>
              <a:gd name="T7" fmla="*/ 15 h 82"/>
              <a:gd name="T8" fmla="*/ 0 w 69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22" y="74"/>
                  <a:pt x="45" y="79"/>
                  <a:pt x="69" y="82"/>
                </a:cubicBezTo>
                <a:cubicBezTo>
                  <a:pt x="69" y="15"/>
                  <a:pt x="69" y="15"/>
                  <a:pt x="69" y="15"/>
                </a:cubicBezTo>
                <a:cubicBezTo>
                  <a:pt x="45" y="12"/>
                  <a:pt x="22" y="7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24" name="Freeform 49"/>
          <p:cNvSpPr>
            <a:spLocks/>
          </p:cNvSpPr>
          <p:nvPr/>
        </p:nvSpPr>
        <p:spPr bwMode="auto">
          <a:xfrm>
            <a:off x="7848601" y="5292726"/>
            <a:ext cx="166688" cy="163513"/>
          </a:xfrm>
          <a:custGeom>
            <a:avLst/>
            <a:gdLst>
              <a:gd name="T0" fmla="*/ 33 w 69"/>
              <a:gd name="T1" fmla="*/ 1 h 68"/>
              <a:gd name="T2" fmla="*/ 0 w 69"/>
              <a:gd name="T3" fmla="*/ 0 h 68"/>
              <a:gd name="T4" fmla="*/ 0 w 69"/>
              <a:gd name="T5" fmla="*/ 67 h 68"/>
              <a:gd name="T6" fmla="*/ 33 w 69"/>
              <a:gd name="T7" fmla="*/ 68 h 68"/>
              <a:gd name="T8" fmla="*/ 69 w 69"/>
              <a:gd name="T9" fmla="*/ 66 h 68"/>
              <a:gd name="T10" fmla="*/ 69 w 69"/>
              <a:gd name="T11" fmla="*/ 0 h 68"/>
              <a:gd name="T12" fmla="*/ 33 w 69"/>
              <a:gd name="T13" fmla="*/ 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" h="68">
                <a:moveTo>
                  <a:pt x="33" y="1"/>
                </a:moveTo>
                <a:cubicBezTo>
                  <a:pt x="22" y="1"/>
                  <a:pt x="11" y="1"/>
                  <a:pt x="0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11" y="68"/>
                  <a:pt x="22" y="68"/>
                  <a:pt x="33" y="68"/>
                </a:cubicBezTo>
                <a:cubicBezTo>
                  <a:pt x="45" y="68"/>
                  <a:pt x="57" y="67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57" y="1"/>
                  <a:pt x="45" y="1"/>
                  <a:pt x="33" y="1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25" name="Freeform 50"/>
          <p:cNvSpPr>
            <a:spLocks/>
          </p:cNvSpPr>
          <p:nvPr/>
        </p:nvSpPr>
        <p:spPr bwMode="auto">
          <a:xfrm>
            <a:off x="7437438" y="5140326"/>
            <a:ext cx="166688" cy="257175"/>
          </a:xfrm>
          <a:custGeom>
            <a:avLst/>
            <a:gdLst>
              <a:gd name="T0" fmla="*/ 0 w 69"/>
              <a:gd name="T1" fmla="*/ 0 h 107"/>
              <a:gd name="T2" fmla="*/ 0 w 69"/>
              <a:gd name="T3" fmla="*/ 67 h 107"/>
              <a:gd name="T4" fmla="*/ 69 w 69"/>
              <a:gd name="T5" fmla="*/ 107 h 107"/>
              <a:gd name="T6" fmla="*/ 69 w 69"/>
              <a:gd name="T7" fmla="*/ 40 h 107"/>
              <a:gd name="T8" fmla="*/ 0 w 69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7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18" y="83"/>
                  <a:pt x="42" y="96"/>
                  <a:pt x="69" y="107"/>
                </a:cubicBezTo>
                <a:cubicBezTo>
                  <a:pt x="69" y="40"/>
                  <a:pt x="69" y="40"/>
                  <a:pt x="69" y="40"/>
                </a:cubicBezTo>
                <a:cubicBezTo>
                  <a:pt x="42" y="30"/>
                  <a:pt x="18" y="16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26" name="Freeform 51"/>
          <p:cNvSpPr>
            <a:spLocks/>
          </p:cNvSpPr>
          <p:nvPr/>
        </p:nvSpPr>
        <p:spPr bwMode="auto">
          <a:xfrm>
            <a:off x="7323138" y="4921251"/>
            <a:ext cx="76200" cy="341313"/>
          </a:xfrm>
          <a:custGeom>
            <a:avLst/>
            <a:gdLst>
              <a:gd name="T0" fmla="*/ 0 w 32"/>
              <a:gd name="T1" fmla="*/ 0 h 142"/>
              <a:gd name="T2" fmla="*/ 0 w 32"/>
              <a:gd name="T3" fmla="*/ 67 h 142"/>
              <a:gd name="T4" fmla="*/ 32 w 32"/>
              <a:gd name="T5" fmla="*/ 142 h 142"/>
              <a:gd name="T6" fmla="*/ 32 w 32"/>
              <a:gd name="T7" fmla="*/ 76 h 142"/>
              <a:gd name="T8" fmla="*/ 0 w 32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14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0" y="94"/>
                  <a:pt x="11" y="120"/>
                  <a:pt x="32" y="142"/>
                </a:cubicBezTo>
                <a:cubicBezTo>
                  <a:pt x="32" y="76"/>
                  <a:pt x="32" y="76"/>
                  <a:pt x="32" y="76"/>
                </a:cubicBezTo>
                <a:cubicBezTo>
                  <a:pt x="11" y="53"/>
                  <a:pt x="0" y="28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27" name="Freeform 52"/>
          <p:cNvSpPr>
            <a:spLocks/>
          </p:cNvSpPr>
          <p:nvPr/>
        </p:nvSpPr>
        <p:spPr bwMode="auto">
          <a:xfrm>
            <a:off x="8464551" y="4921251"/>
            <a:ext cx="69850" cy="334963"/>
          </a:xfrm>
          <a:custGeom>
            <a:avLst/>
            <a:gdLst>
              <a:gd name="T0" fmla="*/ 29 w 29"/>
              <a:gd name="T1" fmla="*/ 0 h 139"/>
              <a:gd name="T2" fmla="*/ 0 w 29"/>
              <a:gd name="T3" fmla="*/ 72 h 139"/>
              <a:gd name="T4" fmla="*/ 0 w 29"/>
              <a:gd name="T5" fmla="*/ 139 h 139"/>
              <a:gd name="T6" fmla="*/ 29 w 29"/>
              <a:gd name="T7" fmla="*/ 67 h 139"/>
              <a:gd name="T8" fmla="*/ 29 w 29"/>
              <a:gd name="T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39">
                <a:moveTo>
                  <a:pt x="29" y="0"/>
                </a:moveTo>
                <a:cubicBezTo>
                  <a:pt x="29" y="26"/>
                  <a:pt x="18" y="51"/>
                  <a:pt x="0" y="72"/>
                </a:cubicBezTo>
                <a:cubicBezTo>
                  <a:pt x="0" y="139"/>
                  <a:pt x="0" y="139"/>
                  <a:pt x="0" y="139"/>
                </a:cubicBezTo>
                <a:cubicBezTo>
                  <a:pt x="18" y="117"/>
                  <a:pt x="29" y="93"/>
                  <a:pt x="29" y="67"/>
                </a:cubicBezTo>
                <a:lnTo>
                  <a:pt x="29" y="0"/>
                </a:ln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28" name="Freeform 53"/>
          <p:cNvSpPr>
            <a:spLocks/>
          </p:cNvSpPr>
          <p:nvPr/>
        </p:nvSpPr>
        <p:spPr bwMode="auto">
          <a:xfrm>
            <a:off x="7604126" y="5237163"/>
            <a:ext cx="38100" cy="174625"/>
          </a:xfrm>
          <a:custGeom>
            <a:avLst/>
            <a:gdLst>
              <a:gd name="T0" fmla="*/ 0 w 16"/>
              <a:gd name="T1" fmla="*/ 0 h 73"/>
              <a:gd name="T2" fmla="*/ 0 w 16"/>
              <a:gd name="T3" fmla="*/ 67 h 73"/>
              <a:gd name="T4" fmla="*/ 16 w 16"/>
              <a:gd name="T5" fmla="*/ 73 h 73"/>
              <a:gd name="T6" fmla="*/ 16 w 16"/>
              <a:gd name="T7" fmla="*/ 6 h 73"/>
              <a:gd name="T8" fmla="*/ 0 w 16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3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5" y="69"/>
                  <a:pt x="11" y="71"/>
                  <a:pt x="16" y="73"/>
                </a:cubicBezTo>
                <a:cubicBezTo>
                  <a:pt x="16" y="6"/>
                  <a:pt x="16" y="6"/>
                  <a:pt x="16" y="6"/>
                </a:cubicBezTo>
                <a:cubicBezTo>
                  <a:pt x="11" y="4"/>
                  <a:pt x="5" y="2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29" name="Freeform 54"/>
          <p:cNvSpPr>
            <a:spLocks/>
          </p:cNvSpPr>
          <p:nvPr/>
        </p:nvSpPr>
        <p:spPr bwMode="auto">
          <a:xfrm>
            <a:off x="8426451" y="5094288"/>
            <a:ext cx="38100" cy="200025"/>
          </a:xfrm>
          <a:custGeom>
            <a:avLst/>
            <a:gdLst>
              <a:gd name="T0" fmla="*/ 0 w 16"/>
              <a:gd name="T1" fmla="*/ 17 h 83"/>
              <a:gd name="T2" fmla="*/ 0 w 16"/>
              <a:gd name="T3" fmla="*/ 83 h 83"/>
              <a:gd name="T4" fmla="*/ 16 w 16"/>
              <a:gd name="T5" fmla="*/ 67 h 83"/>
              <a:gd name="T6" fmla="*/ 16 w 16"/>
              <a:gd name="T7" fmla="*/ 0 h 83"/>
              <a:gd name="T8" fmla="*/ 0 w 16"/>
              <a:gd name="T9" fmla="*/ 17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3">
                <a:moveTo>
                  <a:pt x="0" y="17"/>
                </a:moveTo>
                <a:cubicBezTo>
                  <a:pt x="0" y="83"/>
                  <a:pt x="0" y="83"/>
                  <a:pt x="0" y="83"/>
                </a:cubicBezTo>
                <a:cubicBezTo>
                  <a:pt x="6" y="78"/>
                  <a:pt x="11" y="73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6"/>
                  <a:pt x="6" y="12"/>
                  <a:pt x="0" y="17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30" name="Freeform 55"/>
          <p:cNvSpPr>
            <a:spLocks/>
          </p:cNvSpPr>
          <p:nvPr/>
        </p:nvSpPr>
        <p:spPr bwMode="auto">
          <a:xfrm>
            <a:off x="8220076" y="5233988"/>
            <a:ext cx="39688" cy="176213"/>
          </a:xfrm>
          <a:custGeom>
            <a:avLst/>
            <a:gdLst>
              <a:gd name="T0" fmla="*/ 0 w 17"/>
              <a:gd name="T1" fmla="*/ 6 h 73"/>
              <a:gd name="T2" fmla="*/ 0 w 17"/>
              <a:gd name="T3" fmla="*/ 73 h 73"/>
              <a:gd name="T4" fmla="*/ 17 w 17"/>
              <a:gd name="T5" fmla="*/ 67 h 73"/>
              <a:gd name="T6" fmla="*/ 17 w 17"/>
              <a:gd name="T7" fmla="*/ 0 h 73"/>
              <a:gd name="T8" fmla="*/ 0 w 17"/>
              <a:gd name="T9" fmla="*/ 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73">
                <a:moveTo>
                  <a:pt x="0" y="6"/>
                </a:moveTo>
                <a:cubicBezTo>
                  <a:pt x="0" y="73"/>
                  <a:pt x="0" y="73"/>
                  <a:pt x="0" y="73"/>
                </a:cubicBezTo>
                <a:cubicBezTo>
                  <a:pt x="6" y="71"/>
                  <a:pt x="11" y="69"/>
                  <a:pt x="17" y="67"/>
                </a:cubicBezTo>
                <a:cubicBezTo>
                  <a:pt x="17" y="0"/>
                  <a:pt x="17" y="0"/>
                  <a:pt x="17" y="0"/>
                </a:cubicBezTo>
                <a:cubicBezTo>
                  <a:pt x="11" y="2"/>
                  <a:pt x="6" y="4"/>
                  <a:pt x="0" y="6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31" name="Freeform 56"/>
          <p:cNvSpPr>
            <a:spLocks/>
          </p:cNvSpPr>
          <p:nvPr/>
        </p:nvSpPr>
        <p:spPr bwMode="auto">
          <a:xfrm>
            <a:off x="7399338" y="5103813"/>
            <a:ext cx="38100" cy="198438"/>
          </a:xfrm>
          <a:custGeom>
            <a:avLst/>
            <a:gdLst>
              <a:gd name="T0" fmla="*/ 0 w 16"/>
              <a:gd name="T1" fmla="*/ 0 h 82"/>
              <a:gd name="T2" fmla="*/ 0 w 16"/>
              <a:gd name="T3" fmla="*/ 66 h 82"/>
              <a:gd name="T4" fmla="*/ 16 w 16"/>
              <a:gd name="T5" fmla="*/ 82 h 82"/>
              <a:gd name="T6" fmla="*/ 16 w 16"/>
              <a:gd name="T7" fmla="*/ 15 h 82"/>
              <a:gd name="T8" fmla="*/ 0 w 16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4" y="72"/>
                  <a:pt x="10" y="77"/>
                  <a:pt x="16" y="82"/>
                </a:cubicBezTo>
                <a:cubicBezTo>
                  <a:pt x="16" y="15"/>
                  <a:pt x="16" y="15"/>
                  <a:pt x="16" y="15"/>
                </a:cubicBezTo>
                <a:cubicBezTo>
                  <a:pt x="10" y="10"/>
                  <a:pt x="4" y="5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32" name="Freeform 57"/>
          <p:cNvSpPr>
            <a:spLocks/>
          </p:cNvSpPr>
          <p:nvPr/>
        </p:nvSpPr>
        <p:spPr bwMode="auto">
          <a:xfrm>
            <a:off x="8015288" y="5287963"/>
            <a:ext cx="38100" cy="163513"/>
          </a:xfrm>
          <a:custGeom>
            <a:avLst/>
            <a:gdLst>
              <a:gd name="T0" fmla="*/ 0 w 16"/>
              <a:gd name="T1" fmla="*/ 2 h 68"/>
              <a:gd name="T2" fmla="*/ 0 w 16"/>
              <a:gd name="T3" fmla="*/ 68 h 68"/>
              <a:gd name="T4" fmla="*/ 16 w 16"/>
              <a:gd name="T5" fmla="*/ 67 h 68"/>
              <a:gd name="T6" fmla="*/ 16 w 16"/>
              <a:gd name="T7" fmla="*/ 0 h 68"/>
              <a:gd name="T8" fmla="*/ 0 w 16"/>
              <a:gd name="T9" fmla="*/ 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8">
                <a:moveTo>
                  <a:pt x="0" y="2"/>
                </a:moveTo>
                <a:cubicBezTo>
                  <a:pt x="0" y="68"/>
                  <a:pt x="0" y="68"/>
                  <a:pt x="0" y="68"/>
                </a:cubicBezTo>
                <a:cubicBezTo>
                  <a:pt x="5" y="68"/>
                  <a:pt x="11" y="67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1"/>
                  <a:pt x="5" y="1"/>
                  <a:pt x="0" y="2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33" name="Freeform 58"/>
          <p:cNvSpPr>
            <a:spLocks/>
          </p:cNvSpPr>
          <p:nvPr/>
        </p:nvSpPr>
        <p:spPr bwMode="auto">
          <a:xfrm>
            <a:off x="7808913" y="5287963"/>
            <a:ext cx="39688" cy="165100"/>
          </a:xfrm>
          <a:custGeom>
            <a:avLst/>
            <a:gdLst>
              <a:gd name="T0" fmla="*/ 0 w 17"/>
              <a:gd name="T1" fmla="*/ 0 h 69"/>
              <a:gd name="T2" fmla="*/ 0 w 17"/>
              <a:gd name="T3" fmla="*/ 67 h 69"/>
              <a:gd name="T4" fmla="*/ 17 w 17"/>
              <a:gd name="T5" fmla="*/ 69 h 69"/>
              <a:gd name="T6" fmla="*/ 17 w 17"/>
              <a:gd name="T7" fmla="*/ 2 h 69"/>
              <a:gd name="T8" fmla="*/ 0 w 17"/>
              <a:gd name="T9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69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6" y="68"/>
                  <a:pt x="11" y="68"/>
                  <a:pt x="17" y="69"/>
                </a:cubicBezTo>
                <a:cubicBezTo>
                  <a:pt x="17" y="2"/>
                  <a:pt x="17" y="2"/>
                  <a:pt x="17" y="2"/>
                </a:cubicBezTo>
                <a:cubicBezTo>
                  <a:pt x="11" y="2"/>
                  <a:pt x="6" y="1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34" name="Freeform 59"/>
          <p:cNvSpPr>
            <a:spLocks noEditPoints="1"/>
          </p:cNvSpPr>
          <p:nvPr/>
        </p:nvSpPr>
        <p:spPr bwMode="auto">
          <a:xfrm>
            <a:off x="7323138" y="4351338"/>
            <a:ext cx="1211263" cy="746125"/>
          </a:xfrm>
          <a:custGeom>
            <a:avLst/>
            <a:gdLst>
              <a:gd name="T0" fmla="*/ 252 w 504"/>
              <a:gd name="T1" fmla="*/ 0 h 310"/>
              <a:gd name="T2" fmla="*/ 504 w 504"/>
              <a:gd name="T3" fmla="*/ 155 h 310"/>
              <a:gd name="T4" fmla="*/ 252 w 504"/>
              <a:gd name="T5" fmla="*/ 310 h 310"/>
              <a:gd name="T6" fmla="*/ 0 w 504"/>
              <a:gd name="T7" fmla="*/ 155 h 310"/>
              <a:gd name="T8" fmla="*/ 252 w 504"/>
              <a:gd name="T9" fmla="*/ 0 h 310"/>
              <a:gd name="T10" fmla="*/ 252 w 504"/>
              <a:gd name="T11" fmla="*/ 273 h 310"/>
              <a:gd name="T12" fmla="*/ 444 w 504"/>
              <a:gd name="T13" fmla="*/ 155 h 310"/>
              <a:gd name="T14" fmla="*/ 252 w 504"/>
              <a:gd name="T15" fmla="*/ 37 h 310"/>
              <a:gd name="T16" fmla="*/ 60 w 504"/>
              <a:gd name="T17" fmla="*/ 155 h 310"/>
              <a:gd name="T18" fmla="*/ 252 w 504"/>
              <a:gd name="T19" fmla="*/ 273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4" h="310">
                <a:moveTo>
                  <a:pt x="252" y="0"/>
                </a:moveTo>
                <a:cubicBezTo>
                  <a:pt x="391" y="0"/>
                  <a:pt x="504" y="69"/>
                  <a:pt x="504" y="155"/>
                </a:cubicBezTo>
                <a:cubicBezTo>
                  <a:pt x="504" y="241"/>
                  <a:pt x="391" y="310"/>
                  <a:pt x="252" y="310"/>
                </a:cubicBezTo>
                <a:cubicBezTo>
                  <a:pt x="113" y="310"/>
                  <a:pt x="0" y="241"/>
                  <a:pt x="0" y="155"/>
                </a:cubicBezTo>
                <a:cubicBezTo>
                  <a:pt x="0" y="69"/>
                  <a:pt x="113" y="0"/>
                  <a:pt x="252" y="0"/>
                </a:cubicBezTo>
                <a:close/>
                <a:moveTo>
                  <a:pt x="252" y="273"/>
                </a:moveTo>
                <a:cubicBezTo>
                  <a:pt x="358" y="273"/>
                  <a:pt x="444" y="220"/>
                  <a:pt x="444" y="155"/>
                </a:cubicBezTo>
                <a:cubicBezTo>
                  <a:pt x="444" y="90"/>
                  <a:pt x="358" y="37"/>
                  <a:pt x="252" y="37"/>
                </a:cubicBezTo>
                <a:cubicBezTo>
                  <a:pt x="146" y="37"/>
                  <a:pt x="60" y="90"/>
                  <a:pt x="60" y="155"/>
                </a:cubicBezTo>
                <a:cubicBezTo>
                  <a:pt x="60" y="220"/>
                  <a:pt x="146" y="273"/>
                  <a:pt x="252" y="273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35" name="Freeform 60"/>
          <p:cNvSpPr>
            <a:spLocks noEditPoints="1"/>
          </p:cNvSpPr>
          <p:nvPr/>
        </p:nvSpPr>
        <p:spPr bwMode="auto">
          <a:xfrm>
            <a:off x="7851776" y="4592638"/>
            <a:ext cx="179388" cy="258763"/>
          </a:xfrm>
          <a:custGeom>
            <a:avLst/>
            <a:gdLst>
              <a:gd name="T0" fmla="*/ 4 w 75"/>
              <a:gd name="T1" fmla="*/ 6 h 108"/>
              <a:gd name="T2" fmla="*/ 20 w 75"/>
              <a:gd name="T3" fmla="*/ 0 h 108"/>
              <a:gd name="T4" fmla="*/ 20 w 75"/>
              <a:gd name="T5" fmla="*/ 28 h 108"/>
              <a:gd name="T6" fmla="*/ 4 w 75"/>
              <a:gd name="T7" fmla="*/ 22 h 108"/>
              <a:gd name="T8" fmla="*/ 0 w 75"/>
              <a:gd name="T9" fmla="*/ 14 h 108"/>
              <a:gd name="T10" fmla="*/ 4 w 75"/>
              <a:gd name="T11" fmla="*/ 6 h 108"/>
              <a:gd name="T12" fmla="*/ 46 w 75"/>
              <a:gd name="T13" fmla="*/ 108 h 108"/>
              <a:gd name="T14" fmla="*/ 68 w 75"/>
              <a:gd name="T15" fmla="*/ 101 h 108"/>
              <a:gd name="T16" fmla="*/ 75 w 75"/>
              <a:gd name="T17" fmla="*/ 91 h 108"/>
              <a:gd name="T18" fmla="*/ 69 w 75"/>
              <a:gd name="T19" fmla="*/ 81 h 108"/>
              <a:gd name="T20" fmla="*/ 46 w 75"/>
              <a:gd name="T21" fmla="*/ 73 h 108"/>
              <a:gd name="T22" fmla="*/ 46 w 75"/>
              <a:gd name="T23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5" h="108">
                <a:moveTo>
                  <a:pt x="4" y="6"/>
                </a:moveTo>
                <a:cubicBezTo>
                  <a:pt x="7" y="3"/>
                  <a:pt x="12" y="1"/>
                  <a:pt x="20" y="0"/>
                </a:cubicBezTo>
                <a:cubicBezTo>
                  <a:pt x="20" y="28"/>
                  <a:pt x="20" y="28"/>
                  <a:pt x="20" y="28"/>
                </a:cubicBezTo>
                <a:cubicBezTo>
                  <a:pt x="12" y="27"/>
                  <a:pt x="7" y="25"/>
                  <a:pt x="4" y="22"/>
                </a:cubicBezTo>
                <a:cubicBezTo>
                  <a:pt x="1" y="20"/>
                  <a:pt x="0" y="17"/>
                  <a:pt x="0" y="14"/>
                </a:cubicBezTo>
                <a:cubicBezTo>
                  <a:pt x="0" y="11"/>
                  <a:pt x="1" y="8"/>
                  <a:pt x="4" y="6"/>
                </a:cubicBezTo>
                <a:close/>
                <a:moveTo>
                  <a:pt x="46" y="108"/>
                </a:moveTo>
                <a:cubicBezTo>
                  <a:pt x="56" y="107"/>
                  <a:pt x="64" y="105"/>
                  <a:pt x="68" y="101"/>
                </a:cubicBezTo>
                <a:cubicBezTo>
                  <a:pt x="73" y="98"/>
                  <a:pt x="75" y="95"/>
                  <a:pt x="75" y="91"/>
                </a:cubicBezTo>
                <a:cubicBezTo>
                  <a:pt x="75" y="87"/>
                  <a:pt x="73" y="84"/>
                  <a:pt x="69" y="81"/>
                </a:cubicBezTo>
                <a:cubicBezTo>
                  <a:pt x="65" y="78"/>
                  <a:pt x="58" y="75"/>
                  <a:pt x="46" y="73"/>
                </a:cubicBezTo>
                <a:lnTo>
                  <a:pt x="46" y="108"/>
                </a:ln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36" name="Freeform 61"/>
          <p:cNvSpPr>
            <a:spLocks noEditPoints="1"/>
          </p:cNvSpPr>
          <p:nvPr/>
        </p:nvSpPr>
        <p:spPr bwMode="auto">
          <a:xfrm>
            <a:off x="7467601" y="4440238"/>
            <a:ext cx="922338" cy="568325"/>
          </a:xfrm>
          <a:custGeom>
            <a:avLst/>
            <a:gdLst>
              <a:gd name="T0" fmla="*/ 192 w 384"/>
              <a:gd name="T1" fmla="*/ 0 h 236"/>
              <a:gd name="T2" fmla="*/ 384 w 384"/>
              <a:gd name="T3" fmla="*/ 118 h 236"/>
              <a:gd name="T4" fmla="*/ 192 w 384"/>
              <a:gd name="T5" fmla="*/ 236 h 236"/>
              <a:gd name="T6" fmla="*/ 0 w 384"/>
              <a:gd name="T7" fmla="*/ 118 h 236"/>
              <a:gd name="T8" fmla="*/ 192 w 384"/>
              <a:gd name="T9" fmla="*/ 0 h 236"/>
              <a:gd name="T10" fmla="*/ 294 w 384"/>
              <a:gd name="T11" fmla="*/ 170 h 236"/>
              <a:gd name="T12" fmla="*/ 303 w 384"/>
              <a:gd name="T13" fmla="*/ 148 h 236"/>
              <a:gd name="T14" fmla="*/ 279 w 384"/>
              <a:gd name="T15" fmla="*/ 114 h 236"/>
              <a:gd name="T16" fmla="*/ 206 w 384"/>
              <a:gd name="T17" fmla="*/ 95 h 236"/>
              <a:gd name="T18" fmla="*/ 206 w 384"/>
              <a:gd name="T19" fmla="*/ 63 h 236"/>
              <a:gd name="T20" fmla="*/ 219 w 384"/>
              <a:gd name="T21" fmla="*/ 70 h 236"/>
              <a:gd name="T22" fmla="*/ 228 w 384"/>
              <a:gd name="T23" fmla="*/ 80 h 236"/>
              <a:gd name="T24" fmla="*/ 295 w 384"/>
              <a:gd name="T25" fmla="*/ 74 h 236"/>
              <a:gd name="T26" fmla="*/ 267 w 384"/>
              <a:gd name="T27" fmla="*/ 46 h 236"/>
              <a:gd name="T28" fmla="*/ 206 w 384"/>
              <a:gd name="T29" fmla="*/ 34 h 236"/>
              <a:gd name="T30" fmla="*/ 206 w 384"/>
              <a:gd name="T31" fmla="*/ 13 h 236"/>
              <a:gd name="T32" fmla="*/ 180 w 384"/>
              <a:gd name="T33" fmla="*/ 13 h 236"/>
              <a:gd name="T34" fmla="*/ 180 w 384"/>
              <a:gd name="T35" fmla="*/ 34 h 236"/>
              <a:gd name="T36" fmla="*/ 114 w 384"/>
              <a:gd name="T37" fmla="*/ 49 h 236"/>
              <a:gd name="T38" fmla="*/ 91 w 384"/>
              <a:gd name="T39" fmla="*/ 82 h 236"/>
              <a:gd name="T40" fmla="*/ 103 w 384"/>
              <a:gd name="T41" fmla="*/ 106 h 236"/>
              <a:gd name="T42" fmla="*/ 129 w 384"/>
              <a:gd name="T43" fmla="*/ 121 h 236"/>
              <a:gd name="T44" fmla="*/ 180 w 384"/>
              <a:gd name="T45" fmla="*/ 131 h 236"/>
              <a:gd name="T46" fmla="*/ 180 w 384"/>
              <a:gd name="T47" fmla="*/ 170 h 236"/>
              <a:gd name="T48" fmla="*/ 162 w 384"/>
              <a:gd name="T49" fmla="*/ 162 h 236"/>
              <a:gd name="T50" fmla="*/ 153 w 384"/>
              <a:gd name="T51" fmla="*/ 146 h 236"/>
              <a:gd name="T52" fmla="*/ 81 w 384"/>
              <a:gd name="T53" fmla="*/ 151 h 236"/>
              <a:gd name="T54" fmla="*/ 91 w 384"/>
              <a:gd name="T55" fmla="*/ 170 h 236"/>
              <a:gd name="T56" fmla="*/ 109 w 384"/>
              <a:gd name="T57" fmla="*/ 184 h 236"/>
              <a:gd name="T58" fmla="*/ 137 w 384"/>
              <a:gd name="T59" fmla="*/ 195 h 236"/>
              <a:gd name="T60" fmla="*/ 180 w 384"/>
              <a:gd name="T61" fmla="*/ 200 h 236"/>
              <a:gd name="T62" fmla="*/ 180 w 384"/>
              <a:gd name="T63" fmla="*/ 221 h 236"/>
              <a:gd name="T64" fmla="*/ 206 w 384"/>
              <a:gd name="T65" fmla="*/ 221 h 236"/>
              <a:gd name="T66" fmla="*/ 206 w 384"/>
              <a:gd name="T67" fmla="*/ 200 h 236"/>
              <a:gd name="T68" fmla="*/ 243 w 384"/>
              <a:gd name="T69" fmla="*/ 196 h 236"/>
              <a:gd name="T70" fmla="*/ 272 w 384"/>
              <a:gd name="T71" fmla="*/ 187 h 236"/>
              <a:gd name="T72" fmla="*/ 294 w 384"/>
              <a:gd name="T73" fmla="*/ 17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4" h="236">
                <a:moveTo>
                  <a:pt x="192" y="0"/>
                </a:moveTo>
                <a:cubicBezTo>
                  <a:pt x="298" y="0"/>
                  <a:pt x="384" y="53"/>
                  <a:pt x="384" y="118"/>
                </a:cubicBezTo>
                <a:cubicBezTo>
                  <a:pt x="384" y="183"/>
                  <a:pt x="298" y="236"/>
                  <a:pt x="192" y="236"/>
                </a:cubicBezTo>
                <a:cubicBezTo>
                  <a:pt x="86" y="236"/>
                  <a:pt x="0" y="183"/>
                  <a:pt x="0" y="118"/>
                </a:cubicBezTo>
                <a:cubicBezTo>
                  <a:pt x="0" y="53"/>
                  <a:pt x="86" y="0"/>
                  <a:pt x="192" y="0"/>
                </a:cubicBezTo>
                <a:close/>
                <a:moveTo>
                  <a:pt x="294" y="170"/>
                </a:moveTo>
                <a:cubicBezTo>
                  <a:pt x="300" y="163"/>
                  <a:pt x="303" y="156"/>
                  <a:pt x="303" y="148"/>
                </a:cubicBezTo>
                <a:cubicBezTo>
                  <a:pt x="303" y="134"/>
                  <a:pt x="295" y="123"/>
                  <a:pt x="279" y="114"/>
                </a:cubicBezTo>
                <a:cubicBezTo>
                  <a:pt x="266" y="107"/>
                  <a:pt x="242" y="101"/>
                  <a:pt x="206" y="95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12" y="65"/>
                  <a:pt x="217" y="67"/>
                  <a:pt x="219" y="70"/>
                </a:cubicBezTo>
                <a:cubicBezTo>
                  <a:pt x="222" y="72"/>
                  <a:pt x="225" y="75"/>
                  <a:pt x="228" y="80"/>
                </a:cubicBezTo>
                <a:cubicBezTo>
                  <a:pt x="295" y="74"/>
                  <a:pt x="295" y="74"/>
                  <a:pt x="295" y="74"/>
                </a:cubicBezTo>
                <a:cubicBezTo>
                  <a:pt x="291" y="62"/>
                  <a:pt x="281" y="53"/>
                  <a:pt x="267" y="46"/>
                </a:cubicBezTo>
                <a:cubicBezTo>
                  <a:pt x="253" y="39"/>
                  <a:pt x="233" y="36"/>
                  <a:pt x="206" y="34"/>
                </a:cubicBezTo>
                <a:cubicBezTo>
                  <a:pt x="206" y="13"/>
                  <a:pt x="206" y="13"/>
                  <a:pt x="206" y="13"/>
                </a:cubicBezTo>
                <a:cubicBezTo>
                  <a:pt x="180" y="13"/>
                  <a:pt x="180" y="13"/>
                  <a:pt x="180" y="13"/>
                </a:cubicBezTo>
                <a:cubicBezTo>
                  <a:pt x="180" y="34"/>
                  <a:pt x="180" y="34"/>
                  <a:pt x="180" y="34"/>
                </a:cubicBezTo>
                <a:cubicBezTo>
                  <a:pt x="151" y="35"/>
                  <a:pt x="129" y="40"/>
                  <a:pt x="114" y="49"/>
                </a:cubicBezTo>
                <a:cubicBezTo>
                  <a:pt x="99" y="58"/>
                  <a:pt x="91" y="69"/>
                  <a:pt x="91" y="82"/>
                </a:cubicBezTo>
                <a:cubicBezTo>
                  <a:pt x="91" y="91"/>
                  <a:pt x="95" y="99"/>
                  <a:pt x="103" y="106"/>
                </a:cubicBezTo>
                <a:cubicBezTo>
                  <a:pt x="110" y="113"/>
                  <a:pt x="119" y="118"/>
                  <a:pt x="129" y="121"/>
                </a:cubicBezTo>
                <a:cubicBezTo>
                  <a:pt x="139" y="124"/>
                  <a:pt x="156" y="127"/>
                  <a:pt x="180" y="131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2" y="168"/>
                  <a:pt x="166" y="165"/>
                  <a:pt x="162" y="162"/>
                </a:cubicBezTo>
                <a:cubicBezTo>
                  <a:pt x="158" y="158"/>
                  <a:pt x="155" y="153"/>
                  <a:pt x="153" y="146"/>
                </a:cubicBezTo>
                <a:cubicBezTo>
                  <a:pt x="81" y="151"/>
                  <a:pt x="81" y="151"/>
                  <a:pt x="81" y="151"/>
                </a:cubicBezTo>
                <a:cubicBezTo>
                  <a:pt x="83" y="158"/>
                  <a:pt x="86" y="165"/>
                  <a:pt x="91" y="170"/>
                </a:cubicBezTo>
                <a:cubicBezTo>
                  <a:pt x="95" y="175"/>
                  <a:pt x="101" y="180"/>
                  <a:pt x="109" y="184"/>
                </a:cubicBezTo>
                <a:cubicBezTo>
                  <a:pt x="117" y="189"/>
                  <a:pt x="126" y="192"/>
                  <a:pt x="137" y="195"/>
                </a:cubicBezTo>
                <a:cubicBezTo>
                  <a:pt x="148" y="197"/>
                  <a:pt x="162" y="199"/>
                  <a:pt x="180" y="200"/>
                </a:cubicBezTo>
                <a:cubicBezTo>
                  <a:pt x="180" y="221"/>
                  <a:pt x="180" y="221"/>
                  <a:pt x="180" y="221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06" y="200"/>
                  <a:pt x="206" y="200"/>
                  <a:pt x="206" y="200"/>
                </a:cubicBezTo>
                <a:cubicBezTo>
                  <a:pt x="221" y="200"/>
                  <a:pt x="233" y="198"/>
                  <a:pt x="243" y="196"/>
                </a:cubicBezTo>
                <a:cubicBezTo>
                  <a:pt x="253" y="194"/>
                  <a:pt x="263" y="191"/>
                  <a:pt x="272" y="187"/>
                </a:cubicBezTo>
                <a:cubicBezTo>
                  <a:pt x="281" y="182"/>
                  <a:pt x="288" y="177"/>
                  <a:pt x="294" y="17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37" name="Freeform 62"/>
          <p:cNvSpPr>
            <a:spLocks noEditPoints="1"/>
          </p:cNvSpPr>
          <p:nvPr/>
        </p:nvSpPr>
        <p:spPr bwMode="auto">
          <a:xfrm>
            <a:off x="7661276" y="4471988"/>
            <a:ext cx="533400" cy="500063"/>
          </a:xfrm>
          <a:custGeom>
            <a:avLst/>
            <a:gdLst>
              <a:gd name="T0" fmla="*/ 198 w 222"/>
              <a:gd name="T1" fmla="*/ 101 h 208"/>
              <a:gd name="T2" fmla="*/ 222 w 222"/>
              <a:gd name="T3" fmla="*/ 135 h 208"/>
              <a:gd name="T4" fmla="*/ 213 w 222"/>
              <a:gd name="T5" fmla="*/ 157 h 208"/>
              <a:gd name="T6" fmla="*/ 191 w 222"/>
              <a:gd name="T7" fmla="*/ 174 h 208"/>
              <a:gd name="T8" fmla="*/ 162 w 222"/>
              <a:gd name="T9" fmla="*/ 183 h 208"/>
              <a:gd name="T10" fmla="*/ 125 w 222"/>
              <a:gd name="T11" fmla="*/ 187 h 208"/>
              <a:gd name="T12" fmla="*/ 125 w 222"/>
              <a:gd name="T13" fmla="*/ 208 h 208"/>
              <a:gd name="T14" fmla="*/ 99 w 222"/>
              <a:gd name="T15" fmla="*/ 208 h 208"/>
              <a:gd name="T16" fmla="*/ 99 w 222"/>
              <a:gd name="T17" fmla="*/ 187 h 208"/>
              <a:gd name="T18" fmla="*/ 56 w 222"/>
              <a:gd name="T19" fmla="*/ 182 h 208"/>
              <a:gd name="T20" fmla="*/ 28 w 222"/>
              <a:gd name="T21" fmla="*/ 171 h 208"/>
              <a:gd name="T22" fmla="*/ 10 w 222"/>
              <a:gd name="T23" fmla="*/ 157 h 208"/>
              <a:gd name="T24" fmla="*/ 0 w 222"/>
              <a:gd name="T25" fmla="*/ 138 h 208"/>
              <a:gd name="T26" fmla="*/ 72 w 222"/>
              <a:gd name="T27" fmla="*/ 133 h 208"/>
              <a:gd name="T28" fmla="*/ 81 w 222"/>
              <a:gd name="T29" fmla="*/ 149 h 208"/>
              <a:gd name="T30" fmla="*/ 99 w 222"/>
              <a:gd name="T31" fmla="*/ 157 h 208"/>
              <a:gd name="T32" fmla="*/ 99 w 222"/>
              <a:gd name="T33" fmla="*/ 118 h 208"/>
              <a:gd name="T34" fmla="*/ 48 w 222"/>
              <a:gd name="T35" fmla="*/ 108 h 208"/>
              <a:gd name="T36" fmla="*/ 22 w 222"/>
              <a:gd name="T37" fmla="*/ 93 h 208"/>
              <a:gd name="T38" fmla="*/ 10 w 222"/>
              <a:gd name="T39" fmla="*/ 69 h 208"/>
              <a:gd name="T40" fmla="*/ 33 w 222"/>
              <a:gd name="T41" fmla="*/ 36 h 208"/>
              <a:gd name="T42" fmla="*/ 99 w 222"/>
              <a:gd name="T43" fmla="*/ 21 h 208"/>
              <a:gd name="T44" fmla="*/ 99 w 222"/>
              <a:gd name="T45" fmla="*/ 0 h 208"/>
              <a:gd name="T46" fmla="*/ 125 w 222"/>
              <a:gd name="T47" fmla="*/ 0 h 208"/>
              <a:gd name="T48" fmla="*/ 125 w 222"/>
              <a:gd name="T49" fmla="*/ 21 h 208"/>
              <a:gd name="T50" fmla="*/ 186 w 222"/>
              <a:gd name="T51" fmla="*/ 33 h 208"/>
              <a:gd name="T52" fmla="*/ 214 w 222"/>
              <a:gd name="T53" fmla="*/ 61 h 208"/>
              <a:gd name="T54" fmla="*/ 147 w 222"/>
              <a:gd name="T55" fmla="*/ 67 h 208"/>
              <a:gd name="T56" fmla="*/ 138 w 222"/>
              <a:gd name="T57" fmla="*/ 57 h 208"/>
              <a:gd name="T58" fmla="*/ 125 w 222"/>
              <a:gd name="T59" fmla="*/ 50 h 208"/>
              <a:gd name="T60" fmla="*/ 125 w 222"/>
              <a:gd name="T61" fmla="*/ 82 h 208"/>
              <a:gd name="T62" fmla="*/ 198 w 222"/>
              <a:gd name="T63" fmla="*/ 101 h 208"/>
              <a:gd name="T64" fmla="*/ 147 w 222"/>
              <a:gd name="T65" fmla="*/ 151 h 208"/>
              <a:gd name="T66" fmla="*/ 154 w 222"/>
              <a:gd name="T67" fmla="*/ 141 h 208"/>
              <a:gd name="T68" fmla="*/ 148 w 222"/>
              <a:gd name="T69" fmla="*/ 131 h 208"/>
              <a:gd name="T70" fmla="*/ 125 w 222"/>
              <a:gd name="T71" fmla="*/ 123 h 208"/>
              <a:gd name="T72" fmla="*/ 125 w 222"/>
              <a:gd name="T73" fmla="*/ 158 h 208"/>
              <a:gd name="T74" fmla="*/ 147 w 222"/>
              <a:gd name="T75" fmla="*/ 151 h 208"/>
              <a:gd name="T76" fmla="*/ 99 w 222"/>
              <a:gd name="T77" fmla="*/ 78 h 208"/>
              <a:gd name="T78" fmla="*/ 99 w 222"/>
              <a:gd name="T79" fmla="*/ 50 h 208"/>
              <a:gd name="T80" fmla="*/ 83 w 222"/>
              <a:gd name="T81" fmla="*/ 56 h 208"/>
              <a:gd name="T82" fmla="*/ 79 w 222"/>
              <a:gd name="T83" fmla="*/ 64 h 208"/>
              <a:gd name="T84" fmla="*/ 83 w 222"/>
              <a:gd name="T85" fmla="*/ 72 h 208"/>
              <a:gd name="T86" fmla="*/ 99 w 222"/>
              <a:gd name="T87" fmla="*/ 7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2" h="208">
                <a:moveTo>
                  <a:pt x="198" y="101"/>
                </a:moveTo>
                <a:cubicBezTo>
                  <a:pt x="214" y="110"/>
                  <a:pt x="222" y="121"/>
                  <a:pt x="222" y="135"/>
                </a:cubicBezTo>
                <a:cubicBezTo>
                  <a:pt x="222" y="143"/>
                  <a:pt x="219" y="150"/>
                  <a:pt x="213" y="157"/>
                </a:cubicBezTo>
                <a:cubicBezTo>
                  <a:pt x="207" y="164"/>
                  <a:pt x="200" y="169"/>
                  <a:pt x="191" y="174"/>
                </a:cubicBezTo>
                <a:cubicBezTo>
                  <a:pt x="182" y="178"/>
                  <a:pt x="172" y="181"/>
                  <a:pt x="162" y="183"/>
                </a:cubicBezTo>
                <a:cubicBezTo>
                  <a:pt x="152" y="185"/>
                  <a:pt x="140" y="187"/>
                  <a:pt x="125" y="187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81" y="186"/>
                  <a:pt x="67" y="184"/>
                  <a:pt x="56" y="182"/>
                </a:cubicBezTo>
                <a:cubicBezTo>
                  <a:pt x="45" y="179"/>
                  <a:pt x="36" y="176"/>
                  <a:pt x="28" y="171"/>
                </a:cubicBezTo>
                <a:cubicBezTo>
                  <a:pt x="20" y="167"/>
                  <a:pt x="14" y="162"/>
                  <a:pt x="10" y="157"/>
                </a:cubicBezTo>
                <a:cubicBezTo>
                  <a:pt x="5" y="152"/>
                  <a:pt x="2" y="145"/>
                  <a:pt x="0" y="138"/>
                </a:cubicBezTo>
                <a:cubicBezTo>
                  <a:pt x="72" y="133"/>
                  <a:pt x="72" y="133"/>
                  <a:pt x="72" y="133"/>
                </a:cubicBezTo>
                <a:cubicBezTo>
                  <a:pt x="74" y="140"/>
                  <a:pt x="77" y="145"/>
                  <a:pt x="81" y="149"/>
                </a:cubicBezTo>
                <a:cubicBezTo>
                  <a:pt x="85" y="152"/>
                  <a:pt x="91" y="155"/>
                  <a:pt x="99" y="157"/>
                </a:cubicBezTo>
                <a:cubicBezTo>
                  <a:pt x="99" y="118"/>
                  <a:pt x="99" y="118"/>
                  <a:pt x="99" y="118"/>
                </a:cubicBezTo>
                <a:cubicBezTo>
                  <a:pt x="75" y="114"/>
                  <a:pt x="58" y="111"/>
                  <a:pt x="48" y="108"/>
                </a:cubicBezTo>
                <a:cubicBezTo>
                  <a:pt x="38" y="105"/>
                  <a:pt x="29" y="100"/>
                  <a:pt x="22" y="93"/>
                </a:cubicBezTo>
                <a:cubicBezTo>
                  <a:pt x="14" y="86"/>
                  <a:pt x="10" y="78"/>
                  <a:pt x="10" y="69"/>
                </a:cubicBezTo>
                <a:cubicBezTo>
                  <a:pt x="10" y="56"/>
                  <a:pt x="18" y="45"/>
                  <a:pt x="33" y="36"/>
                </a:cubicBezTo>
                <a:cubicBezTo>
                  <a:pt x="48" y="27"/>
                  <a:pt x="70" y="22"/>
                  <a:pt x="99" y="21"/>
                </a:cubicBezTo>
                <a:cubicBezTo>
                  <a:pt x="99" y="0"/>
                  <a:pt x="99" y="0"/>
                  <a:pt x="99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21"/>
                  <a:pt x="125" y="21"/>
                  <a:pt x="125" y="21"/>
                </a:cubicBezTo>
                <a:cubicBezTo>
                  <a:pt x="152" y="23"/>
                  <a:pt x="172" y="26"/>
                  <a:pt x="186" y="33"/>
                </a:cubicBezTo>
                <a:cubicBezTo>
                  <a:pt x="200" y="40"/>
                  <a:pt x="210" y="49"/>
                  <a:pt x="214" y="61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4" y="62"/>
                  <a:pt x="141" y="59"/>
                  <a:pt x="138" y="57"/>
                </a:cubicBezTo>
                <a:cubicBezTo>
                  <a:pt x="136" y="54"/>
                  <a:pt x="131" y="52"/>
                  <a:pt x="125" y="50"/>
                </a:cubicBezTo>
                <a:cubicBezTo>
                  <a:pt x="125" y="82"/>
                  <a:pt x="125" y="82"/>
                  <a:pt x="125" y="82"/>
                </a:cubicBezTo>
                <a:cubicBezTo>
                  <a:pt x="161" y="88"/>
                  <a:pt x="185" y="94"/>
                  <a:pt x="198" y="101"/>
                </a:cubicBezTo>
                <a:close/>
                <a:moveTo>
                  <a:pt x="147" y="151"/>
                </a:moveTo>
                <a:cubicBezTo>
                  <a:pt x="152" y="148"/>
                  <a:pt x="154" y="145"/>
                  <a:pt x="154" y="141"/>
                </a:cubicBezTo>
                <a:cubicBezTo>
                  <a:pt x="154" y="137"/>
                  <a:pt x="152" y="134"/>
                  <a:pt x="148" y="131"/>
                </a:cubicBezTo>
                <a:cubicBezTo>
                  <a:pt x="144" y="128"/>
                  <a:pt x="137" y="125"/>
                  <a:pt x="125" y="123"/>
                </a:cubicBezTo>
                <a:cubicBezTo>
                  <a:pt x="125" y="158"/>
                  <a:pt x="125" y="158"/>
                  <a:pt x="125" y="158"/>
                </a:cubicBezTo>
                <a:cubicBezTo>
                  <a:pt x="135" y="157"/>
                  <a:pt x="143" y="155"/>
                  <a:pt x="147" y="151"/>
                </a:cubicBezTo>
                <a:close/>
                <a:moveTo>
                  <a:pt x="99" y="78"/>
                </a:moveTo>
                <a:cubicBezTo>
                  <a:pt x="99" y="50"/>
                  <a:pt x="99" y="50"/>
                  <a:pt x="99" y="50"/>
                </a:cubicBezTo>
                <a:cubicBezTo>
                  <a:pt x="91" y="51"/>
                  <a:pt x="86" y="53"/>
                  <a:pt x="83" y="56"/>
                </a:cubicBezTo>
                <a:cubicBezTo>
                  <a:pt x="80" y="58"/>
                  <a:pt x="79" y="61"/>
                  <a:pt x="79" y="64"/>
                </a:cubicBezTo>
                <a:cubicBezTo>
                  <a:pt x="79" y="67"/>
                  <a:pt x="80" y="70"/>
                  <a:pt x="83" y="72"/>
                </a:cubicBezTo>
                <a:cubicBezTo>
                  <a:pt x="86" y="75"/>
                  <a:pt x="91" y="77"/>
                  <a:pt x="99" y="78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38" name="Freeform 63"/>
          <p:cNvSpPr>
            <a:spLocks/>
          </p:cNvSpPr>
          <p:nvPr/>
        </p:nvSpPr>
        <p:spPr bwMode="auto">
          <a:xfrm>
            <a:off x="8259763" y="4935538"/>
            <a:ext cx="166688" cy="260350"/>
          </a:xfrm>
          <a:custGeom>
            <a:avLst/>
            <a:gdLst>
              <a:gd name="T0" fmla="*/ 0 w 69"/>
              <a:gd name="T1" fmla="*/ 42 h 108"/>
              <a:gd name="T2" fmla="*/ 0 w 69"/>
              <a:gd name="T3" fmla="*/ 108 h 108"/>
              <a:gd name="T4" fmla="*/ 69 w 69"/>
              <a:gd name="T5" fmla="*/ 67 h 108"/>
              <a:gd name="T6" fmla="*/ 69 w 69"/>
              <a:gd name="T7" fmla="*/ 0 h 108"/>
              <a:gd name="T8" fmla="*/ 0 w 69"/>
              <a:gd name="T9" fmla="*/ 42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8">
                <a:moveTo>
                  <a:pt x="0" y="42"/>
                </a:moveTo>
                <a:cubicBezTo>
                  <a:pt x="0" y="108"/>
                  <a:pt x="0" y="108"/>
                  <a:pt x="0" y="108"/>
                </a:cubicBezTo>
                <a:cubicBezTo>
                  <a:pt x="27" y="97"/>
                  <a:pt x="50" y="83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50" y="17"/>
                  <a:pt x="27" y="31"/>
                  <a:pt x="0" y="42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39" name="Freeform 64"/>
          <p:cNvSpPr>
            <a:spLocks/>
          </p:cNvSpPr>
          <p:nvPr/>
        </p:nvSpPr>
        <p:spPr bwMode="auto">
          <a:xfrm>
            <a:off x="8053388" y="5051426"/>
            <a:ext cx="166688" cy="196850"/>
          </a:xfrm>
          <a:custGeom>
            <a:avLst/>
            <a:gdLst>
              <a:gd name="T0" fmla="*/ 0 w 69"/>
              <a:gd name="T1" fmla="*/ 16 h 82"/>
              <a:gd name="T2" fmla="*/ 0 w 69"/>
              <a:gd name="T3" fmla="*/ 82 h 82"/>
              <a:gd name="T4" fmla="*/ 69 w 69"/>
              <a:gd name="T5" fmla="*/ 66 h 82"/>
              <a:gd name="T6" fmla="*/ 69 w 69"/>
              <a:gd name="T7" fmla="*/ 0 h 82"/>
              <a:gd name="T8" fmla="*/ 0 w 69"/>
              <a:gd name="T9" fmla="*/ 16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2">
                <a:moveTo>
                  <a:pt x="0" y="16"/>
                </a:moveTo>
                <a:cubicBezTo>
                  <a:pt x="0" y="82"/>
                  <a:pt x="0" y="82"/>
                  <a:pt x="0" y="82"/>
                </a:cubicBezTo>
                <a:cubicBezTo>
                  <a:pt x="25" y="79"/>
                  <a:pt x="48" y="74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48" y="7"/>
                  <a:pt x="25" y="12"/>
                  <a:pt x="0" y="16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40" name="Freeform 65"/>
          <p:cNvSpPr>
            <a:spLocks/>
          </p:cNvSpPr>
          <p:nvPr/>
        </p:nvSpPr>
        <p:spPr bwMode="auto">
          <a:xfrm>
            <a:off x="7642226" y="5054601"/>
            <a:ext cx="166688" cy="193675"/>
          </a:xfrm>
          <a:custGeom>
            <a:avLst/>
            <a:gdLst>
              <a:gd name="T0" fmla="*/ 0 w 69"/>
              <a:gd name="T1" fmla="*/ 0 h 81"/>
              <a:gd name="T2" fmla="*/ 0 w 69"/>
              <a:gd name="T3" fmla="*/ 66 h 81"/>
              <a:gd name="T4" fmla="*/ 69 w 69"/>
              <a:gd name="T5" fmla="*/ 81 h 81"/>
              <a:gd name="T6" fmla="*/ 69 w 69"/>
              <a:gd name="T7" fmla="*/ 15 h 81"/>
              <a:gd name="T8" fmla="*/ 0 w 69"/>
              <a:gd name="T9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1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22" y="73"/>
                  <a:pt x="45" y="78"/>
                  <a:pt x="69" y="81"/>
                </a:cubicBezTo>
                <a:cubicBezTo>
                  <a:pt x="69" y="15"/>
                  <a:pt x="69" y="15"/>
                  <a:pt x="69" y="15"/>
                </a:cubicBezTo>
                <a:cubicBezTo>
                  <a:pt x="45" y="12"/>
                  <a:pt x="22" y="7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41" name="Freeform 66"/>
          <p:cNvSpPr>
            <a:spLocks/>
          </p:cNvSpPr>
          <p:nvPr/>
        </p:nvSpPr>
        <p:spPr bwMode="auto">
          <a:xfrm>
            <a:off x="7848601" y="5092701"/>
            <a:ext cx="166688" cy="163513"/>
          </a:xfrm>
          <a:custGeom>
            <a:avLst/>
            <a:gdLst>
              <a:gd name="T0" fmla="*/ 33 w 69"/>
              <a:gd name="T1" fmla="*/ 2 h 68"/>
              <a:gd name="T2" fmla="*/ 0 w 69"/>
              <a:gd name="T3" fmla="*/ 1 h 68"/>
              <a:gd name="T4" fmla="*/ 0 w 69"/>
              <a:gd name="T5" fmla="*/ 67 h 68"/>
              <a:gd name="T6" fmla="*/ 33 w 69"/>
              <a:gd name="T7" fmla="*/ 68 h 68"/>
              <a:gd name="T8" fmla="*/ 69 w 69"/>
              <a:gd name="T9" fmla="*/ 67 h 68"/>
              <a:gd name="T10" fmla="*/ 69 w 69"/>
              <a:gd name="T11" fmla="*/ 0 h 68"/>
              <a:gd name="T12" fmla="*/ 33 w 69"/>
              <a:gd name="T13" fmla="*/ 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" h="68">
                <a:moveTo>
                  <a:pt x="33" y="2"/>
                </a:moveTo>
                <a:cubicBezTo>
                  <a:pt x="22" y="2"/>
                  <a:pt x="11" y="1"/>
                  <a:pt x="0" y="1"/>
                </a:cubicBezTo>
                <a:cubicBezTo>
                  <a:pt x="0" y="67"/>
                  <a:pt x="0" y="67"/>
                  <a:pt x="0" y="67"/>
                </a:cubicBezTo>
                <a:cubicBezTo>
                  <a:pt x="11" y="68"/>
                  <a:pt x="22" y="68"/>
                  <a:pt x="33" y="68"/>
                </a:cubicBezTo>
                <a:cubicBezTo>
                  <a:pt x="45" y="68"/>
                  <a:pt x="57" y="68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57" y="1"/>
                  <a:pt x="45" y="2"/>
                  <a:pt x="33" y="2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42" name="Freeform 67"/>
          <p:cNvSpPr>
            <a:spLocks/>
          </p:cNvSpPr>
          <p:nvPr/>
        </p:nvSpPr>
        <p:spPr bwMode="auto">
          <a:xfrm>
            <a:off x="7437438" y="4943476"/>
            <a:ext cx="166688" cy="254000"/>
          </a:xfrm>
          <a:custGeom>
            <a:avLst/>
            <a:gdLst>
              <a:gd name="T0" fmla="*/ 0 w 69"/>
              <a:gd name="T1" fmla="*/ 0 h 106"/>
              <a:gd name="T2" fmla="*/ 0 w 69"/>
              <a:gd name="T3" fmla="*/ 66 h 106"/>
              <a:gd name="T4" fmla="*/ 69 w 69"/>
              <a:gd name="T5" fmla="*/ 106 h 106"/>
              <a:gd name="T6" fmla="*/ 69 w 69"/>
              <a:gd name="T7" fmla="*/ 40 h 106"/>
              <a:gd name="T8" fmla="*/ 0 w 69"/>
              <a:gd name="T9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6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18" y="82"/>
                  <a:pt x="42" y="96"/>
                  <a:pt x="69" y="106"/>
                </a:cubicBezTo>
                <a:cubicBezTo>
                  <a:pt x="69" y="40"/>
                  <a:pt x="69" y="40"/>
                  <a:pt x="69" y="40"/>
                </a:cubicBezTo>
                <a:cubicBezTo>
                  <a:pt x="42" y="29"/>
                  <a:pt x="18" y="16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43" name="Freeform 68"/>
          <p:cNvSpPr>
            <a:spLocks/>
          </p:cNvSpPr>
          <p:nvPr/>
        </p:nvSpPr>
        <p:spPr bwMode="auto">
          <a:xfrm>
            <a:off x="7323138" y="4724401"/>
            <a:ext cx="76200" cy="341313"/>
          </a:xfrm>
          <a:custGeom>
            <a:avLst/>
            <a:gdLst>
              <a:gd name="T0" fmla="*/ 0 w 32"/>
              <a:gd name="T1" fmla="*/ 0 h 142"/>
              <a:gd name="T2" fmla="*/ 0 w 32"/>
              <a:gd name="T3" fmla="*/ 66 h 142"/>
              <a:gd name="T4" fmla="*/ 32 w 32"/>
              <a:gd name="T5" fmla="*/ 142 h 142"/>
              <a:gd name="T6" fmla="*/ 32 w 32"/>
              <a:gd name="T7" fmla="*/ 75 h 142"/>
              <a:gd name="T8" fmla="*/ 0 w 32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14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0" y="94"/>
                  <a:pt x="11" y="119"/>
                  <a:pt x="32" y="142"/>
                </a:cubicBezTo>
                <a:cubicBezTo>
                  <a:pt x="32" y="75"/>
                  <a:pt x="32" y="75"/>
                  <a:pt x="32" y="75"/>
                </a:cubicBezTo>
                <a:cubicBezTo>
                  <a:pt x="11" y="53"/>
                  <a:pt x="0" y="27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44" name="Freeform 69"/>
          <p:cNvSpPr>
            <a:spLocks/>
          </p:cNvSpPr>
          <p:nvPr/>
        </p:nvSpPr>
        <p:spPr bwMode="auto">
          <a:xfrm>
            <a:off x="8464551" y="4724401"/>
            <a:ext cx="69850" cy="331788"/>
          </a:xfrm>
          <a:custGeom>
            <a:avLst/>
            <a:gdLst>
              <a:gd name="T0" fmla="*/ 29 w 29"/>
              <a:gd name="T1" fmla="*/ 0 h 138"/>
              <a:gd name="T2" fmla="*/ 0 w 29"/>
              <a:gd name="T3" fmla="*/ 72 h 138"/>
              <a:gd name="T4" fmla="*/ 0 w 29"/>
              <a:gd name="T5" fmla="*/ 138 h 138"/>
              <a:gd name="T6" fmla="*/ 29 w 29"/>
              <a:gd name="T7" fmla="*/ 66 h 138"/>
              <a:gd name="T8" fmla="*/ 29 w 29"/>
              <a:gd name="T9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38">
                <a:moveTo>
                  <a:pt x="29" y="0"/>
                </a:moveTo>
                <a:cubicBezTo>
                  <a:pt x="29" y="26"/>
                  <a:pt x="18" y="50"/>
                  <a:pt x="0" y="72"/>
                </a:cubicBezTo>
                <a:cubicBezTo>
                  <a:pt x="0" y="138"/>
                  <a:pt x="0" y="138"/>
                  <a:pt x="0" y="138"/>
                </a:cubicBezTo>
                <a:cubicBezTo>
                  <a:pt x="18" y="117"/>
                  <a:pt x="29" y="92"/>
                  <a:pt x="29" y="66"/>
                </a:cubicBezTo>
                <a:lnTo>
                  <a:pt x="29" y="0"/>
                </a:ln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45" name="Freeform 70"/>
          <p:cNvSpPr>
            <a:spLocks/>
          </p:cNvSpPr>
          <p:nvPr/>
        </p:nvSpPr>
        <p:spPr bwMode="auto">
          <a:xfrm>
            <a:off x="7604126" y="5038726"/>
            <a:ext cx="38100" cy="174625"/>
          </a:xfrm>
          <a:custGeom>
            <a:avLst/>
            <a:gdLst>
              <a:gd name="T0" fmla="*/ 0 w 16"/>
              <a:gd name="T1" fmla="*/ 0 h 72"/>
              <a:gd name="T2" fmla="*/ 0 w 16"/>
              <a:gd name="T3" fmla="*/ 66 h 72"/>
              <a:gd name="T4" fmla="*/ 16 w 16"/>
              <a:gd name="T5" fmla="*/ 72 h 72"/>
              <a:gd name="T6" fmla="*/ 16 w 16"/>
              <a:gd name="T7" fmla="*/ 6 h 72"/>
              <a:gd name="T8" fmla="*/ 0 w 16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5" y="68"/>
                  <a:pt x="11" y="70"/>
                  <a:pt x="16" y="72"/>
                </a:cubicBezTo>
                <a:cubicBezTo>
                  <a:pt x="16" y="6"/>
                  <a:pt x="16" y="6"/>
                  <a:pt x="16" y="6"/>
                </a:cubicBezTo>
                <a:cubicBezTo>
                  <a:pt x="11" y="4"/>
                  <a:pt x="5" y="2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46" name="Freeform 71"/>
          <p:cNvSpPr>
            <a:spLocks/>
          </p:cNvSpPr>
          <p:nvPr/>
        </p:nvSpPr>
        <p:spPr bwMode="auto">
          <a:xfrm>
            <a:off x="8426451" y="4897438"/>
            <a:ext cx="38100" cy="200025"/>
          </a:xfrm>
          <a:custGeom>
            <a:avLst/>
            <a:gdLst>
              <a:gd name="T0" fmla="*/ 0 w 16"/>
              <a:gd name="T1" fmla="*/ 16 h 83"/>
              <a:gd name="T2" fmla="*/ 0 w 16"/>
              <a:gd name="T3" fmla="*/ 83 h 83"/>
              <a:gd name="T4" fmla="*/ 16 w 16"/>
              <a:gd name="T5" fmla="*/ 66 h 83"/>
              <a:gd name="T6" fmla="*/ 16 w 16"/>
              <a:gd name="T7" fmla="*/ 0 h 83"/>
              <a:gd name="T8" fmla="*/ 0 w 16"/>
              <a:gd name="T9" fmla="*/ 1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3">
                <a:moveTo>
                  <a:pt x="0" y="16"/>
                </a:moveTo>
                <a:cubicBezTo>
                  <a:pt x="0" y="83"/>
                  <a:pt x="0" y="83"/>
                  <a:pt x="0" y="83"/>
                </a:cubicBezTo>
                <a:cubicBezTo>
                  <a:pt x="6" y="78"/>
                  <a:pt x="11" y="72"/>
                  <a:pt x="16" y="66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6"/>
                  <a:pt x="6" y="11"/>
                  <a:pt x="0" y="16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47" name="Freeform 72"/>
          <p:cNvSpPr>
            <a:spLocks/>
          </p:cNvSpPr>
          <p:nvPr/>
        </p:nvSpPr>
        <p:spPr bwMode="auto">
          <a:xfrm>
            <a:off x="8220076" y="5037138"/>
            <a:ext cx="39688" cy="173038"/>
          </a:xfrm>
          <a:custGeom>
            <a:avLst/>
            <a:gdLst>
              <a:gd name="T0" fmla="*/ 0 w 17"/>
              <a:gd name="T1" fmla="*/ 6 h 72"/>
              <a:gd name="T2" fmla="*/ 0 w 17"/>
              <a:gd name="T3" fmla="*/ 72 h 72"/>
              <a:gd name="T4" fmla="*/ 17 w 17"/>
              <a:gd name="T5" fmla="*/ 66 h 72"/>
              <a:gd name="T6" fmla="*/ 17 w 17"/>
              <a:gd name="T7" fmla="*/ 0 h 72"/>
              <a:gd name="T8" fmla="*/ 0 w 17"/>
              <a:gd name="T9" fmla="*/ 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72">
                <a:moveTo>
                  <a:pt x="0" y="6"/>
                </a:moveTo>
                <a:cubicBezTo>
                  <a:pt x="0" y="72"/>
                  <a:pt x="0" y="72"/>
                  <a:pt x="0" y="72"/>
                </a:cubicBezTo>
                <a:cubicBezTo>
                  <a:pt x="6" y="70"/>
                  <a:pt x="11" y="68"/>
                  <a:pt x="17" y="66"/>
                </a:cubicBezTo>
                <a:cubicBezTo>
                  <a:pt x="17" y="0"/>
                  <a:pt x="17" y="0"/>
                  <a:pt x="17" y="0"/>
                </a:cubicBezTo>
                <a:cubicBezTo>
                  <a:pt x="11" y="2"/>
                  <a:pt x="6" y="4"/>
                  <a:pt x="0" y="6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48" name="Freeform 73"/>
          <p:cNvSpPr>
            <a:spLocks/>
          </p:cNvSpPr>
          <p:nvPr/>
        </p:nvSpPr>
        <p:spPr bwMode="auto">
          <a:xfrm>
            <a:off x="7399338" y="4905376"/>
            <a:ext cx="38100" cy="196850"/>
          </a:xfrm>
          <a:custGeom>
            <a:avLst/>
            <a:gdLst>
              <a:gd name="T0" fmla="*/ 0 w 16"/>
              <a:gd name="T1" fmla="*/ 0 h 82"/>
              <a:gd name="T2" fmla="*/ 0 w 16"/>
              <a:gd name="T3" fmla="*/ 67 h 82"/>
              <a:gd name="T4" fmla="*/ 16 w 16"/>
              <a:gd name="T5" fmla="*/ 82 h 82"/>
              <a:gd name="T6" fmla="*/ 16 w 16"/>
              <a:gd name="T7" fmla="*/ 16 h 82"/>
              <a:gd name="T8" fmla="*/ 0 w 16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4" y="72"/>
                  <a:pt x="10" y="77"/>
                  <a:pt x="16" y="82"/>
                </a:cubicBezTo>
                <a:cubicBezTo>
                  <a:pt x="16" y="16"/>
                  <a:pt x="16" y="16"/>
                  <a:pt x="16" y="16"/>
                </a:cubicBezTo>
                <a:cubicBezTo>
                  <a:pt x="10" y="11"/>
                  <a:pt x="4" y="6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49" name="Freeform 74"/>
          <p:cNvSpPr>
            <a:spLocks/>
          </p:cNvSpPr>
          <p:nvPr/>
        </p:nvSpPr>
        <p:spPr bwMode="auto">
          <a:xfrm>
            <a:off x="8015288" y="5089526"/>
            <a:ext cx="38100" cy="163513"/>
          </a:xfrm>
          <a:custGeom>
            <a:avLst/>
            <a:gdLst>
              <a:gd name="T0" fmla="*/ 0 w 16"/>
              <a:gd name="T1" fmla="*/ 1 h 68"/>
              <a:gd name="T2" fmla="*/ 0 w 16"/>
              <a:gd name="T3" fmla="*/ 68 h 68"/>
              <a:gd name="T4" fmla="*/ 16 w 16"/>
              <a:gd name="T5" fmla="*/ 66 h 68"/>
              <a:gd name="T6" fmla="*/ 16 w 16"/>
              <a:gd name="T7" fmla="*/ 0 h 68"/>
              <a:gd name="T8" fmla="*/ 0 w 16"/>
              <a:gd name="T9" fmla="*/ 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8">
                <a:moveTo>
                  <a:pt x="0" y="1"/>
                </a:moveTo>
                <a:cubicBezTo>
                  <a:pt x="0" y="68"/>
                  <a:pt x="0" y="68"/>
                  <a:pt x="0" y="68"/>
                </a:cubicBezTo>
                <a:cubicBezTo>
                  <a:pt x="5" y="67"/>
                  <a:pt x="11" y="67"/>
                  <a:pt x="16" y="66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0"/>
                  <a:pt x="5" y="1"/>
                  <a:pt x="0" y="1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50" name="Freeform 75"/>
          <p:cNvSpPr>
            <a:spLocks/>
          </p:cNvSpPr>
          <p:nvPr/>
        </p:nvSpPr>
        <p:spPr bwMode="auto">
          <a:xfrm>
            <a:off x="7808913" y="5089526"/>
            <a:ext cx="39688" cy="163513"/>
          </a:xfrm>
          <a:custGeom>
            <a:avLst/>
            <a:gdLst>
              <a:gd name="T0" fmla="*/ 0 w 17"/>
              <a:gd name="T1" fmla="*/ 0 h 68"/>
              <a:gd name="T2" fmla="*/ 0 w 17"/>
              <a:gd name="T3" fmla="*/ 66 h 68"/>
              <a:gd name="T4" fmla="*/ 17 w 17"/>
              <a:gd name="T5" fmla="*/ 68 h 68"/>
              <a:gd name="T6" fmla="*/ 17 w 17"/>
              <a:gd name="T7" fmla="*/ 2 h 68"/>
              <a:gd name="T8" fmla="*/ 0 w 17"/>
              <a:gd name="T9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68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6" y="67"/>
                  <a:pt x="11" y="68"/>
                  <a:pt x="17" y="68"/>
                </a:cubicBezTo>
                <a:cubicBezTo>
                  <a:pt x="17" y="2"/>
                  <a:pt x="17" y="2"/>
                  <a:pt x="17" y="2"/>
                </a:cubicBezTo>
                <a:cubicBezTo>
                  <a:pt x="11" y="1"/>
                  <a:pt x="6" y="1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51" name="Freeform 76"/>
          <p:cNvSpPr>
            <a:spLocks noEditPoints="1"/>
          </p:cNvSpPr>
          <p:nvPr/>
        </p:nvSpPr>
        <p:spPr bwMode="auto">
          <a:xfrm>
            <a:off x="7334251" y="4151313"/>
            <a:ext cx="1212850" cy="746125"/>
          </a:xfrm>
          <a:custGeom>
            <a:avLst/>
            <a:gdLst>
              <a:gd name="T0" fmla="*/ 252 w 504"/>
              <a:gd name="T1" fmla="*/ 0 h 310"/>
              <a:gd name="T2" fmla="*/ 504 w 504"/>
              <a:gd name="T3" fmla="*/ 155 h 310"/>
              <a:gd name="T4" fmla="*/ 252 w 504"/>
              <a:gd name="T5" fmla="*/ 310 h 310"/>
              <a:gd name="T6" fmla="*/ 0 w 504"/>
              <a:gd name="T7" fmla="*/ 155 h 310"/>
              <a:gd name="T8" fmla="*/ 252 w 504"/>
              <a:gd name="T9" fmla="*/ 0 h 310"/>
              <a:gd name="T10" fmla="*/ 252 w 504"/>
              <a:gd name="T11" fmla="*/ 274 h 310"/>
              <a:gd name="T12" fmla="*/ 444 w 504"/>
              <a:gd name="T13" fmla="*/ 155 h 310"/>
              <a:gd name="T14" fmla="*/ 252 w 504"/>
              <a:gd name="T15" fmla="*/ 37 h 310"/>
              <a:gd name="T16" fmla="*/ 60 w 504"/>
              <a:gd name="T17" fmla="*/ 155 h 310"/>
              <a:gd name="T18" fmla="*/ 252 w 504"/>
              <a:gd name="T19" fmla="*/ 274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4" h="310">
                <a:moveTo>
                  <a:pt x="252" y="0"/>
                </a:moveTo>
                <a:cubicBezTo>
                  <a:pt x="391" y="0"/>
                  <a:pt x="504" y="70"/>
                  <a:pt x="504" y="155"/>
                </a:cubicBezTo>
                <a:cubicBezTo>
                  <a:pt x="504" y="241"/>
                  <a:pt x="391" y="310"/>
                  <a:pt x="252" y="310"/>
                </a:cubicBezTo>
                <a:cubicBezTo>
                  <a:pt x="113" y="310"/>
                  <a:pt x="0" y="241"/>
                  <a:pt x="0" y="155"/>
                </a:cubicBezTo>
                <a:cubicBezTo>
                  <a:pt x="0" y="70"/>
                  <a:pt x="113" y="0"/>
                  <a:pt x="252" y="0"/>
                </a:cubicBezTo>
                <a:close/>
                <a:moveTo>
                  <a:pt x="252" y="274"/>
                </a:moveTo>
                <a:cubicBezTo>
                  <a:pt x="358" y="274"/>
                  <a:pt x="444" y="221"/>
                  <a:pt x="444" y="155"/>
                </a:cubicBezTo>
                <a:cubicBezTo>
                  <a:pt x="444" y="90"/>
                  <a:pt x="358" y="37"/>
                  <a:pt x="252" y="37"/>
                </a:cubicBezTo>
                <a:cubicBezTo>
                  <a:pt x="146" y="37"/>
                  <a:pt x="60" y="90"/>
                  <a:pt x="60" y="155"/>
                </a:cubicBezTo>
                <a:cubicBezTo>
                  <a:pt x="60" y="221"/>
                  <a:pt x="146" y="274"/>
                  <a:pt x="252" y="274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52" name="Freeform 77"/>
          <p:cNvSpPr>
            <a:spLocks noEditPoints="1"/>
          </p:cNvSpPr>
          <p:nvPr/>
        </p:nvSpPr>
        <p:spPr bwMode="auto">
          <a:xfrm>
            <a:off x="7862888" y="4392613"/>
            <a:ext cx="180975" cy="261938"/>
          </a:xfrm>
          <a:custGeom>
            <a:avLst/>
            <a:gdLst>
              <a:gd name="T0" fmla="*/ 4 w 75"/>
              <a:gd name="T1" fmla="*/ 6 h 109"/>
              <a:gd name="T2" fmla="*/ 20 w 75"/>
              <a:gd name="T3" fmla="*/ 0 h 109"/>
              <a:gd name="T4" fmla="*/ 20 w 75"/>
              <a:gd name="T5" fmla="*/ 29 h 109"/>
              <a:gd name="T6" fmla="*/ 4 w 75"/>
              <a:gd name="T7" fmla="*/ 23 h 109"/>
              <a:gd name="T8" fmla="*/ 0 w 75"/>
              <a:gd name="T9" fmla="*/ 14 h 109"/>
              <a:gd name="T10" fmla="*/ 4 w 75"/>
              <a:gd name="T11" fmla="*/ 6 h 109"/>
              <a:gd name="T12" fmla="*/ 46 w 75"/>
              <a:gd name="T13" fmla="*/ 109 h 109"/>
              <a:gd name="T14" fmla="*/ 68 w 75"/>
              <a:gd name="T15" fmla="*/ 102 h 109"/>
              <a:gd name="T16" fmla="*/ 75 w 75"/>
              <a:gd name="T17" fmla="*/ 91 h 109"/>
              <a:gd name="T18" fmla="*/ 69 w 75"/>
              <a:gd name="T19" fmla="*/ 81 h 109"/>
              <a:gd name="T20" fmla="*/ 46 w 75"/>
              <a:gd name="T21" fmla="*/ 73 h 109"/>
              <a:gd name="T22" fmla="*/ 46 w 75"/>
              <a:gd name="T23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5" h="109">
                <a:moveTo>
                  <a:pt x="4" y="6"/>
                </a:moveTo>
                <a:cubicBezTo>
                  <a:pt x="7" y="4"/>
                  <a:pt x="12" y="2"/>
                  <a:pt x="20" y="0"/>
                </a:cubicBezTo>
                <a:cubicBezTo>
                  <a:pt x="20" y="29"/>
                  <a:pt x="20" y="29"/>
                  <a:pt x="20" y="29"/>
                </a:cubicBezTo>
                <a:cubicBezTo>
                  <a:pt x="12" y="27"/>
                  <a:pt x="7" y="25"/>
                  <a:pt x="4" y="23"/>
                </a:cubicBezTo>
                <a:cubicBezTo>
                  <a:pt x="1" y="20"/>
                  <a:pt x="0" y="17"/>
                  <a:pt x="0" y="14"/>
                </a:cubicBezTo>
                <a:cubicBezTo>
                  <a:pt x="0" y="11"/>
                  <a:pt x="1" y="8"/>
                  <a:pt x="4" y="6"/>
                </a:cubicBezTo>
                <a:close/>
                <a:moveTo>
                  <a:pt x="46" y="109"/>
                </a:moveTo>
                <a:cubicBezTo>
                  <a:pt x="56" y="107"/>
                  <a:pt x="64" y="105"/>
                  <a:pt x="68" y="102"/>
                </a:cubicBezTo>
                <a:cubicBezTo>
                  <a:pt x="73" y="99"/>
                  <a:pt x="75" y="95"/>
                  <a:pt x="75" y="91"/>
                </a:cubicBezTo>
                <a:cubicBezTo>
                  <a:pt x="75" y="88"/>
                  <a:pt x="73" y="84"/>
                  <a:pt x="69" y="81"/>
                </a:cubicBezTo>
                <a:cubicBezTo>
                  <a:pt x="65" y="79"/>
                  <a:pt x="58" y="76"/>
                  <a:pt x="46" y="73"/>
                </a:cubicBezTo>
                <a:lnTo>
                  <a:pt x="46" y="109"/>
                </a:ln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53" name="Freeform 78"/>
          <p:cNvSpPr>
            <a:spLocks noEditPoints="1"/>
          </p:cNvSpPr>
          <p:nvPr/>
        </p:nvSpPr>
        <p:spPr bwMode="auto">
          <a:xfrm>
            <a:off x="7478713" y="4241801"/>
            <a:ext cx="923925" cy="569913"/>
          </a:xfrm>
          <a:custGeom>
            <a:avLst/>
            <a:gdLst>
              <a:gd name="T0" fmla="*/ 192 w 384"/>
              <a:gd name="T1" fmla="*/ 0 h 237"/>
              <a:gd name="T2" fmla="*/ 384 w 384"/>
              <a:gd name="T3" fmla="*/ 118 h 237"/>
              <a:gd name="T4" fmla="*/ 192 w 384"/>
              <a:gd name="T5" fmla="*/ 237 h 237"/>
              <a:gd name="T6" fmla="*/ 0 w 384"/>
              <a:gd name="T7" fmla="*/ 118 h 237"/>
              <a:gd name="T8" fmla="*/ 192 w 384"/>
              <a:gd name="T9" fmla="*/ 0 h 237"/>
              <a:gd name="T10" fmla="*/ 294 w 384"/>
              <a:gd name="T11" fmla="*/ 170 h 237"/>
              <a:gd name="T12" fmla="*/ 303 w 384"/>
              <a:gd name="T13" fmla="*/ 148 h 237"/>
              <a:gd name="T14" fmla="*/ 279 w 384"/>
              <a:gd name="T15" fmla="*/ 115 h 237"/>
              <a:gd name="T16" fmla="*/ 206 w 384"/>
              <a:gd name="T17" fmla="*/ 96 h 237"/>
              <a:gd name="T18" fmla="*/ 206 w 384"/>
              <a:gd name="T19" fmla="*/ 64 h 237"/>
              <a:gd name="T20" fmla="*/ 219 w 384"/>
              <a:gd name="T21" fmla="*/ 70 h 237"/>
              <a:gd name="T22" fmla="*/ 228 w 384"/>
              <a:gd name="T23" fmla="*/ 81 h 237"/>
              <a:gd name="T24" fmla="*/ 295 w 384"/>
              <a:gd name="T25" fmla="*/ 74 h 237"/>
              <a:gd name="T26" fmla="*/ 267 w 384"/>
              <a:gd name="T27" fmla="*/ 47 h 237"/>
              <a:gd name="T28" fmla="*/ 206 w 384"/>
              <a:gd name="T29" fmla="*/ 35 h 237"/>
              <a:gd name="T30" fmla="*/ 206 w 384"/>
              <a:gd name="T31" fmla="*/ 13 h 237"/>
              <a:gd name="T32" fmla="*/ 180 w 384"/>
              <a:gd name="T33" fmla="*/ 13 h 237"/>
              <a:gd name="T34" fmla="*/ 180 w 384"/>
              <a:gd name="T35" fmla="*/ 35 h 237"/>
              <a:gd name="T36" fmla="*/ 114 w 384"/>
              <a:gd name="T37" fmla="*/ 50 h 237"/>
              <a:gd name="T38" fmla="*/ 91 w 384"/>
              <a:gd name="T39" fmla="*/ 82 h 237"/>
              <a:gd name="T40" fmla="*/ 103 w 384"/>
              <a:gd name="T41" fmla="*/ 107 h 237"/>
              <a:gd name="T42" fmla="*/ 129 w 384"/>
              <a:gd name="T43" fmla="*/ 121 h 237"/>
              <a:gd name="T44" fmla="*/ 180 w 384"/>
              <a:gd name="T45" fmla="*/ 132 h 237"/>
              <a:gd name="T46" fmla="*/ 180 w 384"/>
              <a:gd name="T47" fmla="*/ 171 h 237"/>
              <a:gd name="T48" fmla="*/ 162 w 384"/>
              <a:gd name="T49" fmla="*/ 162 h 237"/>
              <a:gd name="T50" fmla="*/ 153 w 384"/>
              <a:gd name="T51" fmla="*/ 146 h 237"/>
              <a:gd name="T52" fmla="*/ 81 w 384"/>
              <a:gd name="T53" fmla="*/ 151 h 237"/>
              <a:gd name="T54" fmla="*/ 91 w 384"/>
              <a:gd name="T55" fmla="*/ 170 h 237"/>
              <a:gd name="T56" fmla="*/ 109 w 384"/>
              <a:gd name="T57" fmla="*/ 185 h 237"/>
              <a:gd name="T58" fmla="*/ 137 w 384"/>
              <a:gd name="T59" fmla="*/ 195 h 237"/>
              <a:gd name="T60" fmla="*/ 180 w 384"/>
              <a:gd name="T61" fmla="*/ 200 h 237"/>
              <a:gd name="T62" fmla="*/ 180 w 384"/>
              <a:gd name="T63" fmla="*/ 221 h 237"/>
              <a:gd name="T64" fmla="*/ 206 w 384"/>
              <a:gd name="T65" fmla="*/ 221 h 237"/>
              <a:gd name="T66" fmla="*/ 206 w 384"/>
              <a:gd name="T67" fmla="*/ 200 h 237"/>
              <a:gd name="T68" fmla="*/ 243 w 384"/>
              <a:gd name="T69" fmla="*/ 197 h 237"/>
              <a:gd name="T70" fmla="*/ 272 w 384"/>
              <a:gd name="T71" fmla="*/ 187 h 237"/>
              <a:gd name="T72" fmla="*/ 294 w 384"/>
              <a:gd name="T73" fmla="*/ 17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4" h="237">
                <a:moveTo>
                  <a:pt x="192" y="0"/>
                </a:moveTo>
                <a:cubicBezTo>
                  <a:pt x="298" y="0"/>
                  <a:pt x="384" y="53"/>
                  <a:pt x="384" y="118"/>
                </a:cubicBezTo>
                <a:cubicBezTo>
                  <a:pt x="384" y="184"/>
                  <a:pt x="298" y="237"/>
                  <a:pt x="192" y="237"/>
                </a:cubicBezTo>
                <a:cubicBezTo>
                  <a:pt x="86" y="237"/>
                  <a:pt x="0" y="184"/>
                  <a:pt x="0" y="118"/>
                </a:cubicBezTo>
                <a:cubicBezTo>
                  <a:pt x="0" y="53"/>
                  <a:pt x="86" y="0"/>
                  <a:pt x="192" y="0"/>
                </a:cubicBezTo>
                <a:close/>
                <a:moveTo>
                  <a:pt x="294" y="170"/>
                </a:moveTo>
                <a:cubicBezTo>
                  <a:pt x="300" y="164"/>
                  <a:pt x="303" y="156"/>
                  <a:pt x="303" y="148"/>
                </a:cubicBezTo>
                <a:cubicBezTo>
                  <a:pt x="303" y="135"/>
                  <a:pt x="295" y="123"/>
                  <a:pt x="279" y="115"/>
                </a:cubicBezTo>
                <a:cubicBezTo>
                  <a:pt x="266" y="108"/>
                  <a:pt x="242" y="102"/>
                  <a:pt x="206" y="96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12" y="66"/>
                  <a:pt x="217" y="68"/>
                  <a:pt x="219" y="70"/>
                </a:cubicBezTo>
                <a:cubicBezTo>
                  <a:pt x="222" y="72"/>
                  <a:pt x="225" y="76"/>
                  <a:pt x="228" y="81"/>
                </a:cubicBezTo>
                <a:cubicBezTo>
                  <a:pt x="295" y="74"/>
                  <a:pt x="295" y="74"/>
                  <a:pt x="295" y="74"/>
                </a:cubicBezTo>
                <a:cubicBezTo>
                  <a:pt x="291" y="63"/>
                  <a:pt x="281" y="53"/>
                  <a:pt x="267" y="47"/>
                </a:cubicBezTo>
                <a:cubicBezTo>
                  <a:pt x="253" y="40"/>
                  <a:pt x="233" y="36"/>
                  <a:pt x="206" y="35"/>
                </a:cubicBezTo>
                <a:cubicBezTo>
                  <a:pt x="206" y="13"/>
                  <a:pt x="206" y="13"/>
                  <a:pt x="206" y="13"/>
                </a:cubicBezTo>
                <a:cubicBezTo>
                  <a:pt x="180" y="13"/>
                  <a:pt x="180" y="13"/>
                  <a:pt x="180" y="13"/>
                </a:cubicBezTo>
                <a:cubicBezTo>
                  <a:pt x="180" y="35"/>
                  <a:pt x="180" y="35"/>
                  <a:pt x="180" y="35"/>
                </a:cubicBezTo>
                <a:cubicBezTo>
                  <a:pt x="151" y="36"/>
                  <a:pt x="129" y="41"/>
                  <a:pt x="114" y="50"/>
                </a:cubicBezTo>
                <a:cubicBezTo>
                  <a:pt x="99" y="58"/>
                  <a:pt x="91" y="69"/>
                  <a:pt x="91" y="82"/>
                </a:cubicBezTo>
                <a:cubicBezTo>
                  <a:pt x="91" y="92"/>
                  <a:pt x="95" y="100"/>
                  <a:pt x="103" y="107"/>
                </a:cubicBezTo>
                <a:cubicBezTo>
                  <a:pt x="110" y="113"/>
                  <a:pt x="119" y="118"/>
                  <a:pt x="129" y="121"/>
                </a:cubicBezTo>
                <a:cubicBezTo>
                  <a:pt x="139" y="124"/>
                  <a:pt x="156" y="128"/>
                  <a:pt x="180" y="132"/>
                </a:cubicBezTo>
                <a:cubicBezTo>
                  <a:pt x="180" y="171"/>
                  <a:pt x="180" y="171"/>
                  <a:pt x="180" y="171"/>
                </a:cubicBezTo>
                <a:cubicBezTo>
                  <a:pt x="172" y="168"/>
                  <a:pt x="166" y="165"/>
                  <a:pt x="162" y="162"/>
                </a:cubicBezTo>
                <a:cubicBezTo>
                  <a:pt x="158" y="159"/>
                  <a:pt x="155" y="154"/>
                  <a:pt x="153" y="146"/>
                </a:cubicBezTo>
                <a:cubicBezTo>
                  <a:pt x="81" y="151"/>
                  <a:pt x="81" y="151"/>
                  <a:pt x="81" y="151"/>
                </a:cubicBezTo>
                <a:cubicBezTo>
                  <a:pt x="83" y="159"/>
                  <a:pt x="86" y="165"/>
                  <a:pt x="91" y="170"/>
                </a:cubicBezTo>
                <a:cubicBezTo>
                  <a:pt x="95" y="175"/>
                  <a:pt x="101" y="180"/>
                  <a:pt x="109" y="185"/>
                </a:cubicBezTo>
                <a:cubicBezTo>
                  <a:pt x="117" y="189"/>
                  <a:pt x="126" y="193"/>
                  <a:pt x="137" y="195"/>
                </a:cubicBezTo>
                <a:cubicBezTo>
                  <a:pt x="148" y="198"/>
                  <a:pt x="162" y="199"/>
                  <a:pt x="180" y="200"/>
                </a:cubicBezTo>
                <a:cubicBezTo>
                  <a:pt x="180" y="221"/>
                  <a:pt x="180" y="221"/>
                  <a:pt x="180" y="221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06" y="200"/>
                  <a:pt x="206" y="200"/>
                  <a:pt x="206" y="200"/>
                </a:cubicBezTo>
                <a:cubicBezTo>
                  <a:pt x="221" y="200"/>
                  <a:pt x="233" y="199"/>
                  <a:pt x="243" y="197"/>
                </a:cubicBezTo>
                <a:cubicBezTo>
                  <a:pt x="253" y="195"/>
                  <a:pt x="263" y="192"/>
                  <a:pt x="272" y="187"/>
                </a:cubicBezTo>
                <a:cubicBezTo>
                  <a:pt x="281" y="183"/>
                  <a:pt x="288" y="177"/>
                  <a:pt x="294" y="17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54" name="Freeform 79"/>
          <p:cNvSpPr>
            <a:spLocks noEditPoints="1"/>
          </p:cNvSpPr>
          <p:nvPr/>
        </p:nvSpPr>
        <p:spPr bwMode="auto">
          <a:xfrm>
            <a:off x="7673976" y="4271963"/>
            <a:ext cx="533400" cy="500063"/>
          </a:xfrm>
          <a:custGeom>
            <a:avLst/>
            <a:gdLst>
              <a:gd name="T0" fmla="*/ 198 w 222"/>
              <a:gd name="T1" fmla="*/ 102 h 208"/>
              <a:gd name="T2" fmla="*/ 222 w 222"/>
              <a:gd name="T3" fmla="*/ 135 h 208"/>
              <a:gd name="T4" fmla="*/ 213 w 222"/>
              <a:gd name="T5" fmla="*/ 157 h 208"/>
              <a:gd name="T6" fmla="*/ 191 w 222"/>
              <a:gd name="T7" fmla="*/ 174 h 208"/>
              <a:gd name="T8" fmla="*/ 162 w 222"/>
              <a:gd name="T9" fmla="*/ 184 h 208"/>
              <a:gd name="T10" fmla="*/ 125 w 222"/>
              <a:gd name="T11" fmla="*/ 187 h 208"/>
              <a:gd name="T12" fmla="*/ 125 w 222"/>
              <a:gd name="T13" fmla="*/ 208 h 208"/>
              <a:gd name="T14" fmla="*/ 99 w 222"/>
              <a:gd name="T15" fmla="*/ 208 h 208"/>
              <a:gd name="T16" fmla="*/ 99 w 222"/>
              <a:gd name="T17" fmla="*/ 187 h 208"/>
              <a:gd name="T18" fmla="*/ 56 w 222"/>
              <a:gd name="T19" fmla="*/ 182 h 208"/>
              <a:gd name="T20" fmla="*/ 28 w 222"/>
              <a:gd name="T21" fmla="*/ 172 h 208"/>
              <a:gd name="T22" fmla="*/ 10 w 222"/>
              <a:gd name="T23" fmla="*/ 157 h 208"/>
              <a:gd name="T24" fmla="*/ 0 w 222"/>
              <a:gd name="T25" fmla="*/ 138 h 208"/>
              <a:gd name="T26" fmla="*/ 72 w 222"/>
              <a:gd name="T27" fmla="*/ 133 h 208"/>
              <a:gd name="T28" fmla="*/ 81 w 222"/>
              <a:gd name="T29" fmla="*/ 149 h 208"/>
              <a:gd name="T30" fmla="*/ 99 w 222"/>
              <a:gd name="T31" fmla="*/ 158 h 208"/>
              <a:gd name="T32" fmla="*/ 99 w 222"/>
              <a:gd name="T33" fmla="*/ 119 h 208"/>
              <a:gd name="T34" fmla="*/ 48 w 222"/>
              <a:gd name="T35" fmla="*/ 108 h 208"/>
              <a:gd name="T36" fmla="*/ 22 w 222"/>
              <a:gd name="T37" fmla="*/ 94 h 208"/>
              <a:gd name="T38" fmla="*/ 10 w 222"/>
              <a:gd name="T39" fmla="*/ 69 h 208"/>
              <a:gd name="T40" fmla="*/ 33 w 222"/>
              <a:gd name="T41" fmla="*/ 37 h 208"/>
              <a:gd name="T42" fmla="*/ 99 w 222"/>
              <a:gd name="T43" fmla="*/ 22 h 208"/>
              <a:gd name="T44" fmla="*/ 99 w 222"/>
              <a:gd name="T45" fmla="*/ 0 h 208"/>
              <a:gd name="T46" fmla="*/ 125 w 222"/>
              <a:gd name="T47" fmla="*/ 0 h 208"/>
              <a:gd name="T48" fmla="*/ 125 w 222"/>
              <a:gd name="T49" fmla="*/ 22 h 208"/>
              <a:gd name="T50" fmla="*/ 186 w 222"/>
              <a:gd name="T51" fmla="*/ 34 h 208"/>
              <a:gd name="T52" fmla="*/ 214 w 222"/>
              <a:gd name="T53" fmla="*/ 61 h 208"/>
              <a:gd name="T54" fmla="*/ 147 w 222"/>
              <a:gd name="T55" fmla="*/ 68 h 208"/>
              <a:gd name="T56" fmla="*/ 138 w 222"/>
              <a:gd name="T57" fmla="*/ 57 h 208"/>
              <a:gd name="T58" fmla="*/ 125 w 222"/>
              <a:gd name="T59" fmla="*/ 51 h 208"/>
              <a:gd name="T60" fmla="*/ 125 w 222"/>
              <a:gd name="T61" fmla="*/ 83 h 208"/>
              <a:gd name="T62" fmla="*/ 198 w 222"/>
              <a:gd name="T63" fmla="*/ 102 h 208"/>
              <a:gd name="T64" fmla="*/ 147 w 222"/>
              <a:gd name="T65" fmla="*/ 152 h 208"/>
              <a:gd name="T66" fmla="*/ 154 w 222"/>
              <a:gd name="T67" fmla="*/ 141 h 208"/>
              <a:gd name="T68" fmla="*/ 148 w 222"/>
              <a:gd name="T69" fmla="*/ 131 h 208"/>
              <a:gd name="T70" fmla="*/ 125 w 222"/>
              <a:gd name="T71" fmla="*/ 123 h 208"/>
              <a:gd name="T72" fmla="*/ 125 w 222"/>
              <a:gd name="T73" fmla="*/ 159 h 208"/>
              <a:gd name="T74" fmla="*/ 147 w 222"/>
              <a:gd name="T75" fmla="*/ 152 h 208"/>
              <a:gd name="T76" fmla="*/ 99 w 222"/>
              <a:gd name="T77" fmla="*/ 79 h 208"/>
              <a:gd name="T78" fmla="*/ 99 w 222"/>
              <a:gd name="T79" fmla="*/ 50 h 208"/>
              <a:gd name="T80" fmla="*/ 83 w 222"/>
              <a:gd name="T81" fmla="*/ 56 h 208"/>
              <a:gd name="T82" fmla="*/ 79 w 222"/>
              <a:gd name="T83" fmla="*/ 64 h 208"/>
              <a:gd name="T84" fmla="*/ 83 w 222"/>
              <a:gd name="T85" fmla="*/ 73 h 208"/>
              <a:gd name="T86" fmla="*/ 99 w 222"/>
              <a:gd name="T87" fmla="*/ 79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2" h="208">
                <a:moveTo>
                  <a:pt x="198" y="102"/>
                </a:moveTo>
                <a:cubicBezTo>
                  <a:pt x="214" y="110"/>
                  <a:pt x="222" y="122"/>
                  <a:pt x="222" y="135"/>
                </a:cubicBezTo>
                <a:cubicBezTo>
                  <a:pt x="222" y="143"/>
                  <a:pt x="219" y="151"/>
                  <a:pt x="213" y="157"/>
                </a:cubicBezTo>
                <a:cubicBezTo>
                  <a:pt x="207" y="164"/>
                  <a:pt x="200" y="170"/>
                  <a:pt x="191" y="174"/>
                </a:cubicBezTo>
                <a:cubicBezTo>
                  <a:pt x="182" y="179"/>
                  <a:pt x="172" y="182"/>
                  <a:pt x="162" y="184"/>
                </a:cubicBezTo>
                <a:cubicBezTo>
                  <a:pt x="152" y="186"/>
                  <a:pt x="140" y="187"/>
                  <a:pt x="125" y="187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81" y="186"/>
                  <a:pt x="67" y="185"/>
                  <a:pt x="56" y="182"/>
                </a:cubicBezTo>
                <a:cubicBezTo>
                  <a:pt x="45" y="180"/>
                  <a:pt x="36" y="176"/>
                  <a:pt x="28" y="172"/>
                </a:cubicBezTo>
                <a:cubicBezTo>
                  <a:pt x="20" y="167"/>
                  <a:pt x="14" y="162"/>
                  <a:pt x="10" y="157"/>
                </a:cubicBezTo>
                <a:cubicBezTo>
                  <a:pt x="5" y="152"/>
                  <a:pt x="2" y="146"/>
                  <a:pt x="0" y="138"/>
                </a:cubicBezTo>
                <a:cubicBezTo>
                  <a:pt x="72" y="133"/>
                  <a:pt x="72" y="133"/>
                  <a:pt x="72" y="133"/>
                </a:cubicBezTo>
                <a:cubicBezTo>
                  <a:pt x="74" y="141"/>
                  <a:pt x="77" y="146"/>
                  <a:pt x="81" y="149"/>
                </a:cubicBezTo>
                <a:cubicBezTo>
                  <a:pt x="85" y="152"/>
                  <a:pt x="91" y="155"/>
                  <a:pt x="99" y="158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75" y="115"/>
                  <a:pt x="58" y="111"/>
                  <a:pt x="48" y="108"/>
                </a:cubicBezTo>
                <a:cubicBezTo>
                  <a:pt x="38" y="105"/>
                  <a:pt x="29" y="100"/>
                  <a:pt x="22" y="94"/>
                </a:cubicBezTo>
                <a:cubicBezTo>
                  <a:pt x="14" y="87"/>
                  <a:pt x="10" y="79"/>
                  <a:pt x="10" y="69"/>
                </a:cubicBezTo>
                <a:cubicBezTo>
                  <a:pt x="10" y="56"/>
                  <a:pt x="18" y="45"/>
                  <a:pt x="33" y="37"/>
                </a:cubicBezTo>
                <a:cubicBezTo>
                  <a:pt x="48" y="28"/>
                  <a:pt x="70" y="23"/>
                  <a:pt x="99" y="22"/>
                </a:cubicBezTo>
                <a:cubicBezTo>
                  <a:pt x="99" y="0"/>
                  <a:pt x="99" y="0"/>
                  <a:pt x="99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52" y="23"/>
                  <a:pt x="172" y="27"/>
                  <a:pt x="186" y="34"/>
                </a:cubicBezTo>
                <a:cubicBezTo>
                  <a:pt x="200" y="40"/>
                  <a:pt x="210" y="50"/>
                  <a:pt x="214" y="61"/>
                </a:cubicBezTo>
                <a:cubicBezTo>
                  <a:pt x="147" y="68"/>
                  <a:pt x="147" y="68"/>
                  <a:pt x="147" y="68"/>
                </a:cubicBezTo>
                <a:cubicBezTo>
                  <a:pt x="144" y="63"/>
                  <a:pt x="141" y="59"/>
                  <a:pt x="138" y="57"/>
                </a:cubicBezTo>
                <a:cubicBezTo>
                  <a:pt x="136" y="55"/>
                  <a:pt x="131" y="53"/>
                  <a:pt x="125" y="51"/>
                </a:cubicBezTo>
                <a:cubicBezTo>
                  <a:pt x="125" y="83"/>
                  <a:pt x="125" y="83"/>
                  <a:pt x="125" y="83"/>
                </a:cubicBezTo>
                <a:cubicBezTo>
                  <a:pt x="161" y="89"/>
                  <a:pt x="185" y="95"/>
                  <a:pt x="198" y="102"/>
                </a:cubicBezTo>
                <a:close/>
                <a:moveTo>
                  <a:pt x="147" y="152"/>
                </a:moveTo>
                <a:cubicBezTo>
                  <a:pt x="152" y="149"/>
                  <a:pt x="154" y="145"/>
                  <a:pt x="154" y="141"/>
                </a:cubicBezTo>
                <a:cubicBezTo>
                  <a:pt x="154" y="138"/>
                  <a:pt x="152" y="134"/>
                  <a:pt x="148" y="131"/>
                </a:cubicBezTo>
                <a:cubicBezTo>
                  <a:pt x="144" y="129"/>
                  <a:pt x="137" y="126"/>
                  <a:pt x="125" y="123"/>
                </a:cubicBezTo>
                <a:cubicBezTo>
                  <a:pt x="125" y="159"/>
                  <a:pt x="125" y="159"/>
                  <a:pt x="125" y="159"/>
                </a:cubicBezTo>
                <a:cubicBezTo>
                  <a:pt x="135" y="157"/>
                  <a:pt x="143" y="155"/>
                  <a:pt x="147" y="152"/>
                </a:cubicBezTo>
                <a:close/>
                <a:moveTo>
                  <a:pt x="99" y="79"/>
                </a:moveTo>
                <a:cubicBezTo>
                  <a:pt x="99" y="50"/>
                  <a:pt x="99" y="50"/>
                  <a:pt x="99" y="50"/>
                </a:cubicBezTo>
                <a:cubicBezTo>
                  <a:pt x="91" y="52"/>
                  <a:pt x="86" y="54"/>
                  <a:pt x="83" y="56"/>
                </a:cubicBezTo>
                <a:cubicBezTo>
                  <a:pt x="80" y="58"/>
                  <a:pt x="79" y="61"/>
                  <a:pt x="79" y="64"/>
                </a:cubicBezTo>
                <a:cubicBezTo>
                  <a:pt x="79" y="67"/>
                  <a:pt x="80" y="70"/>
                  <a:pt x="83" y="73"/>
                </a:cubicBezTo>
                <a:cubicBezTo>
                  <a:pt x="86" y="75"/>
                  <a:pt x="91" y="77"/>
                  <a:pt x="99" y="79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55" name="Freeform 80"/>
          <p:cNvSpPr>
            <a:spLocks/>
          </p:cNvSpPr>
          <p:nvPr/>
        </p:nvSpPr>
        <p:spPr bwMode="auto">
          <a:xfrm>
            <a:off x="8272463" y="4738688"/>
            <a:ext cx="165100" cy="260350"/>
          </a:xfrm>
          <a:custGeom>
            <a:avLst/>
            <a:gdLst>
              <a:gd name="T0" fmla="*/ 0 w 69"/>
              <a:gd name="T1" fmla="*/ 41 h 108"/>
              <a:gd name="T2" fmla="*/ 0 w 69"/>
              <a:gd name="T3" fmla="*/ 108 h 108"/>
              <a:gd name="T4" fmla="*/ 69 w 69"/>
              <a:gd name="T5" fmla="*/ 66 h 108"/>
              <a:gd name="T6" fmla="*/ 69 w 69"/>
              <a:gd name="T7" fmla="*/ 0 h 108"/>
              <a:gd name="T8" fmla="*/ 0 w 69"/>
              <a:gd name="T9" fmla="*/ 41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8">
                <a:moveTo>
                  <a:pt x="0" y="41"/>
                </a:moveTo>
                <a:cubicBezTo>
                  <a:pt x="0" y="108"/>
                  <a:pt x="0" y="108"/>
                  <a:pt x="0" y="108"/>
                </a:cubicBezTo>
                <a:cubicBezTo>
                  <a:pt x="27" y="97"/>
                  <a:pt x="50" y="83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50" y="16"/>
                  <a:pt x="27" y="30"/>
                  <a:pt x="0" y="41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56" name="Freeform 81"/>
          <p:cNvSpPr>
            <a:spLocks/>
          </p:cNvSpPr>
          <p:nvPr/>
        </p:nvSpPr>
        <p:spPr bwMode="auto">
          <a:xfrm>
            <a:off x="8066088" y="4851401"/>
            <a:ext cx="165100" cy="200025"/>
          </a:xfrm>
          <a:custGeom>
            <a:avLst/>
            <a:gdLst>
              <a:gd name="T0" fmla="*/ 0 w 69"/>
              <a:gd name="T1" fmla="*/ 16 h 83"/>
              <a:gd name="T2" fmla="*/ 0 w 69"/>
              <a:gd name="T3" fmla="*/ 83 h 83"/>
              <a:gd name="T4" fmla="*/ 69 w 69"/>
              <a:gd name="T5" fmla="*/ 67 h 83"/>
              <a:gd name="T6" fmla="*/ 69 w 69"/>
              <a:gd name="T7" fmla="*/ 0 h 83"/>
              <a:gd name="T8" fmla="*/ 0 w 69"/>
              <a:gd name="T9" fmla="*/ 1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3">
                <a:moveTo>
                  <a:pt x="0" y="16"/>
                </a:moveTo>
                <a:cubicBezTo>
                  <a:pt x="0" y="83"/>
                  <a:pt x="0" y="83"/>
                  <a:pt x="0" y="83"/>
                </a:cubicBezTo>
                <a:cubicBezTo>
                  <a:pt x="25" y="79"/>
                  <a:pt x="48" y="74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48" y="7"/>
                  <a:pt x="25" y="13"/>
                  <a:pt x="0" y="16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57" name="Freeform 82"/>
          <p:cNvSpPr>
            <a:spLocks/>
          </p:cNvSpPr>
          <p:nvPr/>
        </p:nvSpPr>
        <p:spPr bwMode="auto">
          <a:xfrm>
            <a:off x="7654926" y="4854576"/>
            <a:ext cx="165100" cy="196850"/>
          </a:xfrm>
          <a:custGeom>
            <a:avLst/>
            <a:gdLst>
              <a:gd name="T0" fmla="*/ 0 w 69"/>
              <a:gd name="T1" fmla="*/ 0 h 82"/>
              <a:gd name="T2" fmla="*/ 0 w 69"/>
              <a:gd name="T3" fmla="*/ 67 h 82"/>
              <a:gd name="T4" fmla="*/ 69 w 69"/>
              <a:gd name="T5" fmla="*/ 82 h 82"/>
              <a:gd name="T6" fmla="*/ 69 w 69"/>
              <a:gd name="T7" fmla="*/ 15 h 82"/>
              <a:gd name="T8" fmla="*/ 0 w 69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22" y="74"/>
                  <a:pt x="45" y="79"/>
                  <a:pt x="69" y="82"/>
                </a:cubicBezTo>
                <a:cubicBezTo>
                  <a:pt x="69" y="15"/>
                  <a:pt x="69" y="15"/>
                  <a:pt x="69" y="15"/>
                </a:cubicBezTo>
                <a:cubicBezTo>
                  <a:pt x="45" y="12"/>
                  <a:pt x="22" y="7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58" name="Freeform 83"/>
          <p:cNvSpPr>
            <a:spLocks/>
          </p:cNvSpPr>
          <p:nvPr/>
        </p:nvSpPr>
        <p:spPr bwMode="auto">
          <a:xfrm>
            <a:off x="7861301" y="4895851"/>
            <a:ext cx="165100" cy="163513"/>
          </a:xfrm>
          <a:custGeom>
            <a:avLst/>
            <a:gdLst>
              <a:gd name="T0" fmla="*/ 33 w 69"/>
              <a:gd name="T1" fmla="*/ 1 h 68"/>
              <a:gd name="T2" fmla="*/ 0 w 69"/>
              <a:gd name="T3" fmla="*/ 0 h 68"/>
              <a:gd name="T4" fmla="*/ 0 w 69"/>
              <a:gd name="T5" fmla="*/ 67 h 68"/>
              <a:gd name="T6" fmla="*/ 33 w 69"/>
              <a:gd name="T7" fmla="*/ 68 h 68"/>
              <a:gd name="T8" fmla="*/ 69 w 69"/>
              <a:gd name="T9" fmla="*/ 66 h 68"/>
              <a:gd name="T10" fmla="*/ 69 w 69"/>
              <a:gd name="T11" fmla="*/ 0 h 68"/>
              <a:gd name="T12" fmla="*/ 33 w 69"/>
              <a:gd name="T13" fmla="*/ 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" h="68">
                <a:moveTo>
                  <a:pt x="33" y="1"/>
                </a:moveTo>
                <a:cubicBezTo>
                  <a:pt x="22" y="1"/>
                  <a:pt x="11" y="1"/>
                  <a:pt x="0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11" y="67"/>
                  <a:pt x="22" y="68"/>
                  <a:pt x="33" y="68"/>
                </a:cubicBezTo>
                <a:cubicBezTo>
                  <a:pt x="45" y="68"/>
                  <a:pt x="57" y="67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57" y="1"/>
                  <a:pt x="45" y="1"/>
                  <a:pt x="33" y="1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59" name="Freeform 84"/>
          <p:cNvSpPr>
            <a:spLocks/>
          </p:cNvSpPr>
          <p:nvPr/>
        </p:nvSpPr>
        <p:spPr bwMode="auto">
          <a:xfrm>
            <a:off x="7450138" y="4743451"/>
            <a:ext cx="165100" cy="257175"/>
          </a:xfrm>
          <a:custGeom>
            <a:avLst/>
            <a:gdLst>
              <a:gd name="T0" fmla="*/ 0 w 69"/>
              <a:gd name="T1" fmla="*/ 0 h 107"/>
              <a:gd name="T2" fmla="*/ 0 w 69"/>
              <a:gd name="T3" fmla="*/ 67 h 107"/>
              <a:gd name="T4" fmla="*/ 69 w 69"/>
              <a:gd name="T5" fmla="*/ 107 h 107"/>
              <a:gd name="T6" fmla="*/ 69 w 69"/>
              <a:gd name="T7" fmla="*/ 40 h 107"/>
              <a:gd name="T8" fmla="*/ 0 w 69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7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18" y="83"/>
                  <a:pt x="42" y="96"/>
                  <a:pt x="69" y="107"/>
                </a:cubicBezTo>
                <a:cubicBezTo>
                  <a:pt x="69" y="40"/>
                  <a:pt x="69" y="40"/>
                  <a:pt x="69" y="40"/>
                </a:cubicBezTo>
                <a:cubicBezTo>
                  <a:pt x="42" y="30"/>
                  <a:pt x="18" y="16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60" name="Freeform 85"/>
          <p:cNvSpPr>
            <a:spLocks/>
          </p:cNvSpPr>
          <p:nvPr/>
        </p:nvSpPr>
        <p:spPr bwMode="auto">
          <a:xfrm>
            <a:off x="7334251" y="4524376"/>
            <a:ext cx="77788" cy="341313"/>
          </a:xfrm>
          <a:custGeom>
            <a:avLst/>
            <a:gdLst>
              <a:gd name="T0" fmla="*/ 0 w 32"/>
              <a:gd name="T1" fmla="*/ 0 h 142"/>
              <a:gd name="T2" fmla="*/ 0 w 32"/>
              <a:gd name="T3" fmla="*/ 67 h 142"/>
              <a:gd name="T4" fmla="*/ 32 w 32"/>
              <a:gd name="T5" fmla="*/ 142 h 142"/>
              <a:gd name="T6" fmla="*/ 32 w 32"/>
              <a:gd name="T7" fmla="*/ 76 h 142"/>
              <a:gd name="T8" fmla="*/ 0 w 32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14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0" y="94"/>
                  <a:pt x="11" y="120"/>
                  <a:pt x="32" y="142"/>
                </a:cubicBezTo>
                <a:cubicBezTo>
                  <a:pt x="32" y="76"/>
                  <a:pt x="32" y="76"/>
                  <a:pt x="32" y="76"/>
                </a:cubicBezTo>
                <a:cubicBezTo>
                  <a:pt x="11" y="53"/>
                  <a:pt x="0" y="28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61" name="Freeform 86"/>
          <p:cNvSpPr>
            <a:spLocks/>
          </p:cNvSpPr>
          <p:nvPr/>
        </p:nvSpPr>
        <p:spPr bwMode="auto">
          <a:xfrm>
            <a:off x="8477251" y="4524376"/>
            <a:ext cx="69850" cy="334963"/>
          </a:xfrm>
          <a:custGeom>
            <a:avLst/>
            <a:gdLst>
              <a:gd name="T0" fmla="*/ 29 w 29"/>
              <a:gd name="T1" fmla="*/ 0 h 139"/>
              <a:gd name="T2" fmla="*/ 0 w 29"/>
              <a:gd name="T3" fmla="*/ 72 h 139"/>
              <a:gd name="T4" fmla="*/ 0 w 29"/>
              <a:gd name="T5" fmla="*/ 139 h 139"/>
              <a:gd name="T6" fmla="*/ 29 w 29"/>
              <a:gd name="T7" fmla="*/ 67 h 139"/>
              <a:gd name="T8" fmla="*/ 29 w 29"/>
              <a:gd name="T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39">
                <a:moveTo>
                  <a:pt x="29" y="0"/>
                </a:moveTo>
                <a:cubicBezTo>
                  <a:pt x="29" y="26"/>
                  <a:pt x="18" y="51"/>
                  <a:pt x="0" y="72"/>
                </a:cubicBezTo>
                <a:cubicBezTo>
                  <a:pt x="0" y="139"/>
                  <a:pt x="0" y="139"/>
                  <a:pt x="0" y="139"/>
                </a:cubicBezTo>
                <a:cubicBezTo>
                  <a:pt x="18" y="117"/>
                  <a:pt x="29" y="93"/>
                  <a:pt x="29" y="67"/>
                </a:cubicBezTo>
                <a:lnTo>
                  <a:pt x="29" y="0"/>
                </a:ln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62" name="Freeform 87"/>
          <p:cNvSpPr>
            <a:spLocks/>
          </p:cNvSpPr>
          <p:nvPr/>
        </p:nvSpPr>
        <p:spPr bwMode="auto">
          <a:xfrm>
            <a:off x="7615238" y="4840288"/>
            <a:ext cx="39688" cy="174625"/>
          </a:xfrm>
          <a:custGeom>
            <a:avLst/>
            <a:gdLst>
              <a:gd name="T0" fmla="*/ 0 w 16"/>
              <a:gd name="T1" fmla="*/ 0 h 73"/>
              <a:gd name="T2" fmla="*/ 0 w 16"/>
              <a:gd name="T3" fmla="*/ 67 h 73"/>
              <a:gd name="T4" fmla="*/ 16 w 16"/>
              <a:gd name="T5" fmla="*/ 73 h 73"/>
              <a:gd name="T6" fmla="*/ 16 w 16"/>
              <a:gd name="T7" fmla="*/ 6 h 73"/>
              <a:gd name="T8" fmla="*/ 0 w 16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3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5" y="69"/>
                  <a:pt x="11" y="71"/>
                  <a:pt x="16" y="73"/>
                </a:cubicBezTo>
                <a:cubicBezTo>
                  <a:pt x="16" y="6"/>
                  <a:pt x="16" y="6"/>
                  <a:pt x="16" y="6"/>
                </a:cubicBezTo>
                <a:cubicBezTo>
                  <a:pt x="11" y="4"/>
                  <a:pt x="5" y="2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63" name="Freeform 88"/>
          <p:cNvSpPr>
            <a:spLocks/>
          </p:cNvSpPr>
          <p:nvPr/>
        </p:nvSpPr>
        <p:spPr bwMode="auto">
          <a:xfrm>
            <a:off x="8437563" y="4697413"/>
            <a:ext cx="39688" cy="200025"/>
          </a:xfrm>
          <a:custGeom>
            <a:avLst/>
            <a:gdLst>
              <a:gd name="T0" fmla="*/ 0 w 16"/>
              <a:gd name="T1" fmla="*/ 17 h 83"/>
              <a:gd name="T2" fmla="*/ 0 w 16"/>
              <a:gd name="T3" fmla="*/ 83 h 83"/>
              <a:gd name="T4" fmla="*/ 16 w 16"/>
              <a:gd name="T5" fmla="*/ 67 h 83"/>
              <a:gd name="T6" fmla="*/ 16 w 16"/>
              <a:gd name="T7" fmla="*/ 0 h 83"/>
              <a:gd name="T8" fmla="*/ 0 w 16"/>
              <a:gd name="T9" fmla="*/ 17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3">
                <a:moveTo>
                  <a:pt x="0" y="17"/>
                </a:moveTo>
                <a:cubicBezTo>
                  <a:pt x="0" y="83"/>
                  <a:pt x="0" y="83"/>
                  <a:pt x="0" y="83"/>
                </a:cubicBezTo>
                <a:cubicBezTo>
                  <a:pt x="6" y="78"/>
                  <a:pt x="11" y="73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6"/>
                  <a:pt x="6" y="12"/>
                  <a:pt x="0" y="17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64" name="Freeform 89"/>
          <p:cNvSpPr>
            <a:spLocks/>
          </p:cNvSpPr>
          <p:nvPr/>
        </p:nvSpPr>
        <p:spPr bwMode="auto">
          <a:xfrm>
            <a:off x="8231188" y="4837113"/>
            <a:ext cx="41275" cy="176213"/>
          </a:xfrm>
          <a:custGeom>
            <a:avLst/>
            <a:gdLst>
              <a:gd name="T0" fmla="*/ 0 w 17"/>
              <a:gd name="T1" fmla="*/ 6 h 73"/>
              <a:gd name="T2" fmla="*/ 0 w 17"/>
              <a:gd name="T3" fmla="*/ 73 h 73"/>
              <a:gd name="T4" fmla="*/ 17 w 17"/>
              <a:gd name="T5" fmla="*/ 67 h 73"/>
              <a:gd name="T6" fmla="*/ 17 w 17"/>
              <a:gd name="T7" fmla="*/ 0 h 73"/>
              <a:gd name="T8" fmla="*/ 0 w 17"/>
              <a:gd name="T9" fmla="*/ 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73">
                <a:moveTo>
                  <a:pt x="0" y="6"/>
                </a:moveTo>
                <a:cubicBezTo>
                  <a:pt x="0" y="73"/>
                  <a:pt x="0" y="73"/>
                  <a:pt x="0" y="73"/>
                </a:cubicBezTo>
                <a:cubicBezTo>
                  <a:pt x="6" y="71"/>
                  <a:pt x="11" y="69"/>
                  <a:pt x="17" y="67"/>
                </a:cubicBezTo>
                <a:cubicBezTo>
                  <a:pt x="17" y="0"/>
                  <a:pt x="17" y="0"/>
                  <a:pt x="17" y="0"/>
                </a:cubicBezTo>
                <a:cubicBezTo>
                  <a:pt x="11" y="2"/>
                  <a:pt x="6" y="4"/>
                  <a:pt x="0" y="6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65" name="Freeform 90"/>
          <p:cNvSpPr>
            <a:spLocks/>
          </p:cNvSpPr>
          <p:nvPr/>
        </p:nvSpPr>
        <p:spPr bwMode="auto">
          <a:xfrm>
            <a:off x="7412038" y="4706938"/>
            <a:ext cx="38100" cy="198438"/>
          </a:xfrm>
          <a:custGeom>
            <a:avLst/>
            <a:gdLst>
              <a:gd name="T0" fmla="*/ 0 w 16"/>
              <a:gd name="T1" fmla="*/ 0 h 82"/>
              <a:gd name="T2" fmla="*/ 0 w 16"/>
              <a:gd name="T3" fmla="*/ 66 h 82"/>
              <a:gd name="T4" fmla="*/ 16 w 16"/>
              <a:gd name="T5" fmla="*/ 82 h 82"/>
              <a:gd name="T6" fmla="*/ 16 w 16"/>
              <a:gd name="T7" fmla="*/ 15 h 82"/>
              <a:gd name="T8" fmla="*/ 0 w 16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4" y="72"/>
                  <a:pt x="10" y="77"/>
                  <a:pt x="16" y="82"/>
                </a:cubicBezTo>
                <a:cubicBezTo>
                  <a:pt x="16" y="15"/>
                  <a:pt x="16" y="15"/>
                  <a:pt x="16" y="15"/>
                </a:cubicBezTo>
                <a:cubicBezTo>
                  <a:pt x="10" y="10"/>
                  <a:pt x="4" y="5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66" name="Freeform 91"/>
          <p:cNvSpPr>
            <a:spLocks/>
          </p:cNvSpPr>
          <p:nvPr/>
        </p:nvSpPr>
        <p:spPr bwMode="auto">
          <a:xfrm>
            <a:off x="8026401" y="4891088"/>
            <a:ext cx="39688" cy="163513"/>
          </a:xfrm>
          <a:custGeom>
            <a:avLst/>
            <a:gdLst>
              <a:gd name="T0" fmla="*/ 0 w 16"/>
              <a:gd name="T1" fmla="*/ 2 h 68"/>
              <a:gd name="T2" fmla="*/ 0 w 16"/>
              <a:gd name="T3" fmla="*/ 68 h 68"/>
              <a:gd name="T4" fmla="*/ 16 w 16"/>
              <a:gd name="T5" fmla="*/ 67 h 68"/>
              <a:gd name="T6" fmla="*/ 16 w 16"/>
              <a:gd name="T7" fmla="*/ 0 h 68"/>
              <a:gd name="T8" fmla="*/ 0 w 16"/>
              <a:gd name="T9" fmla="*/ 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8">
                <a:moveTo>
                  <a:pt x="0" y="2"/>
                </a:moveTo>
                <a:cubicBezTo>
                  <a:pt x="0" y="68"/>
                  <a:pt x="0" y="68"/>
                  <a:pt x="0" y="68"/>
                </a:cubicBezTo>
                <a:cubicBezTo>
                  <a:pt x="5" y="68"/>
                  <a:pt x="11" y="67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1"/>
                  <a:pt x="5" y="1"/>
                  <a:pt x="0" y="2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67" name="Freeform 92"/>
          <p:cNvSpPr>
            <a:spLocks/>
          </p:cNvSpPr>
          <p:nvPr/>
        </p:nvSpPr>
        <p:spPr bwMode="auto">
          <a:xfrm>
            <a:off x="7820026" y="4891088"/>
            <a:ext cx="41275" cy="165100"/>
          </a:xfrm>
          <a:custGeom>
            <a:avLst/>
            <a:gdLst>
              <a:gd name="T0" fmla="*/ 0 w 17"/>
              <a:gd name="T1" fmla="*/ 0 h 69"/>
              <a:gd name="T2" fmla="*/ 0 w 17"/>
              <a:gd name="T3" fmla="*/ 67 h 69"/>
              <a:gd name="T4" fmla="*/ 17 w 17"/>
              <a:gd name="T5" fmla="*/ 69 h 69"/>
              <a:gd name="T6" fmla="*/ 17 w 17"/>
              <a:gd name="T7" fmla="*/ 2 h 69"/>
              <a:gd name="T8" fmla="*/ 0 w 17"/>
              <a:gd name="T9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69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6" y="68"/>
                  <a:pt x="11" y="68"/>
                  <a:pt x="17" y="69"/>
                </a:cubicBezTo>
                <a:cubicBezTo>
                  <a:pt x="17" y="2"/>
                  <a:pt x="17" y="2"/>
                  <a:pt x="17" y="2"/>
                </a:cubicBezTo>
                <a:cubicBezTo>
                  <a:pt x="11" y="2"/>
                  <a:pt x="6" y="1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68" name="Freeform 93"/>
          <p:cNvSpPr>
            <a:spLocks noEditPoints="1"/>
          </p:cNvSpPr>
          <p:nvPr/>
        </p:nvSpPr>
        <p:spPr bwMode="auto">
          <a:xfrm>
            <a:off x="7361238" y="3954463"/>
            <a:ext cx="1211263" cy="742950"/>
          </a:xfrm>
          <a:custGeom>
            <a:avLst/>
            <a:gdLst>
              <a:gd name="T0" fmla="*/ 252 w 504"/>
              <a:gd name="T1" fmla="*/ 0 h 309"/>
              <a:gd name="T2" fmla="*/ 504 w 504"/>
              <a:gd name="T3" fmla="*/ 154 h 309"/>
              <a:gd name="T4" fmla="*/ 252 w 504"/>
              <a:gd name="T5" fmla="*/ 309 h 309"/>
              <a:gd name="T6" fmla="*/ 0 w 504"/>
              <a:gd name="T7" fmla="*/ 154 h 309"/>
              <a:gd name="T8" fmla="*/ 252 w 504"/>
              <a:gd name="T9" fmla="*/ 0 h 309"/>
              <a:gd name="T10" fmla="*/ 252 w 504"/>
              <a:gd name="T11" fmla="*/ 273 h 309"/>
              <a:gd name="T12" fmla="*/ 444 w 504"/>
              <a:gd name="T13" fmla="*/ 154 h 309"/>
              <a:gd name="T14" fmla="*/ 252 w 504"/>
              <a:gd name="T15" fmla="*/ 36 h 309"/>
              <a:gd name="T16" fmla="*/ 60 w 504"/>
              <a:gd name="T17" fmla="*/ 154 h 309"/>
              <a:gd name="T18" fmla="*/ 252 w 504"/>
              <a:gd name="T19" fmla="*/ 273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4" h="309">
                <a:moveTo>
                  <a:pt x="252" y="0"/>
                </a:moveTo>
                <a:cubicBezTo>
                  <a:pt x="391" y="0"/>
                  <a:pt x="504" y="69"/>
                  <a:pt x="504" y="154"/>
                </a:cubicBezTo>
                <a:cubicBezTo>
                  <a:pt x="504" y="240"/>
                  <a:pt x="391" y="309"/>
                  <a:pt x="252" y="309"/>
                </a:cubicBezTo>
                <a:cubicBezTo>
                  <a:pt x="113" y="309"/>
                  <a:pt x="0" y="240"/>
                  <a:pt x="0" y="154"/>
                </a:cubicBezTo>
                <a:cubicBezTo>
                  <a:pt x="0" y="69"/>
                  <a:pt x="113" y="0"/>
                  <a:pt x="252" y="0"/>
                </a:cubicBezTo>
                <a:close/>
                <a:moveTo>
                  <a:pt x="252" y="273"/>
                </a:moveTo>
                <a:cubicBezTo>
                  <a:pt x="358" y="273"/>
                  <a:pt x="444" y="220"/>
                  <a:pt x="444" y="154"/>
                </a:cubicBezTo>
                <a:cubicBezTo>
                  <a:pt x="444" y="89"/>
                  <a:pt x="358" y="36"/>
                  <a:pt x="252" y="36"/>
                </a:cubicBezTo>
                <a:cubicBezTo>
                  <a:pt x="146" y="36"/>
                  <a:pt x="60" y="89"/>
                  <a:pt x="60" y="154"/>
                </a:cubicBezTo>
                <a:cubicBezTo>
                  <a:pt x="60" y="220"/>
                  <a:pt x="146" y="273"/>
                  <a:pt x="252" y="273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69" name="Freeform 94"/>
          <p:cNvSpPr>
            <a:spLocks noEditPoints="1"/>
          </p:cNvSpPr>
          <p:nvPr/>
        </p:nvSpPr>
        <p:spPr bwMode="auto">
          <a:xfrm>
            <a:off x="7889876" y="4192588"/>
            <a:ext cx="180975" cy="261938"/>
          </a:xfrm>
          <a:custGeom>
            <a:avLst/>
            <a:gdLst>
              <a:gd name="T0" fmla="*/ 4 w 75"/>
              <a:gd name="T1" fmla="*/ 6 h 109"/>
              <a:gd name="T2" fmla="*/ 20 w 75"/>
              <a:gd name="T3" fmla="*/ 0 h 109"/>
              <a:gd name="T4" fmla="*/ 20 w 75"/>
              <a:gd name="T5" fmla="*/ 29 h 109"/>
              <a:gd name="T6" fmla="*/ 4 w 75"/>
              <a:gd name="T7" fmla="*/ 23 h 109"/>
              <a:gd name="T8" fmla="*/ 0 w 75"/>
              <a:gd name="T9" fmla="*/ 14 h 109"/>
              <a:gd name="T10" fmla="*/ 4 w 75"/>
              <a:gd name="T11" fmla="*/ 6 h 109"/>
              <a:gd name="T12" fmla="*/ 46 w 75"/>
              <a:gd name="T13" fmla="*/ 109 h 109"/>
              <a:gd name="T14" fmla="*/ 68 w 75"/>
              <a:gd name="T15" fmla="*/ 102 h 109"/>
              <a:gd name="T16" fmla="*/ 75 w 75"/>
              <a:gd name="T17" fmla="*/ 91 h 109"/>
              <a:gd name="T18" fmla="*/ 69 w 75"/>
              <a:gd name="T19" fmla="*/ 82 h 109"/>
              <a:gd name="T20" fmla="*/ 46 w 75"/>
              <a:gd name="T21" fmla="*/ 73 h 109"/>
              <a:gd name="T22" fmla="*/ 46 w 75"/>
              <a:gd name="T23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5" h="109">
                <a:moveTo>
                  <a:pt x="4" y="6"/>
                </a:moveTo>
                <a:cubicBezTo>
                  <a:pt x="7" y="4"/>
                  <a:pt x="12" y="2"/>
                  <a:pt x="20" y="0"/>
                </a:cubicBezTo>
                <a:cubicBezTo>
                  <a:pt x="20" y="29"/>
                  <a:pt x="20" y="29"/>
                  <a:pt x="20" y="29"/>
                </a:cubicBezTo>
                <a:cubicBezTo>
                  <a:pt x="12" y="27"/>
                  <a:pt x="7" y="25"/>
                  <a:pt x="4" y="23"/>
                </a:cubicBezTo>
                <a:cubicBezTo>
                  <a:pt x="1" y="20"/>
                  <a:pt x="0" y="17"/>
                  <a:pt x="0" y="14"/>
                </a:cubicBezTo>
                <a:cubicBezTo>
                  <a:pt x="0" y="11"/>
                  <a:pt x="1" y="8"/>
                  <a:pt x="4" y="6"/>
                </a:cubicBezTo>
                <a:close/>
                <a:moveTo>
                  <a:pt x="46" y="109"/>
                </a:moveTo>
                <a:cubicBezTo>
                  <a:pt x="56" y="107"/>
                  <a:pt x="64" y="105"/>
                  <a:pt x="68" y="102"/>
                </a:cubicBezTo>
                <a:cubicBezTo>
                  <a:pt x="73" y="99"/>
                  <a:pt x="75" y="95"/>
                  <a:pt x="75" y="91"/>
                </a:cubicBezTo>
                <a:cubicBezTo>
                  <a:pt x="75" y="88"/>
                  <a:pt x="73" y="84"/>
                  <a:pt x="69" y="82"/>
                </a:cubicBezTo>
                <a:cubicBezTo>
                  <a:pt x="65" y="79"/>
                  <a:pt x="58" y="76"/>
                  <a:pt x="46" y="73"/>
                </a:cubicBezTo>
                <a:lnTo>
                  <a:pt x="46" y="109"/>
                </a:ln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70" name="Freeform 95"/>
          <p:cNvSpPr>
            <a:spLocks noEditPoints="1"/>
          </p:cNvSpPr>
          <p:nvPr/>
        </p:nvSpPr>
        <p:spPr bwMode="auto">
          <a:xfrm>
            <a:off x="7505701" y="4041776"/>
            <a:ext cx="922338" cy="569913"/>
          </a:xfrm>
          <a:custGeom>
            <a:avLst/>
            <a:gdLst>
              <a:gd name="T0" fmla="*/ 192 w 384"/>
              <a:gd name="T1" fmla="*/ 0 h 237"/>
              <a:gd name="T2" fmla="*/ 384 w 384"/>
              <a:gd name="T3" fmla="*/ 118 h 237"/>
              <a:gd name="T4" fmla="*/ 192 w 384"/>
              <a:gd name="T5" fmla="*/ 237 h 237"/>
              <a:gd name="T6" fmla="*/ 0 w 384"/>
              <a:gd name="T7" fmla="*/ 118 h 237"/>
              <a:gd name="T8" fmla="*/ 192 w 384"/>
              <a:gd name="T9" fmla="*/ 0 h 237"/>
              <a:gd name="T10" fmla="*/ 294 w 384"/>
              <a:gd name="T11" fmla="*/ 170 h 237"/>
              <a:gd name="T12" fmla="*/ 303 w 384"/>
              <a:gd name="T13" fmla="*/ 148 h 237"/>
              <a:gd name="T14" fmla="*/ 279 w 384"/>
              <a:gd name="T15" fmla="*/ 115 h 237"/>
              <a:gd name="T16" fmla="*/ 206 w 384"/>
              <a:gd name="T17" fmla="*/ 96 h 237"/>
              <a:gd name="T18" fmla="*/ 206 w 384"/>
              <a:gd name="T19" fmla="*/ 64 h 237"/>
              <a:gd name="T20" fmla="*/ 219 w 384"/>
              <a:gd name="T21" fmla="*/ 70 h 237"/>
              <a:gd name="T22" fmla="*/ 228 w 384"/>
              <a:gd name="T23" fmla="*/ 81 h 237"/>
              <a:gd name="T24" fmla="*/ 295 w 384"/>
              <a:gd name="T25" fmla="*/ 74 h 237"/>
              <a:gd name="T26" fmla="*/ 267 w 384"/>
              <a:gd name="T27" fmla="*/ 47 h 237"/>
              <a:gd name="T28" fmla="*/ 206 w 384"/>
              <a:gd name="T29" fmla="*/ 35 h 237"/>
              <a:gd name="T30" fmla="*/ 206 w 384"/>
              <a:gd name="T31" fmla="*/ 13 h 237"/>
              <a:gd name="T32" fmla="*/ 180 w 384"/>
              <a:gd name="T33" fmla="*/ 13 h 237"/>
              <a:gd name="T34" fmla="*/ 180 w 384"/>
              <a:gd name="T35" fmla="*/ 35 h 237"/>
              <a:gd name="T36" fmla="*/ 114 w 384"/>
              <a:gd name="T37" fmla="*/ 50 h 237"/>
              <a:gd name="T38" fmla="*/ 91 w 384"/>
              <a:gd name="T39" fmla="*/ 82 h 237"/>
              <a:gd name="T40" fmla="*/ 102 w 384"/>
              <a:gd name="T41" fmla="*/ 107 h 237"/>
              <a:gd name="T42" fmla="*/ 129 w 384"/>
              <a:gd name="T43" fmla="*/ 121 h 237"/>
              <a:gd name="T44" fmla="*/ 180 w 384"/>
              <a:gd name="T45" fmla="*/ 132 h 237"/>
              <a:gd name="T46" fmla="*/ 180 w 384"/>
              <a:gd name="T47" fmla="*/ 171 h 237"/>
              <a:gd name="T48" fmla="*/ 162 w 384"/>
              <a:gd name="T49" fmla="*/ 162 h 237"/>
              <a:gd name="T50" fmla="*/ 153 w 384"/>
              <a:gd name="T51" fmla="*/ 146 h 237"/>
              <a:gd name="T52" fmla="*/ 81 w 384"/>
              <a:gd name="T53" fmla="*/ 152 h 237"/>
              <a:gd name="T54" fmla="*/ 91 w 384"/>
              <a:gd name="T55" fmla="*/ 170 h 237"/>
              <a:gd name="T56" fmla="*/ 109 w 384"/>
              <a:gd name="T57" fmla="*/ 185 h 237"/>
              <a:gd name="T58" fmla="*/ 137 w 384"/>
              <a:gd name="T59" fmla="*/ 195 h 237"/>
              <a:gd name="T60" fmla="*/ 180 w 384"/>
              <a:gd name="T61" fmla="*/ 200 h 237"/>
              <a:gd name="T62" fmla="*/ 180 w 384"/>
              <a:gd name="T63" fmla="*/ 221 h 237"/>
              <a:gd name="T64" fmla="*/ 206 w 384"/>
              <a:gd name="T65" fmla="*/ 221 h 237"/>
              <a:gd name="T66" fmla="*/ 206 w 384"/>
              <a:gd name="T67" fmla="*/ 200 h 237"/>
              <a:gd name="T68" fmla="*/ 243 w 384"/>
              <a:gd name="T69" fmla="*/ 197 h 237"/>
              <a:gd name="T70" fmla="*/ 272 w 384"/>
              <a:gd name="T71" fmla="*/ 187 h 237"/>
              <a:gd name="T72" fmla="*/ 294 w 384"/>
              <a:gd name="T73" fmla="*/ 17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4" h="237">
                <a:moveTo>
                  <a:pt x="192" y="0"/>
                </a:moveTo>
                <a:cubicBezTo>
                  <a:pt x="298" y="0"/>
                  <a:pt x="384" y="53"/>
                  <a:pt x="384" y="118"/>
                </a:cubicBezTo>
                <a:cubicBezTo>
                  <a:pt x="384" y="184"/>
                  <a:pt x="298" y="237"/>
                  <a:pt x="192" y="237"/>
                </a:cubicBezTo>
                <a:cubicBezTo>
                  <a:pt x="86" y="237"/>
                  <a:pt x="0" y="184"/>
                  <a:pt x="0" y="118"/>
                </a:cubicBezTo>
                <a:cubicBezTo>
                  <a:pt x="0" y="53"/>
                  <a:pt x="86" y="0"/>
                  <a:pt x="192" y="0"/>
                </a:cubicBezTo>
                <a:close/>
                <a:moveTo>
                  <a:pt x="294" y="170"/>
                </a:moveTo>
                <a:cubicBezTo>
                  <a:pt x="300" y="164"/>
                  <a:pt x="303" y="156"/>
                  <a:pt x="303" y="148"/>
                </a:cubicBezTo>
                <a:cubicBezTo>
                  <a:pt x="303" y="135"/>
                  <a:pt x="295" y="123"/>
                  <a:pt x="279" y="115"/>
                </a:cubicBezTo>
                <a:cubicBezTo>
                  <a:pt x="266" y="108"/>
                  <a:pt x="242" y="102"/>
                  <a:pt x="206" y="96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12" y="66"/>
                  <a:pt x="217" y="68"/>
                  <a:pt x="219" y="70"/>
                </a:cubicBezTo>
                <a:cubicBezTo>
                  <a:pt x="222" y="72"/>
                  <a:pt x="225" y="76"/>
                  <a:pt x="228" y="81"/>
                </a:cubicBezTo>
                <a:cubicBezTo>
                  <a:pt x="295" y="74"/>
                  <a:pt x="295" y="74"/>
                  <a:pt x="295" y="74"/>
                </a:cubicBezTo>
                <a:cubicBezTo>
                  <a:pt x="291" y="63"/>
                  <a:pt x="281" y="53"/>
                  <a:pt x="267" y="47"/>
                </a:cubicBezTo>
                <a:cubicBezTo>
                  <a:pt x="253" y="40"/>
                  <a:pt x="233" y="36"/>
                  <a:pt x="206" y="35"/>
                </a:cubicBezTo>
                <a:cubicBezTo>
                  <a:pt x="206" y="13"/>
                  <a:pt x="206" y="13"/>
                  <a:pt x="206" y="13"/>
                </a:cubicBezTo>
                <a:cubicBezTo>
                  <a:pt x="180" y="13"/>
                  <a:pt x="180" y="13"/>
                  <a:pt x="180" y="13"/>
                </a:cubicBezTo>
                <a:cubicBezTo>
                  <a:pt x="180" y="35"/>
                  <a:pt x="180" y="35"/>
                  <a:pt x="180" y="35"/>
                </a:cubicBezTo>
                <a:cubicBezTo>
                  <a:pt x="151" y="36"/>
                  <a:pt x="129" y="41"/>
                  <a:pt x="114" y="50"/>
                </a:cubicBezTo>
                <a:cubicBezTo>
                  <a:pt x="99" y="58"/>
                  <a:pt x="91" y="69"/>
                  <a:pt x="91" y="82"/>
                </a:cubicBezTo>
                <a:cubicBezTo>
                  <a:pt x="91" y="92"/>
                  <a:pt x="95" y="100"/>
                  <a:pt x="102" y="107"/>
                </a:cubicBezTo>
                <a:cubicBezTo>
                  <a:pt x="110" y="113"/>
                  <a:pt x="119" y="118"/>
                  <a:pt x="129" y="121"/>
                </a:cubicBezTo>
                <a:cubicBezTo>
                  <a:pt x="139" y="124"/>
                  <a:pt x="156" y="128"/>
                  <a:pt x="180" y="132"/>
                </a:cubicBezTo>
                <a:cubicBezTo>
                  <a:pt x="180" y="171"/>
                  <a:pt x="180" y="171"/>
                  <a:pt x="180" y="171"/>
                </a:cubicBezTo>
                <a:cubicBezTo>
                  <a:pt x="172" y="168"/>
                  <a:pt x="166" y="165"/>
                  <a:pt x="162" y="162"/>
                </a:cubicBezTo>
                <a:cubicBezTo>
                  <a:pt x="158" y="159"/>
                  <a:pt x="155" y="154"/>
                  <a:pt x="153" y="146"/>
                </a:cubicBezTo>
                <a:cubicBezTo>
                  <a:pt x="81" y="152"/>
                  <a:pt x="81" y="152"/>
                  <a:pt x="81" y="152"/>
                </a:cubicBezTo>
                <a:cubicBezTo>
                  <a:pt x="83" y="159"/>
                  <a:pt x="86" y="165"/>
                  <a:pt x="91" y="170"/>
                </a:cubicBezTo>
                <a:cubicBezTo>
                  <a:pt x="95" y="175"/>
                  <a:pt x="101" y="180"/>
                  <a:pt x="109" y="185"/>
                </a:cubicBezTo>
                <a:cubicBezTo>
                  <a:pt x="117" y="189"/>
                  <a:pt x="126" y="193"/>
                  <a:pt x="137" y="195"/>
                </a:cubicBezTo>
                <a:cubicBezTo>
                  <a:pt x="148" y="198"/>
                  <a:pt x="162" y="199"/>
                  <a:pt x="180" y="200"/>
                </a:cubicBezTo>
                <a:cubicBezTo>
                  <a:pt x="180" y="221"/>
                  <a:pt x="180" y="221"/>
                  <a:pt x="180" y="221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06" y="200"/>
                  <a:pt x="206" y="200"/>
                  <a:pt x="206" y="200"/>
                </a:cubicBezTo>
                <a:cubicBezTo>
                  <a:pt x="221" y="200"/>
                  <a:pt x="233" y="199"/>
                  <a:pt x="243" y="197"/>
                </a:cubicBezTo>
                <a:cubicBezTo>
                  <a:pt x="253" y="195"/>
                  <a:pt x="263" y="192"/>
                  <a:pt x="272" y="187"/>
                </a:cubicBezTo>
                <a:cubicBezTo>
                  <a:pt x="281" y="183"/>
                  <a:pt x="288" y="177"/>
                  <a:pt x="294" y="17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71" name="Freeform 96"/>
          <p:cNvSpPr>
            <a:spLocks noEditPoints="1"/>
          </p:cNvSpPr>
          <p:nvPr/>
        </p:nvSpPr>
        <p:spPr bwMode="auto">
          <a:xfrm>
            <a:off x="7699376" y="4071938"/>
            <a:ext cx="534988" cy="501650"/>
          </a:xfrm>
          <a:custGeom>
            <a:avLst/>
            <a:gdLst>
              <a:gd name="T0" fmla="*/ 198 w 222"/>
              <a:gd name="T1" fmla="*/ 102 h 208"/>
              <a:gd name="T2" fmla="*/ 222 w 222"/>
              <a:gd name="T3" fmla="*/ 135 h 208"/>
              <a:gd name="T4" fmla="*/ 213 w 222"/>
              <a:gd name="T5" fmla="*/ 157 h 208"/>
              <a:gd name="T6" fmla="*/ 191 w 222"/>
              <a:gd name="T7" fmla="*/ 174 h 208"/>
              <a:gd name="T8" fmla="*/ 162 w 222"/>
              <a:gd name="T9" fmla="*/ 184 h 208"/>
              <a:gd name="T10" fmla="*/ 125 w 222"/>
              <a:gd name="T11" fmla="*/ 187 h 208"/>
              <a:gd name="T12" fmla="*/ 125 w 222"/>
              <a:gd name="T13" fmla="*/ 208 h 208"/>
              <a:gd name="T14" fmla="*/ 99 w 222"/>
              <a:gd name="T15" fmla="*/ 208 h 208"/>
              <a:gd name="T16" fmla="*/ 99 w 222"/>
              <a:gd name="T17" fmla="*/ 187 h 208"/>
              <a:gd name="T18" fmla="*/ 56 w 222"/>
              <a:gd name="T19" fmla="*/ 182 h 208"/>
              <a:gd name="T20" fmla="*/ 28 w 222"/>
              <a:gd name="T21" fmla="*/ 172 h 208"/>
              <a:gd name="T22" fmla="*/ 10 w 222"/>
              <a:gd name="T23" fmla="*/ 157 h 208"/>
              <a:gd name="T24" fmla="*/ 0 w 222"/>
              <a:gd name="T25" fmla="*/ 139 h 208"/>
              <a:gd name="T26" fmla="*/ 72 w 222"/>
              <a:gd name="T27" fmla="*/ 133 h 208"/>
              <a:gd name="T28" fmla="*/ 81 w 222"/>
              <a:gd name="T29" fmla="*/ 149 h 208"/>
              <a:gd name="T30" fmla="*/ 99 w 222"/>
              <a:gd name="T31" fmla="*/ 158 h 208"/>
              <a:gd name="T32" fmla="*/ 99 w 222"/>
              <a:gd name="T33" fmla="*/ 119 h 208"/>
              <a:gd name="T34" fmla="*/ 48 w 222"/>
              <a:gd name="T35" fmla="*/ 108 h 208"/>
              <a:gd name="T36" fmla="*/ 21 w 222"/>
              <a:gd name="T37" fmla="*/ 94 h 208"/>
              <a:gd name="T38" fmla="*/ 10 w 222"/>
              <a:gd name="T39" fmla="*/ 69 h 208"/>
              <a:gd name="T40" fmla="*/ 33 w 222"/>
              <a:gd name="T41" fmla="*/ 37 h 208"/>
              <a:gd name="T42" fmla="*/ 99 w 222"/>
              <a:gd name="T43" fmla="*/ 22 h 208"/>
              <a:gd name="T44" fmla="*/ 99 w 222"/>
              <a:gd name="T45" fmla="*/ 0 h 208"/>
              <a:gd name="T46" fmla="*/ 125 w 222"/>
              <a:gd name="T47" fmla="*/ 0 h 208"/>
              <a:gd name="T48" fmla="*/ 125 w 222"/>
              <a:gd name="T49" fmla="*/ 22 h 208"/>
              <a:gd name="T50" fmla="*/ 186 w 222"/>
              <a:gd name="T51" fmla="*/ 34 h 208"/>
              <a:gd name="T52" fmla="*/ 214 w 222"/>
              <a:gd name="T53" fmla="*/ 61 h 208"/>
              <a:gd name="T54" fmla="*/ 147 w 222"/>
              <a:gd name="T55" fmla="*/ 68 h 208"/>
              <a:gd name="T56" fmla="*/ 138 w 222"/>
              <a:gd name="T57" fmla="*/ 57 h 208"/>
              <a:gd name="T58" fmla="*/ 125 w 222"/>
              <a:gd name="T59" fmla="*/ 51 h 208"/>
              <a:gd name="T60" fmla="*/ 125 w 222"/>
              <a:gd name="T61" fmla="*/ 83 h 208"/>
              <a:gd name="T62" fmla="*/ 198 w 222"/>
              <a:gd name="T63" fmla="*/ 102 h 208"/>
              <a:gd name="T64" fmla="*/ 147 w 222"/>
              <a:gd name="T65" fmla="*/ 152 h 208"/>
              <a:gd name="T66" fmla="*/ 154 w 222"/>
              <a:gd name="T67" fmla="*/ 141 h 208"/>
              <a:gd name="T68" fmla="*/ 148 w 222"/>
              <a:gd name="T69" fmla="*/ 132 h 208"/>
              <a:gd name="T70" fmla="*/ 125 w 222"/>
              <a:gd name="T71" fmla="*/ 123 h 208"/>
              <a:gd name="T72" fmla="*/ 125 w 222"/>
              <a:gd name="T73" fmla="*/ 159 h 208"/>
              <a:gd name="T74" fmla="*/ 147 w 222"/>
              <a:gd name="T75" fmla="*/ 152 h 208"/>
              <a:gd name="T76" fmla="*/ 99 w 222"/>
              <a:gd name="T77" fmla="*/ 79 h 208"/>
              <a:gd name="T78" fmla="*/ 99 w 222"/>
              <a:gd name="T79" fmla="*/ 50 h 208"/>
              <a:gd name="T80" fmla="*/ 83 w 222"/>
              <a:gd name="T81" fmla="*/ 56 h 208"/>
              <a:gd name="T82" fmla="*/ 79 w 222"/>
              <a:gd name="T83" fmla="*/ 64 h 208"/>
              <a:gd name="T84" fmla="*/ 83 w 222"/>
              <a:gd name="T85" fmla="*/ 73 h 208"/>
              <a:gd name="T86" fmla="*/ 99 w 222"/>
              <a:gd name="T87" fmla="*/ 79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2" h="208">
                <a:moveTo>
                  <a:pt x="198" y="102"/>
                </a:moveTo>
                <a:cubicBezTo>
                  <a:pt x="214" y="110"/>
                  <a:pt x="222" y="122"/>
                  <a:pt x="222" y="135"/>
                </a:cubicBezTo>
                <a:cubicBezTo>
                  <a:pt x="222" y="143"/>
                  <a:pt x="219" y="151"/>
                  <a:pt x="213" y="157"/>
                </a:cubicBezTo>
                <a:cubicBezTo>
                  <a:pt x="207" y="164"/>
                  <a:pt x="200" y="170"/>
                  <a:pt x="191" y="174"/>
                </a:cubicBezTo>
                <a:cubicBezTo>
                  <a:pt x="182" y="179"/>
                  <a:pt x="172" y="182"/>
                  <a:pt x="162" y="184"/>
                </a:cubicBezTo>
                <a:cubicBezTo>
                  <a:pt x="152" y="186"/>
                  <a:pt x="140" y="187"/>
                  <a:pt x="125" y="187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81" y="186"/>
                  <a:pt x="67" y="185"/>
                  <a:pt x="56" y="182"/>
                </a:cubicBezTo>
                <a:cubicBezTo>
                  <a:pt x="45" y="180"/>
                  <a:pt x="36" y="176"/>
                  <a:pt x="28" y="172"/>
                </a:cubicBezTo>
                <a:cubicBezTo>
                  <a:pt x="20" y="167"/>
                  <a:pt x="14" y="162"/>
                  <a:pt x="10" y="157"/>
                </a:cubicBezTo>
                <a:cubicBezTo>
                  <a:pt x="5" y="152"/>
                  <a:pt x="2" y="146"/>
                  <a:pt x="0" y="139"/>
                </a:cubicBezTo>
                <a:cubicBezTo>
                  <a:pt x="72" y="133"/>
                  <a:pt x="72" y="133"/>
                  <a:pt x="72" y="133"/>
                </a:cubicBezTo>
                <a:cubicBezTo>
                  <a:pt x="74" y="141"/>
                  <a:pt x="77" y="146"/>
                  <a:pt x="81" y="149"/>
                </a:cubicBezTo>
                <a:cubicBezTo>
                  <a:pt x="85" y="152"/>
                  <a:pt x="91" y="155"/>
                  <a:pt x="99" y="158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75" y="115"/>
                  <a:pt x="58" y="111"/>
                  <a:pt x="48" y="108"/>
                </a:cubicBezTo>
                <a:cubicBezTo>
                  <a:pt x="38" y="105"/>
                  <a:pt x="29" y="100"/>
                  <a:pt x="21" y="94"/>
                </a:cubicBezTo>
                <a:cubicBezTo>
                  <a:pt x="14" y="87"/>
                  <a:pt x="10" y="79"/>
                  <a:pt x="10" y="69"/>
                </a:cubicBezTo>
                <a:cubicBezTo>
                  <a:pt x="10" y="56"/>
                  <a:pt x="18" y="45"/>
                  <a:pt x="33" y="37"/>
                </a:cubicBezTo>
                <a:cubicBezTo>
                  <a:pt x="48" y="28"/>
                  <a:pt x="70" y="23"/>
                  <a:pt x="99" y="22"/>
                </a:cubicBezTo>
                <a:cubicBezTo>
                  <a:pt x="99" y="0"/>
                  <a:pt x="99" y="0"/>
                  <a:pt x="99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52" y="23"/>
                  <a:pt x="172" y="27"/>
                  <a:pt x="186" y="34"/>
                </a:cubicBezTo>
                <a:cubicBezTo>
                  <a:pt x="200" y="40"/>
                  <a:pt x="210" y="50"/>
                  <a:pt x="214" y="61"/>
                </a:cubicBezTo>
                <a:cubicBezTo>
                  <a:pt x="147" y="68"/>
                  <a:pt x="147" y="68"/>
                  <a:pt x="147" y="68"/>
                </a:cubicBezTo>
                <a:cubicBezTo>
                  <a:pt x="144" y="63"/>
                  <a:pt x="141" y="59"/>
                  <a:pt x="138" y="57"/>
                </a:cubicBezTo>
                <a:cubicBezTo>
                  <a:pt x="136" y="55"/>
                  <a:pt x="131" y="53"/>
                  <a:pt x="125" y="51"/>
                </a:cubicBezTo>
                <a:cubicBezTo>
                  <a:pt x="125" y="83"/>
                  <a:pt x="125" y="83"/>
                  <a:pt x="125" y="83"/>
                </a:cubicBezTo>
                <a:cubicBezTo>
                  <a:pt x="161" y="89"/>
                  <a:pt x="185" y="95"/>
                  <a:pt x="198" y="102"/>
                </a:cubicBezTo>
                <a:close/>
                <a:moveTo>
                  <a:pt x="147" y="152"/>
                </a:moveTo>
                <a:cubicBezTo>
                  <a:pt x="152" y="149"/>
                  <a:pt x="154" y="145"/>
                  <a:pt x="154" y="141"/>
                </a:cubicBezTo>
                <a:cubicBezTo>
                  <a:pt x="154" y="138"/>
                  <a:pt x="152" y="134"/>
                  <a:pt x="148" y="132"/>
                </a:cubicBezTo>
                <a:cubicBezTo>
                  <a:pt x="144" y="129"/>
                  <a:pt x="137" y="126"/>
                  <a:pt x="125" y="123"/>
                </a:cubicBezTo>
                <a:cubicBezTo>
                  <a:pt x="125" y="159"/>
                  <a:pt x="125" y="159"/>
                  <a:pt x="125" y="159"/>
                </a:cubicBezTo>
                <a:cubicBezTo>
                  <a:pt x="135" y="157"/>
                  <a:pt x="143" y="155"/>
                  <a:pt x="147" y="152"/>
                </a:cubicBezTo>
                <a:close/>
                <a:moveTo>
                  <a:pt x="99" y="79"/>
                </a:moveTo>
                <a:cubicBezTo>
                  <a:pt x="99" y="50"/>
                  <a:pt x="99" y="50"/>
                  <a:pt x="99" y="50"/>
                </a:cubicBezTo>
                <a:cubicBezTo>
                  <a:pt x="91" y="52"/>
                  <a:pt x="86" y="54"/>
                  <a:pt x="83" y="56"/>
                </a:cubicBezTo>
                <a:cubicBezTo>
                  <a:pt x="80" y="58"/>
                  <a:pt x="79" y="61"/>
                  <a:pt x="79" y="64"/>
                </a:cubicBezTo>
                <a:cubicBezTo>
                  <a:pt x="79" y="67"/>
                  <a:pt x="80" y="70"/>
                  <a:pt x="83" y="73"/>
                </a:cubicBezTo>
                <a:cubicBezTo>
                  <a:pt x="86" y="75"/>
                  <a:pt x="91" y="77"/>
                  <a:pt x="99" y="79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72" name="Freeform 97"/>
          <p:cNvSpPr>
            <a:spLocks/>
          </p:cNvSpPr>
          <p:nvPr/>
        </p:nvSpPr>
        <p:spPr bwMode="auto">
          <a:xfrm>
            <a:off x="8299451" y="4538663"/>
            <a:ext cx="165100" cy="260350"/>
          </a:xfrm>
          <a:custGeom>
            <a:avLst/>
            <a:gdLst>
              <a:gd name="T0" fmla="*/ 0 w 69"/>
              <a:gd name="T1" fmla="*/ 41 h 108"/>
              <a:gd name="T2" fmla="*/ 0 w 69"/>
              <a:gd name="T3" fmla="*/ 108 h 108"/>
              <a:gd name="T4" fmla="*/ 69 w 69"/>
              <a:gd name="T5" fmla="*/ 66 h 108"/>
              <a:gd name="T6" fmla="*/ 69 w 69"/>
              <a:gd name="T7" fmla="*/ 0 h 108"/>
              <a:gd name="T8" fmla="*/ 0 w 69"/>
              <a:gd name="T9" fmla="*/ 41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8">
                <a:moveTo>
                  <a:pt x="0" y="41"/>
                </a:moveTo>
                <a:cubicBezTo>
                  <a:pt x="0" y="108"/>
                  <a:pt x="0" y="108"/>
                  <a:pt x="0" y="108"/>
                </a:cubicBezTo>
                <a:cubicBezTo>
                  <a:pt x="27" y="97"/>
                  <a:pt x="50" y="83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50" y="16"/>
                  <a:pt x="27" y="30"/>
                  <a:pt x="0" y="41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73" name="Freeform 98"/>
          <p:cNvSpPr>
            <a:spLocks/>
          </p:cNvSpPr>
          <p:nvPr/>
        </p:nvSpPr>
        <p:spPr bwMode="auto">
          <a:xfrm>
            <a:off x="8091488" y="4652963"/>
            <a:ext cx="166688" cy="198438"/>
          </a:xfrm>
          <a:custGeom>
            <a:avLst/>
            <a:gdLst>
              <a:gd name="T0" fmla="*/ 0 w 69"/>
              <a:gd name="T1" fmla="*/ 16 h 83"/>
              <a:gd name="T2" fmla="*/ 0 w 69"/>
              <a:gd name="T3" fmla="*/ 83 h 83"/>
              <a:gd name="T4" fmla="*/ 69 w 69"/>
              <a:gd name="T5" fmla="*/ 67 h 83"/>
              <a:gd name="T6" fmla="*/ 69 w 69"/>
              <a:gd name="T7" fmla="*/ 0 h 83"/>
              <a:gd name="T8" fmla="*/ 0 w 69"/>
              <a:gd name="T9" fmla="*/ 1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3">
                <a:moveTo>
                  <a:pt x="0" y="16"/>
                </a:moveTo>
                <a:cubicBezTo>
                  <a:pt x="0" y="83"/>
                  <a:pt x="0" y="83"/>
                  <a:pt x="0" y="83"/>
                </a:cubicBezTo>
                <a:cubicBezTo>
                  <a:pt x="25" y="79"/>
                  <a:pt x="48" y="74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48" y="8"/>
                  <a:pt x="25" y="13"/>
                  <a:pt x="0" y="16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74" name="Freeform 99"/>
          <p:cNvSpPr>
            <a:spLocks/>
          </p:cNvSpPr>
          <p:nvPr/>
        </p:nvSpPr>
        <p:spPr bwMode="auto">
          <a:xfrm>
            <a:off x="7680326" y="4654551"/>
            <a:ext cx="166688" cy="196850"/>
          </a:xfrm>
          <a:custGeom>
            <a:avLst/>
            <a:gdLst>
              <a:gd name="T0" fmla="*/ 0 w 69"/>
              <a:gd name="T1" fmla="*/ 0 h 82"/>
              <a:gd name="T2" fmla="*/ 0 w 69"/>
              <a:gd name="T3" fmla="*/ 67 h 82"/>
              <a:gd name="T4" fmla="*/ 69 w 69"/>
              <a:gd name="T5" fmla="*/ 82 h 82"/>
              <a:gd name="T6" fmla="*/ 69 w 69"/>
              <a:gd name="T7" fmla="*/ 15 h 82"/>
              <a:gd name="T8" fmla="*/ 0 w 69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22" y="74"/>
                  <a:pt x="45" y="79"/>
                  <a:pt x="69" y="82"/>
                </a:cubicBezTo>
                <a:cubicBezTo>
                  <a:pt x="69" y="15"/>
                  <a:pt x="69" y="15"/>
                  <a:pt x="69" y="15"/>
                </a:cubicBezTo>
                <a:cubicBezTo>
                  <a:pt x="45" y="12"/>
                  <a:pt x="22" y="7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75" name="Freeform 100"/>
          <p:cNvSpPr>
            <a:spLocks/>
          </p:cNvSpPr>
          <p:nvPr/>
        </p:nvSpPr>
        <p:spPr bwMode="auto">
          <a:xfrm>
            <a:off x="7888288" y="4695826"/>
            <a:ext cx="165100" cy="163513"/>
          </a:xfrm>
          <a:custGeom>
            <a:avLst/>
            <a:gdLst>
              <a:gd name="T0" fmla="*/ 33 w 69"/>
              <a:gd name="T1" fmla="*/ 1 h 68"/>
              <a:gd name="T2" fmla="*/ 0 w 69"/>
              <a:gd name="T3" fmla="*/ 0 h 68"/>
              <a:gd name="T4" fmla="*/ 0 w 69"/>
              <a:gd name="T5" fmla="*/ 67 h 68"/>
              <a:gd name="T6" fmla="*/ 33 w 69"/>
              <a:gd name="T7" fmla="*/ 68 h 68"/>
              <a:gd name="T8" fmla="*/ 69 w 69"/>
              <a:gd name="T9" fmla="*/ 66 h 68"/>
              <a:gd name="T10" fmla="*/ 69 w 69"/>
              <a:gd name="T11" fmla="*/ 0 h 68"/>
              <a:gd name="T12" fmla="*/ 33 w 69"/>
              <a:gd name="T13" fmla="*/ 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" h="68">
                <a:moveTo>
                  <a:pt x="33" y="1"/>
                </a:moveTo>
                <a:cubicBezTo>
                  <a:pt x="22" y="1"/>
                  <a:pt x="11" y="1"/>
                  <a:pt x="0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11" y="68"/>
                  <a:pt x="22" y="68"/>
                  <a:pt x="33" y="68"/>
                </a:cubicBezTo>
                <a:cubicBezTo>
                  <a:pt x="45" y="68"/>
                  <a:pt x="57" y="67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57" y="1"/>
                  <a:pt x="45" y="1"/>
                  <a:pt x="33" y="1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76" name="Freeform 101"/>
          <p:cNvSpPr>
            <a:spLocks/>
          </p:cNvSpPr>
          <p:nvPr/>
        </p:nvSpPr>
        <p:spPr bwMode="auto">
          <a:xfrm>
            <a:off x="7477126" y="4543426"/>
            <a:ext cx="165100" cy="258763"/>
          </a:xfrm>
          <a:custGeom>
            <a:avLst/>
            <a:gdLst>
              <a:gd name="T0" fmla="*/ 0 w 69"/>
              <a:gd name="T1" fmla="*/ 0 h 107"/>
              <a:gd name="T2" fmla="*/ 0 w 69"/>
              <a:gd name="T3" fmla="*/ 67 h 107"/>
              <a:gd name="T4" fmla="*/ 69 w 69"/>
              <a:gd name="T5" fmla="*/ 107 h 107"/>
              <a:gd name="T6" fmla="*/ 69 w 69"/>
              <a:gd name="T7" fmla="*/ 40 h 107"/>
              <a:gd name="T8" fmla="*/ 0 w 69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7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18" y="83"/>
                  <a:pt x="42" y="96"/>
                  <a:pt x="69" y="107"/>
                </a:cubicBezTo>
                <a:cubicBezTo>
                  <a:pt x="69" y="40"/>
                  <a:pt x="69" y="40"/>
                  <a:pt x="69" y="40"/>
                </a:cubicBezTo>
                <a:cubicBezTo>
                  <a:pt x="42" y="30"/>
                  <a:pt x="18" y="16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77" name="Freeform 102"/>
          <p:cNvSpPr>
            <a:spLocks/>
          </p:cNvSpPr>
          <p:nvPr/>
        </p:nvSpPr>
        <p:spPr bwMode="auto">
          <a:xfrm>
            <a:off x="7361238" y="4325938"/>
            <a:ext cx="76200" cy="341313"/>
          </a:xfrm>
          <a:custGeom>
            <a:avLst/>
            <a:gdLst>
              <a:gd name="T0" fmla="*/ 0 w 32"/>
              <a:gd name="T1" fmla="*/ 0 h 142"/>
              <a:gd name="T2" fmla="*/ 0 w 32"/>
              <a:gd name="T3" fmla="*/ 67 h 142"/>
              <a:gd name="T4" fmla="*/ 32 w 32"/>
              <a:gd name="T5" fmla="*/ 142 h 142"/>
              <a:gd name="T6" fmla="*/ 32 w 32"/>
              <a:gd name="T7" fmla="*/ 76 h 142"/>
              <a:gd name="T8" fmla="*/ 0 w 32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14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0" y="94"/>
                  <a:pt x="11" y="120"/>
                  <a:pt x="32" y="142"/>
                </a:cubicBezTo>
                <a:cubicBezTo>
                  <a:pt x="32" y="76"/>
                  <a:pt x="32" y="76"/>
                  <a:pt x="32" y="76"/>
                </a:cubicBezTo>
                <a:cubicBezTo>
                  <a:pt x="11" y="53"/>
                  <a:pt x="0" y="28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78" name="Freeform 103"/>
          <p:cNvSpPr>
            <a:spLocks/>
          </p:cNvSpPr>
          <p:nvPr/>
        </p:nvSpPr>
        <p:spPr bwMode="auto">
          <a:xfrm>
            <a:off x="8502651" y="4325938"/>
            <a:ext cx="69850" cy="333375"/>
          </a:xfrm>
          <a:custGeom>
            <a:avLst/>
            <a:gdLst>
              <a:gd name="T0" fmla="*/ 29 w 29"/>
              <a:gd name="T1" fmla="*/ 0 h 139"/>
              <a:gd name="T2" fmla="*/ 0 w 29"/>
              <a:gd name="T3" fmla="*/ 72 h 139"/>
              <a:gd name="T4" fmla="*/ 0 w 29"/>
              <a:gd name="T5" fmla="*/ 139 h 139"/>
              <a:gd name="T6" fmla="*/ 29 w 29"/>
              <a:gd name="T7" fmla="*/ 67 h 139"/>
              <a:gd name="T8" fmla="*/ 29 w 29"/>
              <a:gd name="T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39">
                <a:moveTo>
                  <a:pt x="29" y="0"/>
                </a:moveTo>
                <a:cubicBezTo>
                  <a:pt x="29" y="26"/>
                  <a:pt x="18" y="51"/>
                  <a:pt x="0" y="72"/>
                </a:cubicBezTo>
                <a:cubicBezTo>
                  <a:pt x="0" y="139"/>
                  <a:pt x="0" y="139"/>
                  <a:pt x="0" y="139"/>
                </a:cubicBezTo>
                <a:cubicBezTo>
                  <a:pt x="18" y="117"/>
                  <a:pt x="29" y="93"/>
                  <a:pt x="29" y="67"/>
                </a:cubicBezTo>
                <a:lnTo>
                  <a:pt x="29" y="0"/>
                </a:ln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79" name="Freeform 104"/>
          <p:cNvSpPr>
            <a:spLocks/>
          </p:cNvSpPr>
          <p:nvPr/>
        </p:nvSpPr>
        <p:spPr bwMode="auto">
          <a:xfrm>
            <a:off x="7642226" y="4640263"/>
            <a:ext cx="38100" cy="176213"/>
          </a:xfrm>
          <a:custGeom>
            <a:avLst/>
            <a:gdLst>
              <a:gd name="T0" fmla="*/ 0 w 16"/>
              <a:gd name="T1" fmla="*/ 0 h 73"/>
              <a:gd name="T2" fmla="*/ 0 w 16"/>
              <a:gd name="T3" fmla="*/ 67 h 73"/>
              <a:gd name="T4" fmla="*/ 16 w 16"/>
              <a:gd name="T5" fmla="*/ 73 h 73"/>
              <a:gd name="T6" fmla="*/ 16 w 16"/>
              <a:gd name="T7" fmla="*/ 6 h 73"/>
              <a:gd name="T8" fmla="*/ 0 w 16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3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5" y="69"/>
                  <a:pt x="11" y="71"/>
                  <a:pt x="16" y="73"/>
                </a:cubicBezTo>
                <a:cubicBezTo>
                  <a:pt x="16" y="6"/>
                  <a:pt x="16" y="6"/>
                  <a:pt x="16" y="6"/>
                </a:cubicBezTo>
                <a:cubicBezTo>
                  <a:pt x="11" y="4"/>
                  <a:pt x="5" y="2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80" name="Freeform 105"/>
          <p:cNvSpPr>
            <a:spLocks/>
          </p:cNvSpPr>
          <p:nvPr/>
        </p:nvSpPr>
        <p:spPr bwMode="auto">
          <a:xfrm>
            <a:off x="8464551" y="4498976"/>
            <a:ext cx="38100" cy="198438"/>
          </a:xfrm>
          <a:custGeom>
            <a:avLst/>
            <a:gdLst>
              <a:gd name="T0" fmla="*/ 0 w 16"/>
              <a:gd name="T1" fmla="*/ 17 h 83"/>
              <a:gd name="T2" fmla="*/ 0 w 16"/>
              <a:gd name="T3" fmla="*/ 83 h 83"/>
              <a:gd name="T4" fmla="*/ 16 w 16"/>
              <a:gd name="T5" fmla="*/ 67 h 83"/>
              <a:gd name="T6" fmla="*/ 16 w 16"/>
              <a:gd name="T7" fmla="*/ 0 h 83"/>
              <a:gd name="T8" fmla="*/ 0 w 16"/>
              <a:gd name="T9" fmla="*/ 17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3">
                <a:moveTo>
                  <a:pt x="0" y="17"/>
                </a:moveTo>
                <a:cubicBezTo>
                  <a:pt x="0" y="83"/>
                  <a:pt x="0" y="83"/>
                  <a:pt x="0" y="83"/>
                </a:cubicBezTo>
                <a:cubicBezTo>
                  <a:pt x="6" y="78"/>
                  <a:pt x="11" y="73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6"/>
                  <a:pt x="6" y="12"/>
                  <a:pt x="0" y="17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81" name="Freeform 106"/>
          <p:cNvSpPr>
            <a:spLocks/>
          </p:cNvSpPr>
          <p:nvPr/>
        </p:nvSpPr>
        <p:spPr bwMode="auto">
          <a:xfrm>
            <a:off x="8258176" y="4637088"/>
            <a:ext cx="41275" cy="176213"/>
          </a:xfrm>
          <a:custGeom>
            <a:avLst/>
            <a:gdLst>
              <a:gd name="T0" fmla="*/ 0 w 17"/>
              <a:gd name="T1" fmla="*/ 6 h 73"/>
              <a:gd name="T2" fmla="*/ 0 w 17"/>
              <a:gd name="T3" fmla="*/ 73 h 73"/>
              <a:gd name="T4" fmla="*/ 17 w 17"/>
              <a:gd name="T5" fmla="*/ 67 h 73"/>
              <a:gd name="T6" fmla="*/ 17 w 17"/>
              <a:gd name="T7" fmla="*/ 0 h 73"/>
              <a:gd name="T8" fmla="*/ 0 w 17"/>
              <a:gd name="T9" fmla="*/ 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73">
                <a:moveTo>
                  <a:pt x="0" y="6"/>
                </a:moveTo>
                <a:cubicBezTo>
                  <a:pt x="0" y="73"/>
                  <a:pt x="0" y="73"/>
                  <a:pt x="0" y="73"/>
                </a:cubicBezTo>
                <a:cubicBezTo>
                  <a:pt x="6" y="71"/>
                  <a:pt x="11" y="69"/>
                  <a:pt x="17" y="67"/>
                </a:cubicBezTo>
                <a:cubicBezTo>
                  <a:pt x="17" y="0"/>
                  <a:pt x="17" y="0"/>
                  <a:pt x="17" y="0"/>
                </a:cubicBezTo>
                <a:cubicBezTo>
                  <a:pt x="11" y="2"/>
                  <a:pt x="6" y="4"/>
                  <a:pt x="0" y="6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82" name="Freeform 107"/>
          <p:cNvSpPr>
            <a:spLocks/>
          </p:cNvSpPr>
          <p:nvPr/>
        </p:nvSpPr>
        <p:spPr bwMode="auto">
          <a:xfrm>
            <a:off x="7437438" y="4508501"/>
            <a:ext cx="39688" cy="196850"/>
          </a:xfrm>
          <a:custGeom>
            <a:avLst/>
            <a:gdLst>
              <a:gd name="T0" fmla="*/ 0 w 16"/>
              <a:gd name="T1" fmla="*/ 0 h 82"/>
              <a:gd name="T2" fmla="*/ 0 w 16"/>
              <a:gd name="T3" fmla="*/ 66 h 82"/>
              <a:gd name="T4" fmla="*/ 16 w 16"/>
              <a:gd name="T5" fmla="*/ 82 h 82"/>
              <a:gd name="T6" fmla="*/ 16 w 16"/>
              <a:gd name="T7" fmla="*/ 15 h 82"/>
              <a:gd name="T8" fmla="*/ 0 w 16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4" y="72"/>
                  <a:pt x="10" y="77"/>
                  <a:pt x="16" y="82"/>
                </a:cubicBezTo>
                <a:cubicBezTo>
                  <a:pt x="16" y="15"/>
                  <a:pt x="16" y="15"/>
                  <a:pt x="16" y="15"/>
                </a:cubicBezTo>
                <a:cubicBezTo>
                  <a:pt x="10" y="10"/>
                  <a:pt x="4" y="5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83" name="Freeform 108"/>
          <p:cNvSpPr>
            <a:spLocks/>
          </p:cNvSpPr>
          <p:nvPr/>
        </p:nvSpPr>
        <p:spPr bwMode="auto">
          <a:xfrm>
            <a:off x="8053388" y="4691063"/>
            <a:ext cx="38100" cy="163513"/>
          </a:xfrm>
          <a:custGeom>
            <a:avLst/>
            <a:gdLst>
              <a:gd name="T0" fmla="*/ 0 w 16"/>
              <a:gd name="T1" fmla="*/ 2 h 68"/>
              <a:gd name="T2" fmla="*/ 0 w 16"/>
              <a:gd name="T3" fmla="*/ 68 h 68"/>
              <a:gd name="T4" fmla="*/ 16 w 16"/>
              <a:gd name="T5" fmla="*/ 67 h 68"/>
              <a:gd name="T6" fmla="*/ 16 w 16"/>
              <a:gd name="T7" fmla="*/ 0 h 68"/>
              <a:gd name="T8" fmla="*/ 0 w 16"/>
              <a:gd name="T9" fmla="*/ 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8">
                <a:moveTo>
                  <a:pt x="0" y="2"/>
                </a:moveTo>
                <a:cubicBezTo>
                  <a:pt x="0" y="68"/>
                  <a:pt x="0" y="68"/>
                  <a:pt x="0" y="68"/>
                </a:cubicBezTo>
                <a:cubicBezTo>
                  <a:pt x="5" y="68"/>
                  <a:pt x="11" y="67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1"/>
                  <a:pt x="5" y="1"/>
                  <a:pt x="0" y="2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84" name="Freeform 109"/>
          <p:cNvSpPr>
            <a:spLocks/>
          </p:cNvSpPr>
          <p:nvPr/>
        </p:nvSpPr>
        <p:spPr bwMode="auto">
          <a:xfrm>
            <a:off x="7847013" y="4691063"/>
            <a:ext cx="41275" cy="165100"/>
          </a:xfrm>
          <a:custGeom>
            <a:avLst/>
            <a:gdLst>
              <a:gd name="T0" fmla="*/ 0 w 17"/>
              <a:gd name="T1" fmla="*/ 0 h 69"/>
              <a:gd name="T2" fmla="*/ 0 w 17"/>
              <a:gd name="T3" fmla="*/ 67 h 69"/>
              <a:gd name="T4" fmla="*/ 17 w 17"/>
              <a:gd name="T5" fmla="*/ 69 h 69"/>
              <a:gd name="T6" fmla="*/ 17 w 17"/>
              <a:gd name="T7" fmla="*/ 2 h 69"/>
              <a:gd name="T8" fmla="*/ 0 w 17"/>
              <a:gd name="T9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69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6" y="68"/>
                  <a:pt x="11" y="68"/>
                  <a:pt x="17" y="69"/>
                </a:cubicBezTo>
                <a:cubicBezTo>
                  <a:pt x="17" y="2"/>
                  <a:pt x="17" y="2"/>
                  <a:pt x="17" y="2"/>
                </a:cubicBezTo>
                <a:cubicBezTo>
                  <a:pt x="11" y="2"/>
                  <a:pt x="6" y="1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85" name="Freeform 110"/>
          <p:cNvSpPr>
            <a:spLocks noEditPoints="1"/>
          </p:cNvSpPr>
          <p:nvPr/>
        </p:nvSpPr>
        <p:spPr bwMode="auto">
          <a:xfrm>
            <a:off x="7219951" y="3794126"/>
            <a:ext cx="1211263" cy="744538"/>
          </a:xfrm>
          <a:custGeom>
            <a:avLst/>
            <a:gdLst>
              <a:gd name="T0" fmla="*/ 252 w 504"/>
              <a:gd name="T1" fmla="*/ 0 h 310"/>
              <a:gd name="T2" fmla="*/ 504 w 504"/>
              <a:gd name="T3" fmla="*/ 155 h 310"/>
              <a:gd name="T4" fmla="*/ 252 w 504"/>
              <a:gd name="T5" fmla="*/ 310 h 310"/>
              <a:gd name="T6" fmla="*/ 0 w 504"/>
              <a:gd name="T7" fmla="*/ 155 h 310"/>
              <a:gd name="T8" fmla="*/ 252 w 504"/>
              <a:gd name="T9" fmla="*/ 0 h 310"/>
              <a:gd name="T10" fmla="*/ 252 w 504"/>
              <a:gd name="T11" fmla="*/ 273 h 310"/>
              <a:gd name="T12" fmla="*/ 444 w 504"/>
              <a:gd name="T13" fmla="*/ 155 h 310"/>
              <a:gd name="T14" fmla="*/ 252 w 504"/>
              <a:gd name="T15" fmla="*/ 37 h 310"/>
              <a:gd name="T16" fmla="*/ 60 w 504"/>
              <a:gd name="T17" fmla="*/ 155 h 310"/>
              <a:gd name="T18" fmla="*/ 252 w 504"/>
              <a:gd name="T19" fmla="*/ 273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4" h="310">
                <a:moveTo>
                  <a:pt x="252" y="0"/>
                </a:moveTo>
                <a:cubicBezTo>
                  <a:pt x="391" y="0"/>
                  <a:pt x="504" y="69"/>
                  <a:pt x="504" y="155"/>
                </a:cubicBezTo>
                <a:cubicBezTo>
                  <a:pt x="504" y="241"/>
                  <a:pt x="391" y="310"/>
                  <a:pt x="252" y="310"/>
                </a:cubicBezTo>
                <a:cubicBezTo>
                  <a:pt x="113" y="310"/>
                  <a:pt x="0" y="241"/>
                  <a:pt x="0" y="155"/>
                </a:cubicBezTo>
                <a:cubicBezTo>
                  <a:pt x="0" y="69"/>
                  <a:pt x="113" y="0"/>
                  <a:pt x="252" y="0"/>
                </a:cubicBezTo>
                <a:close/>
                <a:moveTo>
                  <a:pt x="252" y="273"/>
                </a:moveTo>
                <a:cubicBezTo>
                  <a:pt x="358" y="273"/>
                  <a:pt x="444" y="220"/>
                  <a:pt x="444" y="155"/>
                </a:cubicBezTo>
                <a:cubicBezTo>
                  <a:pt x="444" y="90"/>
                  <a:pt x="358" y="37"/>
                  <a:pt x="252" y="37"/>
                </a:cubicBezTo>
                <a:cubicBezTo>
                  <a:pt x="146" y="37"/>
                  <a:pt x="60" y="90"/>
                  <a:pt x="60" y="155"/>
                </a:cubicBezTo>
                <a:cubicBezTo>
                  <a:pt x="60" y="220"/>
                  <a:pt x="146" y="273"/>
                  <a:pt x="252" y="273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86" name="Freeform 111"/>
          <p:cNvSpPr>
            <a:spLocks noEditPoints="1"/>
          </p:cNvSpPr>
          <p:nvPr/>
        </p:nvSpPr>
        <p:spPr bwMode="auto">
          <a:xfrm>
            <a:off x="7745413" y="4033838"/>
            <a:ext cx="182563" cy="260350"/>
          </a:xfrm>
          <a:custGeom>
            <a:avLst/>
            <a:gdLst>
              <a:gd name="T0" fmla="*/ 5 w 76"/>
              <a:gd name="T1" fmla="*/ 6 h 108"/>
              <a:gd name="T2" fmla="*/ 21 w 76"/>
              <a:gd name="T3" fmla="*/ 0 h 108"/>
              <a:gd name="T4" fmla="*/ 21 w 76"/>
              <a:gd name="T5" fmla="*/ 28 h 108"/>
              <a:gd name="T6" fmla="*/ 5 w 76"/>
              <a:gd name="T7" fmla="*/ 22 h 108"/>
              <a:gd name="T8" fmla="*/ 0 w 76"/>
              <a:gd name="T9" fmla="*/ 14 h 108"/>
              <a:gd name="T10" fmla="*/ 5 w 76"/>
              <a:gd name="T11" fmla="*/ 6 h 108"/>
              <a:gd name="T12" fmla="*/ 47 w 76"/>
              <a:gd name="T13" fmla="*/ 108 h 108"/>
              <a:gd name="T14" fmla="*/ 69 w 76"/>
              <a:gd name="T15" fmla="*/ 101 h 108"/>
              <a:gd name="T16" fmla="*/ 76 w 76"/>
              <a:gd name="T17" fmla="*/ 91 h 108"/>
              <a:gd name="T18" fmla="*/ 70 w 76"/>
              <a:gd name="T19" fmla="*/ 81 h 108"/>
              <a:gd name="T20" fmla="*/ 47 w 76"/>
              <a:gd name="T21" fmla="*/ 73 h 108"/>
              <a:gd name="T22" fmla="*/ 47 w 76"/>
              <a:gd name="T23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6" h="108">
                <a:moveTo>
                  <a:pt x="5" y="6"/>
                </a:moveTo>
                <a:cubicBezTo>
                  <a:pt x="8" y="3"/>
                  <a:pt x="13" y="1"/>
                  <a:pt x="21" y="0"/>
                </a:cubicBezTo>
                <a:cubicBezTo>
                  <a:pt x="21" y="28"/>
                  <a:pt x="21" y="28"/>
                  <a:pt x="21" y="28"/>
                </a:cubicBezTo>
                <a:cubicBezTo>
                  <a:pt x="13" y="27"/>
                  <a:pt x="8" y="25"/>
                  <a:pt x="5" y="22"/>
                </a:cubicBezTo>
                <a:cubicBezTo>
                  <a:pt x="2" y="20"/>
                  <a:pt x="0" y="17"/>
                  <a:pt x="0" y="14"/>
                </a:cubicBezTo>
                <a:cubicBezTo>
                  <a:pt x="0" y="11"/>
                  <a:pt x="2" y="8"/>
                  <a:pt x="5" y="6"/>
                </a:cubicBezTo>
                <a:close/>
                <a:moveTo>
                  <a:pt x="47" y="108"/>
                </a:moveTo>
                <a:cubicBezTo>
                  <a:pt x="57" y="107"/>
                  <a:pt x="64" y="105"/>
                  <a:pt x="69" y="101"/>
                </a:cubicBezTo>
                <a:cubicBezTo>
                  <a:pt x="74" y="98"/>
                  <a:pt x="76" y="95"/>
                  <a:pt x="76" y="91"/>
                </a:cubicBezTo>
                <a:cubicBezTo>
                  <a:pt x="76" y="87"/>
                  <a:pt x="74" y="84"/>
                  <a:pt x="70" y="81"/>
                </a:cubicBezTo>
                <a:cubicBezTo>
                  <a:pt x="66" y="78"/>
                  <a:pt x="59" y="75"/>
                  <a:pt x="47" y="73"/>
                </a:cubicBezTo>
                <a:lnTo>
                  <a:pt x="47" y="108"/>
                </a:ln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87" name="Freeform 112"/>
          <p:cNvSpPr>
            <a:spLocks noEditPoints="1"/>
          </p:cNvSpPr>
          <p:nvPr/>
        </p:nvSpPr>
        <p:spPr bwMode="auto">
          <a:xfrm>
            <a:off x="7362826" y="3883026"/>
            <a:ext cx="923925" cy="566738"/>
          </a:xfrm>
          <a:custGeom>
            <a:avLst/>
            <a:gdLst>
              <a:gd name="T0" fmla="*/ 192 w 384"/>
              <a:gd name="T1" fmla="*/ 0 h 236"/>
              <a:gd name="T2" fmla="*/ 384 w 384"/>
              <a:gd name="T3" fmla="*/ 118 h 236"/>
              <a:gd name="T4" fmla="*/ 192 w 384"/>
              <a:gd name="T5" fmla="*/ 236 h 236"/>
              <a:gd name="T6" fmla="*/ 0 w 384"/>
              <a:gd name="T7" fmla="*/ 118 h 236"/>
              <a:gd name="T8" fmla="*/ 192 w 384"/>
              <a:gd name="T9" fmla="*/ 0 h 236"/>
              <a:gd name="T10" fmla="*/ 294 w 384"/>
              <a:gd name="T11" fmla="*/ 170 h 236"/>
              <a:gd name="T12" fmla="*/ 303 w 384"/>
              <a:gd name="T13" fmla="*/ 148 h 236"/>
              <a:gd name="T14" fmla="*/ 279 w 384"/>
              <a:gd name="T15" fmla="*/ 114 h 236"/>
              <a:gd name="T16" fmla="*/ 206 w 384"/>
              <a:gd name="T17" fmla="*/ 95 h 236"/>
              <a:gd name="T18" fmla="*/ 206 w 384"/>
              <a:gd name="T19" fmla="*/ 63 h 236"/>
              <a:gd name="T20" fmla="*/ 219 w 384"/>
              <a:gd name="T21" fmla="*/ 70 h 236"/>
              <a:gd name="T22" fmla="*/ 228 w 384"/>
              <a:gd name="T23" fmla="*/ 80 h 236"/>
              <a:gd name="T24" fmla="*/ 295 w 384"/>
              <a:gd name="T25" fmla="*/ 74 h 236"/>
              <a:gd name="T26" fmla="*/ 267 w 384"/>
              <a:gd name="T27" fmla="*/ 46 h 236"/>
              <a:gd name="T28" fmla="*/ 206 w 384"/>
              <a:gd name="T29" fmla="*/ 34 h 236"/>
              <a:gd name="T30" fmla="*/ 206 w 384"/>
              <a:gd name="T31" fmla="*/ 13 h 236"/>
              <a:gd name="T32" fmla="*/ 180 w 384"/>
              <a:gd name="T33" fmla="*/ 13 h 236"/>
              <a:gd name="T34" fmla="*/ 180 w 384"/>
              <a:gd name="T35" fmla="*/ 34 h 236"/>
              <a:gd name="T36" fmla="*/ 114 w 384"/>
              <a:gd name="T37" fmla="*/ 49 h 236"/>
              <a:gd name="T38" fmla="*/ 91 w 384"/>
              <a:gd name="T39" fmla="*/ 82 h 236"/>
              <a:gd name="T40" fmla="*/ 102 w 384"/>
              <a:gd name="T41" fmla="*/ 106 h 236"/>
              <a:gd name="T42" fmla="*/ 129 w 384"/>
              <a:gd name="T43" fmla="*/ 121 h 236"/>
              <a:gd name="T44" fmla="*/ 180 w 384"/>
              <a:gd name="T45" fmla="*/ 131 h 236"/>
              <a:gd name="T46" fmla="*/ 180 w 384"/>
              <a:gd name="T47" fmla="*/ 170 h 236"/>
              <a:gd name="T48" fmla="*/ 162 w 384"/>
              <a:gd name="T49" fmla="*/ 162 h 236"/>
              <a:gd name="T50" fmla="*/ 153 w 384"/>
              <a:gd name="T51" fmla="*/ 146 h 236"/>
              <a:gd name="T52" fmla="*/ 81 w 384"/>
              <a:gd name="T53" fmla="*/ 151 h 236"/>
              <a:gd name="T54" fmla="*/ 91 w 384"/>
              <a:gd name="T55" fmla="*/ 170 h 236"/>
              <a:gd name="T56" fmla="*/ 109 w 384"/>
              <a:gd name="T57" fmla="*/ 184 h 236"/>
              <a:gd name="T58" fmla="*/ 137 w 384"/>
              <a:gd name="T59" fmla="*/ 195 h 236"/>
              <a:gd name="T60" fmla="*/ 180 w 384"/>
              <a:gd name="T61" fmla="*/ 200 h 236"/>
              <a:gd name="T62" fmla="*/ 180 w 384"/>
              <a:gd name="T63" fmla="*/ 221 h 236"/>
              <a:gd name="T64" fmla="*/ 206 w 384"/>
              <a:gd name="T65" fmla="*/ 221 h 236"/>
              <a:gd name="T66" fmla="*/ 206 w 384"/>
              <a:gd name="T67" fmla="*/ 200 h 236"/>
              <a:gd name="T68" fmla="*/ 243 w 384"/>
              <a:gd name="T69" fmla="*/ 196 h 236"/>
              <a:gd name="T70" fmla="*/ 272 w 384"/>
              <a:gd name="T71" fmla="*/ 187 h 236"/>
              <a:gd name="T72" fmla="*/ 294 w 384"/>
              <a:gd name="T73" fmla="*/ 17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4" h="236">
                <a:moveTo>
                  <a:pt x="192" y="0"/>
                </a:moveTo>
                <a:cubicBezTo>
                  <a:pt x="298" y="0"/>
                  <a:pt x="384" y="53"/>
                  <a:pt x="384" y="118"/>
                </a:cubicBezTo>
                <a:cubicBezTo>
                  <a:pt x="384" y="183"/>
                  <a:pt x="298" y="236"/>
                  <a:pt x="192" y="236"/>
                </a:cubicBezTo>
                <a:cubicBezTo>
                  <a:pt x="86" y="236"/>
                  <a:pt x="0" y="183"/>
                  <a:pt x="0" y="118"/>
                </a:cubicBezTo>
                <a:cubicBezTo>
                  <a:pt x="0" y="53"/>
                  <a:pt x="86" y="0"/>
                  <a:pt x="192" y="0"/>
                </a:cubicBezTo>
                <a:close/>
                <a:moveTo>
                  <a:pt x="294" y="170"/>
                </a:moveTo>
                <a:cubicBezTo>
                  <a:pt x="300" y="163"/>
                  <a:pt x="303" y="156"/>
                  <a:pt x="303" y="148"/>
                </a:cubicBezTo>
                <a:cubicBezTo>
                  <a:pt x="303" y="134"/>
                  <a:pt x="295" y="123"/>
                  <a:pt x="279" y="114"/>
                </a:cubicBezTo>
                <a:cubicBezTo>
                  <a:pt x="266" y="107"/>
                  <a:pt x="242" y="101"/>
                  <a:pt x="206" y="95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12" y="65"/>
                  <a:pt x="217" y="67"/>
                  <a:pt x="219" y="70"/>
                </a:cubicBezTo>
                <a:cubicBezTo>
                  <a:pt x="222" y="72"/>
                  <a:pt x="225" y="75"/>
                  <a:pt x="228" y="80"/>
                </a:cubicBezTo>
                <a:cubicBezTo>
                  <a:pt x="295" y="74"/>
                  <a:pt x="295" y="74"/>
                  <a:pt x="295" y="74"/>
                </a:cubicBezTo>
                <a:cubicBezTo>
                  <a:pt x="290" y="62"/>
                  <a:pt x="281" y="53"/>
                  <a:pt x="267" y="46"/>
                </a:cubicBezTo>
                <a:cubicBezTo>
                  <a:pt x="253" y="39"/>
                  <a:pt x="233" y="35"/>
                  <a:pt x="206" y="34"/>
                </a:cubicBezTo>
                <a:cubicBezTo>
                  <a:pt x="206" y="13"/>
                  <a:pt x="206" y="13"/>
                  <a:pt x="206" y="13"/>
                </a:cubicBezTo>
                <a:cubicBezTo>
                  <a:pt x="180" y="13"/>
                  <a:pt x="180" y="13"/>
                  <a:pt x="180" y="13"/>
                </a:cubicBezTo>
                <a:cubicBezTo>
                  <a:pt x="180" y="34"/>
                  <a:pt x="180" y="34"/>
                  <a:pt x="180" y="34"/>
                </a:cubicBezTo>
                <a:cubicBezTo>
                  <a:pt x="150" y="35"/>
                  <a:pt x="128" y="40"/>
                  <a:pt x="114" y="49"/>
                </a:cubicBezTo>
                <a:cubicBezTo>
                  <a:pt x="99" y="58"/>
                  <a:pt x="91" y="69"/>
                  <a:pt x="91" y="82"/>
                </a:cubicBezTo>
                <a:cubicBezTo>
                  <a:pt x="91" y="91"/>
                  <a:pt x="95" y="99"/>
                  <a:pt x="102" y="106"/>
                </a:cubicBezTo>
                <a:cubicBezTo>
                  <a:pt x="110" y="113"/>
                  <a:pt x="119" y="118"/>
                  <a:pt x="129" y="121"/>
                </a:cubicBezTo>
                <a:cubicBezTo>
                  <a:pt x="139" y="124"/>
                  <a:pt x="156" y="127"/>
                  <a:pt x="180" y="131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1" y="168"/>
                  <a:pt x="165" y="165"/>
                  <a:pt x="162" y="162"/>
                </a:cubicBezTo>
                <a:cubicBezTo>
                  <a:pt x="158" y="158"/>
                  <a:pt x="155" y="153"/>
                  <a:pt x="153" y="146"/>
                </a:cubicBezTo>
                <a:cubicBezTo>
                  <a:pt x="81" y="151"/>
                  <a:pt x="81" y="151"/>
                  <a:pt x="81" y="151"/>
                </a:cubicBezTo>
                <a:cubicBezTo>
                  <a:pt x="83" y="158"/>
                  <a:pt x="86" y="165"/>
                  <a:pt x="91" y="170"/>
                </a:cubicBezTo>
                <a:cubicBezTo>
                  <a:pt x="95" y="175"/>
                  <a:pt x="101" y="180"/>
                  <a:pt x="109" y="184"/>
                </a:cubicBezTo>
                <a:cubicBezTo>
                  <a:pt x="117" y="189"/>
                  <a:pt x="126" y="192"/>
                  <a:pt x="137" y="195"/>
                </a:cubicBezTo>
                <a:cubicBezTo>
                  <a:pt x="148" y="197"/>
                  <a:pt x="162" y="199"/>
                  <a:pt x="180" y="200"/>
                </a:cubicBezTo>
                <a:cubicBezTo>
                  <a:pt x="180" y="221"/>
                  <a:pt x="180" y="221"/>
                  <a:pt x="180" y="221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06" y="200"/>
                  <a:pt x="206" y="200"/>
                  <a:pt x="206" y="200"/>
                </a:cubicBezTo>
                <a:cubicBezTo>
                  <a:pt x="221" y="200"/>
                  <a:pt x="233" y="198"/>
                  <a:pt x="243" y="196"/>
                </a:cubicBezTo>
                <a:cubicBezTo>
                  <a:pt x="253" y="194"/>
                  <a:pt x="263" y="191"/>
                  <a:pt x="272" y="187"/>
                </a:cubicBezTo>
                <a:cubicBezTo>
                  <a:pt x="281" y="182"/>
                  <a:pt x="288" y="177"/>
                  <a:pt x="294" y="17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88" name="Freeform 113"/>
          <p:cNvSpPr>
            <a:spLocks noEditPoints="1"/>
          </p:cNvSpPr>
          <p:nvPr/>
        </p:nvSpPr>
        <p:spPr bwMode="auto">
          <a:xfrm>
            <a:off x="7558088" y="3913188"/>
            <a:ext cx="533400" cy="501650"/>
          </a:xfrm>
          <a:custGeom>
            <a:avLst/>
            <a:gdLst>
              <a:gd name="T0" fmla="*/ 198 w 222"/>
              <a:gd name="T1" fmla="*/ 101 h 208"/>
              <a:gd name="T2" fmla="*/ 222 w 222"/>
              <a:gd name="T3" fmla="*/ 135 h 208"/>
              <a:gd name="T4" fmla="*/ 213 w 222"/>
              <a:gd name="T5" fmla="*/ 157 h 208"/>
              <a:gd name="T6" fmla="*/ 191 w 222"/>
              <a:gd name="T7" fmla="*/ 174 h 208"/>
              <a:gd name="T8" fmla="*/ 162 w 222"/>
              <a:gd name="T9" fmla="*/ 183 h 208"/>
              <a:gd name="T10" fmla="*/ 125 w 222"/>
              <a:gd name="T11" fmla="*/ 187 h 208"/>
              <a:gd name="T12" fmla="*/ 125 w 222"/>
              <a:gd name="T13" fmla="*/ 208 h 208"/>
              <a:gd name="T14" fmla="*/ 99 w 222"/>
              <a:gd name="T15" fmla="*/ 208 h 208"/>
              <a:gd name="T16" fmla="*/ 99 w 222"/>
              <a:gd name="T17" fmla="*/ 187 h 208"/>
              <a:gd name="T18" fmla="*/ 56 w 222"/>
              <a:gd name="T19" fmla="*/ 182 h 208"/>
              <a:gd name="T20" fmla="*/ 28 w 222"/>
              <a:gd name="T21" fmla="*/ 171 h 208"/>
              <a:gd name="T22" fmla="*/ 10 w 222"/>
              <a:gd name="T23" fmla="*/ 157 h 208"/>
              <a:gd name="T24" fmla="*/ 0 w 222"/>
              <a:gd name="T25" fmla="*/ 138 h 208"/>
              <a:gd name="T26" fmla="*/ 72 w 222"/>
              <a:gd name="T27" fmla="*/ 133 h 208"/>
              <a:gd name="T28" fmla="*/ 81 w 222"/>
              <a:gd name="T29" fmla="*/ 149 h 208"/>
              <a:gd name="T30" fmla="*/ 99 w 222"/>
              <a:gd name="T31" fmla="*/ 157 h 208"/>
              <a:gd name="T32" fmla="*/ 99 w 222"/>
              <a:gd name="T33" fmla="*/ 118 h 208"/>
              <a:gd name="T34" fmla="*/ 48 w 222"/>
              <a:gd name="T35" fmla="*/ 108 h 208"/>
              <a:gd name="T36" fmla="*/ 21 w 222"/>
              <a:gd name="T37" fmla="*/ 93 h 208"/>
              <a:gd name="T38" fmla="*/ 10 w 222"/>
              <a:gd name="T39" fmla="*/ 69 h 208"/>
              <a:gd name="T40" fmla="*/ 33 w 222"/>
              <a:gd name="T41" fmla="*/ 36 h 208"/>
              <a:gd name="T42" fmla="*/ 99 w 222"/>
              <a:gd name="T43" fmla="*/ 21 h 208"/>
              <a:gd name="T44" fmla="*/ 99 w 222"/>
              <a:gd name="T45" fmla="*/ 0 h 208"/>
              <a:gd name="T46" fmla="*/ 125 w 222"/>
              <a:gd name="T47" fmla="*/ 0 h 208"/>
              <a:gd name="T48" fmla="*/ 125 w 222"/>
              <a:gd name="T49" fmla="*/ 21 h 208"/>
              <a:gd name="T50" fmla="*/ 186 w 222"/>
              <a:gd name="T51" fmla="*/ 33 h 208"/>
              <a:gd name="T52" fmla="*/ 214 w 222"/>
              <a:gd name="T53" fmla="*/ 61 h 208"/>
              <a:gd name="T54" fmla="*/ 147 w 222"/>
              <a:gd name="T55" fmla="*/ 67 h 208"/>
              <a:gd name="T56" fmla="*/ 138 w 222"/>
              <a:gd name="T57" fmla="*/ 57 h 208"/>
              <a:gd name="T58" fmla="*/ 125 w 222"/>
              <a:gd name="T59" fmla="*/ 50 h 208"/>
              <a:gd name="T60" fmla="*/ 125 w 222"/>
              <a:gd name="T61" fmla="*/ 82 h 208"/>
              <a:gd name="T62" fmla="*/ 198 w 222"/>
              <a:gd name="T63" fmla="*/ 101 h 208"/>
              <a:gd name="T64" fmla="*/ 147 w 222"/>
              <a:gd name="T65" fmla="*/ 151 h 208"/>
              <a:gd name="T66" fmla="*/ 154 w 222"/>
              <a:gd name="T67" fmla="*/ 141 h 208"/>
              <a:gd name="T68" fmla="*/ 148 w 222"/>
              <a:gd name="T69" fmla="*/ 131 h 208"/>
              <a:gd name="T70" fmla="*/ 125 w 222"/>
              <a:gd name="T71" fmla="*/ 123 h 208"/>
              <a:gd name="T72" fmla="*/ 125 w 222"/>
              <a:gd name="T73" fmla="*/ 158 h 208"/>
              <a:gd name="T74" fmla="*/ 147 w 222"/>
              <a:gd name="T75" fmla="*/ 151 h 208"/>
              <a:gd name="T76" fmla="*/ 99 w 222"/>
              <a:gd name="T77" fmla="*/ 78 h 208"/>
              <a:gd name="T78" fmla="*/ 99 w 222"/>
              <a:gd name="T79" fmla="*/ 50 h 208"/>
              <a:gd name="T80" fmla="*/ 83 w 222"/>
              <a:gd name="T81" fmla="*/ 56 h 208"/>
              <a:gd name="T82" fmla="*/ 78 w 222"/>
              <a:gd name="T83" fmla="*/ 64 h 208"/>
              <a:gd name="T84" fmla="*/ 83 w 222"/>
              <a:gd name="T85" fmla="*/ 72 h 208"/>
              <a:gd name="T86" fmla="*/ 99 w 222"/>
              <a:gd name="T87" fmla="*/ 7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2" h="208">
                <a:moveTo>
                  <a:pt x="198" y="101"/>
                </a:moveTo>
                <a:cubicBezTo>
                  <a:pt x="214" y="110"/>
                  <a:pt x="222" y="121"/>
                  <a:pt x="222" y="135"/>
                </a:cubicBezTo>
                <a:cubicBezTo>
                  <a:pt x="222" y="143"/>
                  <a:pt x="219" y="150"/>
                  <a:pt x="213" y="157"/>
                </a:cubicBezTo>
                <a:cubicBezTo>
                  <a:pt x="207" y="164"/>
                  <a:pt x="200" y="169"/>
                  <a:pt x="191" y="174"/>
                </a:cubicBezTo>
                <a:cubicBezTo>
                  <a:pt x="182" y="178"/>
                  <a:pt x="172" y="181"/>
                  <a:pt x="162" y="183"/>
                </a:cubicBezTo>
                <a:cubicBezTo>
                  <a:pt x="152" y="185"/>
                  <a:pt x="140" y="187"/>
                  <a:pt x="125" y="187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81" y="186"/>
                  <a:pt x="67" y="184"/>
                  <a:pt x="56" y="182"/>
                </a:cubicBezTo>
                <a:cubicBezTo>
                  <a:pt x="45" y="179"/>
                  <a:pt x="36" y="176"/>
                  <a:pt x="28" y="171"/>
                </a:cubicBezTo>
                <a:cubicBezTo>
                  <a:pt x="20" y="167"/>
                  <a:pt x="14" y="162"/>
                  <a:pt x="10" y="157"/>
                </a:cubicBezTo>
                <a:cubicBezTo>
                  <a:pt x="5" y="152"/>
                  <a:pt x="2" y="145"/>
                  <a:pt x="0" y="138"/>
                </a:cubicBezTo>
                <a:cubicBezTo>
                  <a:pt x="72" y="133"/>
                  <a:pt x="72" y="133"/>
                  <a:pt x="72" y="133"/>
                </a:cubicBezTo>
                <a:cubicBezTo>
                  <a:pt x="74" y="140"/>
                  <a:pt x="77" y="145"/>
                  <a:pt x="81" y="149"/>
                </a:cubicBezTo>
                <a:cubicBezTo>
                  <a:pt x="84" y="152"/>
                  <a:pt x="90" y="155"/>
                  <a:pt x="99" y="157"/>
                </a:cubicBezTo>
                <a:cubicBezTo>
                  <a:pt x="99" y="118"/>
                  <a:pt x="99" y="118"/>
                  <a:pt x="99" y="118"/>
                </a:cubicBezTo>
                <a:cubicBezTo>
                  <a:pt x="75" y="114"/>
                  <a:pt x="58" y="111"/>
                  <a:pt x="48" y="108"/>
                </a:cubicBezTo>
                <a:cubicBezTo>
                  <a:pt x="38" y="105"/>
                  <a:pt x="29" y="100"/>
                  <a:pt x="21" y="93"/>
                </a:cubicBezTo>
                <a:cubicBezTo>
                  <a:pt x="14" y="86"/>
                  <a:pt x="10" y="78"/>
                  <a:pt x="10" y="69"/>
                </a:cubicBezTo>
                <a:cubicBezTo>
                  <a:pt x="10" y="56"/>
                  <a:pt x="18" y="45"/>
                  <a:pt x="33" y="36"/>
                </a:cubicBezTo>
                <a:cubicBezTo>
                  <a:pt x="47" y="27"/>
                  <a:pt x="69" y="22"/>
                  <a:pt x="99" y="21"/>
                </a:cubicBezTo>
                <a:cubicBezTo>
                  <a:pt x="99" y="0"/>
                  <a:pt x="99" y="0"/>
                  <a:pt x="99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21"/>
                  <a:pt x="125" y="21"/>
                  <a:pt x="125" y="21"/>
                </a:cubicBezTo>
                <a:cubicBezTo>
                  <a:pt x="152" y="22"/>
                  <a:pt x="172" y="26"/>
                  <a:pt x="186" y="33"/>
                </a:cubicBezTo>
                <a:cubicBezTo>
                  <a:pt x="200" y="40"/>
                  <a:pt x="209" y="49"/>
                  <a:pt x="214" y="61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4" y="62"/>
                  <a:pt x="141" y="59"/>
                  <a:pt x="138" y="57"/>
                </a:cubicBezTo>
                <a:cubicBezTo>
                  <a:pt x="136" y="54"/>
                  <a:pt x="131" y="52"/>
                  <a:pt x="125" y="50"/>
                </a:cubicBezTo>
                <a:cubicBezTo>
                  <a:pt x="125" y="82"/>
                  <a:pt x="125" y="82"/>
                  <a:pt x="125" y="82"/>
                </a:cubicBezTo>
                <a:cubicBezTo>
                  <a:pt x="161" y="88"/>
                  <a:pt x="185" y="94"/>
                  <a:pt x="198" y="101"/>
                </a:cubicBezTo>
                <a:close/>
                <a:moveTo>
                  <a:pt x="147" y="151"/>
                </a:moveTo>
                <a:cubicBezTo>
                  <a:pt x="152" y="148"/>
                  <a:pt x="154" y="145"/>
                  <a:pt x="154" y="141"/>
                </a:cubicBezTo>
                <a:cubicBezTo>
                  <a:pt x="154" y="137"/>
                  <a:pt x="152" y="134"/>
                  <a:pt x="148" y="131"/>
                </a:cubicBezTo>
                <a:cubicBezTo>
                  <a:pt x="144" y="128"/>
                  <a:pt x="137" y="125"/>
                  <a:pt x="125" y="123"/>
                </a:cubicBezTo>
                <a:cubicBezTo>
                  <a:pt x="125" y="158"/>
                  <a:pt x="125" y="158"/>
                  <a:pt x="125" y="158"/>
                </a:cubicBezTo>
                <a:cubicBezTo>
                  <a:pt x="135" y="157"/>
                  <a:pt x="142" y="155"/>
                  <a:pt x="147" y="151"/>
                </a:cubicBezTo>
                <a:close/>
                <a:moveTo>
                  <a:pt x="99" y="78"/>
                </a:moveTo>
                <a:cubicBezTo>
                  <a:pt x="99" y="50"/>
                  <a:pt x="99" y="50"/>
                  <a:pt x="99" y="50"/>
                </a:cubicBezTo>
                <a:cubicBezTo>
                  <a:pt x="91" y="51"/>
                  <a:pt x="86" y="53"/>
                  <a:pt x="83" y="56"/>
                </a:cubicBezTo>
                <a:cubicBezTo>
                  <a:pt x="80" y="58"/>
                  <a:pt x="78" y="61"/>
                  <a:pt x="78" y="64"/>
                </a:cubicBezTo>
                <a:cubicBezTo>
                  <a:pt x="78" y="67"/>
                  <a:pt x="80" y="70"/>
                  <a:pt x="83" y="72"/>
                </a:cubicBezTo>
                <a:cubicBezTo>
                  <a:pt x="86" y="75"/>
                  <a:pt x="91" y="77"/>
                  <a:pt x="99" y="78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89" name="Freeform 114"/>
          <p:cNvSpPr>
            <a:spLocks/>
          </p:cNvSpPr>
          <p:nvPr/>
        </p:nvSpPr>
        <p:spPr bwMode="auto">
          <a:xfrm>
            <a:off x="8154988" y="4378326"/>
            <a:ext cx="168275" cy="258763"/>
          </a:xfrm>
          <a:custGeom>
            <a:avLst/>
            <a:gdLst>
              <a:gd name="T0" fmla="*/ 0 w 70"/>
              <a:gd name="T1" fmla="*/ 42 h 108"/>
              <a:gd name="T2" fmla="*/ 0 w 70"/>
              <a:gd name="T3" fmla="*/ 108 h 108"/>
              <a:gd name="T4" fmla="*/ 70 w 70"/>
              <a:gd name="T5" fmla="*/ 67 h 108"/>
              <a:gd name="T6" fmla="*/ 70 w 70"/>
              <a:gd name="T7" fmla="*/ 0 h 108"/>
              <a:gd name="T8" fmla="*/ 0 w 70"/>
              <a:gd name="T9" fmla="*/ 42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108">
                <a:moveTo>
                  <a:pt x="0" y="42"/>
                </a:moveTo>
                <a:cubicBezTo>
                  <a:pt x="0" y="108"/>
                  <a:pt x="0" y="108"/>
                  <a:pt x="0" y="108"/>
                </a:cubicBezTo>
                <a:cubicBezTo>
                  <a:pt x="28" y="97"/>
                  <a:pt x="51" y="83"/>
                  <a:pt x="70" y="67"/>
                </a:cubicBezTo>
                <a:cubicBezTo>
                  <a:pt x="70" y="0"/>
                  <a:pt x="70" y="0"/>
                  <a:pt x="70" y="0"/>
                </a:cubicBezTo>
                <a:cubicBezTo>
                  <a:pt x="51" y="17"/>
                  <a:pt x="28" y="31"/>
                  <a:pt x="0" y="42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90" name="Freeform 115"/>
          <p:cNvSpPr>
            <a:spLocks/>
          </p:cNvSpPr>
          <p:nvPr/>
        </p:nvSpPr>
        <p:spPr bwMode="auto">
          <a:xfrm>
            <a:off x="7950201" y="4494213"/>
            <a:ext cx="165100" cy="196850"/>
          </a:xfrm>
          <a:custGeom>
            <a:avLst/>
            <a:gdLst>
              <a:gd name="T0" fmla="*/ 0 w 69"/>
              <a:gd name="T1" fmla="*/ 16 h 82"/>
              <a:gd name="T2" fmla="*/ 0 w 69"/>
              <a:gd name="T3" fmla="*/ 82 h 82"/>
              <a:gd name="T4" fmla="*/ 69 w 69"/>
              <a:gd name="T5" fmla="*/ 66 h 82"/>
              <a:gd name="T6" fmla="*/ 69 w 69"/>
              <a:gd name="T7" fmla="*/ 0 h 82"/>
              <a:gd name="T8" fmla="*/ 0 w 69"/>
              <a:gd name="T9" fmla="*/ 16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2">
                <a:moveTo>
                  <a:pt x="0" y="16"/>
                </a:moveTo>
                <a:cubicBezTo>
                  <a:pt x="0" y="82"/>
                  <a:pt x="0" y="82"/>
                  <a:pt x="0" y="82"/>
                </a:cubicBezTo>
                <a:cubicBezTo>
                  <a:pt x="25" y="79"/>
                  <a:pt x="48" y="74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48" y="7"/>
                  <a:pt x="25" y="12"/>
                  <a:pt x="0" y="16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91" name="Freeform 116"/>
          <p:cNvSpPr>
            <a:spLocks/>
          </p:cNvSpPr>
          <p:nvPr/>
        </p:nvSpPr>
        <p:spPr bwMode="auto">
          <a:xfrm>
            <a:off x="7539038" y="4495801"/>
            <a:ext cx="165100" cy="195263"/>
          </a:xfrm>
          <a:custGeom>
            <a:avLst/>
            <a:gdLst>
              <a:gd name="T0" fmla="*/ 0 w 69"/>
              <a:gd name="T1" fmla="*/ 0 h 81"/>
              <a:gd name="T2" fmla="*/ 0 w 69"/>
              <a:gd name="T3" fmla="*/ 66 h 81"/>
              <a:gd name="T4" fmla="*/ 69 w 69"/>
              <a:gd name="T5" fmla="*/ 81 h 81"/>
              <a:gd name="T6" fmla="*/ 69 w 69"/>
              <a:gd name="T7" fmla="*/ 15 h 81"/>
              <a:gd name="T8" fmla="*/ 0 w 69"/>
              <a:gd name="T9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1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22" y="73"/>
                  <a:pt x="45" y="78"/>
                  <a:pt x="69" y="81"/>
                </a:cubicBezTo>
                <a:cubicBezTo>
                  <a:pt x="69" y="15"/>
                  <a:pt x="69" y="15"/>
                  <a:pt x="69" y="15"/>
                </a:cubicBezTo>
                <a:cubicBezTo>
                  <a:pt x="45" y="12"/>
                  <a:pt x="22" y="7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92" name="Freeform 117"/>
          <p:cNvSpPr>
            <a:spLocks/>
          </p:cNvSpPr>
          <p:nvPr/>
        </p:nvSpPr>
        <p:spPr bwMode="auto">
          <a:xfrm>
            <a:off x="7745413" y="4533901"/>
            <a:ext cx="166688" cy="163513"/>
          </a:xfrm>
          <a:custGeom>
            <a:avLst/>
            <a:gdLst>
              <a:gd name="T0" fmla="*/ 33 w 69"/>
              <a:gd name="T1" fmla="*/ 2 h 68"/>
              <a:gd name="T2" fmla="*/ 0 w 69"/>
              <a:gd name="T3" fmla="*/ 1 h 68"/>
              <a:gd name="T4" fmla="*/ 0 w 69"/>
              <a:gd name="T5" fmla="*/ 67 h 68"/>
              <a:gd name="T6" fmla="*/ 33 w 69"/>
              <a:gd name="T7" fmla="*/ 68 h 68"/>
              <a:gd name="T8" fmla="*/ 69 w 69"/>
              <a:gd name="T9" fmla="*/ 67 h 68"/>
              <a:gd name="T10" fmla="*/ 69 w 69"/>
              <a:gd name="T11" fmla="*/ 0 h 68"/>
              <a:gd name="T12" fmla="*/ 33 w 69"/>
              <a:gd name="T13" fmla="*/ 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" h="68">
                <a:moveTo>
                  <a:pt x="33" y="2"/>
                </a:moveTo>
                <a:cubicBezTo>
                  <a:pt x="21" y="2"/>
                  <a:pt x="10" y="1"/>
                  <a:pt x="0" y="1"/>
                </a:cubicBezTo>
                <a:cubicBezTo>
                  <a:pt x="0" y="67"/>
                  <a:pt x="0" y="67"/>
                  <a:pt x="0" y="67"/>
                </a:cubicBezTo>
                <a:cubicBezTo>
                  <a:pt x="10" y="68"/>
                  <a:pt x="21" y="68"/>
                  <a:pt x="33" y="68"/>
                </a:cubicBezTo>
                <a:cubicBezTo>
                  <a:pt x="45" y="68"/>
                  <a:pt x="57" y="68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57" y="1"/>
                  <a:pt x="45" y="2"/>
                  <a:pt x="33" y="2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93" name="Freeform 118"/>
          <p:cNvSpPr>
            <a:spLocks/>
          </p:cNvSpPr>
          <p:nvPr/>
        </p:nvSpPr>
        <p:spPr bwMode="auto">
          <a:xfrm>
            <a:off x="7334251" y="4384676"/>
            <a:ext cx="166688" cy="255588"/>
          </a:xfrm>
          <a:custGeom>
            <a:avLst/>
            <a:gdLst>
              <a:gd name="T0" fmla="*/ 0 w 69"/>
              <a:gd name="T1" fmla="*/ 0 h 106"/>
              <a:gd name="T2" fmla="*/ 0 w 69"/>
              <a:gd name="T3" fmla="*/ 66 h 106"/>
              <a:gd name="T4" fmla="*/ 69 w 69"/>
              <a:gd name="T5" fmla="*/ 106 h 106"/>
              <a:gd name="T6" fmla="*/ 69 w 69"/>
              <a:gd name="T7" fmla="*/ 40 h 106"/>
              <a:gd name="T8" fmla="*/ 0 w 69"/>
              <a:gd name="T9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6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18" y="82"/>
                  <a:pt x="42" y="96"/>
                  <a:pt x="69" y="106"/>
                </a:cubicBezTo>
                <a:cubicBezTo>
                  <a:pt x="69" y="40"/>
                  <a:pt x="69" y="40"/>
                  <a:pt x="69" y="40"/>
                </a:cubicBezTo>
                <a:cubicBezTo>
                  <a:pt x="42" y="29"/>
                  <a:pt x="18" y="16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94" name="Freeform 119"/>
          <p:cNvSpPr>
            <a:spLocks/>
          </p:cNvSpPr>
          <p:nvPr/>
        </p:nvSpPr>
        <p:spPr bwMode="auto">
          <a:xfrm>
            <a:off x="7219951" y="4167188"/>
            <a:ext cx="74613" cy="341313"/>
          </a:xfrm>
          <a:custGeom>
            <a:avLst/>
            <a:gdLst>
              <a:gd name="T0" fmla="*/ 0 w 31"/>
              <a:gd name="T1" fmla="*/ 0 h 142"/>
              <a:gd name="T2" fmla="*/ 0 w 31"/>
              <a:gd name="T3" fmla="*/ 66 h 142"/>
              <a:gd name="T4" fmla="*/ 31 w 31"/>
              <a:gd name="T5" fmla="*/ 142 h 142"/>
              <a:gd name="T6" fmla="*/ 31 w 31"/>
              <a:gd name="T7" fmla="*/ 75 h 142"/>
              <a:gd name="T8" fmla="*/ 0 w 31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14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0" y="94"/>
                  <a:pt x="11" y="119"/>
                  <a:pt x="31" y="142"/>
                </a:cubicBezTo>
                <a:cubicBezTo>
                  <a:pt x="31" y="75"/>
                  <a:pt x="31" y="75"/>
                  <a:pt x="31" y="75"/>
                </a:cubicBezTo>
                <a:cubicBezTo>
                  <a:pt x="11" y="53"/>
                  <a:pt x="0" y="27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95" name="Freeform 120"/>
          <p:cNvSpPr>
            <a:spLocks/>
          </p:cNvSpPr>
          <p:nvPr/>
        </p:nvSpPr>
        <p:spPr bwMode="auto">
          <a:xfrm>
            <a:off x="8361363" y="4167188"/>
            <a:ext cx="69850" cy="331788"/>
          </a:xfrm>
          <a:custGeom>
            <a:avLst/>
            <a:gdLst>
              <a:gd name="T0" fmla="*/ 29 w 29"/>
              <a:gd name="T1" fmla="*/ 0 h 138"/>
              <a:gd name="T2" fmla="*/ 0 w 29"/>
              <a:gd name="T3" fmla="*/ 72 h 138"/>
              <a:gd name="T4" fmla="*/ 0 w 29"/>
              <a:gd name="T5" fmla="*/ 138 h 138"/>
              <a:gd name="T6" fmla="*/ 29 w 29"/>
              <a:gd name="T7" fmla="*/ 66 h 138"/>
              <a:gd name="T8" fmla="*/ 29 w 29"/>
              <a:gd name="T9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38">
                <a:moveTo>
                  <a:pt x="29" y="0"/>
                </a:moveTo>
                <a:cubicBezTo>
                  <a:pt x="29" y="26"/>
                  <a:pt x="18" y="50"/>
                  <a:pt x="0" y="72"/>
                </a:cubicBezTo>
                <a:cubicBezTo>
                  <a:pt x="0" y="138"/>
                  <a:pt x="0" y="138"/>
                  <a:pt x="0" y="138"/>
                </a:cubicBezTo>
                <a:cubicBezTo>
                  <a:pt x="18" y="117"/>
                  <a:pt x="29" y="92"/>
                  <a:pt x="29" y="66"/>
                </a:cubicBezTo>
                <a:lnTo>
                  <a:pt x="29" y="0"/>
                </a:ln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96" name="Freeform 121"/>
          <p:cNvSpPr>
            <a:spLocks/>
          </p:cNvSpPr>
          <p:nvPr/>
        </p:nvSpPr>
        <p:spPr bwMode="auto">
          <a:xfrm>
            <a:off x="7500938" y="4481513"/>
            <a:ext cx="38100" cy="173038"/>
          </a:xfrm>
          <a:custGeom>
            <a:avLst/>
            <a:gdLst>
              <a:gd name="T0" fmla="*/ 0 w 16"/>
              <a:gd name="T1" fmla="*/ 0 h 72"/>
              <a:gd name="T2" fmla="*/ 0 w 16"/>
              <a:gd name="T3" fmla="*/ 66 h 72"/>
              <a:gd name="T4" fmla="*/ 16 w 16"/>
              <a:gd name="T5" fmla="*/ 72 h 72"/>
              <a:gd name="T6" fmla="*/ 16 w 16"/>
              <a:gd name="T7" fmla="*/ 6 h 72"/>
              <a:gd name="T8" fmla="*/ 0 w 16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5" y="68"/>
                  <a:pt x="11" y="70"/>
                  <a:pt x="16" y="72"/>
                </a:cubicBezTo>
                <a:cubicBezTo>
                  <a:pt x="16" y="6"/>
                  <a:pt x="16" y="6"/>
                  <a:pt x="16" y="6"/>
                </a:cubicBezTo>
                <a:cubicBezTo>
                  <a:pt x="11" y="4"/>
                  <a:pt x="5" y="2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97" name="Freeform 122"/>
          <p:cNvSpPr>
            <a:spLocks/>
          </p:cNvSpPr>
          <p:nvPr/>
        </p:nvSpPr>
        <p:spPr bwMode="auto">
          <a:xfrm>
            <a:off x="8323263" y="4340226"/>
            <a:ext cx="38100" cy="198438"/>
          </a:xfrm>
          <a:custGeom>
            <a:avLst/>
            <a:gdLst>
              <a:gd name="T0" fmla="*/ 0 w 16"/>
              <a:gd name="T1" fmla="*/ 16 h 83"/>
              <a:gd name="T2" fmla="*/ 0 w 16"/>
              <a:gd name="T3" fmla="*/ 83 h 83"/>
              <a:gd name="T4" fmla="*/ 16 w 16"/>
              <a:gd name="T5" fmla="*/ 66 h 83"/>
              <a:gd name="T6" fmla="*/ 16 w 16"/>
              <a:gd name="T7" fmla="*/ 0 h 83"/>
              <a:gd name="T8" fmla="*/ 0 w 16"/>
              <a:gd name="T9" fmla="*/ 1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3">
                <a:moveTo>
                  <a:pt x="0" y="16"/>
                </a:moveTo>
                <a:cubicBezTo>
                  <a:pt x="0" y="83"/>
                  <a:pt x="0" y="83"/>
                  <a:pt x="0" y="83"/>
                </a:cubicBezTo>
                <a:cubicBezTo>
                  <a:pt x="6" y="78"/>
                  <a:pt x="11" y="72"/>
                  <a:pt x="16" y="66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6"/>
                  <a:pt x="6" y="11"/>
                  <a:pt x="0" y="16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98" name="Freeform 123"/>
          <p:cNvSpPr>
            <a:spLocks/>
          </p:cNvSpPr>
          <p:nvPr/>
        </p:nvSpPr>
        <p:spPr bwMode="auto">
          <a:xfrm>
            <a:off x="8115301" y="4479926"/>
            <a:ext cx="39688" cy="173038"/>
          </a:xfrm>
          <a:custGeom>
            <a:avLst/>
            <a:gdLst>
              <a:gd name="T0" fmla="*/ 0 w 16"/>
              <a:gd name="T1" fmla="*/ 6 h 72"/>
              <a:gd name="T2" fmla="*/ 0 w 16"/>
              <a:gd name="T3" fmla="*/ 72 h 72"/>
              <a:gd name="T4" fmla="*/ 16 w 16"/>
              <a:gd name="T5" fmla="*/ 66 h 72"/>
              <a:gd name="T6" fmla="*/ 16 w 16"/>
              <a:gd name="T7" fmla="*/ 0 h 72"/>
              <a:gd name="T8" fmla="*/ 0 w 16"/>
              <a:gd name="T9" fmla="*/ 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2">
                <a:moveTo>
                  <a:pt x="0" y="6"/>
                </a:moveTo>
                <a:cubicBezTo>
                  <a:pt x="0" y="72"/>
                  <a:pt x="0" y="72"/>
                  <a:pt x="0" y="72"/>
                </a:cubicBezTo>
                <a:cubicBezTo>
                  <a:pt x="6" y="70"/>
                  <a:pt x="11" y="68"/>
                  <a:pt x="16" y="66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2"/>
                  <a:pt x="6" y="4"/>
                  <a:pt x="0" y="6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99" name="Freeform 124"/>
          <p:cNvSpPr>
            <a:spLocks/>
          </p:cNvSpPr>
          <p:nvPr/>
        </p:nvSpPr>
        <p:spPr bwMode="auto">
          <a:xfrm>
            <a:off x="7294563" y="4346576"/>
            <a:ext cx="39688" cy="196850"/>
          </a:xfrm>
          <a:custGeom>
            <a:avLst/>
            <a:gdLst>
              <a:gd name="T0" fmla="*/ 0 w 17"/>
              <a:gd name="T1" fmla="*/ 0 h 82"/>
              <a:gd name="T2" fmla="*/ 0 w 17"/>
              <a:gd name="T3" fmla="*/ 67 h 82"/>
              <a:gd name="T4" fmla="*/ 17 w 17"/>
              <a:gd name="T5" fmla="*/ 82 h 82"/>
              <a:gd name="T6" fmla="*/ 17 w 17"/>
              <a:gd name="T7" fmla="*/ 16 h 82"/>
              <a:gd name="T8" fmla="*/ 0 w 17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8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5" y="72"/>
                  <a:pt x="11" y="77"/>
                  <a:pt x="17" y="82"/>
                </a:cubicBezTo>
                <a:cubicBezTo>
                  <a:pt x="17" y="16"/>
                  <a:pt x="17" y="16"/>
                  <a:pt x="17" y="16"/>
                </a:cubicBezTo>
                <a:cubicBezTo>
                  <a:pt x="11" y="11"/>
                  <a:pt x="5" y="6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00" name="Freeform 125"/>
          <p:cNvSpPr>
            <a:spLocks/>
          </p:cNvSpPr>
          <p:nvPr/>
        </p:nvSpPr>
        <p:spPr bwMode="auto">
          <a:xfrm>
            <a:off x="7912101" y="4532313"/>
            <a:ext cx="38100" cy="163513"/>
          </a:xfrm>
          <a:custGeom>
            <a:avLst/>
            <a:gdLst>
              <a:gd name="T0" fmla="*/ 0 w 16"/>
              <a:gd name="T1" fmla="*/ 1 h 68"/>
              <a:gd name="T2" fmla="*/ 0 w 16"/>
              <a:gd name="T3" fmla="*/ 68 h 68"/>
              <a:gd name="T4" fmla="*/ 16 w 16"/>
              <a:gd name="T5" fmla="*/ 66 h 68"/>
              <a:gd name="T6" fmla="*/ 16 w 16"/>
              <a:gd name="T7" fmla="*/ 0 h 68"/>
              <a:gd name="T8" fmla="*/ 0 w 16"/>
              <a:gd name="T9" fmla="*/ 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8">
                <a:moveTo>
                  <a:pt x="0" y="1"/>
                </a:moveTo>
                <a:cubicBezTo>
                  <a:pt x="0" y="68"/>
                  <a:pt x="0" y="68"/>
                  <a:pt x="0" y="68"/>
                </a:cubicBezTo>
                <a:cubicBezTo>
                  <a:pt x="5" y="67"/>
                  <a:pt x="11" y="67"/>
                  <a:pt x="16" y="66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0"/>
                  <a:pt x="5" y="1"/>
                  <a:pt x="0" y="1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01" name="Freeform 126"/>
          <p:cNvSpPr>
            <a:spLocks/>
          </p:cNvSpPr>
          <p:nvPr/>
        </p:nvSpPr>
        <p:spPr bwMode="auto">
          <a:xfrm>
            <a:off x="7704138" y="4532313"/>
            <a:ext cx="41275" cy="163513"/>
          </a:xfrm>
          <a:custGeom>
            <a:avLst/>
            <a:gdLst>
              <a:gd name="T0" fmla="*/ 0 w 17"/>
              <a:gd name="T1" fmla="*/ 0 h 68"/>
              <a:gd name="T2" fmla="*/ 0 w 17"/>
              <a:gd name="T3" fmla="*/ 66 h 68"/>
              <a:gd name="T4" fmla="*/ 17 w 17"/>
              <a:gd name="T5" fmla="*/ 68 h 68"/>
              <a:gd name="T6" fmla="*/ 17 w 17"/>
              <a:gd name="T7" fmla="*/ 2 h 68"/>
              <a:gd name="T8" fmla="*/ 0 w 17"/>
              <a:gd name="T9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68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6" y="67"/>
                  <a:pt x="11" y="68"/>
                  <a:pt x="17" y="68"/>
                </a:cubicBezTo>
                <a:cubicBezTo>
                  <a:pt x="17" y="2"/>
                  <a:pt x="17" y="2"/>
                  <a:pt x="17" y="2"/>
                </a:cubicBezTo>
                <a:cubicBezTo>
                  <a:pt x="11" y="1"/>
                  <a:pt x="6" y="1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02" name="Freeform 127"/>
          <p:cNvSpPr>
            <a:spLocks noEditPoints="1"/>
          </p:cNvSpPr>
          <p:nvPr/>
        </p:nvSpPr>
        <p:spPr bwMode="auto">
          <a:xfrm>
            <a:off x="7310438" y="3557588"/>
            <a:ext cx="1211263" cy="746125"/>
          </a:xfrm>
          <a:custGeom>
            <a:avLst/>
            <a:gdLst>
              <a:gd name="T0" fmla="*/ 252 w 504"/>
              <a:gd name="T1" fmla="*/ 0 h 310"/>
              <a:gd name="T2" fmla="*/ 504 w 504"/>
              <a:gd name="T3" fmla="*/ 155 h 310"/>
              <a:gd name="T4" fmla="*/ 252 w 504"/>
              <a:gd name="T5" fmla="*/ 310 h 310"/>
              <a:gd name="T6" fmla="*/ 0 w 504"/>
              <a:gd name="T7" fmla="*/ 155 h 310"/>
              <a:gd name="T8" fmla="*/ 252 w 504"/>
              <a:gd name="T9" fmla="*/ 0 h 310"/>
              <a:gd name="T10" fmla="*/ 252 w 504"/>
              <a:gd name="T11" fmla="*/ 273 h 310"/>
              <a:gd name="T12" fmla="*/ 444 w 504"/>
              <a:gd name="T13" fmla="*/ 155 h 310"/>
              <a:gd name="T14" fmla="*/ 252 w 504"/>
              <a:gd name="T15" fmla="*/ 37 h 310"/>
              <a:gd name="T16" fmla="*/ 60 w 504"/>
              <a:gd name="T17" fmla="*/ 155 h 310"/>
              <a:gd name="T18" fmla="*/ 252 w 504"/>
              <a:gd name="T19" fmla="*/ 273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4" h="310">
                <a:moveTo>
                  <a:pt x="252" y="0"/>
                </a:moveTo>
                <a:cubicBezTo>
                  <a:pt x="391" y="0"/>
                  <a:pt x="504" y="70"/>
                  <a:pt x="504" y="155"/>
                </a:cubicBezTo>
                <a:cubicBezTo>
                  <a:pt x="504" y="241"/>
                  <a:pt x="391" y="310"/>
                  <a:pt x="252" y="310"/>
                </a:cubicBezTo>
                <a:cubicBezTo>
                  <a:pt x="112" y="310"/>
                  <a:pt x="0" y="241"/>
                  <a:pt x="0" y="155"/>
                </a:cubicBezTo>
                <a:cubicBezTo>
                  <a:pt x="0" y="70"/>
                  <a:pt x="112" y="0"/>
                  <a:pt x="252" y="0"/>
                </a:cubicBezTo>
                <a:close/>
                <a:moveTo>
                  <a:pt x="252" y="273"/>
                </a:moveTo>
                <a:cubicBezTo>
                  <a:pt x="358" y="273"/>
                  <a:pt x="444" y="221"/>
                  <a:pt x="444" y="155"/>
                </a:cubicBezTo>
                <a:cubicBezTo>
                  <a:pt x="444" y="90"/>
                  <a:pt x="358" y="37"/>
                  <a:pt x="252" y="37"/>
                </a:cubicBezTo>
                <a:cubicBezTo>
                  <a:pt x="146" y="37"/>
                  <a:pt x="60" y="90"/>
                  <a:pt x="60" y="155"/>
                </a:cubicBezTo>
                <a:cubicBezTo>
                  <a:pt x="60" y="221"/>
                  <a:pt x="146" y="273"/>
                  <a:pt x="252" y="273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03" name="Freeform 128"/>
          <p:cNvSpPr>
            <a:spLocks noEditPoints="1"/>
          </p:cNvSpPr>
          <p:nvPr/>
        </p:nvSpPr>
        <p:spPr bwMode="auto">
          <a:xfrm>
            <a:off x="7837488" y="3798888"/>
            <a:ext cx="182563" cy="261938"/>
          </a:xfrm>
          <a:custGeom>
            <a:avLst/>
            <a:gdLst>
              <a:gd name="T0" fmla="*/ 5 w 76"/>
              <a:gd name="T1" fmla="*/ 6 h 109"/>
              <a:gd name="T2" fmla="*/ 21 w 76"/>
              <a:gd name="T3" fmla="*/ 0 h 109"/>
              <a:gd name="T4" fmla="*/ 21 w 76"/>
              <a:gd name="T5" fmla="*/ 29 h 109"/>
              <a:gd name="T6" fmla="*/ 5 w 76"/>
              <a:gd name="T7" fmla="*/ 23 h 109"/>
              <a:gd name="T8" fmla="*/ 0 w 76"/>
              <a:gd name="T9" fmla="*/ 14 h 109"/>
              <a:gd name="T10" fmla="*/ 5 w 76"/>
              <a:gd name="T11" fmla="*/ 6 h 109"/>
              <a:gd name="T12" fmla="*/ 47 w 76"/>
              <a:gd name="T13" fmla="*/ 109 h 109"/>
              <a:gd name="T14" fmla="*/ 69 w 76"/>
              <a:gd name="T15" fmla="*/ 102 h 109"/>
              <a:gd name="T16" fmla="*/ 76 w 76"/>
              <a:gd name="T17" fmla="*/ 91 h 109"/>
              <a:gd name="T18" fmla="*/ 70 w 76"/>
              <a:gd name="T19" fmla="*/ 81 h 109"/>
              <a:gd name="T20" fmla="*/ 47 w 76"/>
              <a:gd name="T21" fmla="*/ 73 h 109"/>
              <a:gd name="T22" fmla="*/ 47 w 76"/>
              <a:gd name="T23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6" h="109">
                <a:moveTo>
                  <a:pt x="5" y="6"/>
                </a:moveTo>
                <a:cubicBezTo>
                  <a:pt x="8" y="4"/>
                  <a:pt x="13" y="2"/>
                  <a:pt x="21" y="0"/>
                </a:cubicBezTo>
                <a:cubicBezTo>
                  <a:pt x="21" y="29"/>
                  <a:pt x="21" y="29"/>
                  <a:pt x="21" y="29"/>
                </a:cubicBezTo>
                <a:cubicBezTo>
                  <a:pt x="13" y="27"/>
                  <a:pt x="8" y="25"/>
                  <a:pt x="5" y="23"/>
                </a:cubicBezTo>
                <a:cubicBezTo>
                  <a:pt x="2" y="20"/>
                  <a:pt x="0" y="17"/>
                  <a:pt x="0" y="14"/>
                </a:cubicBezTo>
                <a:cubicBezTo>
                  <a:pt x="0" y="11"/>
                  <a:pt x="2" y="8"/>
                  <a:pt x="5" y="6"/>
                </a:cubicBezTo>
                <a:close/>
                <a:moveTo>
                  <a:pt x="47" y="109"/>
                </a:moveTo>
                <a:cubicBezTo>
                  <a:pt x="57" y="107"/>
                  <a:pt x="64" y="105"/>
                  <a:pt x="69" y="102"/>
                </a:cubicBezTo>
                <a:cubicBezTo>
                  <a:pt x="74" y="98"/>
                  <a:pt x="76" y="95"/>
                  <a:pt x="76" y="91"/>
                </a:cubicBezTo>
                <a:cubicBezTo>
                  <a:pt x="76" y="87"/>
                  <a:pt x="74" y="84"/>
                  <a:pt x="70" y="81"/>
                </a:cubicBezTo>
                <a:cubicBezTo>
                  <a:pt x="66" y="78"/>
                  <a:pt x="58" y="76"/>
                  <a:pt x="47" y="73"/>
                </a:cubicBezTo>
                <a:lnTo>
                  <a:pt x="47" y="109"/>
                </a:ln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04" name="Freeform 129"/>
          <p:cNvSpPr>
            <a:spLocks noEditPoints="1"/>
          </p:cNvSpPr>
          <p:nvPr/>
        </p:nvSpPr>
        <p:spPr bwMode="auto">
          <a:xfrm>
            <a:off x="7454901" y="3646488"/>
            <a:ext cx="923925" cy="568325"/>
          </a:xfrm>
          <a:custGeom>
            <a:avLst/>
            <a:gdLst>
              <a:gd name="T0" fmla="*/ 192 w 384"/>
              <a:gd name="T1" fmla="*/ 0 h 236"/>
              <a:gd name="T2" fmla="*/ 384 w 384"/>
              <a:gd name="T3" fmla="*/ 118 h 236"/>
              <a:gd name="T4" fmla="*/ 192 w 384"/>
              <a:gd name="T5" fmla="*/ 236 h 236"/>
              <a:gd name="T6" fmla="*/ 0 w 384"/>
              <a:gd name="T7" fmla="*/ 118 h 236"/>
              <a:gd name="T8" fmla="*/ 192 w 384"/>
              <a:gd name="T9" fmla="*/ 0 h 236"/>
              <a:gd name="T10" fmla="*/ 294 w 384"/>
              <a:gd name="T11" fmla="*/ 170 h 236"/>
              <a:gd name="T12" fmla="*/ 302 w 384"/>
              <a:gd name="T13" fmla="*/ 148 h 236"/>
              <a:gd name="T14" fmla="*/ 278 w 384"/>
              <a:gd name="T15" fmla="*/ 114 h 236"/>
              <a:gd name="T16" fmla="*/ 206 w 384"/>
              <a:gd name="T17" fmla="*/ 96 h 236"/>
              <a:gd name="T18" fmla="*/ 206 w 384"/>
              <a:gd name="T19" fmla="*/ 64 h 236"/>
              <a:gd name="T20" fmla="*/ 219 w 384"/>
              <a:gd name="T21" fmla="*/ 70 h 236"/>
              <a:gd name="T22" fmla="*/ 228 w 384"/>
              <a:gd name="T23" fmla="*/ 81 h 236"/>
              <a:gd name="T24" fmla="*/ 295 w 384"/>
              <a:gd name="T25" fmla="*/ 74 h 236"/>
              <a:gd name="T26" fmla="*/ 267 w 384"/>
              <a:gd name="T27" fmla="*/ 46 h 236"/>
              <a:gd name="T28" fmla="*/ 206 w 384"/>
              <a:gd name="T29" fmla="*/ 35 h 236"/>
              <a:gd name="T30" fmla="*/ 206 w 384"/>
              <a:gd name="T31" fmla="*/ 13 h 236"/>
              <a:gd name="T32" fmla="*/ 180 w 384"/>
              <a:gd name="T33" fmla="*/ 13 h 236"/>
              <a:gd name="T34" fmla="*/ 180 w 384"/>
              <a:gd name="T35" fmla="*/ 35 h 236"/>
              <a:gd name="T36" fmla="*/ 113 w 384"/>
              <a:gd name="T37" fmla="*/ 49 h 236"/>
              <a:gd name="T38" fmla="*/ 91 w 384"/>
              <a:gd name="T39" fmla="*/ 82 h 236"/>
              <a:gd name="T40" fmla="*/ 102 w 384"/>
              <a:gd name="T41" fmla="*/ 106 h 236"/>
              <a:gd name="T42" fmla="*/ 128 w 384"/>
              <a:gd name="T43" fmla="*/ 121 h 236"/>
              <a:gd name="T44" fmla="*/ 180 w 384"/>
              <a:gd name="T45" fmla="*/ 132 h 236"/>
              <a:gd name="T46" fmla="*/ 180 w 384"/>
              <a:gd name="T47" fmla="*/ 170 h 236"/>
              <a:gd name="T48" fmla="*/ 162 w 384"/>
              <a:gd name="T49" fmla="*/ 162 h 236"/>
              <a:gd name="T50" fmla="*/ 153 w 384"/>
              <a:gd name="T51" fmla="*/ 146 h 236"/>
              <a:gd name="T52" fmla="*/ 81 w 384"/>
              <a:gd name="T53" fmla="*/ 151 h 236"/>
              <a:gd name="T54" fmla="*/ 90 w 384"/>
              <a:gd name="T55" fmla="*/ 170 h 236"/>
              <a:gd name="T56" fmla="*/ 109 w 384"/>
              <a:gd name="T57" fmla="*/ 185 h 236"/>
              <a:gd name="T58" fmla="*/ 137 w 384"/>
              <a:gd name="T59" fmla="*/ 195 h 236"/>
              <a:gd name="T60" fmla="*/ 180 w 384"/>
              <a:gd name="T61" fmla="*/ 200 h 236"/>
              <a:gd name="T62" fmla="*/ 180 w 384"/>
              <a:gd name="T63" fmla="*/ 221 h 236"/>
              <a:gd name="T64" fmla="*/ 206 w 384"/>
              <a:gd name="T65" fmla="*/ 221 h 236"/>
              <a:gd name="T66" fmla="*/ 206 w 384"/>
              <a:gd name="T67" fmla="*/ 200 h 236"/>
              <a:gd name="T68" fmla="*/ 243 w 384"/>
              <a:gd name="T69" fmla="*/ 197 h 236"/>
              <a:gd name="T70" fmla="*/ 272 w 384"/>
              <a:gd name="T71" fmla="*/ 187 h 236"/>
              <a:gd name="T72" fmla="*/ 294 w 384"/>
              <a:gd name="T73" fmla="*/ 17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4" h="236">
                <a:moveTo>
                  <a:pt x="192" y="0"/>
                </a:moveTo>
                <a:cubicBezTo>
                  <a:pt x="298" y="0"/>
                  <a:pt x="384" y="53"/>
                  <a:pt x="384" y="118"/>
                </a:cubicBezTo>
                <a:cubicBezTo>
                  <a:pt x="384" y="184"/>
                  <a:pt x="298" y="236"/>
                  <a:pt x="192" y="236"/>
                </a:cubicBezTo>
                <a:cubicBezTo>
                  <a:pt x="86" y="236"/>
                  <a:pt x="0" y="184"/>
                  <a:pt x="0" y="118"/>
                </a:cubicBezTo>
                <a:cubicBezTo>
                  <a:pt x="0" y="53"/>
                  <a:pt x="86" y="0"/>
                  <a:pt x="192" y="0"/>
                </a:cubicBezTo>
                <a:close/>
                <a:moveTo>
                  <a:pt x="294" y="170"/>
                </a:moveTo>
                <a:cubicBezTo>
                  <a:pt x="300" y="164"/>
                  <a:pt x="302" y="156"/>
                  <a:pt x="302" y="148"/>
                </a:cubicBezTo>
                <a:cubicBezTo>
                  <a:pt x="302" y="135"/>
                  <a:pt x="294" y="123"/>
                  <a:pt x="278" y="114"/>
                </a:cubicBezTo>
                <a:cubicBezTo>
                  <a:pt x="266" y="108"/>
                  <a:pt x="242" y="102"/>
                  <a:pt x="206" y="96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12" y="66"/>
                  <a:pt x="216" y="68"/>
                  <a:pt x="219" y="70"/>
                </a:cubicBezTo>
                <a:cubicBezTo>
                  <a:pt x="222" y="72"/>
                  <a:pt x="225" y="76"/>
                  <a:pt x="228" y="81"/>
                </a:cubicBezTo>
                <a:cubicBezTo>
                  <a:pt x="295" y="74"/>
                  <a:pt x="295" y="74"/>
                  <a:pt x="295" y="74"/>
                </a:cubicBezTo>
                <a:cubicBezTo>
                  <a:pt x="290" y="63"/>
                  <a:pt x="281" y="53"/>
                  <a:pt x="267" y="46"/>
                </a:cubicBezTo>
                <a:cubicBezTo>
                  <a:pt x="253" y="40"/>
                  <a:pt x="232" y="36"/>
                  <a:pt x="206" y="35"/>
                </a:cubicBezTo>
                <a:cubicBezTo>
                  <a:pt x="206" y="13"/>
                  <a:pt x="206" y="13"/>
                  <a:pt x="206" y="13"/>
                </a:cubicBezTo>
                <a:cubicBezTo>
                  <a:pt x="180" y="13"/>
                  <a:pt x="180" y="13"/>
                  <a:pt x="180" y="13"/>
                </a:cubicBezTo>
                <a:cubicBezTo>
                  <a:pt x="180" y="35"/>
                  <a:pt x="180" y="35"/>
                  <a:pt x="180" y="35"/>
                </a:cubicBezTo>
                <a:cubicBezTo>
                  <a:pt x="150" y="36"/>
                  <a:pt x="128" y="41"/>
                  <a:pt x="113" y="49"/>
                </a:cubicBezTo>
                <a:cubicBezTo>
                  <a:pt x="99" y="58"/>
                  <a:pt x="91" y="69"/>
                  <a:pt x="91" y="82"/>
                </a:cubicBezTo>
                <a:cubicBezTo>
                  <a:pt x="91" y="92"/>
                  <a:pt x="95" y="100"/>
                  <a:pt x="102" y="106"/>
                </a:cubicBezTo>
                <a:cubicBezTo>
                  <a:pt x="110" y="113"/>
                  <a:pt x="118" y="118"/>
                  <a:pt x="128" y="121"/>
                </a:cubicBezTo>
                <a:cubicBezTo>
                  <a:pt x="138" y="124"/>
                  <a:pt x="156" y="127"/>
                  <a:pt x="180" y="132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1" y="168"/>
                  <a:pt x="165" y="165"/>
                  <a:pt x="162" y="162"/>
                </a:cubicBezTo>
                <a:cubicBezTo>
                  <a:pt x="158" y="159"/>
                  <a:pt x="155" y="153"/>
                  <a:pt x="153" y="146"/>
                </a:cubicBezTo>
                <a:cubicBezTo>
                  <a:pt x="81" y="151"/>
                  <a:pt x="81" y="151"/>
                  <a:pt x="81" y="151"/>
                </a:cubicBezTo>
                <a:cubicBezTo>
                  <a:pt x="83" y="159"/>
                  <a:pt x="86" y="165"/>
                  <a:pt x="90" y="170"/>
                </a:cubicBezTo>
                <a:cubicBezTo>
                  <a:pt x="95" y="175"/>
                  <a:pt x="101" y="180"/>
                  <a:pt x="109" y="185"/>
                </a:cubicBezTo>
                <a:cubicBezTo>
                  <a:pt x="117" y="189"/>
                  <a:pt x="126" y="193"/>
                  <a:pt x="137" y="195"/>
                </a:cubicBezTo>
                <a:cubicBezTo>
                  <a:pt x="148" y="198"/>
                  <a:pt x="162" y="199"/>
                  <a:pt x="180" y="200"/>
                </a:cubicBezTo>
                <a:cubicBezTo>
                  <a:pt x="180" y="221"/>
                  <a:pt x="180" y="221"/>
                  <a:pt x="180" y="221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06" y="200"/>
                  <a:pt x="206" y="200"/>
                  <a:pt x="206" y="200"/>
                </a:cubicBezTo>
                <a:cubicBezTo>
                  <a:pt x="220" y="200"/>
                  <a:pt x="233" y="199"/>
                  <a:pt x="243" y="197"/>
                </a:cubicBezTo>
                <a:cubicBezTo>
                  <a:pt x="253" y="195"/>
                  <a:pt x="263" y="191"/>
                  <a:pt x="272" y="187"/>
                </a:cubicBezTo>
                <a:cubicBezTo>
                  <a:pt x="281" y="182"/>
                  <a:pt x="288" y="177"/>
                  <a:pt x="294" y="17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05" name="Freeform 130"/>
          <p:cNvSpPr>
            <a:spLocks noEditPoints="1"/>
          </p:cNvSpPr>
          <p:nvPr/>
        </p:nvSpPr>
        <p:spPr bwMode="auto">
          <a:xfrm>
            <a:off x="7650163" y="3678238"/>
            <a:ext cx="530225" cy="500063"/>
          </a:xfrm>
          <a:custGeom>
            <a:avLst/>
            <a:gdLst>
              <a:gd name="T0" fmla="*/ 197 w 221"/>
              <a:gd name="T1" fmla="*/ 101 h 208"/>
              <a:gd name="T2" fmla="*/ 221 w 221"/>
              <a:gd name="T3" fmla="*/ 135 h 208"/>
              <a:gd name="T4" fmla="*/ 213 w 221"/>
              <a:gd name="T5" fmla="*/ 157 h 208"/>
              <a:gd name="T6" fmla="*/ 191 w 221"/>
              <a:gd name="T7" fmla="*/ 174 h 208"/>
              <a:gd name="T8" fmla="*/ 162 w 221"/>
              <a:gd name="T9" fmla="*/ 184 h 208"/>
              <a:gd name="T10" fmla="*/ 125 w 221"/>
              <a:gd name="T11" fmla="*/ 187 h 208"/>
              <a:gd name="T12" fmla="*/ 125 w 221"/>
              <a:gd name="T13" fmla="*/ 208 h 208"/>
              <a:gd name="T14" fmla="*/ 99 w 221"/>
              <a:gd name="T15" fmla="*/ 208 h 208"/>
              <a:gd name="T16" fmla="*/ 99 w 221"/>
              <a:gd name="T17" fmla="*/ 187 h 208"/>
              <a:gd name="T18" fmla="*/ 56 w 221"/>
              <a:gd name="T19" fmla="*/ 182 h 208"/>
              <a:gd name="T20" fmla="*/ 28 w 221"/>
              <a:gd name="T21" fmla="*/ 172 h 208"/>
              <a:gd name="T22" fmla="*/ 9 w 221"/>
              <a:gd name="T23" fmla="*/ 157 h 208"/>
              <a:gd name="T24" fmla="*/ 0 w 221"/>
              <a:gd name="T25" fmla="*/ 138 h 208"/>
              <a:gd name="T26" fmla="*/ 72 w 221"/>
              <a:gd name="T27" fmla="*/ 133 h 208"/>
              <a:gd name="T28" fmla="*/ 81 w 221"/>
              <a:gd name="T29" fmla="*/ 149 h 208"/>
              <a:gd name="T30" fmla="*/ 99 w 221"/>
              <a:gd name="T31" fmla="*/ 157 h 208"/>
              <a:gd name="T32" fmla="*/ 99 w 221"/>
              <a:gd name="T33" fmla="*/ 119 h 208"/>
              <a:gd name="T34" fmla="*/ 47 w 221"/>
              <a:gd name="T35" fmla="*/ 108 h 208"/>
              <a:gd name="T36" fmla="*/ 21 w 221"/>
              <a:gd name="T37" fmla="*/ 93 h 208"/>
              <a:gd name="T38" fmla="*/ 10 w 221"/>
              <a:gd name="T39" fmla="*/ 69 h 208"/>
              <a:gd name="T40" fmla="*/ 32 w 221"/>
              <a:gd name="T41" fmla="*/ 36 h 208"/>
              <a:gd name="T42" fmla="*/ 99 w 221"/>
              <a:gd name="T43" fmla="*/ 22 h 208"/>
              <a:gd name="T44" fmla="*/ 99 w 221"/>
              <a:gd name="T45" fmla="*/ 0 h 208"/>
              <a:gd name="T46" fmla="*/ 125 w 221"/>
              <a:gd name="T47" fmla="*/ 0 h 208"/>
              <a:gd name="T48" fmla="*/ 125 w 221"/>
              <a:gd name="T49" fmla="*/ 22 h 208"/>
              <a:gd name="T50" fmla="*/ 186 w 221"/>
              <a:gd name="T51" fmla="*/ 33 h 208"/>
              <a:gd name="T52" fmla="*/ 214 w 221"/>
              <a:gd name="T53" fmla="*/ 61 h 208"/>
              <a:gd name="T54" fmla="*/ 147 w 221"/>
              <a:gd name="T55" fmla="*/ 68 h 208"/>
              <a:gd name="T56" fmla="*/ 138 w 221"/>
              <a:gd name="T57" fmla="*/ 57 h 208"/>
              <a:gd name="T58" fmla="*/ 125 w 221"/>
              <a:gd name="T59" fmla="*/ 51 h 208"/>
              <a:gd name="T60" fmla="*/ 125 w 221"/>
              <a:gd name="T61" fmla="*/ 83 h 208"/>
              <a:gd name="T62" fmla="*/ 197 w 221"/>
              <a:gd name="T63" fmla="*/ 101 h 208"/>
              <a:gd name="T64" fmla="*/ 147 w 221"/>
              <a:gd name="T65" fmla="*/ 152 h 208"/>
              <a:gd name="T66" fmla="*/ 154 w 221"/>
              <a:gd name="T67" fmla="*/ 141 h 208"/>
              <a:gd name="T68" fmla="*/ 148 w 221"/>
              <a:gd name="T69" fmla="*/ 131 h 208"/>
              <a:gd name="T70" fmla="*/ 125 w 221"/>
              <a:gd name="T71" fmla="*/ 123 h 208"/>
              <a:gd name="T72" fmla="*/ 125 w 221"/>
              <a:gd name="T73" fmla="*/ 159 h 208"/>
              <a:gd name="T74" fmla="*/ 147 w 221"/>
              <a:gd name="T75" fmla="*/ 152 h 208"/>
              <a:gd name="T76" fmla="*/ 99 w 221"/>
              <a:gd name="T77" fmla="*/ 79 h 208"/>
              <a:gd name="T78" fmla="*/ 99 w 221"/>
              <a:gd name="T79" fmla="*/ 50 h 208"/>
              <a:gd name="T80" fmla="*/ 83 w 221"/>
              <a:gd name="T81" fmla="*/ 56 h 208"/>
              <a:gd name="T82" fmla="*/ 78 w 221"/>
              <a:gd name="T83" fmla="*/ 64 h 208"/>
              <a:gd name="T84" fmla="*/ 83 w 221"/>
              <a:gd name="T85" fmla="*/ 73 h 208"/>
              <a:gd name="T86" fmla="*/ 99 w 221"/>
              <a:gd name="T87" fmla="*/ 79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1" h="208">
                <a:moveTo>
                  <a:pt x="197" y="101"/>
                </a:moveTo>
                <a:cubicBezTo>
                  <a:pt x="213" y="110"/>
                  <a:pt x="221" y="122"/>
                  <a:pt x="221" y="135"/>
                </a:cubicBezTo>
                <a:cubicBezTo>
                  <a:pt x="221" y="143"/>
                  <a:pt x="219" y="151"/>
                  <a:pt x="213" y="157"/>
                </a:cubicBezTo>
                <a:cubicBezTo>
                  <a:pt x="207" y="164"/>
                  <a:pt x="200" y="169"/>
                  <a:pt x="191" y="174"/>
                </a:cubicBezTo>
                <a:cubicBezTo>
                  <a:pt x="182" y="178"/>
                  <a:pt x="172" y="182"/>
                  <a:pt x="162" y="184"/>
                </a:cubicBezTo>
                <a:cubicBezTo>
                  <a:pt x="152" y="186"/>
                  <a:pt x="139" y="187"/>
                  <a:pt x="125" y="187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81" y="186"/>
                  <a:pt x="67" y="185"/>
                  <a:pt x="56" y="182"/>
                </a:cubicBezTo>
                <a:cubicBezTo>
                  <a:pt x="45" y="180"/>
                  <a:pt x="36" y="176"/>
                  <a:pt x="28" y="172"/>
                </a:cubicBezTo>
                <a:cubicBezTo>
                  <a:pt x="20" y="167"/>
                  <a:pt x="14" y="162"/>
                  <a:pt x="9" y="157"/>
                </a:cubicBezTo>
                <a:cubicBezTo>
                  <a:pt x="5" y="152"/>
                  <a:pt x="2" y="146"/>
                  <a:pt x="0" y="138"/>
                </a:cubicBezTo>
                <a:cubicBezTo>
                  <a:pt x="72" y="133"/>
                  <a:pt x="72" y="133"/>
                  <a:pt x="72" y="133"/>
                </a:cubicBezTo>
                <a:cubicBezTo>
                  <a:pt x="74" y="140"/>
                  <a:pt x="77" y="146"/>
                  <a:pt x="81" y="149"/>
                </a:cubicBezTo>
                <a:cubicBezTo>
                  <a:pt x="84" y="152"/>
                  <a:pt x="90" y="155"/>
                  <a:pt x="99" y="157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75" y="114"/>
                  <a:pt x="57" y="111"/>
                  <a:pt x="47" y="108"/>
                </a:cubicBezTo>
                <a:cubicBezTo>
                  <a:pt x="37" y="105"/>
                  <a:pt x="29" y="100"/>
                  <a:pt x="21" y="93"/>
                </a:cubicBezTo>
                <a:cubicBezTo>
                  <a:pt x="14" y="87"/>
                  <a:pt x="10" y="79"/>
                  <a:pt x="10" y="69"/>
                </a:cubicBezTo>
                <a:cubicBezTo>
                  <a:pt x="10" y="56"/>
                  <a:pt x="18" y="45"/>
                  <a:pt x="32" y="36"/>
                </a:cubicBezTo>
                <a:cubicBezTo>
                  <a:pt x="47" y="28"/>
                  <a:pt x="69" y="23"/>
                  <a:pt x="99" y="22"/>
                </a:cubicBezTo>
                <a:cubicBezTo>
                  <a:pt x="99" y="0"/>
                  <a:pt x="99" y="0"/>
                  <a:pt x="99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51" y="23"/>
                  <a:pt x="172" y="27"/>
                  <a:pt x="186" y="33"/>
                </a:cubicBezTo>
                <a:cubicBezTo>
                  <a:pt x="200" y="40"/>
                  <a:pt x="209" y="50"/>
                  <a:pt x="214" y="61"/>
                </a:cubicBezTo>
                <a:cubicBezTo>
                  <a:pt x="147" y="68"/>
                  <a:pt x="147" y="68"/>
                  <a:pt x="147" y="68"/>
                </a:cubicBezTo>
                <a:cubicBezTo>
                  <a:pt x="144" y="63"/>
                  <a:pt x="141" y="59"/>
                  <a:pt x="138" y="57"/>
                </a:cubicBezTo>
                <a:cubicBezTo>
                  <a:pt x="135" y="55"/>
                  <a:pt x="131" y="53"/>
                  <a:pt x="125" y="51"/>
                </a:cubicBezTo>
                <a:cubicBezTo>
                  <a:pt x="125" y="83"/>
                  <a:pt x="125" y="83"/>
                  <a:pt x="125" y="83"/>
                </a:cubicBezTo>
                <a:cubicBezTo>
                  <a:pt x="161" y="89"/>
                  <a:pt x="185" y="95"/>
                  <a:pt x="197" y="101"/>
                </a:cubicBezTo>
                <a:close/>
                <a:moveTo>
                  <a:pt x="147" y="152"/>
                </a:moveTo>
                <a:cubicBezTo>
                  <a:pt x="152" y="148"/>
                  <a:pt x="154" y="145"/>
                  <a:pt x="154" y="141"/>
                </a:cubicBezTo>
                <a:cubicBezTo>
                  <a:pt x="154" y="137"/>
                  <a:pt x="152" y="134"/>
                  <a:pt x="148" y="131"/>
                </a:cubicBezTo>
                <a:cubicBezTo>
                  <a:pt x="144" y="128"/>
                  <a:pt x="136" y="126"/>
                  <a:pt x="125" y="123"/>
                </a:cubicBezTo>
                <a:cubicBezTo>
                  <a:pt x="125" y="159"/>
                  <a:pt x="125" y="159"/>
                  <a:pt x="125" y="159"/>
                </a:cubicBezTo>
                <a:cubicBezTo>
                  <a:pt x="135" y="157"/>
                  <a:pt x="142" y="155"/>
                  <a:pt x="147" y="152"/>
                </a:cubicBezTo>
                <a:close/>
                <a:moveTo>
                  <a:pt x="99" y="79"/>
                </a:moveTo>
                <a:cubicBezTo>
                  <a:pt x="99" y="50"/>
                  <a:pt x="99" y="50"/>
                  <a:pt x="99" y="50"/>
                </a:cubicBezTo>
                <a:cubicBezTo>
                  <a:pt x="91" y="52"/>
                  <a:pt x="86" y="54"/>
                  <a:pt x="83" y="56"/>
                </a:cubicBezTo>
                <a:cubicBezTo>
                  <a:pt x="80" y="58"/>
                  <a:pt x="78" y="61"/>
                  <a:pt x="78" y="64"/>
                </a:cubicBezTo>
                <a:cubicBezTo>
                  <a:pt x="78" y="67"/>
                  <a:pt x="80" y="70"/>
                  <a:pt x="83" y="73"/>
                </a:cubicBezTo>
                <a:cubicBezTo>
                  <a:pt x="86" y="75"/>
                  <a:pt x="91" y="77"/>
                  <a:pt x="99" y="79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06" name="Freeform 131"/>
          <p:cNvSpPr>
            <a:spLocks/>
          </p:cNvSpPr>
          <p:nvPr/>
        </p:nvSpPr>
        <p:spPr bwMode="auto">
          <a:xfrm>
            <a:off x="8245476" y="4144963"/>
            <a:ext cx="168275" cy="260350"/>
          </a:xfrm>
          <a:custGeom>
            <a:avLst/>
            <a:gdLst>
              <a:gd name="T0" fmla="*/ 0 w 70"/>
              <a:gd name="T1" fmla="*/ 41 h 108"/>
              <a:gd name="T2" fmla="*/ 0 w 70"/>
              <a:gd name="T3" fmla="*/ 108 h 108"/>
              <a:gd name="T4" fmla="*/ 70 w 70"/>
              <a:gd name="T5" fmla="*/ 66 h 108"/>
              <a:gd name="T6" fmla="*/ 70 w 70"/>
              <a:gd name="T7" fmla="*/ 0 h 108"/>
              <a:gd name="T8" fmla="*/ 0 w 70"/>
              <a:gd name="T9" fmla="*/ 41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108">
                <a:moveTo>
                  <a:pt x="0" y="41"/>
                </a:moveTo>
                <a:cubicBezTo>
                  <a:pt x="0" y="108"/>
                  <a:pt x="0" y="108"/>
                  <a:pt x="0" y="108"/>
                </a:cubicBezTo>
                <a:cubicBezTo>
                  <a:pt x="27" y="97"/>
                  <a:pt x="51" y="83"/>
                  <a:pt x="70" y="66"/>
                </a:cubicBezTo>
                <a:cubicBezTo>
                  <a:pt x="70" y="0"/>
                  <a:pt x="70" y="0"/>
                  <a:pt x="70" y="0"/>
                </a:cubicBezTo>
                <a:cubicBezTo>
                  <a:pt x="51" y="16"/>
                  <a:pt x="27" y="30"/>
                  <a:pt x="0" y="41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07" name="Freeform 132"/>
          <p:cNvSpPr>
            <a:spLocks/>
          </p:cNvSpPr>
          <p:nvPr/>
        </p:nvSpPr>
        <p:spPr bwMode="auto">
          <a:xfrm>
            <a:off x="8042276" y="4257676"/>
            <a:ext cx="165100" cy="196850"/>
          </a:xfrm>
          <a:custGeom>
            <a:avLst/>
            <a:gdLst>
              <a:gd name="T0" fmla="*/ 0 w 69"/>
              <a:gd name="T1" fmla="*/ 16 h 82"/>
              <a:gd name="T2" fmla="*/ 0 w 69"/>
              <a:gd name="T3" fmla="*/ 82 h 82"/>
              <a:gd name="T4" fmla="*/ 69 w 69"/>
              <a:gd name="T5" fmla="*/ 67 h 82"/>
              <a:gd name="T6" fmla="*/ 69 w 69"/>
              <a:gd name="T7" fmla="*/ 0 h 82"/>
              <a:gd name="T8" fmla="*/ 0 w 69"/>
              <a:gd name="T9" fmla="*/ 16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2">
                <a:moveTo>
                  <a:pt x="0" y="16"/>
                </a:moveTo>
                <a:cubicBezTo>
                  <a:pt x="0" y="82"/>
                  <a:pt x="0" y="82"/>
                  <a:pt x="0" y="82"/>
                </a:cubicBezTo>
                <a:cubicBezTo>
                  <a:pt x="24" y="79"/>
                  <a:pt x="48" y="74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48" y="7"/>
                  <a:pt x="24" y="13"/>
                  <a:pt x="0" y="16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08" name="Freeform 133"/>
          <p:cNvSpPr>
            <a:spLocks/>
          </p:cNvSpPr>
          <p:nvPr/>
        </p:nvSpPr>
        <p:spPr bwMode="auto">
          <a:xfrm>
            <a:off x="7631113" y="4260851"/>
            <a:ext cx="165100" cy="196850"/>
          </a:xfrm>
          <a:custGeom>
            <a:avLst/>
            <a:gdLst>
              <a:gd name="T0" fmla="*/ 0 w 69"/>
              <a:gd name="T1" fmla="*/ 0 h 82"/>
              <a:gd name="T2" fmla="*/ 0 w 69"/>
              <a:gd name="T3" fmla="*/ 67 h 82"/>
              <a:gd name="T4" fmla="*/ 69 w 69"/>
              <a:gd name="T5" fmla="*/ 82 h 82"/>
              <a:gd name="T6" fmla="*/ 69 w 69"/>
              <a:gd name="T7" fmla="*/ 15 h 82"/>
              <a:gd name="T8" fmla="*/ 0 w 69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21" y="74"/>
                  <a:pt x="45" y="79"/>
                  <a:pt x="69" y="82"/>
                </a:cubicBezTo>
                <a:cubicBezTo>
                  <a:pt x="69" y="15"/>
                  <a:pt x="69" y="15"/>
                  <a:pt x="69" y="15"/>
                </a:cubicBezTo>
                <a:cubicBezTo>
                  <a:pt x="45" y="12"/>
                  <a:pt x="21" y="7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09" name="Freeform 134"/>
          <p:cNvSpPr>
            <a:spLocks/>
          </p:cNvSpPr>
          <p:nvPr/>
        </p:nvSpPr>
        <p:spPr bwMode="auto">
          <a:xfrm>
            <a:off x="7834313" y="4300538"/>
            <a:ext cx="168275" cy="163513"/>
          </a:xfrm>
          <a:custGeom>
            <a:avLst/>
            <a:gdLst>
              <a:gd name="T0" fmla="*/ 34 w 70"/>
              <a:gd name="T1" fmla="*/ 1 h 68"/>
              <a:gd name="T2" fmla="*/ 0 w 70"/>
              <a:gd name="T3" fmla="*/ 0 h 68"/>
              <a:gd name="T4" fmla="*/ 0 w 70"/>
              <a:gd name="T5" fmla="*/ 66 h 68"/>
              <a:gd name="T6" fmla="*/ 34 w 70"/>
              <a:gd name="T7" fmla="*/ 68 h 68"/>
              <a:gd name="T8" fmla="*/ 70 w 70"/>
              <a:gd name="T9" fmla="*/ 66 h 68"/>
              <a:gd name="T10" fmla="*/ 70 w 70"/>
              <a:gd name="T11" fmla="*/ 0 h 68"/>
              <a:gd name="T12" fmla="*/ 34 w 70"/>
              <a:gd name="T13" fmla="*/ 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68">
                <a:moveTo>
                  <a:pt x="34" y="1"/>
                </a:moveTo>
                <a:cubicBezTo>
                  <a:pt x="22" y="1"/>
                  <a:pt x="11" y="1"/>
                  <a:pt x="0" y="0"/>
                </a:cubicBezTo>
                <a:cubicBezTo>
                  <a:pt x="0" y="66"/>
                  <a:pt x="0" y="66"/>
                  <a:pt x="0" y="66"/>
                </a:cubicBezTo>
                <a:cubicBezTo>
                  <a:pt x="11" y="67"/>
                  <a:pt x="22" y="68"/>
                  <a:pt x="34" y="68"/>
                </a:cubicBezTo>
                <a:cubicBezTo>
                  <a:pt x="46" y="68"/>
                  <a:pt x="58" y="67"/>
                  <a:pt x="70" y="66"/>
                </a:cubicBezTo>
                <a:cubicBezTo>
                  <a:pt x="70" y="0"/>
                  <a:pt x="70" y="0"/>
                  <a:pt x="70" y="0"/>
                </a:cubicBezTo>
                <a:cubicBezTo>
                  <a:pt x="58" y="1"/>
                  <a:pt x="46" y="1"/>
                  <a:pt x="34" y="1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10" name="Freeform 135"/>
          <p:cNvSpPr>
            <a:spLocks/>
          </p:cNvSpPr>
          <p:nvPr/>
        </p:nvSpPr>
        <p:spPr bwMode="auto">
          <a:xfrm>
            <a:off x="7423151" y="4149726"/>
            <a:ext cx="168275" cy="257175"/>
          </a:xfrm>
          <a:custGeom>
            <a:avLst/>
            <a:gdLst>
              <a:gd name="T0" fmla="*/ 0 w 70"/>
              <a:gd name="T1" fmla="*/ 0 h 107"/>
              <a:gd name="T2" fmla="*/ 0 w 70"/>
              <a:gd name="T3" fmla="*/ 67 h 107"/>
              <a:gd name="T4" fmla="*/ 70 w 70"/>
              <a:gd name="T5" fmla="*/ 107 h 107"/>
              <a:gd name="T6" fmla="*/ 70 w 70"/>
              <a:gd name="T7" fmla="*/ 40 h 107"/>
              <a:gd name="T8" fmla="*/ 0 w 70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107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19" y="83"/>
                  <a:pt x="43" y="96"/>
                  <a:pt x="70" y="107"/>
                </a:cubicBezTo>
                <a:cubicBezTo>
                  <a:pt x="70" y="40"/>
                  <a:pt x="70" y="40"/>
                  <a:pt x="70" y="40"/>
                </a:cubicBezTo>
                <a:cubicBezTo>
                  <a:pt x="43" y="30"/>
                  <a:pt x="19" y="16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11" name="Freeform 136"/>
          <p:cNvSpPr>
            <a:spLocks/>
          </p:cNvSpPr>
          <p:nvPr/>
        </p:nvSpPr>
        <p:spPr bwMode="auto">
          <a:xfrm>
            <a:off x="7310438" y="3930651"/>
            <a:ext cx="74613" cy="341313"/>
          </a:xfrm>
          <a:custGeom>
            <a:avLst/>
            <a:gdLst>
              <a:gd name="T0" fmla="*/ 0 w 31"/>
              <a:gd name="T1" fmla="*/ 0 h 142"/>
              <a:gd name="T2" fmla="*/ 0 w 31"/>
              <a:gd name="T3" fmla="*/ 67 h 142"/>
              <a:gd name="T4" fmla="*/ 31 w 31"/>
              <a:gd name="T5" fmla="*/ 142 h 142"/>
              <a:gd name="T6" fmla="*/ 31 w 31"/>
              <a:gd name="T7" fmla="*/ 75 h 142"/>
              <a:gd name="T8" fmla="*/ 0 w 31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14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0" y="94"/>
                  <a:pt x="11" y="120"/>
                  <a:pt x="31" y="142"/>
                </a:cubicBezTo>
                <a:cubicBezTo>
                  <a:pt x="31" y="75"/>
                  <a:pt x="31" y="75"/>
                  <a:pt x="31" y="75"/>
                </a:cubicBezTo>
                <a:cubicBezTo>
                  <a:pt x="11" y="53"/>
                  <a:pt x="0" y="28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12" name="Freeform 137"/>
          <p:cNvSpPr>
            <a:spLocks/>
          </p:cNvSpPr>
          <p:nvPr/>
        </p:nvSpPr>
        <p:spPr bwMode="auto">
          <a:xfrm>
            <a:off x="8453438" y="3930651"/>
            <a:ext cx="68263" cy="334963"/>
          </a:xfrm>
          <a:custGeom>
            <a:avLst/>
            <a:gdLst>
              <a:gd name="T0" fmla="*/ 29 w 29"/>
              <a:gd name="T1" fmla="*/ 0 h 139"/>
              <a:gd name="T2" fmla="*/ 0 w 29"/>
              <a:gd name="T3" fmla="*/ 72 h 139"/>
              <a:gd name="T4" fmla="*/ 0 w 29"/>
              <a:gd name="T5" fmla="*/ 139 h 139"/>
              <a:gd name="T6" fmla="*/ 29 w 29"/>
              <a:gd name="T7" fmla="*/ 67 h 139"/>
              <a:gd name="T8" fmla="*/ 29 w 29"/>
              <a:gd name="T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39">
                <a:moveTo>
                  <a:pt x="29" y="0"/>
                </a:moveTo>
                <a:cubicBezTo>
                  <a:pt x="29" y="26"/>
                  <a:pt x="18" y="51"/>
                  <a:pt x="0" y="72"/>
                </a:cubicBezTo>
                <a:cubicBezTo>
                  <a:pt x="0" y="139"/>
                  <a:pt x="0" y="139"/>
                  <a:pt x="0" y="139"/>
                </a:cubicBezTo>
                <a:cubicBezTo>
                  <a:pt x="18" y="117"/>
                  <a:pt x="29" y="93"/>
                  <a:pt x="29" y="67"/>
                </a:cubicBezTo>
                <a:lnTo>
                  <a:pt x="29" y="0"/>
                </a:ln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13" name="Freeform 138"/>
          <p:cNvSpPr>
            <a:spLocks/>
          </p:cNvSpPr>
          <p:nvPr/>
        </p:nvSpPr>
        <p:spPr bwMode="auto">
          <a:xfrm>
            <a:off x="7591426" y="4246563"/>
            <a:ext cx="39688" cy="174625"/>
          </a:xfrm>
          <a:custGeom>
            <a:avLst/>
            <a:gdLst>
              <a:gd name="T0" fmla="*/ 0 w 16"/>
              <a:gd name="T1" fmla="*/ 0 h 73"/>
              <a:gd name="T2" fmla="*/ 0 w 16"/>
              <a:gd name="T3" fmla="*/ 67 h 73"/>
              <a:gd name="T4" fmla="*/ 16 w 16"/>
              <a:gd name="T5" fmla="*/ 73 h 73"/>
              <a:gd name="T6" fmla="*/ 16 w 16"/>
              <a:gd name="T7" fmla="*/ 6 h 73"/>
              <a:gd name="T8" fmla="*/ 0 w 16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3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5" y="69"/>
                  <a:pt x="10" y="71"/>
                  <a:pt x="16" y="73"/>
                </a:cubicBezTo>
                <a:cubicBezTo>
                  <a:pt x="16" y="6"/>
                  <a:pt x="16" y="6"/>
                  <a:pt x="16" y="6"/>
                </a:cubicBezTo>
                <a:cubicBezTo>
                  <a:pt x="10" y="4"/>
                  <a:pt x="5" y="2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14" name="Freeform 139"/>
          <p:cNvSpPr>
            <a:spLocks/>
          </p:cNvSpPr>
          <p:nvPr/>
        </p:nvSpPr>
        <p:spPr bwMode="auto">
          <a:xfrm>
            <a:off x="8413751" y="4103688"/>
            <a:ext cx="39688" cy="200025"/>
          </a:xfrm>
          <a:custGeom>
            <a:avLst/>
            <a:gdLst>
              <a:gd name="T0" fmla="*/ 0 w 16"/>
              <a:gd name="T1" fmla="*/ 17 h 83"/>
              <a:gd name="T2" fmla="*/ 0 w 16"/>
              <a:gd name="T3" fmla="*/ 83 h 83"/>
              <a:gd name="T4" fmla="*/ 16 w 16"/>
              <a:gd name="T5" fmla="*/ 67 h 83"/>
              <a:gd name="T6" fmla="*/ 16 w 16"/>
              <a:gd name="T7" fmla="*/ 0 h 83"/>
              <a:gd name="T8" fmla="*/ 0 w 16"/>
              <a:gd name="T9" fmla="*/ 17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3">
                <a:moveTo>
                  <a:pt x="0" y="17"/>
                </a:moveTo>
                <a:cubicBezTo>
                  <a:pt x="0" y="83"/>
                  <a:pt x="0" y="83"/>
                  <a:pt x="0" y="83"/>
                </a:cubicBezTo>
                <a:cubicBezTo>
                  <a:pt x="5" y="78"/>
                  <a:pt x="11" y="73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6"/>
                  <a:pt x="5" y="11"/>
                  <a:pt x="0" y="17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15" name="Freeform 140"/>
          <p:cNvSpPr>
            <a:spLocks/>
          </p:cNvSpPr>
          <p:nvPr/>
        </p:nvSpPr>
        <p:spPr bwMode="auto">
          <a:xfrm>
            <a:off x="8207376" y="4243388"/>
            <a:ext cx="38100" cy="176213"/>
          </a:xfrm>
          <a:custGeom>
            <a:avLst/>
            <a:gdLst>
              <a:gd name="T0" fmla="*/ 0 w 16"/>
              <a:gd name="T1" fmla="*/ 6 h 73"/>
              <a:gd name="T2" fmla="*/ 0 w 16"/>
              <a:gd name="T3" fmla="*/ 73 h 73"/>
              <a:gd name="T4" fmla="*/ 16 w 16"/>
              <a:gd name="T5" fmla="*/ 67 h 73"/>
              <a:gd name="T6" fmla="*/ 16 w 16"/>
              <a:gd name="T7" fmla="*/ 0 h 73"/>
              <a:gd name="T8" fmla="*/ 0 w 16"/>
              <a:gd name="T9" fmla="*/ 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3">
                <a:moveTo>
                  <a:pt x="0" y="6"/>
                </a:moveTo>
                <a:cubicBezTo>
                  <a:pt x="0" y="73"/>
                  <a:pt x="0" y="73"/>
                  <a:pt x="0" y="73"/>
                </a:cubicBezTo>
                <a:cubicBezTo>
                  <a:pt x="6" y="71"/>
                  <a:pt x="11" y="69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2"/>
                  <a:pt x="6" y="4"/>
                  <a:pt x="0" y="6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16" name="Freeform 141"/>
          <p:cNvSpPr>
            <a:spLocks/>
          </p:cNvSpPr>
          <p:nvPr/>
        </p:nvSpPr>
        <p:spPr bwMode="auto">
          <a:xfrm>
            <a:off x="7385051" y="4111626"/>
            <a:ext cx="38100" cy="198438"/>
          </a:xfrm>
          <a:custGeom>
            <a:avLst/>
            <a:gdLst>
              <a:gd name="T0" fmla="*/ 0 w 16"/>
              <a:gd name="T1" fmla="*/ 0 h 83"/>
              <a:gd name="T2" fmla="*/ 0 w 16"/>
              <a:gd name="T3" fmla="*/ 67 h 83"/>
              <a:gd name="T4" fmla="*/ 16 w 16"/>
              <a:gd name="T5" fmla="*/ 83 h 83"/>
              <a:gd name="T6" fmla="*/ 16 w 16"/>
              <a:gd name="T7" fmla="*/ 16 h 83"/>
              <a:gd name="T8" fmla="*/ 0 w 16"/>
              <a:gd name="T9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3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5" y="72"/>
                  <a:pt x="11" y="78"/>
                  <a:pt x="16" y="83"/>
                </a:cubicBezTo>
                <a:cubicBezTo>
                  <a:pt x="16" y="16"/>
                  <a:pt x="16" y="16"/>
                  <a:pt x="16" y="16"/>
                </a:cubicBezTo>
                <a:cubicBezTo>
                  <a:pt x="11" y="11"/>
                  <a:pt x="5" y="6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17" name="Freeform 142"/>
          <p:cNvSpPr>
            <a:spLocks/>
          </p:cNvSpPr>
          <p:nvPr/>
        </p:nvSpPr>
        <p:spPr bwMode="auto">
          <a:xfrm>
            <a:off x="8002588" y="4295776"/>
            <a:ext cx="39688" cy="163513"/>
          </a:xfrm>
          <a:custGeom>
            <a:avLst/>
            <a:gdLst>
              <a:gd name="T0" fmla="*/ 0 w 16"/>
              <a:gd name="T1" fmla="*/ 2 h 68"/>
              <a:gd name="T2" fmla="*/ 0 w 16"/>
              <a:gd name="T3" fmla="*/ 68 h 68"/>
              <a:gd name="T4" fmla="*/ 16 w 16"/>
              <a:gd name="T5" fmla="*/ 66 h 68"/>
              <a:gd name="T6" fmla="*/ 16 w 16"/>
              <a:gd name="T7" fmla="*/ 0 h 68"/>
              <a:gd name="T8" fmla="*/ 0 w 16"/>
              <a:gd name="T9" fmla="*/ 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8">
                <a:moveTo>
                  <a:pt x="0" y="2"/>
                </a:moveTo>
                <a:cubicBezTo>
                  <a:pt x="0" y="68"/>
                  <a:pt x="0" y="68"/>
                  <a:pt x="0" y="68"/>
                </a:cubicBezTo>
                <a:cubicBezTo>
                  <a:pt x="5" y="68"/>
                  <a:pt x="10" y="67"/>
                  <a:pt x="16" y="66"/>
                </a:cubicBezTo>
                <a:cubicBezTo>
                  <a:pt x="16" y="0"/>
                  <a:pt x="16" y="0"/>
                  <a:pt x="16" y="0"/>
                </a:cubicBezTo>
                <a:cubicBezTo>
                  <a:pt x="10" y="1"/>
                  <a:pt x="5" y="1"/>
                  <a:pt x="0" y="2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18" name="Freeform 143"/>
          <p:cNvSpPr>
            <a:spLocks/>
          </p:cNvSpPr>
          <p:nvPr/>
        </p:nvSpPr>
        <p:spPr bwMode="auto">
          <a:xfrm>
            <a:off x="7796213" y="4295776"/>
            <a:ext cx="38100" cy="163513"/>
          </a:xfrm>
          <a:custGeom>
            <a:avLst/>
            <a:gdLst>
              <a:gd name="T0" fmla="*/ 0 w 16"/>
              <a:gd name="T1" fmla="*/ 0 h 68"/>
              <a:gd name="T2" fmla="*/ 0 w 16"/>
              <a:gd name="T3" fmla="*/ 67 h 68"/>
              <a:gd name="T4" fmla="*/ 16 w 16"/>
              <a:gd name="T5" fmla="*/ 68 h 68"/>
              <a:gd name="T6" fmla="*/ 16 w 16"/>
              <a:gd name="T7" fmla="*/ 2 h 68"/>
              <a:gd name="T8" fmla="*/ 0 w 16"/>
              <a:gd name="T9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8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5" y="68"/>
                  <a:pt x="11" y="68"/>
                  <a:pt x="16" y="68"/>
                </a:cubicBezTo>
                <a:cubicBezTo>
                  <a:pt x="16" y="2"/>
                  <a:pt x="16" y="2"/>
                  <a:pt x="16" y="2"/>
                </a:cubicBezTo>
                <a:cubicBezTo>
                  <a:pt x="11" y="2"/>
                  <a:pt x="5" y="1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19" name="Freeform 144"/>
          <p:cNvSpPr>
            <a:spLocks noEditPoints="1"/>
          </p:cNvSpPr>
          <p:nvPr/>
        </p:nvSpPr>
        <p:spPr bwMode="auto">
          <a:xfrm>
            <a:off x="7283451" y="3360738"/>
            <a:ext cx="1212850" cy="746125"/>
          </a:xfrm>
          <a:custGeom>
            <a:avLst/>
            <a:gdLst>
              <a:gd name="T0" fmla="*/ 252 w 504"/>
              <a:gd name="T1" fmla="*/ 0 h 310"/>
              <a:gd name="T2" fmla="*/ 504 w 504"/>
              <a:gd name="T3" fmla="*/ 155 h 310"/>
              <a:gd name="T4" fmla="*/ 252 w 504"/>
              <a:gd name="T5" fmla="*/ 310 h 310"/>
              <a:gd name="T6" fmla="*/ 0 w 504"/>
              <a:gd name="T7" fmla="*/ 155 h 310"/>
              <a:gd name="T8" fmla="*/ 252 w 504"/>
              <a:gd name="T9" fmla="*/ 0 h 310"/>
              <a:gd name="T10" fmla="*/ 252 w 504"/>
              <a:gd name="T11" fmla="*/ 273 h 310"/>
              <a:gd name="T12" fmla="*/ 444 w 504"/>
              <a:gd name="T13" fmla="*/ 155 h 310"/>
              <a:gd name="T14" fmla="*/ 252 w 504"/>
              <a:gd name="T15" fmla="*/ 37 h 310"/>
              <a:gd name="T16" fmla="*/ 60 w 504"/>
              <a:gd name="T17" fmla="*/ 155 h 310"/>
              <a:gd name="T18" fmla="*/ 252 w 504"/>
              <a:gd name="T19" fmla="*/ 273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4" h="310">
                <a:moveTo>
                  <a:pt x="252" y="0"/>
                </a:moveTo>
                <a:cubicBezTo>
                  <a:pt x="391" y="0"/>
                  <a:pt x="504" y="69"/>
                  <a:pt x="504" y="155"/>
                </a:cubicBezTo>
                <a:cubicBezTo>
                  <a:pt x="504" y="241"/>
                  <a:pt x="391" y="310"/>
                  <a:pt x="252" y="310"/>
                </a:cubicBezTo>
                <a:cubicBezTo>
                  <a:pt x="113" y="310"/>
                  <a:pt x="0" y="241"/>
                  <a:pt x="0" y="155"/>
                </a:cubicBezTo>
                <a:cubicBezTo>
                  <a:pt x="0" y="69"/>
                  <a:pt x="113" y="0"/>
                  <a:pt x="252" y="0"/>
                </a:cubicBezTo>
                <a:close/>
                <a:moveTo>
                  <a:pt x="252" y="273"/>
                </a:moveTo>
                <a:cubicBezTo>
                  <a:pt x="358" y="273"/>
                  <a:pt x="444" y="220"/>
                  <a:pt x="444" y="155"/>
                </a:cubicBezTo>
                <a:cubicBezTo>
                  <a:pt x="444" y="90"/>
                  <a:pt x="358" y="37"/>
                  <a:pt x="252" y="37"/>
                </a:cubicBezTo>
                <a:cubicBezTo>
                  <a:pt x="146" y="37"/>
                  <a:pt x="60" y="90"/>
                  <a:pt x="60" y="155"/>
                </a:cubicBezTo>
                <a:cubicBezTo>
                  <a:pt x="60" y="220"/>
                  <a:pt x="146" y="273"/>
                  <a:pt x="252" y="273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20" name="Freeform 145"/>
          <p:cNvSpPr>
            <a:spLocks noEditPoints="1"/>
          </p:cNvSpPr>
          <p:nvPr/>
        </p:nvSpPr>
        <p:spPr bwMode="auto">
          <a:xfrm>
            <a:off x="7813676" y="3602038"/>
            <a:ext cx="182563" cy="258763"/>
          </a:xfrm>
          <a:custGeom>
            <a:avLst/>
            <a:gdLst>
              <a:gd name="T0" fmla="*/ 4 w 76"/>
              <a:gd name="T1" fmla="*/ 6 h 108"/>
              <a:gd name="T2" fmla="*/ 20 w 76"/>
              <a:gd name="T3" fmla="*/ 0 h 108"/>
              <a:gd name="T4" fmla="*/ 20 w 76"/>
              <a:gd name="T5" fmla="*/ 28 h 108"/>
              <a:gd name="T6" fmla="*/ 4 w 76"/>
              <a:gd name="T7" fmla="*/ 22 h 108"/>
              <a:gd name="T8" fmla="*/ 0 w 76"/>
              <a:gd name="T9" fmla="*/ 14 h 108"/>
              <a:gd name="T10" fmla="*/ 4 w 76"/>
              <a:gd name="T11" fmla="*/ 6 h 108"/>
              <a:gd name="T12" fmla="*/ 46 w 76"/>
              <a:gd name="T13" fmla="*/ 108 h 108"/>
              <a:gd name="T14" fmla="*/ 69 w 76"/>
              <a:gd name="T15" fmla="*/ 101 h 108"/>
              <a:gd name="T16" fmla="*/ 76 w 76"/>
              <a:gd name="T17" fmla="*/ 91 h 108"/>
              <a:gd name="T18" fmla="*/ 70 w 76"/>
              <a:gd name="T19" fmla="*/ 81 h 108"/>
              <a:gd name="T20" fmla="*/ 46 w 76"/>
              <a:gd name="T21" fmla="*/ 73 h 108"/>
              <a:gd name="T22" fmla="*/ 46 w 76"/>
              <a:gd name="T23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6" h="108">
                <a:moveTo>
                  <a:pt x="4" y="6"/>
                </a:moveTo>
                <a:cubicBezTo>
                  <a:pt x="7" y="3"/>
                  <a:pt x="13" y="1"/>
                  <a:pt x="20" y="0"/>
                </a:cubicBezTo>
                <a:cubicBezTo>
                  <a:pt x="20" y="28"/>
                  <a:pt x="20" y="28"/>
                  <a:pt x="20" y="28"/>
                </a:cubicBezTo>
                <a:cubicBezTo>
                  <a:pt x="13" y="27"/>
                  <a:pt x="7" y="25"/>
                  <a:pt x="4" y="22"/>
                </a:cubicBezTo>
                <a:cubicBezTo>
                  <a:pt x="1" y="20"/>
                  <a:pt x="0" y="17"/>
                  <a:pt x="0" y="14"/>
                </a:cubicBezTo>
                <a:cubicBezTo>
                  <a:pt x="0" y="11"/>
                  <a:pt x="1" y="8"/>
                  <a:pt x="4" y="6"/>
                </a:cubicBezTo>
                <a:close/>
                <a:moveTo>
                  <a:pt x="46" y="108"/>
                </a:moveTo>
                <a:cubicBezTo>
                  <a:pt x="57" y="107"/>
                  <a:pt x="64" y="105"/>
                  <a:pt x="69" y="101"/>
                </a:cubicBezTo>
                <a:cubicBezTo>
                  <a:pt x="73" y="98"/>
                  <a:pt x="76" y="95"/>
                  <a:pt x="76" y="91"/>
                </a:cubicBezTo>
                <a:cubicBezTo>
                  <a:pt x="76" y="87"/>
                  <a:pt x="74" y="84"/>
                  <a:pt x="70" y="81"/>
                </a:cubicBezTo>
                <a:cubicBezTo>
                  <a:pt x="66" y="78"/>
                  <a:pt x="58" y="75"/>
                  <a:pt x="46" y="73"/>
                </a:cubicBezTo>
                <a:lnTo>
                  <a:pt x="46" y="108"/>
                </a:ln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21" name="Freeform 146"/>
          <p:cNvSpPr>
            <a:spLocks noEditPoints="1"/>
          </p:cNvSpPr>
          <p:nvPr/>
        </p:nvSpPr>
        <p:spPr bwMode="auto">
          <a:xfrm>
            <a:off x="7427913" y="3449638"/>
            <a:ext cx="923925" cy="568325"/>
          </a:xfrm>
          <a:custGeom>
            <a:avLst/>
            <a:gdLst>
              <a:gd name="T0" fmla="*/ 192 w 384"/>
              <a:gd name="T1" fmla="*/ 0 h 236"/>
              <a:gd name="T2" fmla="*/ 384 w 384"/>
              <a:gd name="T3" fmla="*/ 118 h 236"/>
              <a:gd name="T4" fmla="*/ 192 w 384"/>
              <a:gd name="T5" fmla="*/ 236 h 236"/>
              <a:gd name="T6" fmla="*/ 0 w 384"/>
              <a:gd name="T7" fmla="*/ 118 h 236"/>
              <a:gd name="T8" fmla="*/ 192 w 384"/>
              <a:gd name="T9" fmla="*/ 0 h 236"/>
              <a:gd name="T10" fmla="*/ 295 w 384"/>
              <a:gd name="T11" fmla="*/ 170 h 236"/>
              <a:gd name="T12" fmla="*/ 303 w 384"/>
              <a:gd name="T13" fmla="*/ 148 h 236"/>
              <a:gd name="T14" fmla="*/ 279 w 384"/>
              <a:gd name="T15" fmla="*/ 114 h 236"/>
              <a:gd name="T16" fmla="*/ 206 w 384"/>
              <a:gd name="T17" fmla="*/ 95 h 236"/>
              <a:gd name="T18" fmla="*/ 206 w 384"/>
              <a:gd name="T19" fmla="*/ 63 h 236"/>
              <a:gd name="T20" fmla="*/ 220 w 384"/>
              <a:gd name="T21" fmla="*/ 70 h 236"/>
              <a:gd name="T22" fmla="*/ 229 w 384"/>
              <a:gd name="T23" fmla="*/ 80 h 236"/>
              <a:gd name="T24" fmla="*/ 295 w 384"/>
              <a:gd name="T25" fmla="*/ 74 h 236"/>
              <a:gd name="T26" fmla="*/ 268 w 384"/>
              <a:gd name="T27" fmla="*/ 46 h 236"/>
              <a:gd name="T28" fmla="*/ 206 w 384"/>
              <a:gd name="T29" fmla="*/ 34 h 236"/>
              <a:gd name="T30" fmla="*/ 206 w 384"/>
              <a:gd name="T31" fmla="*/ 13 h 236"/>
              <a:gd name="T32" fmla="*/ 180 w 384"/>
              <a:gd name="T33" fmla="*/ 13 h 236"/>
              <a:gd name="T34" fmla="*/ 180 w 384"/>
              <a:gd name="T35" fmla="*/ 34 h 236"/>
              <a:gd name="T36" fmla="*/ 114 w 384"/>
              <a:gd name="T37" fmla="*/ 49 h 236"/>
              <a:gd name="T38" fmla="*/ 92 w 384"/>
              <a:gd name="T39" fmla="*/ 82 h 236"/>
              <a:gd name="T40" fmla="*/ 103 w 384"/>
              <a:gd name="T41" fmla="*/ 106 h 236"/>
              <a:gd name="T42" fmla="*/ 129 w 384"/>
              <a:gd name="T43" fmla="*/ 121 h 236"/>
              <a:gd name="T44" fmla="*/ 180 w 384"/>
              <a:gd name="T45" fmla="*/ 131 h 236"/>
              <a:gd name="T46" fmla="*/ 180 w 384"/>
              <a:gd name="T47" fmla="*/ 170 h 236"/>
              <a:gd name="T48" fmla="*/ 162 w 384"/>
              <a:gd name="T49" fmla="*/ 162 h 236"/>
              <a:gd name="T50" fmla="*/ 154 w 384"/>
              <a:gd name="T51" fmla="*/ 146 h 236"/>
              <a:gd name="T52" fmla="*/ 81 w 384"/>
              <a:gd name="T53" fmla="*/ 151 h 236"/>
              <a:gd name="T54" fmla="*/ 91 w 384"/>
              <a:gd name="T55" fmla="*/ 170 h 236"/>
              <a:gd name="T56" fmla="*/ 109 w 384"/>
              <a:gd name="T57" fmla="*/ 184 h 236"/>
              <a:gd name="T58" fmla="*/ 138 w 384"/>
              <a:gd name="T59" fmla="*/ 195 h 236"/>
              <a:gd name="T60" fmla="*/ 180 w 384"/>
              <a:gd name="T61" fmla="*/ 200 h 236"/>
              <a:gd name="T62" fmla="*/ 180 w 384"/>
              <a:gd name="T63" fmla="*/ 221 h 236"/>
              <a:gd name="T64" fmla="*/ 206 w 384"/>
              <a:gd name="T65" fmla="*/ 221 h 236"/>
              <a:gd name="T66" fmla="*/ 206 w 384"/>
              <a:gd name="T67" fmla="*/ 200 h 236"/>
              <a:gd name="T68" fmla="*/ 244 w 384"/>
              <a:gd name="T69" fmla="*/ 196 h 236"/>
              <a:gd name="T70" fmla="*/ 272 w 384"/>
              <a:gd name="T71" fmla="*/ 187 h 236"/>
              <a:gd name="T72" fmla="*/ 295 w 384"/>
              <a:gd name="T73" fmla="*/ 17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4" h="236">
                <a:moveTo>
                  <a:pt x="192" y="0"/>
                </a:moveTo>
                <a:cubicBezTo>
                  <a:pt x="298" y="0"/>
                  <a:pt x="384" y="53"/>
                  <a:pt x="384" y="118"/>
                </a:cubicBezTo>
                <a:cubicBezTo>
                  <a:pt x="384" y="183"/>
                  <a:pt x="298" y="236"/>
                  <a:pt x="192" y="236"/>
                </a:cubicBezTo>
                <a:cubicBezTo>
                  <a:pt x="86" y="236"/>
                  <a:pt x="0" y="183"/>
                  <a:pt x="0" y="118"/>
                </a:cubicBezTo>
                <a:cubicBezTo>
                  <a:pt x="0" y="53"/>
                  <a:pt x="86" y="0"/>
                  <a:pt x="192" y="0"/>
                </a:cubicBezTo>
                <a:close/>
                <a:moveTo>
                  <a:pt x="295" y="170"/>
                </a:moveTo>
                <a:cubicBezTo>
                  <a:pt x="300" y="163"/>
                  <a:pt x="303" y="156"/>
                  <a:pt x="303" y="148"/>
                </a:cubicBezTo>
                <a:cubicBezTo>
                  <a:pt x="303" y="134"/>
                  <a:pt x="295" y="123"/>
                  <a:pt x="279" y="114"/>
                </a:cubicBezTo>
                <a:cubicBezTo>
                  <a:pt x="267" y="107"/>
                  <a:pt x="243" y="101"/>
                  <a:pt x="206" y="95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13" y="65"/>
                  <a:pt x="217" y="67"/>
                  <a:pt x="220" y="70"/>
                </a:cubicBezTo>
                <a:cubicBezTo>
                  <a:pt x="222" y="72"/>
                  <a:pt x="225" y="75"/>
                  <a:pt x="229" y="80"/>
                </a:cubicBezTo>
                <a:cubicBezTo>
                  <a:pt x="295" y="74"/>
                  <a:pt x="295" y="74"/>
                  <a:pt x="295" y="74"/>
                </a:cubicBezTo>
                <a:cubicBezTo>
                  <a:pt x="291" y="62"/>
                  <a:pt x="282" y="53"/>
                  <a:pt x="268" y="46"/>
                </a:cubicBezTo>
                <a:cubicBezTo>
                  <a:pt x="254" y="39"/>
                  <a:pt x="233" y="36"/>
                  <a:pt x="206" y="34"/>
                </a:cubicBezTo>
                <a:cubicBezTo>
                  <a:pt x="206" y="13"/>
                  <a:pt x="206" y="13"/>
                  <a:pt x="206" y="13"/>
                </a:cubicBezTo>
                <a:cubicBezTo>
                  <a:pt x="180" y="13"/>
                  <a:pt x="180" y="13"/>
                  <a:pt x="180" y="13"/>
                </a:cubicBezTo>
                <a:cubicBezTo>
                  <a:pt x="180" y="34"/>
                  <a:pt x="180" y="34"/>
                  <a:pt x="180" y="34"/>
                </a:cubicBezTo>
                <a:cubicBezTo>
                  <a:pt x="151" y="35"/>
                  <a:pt x="129" y="40"/>
                  <a:pt x="114" y="49"/>
                </a:cubicBezTo>
                <a:cubicBezTo>
                  <a:pt x="99" y="58"/>
                  <a:pt x="92" y="69"/>
                  <a:pt x="92" y="82"/>
                </a:cubicBezTo>
                <a:cubicBezTo>
                  <a:pt x="92" y="91"/>
                  <a:pt x="96" y="99"/>
                  <a:pt x="103" y="106"/>
                </a:cubicBezTo>
                <a:cubicBezTo>
                  <a:pt x="110" y="113"/>
                  <a:pt x="119" y="118"/>
                  <a:pt x="129" y="121"/>
                </a:cubicBezTo>
                <a:cubicBezTo>
                  <a:pt x="139" y="124"/>
                  <a:pt x="156" y="127"/>
                  <a:pt x="180" y="131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2" y="168"/>
                  <a:pt x="166" y="165"/>
                  <a:pt x="162" y="162"/>
                </a:cubicBezTo>
                <a:cubicBezTo>
                  <a:pt x="159" y="158"/>
                  <a:pt x="156" y="153"/>
                  <a:pt x="154" y="146"/>
                </a:cubicBezTo>
                <a:cubicBezTo>
                  <a:pt x="81" y="151"/>
                  <a:pt x="81" y="151"/>
                  <a:pt x="81" y="151"/>
                </a:cubicBezTo>
                <a:cubicBezTo>
                  <a:pt x="84" y="158"/>
                  <a:pt x="87" y="165"/>
                  <a:pt x="91" y="170"/>
                </a:cubicBezTo>
                <a:cubicBezTo>
                  <a:pt x="95" y="175"/>
                  <a:pt x="102" y="180"/>
                  <a:pt x="109" y="184"/>
                </a:cubicBezTo>
                <a:cubicBezTo>
                  <a:pt x="117" y="189"/>
                  <a:pt x="127" y="192"/>
                  <a:pt x="138" y="195"/>
                </a:cubicBezTo>
                <a:cubicBezTo>
                  <a:pt x="149" y="197"/>
                  <a:pt x="163" y="199"/>
                  <a:pt x="180" y="200"/>
                </a:cubicBezTo>
                <a:cubicBezTo>
                  <a:pt x="180" y="221"/>
                  <a:pt x="180" y="221"/>
                  <a:pt x="180" y="221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06" y="200"/>
                  <a:pt x="206" y="200"/>
                  <a:pt x="206" y="200"/>
                </a:cubicBezTo>
                <a:cubicBezTo>
                  <a:pt x="221" y="200"/>
                  <a:pt x="233" y="198"/>
                  <a:pt x="244" y="196"/>
                </a:cubicBezTo>
                <a:cubicBezTo>
                  <a:pt x="254" y="194"/>
                  <a:pt x="263" y="191"/>
                  <a:pt x="272" y="187"/>
                </a:cubicBezTo>
                <a:cubicBezTo>
                  <a:pt x="281" y="182"/>
                  <a:pt x="289" y="177"/>
                  <a:pt x="295" y="17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22" name="Freeform 147"/>
          <p:cNvSpPr>
            <a:spLocks noEditPoints="1"/>
          </p:cNvSpPr>
          <p:nvPr/>
        </p:nvSpPr>
        <p:spPr bwMode="auto">
          <a:xfrm>
            <a:off x="7623176" y="3481388"/>
            <a:ext cx="533400" cy="500063"/>
          </a:xfrm>
          <a:custGeom>
            <a:avLst/>
            <a:gdLst>
              <a:gd name="T0" fmla="*/ 198 w 222"/>
              <a:gd name="T1" fmla="*/ 101 h 208"/>
              <a:gd name="T2" fmla="*/ 222 w 222"/>
              <a:gd name="T3" fmla="*/ 135 h 208"/>
              <a:gd name="T4" fmla="*/ 214 w 222"/>
              <a:gd name="T5" fmla="*/ 157 h 208"/>
              <a:gd name="T6" fmla="*/ 191 w 222"/>
              <a:gd name="T7" fmla="*/ 174 h 208"/>
              <a:gd name="T8" fmla="*/ 163 w 222"/>
              <a:gd name="T9" fmla="*/ 183 h 208"/>
              <a:gd name="T10" fmla="*/ 125 w 222"/>
              <a:gd name="T11" fmla="*/ 187 h 208"/>
              <a:gd name="T12" fmla="*/ 125 w 222"/>
              <a:gd name="T13" fmla="*/ 208 h 208"/>
              <a:gd name="T14" fmla="*/ 99 w 222"/>
              <a:gd name="T15" fmla="*/ 208 h 208"/>
              <a:gd name="T16" fmla="*/ 99 w 222"/>
              <a:gd name="T17" fmla="*/ 187 h 208"/>
              <a:gd name="T18" fmla="*/ 57 w 222"/>
              <a:gd name="T19" fmla="*/ 182 h 208"/>
              <a:gd name="T20" fmla="*/ 28 w 222"/>
              <a:gd name="T21" fmla="*/ 171 h 208"/>
              <a:gd name="T22" fmla="*/ 10 w 222"/>
              <a:gd name="T23" fmla="*/ 157 h 208"/>
              <a:gd name="T24" fmla="*/ 0 w 222"/>
              <a:gd name="T25" fmla="*/ 138 h 208"/>
              <a:gd name="T26" fmla="*/ 73 w 222"/>
              <a:gd name="T27" fmla="*/ 133 h 208"/>
              <a:gd name="T28" fmla="*/ 81 w 222"/>
              <a:gd name="T29" fmla="*/ 149 h 208"/>
              <a:gd name="T30" fmla="*/ 99 w 222"/>
              <a:gd name="T31" fmla="*/ 157 h 208"/>
              <a:gd name="T32" fmla="*/ 99 w 222"/>
              <a:gd name="T33" fmla="*/ 118 h 208"/>
              <a:gd name="T34" fmla="*/ 48 w 222"/>
              <a:gd name="T35" fmla="*/ 108 h 208"/>
              <a:gd name="T36" fmla="*/ 22 w 222"/>
              <a:gd name="T37" fmla="*/ 93 h 208"/>
              <a:gd name="T38" fmla="*/ 11 w 222"/>
              <a:gd name="T39" fmla="*/ 69 h 208"/>
              <a:gd name="T40" fmla="*/ 33 w 222"/>
              <a:gd name="T41" fmla="*/ 36 h 208"/>
              <a:gd name="T42" fmla="*/ 99 w 222"/>
              <a:gd name="T43" fmla="*/ 21 h 208"/>
              <a:gd name="T44" fmla="*/ 99 w 222"/>
              <a:gd name="T45" fmla="*/ 0 h 208"/>
              <a:gd name="T46" fmla="*/ 125 w 222"/>
              <a:gd name="T47" fmla="*/ 0 h 208"/>
              <a:gd name="T48" fmla="*/ 125 w 222"/>
              <a:gd name="T49" fmla="*/ 21 h 208"/>
              <a:gd name="T50" fmla="*/ 187 w 222"/>
              <a:gd name="T51" fmla="*/ 33 h 208"/>
              <a:gd name="T52" fmla="*/ 214 w 222"/>
              <a:gd name="T53" fmla="*/ 61 h 208"/>
              <a:gd name="T54" fmla="*/ 148 w 222"/>
              <a:gd name="T55" fmla="*/ 67 h 208"/>
              <a:gd name="T56" fmla="*/ 139 w 222"/>
              <a:gd name="T57" fmla="*/ 57 h 208"/>
              <a:gd name="T58" fmla="*/ 125 w 222"/>
              <a:gd name="T59" fmla="*/ 50 h 208"/>
              <a:gd name="T60" fmla="*/ 125 w 222"/>
              <a:gd name="T61" fmla="*/ 82 h 208"/>
              <a:gd name="T62" fmla="*/ 198 w 222"/>
              <a:gd name="T63" fmla="*/ 101 h 208"/>
              <a:gd name="T64" fmla="*/ 148 w 222"/>
              <a:gd name="T65" fmla="*/ 151 h 208"/>
              <a:gd name="T66" fmla="*/ 155 w 222"/>
              <a:gd name="T67" fmla="*/ 141 h 208"/>
              <a:gd name="T68" fmla="*/ 149 w 222"/>
              <a:gd name="T69" fmla="*/ 131 h 208"/>
              <a:gd name="T70" fmla="*/ 125 w 222"/>
              <a:gd name="T71" fmla="*/ 123 h 208"/>
              <a:gd name="T72" fmla="*/ 125 w 222"/>
              <a:gd name="T73" fmla="*/ 158 h 208"/>
              <a:gd name="T74" fmla="*/ 148 w 222"/>
              <a:gd name="T75" fmla="*/ 151 h 208"/>
              <a:gd name="T76" fmla="*/ 99 w 222"/>
              <a:gd name="T77" fmla="*/ 78 h 208"/>
              <a:gd name="T78" fmla="*/ 99 w 222"/>
              <a:gd name="T79" fmla="*/ 50 h 208"/>
              <a:gd name="T80" fmla="*/ 83 w 222"/>
              <a:gd name="T81" fmla="*/ 56 h 208"/>
              <a:gd name="T82" fmla="*/ 79 w 222"/>
              <a:gd name="T83" fmla="*/ 64 h 208"/>
              <a:gd name="T84" fmla="*/ 83 w 222"/>
              <a:gd name="T85" fmla="*/ 72 h 208"/>
              <a:gd name="T86" fmla="*/ 99 w 222"/>
              <a:gd name="T87" fmla="*/ 7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2" h="208">
                <a:moveTo>
                  <a:pt x="198" y="101"/>
                </a:moveTo>
                <a:cubicBezTo>
                  <a:pt x="214" y="110"/>
                  <a:pt x="222" y="121"/>
                  <a:pt x="222" y="135"/>
                </a:cubicBezTo>
                <a:cubicBezTo>
                  <a:pt x="222" y="143"/>
                  <a:pt x="219" y="150"/>
                  <a:pt x="214" y="157"/>
                </a:cubicBezTo>
                <a:cubicBezTo>
                  <a:pt x="208" y="164"/>
                  <a:pt x="200" y="169"/>
                  <a:pt x="191" y="174"/>
                </a:cubicBezTo>
                <a:cubicBezTo>
                  <a:pt x="182" y="178"/>
                  <a:pt x="173" y="181"/>
                  <a:pt x="163" y="183"/>
                </a:cubicBezTo>
                <a:cubicBezTo>
                  <a:pt x="152" y="185"/>
                  <a:pt x="140" y="187"/>
                  <a:pt x="125" y="187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82" y="186"/>
                  <a:pt x="68" y="184"/>
                  <a:pt x="57" y="182"/>
                </a:cubicBezTo>
                <a:cubicBezTo>
                  <a:pt x="46" y="179"/>
                  <a:pt x="36" y="176"/>
                  <a:pt x="28" y="171"/>
                </a:cubicBezTo>
                <a:cubicBezTo>
                  <a:pt x="21" y="167"/>
                  <a:pt x="14" y="162"/>
                  <a:pt x="10" y="157"/>
                </a:cubicBezTo>
                <a:cubicBezTo>
                  <a:pt x="6" y="152"/>
                  <a:pt x="3" y="145"/>
                  <a:pt x="0" y="138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5" y="140"/>
                  <a:pt x="78" y="145"/>
                  <a:pt x="81" y="149"/>
                </a:cubicBezTo>
                <a:cubicBezTo>
                  <a:pt x="85" y="152"/>
                  <a:pt x="91" y="155"/>
                  <a:pt x="99" y="157"/>
                </a:cubicBezTo>
                <a:cubicBezTo>
                  <a:pt x="99" y="118"/>
                  <a:pt x="99" y="118"/>
                  <a:pt x="99" y="118"/>
                </a:cubicBezTo>
                <a:cubicBezTo>
                  <a:pt x="75" y="114"/>
                  <a:pt x="58" y="111"/>
                  <a:pt x="48" y="108"/>
                </a:cubicBezTo>
                <a:cubicBezTo>
                  <a:pt x="38" y="105"/>
                  <a:pt x="29" y="100"/>
                  <a:pt x="22" y="93"/>
                </a:cubicBezTo>
                <a:cubicBezTo>
                  <a:pt x="15" y="86"/>
                  <a:pt x="11" y="78"/>
                  <a:pt x="11" y="69"/>
                </a:cubicBezTo>
                <a:cubicBezTo>
                  <a:pt x="11" y="56"/>
                  <a:pt x="18" y="45"/>
                  <a:pt x="33" y="36"/>
                </a:cubicBezTo>
                <a:cubicBezTo>
                  <a:pt x="48" y="27"/>
                  <a:pt x="70" y="22"/>
                  <a:pt x="99" y="21"/>
                </a:cubicBezTo>
                <a:cubicBezTo>
                  <a:pt x="99" y="0"/>
                  <a:pt x="99" y="0"/>
                  <a:pt x="99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21"/>
                  <a:pt x="125" y="21"/>
                  <a:pt x="125" y="21"/>
                </a:cubicBezTo>
                <a:cubicBezTo>
                  <a:pt x="152" y="23"/>
                  <a:pt x="173" y="26"/>
                  <a:pt x="187" y="33"/>
                </a:cubicBezTo>
                <a:cubicBezTo>
                  <a:pt x="201" y="40"/>
                  <a:pt x="210" y="49"/>
                  <a:pt x="214" y="61"/>
                </a:cubicBezTo>
                <a:cubicBezTo>
                  <a:pt x="148" y="67"/>
                  <a:pt x="148" y="67"/>
                  <a:pt x="148" y="67"/>
                </a:cubicBezTo>
                <a:cubicBezTo>
                  <a:pt x="144" y="62"/>
                  <a:pt x="141" y="59"/>
                  <a:pt x="139" y="57"/>
                </a:cubicBezTo>
                <a:cubicBezTo>
                  <a:pt x="136" y="54"/>
                  <a:pt x="132" y="52"/>
                  <a:pt x="125" y="50"/>
                </a:cubicBezTo>
                <a:cubicBezTo>
                  <a:pt x="125" y="82"/>
                  <a:pt x="125" y="82"/>
                  <a:pt x="125" y="82"/>
                </a:cubicBezTo>
                <a:cubicBezTo>
                  <a:pt x="162" y="88"/>
                  <a:pt x="186" y="94"/>
                  <a:pt x="198" y="101"/>
                </a:cubicBezTo>
                <a:close/>
                <a:moveTo>
                  <a:pt x="148" y="151"/>
                </a:moveTo>
                <a:cubicBezTo>
                  <a:pt x="152" y="148"/>
                  <a:pt x="155" y="145"/>
                  <a:pt x="155" y="141"/>
                </a:cubicBezTo>
                <a:cubicBezTo>
                  <a:pt x="155" y="137"/>
                  <a:pt x="153" y="134"/>
                  <a:pt x="149" y="131"/>
                </a:cubicBezTo>
                <a:cubicBezTo>
                  <a:pt x="145" y="128"/>
                  <a:pt x="137" y="125"/>
                  <a:pt x="125" y="123"/>
                </a:cubicBezTo>
                <a:cubicBezTo>
                  <a:pt x="125" y="158"/>
                  <a:pt x="125" y="158"/>
                  <a:pt x="125" y="158"/>
                </a:cubicBezTo>
                <a:cubicBezTo>
                  <a:pt x="136" y="157"/>
                  <a:pt x="143" y="155"/>
                  <a:pt x="148" y="151"/>
                </a:cubicBezTo>
                <a:close/>
                <a:moveTo>
                  <a:pt x="99" y="78"/>
                </a:moveTo>
                <a:cubicBezTo>
                  <a:pt x="99" y="50"/>
                  <a:pt x="99" y="50"/>
                  <a:pt x="99" y="50"/>
                </a:cubicBezTo>
                <a:cubicBezTo>
                  <a:pt x="92" y="51"/>
                  <a:pt x="86" y="53"/>
                  <a:pt x="83" y="56"/>
                </a:cubicBezTo>
                <a:cubicBezTo>
                  <a:pt x="80" y="58"/>
                  <a:pt x="79" y="61"/>
                  <a:pt x="79" y="64"/>
                </a:cubicBezTo>
                <a:cubicBezTo>
                  <a:pt x="79" y="67"/>
                  <a:pt x="80" y="70"/>
                  <a:pt x="83" y="72"/>
                </a:cubicBezTo>
                <a:cubicBezTo>
                  <a:pt x="86" y="75"/>
                  <a:pt x="92" y="77"/>
                  <a:pt x="99" y="78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23" name="Freeform 148"/>
          <p:cNvSpPr>
            <a:spLocks/>
          </p:cNvSpPr>
          <p:nvPr/>
        </p:nvSpPr>
        <p:spPr bwMode="auto">
          <a:xfrm>
            <a:off x="8221663" y="3944938"/>
            <a:ext cx="166688" cy="260350"/>
          </a:xfrm>
          <a:custGeom>
            <a:avLst/>
            <a:gdLst>
              <a:gd name="T0" fmla="*/ 0 w 69"/>
              <a:gd name="T1" fmla="*/ 42 h 108"/>
              <a:gd name="T2" fmla="*/ 0 w 69"/>
              <a:gd name="T3" fmla="*/ 108 h 108"/>
              <a:gd name="T4" fmla="*/ 69 w 69"/>
              <a:gd name="T5" fmla="*/ 67 h 108"/>
              <a:gd name="T6" fmla="*/ 69 w 69"/>
              <a:gd name="T7" fmla="*/ 0 h 108"/>
              <a:gd name="T8" fmla="*/ 0 w 69"/>
              <a:gd name="T9" fmla="*/ 42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8">
                <a:moveTo>
                  <a:pt x="0" y="42"/>
                </a:moveTo>
                <a:cubicBezTo>
                  <a:pt x="0" y="108"/>
                  <a:pt x="0" y="108"/>
                  <a:pt x="0" y="108"/>
                </a:cubicBezTo>
                <a:cubicBezTo>
                  <a:pt x="27" y="97"/>
                  <a:pt x="51" y="83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51" y="17"/>
                  <a:pt x="27" y="31"/>
                  <a:pt x="0" y="42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24" name="Freeform 149"/>
          <p:cNvSpPr>
            <a:spLocks/>
          </p:cNvSpPr>
          <p:nvPr/>
        </p:nvSpPr>
        <p:spPr bwMode="auto">
          <a:xfrm>
            <a:off x="8016876" y="4060826"/>
            <a:ext cx="166688" cy="196850"/>
          </a:xfrm>
          <a:custGeom>
            <a:avLst/>
            <a:gdLst>
              <a:gd name="T0" fmla="*/ 0 w 69"/>
              <a:gd name="T1" fmla="*/ 16 h 82"/>
              <a:gd name="T2" fmla="*/ 0 w 69"/>
              <a:gd name="T3" fmla="*/ 82 h 82"/>
              <a:gd name="T4" fmla="*/ 69 w 69"/>
              <a:gd name="T5" fmla="*/ 66 h 82"/>
              <a:gd name="T6" fmla="*/ 69 w 69"/>
              <a:gd name="T7" fmla="*/ 0 h 82"/>
              <a:gd name="T8" fmla="*/ 0 w 69"/>
              <a:gd name="T9" fmla="*/ 16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2">
                <a:moveTo>
                  <a:pt x="0" y="16"/>
                </a:moveTo>
                <a:cubicBezTo>
                  <a:pt x="0" y="82"/>
                  <a:pt x="0" y="82"/>
                  <a:pt x="0" y="82"/>
                </a:cubicBezTo>
                <a:cubicBezTo>
                  <a:pt x="24" y="79"/>
                  <a:pt x="47" y="74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47" y="7"/>
                  <a:pt x="24" y="12"/>
                  <a:pt x="0" y="16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25" name="Freeform 150"/>
          <p:cNvSpPr>
            <a:spLocks/>
          </p:cNvSpPr>
          <p:nvPr/>
        </p:nvSpPr>
        <p:spPr bwMode="auto">
          <a:xfrm>
            <a:off x="7605713" y="4062413"/>
            <a:ext cx="166688" cy="195263"/>
          </a:xfrm>
          <a:custGeom>
            <a:avLst/>
            <a:gdLst>
              <a:gd name="T0" fmla="*/ 0 w 69"/>
              <a:gd name="T1" fmla="*/ 0 h 81"/>
              <a:gd name="T2" fmla="*/ 0 w 69"/>
              <a:gd name="T3" fmla="*/ 66 h 81"/>
              <a:gd name="T4" fmla="*/ 69 w 69"/>
              <a:gd name="T5" fmla="*/ 81 h 81"/>
              <a:gd name="T6" fmla="*/ 69 w 69"/>
              <a:gd name="T7" fmla="*/ 15 h 81"/>
              <a:gd name="T8" fmla="*/ 0 w 69"/>
              <a:gd name="T9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1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21" y="73"/>
                  <a:pt x="44" y="78"/>
                  <a:pt x="69" y="81"/>
                </a:cubicBezTo>
                <a:cubicBezTo>
                  <a:pt x="69" y="15"/>
                  <a:pt x="69" y="15"/>
                  <a:pt x="69" y="15"/>
                </a:cubicBezTo>
                <a:cubicBezTo>
                  <a:pt x="44" y="12"/>
                  <a:pt x="21" y="7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26" name="Freeform 151"/>
          <p:cNvSpPr>
            <a:spLocks/>
          </p:cNvSpPr>
          <p:nvPr/>
        </p:nvSpPr>
        <p:spPr bwMode="auto">
          <a:xfrm>
            <a:off x="7810501" y="4102101"/>
            <a:ext cx="166688" cy="163513"/>
          </a:xfrm>
          <a:custGeom>
            <a:avLst/>
            <a:gdLst>
              <a:gd name="T0" fmla="*/ 33 w 69"/>
              <a:gd name="T1" fmla="*/ 2 h 68"/>
              <a:gd name="T2" fmla="*/ 0 w 69"/>
              <a:gd name="T3" fmla="*/ 1 h 68"/>
              <a:gd name="T4" fmla="*/ 0 w 69"/>
              <a:gd name="T5" fmla="*/ 67 h 68"/>
              <a:gd name="T6" fmla="*/ 33 w 69"/>
              <a:gd name="T7" fmla="*/ 68 h 68"/>
              <a:gd name="T8" fmla="*/ 69 w 69"/>
              <a:gd name="T9" fmla="*/ 67 h 68"/>
              <a:gd name="T10" fmla="*/ 69 w 69"/>
              <a:gd name="T11" fmla="*/ 0 h 68"/>
              <a:gd name="T12" fmla="*/ 33 w 69"/>
              <a:gd name="T13" fmla="*/ 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" h="68">
                <a:moveTo>
                  <a:pt x="33" y="2"/>
                </a:moveTo>
                <a:cubicBezTo>
                  <a:pt x="22" y="2"/>
                  <a:pt x="11" y="1"/>
                  <a:pt x="0" y="1"/>
                </a:cubicBezTo>
                <a:cubicBezTo>
                  <a:pt x="0" y="67"/>
                  <a:pt x="0" y="67"/>
                  <a:pt x="0" y="67"/>
                </a:cubicBezTo>
                <a:cubicBezTo>
                  <a:pt x="11" y="68"/>
                  <a:pt x="22" y="68"/>
                  <a:pt x="33" y="68"/>
                </a:cubicBezTo>
                <a:cubicBezTo>
                  <a:pt x="45" y="68"/>
                  <a:pt x="58" y="68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58" y="1"/>
                  <a:pt x="45" y="2"/>
                  <a:pt x="33" y="2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27" name="Freeform 152"/>
          <p:cNvSpPr>
            <a:spLocks/>
          </p:cNvSpPr>
          <p:nvPr/>
        </p:nvSpPr>
        <p:spPr bwMode="auto">
          <a:xfrm>
            <a:off x="7399338" y="3952876"/>
            <a:ext cx="166688" cy="254000"/>
          </a:xfrm>
          <a:custGeom>
            <a:avLst/>
            <a:gdLst>
              <a:gd name="T0" fmla="*/ 0 w 69"/>
              <a:gd name="T1" fmla="*/ 0 h 106"/>
              <a:gd name="T2" fmla="*/ 0 w 69"/>
              <a:gd name="T3" fmla="*/ 66 h 106"/>
              <a:gd name="T4" fmla="*/ 69 w 69"/>
              <a:gd name="T5" fmla="*/ 106 h 106"/>
              <a:gd name="T6" fmla="*/ 69 w 69"/>
              <a:gd name="T7" fmla="*/ 40 h 106"/>
              <a:gd name="T8" fmla="*/ 0 w 69"/>
              <a:gd name="T9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6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19" y="82"/>
                  <a:pt x="42" y="96"/>
                  <a:pt x="69" y="106"/>
                </a:cubicBezTo>
                <a:cubicBezTo>
                  <a:pt x="69" y="40"/>
                  <a:pt x="69" y="40"/>
                  <a:pt x="69" y="40"/>
                </a:cubicBezTo>
                <a:cubicBezTo>
                  <a:pt x="42" y="29"/>
                  <a:pt x="19" y="16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28" name="Freeform 153"/>
          <p:cNvSpPr>
            <a:spLocks/>
          </p:cNvSpPr>
          <p:nvPr/>
        </p:nvSpPr>
        <p:spPr bwMode="auto">
          <a:xfrm>
            <a:off x="7283451" y="3733801"/>
            <a:ext cx="77788" cy="341313"/>
          </a:xfrm>
          <a:custGeom>
            <a:avLst/>
            <a:gdLst>
              <a:gd name="T0" fmla="*/ 0 w 32"/>
              <a:gd name="T1" fmla="*/ 0 h 142"/>
              <a:gd name="T2" fmla="*/ 0 w 32"/>
              <a:gd name="T3" fmla="*/ 66 h 142"/>
              <a:gd name="T4" fmla="*/ 32 w 32"/>
              <a:gd name="T5" fmla="*/ 142 h 142"/>
              <a:gd name="T6" fmla="*/ 32 w 32"/>
              <a:gd name="T7" fmla="*/ 75 h 142"/>
              <a:gd name="T8" fmla="*/ 0 w 32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14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0" y="94"/>
                  <a:pt x="12" y="119"/>
                  <a:pt x="32" y="142"/>
                </a:cubicBezTo>
                <a:cubicBezTo>
                  <a:pt x="32" y="75"/>
                  <a:pt x="32" y="75"/>
                  <a:pt x="32" y="75"/>
                </a:cubicBezTo>
                <a:cubicBezTo>
                  <a:pt x="12" y="53"/>
                  <a:pt x="0" y="27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29" name="Freeform 154"/>
          <p:cNvSpPr>
            <a:spLocks/>
          </p:cNvSpPr>
          <p:nvPr/>
        </p:nvSpPr>
        <p:spPr bwMode="auto">
          <a:xfrm>
            <a:off x="8426451" y="3733801"/>
            <a:ext cx="69850" cy="331788"/>
          </a:xfrm>
          <a:custGeom>
            <a:avLst/>
            <a:gdLst>
              <a:gd name="T0" fmla="*/ 29 w 29"/>
              <a:gd name="T1" fmla="*/ 0 h 138"/>
              <a:gd name="T2" fmla="*/ 0 w 29"/>
              <a:gd name="T3" fmla="*/ 72 h 138"/>
              <a:gd name="T4" fmla="*/ 0 w 29"/>
              <a:gd name="T5" fmla="*/ 138 h 138"/>
              <a:gd name="T6" fmla="*/ 29 w 29"/>
              <a:gd name="T7" fmla="*/ 66 h 138"/>
              <a:gd name="T8" fmla="*/ 29 w 29"/>
              <a:gd name="T9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38">
                <a:moveTo>
                  <a:pt x="29" y="0"/>
                </a:moveTo>
                <a:cubicBezTo>
                  <a:pt x="29" y="26"/>
                  <a:pt x="19" y="50"/>
                  <a:pt x="0" y="72"/>
                </a:cubicBezTo>
                <a:cubicBezTo>
                  <a:pt x="0" y="138"/>
                  <a:pt x="0" y="138"/>
                  <a:pt x="0" y="138"/>
                </a:cubicBezTo>
                <a:cubicBezTo>
                  <a:pt x="19" y="117"/>
                  <a:pt x="29" y="92"/>
                  <a:pt x="29" y="66"/>
                </a:cubicBezTo>
                <a:lnTo>
                  <a:pt x="29" y="0"/>
                </a:ln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30" name="Freeform 155"/>
          <p:cNvSpPr>
            <a:spLocks/>
          </p:cNvSpPr>
          <p:nvPr/>
        </p:nvSpPr>
        <p:spPr bwMode="auto">
          <a:xfrm>
            <a:off x="7566026" y="4048126"/>
            <a:ext cx="39688" cy="173038"/>
          </a:xfrm>
          <a:custGeom>
            <a:avLst/>
            <a:gdLst>
              <a:gd name="T0" fmla="*/ 0 w 17"/>
              <a:gd name="T1" fmla="*/ 0 h 72"/>
              <a:gd name="T2" fmla="*/ 0 w 17"/>
              <a:gd name="T3" fmla="*/ 66 h 72"/>
              <a:gd name="T4" fmla="*/ 17 w 17"/>
              <a:gd name="T5" fmla="*/ 72 h 72"/>
              <a:gd name="T6" fmla="*/ 17 w 17"/>
              <a:gd name="T7" fmla="*/ 6 h 72"/>
              <a:gd name="T8" fmla="*/ 0 w 17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7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6" y="68"/>
                  <a:pt x="11" y="70"/>
                  <a:pt x="17" y="72"/>
                </a:cubicBezTo>
                <a:cubicBezTo>
                  <a:pt x="17" y="6"/>
                  <a:pt x="17" y="6"/>
                  <a:pt x="17" y="6"/>
                </a:cubicBezTo>
                <a:cubicBezTo>
                  <a:pt x="11" y="4"/>
                  <a:pt x="6" y="2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31" name="Freeform 156"/>
          <p:cNvSpPr>
            <a:spLocks/>
          </p:cNvSpPr>
          <p:nvPr/>
        </p:nvSpPr>
        <p:spPr bwMode="auto">
          <a:xfrm>
            <a:off x="8388351" y="3906838"/>
            <a:ext cx="38100" cy="200025"/>
          </a:xfrm>
          <a:custGeom>
            <a:avLst/>
            <a:gdLst>
              <a:gd name="T0" fmla="*/ 0 w 16"/>
              <a:gd name="T1" fmla="*/ 16 h 83"/>
              <a:gd name="T2" fmla="*/ 0 w 16"/>
              <a:gd name="T3" fmla="*/ 83 h 83"/>
              <a:gd name="T4" fmla="*/ 16 w 16"/>
              <a:gd name="T5" fmla="*/ 66 h 83"/>
              <a:gd name="T6" fmla="*/ 16 w 16"/>
              <a:gd name="T7" fmla="*/ 0 h 83"/>
              <a:gd name="T8" fmla="*/ 0 w 16"/>
              <a:gd name="T9" fmla="*/ 1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3">
                <a:moveTo>
                  <a:pt x="0" y="16"/>
                </a:moveTo>
                <a:cubicBezTo>
                  <a:pt x="0" y="83"/>
                  <a:pt x="0" y="83"/>
                  <a:pt x="0" y="83"/>
                </a:cubicBezTo>
                <a:cubicBezTo>
                  <a:pt x="6" y="78"/>
                  <a:pt x="12" y="72"/>
                  <a:pt x="16" y="66"/>
                </a:cubicBezTo>
                <a:cubicBezTo>
                  <a:pt x="16" y="0"/>
                  <a:pt x="16" y="0"/>
                  <a:pt x="16" y="0"/>
                </a:cubicBezTo>
                <a:cubicBezTo>
                  <a:pt x="12" y="6"/>
                  <a:pt x="6" y="11"/>
                  <a:pt x="0" y="16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32" name="Freeform 157"/>
          <p:cNvSpPr>
            <a:spLocks/>
          </p:cNvSpPr>
          <p:nvPr/>
        </p:nvSpPr>
        <p:spPr bwMode="auto">
          <a:xfrm>
            <a:off x="8183563" y="4046538"/>
            <a:ext cx="38100" cy="173038"/>
          </a:xfrm>
          <a:custGeom>
            <a:avLst/>
            <a:gdLst>
              <a:gd name="T0" fmla="*/ 0 w 16"/>
              <a:gd name="T1" fmla="*/ 6 h 72"/>
              <a:gd name="T2" fmla="*/ 0 w 16"/>
              <a:gd name="T3" fmla="*/ 72 h 72"/>
              <a:gd name="T4" fmla="*/ 16 w 16"/>
              <a:gd name="T5" fmla="*/ 66 h 72"/>
              <a:gd name="T6" fmla="*/ 16 w 16"/>
              <a:gd name="T7" fmla="*/ 0 h 72"/>
              <a:gd name="T8" fmla="*/ 0 w 16"/>
              <a:gd name="T9" fmla="*/ 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2">
                <a:moveTo>
                  <a:pt x="0" y="6"/>
                </a:moveTo>
                <a:cubicBezTo>
                  <a:pt x="0" y="72"/>
                  <a:pt x="0" y="72"/>
                  <a:pt x="0" y="72"/>
                </a:cubicBezTo>
                <a:cubicBezTo>
                  <a:pt x="5" y="70"/>
                  <a:pt x="11" y="68"/>
                  <a:pt x="16" y="66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2"/>
                  <a:pt x="5" y="4"/>
                  <a:pt x="0" y="6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33" name="Freeform 158"/>
          <p:cNvSpPr>
            <a:spLocks/>
          </p:cNvSpPr>
          <p:nvPr/>
        </p:nvSpPr>
        <p:spPr bwMode="auto">
          <a:xfrm>
            <a:off x="7361238" y="3913188"/>
            <a:ext cx="38100" cy="198438"/>
          </a:xfrm>
          <a:custGeom>
            <a:avLst/>
            <a:gdLst>
              <a:gd name="T0" fmla="*/ 0 w 16"/>
              <a:gd name="T1" fmla="*/ 0 h 82"/>
              <a:gd name="T2" fmla="*/ 0 w 16"/>
              <a:gd name="T3" fmla="*/ 67 h 82"/>
              <a:gd name="T4" fmla="*/ 16 w 16"/>
              <a:gd name="T5" fmla="*/ 82 h 82"/>
              <a:gd name="T6" fmla="*/ 16 w 16"/>
              <a:gd name="T7" fmla="*/ 16 h 82"/>
              <a:gd name="T8" fmla="*/ 0 w 16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5" y="72"/>
                  <a:pt x="10" y="77"/>
                  <a:pt x="16" y="82"/>
                </a:cubicBezTo>
                <a:cubicBezTo>
                  <a:pt x="16" y="16"/>
                  <a:pt x="16" y="16"/>
                  <a:pt x="16" y="16"/>
                </a:cubicBezTo>
                <a:cubicBezTo>
                  <a:pt x="10" y="11"/>
                  <a:pt x="5" y="6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34" name="Freeform 159"/>
          <p:cNvSpPr>
            <a:spLocks/>
          </p:cNvSpPr>
          <p:nvPr/>
        </p:nvSpPr>
        <p:spPr bwMode="auto">
          <a:xfrm>
            <a:off x="7977188" y="4098926"/>
            <a:ext cx="39688" cy="163513"/>
          </a:xfrm>
          <a:custGeom>
            <a:avLst/>
            <a:gdLst>
              <a:gd name="T0" fmla="*/ 0 w 17"/>
              <a:gd name="T1" fmla="*/ 1 h 68"/>
              <a:gd name="T2" fmla="*/ 0 w 17"/>
              <a:gd name="T3" fmla="*/ 68 h 68"/>
              <a:gd name="T4" fmla="*/ 17 w 17"/>
              <a:gd name="T5" fmla="*/ 66 h 68"/>
              <a:gd name="T6" fmla="*/ 17 w 17"/>
              <a:gd name="T7" fmla="*/ 0 h 68"/>
              <a:gd name="T8" fmla="*/ 0 w 17"/>
              <a:gd name="T9" fmla="*/ 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68">
                <a:moveTo>
                  <a:pt x="0" y="1"/>
                </a:moveTo>
                <a:cubicBezTo>
                  <a:pt x="0" y="68"/>
                  <a:pt x="0" y="68"/>
                  <a:pt x="0" y="68"/>
                </a:cubicBezTo>
                <a:cubicBezTo>
                  <a:pt x="6" y="67"/>
                  <a:pt x="11" y="67"/>
                  <a:pt x="17" y="66"/>
                </a:cubicBezTo>
                <a:cubicBezTo>
                  <a:pt x="17" y="0"/>
                  <a:pt x="17" y="0"/>
                  <a:pt x="17" y="0"/>
                </a:cubicBezTo>
                <a:cubicBezTo>
                  <a:pt x="11" y="0"/>
                  <a:pt x="6" y="1"/>
                  <a:pt x="0" y="1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35" name="Freeform 160"/>
          <p:cNvSpPr>
            <a:spLocks/>
          </p:cNvSpPr>
          <p:nvPr/>
        </p:nvSpPr>
        <p:spPr bwMode="auto">
          <a:xfrm>
            <a:off x="7772401" y="4098926"/>
            <a:ext cx="38100" cy="163513"/>
          </a:xfrm>
          <a:custGeom>
            <a:avLst/>
            <a:gdLst>
              <a:gd name="T0" fmla="*/ 0 w 16"/>
              <a:gd name="T1" fmla="*/ 0 h 68"/>
              <a:gd name="T2" fmla="*/ 0 w 16"/>
              <a:gd name="T3" fmla="*/ 66 h 68"/>
              <a:gd name="T4" fmla="*/ 16 w 16"/>
              <a:gd name="T5" fmla="*/ 68 h 68"/>
              <a:gd name="T6" fmla="*/ 16 w 16"/>
              <a:gd name="T7" fmla="*/ 2 h 68"/>
              <a:gd name="T8" fmla="*/ 0 w 16"/>
              <a:gd name="T9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8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5" y="67"/>
                  <a:pt x="11" y="68"/>
                  <a:pt x="16" y="68"/>
                </a:cubicBezTo>
                <a:cubicBezTo>
                  <a:pt x="16" y="2"/>
                  <a:pt x="16" y="2"/>
                  <a:pt x="16" y="2"/>
                </a:cubicBezTo>
                <a:cubicBezTo>
                  <a:pt x="11" y="1"/>
                  <a:pt x="5" y="1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36" name="Freeform 161"/>
          <p:cNvSpPr>
            <a:spLocks noEditPoints="1"/>
          </p:cNvSpPr>
          <p:nvPr/>
        </p:nvSpPr>
        <p:spPr bwMode="auto">
          <a:xfrm>
            <a:off x="7283451" y="3163888"/>
            <a:ext cx="1212850" cy="744538"/>
          </a:xfrm>
          <a:custGeom>
            <a:avLst/>
            <a:gdLst>
              <a:gd name="T0" fmla="*/ 252 w 504"/>
              <a:gd name="T1" fmla="*/ 0 h 310"/>
              <a:gd name="T2" fmla="*/ 504 w 504"/>
              <a:gd name="T3" fmla="*/ 155 h 310"/>
              <a:gd name="T4" fmla="*/ 252 w 504"/>
              <a:gd name="T5" fmla="*/ 310 h 310"/>
              <a:gd name="T6" fmla="*/ 0 w 504"/>
              <a:gd name="T7" fmla="*/ 155 h 310"/>
              <a:gd name="T8" fmla="*/ 252 w 504"/>
              <a:gd name="T9" fmla="*/ 0 h 310"/>
              <a:gd name="T10" fmla="*/ 252 w 504"/>
              <a:gd name="T11" fmla="*/ 273 h 310"/>
              <a:gd name="T12" fmla="*/ 444 w 504"/>
              <a:gd name="T13" fmla="*/ 155 h 310"/>
              <a:gd name="T14" fmla="*/ 252 w 504"/>
              <a:gd name="T15" fmla="*/ 36 h 310"/>
              <a:gd name="T16" fmla="*/ 60 w 504"/>
              <a:gd name="T17" fmla="*/ 155 h 310"/>
              <a:gd name="T18" fmla="*/ 252 w 504"/>
              <a:gd name="T19" fmla="*/ 273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4" h="310">
                <a:moveTo>
                  <a:pt x="252" y="0"/>
                </a:moveTo>
                <a:cubicBezTo>
                  <a:pt x="391" y="0"/>
                  <a:pt x="504" y="69"/>
                  <a:pt x="504" y="155"/>
                </a:cubicBezTo>
                <a:cubicBezTo>
                  <a:pt x="504" y="240"/>
                  <a:pt x="391" y="310"/>
                  <a:pt x="252" y="310"/>
                </a:cubicBezTo>
                <a:cubicBezTo>
                  <a:pt x="113" y="310"/>
                  <a:pt x="0" y="240"/>
                  <a:pt x="0" y="155"/>
                </a:cubicBezTo>
                <a:cubicBezTo>
                  <a:pt x="0" y="69"/>
                  <a:pt x="113" y="0"/>
                  <a:pt x="252" y="0"/>
                </a:cubicBezTo>
                <a:close/>
                <a:moveTo>
                  <a:pt x="252" y="273"/>
                </a:moveTo>
                <a:cubicBezTo>
                  <a:pt x="358" y="273"/>
                  <a:pt x="444" y="220"/>
                  <a:pt x="444" y="155"/>
                </a:cubicBezTo>
                <a:cubicBezTo>
                  <a:pt x="444" y="89"/>
                  <a:pt x="358" y="36"/>
                  <a:pt x="252" y="36"/>
                </a:cubicBezTo>
                <a:cubicBezTo>
                  <a:pt x="146" y="36"/>
                  <a:pt x="60" y="89"/>
                  <a:pt x="60" y="155"/>
                </a:cubicBezTo>
                <a:cubicBezTo>
                  <a:pt x="60" y="220"/>
                  <a:pt x="146" y="273"/>
                  <a:pt x="252" y="273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37" name="Freeform 162"/>
          <p:cNvSpPr>
            <a:spLocks noEditPoints="1"/>
          </p:cNvSpPr>
          <p:nvPr/>
        </p:nvSpPr>
        <p:spPr bwMode="auto">
          <a:xfrm>
            <a:off x="7813676" y="3402013"/>
            <a:ext cx="182563" cy="261938"/>
          </a:xfrm>
          <a:custGeom>
            <a:avLst/>
            <a:gdLst>
              <a:gd name="T0" fmla="*/ 4 w 76"/>
              <a:gd name="T1" fmla="*/ 6 h 109"/>
              <a:gd name="T2" fmla="*/ 20 w 76"/>
              <a:gd name="T3" fmla="*/ 0 h 109"/>
              <a:gd name="T4" fmla="*/ 20 w 76"/>
              <a:gd name="T5" fmla="*/ 29 h 109"/>
              <a:gd name="T6" fmla="*/ 4 w 76"/>
              <a:gd name="T7" fmla="*/ 23 h 109"/>
              <a:gd name="T8" fmla="*/ 0 w 76"/>
              <a:gd name="T9" fmla="*/ 14 h 109"/>
              <a:gd name="T10" fmla="*/ 4 w 76"/>
              <a:gd name="T11" fmla="*/ 6 h 109"/>
              <a:gd name="T12" fmla="*/ 46 w 76"/>
              <a:gd name="T13" fmla="*/ 109 h 109"/>
              <a:gd name="T14" fmla="*/ 69 w 76"/>
              <a:gd name="T15" fmla="*/ 102 h 109"/>
              <a:gd name="T16" fmla="*/ 76 w 76"/>
              <a:gd name="T17" fmla="*/ 91 h 109"/>
              <a:gd name="T18" fmla="*/ 70 w 76"/>
              <a:gd name="T19" fmla="*/ 82 h 109"/>
              <a:gd name="T20" fmla="*/ 46 w 76"/>
              <a:gd name="T21" fmla="*/ 74 h 109"/>
              <a:gd name="T22" fmla="*/ 46 w 76"/>
              <a:gd name="T23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6" h="109">
                <a:moveTo>
                  <a:pt x="4" y="6"/>
                </a:moveTo>
                <a:cubicBezTo>
                  <a:pt x="7" y="4"/>
                  <a:pt x="13" y="2"/>
                  <a:pt x="20" y="0"/>
                </a:cubicBezTo>
                <a:cubicBezTo>
                  <a:pt x="20" y="29"/>
                  <a:pt x="20" y="29"/>
                  <a:pt x="20" y="29"/>
                </a:cubicBezTo>
                <a:cubicBezTo>
                  <a:pt x="13" y="27"/>
                  <a:pt x="7" y="25"/>
                  <a:pt x="4" y="23"/>
                </a:cubicBezTo>
                <a:cubicBezTo>
                  <a:pt x="1" y="20"/>
                  <a:pt x="0" y="18"/>
                  <a:pt x="0" y="14"/>
                </a:cubicBezTo>
                <a:cubicBezTo>
                  <a:pt x="0" y="11"/>
                  <a:pt x="1" y="9"/>
                  <a:pt x="4" y="6"/>
                </a:cubicBezTo>
                <a:close/>
                <a:moveTo>
                  <a:pt x="46" y="109"/>
                </a:moveTo>
                <a:cubicBezTo>
                  <a:pt x="57" y="107"/>
                  <a:pt x="64" y="105"/>
                  <a:pt x="69" y="102"/>
                </a:cubicBezTo>
                <a:cubicBezTo>
                  <a:pt x="73" y="99"/>
                  <a:pt x="76" y="95"/>
                  <a:pt x="76" y="91"/>
                </a:cubicBezTo>
                <a:cubicBezTo>
                  <a:pt x="76" y="88"/>
                  <a:pt x="74" y="85"/>
                  <a:pt x="70" y="82"/>
                </a:cubicBezTo>
                <a:cubicBezTo>
                  <a:pt x="66" y="79"/>
                  <a:pt x="58" y="76"/>
                  <a:pt x="46" y="74"/>
                </a:cubicBezTo>
                <a:lnTo>
                  <a:pt x="46" y="109"/>
                </a:ln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38" name="Freeform 163"/>
          <p:cNvSpPr>
            <a:spLocks noEditPoints="1"/>
          </p:cNvSpPr>
          <p:nvPr/>
        </p:nvSpPr>
        <p:spPr bwMode="auto">
          <a:xfrm>
            <a:off x="7427913" y="3249613"/>
            <a:ext cx="923925" cy="569913"/>
          </a:xfrm>
          <a:custGeom>
            <a:avLst/>
            <a:gdLst>
              <a:gd name="T0" fmla="*/ 192 w 384"/>
              <a:gd name="T1" fmla="*/ 0 h 237"/>
              <a:gd name="T2" fmla="*/ 384 w 384"/>
              <a:gd name="T3" fmla="*/ 119 h 237"/>
              <a:gd name="T4" fmla="*/ 192 w 384"/>
              <a:gd name="T5" fmla="*/ 237 h 237"/>
              <a:gd name="T6" fmla="*/ 0 w 384"/>
              <a:gd name="T7" fmla="*/ 119 h 237"/>
              <a:gd name="T8" fmla="*/ 192 w 384"/>
              <a:gd name="T9" fmla="*/ 0 h 237"/>
              <a:gd name="T10" fmla="*/ 295 w 384"/>
              <a:gd name="T11" fmla="*/ 170 h 237"/>
              <a:gd name="T12" fmla="*/ 303 w 384"/>
              <a:gd name="T13" fmla="*/ 148 h 237"/>
              <a:gd name="T14" fmla="*/ 279 w 384"/>
              <a:gd name="T15" fmla="*/ 115 h 237"/>
              <a:gd name="T16" fmla="*/ 206 w 384"/>
              <a:gd name="T17" fmla="*/ 96 h 237"/>
              <a:gd name="T18" fmla="*/ 206 w 384"/>
              <a:gd name="T19" fmla="*/ 64 h 237"/>
              <a:gd name="T20" fmla="*/ 220 w 384"/>
              <a:gd name="T21" fmla="*/ 70 h 237"/>
              <a:gd name="T22" fmla="*/ 229 w 384"/>
              <a:gd name="T23" fmla="*/ 81 h 237"/>
              <a:gd name="T24" fmla="*/ 295 w 384"/>
              <a:gd name="T25" fmla="*/ 74 h 237"/>
              <a:gd name="T26" fmla="*/ 268 w 384"/>
              <a:gd name="T27" fmla="*/ 47 h 237"/>
              <a:gd name="T28" fmla="*/ 206 w 384"/>
              <a:gd name="T29" fmla="*/ 35 h 237"/>
              <a:gd name="T30" fmla="*/ 206 w 384"/>
              <a:gd name="T31" fmla="*/ 13 h 237"/>
              <a:gd name="T32" fmla="*/ 180 w 384"/>
              <a:gd name="T33" fmla="*/ 13 h 237"/>
              <a:gd name="T34" fmla="*/ 180 w 384"/>
              <a:gd name="T35" fmla="*/ 35 h 237"/>
              <a:gd name="T36" fmla="*/ 114 w 384"/>
              <a:gd name="T37" fmla="*/ 50 h 237"/>
              <a:gd name="T38" fmla="*/ 92 w 384"/>
              <a:gd name="T39" fmla="*/ 82 h 237"/>
              <a:gd name="T40" fmla="*/ 103 w 384"/>
              <a:gd name="T41" fmla="*/ 107 h 237"/>
              <a:gd name="T42" fmla="*/ 129 w 384"/>
              <a:gd name="T43" fmla="*/ 121 h 237"/>
              <a:gd name="T44" fmla="*/ 180 w 384"/>
              <a:gd name="T45" fmla="*/ 132 h 237"/>
              <a:gd name="T46" fmla="*/ 180 w 384"/>
              <a:gd name="T47" fmla="*/ 171 h 237"/>
              <a:gd name="T48" fmla="*/ 162 w 384"/>
              <a:gd name="T49" fmla="*/ 162 h 237"/>
              <a:gd name="T50" fmla="*/ 154 w 384"/>
              <a:gd name="T51" fmla="*/ 146 h 237"/>
              <a:gd name="T52" fmla="*/ 81 w 384"/>
              <a:gd name="T53" fmla="*/ 152 h 237"/>
              <a:gd name="T54" fmla="*/ 91 w 384"/>
              <a:gd name="T55" fmla="*/ 170 h 237"/>
              <a:gd name="T56" fmla="*/ 109 w 384"/>
              <a:gd name="T57" fmla="*/ 185 h 237"/>
              <a:gd name="T58" fmla="*/ 138 w 384"/>
              <a:gd name="T59" fmla="*/ 195 h 237"/>
              <a:gd name="T60" fmla="*/ 180 w 384"/>
              <a:gd name="T61" fmla="*/ 201 h 237"/>
              <a:gd name="T62" fmla="*/ 180 w 384"/>
              <a:gd name="T63" fmla="*/ 221 h 237"/>
              <a:gd name="T64" fmla="*/ 206 w 384"/>
              <a:gd name="T65" fmla="*/ 221 h 237"/>
              <a:gd name="T66" fmla="*/ 206 w 384"/>
              <a:gd name="T67" fmla="*/ 201 h 237"/>
              <a:gd name="T68" fmla="*/ 244 w 384"/>
              <a:gd name="T69" fmla="*/ 197 h 237"/>
              <a:gd name="T70" fmla="*/ 272 w 384"/>
              <a:gd name="T71" fmla="*/ 187 h 237"/>
              <a:gd name="T72" fmla="*/ 295 w 384"/>
              <a:gd name="T73" fmla="*/ 17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4" h="237">
                <a:moveTo>
                  <a:pt x="192" y="0"/>
                </a:moveTo>
                <a:cubicBezTo>
                  <a:pt x="298" y="0"/>
                  <a:pt x="384" y="53"/>
                  <a:pt x="384" y="119"/>
                </a:cubicBezTo>
                <a:cubicBezTo>
                  <a:pt x="384" y="184"/>
                  <a:pt x="298" y="237"/>
                  <a:pt x="192" y="237"/>
                </a:cubicBezTo>
                <a:cubicBezTo>
                  <a:pt x="86" y="237"/>
                  <a:pt x="0" y="184"/>
                  <a:pt x="0" y="119"/>
                </a:cubicBezTo>
                <a:cubicBezTo>
                  <a:pt x="0" y="53"/>
                  <a:pt x="86" y="0"/>
                  <a:pt x="192" y="0"/>
                </a:cubicBezTo>
                <a:close/>
                <a:moveTo>
                  <a:pt x="295" y="170"/>
                </a:moveTo>
                <a:cubicBezTo>
                  <a:pt x="300" y="164"/>
                  <a:pt x="303" y="156"/>
                  <a:pt x="303" y="148"/>
                </a:cubicBezTo>
                <a:cubicBezTo>
                  <a:pt x="303" y="135"/>
                  <a:pt x="295" y="124"/>
                  <a:pt x="279" y="115"/>
                </a:cubicBezTo>
                <a:cubicBezTo>
                  <a:pt x="267" y="108"/>
                  <a:pt x="243" y="102"/>
                  <a:pt x="206" y="96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13" y="66"/>
                  <a:pt x="217" y="68"/>
                  <a:pt x="220" y="70"/>
                </a:cubicBezTo>
                <a:cubicBezTo>
                  <a:pt x="222" y="72"/>
                  <a:pt x="225" y="76"/>
                  <a:pt x="229" y="81"/>
                </a:cubicBezTo>
                <a:cubicBezTo>
                  <a:pt x="295" y="74"/>
                  <a:pt x="295" y="74"/>
                  <a:pt x="295" y="74"/>
                </a:cubicBezTo>
                <a:cubicBezTo>
                  <a:pt x="291" y="63"/>
                  <a:pt x="282" y="54"/>
                  <a:pt x="268" y="47"/>
                </a:cubicBezTo>
                <a:cubicBezTo>
                  <a:pt x="254" y="40"/>
                  <a:pt x="233" y="36"/>
                  <a:pt x="206" y="35"/>
                </a:cubicBezTo>
                <a:cubicBezTo>
                  <a:pt x="206" y="13"/>
                  <a:pt x="206" y="13"/>
                  <a:pt x="206" y="13"/>
                </a:cubicBezTo>
                <a:cubicBezTo>
                  <a:pt x="180" y="13"/>
                  <a:pt x="180" y="13"/>
                  <a:pt x="180" y="13"/>
                </a:cubicBezTo>
                <a:cubicBezTo>
                  <a:pt x="180" y="35"/>
                  <a:pt x="180" y="35"/>
                  <a:pt x="180" y="35"/>
                </a:cubicBezTo>
                <a:cubicBezTo>
                  <a:pt x="151" y="36"/>
                  <a:pt x="129" y="41"/>
                  <a:pt x="114" y="50"/>
                </a:cubicBezTo>
                <a:cubicBezTo>
                  <a:pt x="99" y="58"/>
                  <a:pt x="92" y="69"/>
                  <a:pt x="92" y="82"/>
                </a:cubicBezTo>
                <a:cubicBezTo>
                  <a:pt x="92" y="92"/>
                  <a:pt x="96" y="100"/>
                  <a:pt x="103" y="107"/>
                </a:cubicBezTo>
                <a:cubicBezTo>
                  <a:pt x="110" y="113"/>
                  <a:pt x="119" y="118"/>
                  <a:pt x="129" y="121"/>
                </a:cubicBezTo>
                <a:cubicBezTo>
                  <a:pt x="139" y="124"/>
                  <a:pt x="156" y="128"/>
                  <a:pt x="180" y="132"/>
                </a:cubicBezTo>
                <a:cubicBezTo>
                  <a:pt x="180" y="171"/>
                  <a:pt x="180" y="171"/>
                  <a:pt x="180" y="171"/>
                </a:cubicBezTo>
                <a:cubicBezTo>
                  <a:pt x="172" y="168"/>
                  <a:pt x="166" y="165"/>
                  <a:pt x="162" y="162"/>
                </a:cubicBezTo>
                <a:cubicBezTo>
                  <a:pt x="159" y="159"/>
                  <a:pt x="156" y="154"/>
                  <a:pt x="154" y="146"/>
                </a:cubicBezTo>
                <a:cubicBezTo>
                  <a:pt x="81" y="152"/>
                  <a:pt x="81" y="152"/>
                  <a:pt x="81" y="152"/>
                </a:cubicBezTo>
                <a:cubicBezTo>
                  <a:pt x="84" y="159"/>
                  <a:pt x="87" y="165"/>
                  <a:pt x="91" y="170"/>
                </a:cubicBezTo>
                <a:cubicBezTo>
                  <a:pt x="95" y="176"/>
                  <a:pt x="102" y="180"/>
                  <a:pt x="109" y="185"/>
                </a:cubicBezTo>
                <a:cubicBezTo>
                  <a:pt x="117" y="189"/>
                  <a:pt x="127" y="193"/>
                  <a:pt x="138" y="195"/>
                </a:cubicBezTo>
                <a:cubicBezTo>
                  <a:pt x="149" y="198"/>
                  <a:pt x="163" y="200"/>
                  <a:pt x="180" y="201"/>
                </a:cubicBezTo>
                <a:cubicBezTo>
                  <a:pt x="180" y="221"/>
                  <a:pt x="180" y="221"/>
                  <a:pt x="180" y="221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06" y="201"/>
                  <a:pt x="206" y="201"/>
                  <a:pt x="206" y="201"/>
                </a:cubicBezTo>
                <a:cubicBezTo>
                  <a:pt x="221" y="200"/>
                  <a:pt x="233" y="199"/>
                  <a:pt x="244" y="197"/>
                </a:cubicBezTo>
                <a:cubicBezTo>
                  <a:pt x="254" y="195"/>
                  <a:pt x="263" y="192"/>
                  <a:pt x="272" y="187"/>
                </a:cubicBezTo>
                <a:cubicBezTo>
                  <a:pt x="281" y="183"/>
                  <a:pt x="289" y="177"/>
                  <a:pt x="295" y="17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39" name="Freeform 164"/>
          <p:cNvSpPr>
            <a:spLocks noEditPoints="1"/>
          </p:cNvSpPr>
          <p:nvPr/>
        </p:nvSpPr>
        <p:spPr bwMode="auto">
          <a:xfrm>
            <a:off x="7623176" y="3281363"/>
            <a:ext cx="533400" cy="500063"/>
          </a:xfrm>
          <a:custGeom>
            <a:avLst/>
            <a:gdLst>
              <a:gd name="T0" fmla="*/ 198 w 222"/>
              <a:gd name="T1" fmla="*/ 102 h 208"/>
              <a:gd name="T2" fmla="*/ 222 w 222"/>
              <a:gd name="T3" fmla="*/ 135 h 208"/>
              <a:gd name="T4" fmla="*/ 214 w 222"/>
              <a:gd name="T5" fmla="*/ 157 h 208"/>
              <a:gd name="T6" fmla="*/ 191 w 222"/>
              <a:gd name="T7" fmla="*/ 174 h 208"/>
              <a:gd name="T8" fmla="*/ 163 w 222"/>
              <a:gd name="T9" fmla="*/ 184 h 208"/>
              <a:gd name="T10" fmla="*/ 125 w 222"/>
              <a:gd name="T11" fmla="*/ 188 h 208"/>
              <a:gd name="T12" fmla="*/ 125 w 222"/>
              <a:gd name="T13" fmla="*/ 208 h 208"/>
              <a:gd name="T14" fmla="*/ 99 w 222"/>
              <a:gd name="T15" fmla="*/ 208 h 208"/>
              <a:gd name="T16" fmla="*/ 99 w 222"/>
              <a:gd name="T17" fmla="*/ 188 h 208"/>
              <a:gd name="T18" fmla="*/ 57 w 222"/>
              <a:gd name="T19" fmla="*/ 182 h 208"/>
              <a:gd name="T20" fmla="*/ 28 w 222"/>
              <a:gd name="T21" fmla="*/ 172 h 208"/>
              <a:gd name="T22" fmla="*/ 10 w 222"/>
              <a:gd name="T23" fmla="*/ 157 h 208"/>
              <a:gd name="T24" fmla="*/ 0 w 222"/>
              <a:gd name="T25" fmla="*/ 139 h 208"/>
              <a:gd name="T26" fmla="*/ 73 w 222"/>
              <a:gd name="T27" fmla="*/ 133 h 208"/>
              <a:gd name="T28" fmla="*/ 81 w 222"/>
              <a:gd name="T29" fmla="*/ 149 h 208"/>
              <a:gd name="T30" fmla="*/ 99 w 222"/>
              <a:gd name="T31" fmla="*/ 158 h 208"/>
              <a:gd name="T32" fmla="*/ 99 w 222"/>
              <a:gd name="T33" fmla="*/ 119 h 208"/>
              <a:gd name="T34" fmla="*/ 48 w 222"/>
              <a:gd name="T35" fmla="*/ 108 h 208"/>
              <a:gd name="T36" fmla="*/ 22 w 222"/>
              <a:gd name="T37" fmla="*/ 94 h 208"/>
              <a:gd name="T38" fmla="*/ 11 w 222"/>
              <a:gd name="T39" fmla="*/ 69 h 208"/>
              <a:gd name="T40" fmla="*/ 33 w 222"/>
              <a:gd name="T41" fmla="*/ 37 h 208"/>
              <a:gd name="T42" fmla="*/ 99 w 222"/>
              <a:gd name="T43" fmla="*/ 22 h 208"/>
              <a:gd name="T44" fmla="*/ 99 w 222"/>
              <a:gd name="T45" fmla="*/ 0 h 208"/>
              <a:gd name="T46" fmla="*/ 125 w 222"/>
              <a:gd name="T47" fmla="*/ 0 h 208"/>
              <a:gd name="T48" fmla="*/ 125 w 222"/>
              <a:gd name="T49" fmla="*/ 22 h 208"/>
              <a:gd name="T50" fmla="*/ 187 w 222"/>
              <a:gd name="T51" fmla="*/ 34 h 208"/>
              <a:gd name="T52" fmla="*/ 214 w 222"/>
              <a:gd name="T53" fmla="*/ 61 h 208"/>
              <a:gd name="T54" fmla="*/ 148 w 222"/>
              <a:gd name="T55" fmla="*/ 68 h 208"/>
              <a:gd name="T56" fmla="*/ 139 w 222"/>
              <a:gd name="T57" fmla="*/ 57 h 208"/>
              <a:gd name="T58" fmla="*/ 125 w 222"/>
              <a:gd name="T59" fmla="*/ 51 h 208"/>
              <a:gd name="T60" fmla="*/ 125 w 222"/>
              <a:gd name="T61" fmla="*/ 83 h 208"/>
              <a:gd name="T62" fmla="*/ 198 w 222"/>
              <a:gd name="T63" fmla="*/ 102 h 208"/>
              <a:gd name="T64" fmla="*/ 148 w 222"/>
              <a:gd name="T65" fmla="*/ 152 h 208"/>
              <a:gd name="T66" fmla="*/ 155 w 222"/>
              <a:gd name="T67" fmla="*/ 141 h 208"/>
              <a:gd name="T68" fmla="*/ 149 w 222"/>
              <a:gd name="T69" fmla="*/ 132 h 208"/>
              <a:gd name="T70" fmla="*/ 125 w 222"/>
              <a:gd name="T71" fmla="*/ 124 h 208"/>
              <a:gd name="T72" fmla="*/ 125 w 222"/>
              <a:gd name="T73" fmla="*/ 159 h 208"/>
              <a:gd name="T74" fmla="*/ 148 w 222"/>
              <a:gd name="T75" fmla="*/ 152 h 208"/>
              <a:gd name="T76" fmla="*/ 99 w 222"/>
              <a:gd name="T77" fmla="*/ 79 h 208"/>
              <a:gd name="T78" fmla="*/ 99 w 222"/>
              <a:gd name="T79" fmla="*/ 50 h 208"/>
              <a:gd name="T80" fmla="*/ 83 w 222"/>
              <a:gd name="T81" fmla="*/ 56 h 208"/>
              <a:gd name="T82" fmla="*/ 79 w 222"/>
              <a:gd name="T83" fmla="*/ 64 h 208"/>
              <a:gd name="T84" fmla="*/ 83 w 222"/>
              <a:gd name="T85" fmla="*/ 73 h 208"/>
              <a:gd name="T86" fmla="*/ 99 w 222"/>
              <a:gd name="T87" fmla="*/ 79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2" h="208">
                <a:moveTo>
                  <a:pt x="198" y="102"/>
                </a:moveTo>
                <a:cubicBezTo>
                  <a:pt x="214" y="111"/>
                  <a:pt x="222" y="122"/>
                  <a:pt x="222" y="135"/>
                </a:cubicBezTo>
                <a:cubicBezTo>
                  <a:pt x="222" y="143"/>
                  <a:pt x="219" y="151"/>
                  <a:pt x="214" y="157"/>
                </a:cubicBezTo>
                <a:cubicBezTo>
                  <a:pt x="208" y="164"/>
                  <a:pt x="200" y="170"/>
                  <a:pt x="191" y="174"/>
                </a:cubicBezTo>
                <a:cubicBezTo>
                  <a:pt x="182" y="179"/>
                  <a:pt x="173" y="182"/>
                  <a:pt x="163" y="184"/>
                </a:cubicBezTo>
                <a:cubicBezTo>
                  <a:pt x="152" y="186"/>
                  <a:pt x="140" y="187"/>
                  <a:pt x="125" y="188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188"/>
                  <a:pt x="99" y="188"/>
                  <a:pt x="99" y="188"/>
                </a:cubicBezTo>
                <a:cubicBezTo>
                  <a:pt x="82" y="187"/>
                  <a:pt x="68" y="185"/>
                  <a:pt x="57" y="182"/>
                </a:cubicBezTo>
                <a:cubicBezTo>
                  <a:pt x="46" y="180"/>
                  <a:pt x="36" y="176"/>
                  <a:pt x="28" y="172"/>
                </a:cubicBezTo>
                <a:cubicBezTo>
                  <a:pt x="21" y="167"/>
                  <a:pt x="14" y="163"/>
                  <a:pt x="10" y="157"/>
                </a:cubicBezTo>
                <a:cubicBezTo>
                  <a:pt x="6" y="152"/>
                  <a:pt x="3" y="146"/>
                  <a:pt x="0" y="139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5" y="141"/>
                  <a:pt x="78" y="146"/>
                  <a:pt x="81" y="149"/>
                </a:cubicBezTo>
                <a:cubicBezTo>
                  <a:pt x="85" y="152"/>
                  <a:pt x="91" y="155"/>
                  <a:pt x="99" y="158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75" y="115"/>
                  <a:pt x="58" y="111"/>
                  <a:pt x="48" y="108"/>
                </a:cubicBezTo>
                <a:cubicBezTo>
                  <a:pt x="38" y="105"/>
                  <a:pt x="29" y="100"/>
                  <a:pt x="22" y="94"/>
                </a:cubicBezTo>
                <a:cubicBezTo>
                  <a:pt x="15" y="87"/>
                  <a:pt x="11" y="79"/>
                  <a:pt x="11" y="69"/>
                </a:cubicBezTo>
                <a:cubicBezTo>
                  <a:pt x="11" y="56"/>
                  <a:pt x="18" y="45"/>
                  <a:pt x="33" y="37"/>
                </a:cubicBezTo>
                <a:cubicBezTo>
                  <a:pt x="48" y="28"/>
                  <a:pt x="70" y="23"/>
                  <a:pt x="99" y="22"/>
                </a:cubicBezTo>
                <a:cubicBezTo>
                  <a:pt x="99" y="0"/>
                  <a:pt x="99" y="0"/>
                  <a:pt x="99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52" y="23"/>
                  <a:pt x="173" y="27"/>
                  <a:pt x="187" y="34"/>
                </a:cubicBezTo>
                <a:cubicBezTo>
                  <a:pt x="201" y="41"/>
                  <a:pt x="210" y="50"/>
                  <a:pt x="214" y="61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4" y="63"/>
                  <a:pt x="141" y="59"/>
                  <a:pt x="139" y="57"/>
                </a:cubicBezTo>
                <a:cubicBezTo>
                  <a:pt x="136" y="55"/>
                  <a:pt x="132" y="53"/>
                  <a:pt x="125" y="51"/>
                </a:cubicBezTo>
                <a:cubicBezTo>
                  <a:pt x="125" y="83"/>
                  <a:pt x="125" y="83"/>
                  <a:pt x="125" y="83"/>
                </a:cubicBezTo>
                <a:cubicBezTo>
                  <a:pt x="162" y="89"/>
                  <a:pt x="186" y="95"/>
                  <a:pt x="198" y="102"/>
                </a:cubicBezTo>
                <a:close/>
                <a:moveTo>
                  <a:pt x="148" y="152"/>
                </a:moveTo>
                <a:cubicBezTo>
                  <a:pt x="152" y="149"/>
                  <a:pt x="155" y="145"/>
                  <a:pt x="155" y="141"/>
                </a:cubicBezTo>
                <a:cubicBezTo>
                  <a:pt x="155" y="138"/>
                  <a:pt x="153" y="135"/>
                  <a:pt x="149" y="132"/>
                </a:cubicBezTo>
                <a:cubicBezTo>
                  <a:pt x="145" y="129"/>
                  <a:pt x="137" y="126"/>
                  <a:pt x="125" y="124"/>
                </a:cubicBezTo>
                <a:cubicBezTo>
                  <a:pt x="125" y="159"/>
                  <a:pt x="125" y="159"/>
                  <a:pt x="125" y="159"/>
                </a:cubicBezTo>
                <a:cubicBezTo>
                  <a:pt x="136" y="157"/>
                  <a:pt x="143" y="155"/>
                  <a:pt x="148" y="152"/>
                </a:cubicBezTo>
                <a:close/>
                <a:moveTo>
                  <a:pt x="99" y="79"/>
                </a:moveTo>
                <a:cubicBezTo>
                  <a:pt x="99" y="50"/>
                  <a:pt x="99" y="50"/>
                  <a:pt x="99" y="50"/>
                </a:cubicBezTo>
                <a:cubicBezTo>
                  <a:pt x="92" y="52"/>
                  <a:pt x="86" y="54"/>
                  <a:pt x="83" y="56"/>
                </a:cubicBezTo>
                <a:cubicBezTo>
                  <a:pt x="80" y="59"/>
                  <a:pt x="79" y="61"/>
                  <a:pt x="79" y="64"/>
                </a:cubicBezTo>
                <a:cubicBezTo>
                  <a:pt x="79" y="68"/>
                  <a:pt x="80" y="70"/>
                  <a:pt x="83" y="73"/>
                </a:cubicBezTo>
                <a:cubicBezTo>
                  <a:pt x="86" y="75"/>
                  <a:pt x="92" y="77"/>
                  <a:pt x="99" y="79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40" name="Freeform 165"/>
          <p:cNvSpPr>
            <a:spLocks/>
          </p:cNvSpPr>
          <p:nvPr/>
        </p:nvSpPr>
        <p:spPr bwMode="auto">
          <a:xfrm>
            <a:off x="8221663" y="3748088"/>
            <a:ext cx="166688" cy="260350"/>
          </a:xfrm>
          <a:custGeom>
            <a:avLst/>
            <a:gdLst>
              <a:gd name="T0" fmla="*/ 0 w 69"/>
              <a:gd name="T1" fmla="*/ 41 h 108"/>
              <a:gd name="T2" fmla="*/ 0 w 69"/>
              <a:gd name="T3" fmla="*/ 108 h 108"/>
              <a:gd name="T4" fmla="*/ 69 w 69"/>
              <a:gd name="T5" fmla="*/ 67 h 108"/>
              <a:gd name="T6" fmla="*/ 69 w 69"/>
              <a:gd name="T7" fmla="*/ 0 h 108"/>
              <a:gd name="T8" fmla="*/ 0 w 69"/>
              <a:gd name="T9" fmla="*/ 41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8">
                <a:moveTo>
                  <a:pt x="0" y="41"/>
                </a:moveTo>
                <a:cubicBezTo>
                  <a:pt x="0" y="108"/>
                  <a:pt x="0" y="108"/>
                  <a:pt x="0" y="108"/>
                </a:cubicBezTo>
                <a:cubicBezTo>
                  <a:pt x="27" y="97"/>
                  <a:pt x="51" y="83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51" y="16"/>
                  <a:pt x="27" y="30"/>
                  <a:pt x="0" y="41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41" name="Freeform 166"/>
          <p:cNvSpPr>
            <a:spLocks/>
          </p:cNvSpPr>
          <p:nvPr/>
        </p:nvSpPr>
        <p:spPr bwMode="auto">
          <a:xfrm>
            <a:off x="8016876" y="3860801"/>
            <a:ext cx="166688" cy="200025"/>
          </a:xfrm>
          <a:custGeom>
            <a:avLst/>
            <a:gdLst>
              <a:gd name="T0" fmla="*/ 0 w 69"/>
              <a:gd name="T1" fmla="*/ 16 h 83"/>
              <a:gd name="T2" fmla="*/ 0 w 69"/>
              <a:gd name="T3" fmla="*/ 83 h 83"/>
              <a:gd name="T4" fmla="*/ 69 w 69"/>
              <a:gd name="T5" fmla="*/ 67 h 83"/>
              <a:gd name="T6" fmla="*/ 69 w 69"/>
              <a:gd name="T7" fmla="*/ 0 h 83"/>
              <a:gd name="T8" fmla="*/ 0 w 69"/>
              <a:gd name="T9" fmla="*/ 1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3">
                <a:moveTo>
                  <a:pt x="0" y="16"/>
                </a:moveTo>
                <a:cubicBezTo>
                  <a:pt x="0" y="83"/>
                  <a:pt x="0" y="83"/>
                  <a:pt x="0" y="83"/>
                </a:cubicBezTo>
                <a:cubicBezTo>
                  <a:pt x="24" y="80"/>
                  <a:pt x="47" y="74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47" y="8"/>
                  <a:pt x="24" y="13"/>
                  <a:pt x="0" y="16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42" name="Freeform 167"/>
          <p:cNvSpPr>
            <a:spLocks/>
          </p:cNvSpPr>
          <p:nvPr/>
        </p:nvSpPr>
        <p:spPr bwMode="auto">
          <a:xfrm>
            <a:off x="7605713" y="3863976"/>
            <a:ext cx="166688" cy="196850"/>
          </a:xfrm>
          <a:custGeom>
            <a:avLst/>
            <a:gdLst>
              <a:gd name="T0" fmla="*/ 0 w 69"/>
              <a:gd name="T1" fmla="*/ 0 h 82"/>
              <a:gd name="T2" fmla="*/ 0 w 69"/>
              <a:gd name="T3" fmla="*/ 67 h 82"/>
              <a:gd name="T4" fmla="*/ 69 w 69"/>
              <a:gd name="T5" fmla="*/ 82 h 82"/>
              <a:gd name="T6" fmla="*/ 69 w 69"/>
              <a:gd name="T7" fmla="*/ 16 h 82"/>
              <a:gd name="T8" fmla="*/ 0 w 69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21" y="74"/>
                  <a:pt x="44" y="79"/>
                  <a:pt x="69" y="82"/>
                </a:cubicBezTo>
                <a:cubicBezTo>
                  <a:pt x="69" y="16"/>
                  <a:pt x="69" y="16"/>
                  <a:pt x="69" y="16"/>
                </a:cubicBezTo>
                <a:cubicBezTo>
                  <a:pt x="44" y="13"/>
                  <a:pt x="21" y="7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43" name="Freeform 168"/>
          <p:cNvSpPr>
            <a:spLocks/>
          </p:cNvSpPr>
          <p:nvPr/>
        </p:nvSpPr>
        <p:spPr bwMode="auto">
          <a:xfrm>
            <a:off x="7810501" y="3903663"/>
            <a:ext cx="166688" cy="163513"/>
          </a:xfrm>
          <a:custGeom>
            <a:avLst/>
            <a:gdLst>
              <a:gd name="T0" fmla="*/ 33 w 69"/>
              <a:gd name="T1" fmla="*/ 2 h 68"/>
              <a:gd name="T2" fmla="*/ 0 w 69"/>
              <a:gd name="T3" fmla="*/ 0 h 68"/>
              <a:gd name="T4" fmla="*/ 0 w 69"/>
              <a:gd name="T5" fmla="*/ 67 h 68"/>
              <a:gd name="T6" fmla="*/ 33 w 69"/>
              <a:gd name="T7" fmla="*/ 68 h 68"/>
              <a:gd name="T8" fmla="*/ 69 w 69"/>
              <a:gd name="T9" fmla="*/ 66 h 68"/>
              <a:gd name="T10" fmla="*/ 69 w 69"/>
              <a:gd name="T11" fmla="*/ 0 h 68"/>
              <a:gd name="T12" fmla="*/ 33 w 69"/>
              <a:gd name="T13" fmla="*/ 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" h="68">
                <a:moveTo>
                  <a:pt x="33" y="2"/>
                </a:moveTo>
                <a:cubicBezTo>
                  <a:pt x="22" y="2"/>
                  <a:pt x="11" y="1"/>
                  <a:pt x="0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11" y="68"/>
                  <a:pt x="22" y="68"/>
                  <a:pt x="33" y="68"/>
                </a:cubicBezTo>
                <a:cubicBezTo>
                  <a:pt x="45" y="68"/>
                  <a:pt x="58" y="68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58" y="1"/>
                  <a:pt x="45" y="2"/>
                  <a:pt x="33" y="2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44" name="Freeform 169"/>
          <p:cNvSpPr>
            <a:spLocks/>
          </p:cNvSpPr>
          <p:nvPr/>
        </p:nvSpPr>
        <p:spPr bwMode="auto">
          <a:xfrm>
            <a:off x="7399338" y="3752851"/>
            <a:ext cx="166688" cy="257175"/>
          </a:xfrm>
          <a:custGeom>
            <a:avLst/>
            <a:gdLst>
              <a:gd name="T0" fmla="*/ 0 w 69"/>
              <a:gd name="T1" fmla="*/ 0 h 107"/>
              <a:gd name="T2" fmla="*/ 0 w 69"/>
              <a:gd name="T3" fmla="*/ 67 h 107"/>
              <a:gd name="T4" fmla="*/ 69 w 69"/>
              <a:gd name="T5" fmla="*/ 107 h 107"/>
              <a:gd name="T6" fmla="*/ 69 w 69"/>
              <a:gd name="T7" fmla="*/ 40 h 107"/>
              <a:gd name="T8" fmla="*/ 0 w 69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7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19" y="83"/>
                  <a:pt x="42" y="96"/>
                  <a:pt x="69" y="107"/>
                </a:cubicBezTo>
                <a:cubicBezTo>
                  <a:pt x="69" y="40"/>
                  <a:pt x="69" y="40"/>
                  <a:pt x="69" y="40"/>
                </a:cubicBezTo>
                <a:cubicBezTo>
                  <a:pt x="42" y="30"/>
                  <a:pt x="19" y="16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45" name="Freeform 170"/>
          <p:cNvSpPr>
            <a:spLocks/>
          </p:cNvSpPr>
          <p:nvPr/>
        </p:nvSpPr>
        <p:spPr bwMode="auto">
          <a:xfrm>
            <a:off x="7283451" y="3536951"/>
            <a:ext cx="77788" cy="338138"/>
          </a:xfrm>
          <a:custGeom>
            <a:avLst/>
            <a:gdLst>
              <a:gd name="T0" fmla="*/ 0 w 32"/>
              <a:gd name="T1" fmla="*/ 0 h 141"/>
              <a:gd name="T2" fmla="*/ 0 w 32"/>
              <a:gd name="T3" fmla="*/ 66 h 141"/>
              <a:gd name="T4" fmla="*/ 32 w 32"/>
              <a:gd name="T5" fmla="*/ 141 h 141"/>
              <a:gd name="T6" fmla="*/ 32 w 32"/>
              <a:gd name="T7" fmla="*/ 75 h 141"/>
              <a:gd name="T8" fmla="*/ 0 w 32"/>
              <a:gd name="T9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141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0" y="93"/>
                  <a:pt x="12" y="119"/>
                  <a:pt x="32" y="141"/>
                </a:cubicBezTo>
                <a:cubicBezTo>
                  <a:pt x="32" y="75"/>
                  <a:pt x="32" y="75"/>
                  <a:pt x="32" y="75"/>
                </a:cubicBezTo>
                <a:cubicBezTo>
                  <a:pt x="12" y="52"/>
                  <a:pt x="0" y="27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46" name="Freeform 171"/>
          <p:cNvSpPr>
            <a:spLocks/>
          </p:cNvSpPr>
          <p:nvPr/>
        </p:nvSpPr>
        <p:spPr bwMode="auto">
          <a:xfrm>
            <a:off x="8426451" y="3536951"/>
            <a:ext cx="69850" cy="331788"/>
          </a:xfrm>
          <a:custGeom>
            <a:avLst/>
            <a:gdLst>
              <a:gd name="T0" fmla="*/ 29 w 29"/>
              <a:gd name="T1" fmla="*/ 0 h 138"/>
              <a:gd name="T2" fmla="*/ 0 w 29"/>
              <a:gd name="T3" fmla="*/ 72 h 138"/>
              <a:gd name="T4" fmla="*/ 0 w 29"/>
              <a:gd name="T5" fmla="*/ 138 h 138"/>
              <a:gd name="T6" fmla="*/ 29 w 29"/>
              <a:gd name="T7" fmla="*/ 66 h 138"/>
              <a:gd name="T8" fmla="*/ 29 w 29"/>
              <a:gd name="T9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38">
                <a:moveTo>
                  <a:pt x="29" y="0"/>
                </a:moveTo>
                <a:cubicBezTo>
                  <a:pt x="29" y="26"/>
                  <a:pt x="19" y="50"/>
                  <a:pt x="0" y="72"/>
                </a:cubicBezTo>
                <a:cubicBezTo>
                  <a:pt x="0" y="138"/>
                  <a:pt x="0" y="138"/>
                  <a:pt x="0" y="138"/>
                </a:cubicBezTo>
                <a:cubicBezTo>
                  <a:pt x="19" y="117"/>
                  <a:pt x="29" y="92"/>
                  <a:pt x="29" y="66"/>
                </a:cubicBezTo>
                <a:lnTo>
                  <a:pt x="29" y="0"/>
                </a:ln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47" name="Freeform 172"/>
          <p:cNvSpPr>
            <a:spLocks/>
          </p:cNvSpPr>
          <p:nvPr/>
        </p:nvSpPr>
        <p:spPr bwMode="auto">
          <a:xfrm>
            <a:off x="7566026" y="3849688"/>
            <a:ext cx="39688" cy="174625"/>
          </a:xfrm>
          <a:custGeom>
            <a:avLst/>
            <a:gdLst>
              <a:gd name="T0" fmla="*/ 0 w 17"/>
              <a:gd name="T1" fmla="*/ 0 h 73"/>
              <a:gd name="T2" fmla="*/ 0 w 17"/>
              <a:gd name="T3" fmla="*/ 67 h 73"/>
              <a:gd name="T4" fmla="*/ 17 w 17"/>
              <a:gd name="T5" fmla="*/ 73 h 73"/>
              <a:gd name="T6" fmla="*/ 17 w 17"/>
              <a:gd name="T7" fmla="*/ 6 h 73"/>
              <a:gd name="T8" fmla="*/ 0 w 17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73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6" y="69"/>
                  <a:pt x="11" y="71"/>
                  <a:pt x="17" y="73"/>
                </a:cubicBezTo>
                <a:cubicBezTo>
                  <a:pt x="17" y="6"/>
                  <a:pt x="17" y="6"/>
                  <a:pt x="17" y="6"/>
                </a:cubicBezTo>
                <a:cubicBezTo>
                  <a:pt x="11" y="4"/>
                  <a:pt x="6" y="3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48" name="Freeform 173"/>
          <p:cNvSpPr>
            <a:spLocks/>
          </p:cNvSpPr>
          <p:nvPr/>
        </p:nvSpPr>
        <p:spPr bwMode="auto">
          <a:xfrm>
            <a:off x="8388351" y="3709988"/>
            <a:ext cx="38100" cy="198438"/>
          </a:xfrm>
          <a:custGeom>
            <a:avLst/>
            <a:gdLst>
              <a:gd name="T0" fmla="*/ 0 w 16"/>
              <a:gd name="T1" fmla="*/ 16 h 83"/>
              <a:gd name="T2" fmla="*/ 0 w 16"/>
              <a:gd name="T3" fmla="*/ 83 h 83"/>
              <a:gd name="T4" fmla="*/ 16 w 16"/>
              <a:gd name="T5" fmla="*/ 66 h 83"/>
              <a:gd name="T6" fmla="*/ 16 w 16"/>
              <a:gd name="T7" fmla="*/ 0 h 83"/>
              <a:gd name="T8" fmla="*/ 0 w 16"/>
              <a:gd name="T9" fmla="*/ 1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3">
                <a:moveTo>
                  <a:pt x="0" y="16"/>
                </a:moveTo>
                <a:cubicBezTo>
                  <a:pt x="0" y="83"/>
                  <a:pt x="0" y="83"/>
                  <a:pt x="0" y="83"/>
                </a:cubicBezTo>
                <a:cubicBezTo>
                  <a:pt x="6" y="77"/>
                  <a:pt x="12" y="72"/>
                  <a:pt x="16" y="66"/>
                </a:cubicBezTo>
                <a:cubicBezTo>
                  <a:pt x="16" y="0"/>
                  <a:pt x="16" y="0"/>
                  <a:pt x="16" y="0"/>
                </a:cubicBezTo>
                <a:cubicBezTo>
                  <a:pt x="12" y="5"/>
                  <a:pt x="6" y="11"/>
                  <a:pt x="0" y="16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49" name="Freeform 174"/>
          <p:cNvSpPr>
            <a:spLocks/>
          </p:cNvSpPr>
          <p:nvPr/>
        </p:nvSpPr>
        <p:spPr bwMode="auto">
          <a:xfrm>
            <a:off x="8183563" y="3846513"/>
            <a:ext cx="38100" cy="176213"/>
          </a:xfrm>
          <a:custGeom>
            <a:avLst/>
            <a:gdLst>
              <a:gd name="T0" fmla="*/ 0 w 16"/>
              <a:gd name="T1" fmla="*/ 6 h 73"/>
              <a:gd name="T2" fmla="*/ 0 w 16"/>
              <a:gd name="T3" fmla="*/ 73 h 73"/>
              <a:gd name="T4" fmla="*/ 16 w 16"/>
              <a:gd name="T5" fmla="*/ 67 h 73"/>
              <a:gd name="T6" fmla="*/ 16 w 16"/>
              <a:gd name="T7" fmla="*/ 0 h 73"/>
              <a:gd name="T8" fmla="*/ 0 w 16"/>
              <a:gd name="T9" fmla="*/ 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3">
                <a:moveTo>
                  <a:pt x="0" y="6"/>
                </a:moveTo>
                <a:cubicBezTo>
                  <a:pt x="0" y="73"/>
                  <a:pt x="0" y="73"/>
                  <a:pt x="0" y="73"/>
                </a:cubicBezTo>
                <a:cubicBezTo>
                  <a:pt x="5" y="71"/>
                  <a:pt x="11" y="69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2"/>
                  <a:pt x="5" y="4"/>
                  <a:pt x="0" y="6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50" name="Freeform 175"/>
          <p:cNvSpPr>
            <a:spLocks/>
          </p:cNvSpPr>
          <p:nvPr/>
        </p:nvSpPr>
        <p:spPr bwMode="auto">
          <a:xfrm>
            <a:off x="7361238" y="3716338"/>
            <a:ext cx="38100" cy="196850"/>
          </a:xfrm>
          <a:custGeom>
            <a:avLst/>
            <a:gdLst>
              <a:gd name="T0" fmla="*/ 0 w 16"/>
              <a:gd name="T1" fmla="*/ 0 h 82"/>
              <a:gd name="T2" fmla="*/ 0 w 16"/>
              <a:gd name="T3" fmla="*/ 66 h 82"/>
              <a:gd name="T4" fmla="*/ 16 w 16"/>
              <a:gd name="T5" fmla="*/ 82 h 82"/>
              <a:gd name="T6" fmla="*/ 16 w 16"/>
              <a:gd name="T7" fmla="*/ 15 h 82"/>
              <a:gd name="T8" fmla="*/ 0 w 16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5" y="72"/>
                  <a:pt x="10" y="77"/>
                  <a:pt x="16" y="82"/>
                </a:cubicBezTo>
                <a:cubicBezTo>
                  <a:pt x="16" y="15"/>
                  <a:pt x="16" y="15"/>
                  <a:pt x="16" y="15"/>
                </a:cubicBezTo>
                <a:cubicBezTo>
                  <a:pt x="10" y="10"/>
                  <a:pt x="5" y="5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51" name="Freeform 176"/>
          <p:cNvSpPr>
            <a:spLocks/>
          </p:cNvSpPr>
          <p:nvPr/>
        </p:nvSpPr>
        <p:spPr bwMode="auto">
          <a:xfrm>
            <a:off x="7977188" y="3898901"/>
            <a:ext cx="39688" cy="163513"/>
          </a:xfrm>
          <a:custGeom>
            <a:avLst/>
            <a:gdLst>
              <a:gd name="T0" fmla="*/ 0 w 17"/>
              <a:gd name="T1" fmla="*/ 2 h 68"/>
              <a:gd name="T2" fmla="*/ 0 w 17"/>
              <a:gd name="T3" fmla="*/ 68 h 68"/>
              <a:gd name="T4" fmla="*/ 17 w 17"/>
              <a:gd name="T5" fmla="*/ 67 h 68"/>
              <a:gd name="T6" fmla="*/ 17 w 17"/>
              <a:gd name="T7" fmla="*/ 0 h 68"/>
              <a:gd name="T8" fmla="*/ 0 w 17"/>
              <a:gd name="T9" fmla="*/ 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68">
                <a:moveTo>
                  <a:pt x="0" y="2"/>
                </a:moveTo>
                <a:cubicBezTo>
                  <a:pt x="0" y="68"/>
                  <a:pt x="0" y="68"/>
                  <a:pt x="0" y="68"/>
                </a:cubicBezTo>
                <a:cubicBezTo>
                  <a:pt x="6" y="68"/>
                  <a:pt x="11" y="67"/>
                  <a:pt x="17" y="67"/>
                </a:cubicBezTo>
                <a:cubicBezTo>
                  <a:pt x="17" y="0"/>
                  <a:pt x="17" y="0"/>
                  <a:pt x="17" y="0"/>
                </a:cubicBezTo>
                <a:cubicBezTo>
                  <a:pt x="11" y="1"/>
                  <a:pt x="6" y="1"/>
                  <a:pt x="0" y="2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52" name="Freeform 177"/>
          <p:cNvSpPr>
            <a:spLocks/>
          </p:cNvSpPr>
          <p:nvPr/>
        </p:nvSpPr>
        <p:spPr bwMode="auto">
          <a:xfrm>
            <a:off x="7772401" y="3902076"/>
            <a:ext cx="38100" cy="163513"/>
          </a:xfrm>
          <a:custGeom>
            <a:avLst/>
            <a:gdLst>
              <a:gd name="T0" fmla="*/ 0 w 16"/>
              <a:gd name="T1" fmla="*/ 0 h 68"/>
              <a:gd name="T2" fmla="*/ 0 w 16"/>
              <a:gd name="T3" fmla="*/ 66 h 68"/>
              <a:gd name="T4" fmla="*/ 16 w 16"/>
              <a:gd name="T5" fmla="*/ 68 h 68"/>
              <a:gd name="T6" fmla="*/ 16 w 16"/>
              <a:gd name="T7" fmla="*/ 1 h 68"/>
              <a:gd name="T8" fmla="*/ 0 w 16"/>
              <a:gd name="T9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8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5" y="67"/>
                  <a:pt x="11" y="67"/>
                  <a:pt x="16" y="68"/>
                </a:cubicBezTo>
                <a:cubicBezTo>
                  <a:pt x="16" y="1"/>
                  <a:pt x="16" y="1"/>
                  <a:pt x="16" y="1"/>
                </a:cubicBezTo>
                <a:cubicBezTo>
                  <a:pt x="11" y="1"/>
                  <a:pt x="5" y="0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53" name="Freeform 178"/>
          <p:cNvSpPr>
            <a:spLocks noEditPoints="1"/>
          </p:cNvSpPr>
          <p:nvPr/>
        </p:nvSpPr>
        <p:spPr bwMode="auto">
          <a:xfrm>
            <a:off x="7318376" y="2962276"/>
            <a:ext cx="1211263" cy="744538"/>
          </a:xfrm>
          <a:custGeom>
            <a:avLst/>
            <a:gdLst>
              <a:gd name="T0" fmla="*/ 252 w 504"/>
              <a:gd name="T1" fmla="*/ 0 h 310"/>
              <a:gd name="T2" fmla="*/ 504 w 504"/>
              <a:gd name="T3" fmla="*/ 155 h 310"/>
              <a:gd name="T4" fmla="*/ 252 w 504"/>
              <a:gd name="T5" fmla="*/ 310 h 310"/>
              <a:gd name="T6" fmla="*/ 0 w 504"/>
              <a:gd name="T7" fmla="*/ 155 h 310"/>
              <a:gd name="T8" fmla="*/ 252 w 504"/>
              <a:gd name="T9" fmla="*/ 0 h 310"/>
              <a:gd name="T10" fmla="*/ 252 w 504"/>
              <a:gd name="T11" fmla="*/ 273 h 310"/>
              <a:gd name="T12" fmla="*/ 444 w 504"/>
              <a:gd name="T13" fmla="*/ 155 h 310"/>
              <a:gd name="T14" fmla="*/ 252 w 504"/>
              <a:gd name="T15" fmla="*/ 37 h 310"/>
              <a:gd name="T16" fmla="*/ 60 w 504"/>
              <a:gd name="T17" fmla="*/ 155 h 310"/>
              <a:gd name="T18" fmla="*/ 252 w 504"/>
              <a:gd name="T19" fmla="*/ 273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4" h="310">
                <a:moveTo>
                  <a:pt x="252" y="0"/>
                </a:moveTo>
                <a:cubicBezTo>
                  <a:pt x="391" y="0"/>
                  <a:pt x="504" y="70"/>
                  <a:pt x="504" y="155"/>
                </a:cubicBezTo>
                <a:cubicBezTo>
                  <a:pt x="504" y="241"/>
                  <a:pt x="391" y="310"/>
                  <a:pt x="252" y="310"/>
                </a:cubicBezTo>
                <a:cubicBezTo>
                  <a:pt x="113" y="310"/>
                  <a:pt x="0" y="241"/>
                  <a:pt x="0" y="155"/>
                </a:cubicBezTo>
                <a:cubicBezTo>
                  <a:pt x="0" y="70"/>
                  <a:pt x="113" y="0"/>
                  <a:pt x="252" y="0"/>
                </a:cubicBezTo>
                <a:close/>
                <a:moveTo>
                  <a:pt x="252" y="273"/>
                </a:moveTo>
                <a:cubicBezTo>
                  <a:pt x="358" y="273"/>
                  <a:pt x="444" y="220"/>
                  <a:pt x="444" y="155"/>
                </a:cubicBezTo>
                <a:cubicBezTo>
                  <a:pt x="444" y="90"/>
                  <a:pt x="358" y="37"/>
                  <a:pt x="252" y="37"/>
                </a:cubicBezTo>
                <a:cubicBezTo>
                  <a:pt x="146" y="37"/>
                  <a:pt x="60" y="90"/>
                  <a:pt x="60" y="155"/>
                </a:cubicBezTo>
                <a:cubicBezTo>
                  <a:pt x="60" y="220"/>
                  <a:pt x="146" y="273"/>
                  <a:pt x="252" y="273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54" name="Freeform 179"/>
          <p:cNvSpPr>
            <a:spLocks noEditPoints="1"/>
          </p:cNvSpPr>
          <p:nvPr/>
        </p:nvSpPr>
        <p:spPr bwMode="auto">
          <a:xfrm>
            <a:off x="7847013" y="3201988"/>
            <a:ext cx="182563" cy="261938"/>
          </a:xfrm>
          <a:custGeom>
            <a:avLst/>
            <a:gdLst>
              <a:gd name="T0" fmla="*/ 4 w 76"/>
              <a:gd name="T1" fmla="*/ 6 h 109"/>
              <a:gd name="T2" fmla="*/ 20 w 76"/>
              <a:gd name="T3" fmla="*/ 0 h 109"/>
              <a:gd name="T4" fmla="*/ 20 w 76"/>
              <a:gd name="T5" fmla="*/ 28 h 109"/>
              <a:gd name="T6" fmla="*/ 4 w 76"/>
              <a:gd name="T7" fmla="*/ 22 h 109"/>
              <a:gd name="T8" fmla="*/ 0 w 76"/>
              <a:gd name="T9" fmla="*/ 14 h 109"/>
              <a:gd name="T10" fmla="*/ 4 w 76"/>
              <a:gd name="T11" fmla="*/ 6 h 109"/>
              <a:gd name="T12" fmla="*/ 46 w 76"/>
              <a:gd name="T13" fmla="*/ 109 h 109"/>
              <a:gd name="T14" fmla="*/ 69 w 76"/>
              <a:gd name="T15" fmla="*/ 102 h 109"/>
              <a:gd name="T16" fmla="*/ 76 w 76"/>
              <a:gd name="T17" fmla="*/ 91 h 109"/>
              <a:gd name="T18" fmla="*/ 70 w 76"/>
              <a:gd name="T19" fmla="*/ 81 h 109"/>
              <a:gd name="T20" fmla="*/ 46 w 76"/>
              <a:gd name="T21" fmla="*/ 73 h 109"/>
              <a:gd name="T22" fmla="*/ 46 w 76"/>
              <a:gd name="T23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6" h="109">
                <a:moveTo>
                  <a:pt x="4" y="6"/>
                </a:moveTo>
                <a:cubicBezTo>
                  <a:pt x="7" y="4"/>
                  <a:pt x="13" y="2"/>
                  <a:pt x="20" y="0"/>
                </a:cubicBezTo>
                <a:cubicBezTo>
                  <a:pt x="20" y="28"/>
                  <a:pt x="20" y="28"/>
                  <a:pt x="20" y="28"/>
                </a:cubicBezTo>
                <a:cubicBezTo>
                  <a:pt x="13" y="27"/>
                  <a:pt x="7" y="25"/>
                  <a:pt x="4" y="22"/>
                </a:cubicBezTo>
                <a:cubicBezTo>
                  <a:pt x="1" y="20"/>
                  <a:pt x="0" y="17"/>
                  <a:pt x="0" y="14"/>
                </a:cubicBezTo>
                <a:cubicBezTo>
                  <a:pt x="0" y="11"/>
                  <a:pt x="1" y="8"/>
                  <a:pt x="4" y="6"/>
                </a:cubicBezTo>
                <a:close/>
                <a:moveTo>
                  <a:pt x="46" y="109"/>
                </a:moveTo>
                <a:cubicBezTo>
                  <a:pt x="56" y="107"/>
                  <a:pt x="64" y="105"/>
                  <a:pt x="69" y="102"/>
                </a:cubicBezTo>
                <a:cubicBezTo>
                  <a:pt x="73" y="98"/>
                  <a:pt x="76" y="95"/>
                  <a:pt x="76" y="91"/>
                </a:cubicBezTo>
                <a:cubicBezTo>
                  <a:pt x="76" y="87"/>
                  <a:pt x="74" y="84"/>
                  <a:pt x="70" y="81"/>
                </a:cubicBezTo>
                <a:cubicBezTo>
                  <a:pt x="66" y="78"/>
                  <a:pt x="58" y="76"/>
                  <a:pt x="46" y="73"/>
                </a:cubicBezTo>
                <a:lnTo>
                  <a:pt x="46" y="109"/>
                </a:ln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55" name="Freeform 180"/>
          <p:cNvSpPr>
            <a:spLocks noEditPoints="1"/>
          </p:cNvSpPr>
          <p:nvPr/>
        </p:nvSpPr>
        <p:spPr bwMode="auto">
          <a:xfrm>
            <a:off x="7462838" y="3051176"/>
            <a:ext cx="922338" cy="566738"/>
          </a:xfrm>
          <a:custGeom>
            <a:avLst/>
            <a:gdLst>
              <a:gd name="T0" fmla="*/ 192 w 384"/>
              <a:gd name="T1" fmla="*/ 0 h 236"/>
              <a:gd name="T2" fmla="*/ 384 w 384"/>
              <a:gd name="T3" fmla="*/ 118 h 236"/>
              <a:gd name="T4" fmla="*/ 192 w 384"/>
              <a:gd name="T5" fmla="*/ 236 h 236"/>
              <a:gd name="T6" fmla="*/ 0 w 384"/>
              <a:gd name="T7" fmla="*/ 118 h 236"/>
              <a:gd name="T8" fmla="*/ 192 w 384"/>
              <a:gd name="T9" fmla="*/ 0 h 236"/>
              <a:gd name="T10" fmla="*/ 294 w 384"/>
              <a:gd name="T11" fmla="*/ 170 h 236"/>
              <a:gd name="T12" fmla="*/ 303 w 384"/>
              <a:gd name="T13" fmla="*/ 148 h 236"/>
              <a:gd name="T14" fmla="*/ 279 w 384"/>
              <a:gd name="T15" fmla="*/ 114 h 236"/>
              <a:gd name="T16" fmla="*/ 206 w 384"/>
              <a:gd name="T17" fmla="*/ 96 h 236"/>
              <a:gd name="T18" fmla="*/ 206 w 384"/>
              <a:gd name="T19" fmla="*/ 64 h 236"/>
              <a:gd name="T20" fmla="*/ 220 w 384"/>
              <a:gd name="T21" fmla="*/ 70 h 236"/>
              <a:gd name="T22" fmla="*/ 229 w 384"/>
              <a:gd name="T23" fmla="*/ 81 h 236"/>
              <a:gd name="T24" fmla="*/ 295 w 384"/>
              <a:gd name="T25" fmla="*/ 74 h 236"/>
              <a:gd name="T26" fmla="*/ 268 w 384"/>
              <a:gd name="T27" fmla="*/ 46 h 236"/>
              <a:gd name="T28" fmla="*/ 206 w 384"/>
              <a:gd name="T29" fmla="*/ 35 h 236"/>
              <a:gd name="T30" fmla="*/ 206 w 384"/>
              <a:gd name="T31" fmla="*/ 13 h 236"/>
              <a:gd name="T32" fmla="*/ 180 w 384"/>
              <a:gd name="T33" fmla="*/ 13 h 236"/>
              <a:gd name="T34" fmla="*/ 180 w 384"/>
              <a:gd name="T35" fmla="*/ 35 h 236"/>
              <a:gd name="T36" fmla="*/ 114 w 384"/>
              <a:gd name="T37" fmla="*/ 49 h 236"/>
              <a:gd name="T38" fmla="*/ 92 w 384"/>
              <a:gd name="T39" fmla="*/ 82 h 236"/>
              <a:gd name="T40" fmla="*/ 103 w 384"/>
              <a:gd name="T41" fmla="*/ 106 h 236"/>
              <a:gd name="T42" fmla="*/ 129 w 384"/>
              <a:gd name="T43" fmla="*/ 121 h 236"/>
              <a:gd name="T44" fmla="*/ 180 w 384"/>
              <a:gd name="T45" fmla="*/ 132 h 236"/>
              <a:gd name="T46" fmla="*/ 180 w 384"/>
              <a:gd name="T47" fmla="*/ 170 h 236"/>
              <a:gd name="T48" fmla="*/ 162 w 384"/>
              <a:gd name="T49" fmla="*/ 162 h 236"/>
              <a:gd name="T50" fmla="*/ 154 w 384"/>
              <a:gd name="T51" fmla="*/ 146 h 236"/>
              <a:gd name="T52" fmla="*/ 81 w 384"/>
              <a:gd name="T53" fmla="*/ 151 h 236"/>
              <a:gd name="T54" fmla="*/ 91 w 384"/>
              <a:gd name="T55" fmla="*/ 170 h 236"/>
              <a:gd name="T56" fmla="*/ 109 w 384"/>
              <a:gd name="T57" fmla="*/ 184 h 236"/>
              <a:gd name="T58" fmla="*/ 138 w 384"/>
              <a:gd name="T59" fmla="*/ 195 h 236"/>
              <a:gd name="T60" fmla="*/ 180 w 384"/>
              <a:gd name="T61" fmla="*/ 200 h 236"/>
              <a:gd name="T62" fmla="*/ 180 w 384"/>
              <a:gd name="T63" fmla="*/ 221 h 236"/>
              <a:gd name="T64" fmla="*/ 206 w 384"/>
              <a:gd name="T65" fmla="*/ 221 h 236"/>
              <a:gd name="T66" fmla="*/ 206 w 384"/>
              <a:gd name="T67" fmla="*/ 200 h 236"/>
              <a:gd name="T68" fmla="*/ 243 w 384"/>
              <a:gd name="T69" fmla="*/ 197 h 236"/>
              <a:gd name="T70" fmla="*/ 272 w 384"/>
              <a:gd name="T71" fmla="*/ 187 h 236"/>
              <a:gd name="T72" fmla="*/ 294 w 384"/>
              <a:gd name="T73" fmla="*/ 17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4" h="236">
                <a:moveTo>
                  <a:pt x="192" y="0"/>
                </a:moveTo>
                <a:cubicBezTo>
                  <a:pt x="298" y="0"/>
                  <a:pt x="384" y="53"/>
                  <a:pt x="384" y="118"/>
                </a:cubicBezTo>
                <a:cubicBezTo>
                  <a:pt x="384" y="183"/>
                  <a:pt x="298" y="236"/>
                  <a:pt x="192" y="236"/>
                </a:cubicBezTo>
                <a:cubicBezTo>
                  <a:pt x="86" y="236"/>
                  <a:pt x="0" y="183"/>
                  <a:pt x="0" y="118"/>
                </a:cubicBezTo>
                <a:cubicBezTo>
                  <a:pt x="0" y="53"/>
                  <a:pt x="86" y="0"/>
                  <a:pt x="192" y="0"/>
                </a:cubicBezTo>
                <a:close/>
                <a:moveTo>
                  <a:pt x="294" y="170"/>
                </a:moveTo>
                <a:cubicBezTo>
                  <a:pt x="300" y="164"/>
                  <a:pt x="303" y="156"/>
                  <a:pt x="303" y="148"/>
                </a:cubicBezTo>
                <a:cubicBezTo>
                  <a:pt x="303" y="135"/>
                  <a:pt x="295" y="123"/>
                  <a:pt x="279" y="114"/>
                </a:cubicBezTo>
                <a:cubicBezTo>
                  <a:pt x="267" y="108"/>
                  <a:pt x="243" y="101"/>
                  <a:pt x="206" y="96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12" y="66"/>
                  <a:pt x="217" y="68"/>
                  <a:pt x="220" y="70"/>
                </a:cubicBezTo>
                <a:cubicBezTo>
                  <a:pt x="222" y="72"/>
                  <a:pt x="225" y="75"/>
                  <a:pt x="229" y="81"/>
                </a:cubicBezTo>
                <a:cubicBezTo>
                  <a:pt x="295" y="74"/>
                  <a:pt x="295" y="74"/>
                  <a:pt x="295" y="74"/>
                </a:cubicBezTo>
                <a:cubicBezTo>
                  <a:pt x="291" y="62"/>
                  <a:pt x="282" y="53"/>
                  <a:pt x="268" y="46"/>
                </a:cubicBezTo>
                <a:cubicBezTo>
                  <a:pt x="253" y="40"/>
                  <a:pt x="233" y="36"/>
                  <a:pt x="206" y="35"/>
                </a:cubicBezTo>
                <a:cubicBezTo>
                  <a:pt x="206" y="13"/>
                  <a:pt x="206" y="13"/>
                  <a:pt x="206" y="13"/>
                </a:cubicBezTo>
                <a:cubicBezTo>
                  <a:pt x="180" y="13"/>
                  <a:pt x="180" y="13"/>
                  <a:pt x="180" y="13"/>
                </a:cubicBezTo>
                <a:cubicBezTo>
                  <a:pt x="180" y="35"/>
                  <a:pt x="180" y="35"/>
                  <a:pt x="180" y="35"/>
                </a:cubicBezTo>
                <a:cubicBezTo>
                  <a:pt x="151" y="36"/>
                  <a:pt x="129" y="41"/>
                  <a:pt x="114" y="49"/>
                </a:cubicBezTo>
                <a:cubicBezTo>
                  <a:pt x="99" y="58"/>
                  <a:pt x="92" y="69"/>
                  <a:pt x="92" y="82"/>
                </a:cubicBezTo>
                <a:cubicBezTo>
                  <a:pt x="92" y="92"/>
                  <a:pt x="95" y="100"/>
                  <a:pt x="103" y="106"/>
                </a:cubicBezTo>
                <a:cubicBezTo>
                  <a:pt x="110" y="113"/>
                  <a:pt x="119" y="118"/>
                  <a:pt x="129" y="121"/>
                </a:cubicBezTo>
                <a:cubicBezTo>
                  <a:pt x="139" y="124"/>
                  <a:pt x="156" y="127"/>
                  <a:pt x="180" y="132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2" y="168"/>
                  <a:pt x="166" y="165"/>
                  <a:pt x="162" y="162"/>
                </a:cubicBezTo>
                <a:cubicBezTo>
                  <a:pt x="159" y="159"/>
                  <a:pt x="156" y="153"/>
                  <a:pt x="154" y="146"/>
                </a:cubicBezTo>
                <a:cubicBezTo>
                  <a:pt x="81" y="151"/>
                  <a:pt x="81" y="151"/>
                  <a:pt x="81" y="151"/>
                </a:cubicBezTo>
                <a:cubicBezTo>
                  <a:pt x="83" y="159"/>
                  <a:pt x="87" y="165"/>
                  <a:pt x="91" y="170"/>
                </a:cubicBezTo>
                <a:cubicBezTo>
                  <a:pt x="95" y="175"/>
                  <a:pt x="101" y="180"/>
                  <a:pt x="109" y="184"/>
                </a:cubicBezTo>
                <a:cubicBezTo>
                  <a:pt x="117" y="189"/>
                  <a:pt x="127" y="192"/>
                  <a:pt x="138" y="195"/>
                </a:cubicBezTo>
                <a:cubicBezTo>
                  <a:pt x="148" y="198"/>
                  <a:pt x="163" y="199"/>
                  <a:pt x="180" y="200"/>
                </a:cubicBezTo>
                <a:cubicBezTo>
                  <a:pt x="180" y="221"/>
                  <a:pt x="180" y="221"/>
                  <a:pt x="180" y="221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06" y="200"/>
                  <a:pt x="206" y="200"/>
                  <a:pt x="206" y="200"/>
                </a:cubicBezTo>
                <a:cubicBezTo>
                  <a:pt x="221" y="200"/>
                  <a:pt x="233" y="199"/>
                  <a:pt x="243" y="197"/>
                </a:cubicBezTo>
                <a:cubicBezTo>
                  <a:pt x="254" y="195"/>
                  <a:pt x="263" y="191"/>
                  <a:pt x="272" y="187"/>
                </a:cubicBezTo>
                <a:cubicBezTo>
                  <a:pt x="281" y="182"/>
                  <a:pt x="289" y="177"/>
                  <a:pt x="294" y="17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56" name="Freeform 181"/>
          <p:cNvSpPr>
            <a:spLocks noEditPoints="1"/>
          </p:cNvSpPr>
          <p:nvPr/>
        </p:nvSpPr>
        <p:spPr bwMode="auto">
          <a:xfrm>
            <a:off x="7656513" y="3081338"/>
            <a:ext cx="533400" cy="500063"/>
          </a:xfrm>
          <a:custGeom>
            <a:avLst/>
            <a:gdLst>
              <a:gd name="T0" fmla="*/ 198 w 222"/>
              <a:gd name="T1" fmla="*/ 101 h 208"/>
              <a:gd name="T2" fmla="*/ 222 w 222"/>
              <a:gd name="T3" fmla="*/ 135 h 208"/>
              <a:gd name="T4" fmla="*/ 213 w 222"/>
              <a:gd name="T5" fmla="*/ 157 h 208"/>
              <a:gd name="T6" fmla="*/ 191 w 222"/>
              <a:gd name="T7" fmla="*/ 174 h 208"/>
              <a:gd name="T8" fmla="*/ 162 w 222"/>
              <a:gd name="T9" fmla="*/ 184 h 208"/>
              <a:gd name="T10" fmla="*/ 125 w 222"/>
              <a:gd name="T11" fmla="*/ 187 h 208"/>
              <a:gd name="T12" fmla="*/ 125 w 222"/>
              <a:gd name="T13" fmla="*/ 208 h 208"/>
              <a:gd name="T14" fmla="*/ 99 w 222"/>
              <a:gd name="T15" fmla="*/ 208 h 208"/>
              <a:gd name="T16" fmla="*/ 99 w 222"/>
              <a:gd name="T17" fmla="*/ 187 h 208"/>
              <a:gd name="T18" fmla="*/ 57 w 222"/>
              <a:gd name="T19" fmla="*/ 182 h 208"/>
              <a:gd name="T20" fmla="*/ 28 w 222"/>
              <a:gd name="T21" fmla="*/ 171 h 208"/>
              <a:gd name="T22" fmla="*/ 10 w 222"/>
              <a:gd name="T23" fmla="*/ 157 h 208"/>
              <a:gd name="T24" fmla="*/ 0 w 222"/>
              <a:gd name="T25" fmla="*/ 138 h 208"/>
              <a:gd name="T26" fmla="*/ 73 w 222"/>
              <a:gd name="T27" fmla="*/ 133 h 208"/>
              <a:gd name="T28" fmla="*/ 81 w 222"/>
              <a:gd name="T29" fmla="*/ 149 h 208"/>
              <a:gd name="T30" fmla="*/ 99 w 222"/>
              <a:gd name="T31" fmla="*/ 157 h 208"/>
              <a:gd name="T32" fmla="*/ 99 w 222"/>
              <a:gd name="T33" fmla="*/ 119 h 208"/>
              <a:gd name="T34" fmla="*/ 48 w 222"/>
              <a:gd name="T35" fmla="*/ 108 h 208"/>
              <a:gd name="T36" fmla="*/ 22 w 222"/>
              <a:gd name="T37" fmla="*/ 93 h 208"/>
              <a:gd name="T38" fmla="*/ 11 w 222"/>
              <a:gd name="T39" fmla="*/ 69 h 208"/>
              <a:gd name="T40" fmla="*/ 33 w 222"/>
              <a:gd name="T41" fmla="*/ 36 h 208"/>
              <a:gd name="T42" fmla="*/ 99 w 222"/>
              <a:gd name="T43" fmla="*/ 22 h 208"/>
              <a:gd name="T44" fmla="*/ 99 w 222"/>
              <a:gd name="T45" fmla="*/ 0 h 208"/>
              <a:gd name="T46" fmla="*/ 125 w 222"/>
              <a:gd name="T47" fmla="*/ 0 h 208"/>
              <a:gd name="T48" fmla="*/ 125 w 222"/>
              <a:gd name="T49" fmla="*/ 22 h 208"/>
              <a:gd name="T50" fmla="*/ 187 w 222"/>
              <a:gd name="T51" fmla="*/ 33 h 208"/>
              <a:gd name="T52" fmla="*/ 214 w 222"/>
              <a:gd name="T53" fmla="*/ 61 h 208"/>
              <a:gd name="T54" fmla="*/ 148 w 222"/>
              <a:gd name="T55" fmla="*/ 68 h 208"/>
              <a:gd name="T56" fmla="*/ 139 w 222"/>
              <a:gd name="T57" fmla="*/ 57 h 208"/>
              <a:gd name="T58" fmla="*/ 125 w 222"/>
              <a:gd name="T59" fmla="*/ 51 h 208"/>
              <a:gd name="T60" fmla="*/ 125 w 222"/>
              <a:gd name="T61" fmla="*/ 83 h 208"/>
              <a:gd name="T62" fmla="*/ 198 w 222"/>
              <a:gd name="T63" fmla="*/ 101 h 208"/>
              <a:gd name="T64" fmla="*/ 148 w 222"/>
              <a:gd name="T65" fmla="*/ 152 h 208"/>
              <a:gd name="T66" fmla="*/ 155 w 222"/>
              <a:gd name="T67" fmla="*/ 141 h 208"/>
              <a:gd name="T68" fmla="*/ 149 w 222"/>
              <a:gd name="T69" fmla="*/ 131 h 208"/>
              <a:gd name="T70" fmla="*/ 125 w 222"/>
              <a:gd name="T71" fmla="*/ 123 h 208"/>
              <a:gd name="T72" fmla="*/ 125 w 222"/>
              <a:gd name="T73" fmla="*/ 159 h 208"/>
              <a:gd name="T74" fmla="*/ 148 w 222"/>
              <a:gd name="T75" fmla="*/ 152 h 208"/>
              <a:gd name="T76" fmla="*/ 99 w 222"/>
              <a:gd name="T77" fmla="*/ 78 h 208"/>
              <a:gd name="T78" fmla="*/ 99 w 222"/>
              <a:gd name="T79" fmla="*/ 50 h 208"/>
              <a:gd name="T80" fmla="*/ 83 w 222"/>
              <a:gd name="T81" fmla="*/ 56 h 208"/>
              <a:gd name="T82" fmla="*/ 79 w 222"/>
              <a:gd name="T83" fmla="*/ 64 h 208"/>
              <a:gd name="T84" fmla="*/ 83 w 222"/>
              <a:gd name="T85" fmla="*/ 72 h 208"/>
              <a:gd name="T86" fmla="*/ 99 w 222"/>
              <a:gd name="T87" fmla="*/ 7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2" h="208">
                <a:moveTo>
                  <a:pt x="198" y="101"/>
                </a:moveTo>
                <a:cubicBezTo>
                  <a:pt x="214" y="110"/>
                  <a:pt x="222" y="122"/>
                  <a:pt x="222" y="135"/>
                </a:cubicBezTo>
                <a:cubicBezTo>
                  <a:pt x="222" y="143"/>
                  <a:pt x="219" y="151"/>
                  <a:pt x="213" y="157"/>
                </a:cubicBezTo>
                <a:cubicBezTo>
                  <a:pt x="208" y="164"/>
                  <a:pt x="200" y="169"/>
                  <a:pt x="191" y="174"/>
                </a:cubicBezTo>
                <a:cubicBezTo>
                  <a:pt x="182" y="178"/>
                  <a:pt x="173" y="182"/>
                  <a:pt x="162" y="184"/>
                </a:cubicBezTo>
                <a:cubicBezTo>
                  <a:pt x="152" y="186"/>
                  <a:pt x="140" y="187"/>
                  <a:pt x="125" y="187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82" y="186"/>
                  <a:pt x="67" y="185"/>
                  <a:pt x="57" y="182"/>
                </a:cubicBezTo>
                <a:cubicBezTo>
                  <a:pt x="46" y="179"/>
                  <a:pt x="36" y="176"/>
                  <a:pt x="28" y="171"/>
                </a:cubicBezTo>
                <a:cubicBezTo>
                  <a:pt x="20" y="167"/>
                  <a:pt x="14" y="162"/>
                  <a:pt x="10" y="157"/>
                </a:cubicBezTo>
                <a:cubicBezTo>
                  <a:pt x="6" y="152"/>
                  <a:pt x="2" y="146"/>
                  <a:pt x="0" y="138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5" y="140"/>
                  <a:pt x="78" y="146"/>
                  <a:pt x="81" y="149"/>
                </a:cubicBezTo>
                <a:cubicBezTo>
                  <a:pt x="85" y="152"/>
                  <a:pt x="91" y="155"/>
                  <a:pt x="99" y="157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75" y="114"/>
                  <a:pt x="58" y="111"/>
                  <a:pt x="48" y="108"/>
                </a:cubicBezTo>
                <a:cubicBezTo>
                  <a:pt x="38" y="105"/>
                  <a:pt x="29" y="100"/>
                  <a:pt x="22" y="93"/>
                </a:cubicBezTo>
                <a:cubicBezTo>
                  <a:pt x="14" y="87"/>
                  <a:pt x="11" y="79"/>
                  <a:pt x="11" y="69"/>
                </a:cubicBezTo>
                <a:cubicBezTo>
                  <a:pt x="11" y="56"/>
                  <a:pt x="18" y="45"/>
                  <a:pt x="33" y="36"/>
                </a:cubicBezTo>
                <a:cubicBezTo>
                  <a:pt x="48" y="28"/>
                  <a:pt x="70" y="23"/>
                  <a:pt x="99" y="22"/>
                </a:cubicBezTo>
                <a:cubicBezTo>
                  <a:pt x="99" y="0"/>
                  <a:pt x="99" y="0"/>
                  <a:pt x="99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52" y="23"/>
                  <a:pt x="172" y="27"/>
                  <a:pt x="187" y="33"/>
                </a:cubicBezTo>
                <a:cubicBezTo>
                  <a:pt x="201" y="40"/>
                  <a:pt x="210" y="49"/>
                  <a:pt x="214" y="61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4" y="62"/>
                  <a:pt x="141" y="59"/>
                  <a:pt x="139" y="57"/>
                </a:cubicBezTo>
                <a:cubicBezTo>
                  <a:pt x="136" y="55"/>
                  <a:pt x="131" y="53"/>
                  <a:pt x="125" y="51"/>
                </a:cubicBezTo>
                <a:cubicBezTo>
                  <a:pt x="125" y="83"/>
                  <a:pt x="125" y="83"/>
                  <a:pt x="125" y="83"/>
                </a:cubicBezTo>
                <a:cubicBezTo>
                  <a:pt x="162" y="88"/>
                  <a:pt x="186" y="95"/>
                  <a:pt x="198" y="101"/>
                </a:cubicBezTo>
                <a:close/>
                <a:moveTo>
                  <a:pt x="148" y="152"/>
                </a:moveTo>
                <a:cubicBezTo>
                  <a:pt x="152" y="148"/>
                  <a:pt x="155" y="145"/>
                  <a:pt x="155" y="141"/>
                </a:cubicBezTo>
                <a:cubicBezTo>
                  <a:pt x="155" y="137"/>
                  <a:pt x="153" y="134"/>
                  <a:pt x="149" y="131"/>
                </a:cubicBezTo>
                <a:cubicBezTo>
                  <a:pt x="145" y="128"/>
                  <a:pt x="137" y="126"/>
                  <a:pt x="125" y="123"/>
                </a:cubicBezTo>
                <a:cubicBezTo>
                  <a:pt x="125" y="159"/>
                  <a:pt x="125" y="159"/>
                  <a:pt x="125" y="159"/>
                </a:cubicBezTo>
                <a:cubicBezTo>
                  <a:pt x="135" y="157"/>
                  <a:pt x="143" y="155"/>
                  <a:pt x="148" y="152"/>
                </a:cubicBezTo>
                <a:close/>
                <a:moveTo>
                  <a:pt x="99" y="78"/>
                </a:moveTo>
                <a:cubicBezTo>
                  <a:pt x="99" y="50"/>
                  <a:pt x="99" y="50"/>
                  <a:pt x="99" y="50"/>
                </a:cubicBezTo>
                <a:cubicBezTo>
                  <a:pt x="92" y="52"/>
                  <a:pt x="86" y="54"/>
                  <a:pt x="83" y="56"/>
                </a:cubicBezTo>
                <a:cubicBezTo>
                  <a:pt x="80" y="58"/>
                  <a:pt x="79" y="61"/>
                  <a:pt x="79" y="64"/>
                </a:cubicBezTo>
                <a:cubicBezTo>
                  <a:pt x="79" y="67"/>
                  <a:pt x="80" y="70"/>
                  <a:pt x="83" y="72"/>
                </a:cubicBezTo>
                <a:cubicBezTo>
                  <a:pt x="86" y="75"/>
                  <a:pt x="92" y="77"/>
                  <a:pt x="99" y="78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57" name="Freeform 182"/>
          <p:cNvSpPr>
            <a:spLocks/>
          </p:cNvSpPr>
          <p:nvPr/>
        </p:nvSpPr>
        <p:spPr bwMode="auto">
          <a:xfrm>
            <a:off x="8255001" y="3548063"/>
            <a:ext cx="166688" cy="260350"/>
          </a:xfrm>
          <a:custGeom>
            <a:avLst/>
            <a:gdLst>
              <a:gd name="T0" fmla="*/ 0 w 69"/>
              <a:gd name="T1" fmla="*/ 41 h 108"/>
              <a:gd name="T2" fmla="*/ 0 w 69"/>
              <a:gd name="T3" fmla="*/ 108 h 108"/>
              <a:gd name="T4" fmla="*/ 69 w 69"/>
              <a:gd name="T5" fmla="*/ 66 h 108"/>
              <a:gd name="T6" fmla="*/ 69 w 69"/>
              <a:gd name="T7" fmla="*/ 0 h 108"/>
              <a:gd name="T8" fmla="*/ 0 w 69"/>
              <a:gd name="T9" fmla="*/ 41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8">
                <a:moveTo>
                  <a:pt x="0" y="41"/>
                </a:moveTo>
                <a:cubicBezTo>
                  <a:pt x="0" y="108"/>
                  <a:pt x="0" y="108"/>
                  <a:pt x="0" y="108"/>
                </a:cubicBezTo>
                <a:cubicBezTo>
                  <a:pt x="27" y="97"/>
                  <a:pt x="51" y="83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51" y="16"/>
                  <a:pt x="27" y="30"/>
                  <a:pt x="0" y="41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58" name="Freeform 183"/>
          <p:cNvSpPr>
            <a:spLocks/>
          </p:cNvSpPr>
          <p:nvPr/>
        </p:nvSpPr>
        <p:spPr bwMode="auto">
          <a:xfrm>
            <a:off x="8048626" y="3660776"/>
            <a:ext cx="168275" cy="198438"/>
          </a:xfrm>
          <a:custGeom>
            <a:avLst/>
            <a:gdLst>
              <a:gd name="T0" fmla="*/ 0 w 70"/>
              <a:gd name="T1" fmla="*/ 16 h 82"/>
              <a:gd name="T2" fmla="*/ 0 w 70"/>
              <a:gd name="T3" fmla="*/ 82 h 82"/>
              <a:gd name="T4" fmla="*/ 70 w 70"/>
              <a:gd name="T5" fmla="*/ 67 h 82"/>
              <a:gd name="T6" fmla="*/ 70 w 70"/>
              <a:gd name="T7" fmla="*/ 0 h 82"/>
              <a:gd name="T8" fmla="*/ 0 w 70"/>
              <a:gd name="T9" fmla="*/ 16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82">
                <a:moveTo>
                  <a:pt x="0" y="16"/>
                </a:moveTo>
                <a:cubicBezTo>
                  <a:pt x="0" y="82"/>
                  <a:pt x="0" y="82"/>
                  <a:pt x="0" y="82"/>
                </a:cubicBezTo>
                <a:cubicBezTo>
                  <a:pt x="25" y="79"/>
                  <a:pt x="48" y="74"/>
                  <a:pt x="70" y="67"/>
                </a:cubicBezTo>
                <a:cubicBezTo>
                  <a:pt x="70" y="0"/>
                  <a:pt x="70" y="0"/>
                  <a:pt x="70" y="0"/>
                </a:cubicBezTo>
                <a:cubicBezTo>
                  <a:pt x="48" y="7"/>
                  <a:pt x="25" y="13"/>
                  <a:pt x="0" y="16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59" name="Freeform 184"/>
          <p:cNvSpPr>
            <a:spLocks/>
          </p:cNvSpPr>
          <p:nvPr/>
        </p:nvSpPr>
        <p:spPr bwMode="auto">
          <a:xfrm>
            <a:off x="7637463" y="3663951"/>
            <a:ext cx="168275" cy="196850"/>
          </a:xfrm>
          <a:custGeom>
            <a:avLst/>
            <a:gdLst>
              <a:gd name="T0" fmla="*/ 0 w 70"/>
              <a:gd name="T1" fmla="*/ 0 h 82"/>
              <a:gd name="T2" fmla="*/ 0 w 70"/>
              <a:gd name="T3" fmla="*/ 67 h 82"/>
              <a:gd name="T4" fmla="*/ 70 w 70"/>
              <a:gd name="T5" fmla="*/ 82 h 82"/>
              <a:gd name="T6" fmla="*/ 70 w 70"/>
              <a:gd name="T7" fmla="*/ 15 h 82"/>
              <a:gd name="T8" fmla="*/ 0 w 70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8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22" y="74"/>
                  <a:pt x="45" y="79"/>
                  <a:pt x="70" y="82"/>
                </a:cubicBezTo>
                <a:cubicBezTo>
                  <a:pt x="70" y="15"/>
                  <a:pt x="70" y="15"/>
                  <a:pt x="70" y="15"/>
                </a:cubicBezTo>
                <a:cubicBezTo>
                  <a:pt x="45" y="12"/>
                  <a:pt x="22" y="7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60" name="Freeform 185"/>
          <p:cNvSpPr>
            <a:spLocks/>
          </p:cNvSpPr>
          <p:nvPr/>
        </p:nvSpPr>
        <p:spPr bwMode="auto">
          <a:xfrm>
            <a:off x="7843838" y="3705226"/>
            <a:ext cx="166688" cy="163513"/>
          </a:xfrm>
          <a:custGeom>
            <a:avLst/>
            <a:gdLst>
              <a:gd name="T0" fmla="*/ 33 w 69"/>
              <a:gd name="T1" fmla="*/ 1 h 68"/>
              <a:gd name="T2" fmla="*/ 0 w 69"/>
              <a:gd name="T3" fmla="*/ 0 h 68"/>
              <a:gd name="T4" fmla="*/ 0 w 69"/>
              <a:gd name="T5" fmla="*/ 66 h 68"/>
              <a:gd name="T6" fmla="*/ 33 w 69"/>
              <a:gd name="T7" fmla="*/ 68 h 68"/>
              <a:gd name="T8" fmla="*/ 69 w 69"/>
              <a:gd name="T9" fmla="*/ 66 h 68"/>
              <a:gd name="T10" fmla="*/ 69 w 69"/>
              <a:gd name="T11" fmla="*/ 0 h 68"/>
              <a:gd name="T12" fmla="*/ 33 w 69"/>
              <a:gd name="T13" fmla="*/ 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" h="68">
                <a:moveTo>
                  <a:pt x="33" y="1"/>
                </a:moveTo>
                <a:cubicBezTo>
                  <a:pt x="22" y="1"/>
                  <a:pt x="11" y="1"/>
                  <a:pt x="0" y="0"/>
                </a:cubicBezTo>
                <a:cubicBezTo>
                  <a:pt x="0" y="66"/>
                  <a:pt x="0" y="66"/>
                  <a:pt x="0" y="66"/>
                </a:cubicBezTo>
                <a:cubicBezTo>
                  <a:pt x="11" y="67"/>
                  <a:pt x="22" y="68"/>
                  <a:pt x="33" y="68"/>
                </a:cubicBezTo>
                <a:cubicBezTo>
                  <a:pt x="45" y="68"/>
                  <a:pt x="57" y="67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57" y="1"/>
                  <a:pt x="45" y="1"/>
                  <a:pt x="33" y="1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61" name="Freeform 186"/>
          <p:cNvSpPr>
            <a:spLocks/>
          </p:cNvSpPr>
          <p:nvPr/>
        </p:nvSpPr>
        <p:spPr bwMode="auto">
          <a:xfrm>
            <a:off x="7432676" y="3552826"/>
            <a:ext cx="166688" cy="257175"/>
          </a:xfrm>
          <a:custGeom>
            <a:avLst/>
            <a:gdLst>
              <a:gd name="T0" fmla="*/ 0 w 69"/>
              <a:gd name="T1" fmla="*/ 0 h 107"/>
              <a:gd name="T2" fmla="*/ 0 w 69"/>
              <a:gd name="T3" fmla="*/ 67 h 107"/>
              <a:gd name="T4" fmla="*/ 69 w 69"/>
              <a:gd name="T5" fmla="*/ 107 h 107"/>
              <a:gd name="T6" fmla="*/ 69 w 69"/>
              <a:gd name="T7" fmla="*/ 40 h 107"/>
              <a:gd name="T8" fmla="*/ 0 w 69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7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19" y="83"/>
                  <a:pt x="42" y="96"/>
                  <a:pt x="69" y="107"/>
                </a:cubicBezTo>
                <a:cubicBezTo>
                  <a:pt x="69" y="40"/>
                  <a:pt x="69" y="40"/>
                  <a:pt x="69" y="40"/>
                </a:cubicBezTo>
                <a:cubicBezTo>
                  <a:pt x="42" y="30"/>
                  <a:pt x="19" y="16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62" name="Freeform 187"/>
          <p:cNvSpPr>
            <a:spLocks/>
          </p:cNvSpPr>
          <p:nvPr/>
        </p:nvSpPr>
        <p:spPr bwMode="auto">
          <a:xfrm>
            <a:off x="7318376" y="3333751"/>
            <a:ext cx="76200" cy="342900"/>
          </a:xfrm>
          <a:custGeom>
            <a:avLst/>
            <a:gdLst>
              <a:gd name="T0" fmla="*/ 0 w 32"/>
              <a:gd name="T1" fmla="*/ 0 h 142"/>
              <a:gd name="T2" fmla="*/ 0 w 32"/>
              <a:gd name="T3" fmla="*/ 67 h 142"/>
              <a:gd name="T4" fmla="*/ 32 w 32"/>
              <a:gd name="T5" fmla="*/ 142 h 142"/>
              <a:gd name="T6" fmla="*/ 32 w 32"/>
              <a:gd name="T7" fmla="*/ 75 h 142"/>
              <a:gd name="T8" fmla="*/ 0 w 32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14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0" y="94"/>
                  <a:pt x="12" y="120"/>
                  <a:pt x="32" y="142"/>
                </a:cubicBezTo>
                <a:cubicBezTo>
                  <a:pt x="32" y="75"/>
                  <a:pt x="32" y="75"/>
                  <a:pt x="32" y="75"/>
                </a:cubicBezTo>
                <a:cubicBezTo>
                  <a:pt x="12" y="53"/>
                  <a:pt x="0" y="28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63" name="Freeform 188"/>
          <p:cNvSpPr>
            <a:spLocks/>
          </p:cNvSpPr>
          <p:nvPr/>
        </p:nvSpPr>
        <p:spPr bwMode="auto">
          <a:xfrm>
            <a:off x="8459788" y="3333751"/>
            <a:ext cx="69850" cy="334963"/>
          </a:xfrm>
          <a:custGeom>
            <a:avLst/>
            <a:gdLst>
              <a:gd name="T0" fmla="*/ 29 w 29"/>
              <a:gd name="T1" fmla="*/ 0 h 139"/>
              <a:gd name="T2" fmla="*/ 0 w 29"/>
              <a:gd name="T3" fmla="*/ 72 h 139"/>
              <a:gd name="T4" fmla="*/ 0 w 29"/>
              <a:gd name="T5" fmla="*/ 139 h 139"/>
              <a:gd name="T6" fmla="*/ 29 w 29"/>
              <a:gd name="T7" fmla="*/ 67 h 139"/>
              <a:gd name="T8" fmla="*/ 29 w 29"/>
              <a:gd name="T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39">
                <a:moveTo>
                  <a:pt x="29" y="0"/>
                </a:moveTo>
                <a:cubicBezTo>
                  <a:pt x="29" y="26"/>
                  <a:pt x="19" y="51"/>
                  <a:pt x="0" y="72"/>
                </a:cubicBezTo>
                <a:cubicBezTo>
                  <a:pt x="0" y="139"/>
                  <a:pt x="0" y="139"/>
                  <a:pt x="0" y="139"/>
                </a:cubicBezTo>
                <a:cubicBezTo>
                  <a:pt x="19" y="117"/>
                  <a:pt x="29" y="93"/>
                  <a:pt x="29" y="67"/>
                </a:cubicBezTo>
                <a:lnTo>
                  <a:pt x="29" y="0"/>
                </a:ln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64" name="Freeform 189"/>
          <p:cNvSpPr>
            <a:spLocks/>
          </p:cNvSpPr>
          <p:nvPr/>
        </p:nvSpPr>
        <p:spPr bwMode="auto">
          <a:xfrm>
            <a:off x="7599363" y="3649663"/>
            <a:ext cx="38100" cy="174625"/>
          </a:xfrm>
          <a:custGeom>
            <a:avLst/>
            <a:gdLst>
              <a:gd name="T0" fmla="*/ 0 w 16"/>
              <a:gd name="T1" fmla="*/ 0 h 73"/>
              <a:gd name="T2" fmla="*/ 0 w 16"/>
              <a:gd name="T3" fmla="*/ 67 h 73"/>
              <a:gd name="T4" fmla="*/ 16 w 16"/>
              <a:gd name="T5" fmla="*/ 73 h 73"/>
              <a:gd name="T6" fmla="*/ 16 w 16"/>
              <a:gd name="T7" fmla="*/ 6 h 73"/>
              <a:gd name="T8" fmla="*/ 0 w 16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3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6" y="69"/>
                  <a:pt x="11" y="71"/>
                  <a:pt x="16" y="73"/>
                </a:cubicBezTo>
                <a:cubicBezTo>
                  <a:pt x="16" y="6"/>
                  <a:pt x="16" y="6"/>
                  <a:pt x="16" y="6"/>
                </a:cubicBezTo>
                <a:cubicBezTo>
                  <a:pt x="11" y="4"/>
                  <a:pt x="6" y="2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65" name="Freeform 190"/>
          <p:cNvSpPr>
            <a:spLocks/>
          </p:cNvSpPr>
          <p:nvPr/>
        </p:nvSpPr>
        <p:spPr bwMode="auto">
          <a:xfrm>
            <a:off x="8421688" y="3506788"/>
            <a:ext cx="38100" cy="200025"/>
          </a:xfrm>
          <a:custGeom>
            <a:avLst/>
            <a:gdLst>
              <a:gd name="T0" fmla="*/ 0 w 16"/>
              <a:gd name="T1" fmla="*/ 17 h 83"/>
              <a:gd name="T2" fmla="*/ 0 w 16"/>
              <a:gd name="T3" fmla="*/ 83 h 83"/>
              <a:gd name="T4" fmla="*/ 16 w 16"/>
              <a:gd name="T5" fmla="*/ 67 h 83"/>
              <a:gd name="T6" fmla="*/ 16 w 16"/>
              <a:gd name="T7" fmla="*/ 0 h 83"/>
              <a:gd name="T8" fmla="*/ 0 w 16"/>
              <a:gd name="T9" fmla="*/ 17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3">
                <a:moveTo>
                  <a:pt x="0" y="17"/>
                </a:moveTo>
                <a:cubicBezTo>
                  <a:pt x="0" y="83"/>
                  <a:pt x="0" y="83"/>
                  <a:pt x="0" y="83"/>
                </a:cubicBezTo>
                <a:cubicBezTo>
                  <a:pt x="6" y="78"/>
                  <a:pt x="11" y="72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6"/>
                  <a:pt x="6" y="11"/>
                  <a:pt x="0" y="17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66" name="Freeform 191"/>
          <p:cNvSpPr>
            <a:spLocks/>
          </p:cNvSpPr>
          <p:nvPr/>
        </p:nvSpPr>
        <p:spPr bwMode="auto">
          <a:xfrm>
            <a:off x="8216901" y="3646488"/>
            <a:ext cx="38100" cy="176213"/>
          </a:xfrm>
          <a:custGeom>
            <a:avLst/>
            <a:gdLst>
              <a:gd name="T0" fmla="*/ 0 w 16"/>
              <a:gd name="T1" fmla="*/ 6 h 73"/>
              <a:gd name="T2" fmla="*/ 0 w 16"/>
              <a:gd name="T3" fmla="*/ 73 h 73"/>
              <a:gd name="T4" fmla="*/ 16 w 16"/>
              <a:gd name="T5" fmla="*/ 67 h 73"/>
              <a:gd name="T6" fmla="*/ 16 w 16"/>
              <a:gd name="T7" fmla="*/ 0 h 73"/>
              <a:gd name="T8" fmla="*/ 0 w 16"/>
              <a:gd name="T9" fmla="*/ 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3">
                <a:moveTo>
                  <a:pt x="0" y="6"/>
                </a:moveTo>
                <a:cubicBezTo>
                  <a:pt x="0" y="73"/>
                  <a:pt x="0" y="73"/>
                  <a:pt x="0" y="73"/>
                </a:cubicBezTo>
                <a:cubicBezTo>
                  <a:pt x="5" y="71"/>
                  <a:pt x="11" y="69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2"/>
                  <a:pt x="5" y="4"/>
                  <a:pt x="0" y="6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67" name="Freeform 192"/>
          <p:cNvSpPr>
            <a:spLocks/>
          </p:cNvSpPr>
          <p:nvPr/>
        </p:nvSpPr>
        <p:spPr bwMode="auto">
          <a:xfrm>
            <a:off x="7394576" y="3514726"/>
            <a:ext cx="38100" cy="200025"/>
          </a:xfrm>
          <a:custGeom>
            <a:avLst/>
            <a:gdLst>
              <a:gd name="T0" fmla="*/ 0 w 16"/>
              <a:gd name="T1" fmla="*/ 0 h 83"/>
              <a:gd name="T2" fmla="*/ 0 w 16"/>
              <a:gd name="T3" fmla="*/ 67 h 83"/>
              <a:gd name="T4" fmla="*/ 16 w 16"/>
              <a:gd name="T5" fmla="*/ 83 h 83"/>
              <a:gd name="T6" fmla="*/ 16 w 16"/>
              <a:gd name="T7" fmla="*/ 16 h 83"/>
              <a:gd name="T8" fmla="*/ 0 w 16"/>
              <a:gd name="T9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3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5" y="72"/>
                  <a:pt x="10" y="78"/>
                  <a:pt x="16" y="83"/>
                </a:cubicBezTo>
                <a:cubicBezTo>
                  <a:pt x="16" y="16"/>
                  <a:pt x="16" y="16"/>
                  <a:pt x="16" y="16"/>
                </a:cubicBezTo>
                <a:cubicBezTo>
                  <a:pt x="10" y="11"/>
                  <a:pt x="5" y="6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68" name="Freeform 193"/>
          <p:cNvSpPr>
            <a:spLocks/>
          </p:cNvSpPr>
          <p:nvPr/>
        </p:nvSpPr>
        <p:spPr bwMode="auto">
          <a:xfrm>
            <a:off x="8010526" y="3700463"/>
            <a:ext cx="38100" cy="163513"/>
          </a:xfrm>
          <a:custGeom>
            <a:avLst/>
            <a:gdLst>
              <a:gd name="T0" fmla="*/ 0 w 16"/>
              <a:gd name="T1" fmla="*/ 2 h 68"/>
              <a:gd name="T2" fmla="*/ 0 w 16"/>
              <a:gd name="T3" fmla="*/ 68 h 68"/>
              <a:gd name="T4" fmla="*/ 16 w 16"/>
              <a:gd name="T5" fmla="*/ 66 h 68"/>
              <a:gd name="T6" fmla="*/ 16 w 16"/>
              <a:gd name="T7" fmla="*/ 0 h 68"/>
              <a:gd name="T8" fmla="*/ 0 w 16"/>
              <a:gd name="T9" fmla="*/ 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8">
                <a:moveTo>
                  <a:pt x="0" y="2"/>
                </a:moveTo>
                <a:cubicBezTo>
                  <a:pt x="0" y="68"/>
                  <a:pt x="0" y="68"/>
                  <a:pt x="0" y="68"/>
                </a:cubicBezTo>
                <a:cubicBezTo>
                  <a:pt x="6" y="68"/>
                  <a:pt x="11" y="67"/>
                  <a:pt x="16" y="66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1"/>
                  <a:pt x="6" y="1"/>
                  <a:pt x="0" y="2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69" name="Freeform 194"/>
          <p:cNvSpPr>
            <a:spLocks/>
          </p:cNvSpPr>
          <p:nvPr/>
        </p:nvSpPr>
        <p:spPr bwMode="auto">
          <a:xfrm>
            <a:off x="7805738" y="3700463"/>
            <a:ext cx="38100" cy="163513"/>
          </a:xfrm>
          <a:custGeom>
            <a:avLst/>
            <a:gdLst>
              <a:gd name="T0" fmla="*/ 0 w 16"/>
              <a:gd name="T1" fmla="*/ 0 h 68"/>
              <a:gd name="T2" fmla="*/ 0 w 16"/>
              <a:gd name="T3" fmla="*/ 67 h 68"/>
              <a:gd name="T4" fmla="*/ 16 w 16"/>
              <a:gd name="T5" fmla="*/ 68 h 68"/>
              <a:gd name="T6" fmla="*/ 16 w 16"/>
              <a:gd name="T7" fmla="*/ 2 h 68"/>
              <a:gd name="T8" fmla="*/ 0 w 16"/>
              <a:gd name="T9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8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5" y="67"/>
                  <a:pt x="10" y="68"/>
                  <a:pt x="16" y="68"/>
                </a:cubicBezTo>
                <a:cubicBezTo>
                  <a:pt x="16" y="2"/>
                  <a:pt x="16" y="2"/>
                  <a:pt x="16" y="2"/>
                </a:cubicBezTo>
                <a:cubicBezTo>
                  <a:pt x="10" y="1"/>
                  <a:pt x="5" y="1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70" name="Freeform 195"/>
          <p:cNvSpPr>
            <a:spLocks noEditPoints="1"/>
          </p:cNvSpPr>
          <p:nvPr/>
        </p:nvSpPr>
        <p:spPr bwMode="auto">
          <a:xfrm>
            <a:off x="7273926" y="4752976"/>
            <a:ext cx="1212850" cy="746125"/>
          </a:xfrm>
          <a:custGeom>
            <a:avLst/>
            <a:gdLst>
              <a:gd name="T0" fmla="*/ 252 w 504"/>
              <a:gd name="T1" fmla="*/ 0 h 310"/>
              <a:gd name="T2" fmla="*/ 504 w 504"/>
              <a:gd name="T3" fmla="*/ 155 h 310"/>
              <a:gd name="T4" fmla="*/ 252 w 504"/>
              <a:gd name="T5" fmla="*/ 310 h 310"/>
              <a:gd name="T6" fmla="*/ 0 w 504"/>
              <a:gd name="T7" fmla="*/ 155 h 310"/>
              <a:gd name="T8" fmla="*/ 252 w 504"/>
              <a:gd name="T9" fmla="*/ 0 h 310"/>
              <a:gd name="T10" fmla="*/ 252 w 504"/>
              <a:gd name="T11" fmla="*/ 274 h 310"/>
              <a:gd name="T12" fmla="*/ 444 w 504"/>
              <a:gd name="T13" fmla="*/ 155 h 310"/>
              <a:gd name="T14" fmla="*/ 252 w 504"/>
              <a:gd name="T15" fmla="*/ 37 h 310"/>
              <a:gd name="T16" fmla="*/ 60 w 504"/>
              <a:gd name="T17" fmla="*/ 155 h 310"/>
              <a:gd name="T18" fmla="*/ 252 w 504"/>
              <a:gd name="T19" fmla="*/ 274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4" h="310">
                <a:moveTo>
                  <a:pt x="252" y="0"/>
                </a:moveTo>
                <a:cubicBezTo>
                  <a:pt x="391" y="0"/>
                  <a:pt x="504" y="70"/>
                  <a:pt x="504" y="155"/>
                </a:cubicBezTo>
                <a:cubicBezTo>
                  <a:pt x="504" y="241"/>
                  <a:pt x="391" y="310"/>
                  <a:pt x="252" y="310"/>
                </a:cubicBezTo>
                <a:cubicBezTo>
                  <a:pt x="113" y="310"/>
                  <a:pt x="0" y="241"/>
                  <a:pt x="0" y="155"/>
                </a:cubicBezTo>
                <a:cubicBezTo>
                  <a:pt x="0" y="70"/>
                  <a:pt x="113" y="0"/>
                  <a:pt x="252" y="0"/>
                </a:cubicBezTo>
                <a:close/>
                <a:moveTo>
                  <a:pt x="252" y="274"/>
                </a:moveTo>
                <a:cubicBezTo>
                  <a:pt x="358" y="274"/>
                  <a:pt x="444" y="221"/>
                  <a:pt x="444" y="155"/>
                </a:cubicBezTo>
                <a:cubicBezTo>
                  <a:pt x="444" y="90"/>
                  <a:pt x="358" y="37"/>
                  <a:pt x="252" y="37"/>
                </a:cubicBezTo>
                <a:cubicBezTo>
                  <a:pt x="146" y="37"/>
                  <a:pt x="60" y="90"/>
                  <a:pt x="60" y="155"/>
                </a:cubicBezTo>
                <a:cubicBezTo>
                  <a:pt x="60" y="221"/>
                  <a:pt x="146" y="274"/>
                  <a:pt x="252" y="274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71" name="Freeform 196"/>
          <p:cNvSpPr>
            <a:spLocks noEditPoints="1"/>
          </p:cNvSpPr>
          <p:nvPr/>
        </p:nvSpPr>
        <p:spPr bwMode="auto">
          <a:xfrm>
            <a:off x="7804151" y="4994276"/>
            <a:ext cx="179388" cy="261938"/>
          </a:xfrm>
          <a:custGeom>
            <a:avLst/>
            <a:gdLst>
              <a:gd name="T0" fmla="*/ 4 w 75"/>
              <a:gd name="T1" fmla="*/ 6 h 109"/>
              <a:gd name="T2" fmla="*/ 20 w 75"/>
              <a:gd name="T3" fmla="*/ 0 h 109"/>
              <a:gd name="T4" fmla="*/ 20 w 75"/>
              <a:gd name="T5" fmla="*/ 29 h 109"/>
              <a:gd name="T6" fmla="*/ 4 w 75"/>
              <a:gd name="T7" fmla="*/ 23 h 109"/>
              <a:gd name="T8" fmla="*/ 0 w 75"/>
              <a:gd name="T9" fmla="*/ 14 h 109"/>
              <a:gd name="T10" fmla="*/ 4 w 75"/>
              <a:gd name="T11" fmla="*/ 6 h 109"/>
              <a:gd name="T12" fmla="*/ 46 w 75"/>
              <a:gd name="T13" fmla="*/ 109 h 109"/>
              <a:gd name="T14" fmla="*/ 68 w 75"/>
              <a:gd name="T15" fmla="*/ 102 h 109"/>
              <a:gd name="T16" fmla="*/ 75 w 75"/>
              <a:gd name="T17" fmla="*/ 91 h 109"/>
              <a:gd name="T18" fmla="*/ 69 w 75"/>
              <a:gd name="T19" fmla="*/ 82 h 109"/>
              <a:gd name="T20" fmla="*/ 46 w 75"/>
              <a:gd name="T21" fmla="*/ 73 h 109"/>
              <a:gd name="T22" fmla="*/ 46 w 75"/>
              <a:gd name="T23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5" h="109">
                <a:moveTo>
                  <a:pt x="4" y="6"/>
                </a:moveTo>
                <a:cubicBezTo>
                  <a:pt x="7" y="4"/>
                  <a:pt x="12" y="2"/>
                  <a:pt x="20" y="0"/>
                </a:cubicBezTo>
                <a:cubicBezTo>
                  <a:pt x="20" y="29"/>
                  <a:pt x="20" y="29"/>
                  <a:pt x="20" y="29"/>
                </a:cubicBezTo>
                <a:cubicBezTo>
                  <a:pt x="12" y="27"/>
                  <a:pt x="7" y="25"/>
                  <a:pt x="4" y="23"/>
                </a:cubicBezTo>
                <a:cubicBezTo>
                  <a:pt x="1" y="20"/>
                  <a:pt x="0" y="17"/>
                  <a:pt x="0" y="14"/>
                </a:cubicBezTo>
                <a:cubicBezTo>
                  <a:pt x="0" y="11"/>
                  <a:pt x="1" y="8"/>
                  <a:pt x="4" y="6"/>
                </a:cubicBezTo>
                <a:close/>
                <a:moveTo>
                  <a:pt x="46" y="109"/>
                </a:moveTo>
                <a:cubicBezTo>
                  <a:pt x="56" y="107"/>
                  <a:pt x="64" y="105"/>
                  <a:pt x="68" y="102"/>
                </a:cubicBezTo>
                <a:cubicBezTo>
                  <a:pt x="73" y="99"/>
                  <a:pt x="75" y="95"/>
                  <a:pt x="75" y="91"/>
                </a:cubicBezTo>
                <a:cubicBezTo>
                  <a:pt x="75" y="88"/>
                  <a:pt x="73" y="84"/>
                  <a:pt x="69" y="82"/>
                </a:cubicBezTo>
                <a:cubicBezTo>
                  <a:pt x="65" y="79"/>
                  <a:pt x="58" y="76"/>
                  <a:pt x="46" y="73"/>
                </a:cubicBezTo>
                <a:lnTo>
                  <a:pt x="46" y="109"/>
                </a:lnTo>
                <a:close/>
              </a:path>
            </a:pathLst>
          </a:custGeom>
          <a:solidFill>
            <a:srgbClr val="FDCF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72" name="Freeform 197"/>
          <p:cNvSpPr>
            <a:spLocks noEditPoints="1"/>
          </p:cNvSpPr>
          <p:nvPr/>
        </p:nvSpPr>
        <p:spPr bwMode="auto">
          <a:xfrm>
            <a:off x="7418388" y="4841876"/>
            <a:ext cx="923925" cy="569913"/>
          </a:xfrm>
          <a:custGeom>
            <a:avLst/>
            <a:gdLst>
              <a:gd name="T0" fmla="*/ 192 w 384"/>
              <a:gd name="T1" fmla="*/ 0 h 237"/>
              <a:gd name="T2" fmla="*/ 384 w 384"/>
              <a:gd name="T3" fmla="*/ 118 h 237"/>
              <a:gd name="T4" fmla="*/ 192 w 384"/>
              <a:gd name="T5" fmla="*/ 237 h 237"/>
              <a:gd name="T6" fmla="*/ 0 w 384"/>
              <a:gd name="T7" fmla="*/ 118 h 237"/>
              <a:gd name="T8" fmla="*/ 192 w 384"/>
              <a:gd name="T9" fmla="*/ 0 h 237"/>
              <a:gd name="T10" fmla="*/ 294 w 384"/>
              <a:gd name="T11" fmla="*/ 170 h 237"/>
              <a:gd name="T12" fmla="*/ 303 w 384"/>
              <a:gd name="T13" fmla="*/ 148 h 237"/>
              <a:gd name="T14" fmla="*/ 279 w 384"/>
              <a:gd name="T15" fmla="*/ 115 h 237"/>
              <a:gd name="T16" fmla="*/ 206 w 384"/>
              <a:gd name="T17" fmla="*/ 96 h 237"/>
              <a:gd name="T18" fmla="*/ 206 w 384"/>
              <a:gd name="T19" fmla="*/ 64 h 237"/>
              <a:gd name="T20" fmla="*/ 219 w 384"/>
              <a:gd name="T21" fmla="*/ 70 h 237"/>
              <a:gd name="T22" fmla="*/ 228 w 384"/>
              <a:gd name="T23" fmla="*/ 81 h 237"/>
              <a:gd name="T24" fmla="*/ 295 w 384"/>
              <a:gd name="T25" fmla="*/ 74 h 237"/>
              <a:gd name="T26" fmla="*/ 267 w 384"/>
              <a:gd name="T27" fmla="*/ 47 h 237"/>
              <a:gd name="T28" fmla="*/ 206 w 384"/>
              <a:gd name="T29" fmla="*/ 35 h 237"/>
              <a:gd name="T30" fmla="*/ 206 w 384"/>
              <a:gd name="T31" fmla="*/ 13 h 237"/>
              <a:gd name="T32" fmla="*/ 180 w 384"/>
              <a:gd name="T33" fmla="*/ 13 h 237"/>
              <a:gd name="T34" fmla="*/ 180 w 384"/>
              <a:gd name="T35" fmla="*/ 35 h 237"/>
              <a:gd name="T36" fmla="*/ 114 w 384"/>
              <a:gd name="T37" fmla="*/ 50 h 237"/>
              <a:gd name="T38" fmla="*/ 91 w 384"/>
              <a:gd name="T39" fmla="*/ 82 h 237"/>
              <a:gd name="T40" fmla="*/ 102 w 384"/>
              <a:gd name="T41" fmla="*/ 107 h 237"/>
              <a:gd name="T42" fmla="*/ 129 w 384"/>
              <a:gd name="T43" fmla="*/ 121 h 237"/>
              <a:gd name="T44" fmla="*/ 180 w 384"/>
              <a:gd name="T45" fmla="*/ 132 h 237"/>
              <a:gd name="T46" fmla="*/ 180 w 384"/>
              <a:gd name="T47" fmla="*/ 171 h 237"/>
              <a:gd name="T48" fmla="*/ 162 w 384"/>
              <a:gd name="T49" fmla="*/ 162 h 237"/>
              <a:gd name="T50" fmla="*/ 153 w 384"/>
              <a:gd name="T51" fmla="*/ 146 h 237"/>
              <a:gd name="T52" fmla="*/ 81 w 384"/>
              <a:gd name="T53" fmla="*/ 151 h 237"/>
              <a:gd name="T54" fmla="*/ 91 w 384"/>
              <a:gd name="T55" fmla="*/ 170 h 237"/>
              <a:gd name="T56" fmla="*/ 109 w 384"/>
              <a:gd name="T57" fmla="*/ 185 h 237"/>
              <a:gd name="T58" fmla="*/ 137 w 384"/>
              <a:gd name="T59" fmla="*/ 195 h 237"/>
              <a:gd name="T60" fmla="*/ 180 w 384"/>
              <a:gd name="T61" fmla="*/ 200 h 237"/>
              <a:gd name="T62" fmla="*/ 180 w 384"/>
              <a:gd name="T63" fmla="*/ 221 h 237"/>
              <a:gd name="T64" fmla="*/ 206 w 384"/>
              <a:gd name="T65" fmla="*/ 221 h 237"/>
              <a:gd name="T66" fmla="*/ 206 w 384"/>
              <a:gd name="T67" fmla="*/ 200 h 237"/>
              <a:gd name="T68" fmla="*/ 243 w 384"/>
              <a:gd name="T69" fmla="*/ 197 h 237"/>
              <a:gd name="T70" fmla="*/ 272 w 384"/>
              <a:gd name="T71" fmla="*/ 187 h 237"/>
              <a:gd name="T72" fmla="*/ 294 w 384"/>
              <a:gd name="T73" fmla="*/ 17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4" h="237">
                <a:moveTo>
                  <a:pt x="192" y="0"/>
                </a:moveTo>
                <a:cubicBezTo>
                  <a:pt x="298" y="0"/>
                  <a:pt x="384" y="53"/>
                  <a:pt x="384" y="118"/>
                </a:cubicBezTo>
                <a:cubicBezTo>
                  <a:pt x="384" y="184"/>
                  <a:pt x="298" y="237"/>
                  <a:pt x="192" y="237"/>
                </a:cubicBezTo>
                <a:cubicBezTo>
                  <a:pt x="86" y="237"/>
                  <a:pt x="0" y="184"/>
                  <a:pt x="0" y="118"/>
                </a:cubicBezTo>
                <a:cubicBezTo>
                  <a:pt x="0" y="53"/>
                  <a:pt x="86" y="0"/>
                  <a:pt x="192" y="0"/>
                </a:cubicBezTo>
                <a:close/>
                <a:moveTo>
                  <a:pt x="294" y="170"/>
                </a:moveTo>
                <a:cubicBezTo>
                  <a:pt x="300" y="164"/>
                  <a:pt x="303" y="156"/>
                  <a:pt x="303" y="148"/>
                </a:cubicBezTo>
                <a:cubicBezTo>
                  <a:pt x="303" y="135"/>
                  <a:pt x="295" y="123"/>
                  <a:pt x="279" y="115"/>
                </a:cubicBezTo>
                <a:cubicBezTo>
                  <a:pt x="266" y="108"/>
                  <a:pt x="242" y="102"/>
                  <a:pt x="206" y="96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12" y="66"/>
                  <a:pt x="217" y="68"/>
                  <a:pt x="219" y="70"/>
                </a:cubicBezTo>
                <a:cubicBezTo>
                  <a:pt x="222" y="72"/>
                  <a:pt x="225" y="76"/>
                  <a:pt x="228" y="81"/>
                </a:cubicBezTo>
                <a:cubicBezTo>
                  <a:pt x="295" y="74"/>
                  <a:pt x="295" y="74"/>
                  <a:pt x="295" y="74"/>
                </a:cubicBezTo>
                <a:cubicBezTo>
                  <a:pt x="291" y="63"/>
                  <a:pt x="281" y="53"/>
                  <a:pt x="267" y="47"/>
                </a:cubicBezTo>
                <a:cubicBezTo>
                  <a:pt x="253" y="40"/>
                  <a:pt x="233" y="36"/>
                  <a:pt x="206" y="35"/>
                </a:cubicBezTo>
                <a:cubicBezTo>
                  <a:pt x="206" y="13"/>
                  <a:pt x="206" y="13"/>
                  <a:pt x="206" y="13"/>
                </a:cubicBezTo>
                <a:cubicBezTo>
                  <a:pt x="180" y="13"/>
                  <a:pt x="180" y="13"/>
                  <a:pt x="180" y="13"/>
                </a:cubicBezTo>
                <a:cubicBezTo>
                  <a:pt x="180" y="35"/>
                  <a:pt x="180" y="35"/>
                  <a:pt x="180" y="35"/>
                </a:cubicBezTo>
                <a:cubicBezTo>
                  <a:pt x="151" y="36"/>
                  <a:pt x="129" y="41"/>
                  <a:pt x="114" y="50"/>
                </a:cubicBezTo>
                <a:cubicBezTo>
                  <a:pt x="99" y="58"/>
                  <a:pt x="91" y="69"/>
                  <a:pt x="91" y="82"/>
                </a:cubicBezTo>
                <a:cubicBezTo>
                  <a:pt x="91" y="92"/>
                  <a:pt x="95" y="100"/>
                  <a:pt x="102" y="107"/>
                </a:cubicBezTo>
                <a:cubicBezTo>
                  <a:pt x="110" y="113"/>
                  <a:pt x="119" y="118"/>
                  <a:pt x="129" y="121"/>
                </a:cubicBezTo>
                <a:cubicBezTo>
                  <a:pt x="139" y="124"/>
                  <a:pt x="156" y="128"/>
                  <a:pt x="180" y="132"/>
                </a:cubicBezTo>
                <a:cubicBezTo>
                  <a:pt x="180" y="171"/>
                  <a:pt x="180" y="171"/>
                  <a:pt x="180" y="171"/>
                </a:cubicBezTo>
                <a:cubicBezTo>
                  <a:pt x="172" y="168"/>
                  <a:pt x="166" y="165"/>
                  <a:pt x="162" y="162"/>
                </a:cubicBezTo>
                <a:cubicBezTo>
                  <a:pt x="158" y="159"/>
                  <a:pt x="155" y="154"/>
                  <a:pt x="153" y="146"/>
                </a:cubicBezTo>
                <a:cubicBezTo>
                  <a:pt x="81" y="151"/>
                  <a:pt x="81" y="151"/>
                  <a:pt x="81" y="151"/>
                </a:cubicBezTo>
                <a:cubicBezTo>
                  <a:pt x="83" y="159"/>
                  <a:pt x="86" y="165"/>
                  <a:pt x="91" y="170"/>
                </a:cubicBezTo>
                <a:cubicBezTo>
                  <a:pt x="95" y="175"/>
                  <a:pt x="101" y="180"/>
                  <a:pt x="109" y="185"/>
                </a:cubicBezTo>
                <a:cubicBezTo>
                  <a:pt x="117" y="189"/>
                  <a:pt x="126" y="193"/>
                  <a:pt x="137" y="195"/>
                </a:cubicBezTo>
                <a:cubicBezTo>
                  <a:pt x="148" y="198"/>
                  <a:pt x="162" y="199"/>
                  <a:pt x="180" y="200"/>
                </a:cubicBezTo>
                <a:cubicBezTo>
                  <a:pt x="180" y="221"/>
                  <a:pt x="180" y="221"/>
                  <a:pt x="180" y="221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06" y="200"/>
                  <a:pt x="206" y="200"/>
                  <a:pt x="206" y="200"/>
                </a:cubicBezTo>
                <a:cubicBezTo>
                  <a:pt x="221" y="200"/>
                  <a:pt x="233" y="199"/>
                  <a:pt x="243" y="197"/>
                </a:cubicBezTo>
                <a:cubicBezTo>
                  <a:pt x="253" y="195"/>
                  <a:pt x="263" y="192"/>
                  <a:pt x="272" y="187"/>
                </a:cubicBezTo>
                <a:cubicBezTo>
                  <a:pt x="281" y="183"/>
                  <a:pt x="288" y="177"/>
                  <a:pt x="294" y="170"/>
                </a:cubicBezTo>
                <a:close/>
              </a:path>
            </a:pathLst>
          </a:custGeom>
          <a:solidFill>
            <a:srgbClr val="FDCF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73" name="Freeform 198"/>
          <p:cNvSpPr>
            <a:spLocks noEditPoints="1"/>
          </p:cNvSpPr>
          <p:nvPr/>
        </p:nvSpPr>
        <p:spPr bwMode="auto">
          <a:xfrm>
            <a:off x="7613651" y="4873626"/>
            <a:ext cx="533400" cy="500063"/>
          </a:xfrm>
          <a:custGeom>
            <a:avLst/>
            <a:gdLst>
              <a:gd name="T0" fmla="*/ 198 w 222"/>
              <a:gd name="T1" fmla="*/ 102 h 208"/>
              <a:gd name="T2" fmla="*/ 222 w 222"/>
              <a:gd name="T3" fmla="*/ 135 h 208"/>
              <a:gd name="T4" fmla="*/ 213 w 222"/>
              <a:gd name="T5" fmla="*/ 157 h 208"/>
              <a:gd name="T6" fmla="*/ 191 w 222"/>
              <a:gd name="T7" fmla="*/ 174 h 208"/>
              <a:gd name="T8" fmla="*/ 162 w 222"/>
              <a:gd name="T9" fmla="*/ 184 h 208"/>
              <a:gd name="T10" fmla="*/ 125 w 222"/>
              <a:gd name="T11" fmla="*/ 187 h 208"/>
              <a:gd name="T12" fmla="*/ 125 w 222"/>
              <a:gd name="T13" fmla="*/ 208 h 208"/>
              <a:gd name="T14" fmla="*/ 99 w 222"/>
              <a:gd name="T15" fmla="*/ 208 h 208"/>
              <a:gd name="T16" fmla="*/ 99 w 222"/>
              <a:gd name="T17" fmla="*/ 187 h 208"/>
              <a:gd name="T18" fmla="*/ 56 w 222"/>
              <a:gd name="T19" fmla="*/ 182 h 208"/>
              <a:gd name="T20" fmla="*/ 28 w 222"/>
              <a:gd name="T21" fmla="*/ 172 h 208"/>
              <a:gd name="T22" fmla="*/ 10 w 222"/>
              <a:gd name="T23" fmla="*/ 157 h 208"/>
              <a:gd name="T24" fmla="*/ 0 w 222"/>
              <a:gd name="T25" fmla="*/ 138 h 208"/>
              <a:gd name="T26" fmla="*/ 72 w 222"/>
              <a:gd name="T27" fmla="*/ 133 h 208"/>
              <a:gd name="T28" fmla="*/ 81 w 222"/>
              <a:gd name="T29" fmla="*/ 149 h 208"/>
              <a:gd name="T30" fmla="*/ 99 w 222"/>
              <a:gd name="T31" fmla="*/ 158 h 208"/>
              <a:gd name="T32" fmla="*/ 99 w 222"/>
              <a:gd name="T33" fmla="*/ 119 h 208"/>
              <a:gd name="T34" fmla="*/ 48 w 222"/>
              <a:gd name="T35" fmla="*/ 108 h 208"/>
              <a:gd name="T36" fmla="*/ 21 w 222"/>
              <a:gd name="T37" fmla="*/ 94 h 208"/>
              <a:gd name="T38" fmla="*/ 10 w 222"/>
              <a:gd name="T39" fmla="*/ 69 h 208"/>
              <a:gd name="T40" fmla="*/ 33 w 222"/>
              <a:gd name="T41" fmla="*/ 37 h 208"/>
              <a:gd name="T42" fmla="*/ 99 w 222"/>
              <a:gd name="T43" fmla="*/ 22 h 208"/>
              <a:gd name="T44" fmla="*/ 99 w 222"/>
              <a:gd name="T45" fmla="*/ 0 h 208"/>
              <a:gd name="T46" fmla="*/ 125 w 222"/>
              <a:gd name="T47" fmla="*/ 0 h 208"/>
              <a:gd name="T48" fmla="*/ 125 w 222"/>
              <a:gd name="T49" fmla="*/ 22 h 208"/>
              <a:gd name="T50" fmla="*/ 186 w 222"/>
              <a:gd name="T51" fmla="*/ 34 h 208"/>
              <a:gd name="T52" fmla="*/ 214 w 222"/>
              <a:gd name="T53" fmla="*/ 61 h 208"/>
              <a:gd name="T54" fmla="*/ 147 w 222"/>
              <a:gd name="T55" fmla="*/ 68 h 208"/>
              <a:gd name="T56" fmla="*/ 138 w 222"/>
              <a:gd name="T57" fmla="*/ 57 h 208"/>
              <a:gd name="T58" fmla="*/ 125 w 222"/>
              <a:gd name="T59" fmla="*/ 51 h 208"/>
              <a:gd name="T60" fmla="*/ 125 w 222"/>
              <a:gd name="T61" fmla="*/ 83 h 208"/>
              <a:gd name="T62" fmla="*/ 198 w 222"/>
              <a:gd name="T63" fmla="*/ 102 h 208"/>
              <a:gd name="T64" fmla="*/ 147 w 222"/>
              <a:gd name="T65" fmla="*/ 152 h 208"/>
              <a:gd name="T66" fmla="*/ 154 w 222"/>
              <a:gd name="T67" fmla="*/ 141 h 208"/>
              <a:gd name="T68" fmla="*/ 148 w 222"/>
              <a:gd name="T69" fmla="*/ 132 h 208"/>
              <a:gd name="T70" fmla="*/ 125 w 222"/>
              <a:gd name="T71" fmla="*/ 123 h 208"/>
              <a:gd name="T72" fmla="*/ 125 w 222"/>
              <a:gd name="T73" fmla="*/ 159 h 208"/>
              <a:gd name="T74" fmla="*/ 147 w 222"/>
              <a:gd name="T75" fmla="*/ 152 h 208"/>
              <a:gd name="T76" fmla="*/ 99 w 222"/>
              <a:gd name="T77" fmla="*/ 79 h 208"/>
              <a:gd name="T78" fmla="*/ 99 w 222"/>
              <a:gd name="T79" fmla="*/ 50 h 208"/>
              <a:gd name="T80" fmla="*/ 83 w 222"/>
              <a:gd name="T81" fmla="*/ 56 h 208"/>
              <a:gd name="T82" fmla="*/ 79 w 222"/>
              <a:gd name="T83" fmla="*/ 64 h 208"/>
              <a:gd name="T84" fmla="*/ 83 w 222"/>
              <a:gd name="T85" fmla="*/ 73 h 208"/>
              <a:gd name="T86" fmla="*/ 99 w 222"/>
              <a:gd name="T87" fmla="*/ 79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2" h="208">
                <a:moveTo>
                  <a:pt x="198" y="102"/>
                </a:moveTo>
                <a:cubicBezTo>
                  <a:pt x="214" y="110"/>
                  <a:pt x="222" y="122"/>
                  <a:pt x="222" y="135"/>
                </a:cubicBezTo>
                <a:cubicBezTo>
                  <a:pt x="222" y="143"/>
                  <a:pt x="219" y="151"/>
                  <a:pt x="213" y="157"/>
                </a:cubicBezTo>
                <a:cubicBezTo>
                  <a:pt x="207" y="164"/>
                  <a:pt x="200" y="170"/>
                  <a:pt x="191" y="174"/>
                </a:cubicBezTo>
                <a:cubicBezTo>
                  <a:pt x="182" y="179"/>
                  <a:pt x="172" y="182"/>
                  <a:pt x="162" y="184"/>
                </a:cubicBezTo>
                <a:cubicBezTo>
                  <a:pt x="152" y="186"/>
                  <a:pt x="140" y="187"/>
                  <a:pt x="125" y="187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81" y="186"/>
                  <a:pt x="67" y="185"/>
                  <a:pt x="56" y="182"/>
                </a:cubicBezTo>
                <a:cubicBezTo>
                  <a:pt x="45" y="180"/>
                  <a:pt x="36" y="176"/>
                  <a:pt x="28" y="172"/>
                </a:cubicBezTo>
                <a:cubicBezTo>
                  <a:pt x="20" y="167"/>
                  <a:pt x="14" y="162"/>
                  <a:pt x="10" y="157"/>
                </a:cubicBezTo>
                <a:cubicBezTo>
                  <a:pt x="5" y="152"/>
                  <a:pt x="2" y="146"/>
                  <a:pt x="0" y="138"/>
                </a:cubicBezTo>
                <a:cubicBezTo>
                  <a:pt x="72" y="133"/>
                  <a:pt x="72" y="133"/>
                  <a:pt x="72" y="133"/>
                </a:cubicBezTo>
                <a:cubicBezTo>
                  <a:pt x="74" y="141"/>
                  <a:pt x="77" y="146"/>
                  <a:pt x="81" y="149"/>
                </a:cubicBezTo>
                <a:cubicBezTo>
                  <a:pt x="85" y="152"/>
                  <a:pt x="91" y="155"/>
                  <a:pt x="99" y="158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75" y="115"/>
                  <a:pt x="58" y="111"/>
                  <a:pt x="48" y="108"/>
                </a:cubicBezTo>
                <a:cubicBezTo>
                  <a:pt x="38" y="105"/>
                  <a:pt x="29" y="100"/>
                  <a:pt x="21" y="94"/>
                </a:cubicBezTo>
                <a:cubicBezTo>
                  <a:pt x="14" y="87"/>
                  <a:pt x="10" y="79"/>
                  <a:pt x="10" y="69"/>
                </a:cubicBezTo>
                <a:cubicBezTo>
                  <a:pt x="10" y="56"/>
                  <a:pt x="18" y="45"/>
                  <a:pt x="33" y="37"/>
                </a:cubicBezTo>
                <a:cubicBezTo>
                  <a:pt x="48" y="28"/>
                  <a:pt x="70" y="23"/>
                  <a:pt x="99" y="22"/>
                </a:cubicBezTo>
                <a:cubicBezTo>
                  <a:pt x="99" y="0"/>
                  <a:pt x="99" y="0"/>
                  <a:pt x="99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52" y="23"/>
                  <a:pt x="172" y="27"/>
                  <a:pt x="186" y="34"/>
                </a:cubicBezTo>
                <a:cubicBezTo>
                  <a:pt x="200" y="40"/>
                  <a:pt x="210" y="50"/>
                  <a:pt x="214" y="61"/>
                </a:cubicBezTo>
                <a:cubicBezTo>
                  <a:pt x="147" y="68"/>
                  <a:pt x="147" y="68"/>
                  <a:pt x="147" y="68"/>
                </a:cubicBezTo>
                <a:cubicBezTo>
                  <a:pt x="144" y="63"/>
                  <a:pt x="141" y="59"/>
                  <a:pt x="138" y="57"/>
                </a:cubicBezTo>
                <a:cubicBezTo>
                  <a:pt x="136" y="55"/>
                  <a:pt x="131" y="53"/>
                  <a:pt x="125" y="51"/>
                </a:cubicBezTo>
                <a:cubicBezTo>
                  <a:pt x="125" y="83"/>
                  <a:pt x="125" y="83"/>
                  <a:pt x="125" y="83"/>
                </a:cubicBezTo>
                <a:cubicBezTo>
                  <a:pt x="161" y="89"/>
                  <a:pt x="185" y="95"/>
                  <a:pt x="198" y="102"/>
                </a:cubicBezTo>
                <a:close/>
                <a:moveTo>
                  <a:pt x="147" y="152"/>
                </a:moveTo>
                <a:cubicBezTo>
                  <a:pt x="152" y="149"/>
                  <a:pt x="154" y="145"/>
                  <a:pt x="154" y="141"/>
                </a:cubicBezTo>
                <a:cubicBezTo>
                  <a:pt x="154" y="138"/>
                  <a:pt x="152" y="134"/>
                  <a:pt x="148" y="132"/>
                </a:cubicBezTo>
                <a:cubicBezTo>
                  <a:pt x="144" y="129"/>
                  <a:pt x="137" y="126"/>
                  <a:pt x="125" y="123"/>
                </a:cubicBezTo>
                <a:cubicBezTo>
                  <a:pt x="125" y="159"/>
                  <a:pt x="125" y="159"/>
                  <a:pt x="125" y="159"/>
                </a:cubicBezTo>
                <a:cubicBezTo>
                  <a:pt x="135" y="157"/>
                  <a:pt x="143" y="155"/>
                  <a:pt x="147" y="152"/>
                </a:cubicBezTo>
                <a:close/>
                <a:moveTo>
                  <a:pt x="99" y="79"/>
                </a:moveTo>
                <a:cubicBezTo>
                  <a:pt x="99" y="50"/>
                  <a:pt x="99" y="50"/>
                  <a:pt x="99" y="50"/>
                </a:cubicBezTo>
                <a:cubicBezTo>
                  <a:pt x="91" y="52"/>
                  <a:pt x="86" y="54"/>
                  <a:pt x="83" y="56"/>
                </a:cubicBezTo>
                <a:cubicBezTo>
                  <a:pt x="80" y="58"/>
                  <a:pt x="79" y="61"/>
                  <a:pt x="79" y="64"/>
                </a:cubicBezTo>
                <a:cubicBezTo>
                  <a:pt x="79" y="67"/>
                  <a:pt x="80" y="70"/>
                  <a:pt x="83" y="73"/>
                </a:cubicBezTo>
                <a:cubicBezTo>
                  <a:pt x="86" y="75"/>
                  <a:pt x="91" y="77"/>
                  <a:pt x="99" y="79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74" name="Freeform 199"/>
          <p:cNvSpPr>
            <a:spLocks/>
          </p:cNvSpPr>
          <p:nvPr/>
        </p:nvSpPr>
        <p:spPr bwMode="auto">
          <a:xfrm>
            <a:off x="8212138" y="5340351"/>
            <a:ext cx="166688" cy="258763"/>
          </a:xfrm>
          <a:custGeom>
            <a:avLst/>
            <a:gdLst>
              <a:gd name="T0" fmla="*/ 0 w 69"/>
              <a:gd name="T1" fmla="*/ 41 h 108"/>
              <a:gd name="T2" fmla="*/ 0 w 69"/>
              <a:gd name="T3" fmla="*/ 108 h 108"/>
              <a:gd name="T4" fmla="*/ 69 w 69"/>
              <a:gd name="T5" fmla="*/ 66 h 108"/>
              <a:gd name="T6" fmla="*/ 69 w 69"/>
              <a:gd name="T7" fmla="*/ 0 h 108"/>
              <a:gd name="T8" fmla="*/ 0 w 69"/>
              <a:gd name="T9" fmla="*/ 41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8">
                <a:moveTo>
                  <a:pt x="0" y="41"/>
                </a:moveTo>
                <a:cubicBezTo>
                  <a:pt x="0" y="108"/>
                  <a:pt x="0" y="108"/>
                  <a:pt x="0" y="108"/>
                </a:cubicBezTo>
                <a:cubicBezTo>
                  <a:pt x="27" y="97"/>
                  <a:pt x="50" y="83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50" y="16"/>
                  <a:pt x="27" y="30"/>
                  <a:pt x="0" y="41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75" name="Freeform 200"/>
          <p:cNvSpPr>
            <a:spLocks/>
          </p:cNvSpPr>
          <p:nvPr/>
        </p:nvSpPr>
        <p:spPr bwMode="auto">
          <a:xfrm>
            <a:off x="8005763" y="5453063"/>
            <a:ext cx="165100" cy="200025"/>
          </a:xfrm>
          <a:custGeom>
            <a:avLst/>
            <a:gdLst>
              <a:gd name="T0" fmla="*/ 0 w 69"/>
              <a:gd name="T1" fmla="*/ 16 h 83"/>
              <a:gd name="T2" fmla="*/ 0 w 69"/>
              <a:gd name="T3" fmla="*/ 83 h 83"/>
              <a:gd name="T4" fmla="*/ 69 w 69"/>
              <a:gd name="T5" fmla="*/ 67 h 83"/>
              <a:gd name="T6" fmla="*/ 69 w 69"/>
              <a:gd name="T7" fmla="*/ 0 h 83"/>
              <a:gd name="T8" fmla="*/ 0 w 69"/>
              <a:gd name="T9" fmla="*/ 1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3">
                <a:moveTo>
                  <a:pt x="0" y="16"/>
                </a:moveTo>
                <a:cubicBezTo>
                  <a:pt x="0" y="83"/>
                  <a:pt x="0" y="83"/>
                  <a:pt x="0" y="83"/>
                </a:cubicBezTo>
                <a:cubicBezTo>
                  <a:pt x="25" y="79"/>
                  <a:pt x="48" y="74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48" y="8"/>
                  <a:pt x="25" y="13"/>
                  <a:pt x="0" y="16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76" name="Freeform 201"/>
          <p:cNvSpPr>
            <a:spLocks/>
          </p:cNvSpPr>
          <p:nvPr/>
        </p:nvSpPr>
        <p:spPr bwMode="auto">
          <a:xfrm>
            <a:off x="7594601" y="5456238"/>
            <a:ext cx="165100" cy="196850"/>
          </a:xfrm>
          <a:custGeom>
            <a:avLst/>
            <a:gdLst>
              <a:gd name="T0" fmla="*/ 0 w 69"/>
              <a:gd name="T1" fmla="*/ 0 h 82"/>
              <a:gd name="T2" fmla="*/ 0 w 69"/>
              <a:gd name="T3" fmla="*/ 67 h 82"/>
              <a:gd name="T4" fmla="*/ 69 w 69"/>
              <a:gd name="T5" fmla="*/ 82 h 82"/>
              <a:gd name="T6" fmla="*/ 69 w 69"/>
              <a:gd name="T7" fmla="*/ 15 h 82"/>
              <a:gd name="T8" fmla="*/ 0 w 69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22" y="74"/>
                  <a:pt x="45" y="79"/>
                  <a:pt x="69" y="82"/>
                </a:cubicBezTo>
                <a:cubicBezTo>
                  <a:pt x="69" y="15"/>
                  <a:pt x="69" y="15"/>
                  <a:pt x="69" y="15"/>
                </a:cubicBezTo>
                <a:cubicBezTo>
                  <a:pt x="45" y="12"/>
                  <a:pt x="22" y="7"/>
                  <a:pt x="0" y="0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77" name="Freeform 202"/>
          <p:cNvSpPr>
            <a:spLocks/>
          </p:cNvSpPr>
          <p:nvPr/>
        </p:nvSpPr>
        <p:spPr bwMode="auto">
          <a:xfrm>
            <a:off x="7800976" y="5495926"/>
            <a:ext cx="166688" cy="163513"/>
          </a:xfrm>
          <a:custGeom>
            <a:avLst/>
            <a:gdLst>
              <a:gd name="T0" fmla="*/ 33 w 69"/>
              <a:gd name="T1" fmla="*/ 1 h 68"/>
              <a:gd name="T2" fmla="*/ 0 w 69"/>
              <a:gd name="T3" fmla="*/ 0 h 68"/>
              <a:gd name="T4" fmla="*/ 0 w 69"/>
              <a:gd name="T5" fmla="*/ 67 h 68"/>
              <a:gd name="T6" fmla="*/ 33 w 69"/>
              <a:gd name="T7" fmla="*/ 68 h 68"/>
              <a:gd name="T8" fmla="*/ 69 w 69"/>
              <a:gd name="T9" fmla="*/ 66 h 68"/>
              <a:gd name="T10" fmla="*/ 69 w 69"/>
              <a:gd name="T11" fmla="*/ 0 h 68"/>
              <a:gd name="T12" fmla="*/ 33 w 69"/>
              <a:gd name="T13" fmla="*/ 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" h="68">
                <a:moveTo>
                  <a:pt x="33" y="1"/>
                </a:moveTo>
                <a:cubicBezTo>
                  <a:pt x="22" y="1"/>
                  <a:pt x="11" y="1"/>
                  <a:pt x="0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11" y="68"/>
                  <a:pt x="22" y="68"/>
                  <a:pt x="33" y="68"/>
                </a:cubicBezTo>
                <a:cubicBezTo>
                  <a:pt x="45" y="68"/>
                  <a:pt x="57" y="67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57" y="1"/>
                  <a:pt x="45" y="1"/>
                  <a:pt x="33" y="1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78" name="Freeform 203"/>
          <p:cNvSpPr>
            <a:spLocks/>
          </p:cNvSpPr>
          <p:nvPr/>
        </p:nvSpPr>
        <p:spPr bwMode="auto">
          <a:xfrm>
            <a:off x="7389813" y="5345113"/>
            <a:ext cx="166688" cy="257175"/>
          </a:xfrm>
          <a:custGeom>
            <a:avLst/>
            <a:gdLst>
              <a:gd name="T0" fmla="*/ 0 w 69"/>
              <a:gd name="T1" fmla="*/ 0 h 107"/>
              <a:gd name="T2" fmla="*/ 0 w 69"/>
              <a:gd name="T3" fmla="*/ 67 h 107"/>
              <a:gd name="T4" fmla="*/ 69 w 69"/>
              <a:gd name="T5" fmla="*/ 107 h 107"/>
              <a:gd name="T6" fmla="*/ 69 w 69"/>
              <a:gd name="T7" fmla="*/ 40 h 107"/>
              <a:gd name="T8" fmla="*/ 0 w 69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7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18" y="83"/>
                  <a:pt x="42" y="96"/>
                  <a:pt x="69" y="107"/>
                </a:cubicBezTo>
                <a:cubicBezTo>
                  <a:pt x="69" y="40"/>
                  <a:pt x="69" y="40"/>
                  <a:pt x="69" y="40"/>
                </a:cubicBezTo>
                <a:cubicBezTo>
                  <a:pt x="42" y="30"/>
                  <a:pt x="18" y="16"/>
                  <a:pt x="0" y="0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79" name="Freeform 204"/>
          <p:cNvSpPr>
            <a:spLocks/>
          </p:cNvSpPr>
          <p:nvPr/>
        </p:nvSpPr>
        <p:spPr bwMode="auto">
          <a:xfrm>
            <a:off x="7273926" y="5126038"/>
            <a:ext cx="77788" cy="341313"/>
          </a:xfrm>
          <a:custGeom>
            <a:avLst/>
            <a:gdLst>
              <a:gd name="T0" fmla="*/ 0 w 32"/>
              <a:gd name="T1" fmla="*/ 0 h 142"/>
              <a:gd name="T2" fmla="*/ 0 w 32"/>
              <a:gd name="T3" fmla="*/ 67 h 142"/>
              <a:gd name="T4" fmla="*/ 32 w 32"/>
              <a:gd name="T5" fmla="*/ 142 h 142"/>
              <a:gd name="T6" fmla="*/ 32 w 32"/>
              <a:gd name="T7" fmla="*/ 76 h 142"/>
              <a:gd name="T8" fmla="*/ 0 w 32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14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0" y="94"/>
                  <a:pt x="11" y="120"/>
                  <a:pt x="32" y="142"/>
                </a:cubicBezTo>
                <a:cubicBezTo>
                  <a:pt x="32" y="76"/>
                  <a:pt x="32" y="76"/>
                  <a:pt x="32" y="76"/>
                </a:cubicBezTo>
                <a:cubicBezTo>
                  <a:pt x="11" y="53"/>
                  <a:pt x="0" y="28"/>
                  <a:pt x="0" y="0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80" name="Freeform 205"/>
          <p:cNvSpPr>
            <a:spLocks/>
          </p:cNvSpPr>
          <p:nvPr/>
        </p:nvSpPr>
        <p:spPr bwMode="auto">
          <a:xfrm>
            <a:off x="8416926" y="5126038"/>
            <a:ext cx="69850" cy="334963"/>
          </a:xfrm>
          <a:custGeom>
            <a:avLst/>
            <a:gdLst>
              <a:gd name="T0" fmla="*/ 29 w 29"/>
              <a:gd name="T1" fmla="*/ 0 h 139"/>
              <a:gd name="T2" fmla="*/ 0 w 29"/>
              <a:gd name="T3" fmla="*/ 72 h 139"/>
              <a:gd name="T4" fmla="*/ 0 w 29"/>
              <a:gd name="T5" fmla="*/ 139 h 139"/>
              <a:gd name="T6" fmla="*/ 29 w 29"/>
              <a:gd name="T7" fmla="*/ 67 h 139"/>
              <a:gd name="T8" fmla="*/ 29 w 29"/>
              <a:gd name="T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39">
                <a:moveTo>
                  <a:pt x="29" y="0"/>
                </a:moveTo>
                <a:cubicBezTo>
                  <a:pt x="29" y="26"/>
                  <a:pt x="18" y="51"/>
                  <a:pt x="0" y="72"/>
                </a:cubicBezTo>
                <a:cubicBezTo>
                  <a:pt x="0" y="139"/>
                  <a:pt x="0" y="139"/>
                  <a:pt x="0" y="139"/>
                </a:cubicBezTo>
                <a:cubicBezTo>
                  <a:pt x="18" y="117"/>
                  <a:pt x="29" y="93"/>
                  <a:pt x="29" y="67"/>
                </a:cubicBezTo>
                <a:lnTo>
                  <a:pt x="29" y="0"/>
                </a:ln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81" name="Freeform 206"/>
          <p:cNvSpPr>
            <a:spLocks/>
          </p:cNvSpPr>
          <p:nvPr/>
        </p:nvSpPr>
        <p:spPr bwMode="auto">
          <a:xfrm>
            <a:off x="7556501" y="5440363"/>
            <a:ext cx="38100" cy="176213"/>
          </a:xfrm>
          <a:custGeom>
            <a:avLst/>
            <a:gdLst>
              <a:gd name="T0" fmla="*/ 0 w 16"/>
              <a:gd name="T1" fmla="*/ 0 h 73"/>
              <a:gd name="T2" fmla="*/ 0 w 16"/>
              <a:gd name="T3" fmla="*/ 67 h 73"/>
              <a:gd name="T4" fmla="*/ 16 w 16"/>
              <a:gd name="T5" fmla="*/ 73 h 73"/>
              <a:gd name="T6" fmla="*/ 16 w 16"/>
              <a:gd name="T7" fmla="*/ 6 h 73"/>
              <a:gd name="T8" fmla="*/ 0 w 16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3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5" y="69"/>
                  <a:pt x="11" y="71"/>
                  <a:pt x="16" y="73"/>
                </a:cubicBezTo>
                <a:cubicBezTo>
                  <a:pt x="16" y="6"/>
                  <a:pt x="16" y="6"/>
                  <a:pt x="16" y="6"/>
                </a:cubicBezTo>
                <a:cubicBezTo>
                  <a:pt x="11" y="4"/>
                  <a:pt x="5" y="2"/>
                  <a:pt x="0" y="0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82" name="Freeform 207"/>
          <p:cNvSpPr>
            <a:spLocks/>
          </p:cNvSpPr>
          <p:nvPr/>
        </p:nvSpPr>
        <p:spPr bwMode="auto">
          <a:xfrm>
            <a:off x="8378826" y="5299076"/>
            <a:ext cx="38100" cy="200025"/>
          </a:xfrm>
          <a:custGeom>
            <a:avLst/>
            <a:gdLst>
              <a:gd name="T0" fmla="*/ 0 w 16"/>
              <a:gd name="T1" fmla="*/ 17 h 83"/>
              <a:gd name="T2" fmla="*/ 0 w 16"/>
              <a:gd name="T3" fmla="*/ 83 h 83"/>
              <a:gd name="T4" fmla="*/ 16 w 16"/>
              <a:gd name="T5" fmla="*/ 67 h 83"/>
              <a:gd name="T6" fmla="*/ 16 w 16"/>
              <a:gd name="T7" fmla="*/ 0 h 83"/>
              <a:gd name="T8" fmla="*/ 0 w 16"/>
              <a:gd name="T9" fmla="*/ 17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3">
                <a:moveTo>
                  <a:pt x="0" y="17"/>
                </a:moveTo>
                <a:cubicBezTo>
                  <a:pt x="0" y="83"/>
                  <a:pt x="0" y="83"/>
                  <a:pt x="0" y="83"/>
                </a:cubicBezTo>
                <a:cubicBezTo>
                  <a:pt x="6" y="78"/>
                  <a:pt x="11" y="73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6"/>
                  <a:pt x="6" y="12"/>
                  <a:pt x="0" y="17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83" name="Freeform 208"/>
          <p:cNvSpPr>
            <a:spLocks/>
          </p:cNvSpPr>
          <p:nvPr/>
        </p:nvSpPr>
        <p:spPr bwMode="auto">
          <a:xfrm>
            <a:off x="8170863" y="5438776"/>
            <a:ext cx="41275" cy="176213"/>
          </a:xfrm>
          <a:custGeom>
            <a:avLst/>
            <a:gdLst>
              <a:gd name="T0" fmla="*/ 0 w 17"/>
              <a:gd name="T1" fmla="*/ 6 h 73"/>
              <a:gd name="T2" fmla="*/ 0 w 17"/>
              <a:gd name="T3" fmla="*/ 73 h 73"/>
              <a:gd name="T4" fmla="*/ 17 w 17"/>
              <a:gd name="T5" fmla="*/ 67 h 73"/>
              <a:gd name="T6" fmla="*/ 17 w 17"/>
              <a:gd name="T7" fmla="*/ 0 h 73"/>
              <a:gd name="T8" fmla="*/ 0 w 17"/>
              <a:gd name="T9" fmla="*/ 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73">
                <a:moveTo>
                  <a:pt x="0" y="6"/>
                </a:moveTo>
                <a:cubicBezTo>
                  <a:pt x="0" y="73"/>
                  <a:pt x="0" y="73"/>
                  <a:pt x="0" y="73"/>
                </a:cubicBezTo>
                <a:cubicBezTo>
                  <a:pt x="6" y="71"/>
                  <a:pt x="11" y="69"/>
                  <a:pt x="17" y="67"/>
                </a:cubicBezTo>
                <a:cubicBezTo>
                  <a:pt x="17" y="0"/>
                  <a:pt x="17" y="0"/>
                  <a:pt x="17" y="0"/>
                </a:cubicBezTo>
                <a:cubicBezTo>
                  <a:pt x="11" y="2"/>
                  <a:pt x="6" y="4"/>
                  <a:pt x="0" y="6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84" name="Freeform 209"/>
          <p:cNvSpPr>
            <a:spLocks/>
          </p:cNvSpPr>
          <p:nvPr/>
        </p:nvSpPr>
        <p:spPr bwMode="auto">
          <a:xfrm>
            <a:off x="7351713" y="5308601"/>
            <a:ext cx="38100" cy="196850"/>
          </a:xfrm>
          <a:custGeom>
            <a:avLst/>
            <a:gdLst>
              <a:gd name="T0" fmla="*/ 0 w 16"/>
              <a:gd name="T1" fmla="*/ 0 h 82"/>
              <a:gd name="T2" fmla="*/ 0 w 16"/>
              <a:gd name="T3" fmla="*/ 66 h 82"/>
              <a:gd name="T4" fmla="*/ 16 w 16"/>
              <a:gd name="T5" fmla="*/ 82 h 82"/>
              <a:gd name="T6" fmla="*/ 16 w 16"/>
              <a:gd name="T7" fmla="*/ 15 h 82"/>
              <a:gd name="T8" fmla="*/ 0 w 16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4" y="72"/>
                  <a:pt x="10" y="77"/>
                  <a:pt x="16" y="82"/>
                </a:cubicBezTo>
                <a:cubicBezTo>
                  <a:pt x="16" y="15"/>
                  <a:pt x="16" y="15"/>
                  <a:pt x="16" y="15"/>
                </a:cubicBezTo>
                <a:cubicBezTo>
                  <a:pt x="10" y="10"/>
                  <a:pt x="4" y="5"/>
                  <a:pt x="0" y="0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85" name="Freeform 211"/>
          <p:cNvSpPr>
            <a:spLocks/>
          </p:cNvSpPr>
          <p:nvPr/>
        </p:nvSpPr>
        <p:spPr bwMode="auto">
          <a:xfrm>
            <a:off x="7967664" y="5491164"/>
            <a:ext cx="38100" cy="163513"/>
          </a:xfrm>
          <a:custGeom>
            <a:avLst/>
            <a:gdLst>
              <a:gd name="T0" fmla="*/ 0 w 16"/>
              <a:gd name="T1" fmla="*/ 2 h 68"/>
              <a:gd name="T2" fmla="*/ 0 w 16"/>
              <a:gd name="T3" fmla="*/ 68 h 68"/>
              <a:gd name="T4" fmla="*/ 16 w 16"/>
              <a:gd name="T5" fmla="*/ 67 h 68"/>
              <a:gd name="T6" fmla="*/ 16 w 16"/>
              <a:gd name="T7" fmla="*/ 0 h 68"/>
              <a:gd name="T8" fmla="*/ 0 w 16"/>
              <a:gd name="T9" fmla="*/ 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8">
                <a:moveTo>
                  <a:pt x="0" y="2"/>
                </a:moveTo>
                <a:cubicBezTo>
                  <a:pt x="0" y="68"/>
                  <a:pt x="0" y="68"/>
                  <a:pt x="0" y="68"/>
                </a:cubicBezTo>
                <a:cubicBezTo>
                  <a:pt x="5" y="68"/>
                  <a:pt x="11" y="67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1"/>
                  <a:pt x="5" y="1"/>
                  <a:pt x="0" y="2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86" name="Freeform 212"/>
          <p:cNvSpPr>
            <a:spLocks/>
          </p:cNvSpPr>
          <p:nvPr/>
        </p:nvSpPr>
        <p:spPr bwMode="auto">
          <a:xfrm>
            <a:off x="7759701" y="5491164"/>
            <a:ext cx="41275" cy="166688"/>
          </a:xfrm>
          <a:custGeom>
            <a:avLst/>
            <a:gdLst>
              <a:gd name="T0" fmla="*/ 0 w 17"/>
              <a:gd name="T1" fmla="*/ 0 h 69"/>
              <a:gd name="T2" fmla="*/ 0 w 17"/>
              <a:gd name="T3" fmla="*/ 67 h 69"/>
              <a:gd name="T4" fmla="*/ 17 w 17"/>
              <a:gd name="T5" fmla="*/ 69 h 69"/>
              <a:gd name="T6" fmla="*/ 17 w 17"/>
              <a:gd name="T7" fmla="*/ 2 h 69"/>
              <a:gd name="T8" fmla="*/ 0 w 17"/>
              <a:gd name="T9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69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6" y="68"/>
                  <a:pt x="11" y="68"/>
                  <a:pt x="17" y="69"/>
                </a:cubicBezTo>
                <a:cubicBezTo>
                  <a:pt x="17" y="2"/>
                  <a:pt x="17" y="2"/>
                  <a:pt x="17" y="2"/>
                </a:cubicBezTo>
                <a:cubicBezTo>
                  <a:pt x="11" y="2"/>
                  <a:pt x="6" y="1"/>
                  <a:pt x="0" y="0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87" name="Freeform 213"/>
          <p:cNvSpPr>
            <a:spLocks noEditPoints="1"/>
          </p:cNvSpPr>
          <p:nvPr/>
        </p:nvSpPr>
        <p:spPr bwMode="auto">
          <a:xfrm>
            <a:off x="7323139" y="4548189"/>
            <a:ext cx="1211263" cy="746125"/>
          </a:xfrm>
          <a:custGeom>
            <a:avLst/>
            <a:gdLst>
              <a:gd name="T0" fmla="*/ 252 w 504"/>
              <a:gd name="T1" fmla="*/ 0 h 310"/>
              <a:gd name="T2" fmla="*/ 504 w 504"/>
              <a:gd name="T3" fmla="*/ 155 h 310"/>
              <a:gd name="T4" fmla="*/ 252 w 504"/>
              <a:gd name="T5" fmla="*/ 310 h 310"/>
              <a:gd name="T6" fmla="*/ 0 w 504"/>
              <a:gd name="T7" fmla="*/ 155 h 310"/>
              <a:gd name="T8" fmla="*/ 252 w 504"/>
              <a:gd name="T9" fmla="*/ 0 h 310"/>
              <a:gd name="T10" fmla="*/ 252 w 504"/>
              <a:gd name="T11" fmla="*/ 274 h 310"/>
              <a:gd name="T12" fmla="*/ 444 w 504"/>
              <a:gd name="T13" fmla="*/ 155 h 310"/>
              <a:gd name="T14" fmla="*/ 252 w 504"/>
              <a:gd name="T15" fmla="*/ 37 h 310"/>
              <a:gd name="T16" fmla="*/ 60 w 504"/>
              <a:gd name="T17" fmla="*/ 155 h 310"/>
              <a:gd name="T18" fmla="*/ 252 w 504"/>
              <a:gd name="T19" fmla="*/ 274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4" h="310">
                <a:moveTo>
                  <a:pt x="252" y="0"/>
                </a:moveTo>
                <a:cubicBezTo>
                  <a:pt x="391" y="0"/>
                  <a:pt x="504" y="70"/>
                  <a:pt x="504" y="155"/>
                </a:cubicBezTo>
                <a:cubicBezTo>
                  <a:pt x="504" y="241"/>
                  <a:pt x="391" y="310"/>
                  <a:pt x="252" y="310"/>
                </a:cubicBezTo>
                <a:cubicBezTo>
                  <a:pt x="113" y="310"/>
                  <a:pt x="0" y="241"/>
                  <a:pt x="0" y="155"/>
                </a:cubicBezTo>
                <a:cubicBezTo>
                  <a:pt x="0" y="70"/>
                  <a:pt x="113" y="0"/>
                  <a:pt x="252" y="0"/>
                </a:cubicBezTo>
                <a:close/>
                <a:moveTo>
                  <a:pt x="252" y="274"/>
                </a:moveTo>
                <a:cubicBezTo>
                  <a:pt x="358" y="274"/>
                  <a:pt x="444" y="221"/>
                  <a:pt x="444" y="155"/>
                </a:cubicBezTo>
                <a:cubicBezTo>
                  <a:pt x="444" y="90"/>
                  <a:pt x="358" y="37"/>
                  <a:pt x="252" y="37"/>
                </a:cubicBezTo>
                <a:cubicBezTo>
                  <a:pt x="146" y="37"/>
                  <a:pt x="60" y="90"/>
                  <a:pt x="60" y="155"/>
                </a:cubicBezTo>
                <a:cubicBezTo>
                  <a:pt x="60" y="221"/>
                  <a:pt x="146" y="274"/>
                  <a:pt x="252" y="274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88" name="Freeform 214"/>
          <p:cNvSpPr>
            <a:spLocks noEditPoints="1"/>
          </p:cNvSpPr>
          <p:nvPr/>
        </p:nvSpPr>
        <p:spPr bwMode="auto">
          <a:xfrm>
            <a:off x="7851776" y="4789489"/>
            <a:ext cx="179388" cy="261938"/>
          </a:xfrm>
          <a:custGeom>
            <a:avLst/>
            <a:gdLst>
              <a:gd name="T0" fmla="*/ 4 w 75"/>
              <a:gd name="T1" fmla="*/ 6 h 109"/>
              <a:gd name="T2" fmla="*/ 20 w 75"/>
              <a:gd name="T3" fmla="*/ 0 h 109"/>
              <a:gd name="T4" fmla="*/ 20 w 75"/>
              <a:gd name="T5" fmla="*/ 29 h 109"/>
              <a:gd name="T6" fmla="*/ 4 w 75"/>
              <a:gd name="T7" fmla="*/ 23 h 109"/>
              <a:gd name="T8" fmla="*/ 0 w 75"/>
              <a:gd name="T9" fmla="*/ 14 h 109"/>
              <a:gd name="T10" fmla="*/ 4 w 75"/>
              <a:gd name="T11" fmla="*/ 6 h 109"/>
              <a:gd name="T12" fmla="*/ 46 w 75"/>
              <a:gd name="T13" fmla="*/ 109 h 109"/>
              <a:gd name="T14" fmla="*/ 68 w 75"/>
              <a:gd name="T15" fmla="*/ 102 h 109"/>
              <a:gd name="T16" fmla="*/ 75 w 75"/>
              <a:gd name="T17" fmla="*/ 91 h 109"/>
              <a:gd name="T18" fmla="*/ 69 w 75"/>
              <a:gd name="T19" fmla="*/ 82 h 109"/>
              <a:gd name="T20" fmla="*/ 46 w 75"/>
              <a:gd name="T21" fmla="*/ 73 h 109"/>
              <a:gd name="T22" fmla="*/ 46 w 75"/>
              <a:gd name="T23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5" h="109">
                <a:moveTo>
                  <a:pt x="4" y="6"/>
                </a:moveTo>
                <a:cubicBezTo>
                  <a:pt x="7" y="4"/>
                  <a:pt x="12" y="2"/>
                  <a:pt x="20" y="0"/>
                </a:cubicBezTo>
                <a:cubicBezTo>
                  <a:pt x="20" y="29"/>
                  <a:pt x="20" y="29"/>
                  <a:pt x="20" y="29"/>
                </a:cubicBezTo>
                <a:cubicBezTo>
                  <a:pt x="12" y="27"/>
                  <a:pt x="7" y="25"/>
                  <a:pt x="4" y="23"/>
                </a:cubicBezTo>
                <a:cubicBezTo>
                  <a:pt x="1" y="20"/>
                  <a:pt x="0" y="17"/>
                  <a:pt x="0" y="14"/>
                </a:cubicBezTo>
                <a:cubicBezTo>
                  <a:pt x="0" y="11"/>
                  <a:pt x="1" y="8"/>
                  <a:pt x="4" y="6"/>
                </a:cubicBezTo>
                <a:close/>
                <a:moveTo>
                  <a:pt x="46" y="109"/>
                </a:moveTo>
                <a:cubicBezTo>
                  <a:pt x="56" y="107"/>
                  <a:pt x="64" y="105"/>
                  <a:pt x="68" y="102"/>
                </a:cubicBezTo>
                <a:cubicBezTo>
                  <a:pt x="73" y="99"/>
                  <a:pt x="75" y="95"/>
                  <a:pt x="75" y="91"/>
                </a:cubicBezTo>
                <a:cubicBezTo>
                  <a:pt x="75" y="88"/>
                  <a:pt x="73" y="84"/>
                  <a:pt x="69" y="82"/>
                </a:cubicBezTo>
                <a:cubicBezTo>
                  <a:pt x="65" y="79"/>
                  <a:pt x="58" y="76"/>
                  <a:pt x="46" y="73"/>
                </a:cubicBezTo>
                <a:lnTo>
                  <a:pt x="46" y="109"/>
                </a:lnTo>
                <a:close/>
              </a:path>
            </a:pathLst>
          </a:custGeom>
          <a:solidFill>
            <a:srgbClr val="FDCF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89" name="Freeform 215"/>
          <p:cNvSpPr>
            <a:spLocks noEditPoints="1"/>
          </p:cNvSpPr>
          <p:nvPr/>
        </p:nvSpPr>
        <p:spPr bwMode="auto">
          <a:xfrm>
            <a:off x="7467601" y="4637089"/>
            <a:ext cx="922338" cy="571500"/>
          </a:xfrm>
          <a:custGeom>
            <a:avLst/>
            <a:gdLst>
              <a:gd name="T0" fmla="*/ 192 w 384"/>
              <a:gd name="T1" fmla="*/ 0 h 237"/>
              <a:gd name="T2" fmla="*/ 384 w 384"/>
              <a:gd name="T3" fmla="*/ 118 h 237"/>
              <a:gd name="T4" fmla="*/ 192 w 384"/>
              <a:gd name="T5" fmla="*/ 237 h 237"/>
              <a:gd name="T6" fmla="*/ 0 w 384"/>
              <a:gd name="T7" fmla="*/ 118 h 237"/>
              <a:gd name="T8" fmla="*/ 192 w 384"/>
              <a:gd name="T9" fmla="*/ 0 h 237"/>
              <a:gd name="T10" fmla="*/ 294 w 384"/>
              <a:gd name="T11" fmla="*/ 170 h 237"/>
              <a:gd name="T12" fmla="*/ 303 w 384"/>
              <a:gd name="T13" fmla="*/ 148 h 237"/>
              <a:gd name="T14" fmla="*/ 279 w 384"/>
              <a:gd name="T15" fmla="*/ 115 h 237"/>
              <a:gd name="T16" fmla="*/ 206 w 384"/>
              <a:gd name="T17" fmla="*/ 96 h 237"/>
              <a:gd name="T18" fmla="*/ 206 w 384"/>
              <a:gd name="T19" fmla="*/ 64 h 237"/>
              <a:gd name="T20" fmla="*/ 219 w 384"/>
              <a:gd name="T21" fmla="*/ 70 h 237"/>
              <a:gd name="T22" fmla="*/ 228 w 384"/>
              <a:gd name="T23" fmla="*/ 81 h 237"/>
              <a:gd name="T24" fmla="*/ 295 w 384"/>
              <a:gd name="T25" fmla="*/ 74 h 237"/>
              <a:gd name="T26" fmla="*/ 267 w 384"/>
              <a:gd name="T27" fmla="*/ 47 h 237"/>
              <a:gd name="T28" fmla="*/ 206 w 384"/>
              <a:gd name="T29" fmla="*/ 35 h 237"/>
              <a:gd name="T30" fmla="*/ 206 w 384"/>
              <a:gd name="T31" fmla="*/ 13 h 237"/>
              <a:gd name="T32" fmla="*/ 180 w 384"/>
              <a:gd name="T33" fmla="*/ 13 h 237"/>
              <a:gd name="T34" fmla="*/ 180 w 384"/>
              <a:gd name="T35" fmla="*/ 35 h 237"/>
              <a:gd name="T36" fmla="*/ 114 w 384"/>
              <a:gd name="T37" fmla="*/ 50 h 237"/>
              <a:gd name="T38" fmla="*/ 91 w 384"/>
              <a:gd name="T39" fmla="*/ 82 h 237"/>
              <a:gd name="T40" fmla="*/ 103 w 384"/>
              <a:gd name="T41" fmla="*/ 107 h 237"/>
              <a:gd name="T42" fmla="*/ 129 w 384"/>
              <a:gd name="T43" fmla="*/ 121 h 237"/>
              <a:gd name="T44" fmla="*/ 180 w 384"/>
              <a:gd name="T45" fmla="*/ 132 h 237"/>
              <a:gd name="T46" fmla="*/ 180 w 384"/>
              <a:gd name="T47" fmla="*/ 171 h 237"/>
              <a:gd name="T48" fmla="*/ 162 w 384"/>
              <a:gd name="T49" fmla="*/ 162 h 237"/>
              <a:gd name="T50" fmla="*/ 153 w 384"/>
              <a:gd name="T51" fmla="*/ 146 h 237"/>
              <a:gd name="T52" fmla="*/ 81 w 384"/>
              <a:gd name="T53" fmla="*/ 151 h 237"/>
              <a:gd name="T54" fmla="*/ 91 w 384"/>
              <a:gd name="T55" fmla="*/ 170 h 237"/>
              <a:gd name="T56" fmla="*/ 109 w 384"/>
              <a:gd name="T57" fmla="*/ 185 h 237"/>
              <a:gd name="T58" fmla="*/ 137 w 384"/>
              <a:gd name="T59" fmla="*/ 195 h 237"/>
              <a:gd name="T60" fmla="*/ 180 w 384"/>
              <a:gd name="T61" fmla="*/ 200 h 237"/>
              <a:gd name="T62" fmla="*/ 180 w 384"/>
              <a:gd name="T63" fmla="*/ 221 h 237"/>
              <a:gd name="T64" fmla="*/ 206 w 384"/>
              <a:gd name="T65" fmla="*/ 221 h 237"/>
              <a:gd name="T66" fmla="*/ 206 w 384"/>
              <a:gd name="T67" fmla="*/ 200 h 237"/>
              <a:gd name="T68" fmla="*/ 243 w 384"/>
              <a:gd name="T69" fmla="*/ 197 h 237"/>
              <a:gd name="T70" fmla="*/ 272 w 384"/>
              <a:gd name="T71" fmla="*/ 187 h 237"/>
              <a:gd name="T72" fmla="*/ 294 w 384"/>
              <a:gd name="T73" fmla="*/ 17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4" h="237">
                <a:moveTo>
                  <a:pt x="192" y="0"/>
                </a:moveTo>
                <a:cubicBezTo>
                  <a:pt x="298" y="0"/>
                  <a:pt x="384" y="53"/>
                  <a:pt x="384" y="118"/>
                </a:cubicBezTo>
                <a:cubicBezTo>
                  <a:pt x="384" y="184"/>
                  <a:pt x="298" y="237"/>
                  <a:pt x="192" y="237"/>
                </a:cubicBezTo>
                <a:cubicBezTo>
                  <a:pt x="86" y="237"/>
                  <a:pt x="0" y="184"/>
                  <a:pt x="0" y="118"/>
                </a:cubicBezTo>
                <a:cubicBezTo>
                  <a:pt x="0" y="53"/>
                  <a:pt x="86" y="0"/>
                  <a:pt x="192" y="0"/>
                </a:cubicBezTo>
                <a:close/>
                <a:moveTo>
                  <a:pt x="294" y="170"/>
                </a:moveTo>
                <a:cubicBezTo>
                  <a:pt x="300" y="164"/>
                  <a:pt x="303" y="156"/>
                  <a:pt x="303" y="148"/>
                </a:cubicBezTo>
                <a:cubicBezTo>
                  <a:pt x="303" y="135"/>
                  <a:pt x="295" y="123"/>
                  <a:pt x="279" y="115"/>
                </a:cubicBezTo>
                <a:cubicBezTo>
                  <a:pt x="266" y="108"/>
                  <a:pt x="242" y="102"/>
                  <a:pt x="206" y="96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12" y="66"/>
                  <a:pt x="217" y="68"/>
                  <a:pt x="219" y="70"/>
                </a:cubicBezTo>
                <a:cubicBezTo>
                  <a:pt x="222" y="72"/>
                  <a:pt x="225" y="76"/>
                  <a:pt x="228" y="81"/>
                </a:cubicBezTo>
                <a:cubicBezTo>
                  <a:pt x="295" y="74"/>
                  <a:pt x="295" y="74"/>
                  <a:pt x="295" y="74"/>
                </a:cubicBezTo>
                <a:cubicBezTo>
                  <a:pt x="291" y="63"/>
                  <a:pt x="281" y="53"/>
                  <a:pt x="267" y="47"/>
                </a:cubicBezTo>
                <a:cubicBezTo>
                  <a:pt x="253" y="40"/>
                  <a:pt x="233" y="36"/>
                  <a:pt x="206" y="35"/>
                </a:cubicBezTo>
                <a:cubicBezTo>
                  <a:pt x="206" y="13"/>
                  <a:pt x="206" y="13"/>
                  <a:pt x="206" y="13"/>
                </a:cubicBezTo>
                <a:cubicBezTo>
                  <a:pt x="180" y="13"/>
                  <a:pt x="180" y="13"/>
                  <a:pt x="180" y="13"/>
                </a:cubicBezTo>
                <a:cubicBezTo>
                  <a:pt x="180" y="35"/>
                  <a:pt x="180" y="35"/>
                  <a:pt x="180" y="35"/>
                </a:cubicBezTo>
                <a:cubicBezTo>
                  <a:pt x="151" y="36"/>
                  <a:pt x="129" y="41"/>
                  <a:pt x="114" y="50"/>
                </a:cubicBezTo>
                <a:cubicBezTo>
                  <a:pt x="99" y="58"/>
                  <a:pt x="91" y="69"/>
                  <a:pt x="91" y="82"/>
                </a:cubicBezTo>
                <a:cubicBezTo>
                  <a:pt x="91" y="92"/>
                  <a:pt x="95" y="100"/>
                  <a:pt x="103" y="107"/>
                </a:cubicBezTo>
                <a:cubicBezTo>
                  <a:pt x="110" y="113"/>
                  <a:pt x="119" y="118"/>
                  <a:pt x="129" y="121"/>
                </a:cubicBezTo>
                <a:cubicBezTo>
                  <a:pt x="139" y="124"/>
                  <a:pt x="156" y="128"/>
                  <a:pt x="180" y="132"/>
                </a:cubicBezTo>
                <a:cubicBezTo>
                  <a:pt x="180" y="171"/>
                  <a:pt x="180" y="171"/>
                  <a:pt x="180" y="171"/>
                </a:cubicBezTo>
                <a:cubicBezTo>
                  <a:pt x="172" y="168"/>
                  <a:pt x="166" y="165"/>
                  <a:pt x="162" y="162"/>
                </a:cubicBezTo>
                <a:cubicBezTo>
                  <a:pt x="158" y="159"/>
                  <a:pt x="155" y="154"/>
                  <a:pt x="153" y="146"/>
                </a:cubicBezTo>
                <a:cubicBezTo>
                  <a:pt x="81" y="151"/>
                  <a:pt x="81" y="151"/>
                  <a:pt x="81" y="151"/>
                </a:cubicBezTo>
                <a:cubicBezTo>
                  <a:pt x="83" y="159"/>
                  <a:pt x="86" y="165"/>
                  <a:pt x="91" y="170"/>
                </a:cubicBezTo>
                <a:cubicBezTo>
                  <a:pt x="95" y="175"/>
                  <a:pt x="101" y="180"/>
                  <a:pt x="109" y="185"/>
                </a:cubicBezTo>
                <a:cubicBezTo>
                  <a:pt x="117" y="189"/>
                  <a:pt x="126" y="193"/>
                  <a:pt x="137" y="195"/>
                </a:cubicBezTo>
                <a:cubicBezTo>
                  <a:pt x="148" y="198"/>
                  <a:pt x="162" y="199"/>
                  <a:pt x="180" y="200"/>
                </a:cubicBezTo>
                <a:cubicBezTo>
                  <a:pt x="180" y="221"/>
                  <a:pt x="180" y="221"/>
                  <a:pt x="180" y="221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06" y="200"/>
                  <a:pt x="206" y="200"/>
                  <a:pt x="206" y="200"/>
                </a:cubicBezTo>
                <a:cubicBezTo>
                  <a:pt x="221" y="200"/>
                  <a:pt x="233" y="199"/>
                  <a:pt x="243" y="197"/>
                </a:cubicBezTo>
                <a:cubicBezTo>
                  <a:pt x="253" y="195"/>
                  <a:pt x="263" y="192"/>
                  <a:pt x="272" y="187"/>
                </a:cubicBezTo>
                <a:cubicBezTo>
                  <a:pt x="281" y="183"/>
                  <a:pt x="288" y="177"/>
                  <a:pt x="294" y="170"/>
                </a:cubicBezTo>
                <a:close/>
              </a:path>
            </a:pathLst>
          </a:custGeom>
          <a:solidFill>
            <a:srgbClr val="FDCF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90" name="Freeform 216"/>
          <p:cNvSpPr>
            <a:spLocks noEditPoints="1"/>
          </p:cNvSpPr>
          <p:nvPr/>
        </p:nvSpPr>
        <p:spPr bwMode="auto">
          <a:xfrm>
            <a:off x="7661276" y="4668839"/>
            <a:ext cx="533400" cy="500063"/>
          </a:xfrm>
          <a:custGeom>
            <a:avLst/>
            <a:gdLst>
              <a:gd name="T0" fmla="*/ 198 w 222"/>
              <a:gd name="T1" fmla="*/ 102 h 208"/>
              <a:gd name="T2" fmla="*/ 222 w 222"/>
              <a:gd name="T3" fmla="*/ 135 h 208"/>
              <a:gd name="T4" fmla="*/ 213 w 222"/>
              <a:gd name="T5" fmla="*/ 157 h 208"/>
              <a:gd name="T6" fmla="*/ 191 w 222"/>
              <a:gd name="T7" fmla="*/ 174 h 208"/>
              <a:gd name="T8" fmla="*/ 162 w 222"/>
              <a:gd name="T9" fmla="*/ 184 h 208"/>
              <a:gd name="T10" fmla="*/ 125 w 222"/>
              <a:gd name="T11" fmla="*/ 187 h 208"/>
              <a:gd name="T12" fmla="*/ 125 w 222"/>
              <a:gd name="T13" fmla="*/ 208 h 208"/>
              <a:gd name="T14" fmla="*/ 99 w 222"/>
              <a:gd name="T15" fmla="*/ 208 h 208"/>
              <a:gd name="T16" fmla="*/ 99 w 222"/>
              <a:gd name="T17" fmla="*/ 187 h 208"/>
              <a:gd name="T18" fmla="*/ 56 w 222"/>
              <a:gd name="T19" fmla="*/ 182 h 208"/>
              <a:gd name="T20" fmla="*/ 28 w 222"/>
              <a:gd name="T21" fmla="*/ 172 h 208"/>
              <a:gd name="T22" fmla="*/ 10 w 222"/>
              <a:gd name="T23" fmla="*/ 157 h 208"/>
              <a:gd name="T24" fmla="*/ 0 w 222"/>
              <a:gd name="T25" fmla="*/ 138 h 208"/>
              <a:gd name="T26" fmla="*/ 72 w 222"/>
              <a:gd name="T27" fmla="*/ 133 h 208"/>
              <a:gd name="T28" fmla="*/ 81 w 222"/>
              <a:gd name="T29" fmla="*/ 149 h 208"/>
              <a:gd name="T30" fmla="*/ 99 w 222"/>
              <a:gd name="T31" fmla="*/ 158 h 208"/>
              <a:gd name="T32" fmla="*/ 99 w 222"/>
              <a:gd name="T33" fmla="*/ 119 h 208"/>
              <a:gd name="T34" fmla="*/ 48 w 222"/>
              <a:gd name="T35" fmla="*/ 108 h 208"/>
              <a:gd name="T36" fmla="*/ 22 w 222"/>
              <a:gd name="T37" fmla="*/ 94 h 208"/>
              <a:gd name="T38" fmla="*/ 10 w 222"/>
              <a:gd name="T39" fmla="*/ 69 h 208"/>
              <a:gd name="T40" fmla="*/ 33 w 222"/>
              <a:gd name="T41" fmla="*/ 37 h 208"/>
              <a:gd name="T42" fmla="*/ 99 w 222"/>
              <a:gd name="T43" fmla="*/ 22 h 208"/>
              <a:gd name="T44" fmla="*/ 99 w 222"/>
              <a:gd name="T45" fmla="*/ 0 h 208"/>
              <a:gd name="T46" fmla="*/ 125 w 222"/>
              <a:gd name="T47" fmla="*/ 0 h 208"/>
              <a:gd name="T48" fmla="*/ 125 w 222"/>
              <a:gd name="T49" fmla="*/ 22 h 208"/>
              <a:gd name="T50" fmla="*/ 186 w 222"/>
              <a:gd name="T51" fmla="*/ 34 h 208"/>
              <a:gd name="T52" fmla="*/ 214 w 222"/>
              <a:gd name="T53" fmla="*/ 61 h 208"/>
              <a:gd name="T54" fmla="*/ 147 w 222"/>
              <a:gd name="T55" fmla="*/ 68 h 208"/>
              <a:gd name="T56" fmla="*/ 138 w 222"/>
              <a:gd name="T57" fmla="*/ 57 h 208"/>
              <a:gd name="T58" fmla="*/ 125 w 222"/>
              <a:gd name="T59" fmla="*/ 51 h 208"/>
              <a:gd name="T60" fmla="*/ 125 w 222"/>
              <a:gd name="T61" fmla="*/ 83 h 208"/>
              <a:gd name="T62" fmla="*/ 198 w 222"/>
              <a:gd name="T63" fmla="*/ 102 h 208"/>
              <a:gd name="T64" fmla="*/ 147 w 222"/>
              <a:gd name="T65" fmla="*/ 152 h 208"/>
              <a:gd name="T66" fmla="*/ 154 w 222"/>
              <a:gd name="T67" fmla="*/ 141 h 208"/>
              <a:gd name="T68" fmla="*/ 148 w 222"/>
              <a:gd name="T69" fmla="*/ 132 h 208"/>
              <a:gd name="T70" fmla="*/ 125 w 222"/>
              <a:gd name="T71" fmla="*/ 123 h 208"/>
              <a:gd name="T72" fmla="*/ 125 w 222"/>
              <a:gd name="T73" fmla="*/ 159 h 208"/>
              <a:gd name="T74" fmla="*/ 147 w 222"/>
              <a:gd name="T75" fmla="*/ 152 h 208"/>
              <a:gd name="T76" fmla="*/ 99 w 222"/>
              <a:gd name="T77" fmla="*/ 79 h 208"/>
              <a:gd name="T78" fmla="*/ 99 w 222"/>
              <a:gd name="T79" fmla="*/ 50 h 208"/>
              <a:gd name="T80" fmla="*/ 83 w 222"/>
              <a:gd name="T81" fmla="*/ 56 h 208"/>
              <a:gd name="T82" fmla="*/ 79 w 222"/>
              <a:gd name="T83" fmla="*/ 64 h 208"/>
              <a:gd name="T84" fmla="*/ 83 w 222"/>
              <a:gd name="T85" fmla="*/ 73 h 208"/>
              <a:gd name="T86" fmla="*/ 99 w 222"/>
              <a:gd name="T87" fmla="*/ 79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2" h="208">
                <a:moveTo>
                  <a:pt x="198" y="102"/>
                </a:moveTo>
                <a:cubicBezTo>
                  <a:pt x="214" y="110"/>
                  <a:pt x="222" y="122"/>
                  <a:pt x="222" y="135"/>
                </a:cubicBezTo>
                <a:cubicBezTo>
                  <a:pt x="222" y="143"/>
                  <a:pt x="219" y="151"/>
                  <a:pt x="213" y="157"/>
                </a:cubicBezTo>
                <a:cubicBezTo>
                  <a:pt x="207" y="164"/>
                  <a:pt x="200" y="170"/>
                  <a:pt x="191" y="174"/>
                </a:cubicBezTo>
                <a:cubicBezTo>
                  <a:pt x="182" y="179"/>
                  <a:pt x="172" y="182"/>
                  <a:pt x="162" y="184"/>
                </a:cubicBezTo>
                <a:cubicBezTo>
                  <a:pt x="152" y="186"/>
                  <a:pt x="140" y="187"/>
                  <a:pt x="125" y="187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81" y="186"/>
                  <a:pt x="67" y="185"/>
                  <a:pt x="56" y="182"/>
                </a:cubicBezTo>
                <a:cubicBezTo>
                  <a:pt x="45" y="180"/>
                  <a:pt x="36" y="176"/>
                  <a:pt x="28" y="172"/>
                </a:cubicBezTo>
                <a:cubicBezTo>
                  <a:pt x="20" y="167"/>
                  <a:pt x="14" y="162"/>
                  <a:pt x="10" y="157"/>
                </a:cubicBezTo>
                <a:cubicBezTo>
                  <a:pt x="5" y="152"/>
                  <a:pt x="2" y="146"/>
                  <a:pt x="0" y="138"/>
                </a:cubicBezTo>
                <a:cubicBezTo>
                  <a:pt x="72" y="133"/>
                  <a:pt x="72" y="133"/>
                  <a:pt x="72" y="133"/>
                </a:cubicBezTo>
                <a:cubicBezTo>
                  <a:pt x="74" y="141"/>
                  <a:pt x="77" y="146"/>
                  <a:pt x="81" y="149"/>
                </a:cubicBezTo>
                <a:cubicBezTo>
                  <a:pt x="85" y="152"/>
                  <a:pt x="91" y="155"/>
                  <a:pt x="99" y="158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75" y="115"/>
                  <a:pt x="58" y="111"/>
                  <a:pt x="48" y="108"/>
                </a:cubicBezTo>
                <a:cubicBezTo>
                  <a:pt x="38" y="105"/>
                  <a:pt x="29" y="100"/>
                  <a:pt x="22" y="94"/>
                </a:cubicBezTo>
                <a:cubicBezTo>
                  <a:pt x="14" y="87"/>
                  <a:pt x="10" y="79"/>
                  <a:pt x="10" y="69"/>
                </a:cubicBezTo>
                <a:cubicBezTo>
                  <a:pt x="10" y="56"/>
                  <a:pt x="18" y="45"/>
                  <a:pt x="33" y="37"/>
                </a:cubicBezTo>
                <a:cubicBezTo>
                  <a:pt x="48" y="28"/>
                  <a:pt x="70" y="23"/>
                  <a:pt x="99" y="22"/>
                </a:cubicBezTo>
                <a:cubicBezTo>
                  <a:pt x="99" y="0"/>
                  <a:pt x="99" y="0"/>
                  <a:pt x="99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52" y="23"/>
                  <a:pt x="172" y="27"/>
                  <a:pt x="186" y="34"/>
                </a:cubicBezTo>
                <a:cubicBezTo>
                  <a:pt x="200" y="40"/>
                  <a:pt x="210" y="50"/>
                  <a:pt x="214" y="61"/>
                </a:cubicBezTo>
                <a:cubicBezTo>
                  <a:pt x="147" y="68"/>
                  <a:pt x="147" y="68"/>
                  <a:pt x="147" y="68"/>
                </a:cubicBezTo>
                <a:cubicBezTo>
                  <a:pt x="144" y="63"/>
                  <a:pt x="141" y="59"/>
                  <a:pt x="138" y="57"/>
                </a:cubicBezTo>
                <a:cubicBezTo>
                  <a:pt x="136" y="55"/>
                  <a:pt x="131" y="53"/>
                  <a:pt x="125" y="51"/>
                </a:cubicBezTo>
                <a:cubicBezTo>
                  <a:pt x="125" y="83"/>
                  <a:pt x="125" y="83"/>
                  <a:pt x="125" y="83"/>
                </a:cubicBezTo>
                <a:cubicBezTo>
                  <a:pt x="161" y="89"/>
                  <a:pt x="185" y="95"/>
                  <a:pt x="198" y="102"/>
                </a:cubicBezTo>
                <a:close/>
                <a:moveTo>
                  <a:pt x="147" y="152"/>
                </a:moveTo>
                <a:cubicBezTo>
                  <a:pt x="152" y="149"/>
                  <a:pt x="154" y="145"/>
                  <a:pt x="154" y="141"/>
                </a:cubicBezTo>
                <a:cubicBezTo>
                  <a:pt x="154" y="138"/>
                  <a:pt x="152" y="134"/>
                  <a:pt x="148" y="132"/>
                </a:cubicBezTo>
                <a:cubicBezTo>
                  <a:pt x="144" y="129"/>
                  <a:pt x="137" y="126"/>
                  <a:pt x="125" y="123"/>
                </a:cubicBezTo>
                <a:cubicBezTo>
                  <a:pt x="125" y="159"/>
                  <a:pt x="125" y="159"/>
                  <a:pt x="125" y="159"/>
                </a:cubicBezTo>
                <a:cubicBezTo>
                  <a:pt x="135" y="157"/>
                  <a:pt x="143" y="155"/>
                  <a:pt x="147" y="152"/>
                </a:cubicBezTo>
                <a:close/>
                <a:moveTo>
                  <a:pt x="99" y="79"/>
                </a:moveTo>
                <a:cubicBezTo>
                  <a:pt x="99" y="50"/>
                  <a:pt x="99" y="50"/>
                  <a:pt x="99" y="50"/>
                </a:cubicBezTo>
                <a:cubicBezTo>
                  <a:pt x="91" y="52"/>
                  <a:pt x="86" y="54"/>
                  <a:pt x="83" y="56"/>
                </a:cubicBezTo>
                <a:cubicBezTo>
                  <a:pt x="80" y="58"/>
                  <a:pt x="79" y="61"/>
                  <a:pt x="79" y="64"/>
                </a:cubicBezTo>
                <a:cubicBezTo>
                  <a:pt x="79" y="67"/>
                  <a:pt x="80" y="70"/>
                  <a:pt x="83" y="73"/>
                </a:cubicBezTo>
                <a:cubicBezTo>
                  <a:pt x="86" y="75"/>
                  <a:pt x="91" y="77"/>
                  <a:pt x="99" y="79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91" name="Freeform 217"/>
          <p:cNvSpPr>
            <a:spLocks/>
          </p:cNvSpPr>
          <p:nvPr/>
        </p:nvSpPr>
        <p:spPr bwMode="auto">
          <a:xfrm>
            <a:off x="8259764" y="5135564"/>
            <a:ext cx="166688" cy="260350"/>
          </a:xfrm>
          <a:custGeom>
            <a:avLst/>
            <a:gdLst>
              <a:gd name="T0" fmla="*/ 0 w 69"/>
              <a:gd name="T1" fmla="*/ 41 h 108"/>
              <a:gd name="T2" fmla="*/ 0 w 69"/>
              <a:gd name="T3" fmla="*/ 108 h 108"/>
              <a:gd name="T4" fmla="*/ 69 w 69"/>
              <a:gd name="T5" fmla="*/ 66 h 108"/>
              <a:gd name="T6" fmla="*/ 69 w 69"/>
              <a:gd name="T7" fmla="*/ 0 h 108"/>
              <a:gd name="T8" fmla="*/ 0 w 69"/>
              <a:gd name="T9" fmla="*/ 41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8">
                <a:moveTo>
                  <a:pt x="0" y="41"/>
                </a:moveTo>
                <a:cubicBezTo>
                  <a:pt x="0" y="108"/>
                  <a:pt x="0" y="108"/>
                  <a:pt x="0" y="108"/>
                </a:cubicBezTo>
                <a:cubicBezTo>
                  <a:pt x="27" y="97"/>
                  <a:pt x="50" y="83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50" y="16"/>
                  <a:pt x="27" y="30"/>
                  <a:pt x="0" y="41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92" name="Freeform 218"/>
          <p:cNvSpPr>
            <a:spLocks/>
          </p:cNvSpPr>
          <p:nvPr/>
        </p:nvSpPr>
        <p:spPr bwMode="auto">
          <a:xfrm>
            <a:off x="8053389" y="5248276"/>
            <a:ext cx="166688" cy="200025"/>
          </a:xfrm>
          <a:custGeom>
            <a:avLst/>
            <a:gdLst>
              <a:gd name="T0" fmla="*/ 0 w 69"/>
              <a:gd name="T1" fmla="*/ 16 h 83"/>
              <a:gd name="T2" fmla="*/ 0 w 69"/>
              <a:gd name="T3" fmla="*/ 83 h 83"/>
              <a:gd name="T4" fmla="*/ 69 w 69"/>
              <a:gd name="T5" fmla="*/ 67 h 83"/>
              <a:gd name="T6" fmla="*/ 69 w 69"/>
              <a:gd name="T7" fmla="*/ 0 h 83"/>
              <a:gd name="T8" fmla="*/ 0 w 69"/>
              <a:gd name="T9" fmla="*/ 1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3">
                <a:moveTo>
                  <a:pt x="0" y="16"/>
                </a:moveTo>
                <a:cubicBezTo>
                  <a:pt x="0" y="83"/>
                  <a:pt x="0" y="83"/>
                  <a:pt x="0" y="83"/>
                </a:cubicBezTo>
                <a:cubicBezTo>
                  <a:pt x="25" y="79"/>
                  <a:pt x="48" y="74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48" y="7"/>
                  <a:pt x="25" y="13"/>
                  <a:pt x="0" y="16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93" name="Freeform 219"/>
          <p:cNvSpPr>
            <a:spLocks/>
          </p:cNvSpPr>
          <p:nvPr/>
        </p:nvSpPr>
        <p:spPr bwMode="auto">
          <a:xfrm>
            <a:off x="7642226" y="5251451"/>
            <a:ext cx="166688" cy="196850"/>
          </a:xfrm>
          <a:custGeom>
            <a:avLst/>
            <a:gdLst>
              <a:gd name="T0" fmla="*/ 0 w 69"/>
              <a:gd name="T1" fmla="*/ 0 h 82"/>
              <a:gd name="T2" fmla="*/ 0 w 69"/>
              <a:gd name="T3" fmla="*/ 67 h 82"/>
              <a:gd name="T4" fmla="*/ 69 w 69"/>
              <a:gd name="T5" fmla="*/ 82 h 82"/>
              <a:gd name="T6" fmla="*/ 69 w 69"/>
              <a:gd name="T7" fmla="*/ 15 h 82"/>
              <a:gd name="T8" fmla="*/ 0 w 69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22" y="74"/>
                  <a:pt x="45" y="79"/>
                  <a:pt x="69" y="82"/>
                </a:cubicBezTo>
                <a:cubicBezTo>
                  <a:pt x="69" y="15"/>
                  <a:pt x="69" y="15"/>
                  <a:pt x="69" y="15"/>
                </a:cubicBezTo>
                <a:cubicBezTo>
                  <a:pt x="45" y="12"/>
                  <a:pt x="22" y="7"/>
                  <a:pt x="0" y="0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94" name="Freeform 220"/>
          <p:cNvSpPr>
            <a:spLocks/>
          </p:cNvSpPr>
          <p:nvPr/>
        </p:nvSpPr>
        <p:spPr bwMode="auto">
          <a:xfrm>
            <a:off x="7848601" y="5292726"/>
            <a:ext cx="166688" cy="163513"/>
          </a:xfrm>
          <a:custGeom>
            <a:avLst/>
            <a:gdLst>
              <a:gd name="T0" fmla="*/ 33 w 69"/>
              <a:gd name="T1" fmla="*/ 1 h 68"/>
              <a:gd name="T2" fmla="*/ 0 w 69"/>
              <a:gd name="T3" fmla="*/ 0 h 68"/>
              <a:gd name="T4" fmla="*/ 0 w 69"/>
              <a:gd name="T5" fmla="*/ 67 h 68"/>
              <a:gd name="T6" fmla="*/ 33 w 69"/>
              <a:gd name="T7" fmla="*/ 68 h 68"/>
              <a:gd name="T8" fmla="*/ 69 w 69"/>
              <a:gd name="T9" fmla="*/ 66 h 68"/>
              <a:gd name="T10" fmla="*/ 69 w 69"/>
              <a:gd name="T11" fmla="*/ 0 h 68"/>
              <a:gd name="T12" fmla="*/ 33 w 69"/>
              <a:gd name="T13" fmla="*/ 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" h="68">
                <a:moveTo>
                  <a:pt x="33" y="1"/>
                </a:moveTo>
                <a:cubicBezTo>
                  <a:pt x="22" y="1"/>
                  <a:pt x="11" y="1"/>
                  <a:pt x="0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11" y="68"/>
                  <a:pt x="22" y="68"/>
                  <a:pt x="33" y="68"/>
                </a:cubicBezTo>
                <a:cubicBezTo>
                  <a:pt x="45" y="68"/>
                  <a:pt x="57" y="67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57" y="1"/>
                  <a:pt x="45" y="1"/>
                  <a:pt x="33" y="1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95" name="Freeform 221"/>
          <p:cNvSpPr>
            <a:spLocks/>
          </p:cNvSpPr>
          <p:nvPr/>
        </p:nvSpPr>
        <p:spPr bwMode="auto">
          <a:xfrm>
            <a:off x="7437439" y="5140326"/>
            <a:ext cx="166688" cy="257175"/>
          </a:xfrm>
          <a:custGeom>
            <a:avLst/>
            <a:gdLst>
              <a:gd name="T0" fmla="*/ 0 w 69"/>
              <a:gd name="T1" fmla="*/ 0 h 107"/>
              <a:gd name="T2" fmla="*/ 0 w 69"/>
              <a:gd name="T3" fmla="*/ 67 h 107"/>
              <a:gd name="T4" fmla="*/ 69 w 69"/>
              <a:gd name="T5" fmla="*/ 107 h 107"/>
              <a:gd name="T6" fmla="*/ 69 w 69"/>
              <a:gd name="T7" fmla="*/ 40 h 107"/>
              <a:gd name="T8" fmla="*/ 0 w 69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7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18" y="83"/>
                  <a:pt x="42" y="96"/>
                  <a:pt x="69" y="107"/>
                </a:cubicBezTo>
                <a:cubicBezTo>
                  <a:pt x="69" y="40"/>
                  <a:pt x="69" y="40"/>
                  <a:pt x="69" y="40"/>
                </a:cubicBezTo>
                <a:cubicBezTo>
                  <a:pt x="42" y="30"/>
                  <a:pt x="18" y="16"/>
                  <a:pt x="0" y="0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96" name="Freeform 222"/>
          <p:cNvSpPr>
            <a:spLocks/>
          </p:cNvSpPr>
          <p:nvPr/>
        </p:nvSpPr>
        <p:spPr bwMode="auto">
          <a:xfrm>
            <a:off x="7323139" y="4921251"/>
            <a:ext cx="76200" cy="341313"/>
          </a:xfrm>
          <a:custGeom>
            <a:avLst/>
            <a:gdLst>
              <a:gd name="T0" fmla="*/ 0 w 32"/>
              <a:gd name="T1" fmla="*/ 0 h 142"/>
              <a:gd name="T2" fmla="*/ 0 w 32"/>
              <a:gd name="T3" fmla="*/ 67 h 142"/>
              <a:gd name="T4" fmla="*/ 32 w 32"/>
              <a:gd name="T5" fmla="*/ 142 h 142"/>
              <a:gd name="T6" fmla="*/ 32 w 32"/>
              <a:gd name="T7" fmla="*/ 76 h 142"/>
              <a:gd name="T8" fmla="*/ 0 w 32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14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0" y="94"/>
                  <a:pt x="11" y="120"/>
                  <a:pt x="32" y="142"/>
                </a:cubicBezTo>
                <a:cubicBezTo>
                  <a:pt x="32" y="76"/>
                  <a:pt x="32" y="76"/>
                  <a:pt x="32" y="76"/>
                </a:cubicBezTo>
                <a:cubicBezTo>
                  <a:pt x="11" y="53"/>
                  <a:pt x="0" y="28"/>
                  <a:pt x="0" y="0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97" name="Freeform 223"/>
          <p:cNvSpPr>
            <a:spLocks/>
          </p:cNvSpPr>
          <p:nvPr/>
        </p:nvSpPr>
        <p:spPr bwMode="auto">
          <a:xfrm>
            <a:off x="8464551" y="4921251"/>
            <a:ext cx="69850" cy="334963"/>
          </a:xfrm>
          <a:custGeom>
            <a:avLst/>
            <a:gdLst>
              <a:gd name="T0" fmla="*/ 29 w 29"/>
              <a:gd name="T1" fmla="*/ 0 h 139"/>
              <a:gd name="T2" fmla="*/ 0 w 29"/>
              <a:gd name="T3" fmla="*/ 72 h 139"/>
              <a:gd name="T4" fmla="*/ 0 w 29"/>
              <a:gd name="T5" fmla="*/ 139 h 139"/>
              <a:gd name="T6" fmla="*/ 29 w 29"/>
              <a:gd name="T7" fmla="*/ 67 h 139"/>
              <a:gd name="T8" fmla="*/ 29 w 29"/>
              <a:gd name="T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39">
                <a:moveTo>
                  <a:pt x="29" y="0"/>
                </a:moveTo>
                <a:cubicBezTo>
                  <a:pt x="29" y="26"/>
                  <a:pt x="18" y="51"/>
                  <a:pt x="0" y="72"/>
                </a:cubicBezTo>
                <a:cubicBezTo>
                  <a:pt x="0" y="139"/>
                  <a:pt x="0" y="139"/>
                  <a:pt x="0" y="139"/>
                </a:cubicBezTo>
                <a:cubicBezTo>
                  <a:pt x="18" y="117"/>
                  <a:pt x="29" y="93"/>
                  <a:pt x="29" y="67"/>
                </a:cubicBezTo>
                <a:lnTo>
                  <a:pt x="29" y="0"/>
                </a:ln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98" name="Freeform 224"/>
          <p:cNvSpPr>
            <a:spLocks/>
          </p:cNvSpPr>
          <p:nvPr/>
        </p:nvSpPr>
        <p:spPr bwMode="auto">
          <a:xfrm>
            <a:off x="7604126" y="5237164"/>
            <a:ext cx="38100" cy="174625"/>
          </a:xfrm>
          <a:custGeom>
            <a:avLst/>
            <a:gdLst>
              <a:gd name="T0" fmla="*/ 0 w 16"/>
              <a:gd name="T1" fmla="*/ 0 h 73"/>
              <a:gd name="T2" fmla="*/ 0 w 16"/>
              <a:gd name="T3" fmla="*/ 67 h 73"/>
              <a:gd name="T4" fmla="*/ 16 w 16"/>
              <a:gd name="T5" fmla="*/ 73 h 73"/>
              <a:gd name="T6" fmla="*/ 16 w 16"/>
              <a:gd name="T7" fmla="*/ 6 h 73"/>
              <a:gd name="T8" fmla="*/ 0 w 16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3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5" y="69"/>
                  <a:pt x="11" y="71"/>
                  <a:pt x="16" y="73"/>
                </a:cubicBezTo>
                <a:cubicBezTo>
                  <a:pt x="16" y="6"/>
                  <a:pt x="16" y="6"/>
                  <a:pt x="16" y="6"/>
                </a:cubicBezTo>
                <a:cubicBezTo>
                  <a:pt x="11" y="4"/>
                  <a:pt x="5" y="2"/>
                  <a:pt x="0" y="0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99" name="Freeform 225"/>
          <p:cNvSpPr>
            <a:spLocks/>
          </p:cNvSpPr>
          <p:nvPr/>
        </p:nvSpPr>
        <p:spPr bwMode="auto">
          <a:xfrm>
            <a:off x="8426451" y="5094289"/>
            <a:ext cx="38100" cy="200025"/>
          </a:xfrm>
          <a:custGeom>
            <a:avLst/>
            <a:gdLst>
              <a:gd name="T0" fmla="*/ 0 w 16"/>
              <a:gd name="T1" fmla="*/ 17 h 83"/>
              <a:gd name="T2" fmla="*/ 0 w 16"/>
              <a:gd name="T3" fmla="*/ 83 h 83"/>
              <a:gd name="T4" fmla="*/ 16 w 16"/>
              <a:gd name="T5" fmla="*/ 67 h 83"/>
              <a:gd name="T6" fmla="*/ 16 w 16"/>
              <a:gd name="T7" fmla="*/ 0 h 83"/>
              <a:gd name="T8" fmla="*/ 0 w 16"/>
              <a:gd name="T9" fmla="*/ 17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3">
                <a:moveTo>
                  <a:pt x="0" y="17"/>
                </a:moveTo>
                <a:cubicBezTo>
                  <a:pt x="0" y="83"/>
                  <a:pt x="0" y="83"/>
                  <a:pt x="0" y="83"/>
                </a:cubicBezTo>
                <a:cubicBezTo>
                  <a:pt x="6" y="78"/>
                  <a:pt x="11" y="73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6"/>
                  <a:pt x="6" y="12"/>
                  <a:pt x="0" y="17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00" name="Freeform 226"/>
          <p:cNvSpPr>
            <a:spLocks/>
          </p:cNvSpPr>
          <p:nvPr/>
        </p:nvSpPr>
        <p:spPr bwMode="auto">
          <a:xfrm>
            <a:off x="8220076" y="5233989"/>
            <a:ext cx="39688" cy="176213"/>
          </a:xfrm>
          <a:custGeom>
            <a:avLst/>
            <a:gdLst>
              <a:gd name="T0" fmla="*/ 0 w 17"/>
              <a:gd name="T1" fmla="*/ 6 h 73"/>
              <a:gd name="T2" fmla="*/ 0 w 17"/>
              <a:gd name="T3" fmla="*/ 73 h 73"/>
              <a:gd name="T4" fmla="*/ 17 w 17"/>
              <a:gd name="T5" fmla="*/ 67 h 73"/>
              <a:gd name="T6" fmla="*/ 17 w 17"/>
              <a:gd name="T7" fmla="*/ 0 h 73"/>
              <a:gd name="T8" fmla="*/ 0 w 17"/>
              <a:gd name="T9" fmla="*/ 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73">
                <a:moveTo>
                  <a:pt x="0" y="6"/>
                </a:moveTo>
                <a:cubicBezTo>
                  <a:pt x="0" y="73"/>
                  <a:pt x="0" y="73"/>
                  <a:pt x="0" y="73"/>
                </a:cubicBezTo>
                <a:cubicBezTo>
                  <a:pt x="6" y="71"/>
                  <a:pt x="11" y="69"/>
                  <a:pt x="17" y="67"/>
                </a:cubicBezTo>
                <a:cubicBezTo>
                  <a:pt x="17" y="0"/>
                  <a:pt x="17" y="0"/>
                  <a:pt x="17" y="0"/>
                </a:cubicBezTo>
                <a:cubicBezTo>
                  <a:pt x="11" y="2"/>
                  <a:pt x="6" y="4"/>
                  <a:pt x="0" y="6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01" name="Freeform 227"/>
          <p:cNvSpPr>
            <a:spLocks/>
          </p:cNvSpPr>
          <p:nvPr/>
        </p:nvSpPr>
        <p:spPr bwMode="auto">
          <a:xfrm>
            <a:off x="7399339" y="5103814"/>
            <a:ext cx="38100" cy="198438"/>
          </a:xfrm>
          <a:custGeom>
            <a:avLst/>
            <a:gdLst>
              <a:gd name="T0" fmla="*/ 0 w 16"/>
              <a:gd name="T1" fmla="*/ 0 h 82"/>
              <a:gd name="T2" fmla="*/ 0 w 16"/>
              <a:gd name="T3" fmla="*/ 66 h 82"/>
              <a:gd name="T4" fmla="*/ 16 w 16"/>
              <a:gd name="T5" fmla="*/ 82 h 82"/>
              <a:gd name="T6" fmla="*/ 16 w 16"/>
              <a:gd name="T7" fmla="*/ 15 h 82"/>
              <a:gd name="T8" fmla="*/ 0 w 16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4" y="72"/>
                  <a:pt x="10" y="77"/>
                  <a:pt x="16" y="82"/>
                </a:cubicBezTo>
                <a:cubicBezTo>
                  <a:pt x="16" y="15"/>
                  <a:pt x="16" y="15"/>
                  <a:pt x="16" y="15"/>
                </a:cubicBezTo>
                <a:cubicBezTo>
                  <a:pt x="10" y="10"/>
                  <a:pt x="4" y="5"/>
                  <a:pt x="0" y="0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02" name="Freeform 228"/>
          <p:cNvSpPr>
            <a:spLocks/>
          </p:cNvSpPr>
          <p:nvPr/>
        </p:nvSpPr>
        <p:spPr bwMode="auto">
          <a:xfrm>
            <a:off x="8015289" y="5287964"/>
            <a:ext cx="38100" cy="163513"/>
          </a:xfrm>
          <a:custGeom>
            <a:avLst/>
            <a:gdLst>
              <a:gd name="T0" fmla="*/ 0 w 16"/>
              <a:gd name="T1" fmla="*/ 2 h 68"/>
              <a:gd name="T2" fmla="*/ 0 w 16"/>
              <a:gd name="T3" fmla="*/ 68 h 68"/>
              <a:gd name="T4" fmla="*/ 16 w 16"/>
              <a:gd name="T5" fmla="*/ 67 h 68"/>
              <a:gd name="T6" fmla="*/ 16 w 16"/>
              <a:gd name="T7" fmla="*/ 0 h 68"/>
              <a:gd name="T8" fmla="*/ 0 w 16"/>
              <a:gd name="T9" fmla="*/ 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8">
                <a:moveTo>
                  <a:pt x="0" y="2"/>
                </a:moveTo>
                <a:cubicBezTo>
                  <a:pt x="0" y="68"/>
                  <a:pt x="0" y="68"/>
                  <a:pt x="0" y="68"/>
                </a:cubicBezTo>
                <a:cubicBezTo>
                  <a:pt x="5" y="68"/>
                  <a:pt x="11" y="67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1"/>
                  <a:pt x="5" y="1"/>
                  <a:pt x="0" y="2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03" name="Freeform 229"/>
          <p:cNvSpPr>
            <a:spLocks/>
          </p:cNvSpPr>
          <p:nvPr/>
        </p:nvSpPr>
        <p:spPr bwMode="auto">
          <a:xfrm>
            <a:off x="7808914" y="5287964"/>
            <a:ext cx="39688" cy="165100"/>
          </a:xfrm>
          <a:custGeom>
            <a:avLst/>
            <a:gdLst>
              <a:gd name="T0" fmla="*/ 0 w 17"/>
              <a:gd name="T1" fmla="*/ 0 h 69"/>
              <a:gd name="T2" fmla="*/ 0 w 17"/>
              <a:gd name="T3" fmla="*/ 67 h 69"/>
              <a:gd name="T4" fmla="*/ 17 w 17"/>
              <a:gd name="T5" fmla="*/ 69 h 69"/>
              <a:gd name="T6" fmla="*/ 17 w 17"/>
              <a:gd name="T7" fmla="*/ 2 h 69"/>
              <a:gd name="T8" fmla="*/ 0 w 17"/>
              <a:gd name="T9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69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6" y="68"/>
                  <a:pt x="11" y="68"/>
                  <a:pt x="17" y="69"/>
                </a:cubicBezTo>
                <a:cubicBezTo>
                  <a:pt x="17" y="2"/>
                  <a:pt x="17" y="2"/>
                  <a:pt x="17" y="2"/>
                </a:cubicBezTo>
                <a:cubicBezTo>
                  <a:pt x="11" y="2"/>
                  <a:pt x="6" y="1"/>
                  <a:pt x="0" y="0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04" name="Freeform 230"/>
          <p:cNvSpPr>
            <a:spLocks noEditPoints="1"/>
          </p:cNvSpPr>
          <p:nvPr/>
        </p:nvSpPr>
        <p:spPr bwMode="auto">
          <a:xfrm>
            <a:off x="7323139" y="4351339"/>
            <a:ext cx="1211263" cy="746125"/>
          </a:xfrm>
          <a:custGeom>
            <a:avLst/>
            <a:gdLst>
              <a:gd name="T0" fmla="*/ 252 w 504"/>
              <a:gd name="T1" fmla="*/ 0 h 310"/>
              <a:gd name="T2" fmla="*/ 504 w 504"/>
              <a:gd name="T3" fmla="*/ 155 h 310"/>
              <a:gd name="T4" fmla="*/ 252 w 504"/>
              <a:gd name="T5" fmla="*/ 310 h 310"/>
              <a:gd name="T6" fmla="*/ 0 w 504"/>
              <a:gd name="T7" fmla="*/ 155 h 310"/>
              <a:gd name="T8" fmla="*/ 252 w 504"/>
              <a:gd name="T9" fmla="*/ 0 h 310"/>
              <a:gd name="T10" fmla="*/ 252 w 504"/>
              <a:gd name="T11" fmla="*/ 273 h 310"/>
              <a:gd name="T12" fmla="*/ 444 w 504"/>
              <a:gd name="T13" fmla="*/ 155 h 310"/>
              <a:gd name="T14" fmla="*/ 252 w 504"/>
              <a:gd name="T15" fmla="*/ 37 h 310"/>
              <a:gd name="T16" fmla="*/ 60 w 504"/>
              <a:gd name="T17" fmla="*/ 155 h 310"/>
              <a:gd name="T18" fmla="*/ 252 w 504"/>
              <a:gd name="T19" fmla="*/ 273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4" h="310">
                <a:moveTo>
                  <a:pt x="252" y="0"/>
                </a:moveTo>
                <a:cubicBezTo>
                  <a:pt x="391" y="0"/>
                  <a:pt x="504" y="69"/>
                  <a:pt x="504" y="155"/>
                </a:cubicBezTo>
                <a:cubicBezTo>
                  <a:pt x="504" y="241"/>
                  <a:pt x="391" y="310"/>
                  <a:pt x="252" y="310"/>
                </a:cubicBezTo>
                <a:cubicBezTo>
                  <a:pt x="113" y="310"/>
                  <a:pt x="0" y="241"/>
                  <a:pt x="0" y="155"/>
                </a:cubicBezTo>
                <a:cubicBezTo>
                  <a:pt x="0" y="69"/>
                  <a:pt x="113" y="0"/>
                  <a:pt x="252" y="0"/>
                </a:cubicBezTo>
                <a:close/>
                <a:moveTo>
                  <a:pt x="252" y="273"/>
                </a:moveTo>
                <a:cubicBezTo>
                  <a:pt x="358" y="273"/>
                  <a:pt x="444" y="220"/>
                  <a:pt x="444" y="155"/>
                </a:cubicBezTo>
                <a:cubicBezTo>
                  <a:pt x="444" y="90"/>
                  <a:pt x="358" y="37"/>
                  <a:pt x="252" y="37"/>
                </a:cubicBezTo>
                <a:cubicBezTo>
                  <a:pt x="146" y="37"/>
                  <a:pt x="60" y="90"/>
                  <a:pt x="60" y="155"/>
                </a:cubicBezTo>
                <a:cubicBezTo>
                  <a:pt x="60" y="220"/>
                  <a:pt x="146" y="273"/>
                  <a:pt x="252" y="273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05" name="Freeform 231"/>
          <p:cNvSpPr>
            <a:spLocks noEditPoints="1"/>
          </p:cNvSpPr>
          <p:nvPr/>
        </p:nvSpPr>
        <p:spPr bwMode="auto">
          <a:xfrm>
            <a:off x="7851776" y="4592639"/>
            <a:ext cx="179388" cy="258763"/>
          </a:xfrm>
          <a:custGeom>
            <a:avLst/>
            <a:gdLst>
              <a:gd name="T0" fmla="*/ 4 w 75"/>
              <a:gd name="T1" fmla="*/ 6 h 108"/>
              <a:gd name="T2" fmla="*/ 20 w 75"/>
              <a:gd name="T3" fmla="*/ 0 h 108"/>
              <a:gd name="T4" fmla="*/ 20 w 75"/>
              <a:gd name="T5" fmla="*/ 28 h 108"/>
              <a:gd name="T6" fmla="*/ 4 w 75"/>
              <a:gd name="T7" fmla="*/ 22 h 108"/>
              <a:gd name="T8" fmla="*/ 0 w 75"/>
              <a:gd name="T9" fmla="*/ 14 h 108"/>
              <a:gd name="T10" fmla="*/ 4 w 75"/>
              <a:gd name="T11" fmla="*/ 6 h 108"/>
              <a:gd name="T12" fmla="*/ 46 w 75"/>
              <a:gd name="T13" fmla="*/ 108 h 108"/>
              <a:gd name="T14" fmla="*/ 68 w 75"/>
              <a:gd name="T15" fmla="*/ 101 h 108"/>
              <a:gd name="T16" fmla="*/ 75 w 75"/>
              <a:gd name="T17" fmla="*/ 91 h 108"/>
              <a:gd name="T18" fmla="*/ 69 w 75"/>
              <a:gd name="T19" fmla="*/ 81 h 108"/>
              <a:gd name="T20" fmla="*/ 46 w 75"/>
              <a:gd name="T21" fmla="*/ 73 h 108"/>
              <a:gd name="T22" fmla="*/ 46 w 75"/>
              <a:gd name="T23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5" h="108">
                <a:moveTo>
                  <a:pt x="4" y="6"/>
                </a:moveTo>
                <a:cubicBezTo>
                  <a:pt x="7" y="3"/>
                  <a:pt x="12" y="1"/>
                  <a:pt x="20" y="0"/>
                </a:cubicBezTo>
                <a:cubicBezTo>
                  <a:pt x="20" y="28"/>
                  <a:pt x="20" y="28"/>
                  <a:pt x="20" y="28"/>
                </a:cubicBezTo>
                <a:cubicBezTo>
                  <a:pt x="12" y="27"/>
                  <a:pt x="7" y="25"/>
                  <a:pt x="4" y="22"/>
                </a:cubicBezTo>
                <a:cubicBezTo>
                  <a:pt x="1" y="20"/>
                  <a:pt x="0" y="17"/>
                  <a:pt x="0" y="14"/>
                </a:cubicBezTo>
                <a:cubicBezTo>
                  <a:pt x="0" y="11"/>
                  <a:pt x="1" y="8"/>
                  <a:pt x="4" y="6"/>
                </a:cubicBezTo>
                <a:close/>
                <a:moveTo>
                  <a:pt x="46" y="108"/>
                </a:moveTo>
                <a:cubicBezTo>
                  <a:pt x="56" y="107"/>
                  <a:pt x="64" y="105"/>
                  <a:pt x="68" y="101"/>
                </a:cubicBezTo>
                <a:cubicBezTo>
                  <a:pt x="73" y="98"/>
                  <a:pt x="75" y="95"/>
                  <a:pt x="75" y="91"/>
                </a:cubicBezTo>
                <a:cubicBezTo>
                  <a:pt x="75" y="87"/>
                  <a:pt x="73" y="84"/>
                  <a:pt x="69" y="81"/>
                </a:cubicBezTo>
                <a:cubicBezTo>
                  <a:pt x="65" y="78"/>
                  <a:pt x="58" y="75"/>
                  <a:pt x="46" y="73"/>
                </a:cubicBezTo>
                <a:lnTo>
                  <a:pt x="46" y="108"/>
                </a:lnTo>
                <a:close/>
              </a:path>
            </a:pathLst>
          </a:custGeom>
          <a:solidFill>
            <a:srgbClr val="FDCF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06" name="Freeform 232"/>
          <p:cNvSpPr>
            <a:spLocks noEditPoints="1"/>
          </p:cNvSpPr>
          <p:nvPr/>
        </p:nvSpPr>
        <p:spPr bwMode="auto">
          <a:xfrm>
            <a:off x="7467601" y="4440239"/>
            <a:ext cx="922338" cy="568325"/>
          </a:xfrm>
          <a:custGeom>
            <a:avLst/>
            <a:gdLst>
              <a:gd name="T0" fmla="*/ 192 w 384"/>
              <a:gd name="T1" fmla="*/ 0 h 236"/>
              <a:gd name="T2" fmla="*/ 384 w 384"/>
              <a:gd name="T3" fmla="*/ 118 h 236"/>
              <a:gd name="T4" fmla="*/ 192 w 384"/>
              <a:gd name="T5" fmla="*/ 236 h 236"/>
              <a:gd name="T6" fmla="*/ 0 w 384"/>
              <a:gd name="T7" fmla="*/ 118 h 236"/>
              <a:gd name="T8" fmla="*/ 192 w 384"/>
              <a:gd name="T9" fmla="*/ 0 h 236"/>
              <a:gd name="T10" fmla="*/ 294 w 384"/>
              <a:gd name="T11" fmla="*/ 170 h 236"/>
              <a:gd name="T12" fmla="*/ 303 w 384"/>
              <a:gd name="T13" fmla="*/ 148 h 236"/>
              <a:gd name="T14" fmla="*/ 279 w 384"/>
              <a:gd name="T15" fmla="*/ 114 h 236"/>
              <a:gd name="T16" fmla="*/ 206 w 384"/>
              <a:gd name="T17" fmla="*/ 95 h 236"/>
              <a:gd name="T18" fmla="*/ 206 w 384"/>
              <a:gd name="T19" fmla="*/ 63 h 236"/>
              <a:gd name="T20" fmla="*/ 219 w 384"/>
              <a:gd name="T21" fmla="*/ 70 h 236"/>
              <a:gd name="T22" fmla="*/ 228 w 384"/>
              <a:gd name="T23" fmla="*/ 80 h 236"/>
              <a:gd name="T24" fmla="*/ 295 w 384"/>
              <a:gd name="T25" fmla="*/ 74 h 236"/>
              <a:gd name="T26" fmla="*/ 267 w 384"/>
              <a:gd name="T27" fmla="*/ 46 h 236"/>
              <a:gd name="T28" fmla="*/ 206 w 384"/>
              <a:gd name="T29" fmla="*/ 34 h 236"/>
              <a:gd name="T30" fmla="*/ 206 w 384"/>
              <a:gd name="T31" fmla="*/ 13 h 236"/>
              <a:gd name="T32" fmla="*/ 180 w 384"/>
              <a:gd name="T33" fmla="*/ 13 h 236"/>
              <a:gd name="T34" fmla="*/ 180 w 384"/>
              <a:gd name="T35" fmla="*/ 34 h 236"/>
              <a:gd name="T36" fmla="*/ 114 w 384"/>
              <a:gd name="T37" fmla="*/ 49 h 236"/>
              <a:gd name="T38" fmla="*/ 91 w 384"/>
              <a:gd name="T39" fmla="*/ 82 h 236"/>
              <a:gd name="T40" fmla="*/ 103 w 384"/>
              <a:gd name="T41" fmla="*/ 106 h 236"/>
              <a:gd name="T42" fmla="*/ 129 w 384"/>
              <a:gd name="T43" fmla="*/ 121 h 236"/>
              <a:gd name="T44" fmla="*/ 180 w 384"/>
              <a:gd name="T45" fmla="*/ 131 h 236"/>
              <a:gd name="T46" fmla="*/ 180 w 384"/>
              <a:gd name="T47" fmla="*/ 170 h 236"/>
              <a:gd name="T48" fmla="*/ 162 w 384"/>
              <a:gd name="T49" fmla="*/ 162 h 236"/>
              <a:gd name="T50" fmla="*/ 153 w 384"/>
              <a:gd name="T51" fmla="*/ 146 h 236"/>
              <a:gd name="T52" fmla="*/ 81 w 384"/>
              <a:gd name="T53" fmla="*/ 151 h 236"/>
              <a:gd name="T54" fmla="*/ 91 w 384"/>
              <a:gd name="T55" fmla="*/ 170 h 236"/>
              <a:gd name="T56" fmla="*/ 109 w 384"/>
              <a:gd name="T57" fmla="*/ 184 h 236"/>
              <a:gd name="T58" fmla="*/ 137 w 384"/>
              <a:gd name="T59" fmla="*/ 195 h 236"/>
              <a:gd name="T60" fmla="*/ 180 w 384"/>
              <a:gd name="T61" fmla="*/ 200 h 236"/>
              <a:gd name="T62" fmla="*/ 180 w 384"/>
              <a:gd name="T63" fmla="*/ 221 h 236"/>
              <a:gd name="T64" fmla="*/ 206 w 384"/>
              <a:gd name="T65" fmla="*/ 221 h 236"/>
              <a:gd name="T66" fmla="*/ 206 w 384"/>
              <a:gd name="T67" fmla="*/ 200 h 236"/>
              <a:gd name="T68" fmla="*/ 243 w 384"/>
              <a:gd name="T69" fmla="*/ 196 h 236"/>
              <a:gd name="T70" fmla="*/ 272 w 384"/>
              <a:gd name="T71" fmla="*/ 187 h 236"/>
              <a:gd name="T72" fmla="*/ 294 w 384"/>
              <a:gd name="T73" fmla="*/ 17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4" h="236">
                <a:moveTo>
                  <a:pt x="192" y="0"/>
                </a:moveTo>
                <a:cubicBezTo>
                  <a:pt x="298" y="0"/>
                  <a:pt x="384" y="53"/>
                  <a:pt x="384" y="118"/>
                </a:cubicBezTo>
                <a:cubicBezTo>
                  <a:pt x="384" y="183"/>
                  <a:pt x="298" y="236"/>
                  <a:pt x="192" y="236"/>
                </a:cubicBezTo>
                <a:cubicBezTo>
                  <a:pt x="86" y="236"/>
                  <a:pt x="0" y="183"/>
                  <a:pt x="0" y="118"/>
                </a:cubicBezTo>
                <a:cubicBezTo>
                  <a:pt x="0" y="53"/>
                  <a:pt x="86" y="0"/>
                  <a:pt x="192" y="0"/>
                </a:cubicBezTo>
                <a:close/>
                <a:moveTo>
                  <a:pt x="294" y="170"/>
                </a:moveTo>
                <a:cubicBezTo>
                  <a:pt x="300" y="163"/>
                  <a:pt x="303" y="156"/>
                  <a:pt x="303" y="148"/>
                </a:cubicBezTo>
                <a:cubicBezTo>
                  <a:pt x="303" y="134"/>
                  <a:pt x="295" y="123"/>
                  <a:pt x="279" y="114"/>
                </a:cubicBezTo>
                <a:cubicBezTo>
                  <a:pt x="266" y="107"/>
                  <a:pt x="242" y="101"/>
                  <a:pt x="206" y="95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12" y="65"/>
                  <a:pt x="217" y="67"/>
                  <a:pt x="219" y="70"/>
                </a:cubicBezTo>
                <a:cubicBezTo>
                  <a:pt x="222" y="72"/>
                  <a:pt x="225" y="75"/>
                  <a:pt x="228" y="80"/>
                </a:cubicBezTo>
                <a:cubicBezTo>
                  <a:pt x="295" y="74"/>
                  <a:pt x="295" y="74"/>
                  <a:pt x="295" y="74"/>
                </a:cubicBezTo>
                <a:cubicBezTo>
                  <a:pt x="291" y="62"/>
                  <a:pt x="281" y="53"/>
                  <a:pt x="267" y="46"/>
                </a:cubicBezTo>
                <a:cubicBezTo>
                  <a:pt x="253" y="39"/>
                  <a:pt x="233" y="36"/>
                  <a:pt x="206" y="34"/>
                </a:cubicBezTo>
                <a:cubicBezTo>
                  <a:pt x="206" y="13"/>
                  <a:pt x="206" y="13"/>
                  <a:pt x="206" y="13"/>
                </a:cubicBezTo>
                <a:cubicBezTo>
                  <a:pt x="180" y="13"/>
                  <a:pt x="180" y="13"/>
                  <a:pt x="180" y="13"/>
                </a:cubicBezTo>
                <a:cubicBezTo>
                  <a:pt x="180" y="34"/>
                  <a:pt x="180" y="34"/>
                  <a:pt x="180" y="34"/>
                </a:cubicBezTo>
                <a:cubicBezTo>
                  <a:pt x="151" y="35"/>
                  <a:pt x="129" y="40"/>
                  <a:pt x="114" y="49"/>
                </a:cubicBezTo>
                <a:cubicBezTo>
                  <a:pt x="99" y="58"/>
                  <a:pt x="91" y="69"/>
                  <a:pt x="91" y="82"/>
                </a:cubicBezTo>
                <a:cubicBezTo>
                  <a:pt x="91" y="91"/>
                  <a:pt x="95" y="99"/>
                  <a:pt x="103" y="106"/>
                </a:cubicBezTo>
                <a:cubicBezTo>
                  <a:pt x="110" y="113"/>
                  <a:pt x="119" y="118"/>
                  <a:pt x="129" y="121"/>
                </a:cubicBezTo>
                <a:cubicBezTo>
                  <a:pt x="139" y="124"/>
                  <a:pt x="156" y="127"/>
                  <a:pt x="180" y="131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2" y="168"/>
                  <a:pt x="166" y="165"/>
                  <a:pt x="162" y="162"/>
                </a:cubicBezTo>
                <a:cubicBezTo>
                  <a:pt x="158" y="158"/>
                  <a:pt x="155" y="153"/>
                  <a:pt x="153" y="146"/>
                </a:cubicBezTo>
                <a:cubicBezTo>
                  <a:pt x="81" y="151"/>
                  <a:pt x="81" y="151"/>
                  <a:pt x="81" y="151"/>
                </a:cubicBezTo>
                <a:cubicBezTo>
                  <a:pt x="83" y="158"/>
                  <a:pt x="86" y="165"/>
                  <a:pt x="91" y="170"/>
                </a:cubicBezTo>
                <a:cubicBezTo>
                  <a:pt x="95" y="175"/>
                  <a:pt x="101" y="180"/>
                  <a:pt x="109" y="184"/>
                </a:cubicBezTo>
                <a:cubicBezTo>
                  <a:pt x="117" y="189"/>
                  <a:pt x="126" y="192"/>
                  <a:pt x="137" y="195"/>
                </a:cubicBezTo>
                <a:cubicBezTo>
                  <a:pt x="148" y="197"/>
                  <a:pt x="162" y="199"/>
                  <a:pt x="180" y="200"/>
                </a:cubicBezTo>
                <a:cubicBezTo>
                  <a:pt x="180" y="221"/>
                  <a:pt x="180" y="221"/>
                  <a:pt x="180" y="221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06" y="200"/>
                  <a:pt x="206" y="200"/>
                  <a:pt x="206" y="200"/>
                </a:cubicBezTo>
                <a:cubicBezTo>
                  <a:pt x="221" y="200"/>
                  <a:pt x="233" y="198"/>
                  <a:pt x="243" y="196"/>
                </a:cubicBezTo>
                <a:cubicBezTo>
                  <a:pt x="253" y="194"/>
                  <a:pt x="263" y="191"/>
                  <a:pt x="272" y="187"/>
                </a:cubicBezTo>
                <a:cubicBezTo>
                  <a:pt x="281" y="182"/>
                  <a:pt x="288" y="177"/>
                  <a:pt x="294" y="170"/>
                </a:cubicBezTo>
                <a:close/>
              </a:path>
            </a:pathLst>
          </a:custGeom>
          <a:solidFill>
            <a:srgbClr val="FDCF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07" name="Freeform 233"/>
          <p:cNvSpPr>
            <a:spLocks noEditPoints="1"/>
          </p:cNvSpPr>
          <p:nvPr/>
        </p:nvSpPr>
        <p:spPr bwMode="auto">
          <a:xfrm>
            <a:off x="7661276" y="4471989"/>
            <a:ext cx="533400" cy="500063"/>
          </a:xfrm>
          <a:custGeom>
            <a:avLst/>
            <a:gdLst>
              <a:gd name="T0" fmla="*/ 198 w 222"/>
              <a:gd name="T1" fmla="*/ 101 h 208"/>
              <a:gd name="T2" fmla="*/ 222 w 222"/>
              <a:gd name="T3" fmla="*/ 135 h 208"/>
              <a:gd name="T4" fmla="*/ 213 w 222"/>
              <a:gd name="T5" fmla="*/ 157 h 208"/>
              <a:gd name="T6" fmla="*/ 191 w 222"/>
              <a:gd name="T7" fmla="*/ 174 h 208"/>
              <a:gd name="T8" fmla="*/ 162 w 222"/>
              <a:gd name="T9" fmla="*/ 183 h 208"/>
              <a:gd name="T10" fmla="*/ 125 w 222"/>
              <a:gd name="T11" fmla="*/ 187 h 208"/>
              <a:gd name="T12" fmla="*/ 125 w 222"/>
              <a:gd name="T13" fmla="*/ 208 h 208"/>
              <a:gd name="T14" fmla="*/ 99 w 222"/>
              <a:gd name="T15" fmla="*/ 208 h 208"/>
              <a:gd name="T16" fmla="*/ 99 w 222"/>
              <a:gd name="T17" fmla="*/ 187 h 208"/>
              <a:gd name="T18" fmla="*/ 56 w 222"/>
              <a:gd name="T19" fmla="*/ 182 h 208"/>
              <a:gd name="T20" fmla="*/ 28 w 222"/>
              <a:gd name="T21" fmla="*/ 171 h 208"/>
              <a:gd name="T22" fmla="*/ 10 w 222"/>
              <a:gd name="T23" fmla="*/ 157 h 208"/>
              <a:gd name="T24" fmla="*/ 0 w 222"/>
              <a:gd name="T25" fmla="*/ 138 h 208"/>
              <a:gd name="T26" fmla="*/ 72 w 222"/>
              <a:gd name="T27" fmla="*/ 133 h 208"/>
              <a:gd name="T28" fmla="*/ 81 w 222"/>
              <a:gd name="T29" fmla="*/ 149 h 208"/>
              <a:gd name="T30" fmla="*/ 99 w 222"/>
              <a:gd name="T31" fmla="*/ 157 h 208"/>
              <a:gd name="T32" fmla="*/ 99 w 222"/>
              <a:gd name="T33" fmla="*/ 118 h 208"/>
              <a:gd name="T34" fmla="*/ 48 w 222"/>
              <a:gd name="T35" fmla="*/ 108 h 208"/>
              <a:gd name="T36" fmla="*/ 22 w 222"/>
              <a:gd name="T37" fmla="*/ 93 h 208"/>
              <a:gd name="T38" fmla="*/ 10 w 222"/>
              <a:gd name="T39" fmla="*/ 69 h 208"/>
              <a:gd name="T40" fmla="*/ 33 w 222"/>
              <a:gd name="T41" fmla="*/ 36 h 208"/>
              <a:gd name="T42" fmla="*/ 99 w 222"/>
              <a:gd name="T43" fmla="*/ 21 h 208"/>
              <a:gd name="T44" fmla="*/ 99 w 222"/>
              <a:gd name="T45" fmla="*/ 0 h 208"/>
              <a:gd name="T46" fmla="*/ 125 w 222"/>
              <a:gd name="T47" fmla="*/ 0 h 208"/>
              <a:gd name="T48" fmla="*/ 125 w 222"/>
              <a:gd name="T49" fmla="*/ 21 h 208"/>
              <a:gd name="T50" fmla="*/ 186 w 222"/>
              <a:gd name="T51" fmla="*/ 33 h 208"/>
              <a:gd name="T52" fmla="*/ 214 w 222"/>
              <a:gd name="T53" fmla="*/ 61 h 208"/>
              <a:gd name="T54" fmla="*/ 147 w 222"/>
              <a:gd name="T55" fmla="*/ 67 h 208"/>
              <a:gd name="T56" fmla="*/ 138 w 222"/>
              <a:gd name="T57" fmla="*/ 57 h 208"/>
              <a:gd name="T58" fmla="*/ 125 w 222"/>
              <a:gd name="T59" fmla="*/ 50 h 208"/>
              <a:gd name="T60" fmla="*/ 125 w 222"/>
              <a:gd name="T61" fmla="*/ 82 h 208"/>
              <a:gd name="T62" fmla="*/ 198 w 222"/>
              <a:gd name="T63" fmla="*/ 101 h 208"/>
              <a:gd name="T64" fmla="*/ 147 w 222"/>
              <a:gd name="T65" fmla="*/ 151 h 208"/>
              <a:gd name="T66" fmla="*/ 154 w 222"/>
              <a:gd name="T67" fmla="*/ 141 h 208"/>
              <a:gd name="T68" fmla="*/ 148 w 222"/>
              <a:gd name="T69" fmla="*/ 131 h 208"/>
              <a:gd name="T70" fmla="*/ 125 w 222"/>
              <a:gd name="T71" fmla="*/ 123 h 208"/>
              <a:gd name="T72" fmla="*/ 125 w 222"/>
              <a:gd name="T73" fmla="*/ 158 h 208"/>
              <a:gd name="T74" fmla="*/ 147 w 222"/>
              <a:gd name="T75" fmla="*/ 151 h 208"/>
              <a:gd name="T76" fmla="*/ 99 w 222"/>
              <a:gd name="T77" fmla="*/ 78 h 208"/>
              <a:gd name="T78" fmla="*/ 99 w 222"/>
              <a:gd name="T79" fmla="*/ 50 h 208"/>
              <a:gd name="T80" fmla="*/ 83 w 222"/>
              <a:gd name="T81" fmla="*/ 56 h 208"/>
              <a:gd name="T82" fmla="*/ 79 w 222"/>
              <a:gd name="T83" fmla="*/ 64 h 208"/>
              <a:gd name="T84" fmla="*/ 83 w 222"/>
              <a:gd name="T85" fmla="*/ 72 h 208"/>
              <a:gd name="T86" fmla="*/ 99 w 222"/>
              <a:gd name="T87" fmla="*/ 7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2" h="208">
                <a:moveTo>
                  <a:pt x="198" y="101"/>
                </a:moveTo>
                <a:cubicBezTo>
                  <a:pt x="214" y="110"/>
                  <a:pt x="222" y="121"/>
                  <a:pt x="222" y="135"/>
                </a:cubicBezTo>
                <a:cubicBezTo>
                  <a:pt x="222" y="143"/>
                  <a:pt x="219" y="150"/>
                  <a:pt x="213" y="157"/>
                </a:cubicBezTo>
                <a:cubicBezTo>
                  <a:pt x="207" y="164"/>
                  <a:pt x="200" y="169"/>
                  <a:pt x="191" y="174"/>
                </a:cubicBezTo>
                <a:cubicBezTo>
                  <a:pt x="182" y="178"/>
                  <a:pt x="172" y="181"/>
                  <a:pt x="162" y="183"/>
                </a:cubicBezTo>
                <a:cubicBezTo>
                  <a:pt x="152" y="185"/>
                  <a:pt x="140" y="187"/>
                  <a:pt x="125" y="187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81" y="186"/>
                  <a:pt x="67" y="184"/>
                  <a:pt x="56" y="182"/>
                </a:cubicBezTo>
                <a:cubicBezTo>
                  <a:pt x="45" y="179"/>
                  <a:pt x="36" y="176"/>
                  <a:pt x="28" y="171"/>
                </a:cubicBezTo>
                <a:cubicBezTo>
                  <a:pt x="20" y="167"/>
                  <a:pt x="14" y="162"/>
                  <a:pt x="10" y="157"/>
                </a:cubicBezTo>
                <a:cubicBezTo>
                  <a:pt x="5" y="152"/>
                  <a:pt x="2" y="145"/>
                  <a:pt x="0" y="138"/>
                </a:cubicBezTo>
                <a:cubicBezTo>
                  <a:pt x="72" y="133"/>
                  <a:pt x="72" y="133"/>
                  <a:pt x="72" y="133"/>
                </a:cubicBezTo>
                <a:cubicBezTo>
                  <a:pt x="74" y="140"/>
                  <a:pt x="77" y="145"/>
                  <a:pt x="81" y="149"/>
                </a:cubicBezTo>
                <a:cubicBezTo>
                  <a:pt x="85" y="152"/>
                  <a:pt x="91" y="155"/>
                  <a:pt x="99" y="157"/>
                </a:cubicBezTo>
                <a:cubicBezTo>
                  <a:pt x="99" y="118"/>
                  <a:pt x="99" y="118"/>
                  <a:pt x="99" y="118"/>
                </a:cubicBezTo>
                <a:cubicBezTo>
                  <a:pt x="75" y="114"/>
                  <a:pt x="58" y="111"/>
                  <a:pt x="48" y="108"/>
                </a:cubicBezTo>
                <a:cubicBezTo>
                  <a:pt x="38" y="105"/>
                  <a:pt x="29" y="100"/>
                  <a:pt x="22" y="93"/>
                </a:cubicBezTo>
                <a:cubicBezTo>
                  <a:pt x="14" y="86"/>
                  <a:pt x="10" y="78"/>
                  <a:pt x="10" y="69"/>
                </a:cubicBezTo>
                <a:cubicBezTo>
                  <a:pt x="10" y="56"/>
                  <a:pt x="18" y="45"/>
                  <a:pt x="33" y="36"/>
                </a:cubicBezTo>
                <a:cubicBezTo>
                  <a:pt x="48" y="27"/>
                  <a:pt x="70" y="22"/>
                  <a:pt x="99" y="21"/>
                </a:cubicBezTo>
                <a:cubicBezTo>
                  <a:pt x="99" y="0"/>
                  <a:pt x="99" y="0"/>
                  <a:pt x="99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21"/>
                  <a:pt x="125" y="21"/>
                  <a:pt x="125" y="21"/>
                </a:cubicBezTo>
                <a:cubicBezTo>
                  <a:pt x="152" y="23"/>
                  <a:pt x="172" y="26"/>
                  <a:pt x="186" y="33"/>
                </a:cubicBezTo>
                <a:cubicBezTo>
                  <a:pt x="200" y="40"/>
                  <a:pt x="210" y="49"/>
                  <a:pt x="214" y="61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4" y="62"/>
                  <a:pt x="141" y="59"/>
                  <a:pt x="138" y="57"/>
                </a:cubicBezTo>
                <a:cubicBezTo>
                  <a:pt x="136" y="54"/>
                  <a:pt x="131" y="52"/>
                  <a:pt x="125" y="50"/>
                </a:cubicBezTo>
                <a:cubicBezTo>
                  <a:pt x="125" y="82"/>
                  <a:pt x="125" y="82"/>
                  <a:pt x="125" y="82"/>
                </a:cubicBezTo>
                <a:cubicBezTo>
                  <a:pt x="161" y="88"/>
                  <a:pt x="185" y="94"/>
                  <a:pt x="198" y="101"/>
                </a:cubicBezTo>
                <a:close/>
                <a:moveTo>
                  <a:pt x="147" y="151"/>
                </a:moveTo>
                <a:cubicBezTo>
                  <a:pt x="152" y="148"/>
                  <a:pt x="154" y="145"/>
                  <a:pt x="154" y="141"/>
                </a:cubicBezTo>
                <a:cubicBezTo>
                  <a:pt x="154" y="137"/>
                  <a:pt x="152" y="134"/>
                  <a:pt x="148" y="131"/>
                </a:cubicBezTo>
                <a:cubicBezTo>
                  <a:pt x="144" y="128"/>
                  <a:pt x="137" y="125"/>
                  <a:pt x="125" y="123"/>
                </a:cubicBezTo>
                <a:cubicBezTo>
                  <a:pt x="125" y="158"/>
                  <a:pt x="125" y="158"/>
                  <a:pt x="125" y="158"/>
                </a:cubicBezTo>
                <a:cubicBezTo>
                  <a:pt x="135" y="157"/>
                  <a:pt x="143" y="155"/>
                  <a:pt x="147" y="151"/>
                </a:cubicBezTo>
                <a:close/>
                <a:moveTo>
                  <a:pt x="99" y="78"/>
                </a:moveTo>
                <a:cubicBezTo>
                  <a:pt x="99" y="50"/>
                  <a:pt x="99" y="50"/>
                  <a:pt x="99" y="50"/>
                </a:cubicBezTo>
                <a:cubicBezTo>
                  <a:pt x="91" y="51"/>
                  <a:pt x="86" y="53"/>
                  <a:pt x="83" y="56"/>
                </a:cubicBezTo>
                <a:cubicBezTo>
                  <a:pt x="80" y="58"/>
                  <a:pt x="79" y="61"/>
                  <a:pt x="79" y="64"/>
                </a:cubicBezTo>
                <a:cubicBezTo>
                  <a:pt x="79" y="67"/>
                  <a:pt x="80" y="70"/>
                  <a:pt x="83" y="72"/>
                </a:cubicBezTo>
                <a:cubicBezTo>
                  <a:pt x="86" y="75"/>
                  <a:pt x="91" y="77"/>
                  <a:pt x="99" y="78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08" name="Freeform 234"/>
          <p:cNvSpPr>
            <a:spLocks/>
          </p:cNvSpPr>
          <p:nvPr/>
        </p:nvSpPr>
        <p:spPr bwMode="auto">
          <a:xfrm>
            <a:off x="8259764" y="4935539"/>
            <a:ext cx="166688" cy="260350"/>
          </a:xfrm>
          <a:custGeom>
            <a:avLst/>
            <a:gdLst>
              <a:gd name="T0" fmla="*/ 0 w 69"/>
              <a:gd name="T1" fmla="*/ 42 h 108"/>
              <a:gd name="T2" fmla="*/ 0 w 69"/>
              <a:gd name="T3" fmla="*/ 108 h 108"/>
              <a:gd name="T4" fmla="*/ 69 w 69"/>
              <a:gd name="T5" fmla="*/ 67 h 108"/>
              <a:gd name="T6" fmla="*/ 69 w 69"/>
              <a:gd name="T7" fmla="*/ 0 h 108"/>
              <a:gd name="T8" fmla="*/ 0 w 69"/>
              <a:gd name="T9" fmla="*/ 42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8">
                <a:moveTo>
                  <a:pt x="0" y="42"/>
                </a:moveTo>
                <a:cubicBezTo>
                  <a:pt x="0" y="108"/>
                  <a:pt x="0" y="108"/>
                  <a:pt x="0" y="108"/>
                </a:cubicBezTo>
                <a:cubicBezTo>
                  <a:pt x="27" y="97"/>
                  <a:pt x="50" y="83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50" y="17"/>
                  <a:pt x="27" y="31"/>
                  <a:pt x="0" y="42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09" name="Freeform 235"/>
          <p:cNvSpPr>
            <a:spLocks/>
          </p:cNvSpPr>
          <p:nvPr/>
        </p:nvSpPr>
        <p:spPr bwMode="auto">
          <a:xfrm>
            <a:off x="8053389" y="5051426"/>
            <a:ext cx="166688" cy="196850"/>
          </a:xfrm>
          <a:custGeom>
            <a:avLst/>
            <a:gdLst>
              <a:gd name="T0" fmla="*/ 0 w 69"/>
              <a:gd name="T1" fmla="*/ 16 h 82"/>
              <a:gd name="T2" fmla="*/ 0 w 69"/>
              <a:gd name="T3" fmla="*/ 82 h 82"/>
              <a:gd name="T4" fmla="*/ 69 w 69"/>
              <a:gd name="T5" fmla="*/ 66 h 82"/>
              <a:gd name="T6" fmla="*/ 69 w 69"/>
              <a:gd name="T7" fmla="*/ 0 h 82"/>
              <a:gd name="T8" fmla="*/ 0 w 69"/>
              <a:gd name="T9" fmla="*/ 16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2">
                <a:moveTo>
                  <a:pt x="0" y="16"/>
                </a:moveTo>
                <a:cubicBezTo>
                  <a:pt x="0" y="82"/>
                  <a:pt x="0" y="82"/>
                  <a:pt x="0" y="82"/>
                </a:cubicBezTo>
                <a:cubicBezTo>
                  <a:pt x="25" y="79"/>
                  <a:pt x="48" y="74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48" y="7"/>
                  <a:pt x="25" y="12"/>
                  <a:pt x="0" y="16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10" name="Freeform 236"/>
          <p:cNvSpPr>
            <a:spLocks/>
          </p:cNvSpPr>
          <p:nvPr/>
        </p:nvSpPr>
        <p:spPr bwMode="auto">
          <a:xfrm>
            <a:off x="7642226" y="5054601"/>
            <a:ext cx="166688" cy="193675"/>
          </a:xfrm>
          <a:custGeom>
            <a:avLst/>
            <a:gdLst>
              <a:gd name="T0" fmla="*/ 0 w 69"/>
              <a:gd name="T1" fmla="*/ 0 h 81"/>
              <a:gd name="T2" fmla="*/ 0 w 69"/>
              <a:gd name="T3" fmla="*/ 66 h 81"/>
              <a:gd name="T4" fmla="*/ 69 w 69"/>
              <a:gd name="T5" fmla="*/ 81 h 81"/>
              <a:gd name="T6" fmla="*/ 69 w 69"/>
              <a:gd name="T7" fmla="*/ 15 h 81"/>
              <a:gd name="T8" fmla="*/ 0 w 69"/>
              <a:gd name="T9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1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22" y="73"/>
                  <a:pt x="45" y="78"/>
                  <a:pt x="69" y="81"/>
                </a:cubicBezTo>
                <a:cubicBezTo>
                  <a:pt x="69" y="15"/>
                  <a:pt x="69" y="15"/>
                  <a:pt x="69" y="15"/>
                </a:cubicBezTo>
                <a:cubicBezTo>
                  <a:pt x="45" y="12"/>
                  <a:pt x="22" y="7"/>
                  <a:pt x="0" y="0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11" name="Freeform 237"/>
          <p:cNvSpPr>
            <a:spLocks/>
          </p:cNvSpPr>
          <p:nvPr/>
        </p:nvSpPr>
        <p:spPr bwMode="auto">
          <a:xfrm>
            <a:off x="7848601" y="5092701"/>
            <a:ext cx="166688" cy="163513"/>
          </a:xfrm>
          <a:custGeom>
            <a:avLst/>
            <a:gdLst>
              <a:gd name="T0" fmla="*/ 33 w 69"/>
              <a:gd name="T1" fmla="*/ 2 h 68"/>
              <a:gd name="T2" fmla="*/ 0 w 69"/>
              <a:gd name="T3" fmla="*/ 1 h 68"/>
              <a:gd name="T4" fmla="*/ 0 w 69"/>
              <a:gd name="T5" fmla="*/ 67 h 68"/>
              <a:gd name="T6" fmla="*/ 33 w 69"/>
              <a:gd name="T7" fmla="*/ 68 h 68"/>
              <a:gd name="T8" fmla="*/ 69 w 69"/>
              <a:gd name="T9" fmla="*/ 67 h 68"/>
              <a:gd name="T10" fmla="*/ 69 w 69"/>
              <a:gd name="T11" fmla="*/ 0 h 68"/>
              <a:gd name="T12" fmla="*/ 33 w 69"/>
              <a:gd name="T13" fmla="*/ 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" h="68">
                <a:moveTo>
                  <a:pt x="33" y="2"/>
                </a:moveTo>
                <a:cubicBezTo>
                  <a:pt x="22" y="2"/>
                  <a:pt x="11" y="1"/>
                  <a:pt x="0" y="1"/>
                </a:cubicBezTo>
                <a:cubicBezTo>
                  <a:pt x="0" y="67"/>
                  <a:pt x="0" y="67"/>
                  <a:pt x="0" y="67"/>
                </a:cubicBezTo>
                <a:cubicBezTo>
                  <a:pt x="11" y="68"/>
                  <a:pt x="22" y="68"/>
                  <a:pt x="33" y="68"/>
                </a:cubicBezTo>
                <a:cubicBezTo>
                  <a:pt x="45" y="68"/>
                  <a:pt x="57" y="68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57" y="1"/>
                  <a:pt x="45" y="2"/>
                  <a:pt x="33" y="2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12" name="Freeform 238"/>
          <p:cNvSpPr>
            <a:spLocks/>
          </p:cNvSpPr>
          <p:nvPr/>
        </p:nvSpPr>
        <p:spPr bwMode="auto">
          <a:xfrm>
            <a:off x="7437439" y="4943476"/>
            <a:ext cx="166688" cy="254000"/>
          </a:xfrm>
          <a:custGeom>
            <a:avLst/>
            <a:gdLst>
              <a:gd name="T0" fmla="*/ 0 w 69"/>
              <a:gd name="T1" fmla="*/ 0 h 106"/>
              <a:gd name="T2" fmla="*/ 0 w 69"/>
              <a:gd name="T3" fmla="*/ 66 h 106"/>
              <a:gd name="T4" fmla="*/ 69 w 69"/>
              <a:gd name="T5" fmla="*/ 106 h 106"/>
              <a:gd name="T6" fmla="*/ 69 w 69"/>
              <a:gd name="T7" fmla="*/ 40 h 106"/>
              <a:gd name="T8" fmla="*/ 0 w 69"/>
              <a:gd name="T9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6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18" y="82"/>
                  <a:pt x="42" y="96"/>
                  <a:pt x="69" y="106"/>
                </a:cubicBezTo>
                <a:cubicBezTo>
                  <a:pt x="69" y="40"/>
                  <a:pt x="69" y="40"/>
                  <a:pt x="69" y="40"/>
                </a:cubicBezTo>
                <a:cubicBezTo>
                  <a:pt x="42" y="29"/>
                  <a:pt x="18" y="16"/>
                  <a:pt x="0" y="0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13" name="Freeform 239"/>
          <p:cNvSpPr>
            <a:spLocks/>
          </p:cNvSpPr>
          <p:nvPr/>
        </p:nvSpPr>
        <p:spPr bwMode="auto">
          <a:xfrm>
            <a:off x="7323139" y="4724401"/>
            <a:ext cx="76200" cy="341313"/>
          </a:xfrm>
          <a:custGeom>
            <a:avLst/>
            <a:gdLst>
              <a:gd name="T0" fmla="*/ 0 w 32"/>
              <a:gd name="T1" fmla="*/ 0 h 142"/>
              <a:gd name="T2" fmla="*/ 0 w 32"/>
              <a:gd name="T3" fmla="*/ 66 h 142"/>
              <a:gd name="T4" fmla="*/ 32 w 32"/>
              <a:gd name="T5" fmla="*/ 142 h 142"/>
              <a:gd name="T6" fmla="*/ 32 w 32"/>
              <a:gd name="T7" fmla="*/ 75 h 142"/>
              <a:gd name="T8" fmla="*/ 0 w 32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14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0" y="94"/>
                  <a:pt x="11" y="119"/>
                  <a:pt x="32" y="142"/>
                </a:cubicBezTo>
                <a:cubicBezTo>
                  <a:pt x="32" y="75"/>
                  <a:pt x="32" y="75"/>
                  <a:pt x="32" y="75"/>
                </a:cubicBezTo>
                <a:cubicBezTo>
                  <a:pt x="11" y="53"/>
                  <a:pt x="0" y="27"/>
                  <a:pt x="0" y="0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14" name="Freeform 240"/>
          <p:cNvSpPr>
            <a:spLocks/>
          </p:cNvSpPr>
          <p:nvPr/>
        </p:nvSpPr>
        <p:spPr bwMode="auto">
          <a:xfrm>
            <a:off x="8464551" y="4724401"/>
            <a:ext cx="69850" cy="331788"/>
          </a:xfrm>
          <a:custGeom>
            <a:avLst/>
            <a:gdLst>
              <a:gd name="T0" fmla="*/ 29 w 29"/>
              <a:gd name="T1" fmla="*/ 0 h 138"/>
              <a:gd name="T2" fmla="*/ 0 w 29"/>
              <a:gd name="T3" fmla="*/ 72 h 138"/>
              <a:gd name="T4" fmla="*/ 0 w 29"/>
              <a:gd name="T5" fmla="*/ 138 h 138"/>
              <a:gd name="T6" fmla="*/ 29 w 29"/>
              <a:gd name="T7" fmla="*/ 66 h 138"/>
              <a:gd name="T8" fmla="*/ 29 w 29"/>
              <a:gd name="T9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38">
                <a:moveTo>
                  <a:pt x="29" y="0"/>
                </a:moveTo>
                <a:cubicBezTo>
                  <a:pt x="29" y="26"/>
                  <a:pt x="18" y="50"/>
                  <a:pt x="0" y="72"/>
                </a:cubicBezTo>
                <a:cubicBezTo>
                  <a:pt x="0" y="138"/>
                  <a:pt x="0" y="138"/>
                  <a:pt x="0" y="138"/>
                </a:cubicBezTo>
                <a:cubicBezTo>
                  <a:pt x="18" y="117"/>
                  <a:pt x="29" y="92"/>
                  <a:pt x="29" y="66"/>
                </a:cubicBezTo>
                <a:lnTo>
                  <a:pt x="29" y="0"/>
                </a:ln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15" name="Freeform 241"/>
          <p:cNvSpPr>
            <a:spLocks/>
          </p:cNvSpPr>
          <p:nvPr/>
        </p:nvSpPr>
        <p:spPr bwMode="auto">
          <a:xfrm>
            <a:off x="7604126" y="5038726"/>
            <a:ext cx="38100" cy="174625"/>
          </a:xfrm>
          <a:custGeom>
            <a:avLst/>
            <a:gdLst>
              <a:gd name="T0" fmla="*/ 0 w 16"/>
              <a:gd name="T1" fmla="*/ 0 h 72"/>
              <a:gd name="T2" fmla="*/ 0 w 16"/>
              <a:gd name="T3" fmla="*/ 66 h 72"/>
              <a:gd name="T4" fmla="*/ 16 w 16"/>
              <a:gd name="T5" fmla="*/ 72 h 72"/>
              <a:gd name="T6" fmla="*/ 16 w 16"/>
              <a:gd name="T7" fmla="*/ 6 h 72"/>
              <a:gd name="T8" fmla="*/ 0 w 16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5" y="68"/>
                  <a:pt x="11" y="70"/>
                  <a:pt x="16" y="72"/>
                </a:cubicBezTo>
                <a:cubicBezTo>
                  <a:pt x="16" y="6"/>
                  <a:pt x="16" y="6"/>
                  <a:pt x="16" y="6"/>
                </a:cubicBezTo>
                <a:cubicBezTo>
                  <a:pt x="11" y="4"/>
                  <a:pt x="5" y="2"/>
                  <a:pt x="0" y="0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16" name="Freeform 242"/>
          <p:cNvSpPr>
            <a:spLocks/>
          </p:cNvSpPr>
          <p:nvPr/>
        </p:nvSpPr>
        <p:spPr bwMode="auto">
          <a:xfrm>
            <a:off x="8426451" y="4897439"/>
            <a:ext cx="38100" cy="200025"/>
          </a:xfrm>
          <a:custGeom>
            <a:avLst/>
            <a:gdLst>
              <a:gd name="T0" fmla="*/ 0 w 16"/>
              <a:gd name="T1" fmla="*/ 16 h 83"/>
              <a:gd name="T2" fmla="*/ 0 w 16"/>
              <a:gd name="T3" fmla="*/ 83 h 83"/>
              <a:gd name="T4" fmla="*/ 16 w 16"/>
              <a:gd name="T5" fmla="*/ 66 h 83"/>
              <a:gd name="T6" fmla="*/ 16 w 16"/>
              <a:gd name="T7" fmla="*/ 0 h 83"/>
              <a:gd name="T8" fmla="*/ 0 w 16"/>
              <a:gd name="T9" fmla="*/ 1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3">
                <a:moveTo>
                  <a:pt x="0" y="16"/>
                </a:moveTo>
                <a:cubicBezTo>
                  <a:pt x="0" y="83"/>
                  <a:pt x="0" y="83"/>
                  <a:pt x="0" y="83"/>
                </a:cubicBezTo>
                <a:cubicBezTo>
                  <a:pt x="6" y="78"/>
                  <a:pt x="11" y="72"/>
                  <a:pt x="16" y="66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6"/>
                  <a:pt x="6" y="11"/>
                  <a:pt x="0" y="16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17" name="Freeform 243"/>
          <p:cNvSpPr>
            <a:spLocks/>
          </p:cNvSpPr>
          <p:nvPr/>
        </p:nvSpPr>
        <p:spPr bwMode="auto">
          <a:xfrm>
            <a:off x="8220076" y="5037139"/>
            <a:ext cx="39688" cy="173038"/>
          </a:xfrm>
          <a:custGeom>
            <a:avLst/>
            <a:gdLst>
              <a:gd name="T0" fmla="*/ 0 w 17"/>
              <a:gd name="T1" fmla="*/ 6 h 72"/>
              <a:gd name="T2" fmla="*/ 0 w 17"/>
              <a:gd name="T3" fmla="*/ 72 h 72"/>
              <a:gd name="T4" fmla="*/ 17 w 17"/>
              <a:gd name="T5" fmla="*/ 66 h 72"/>
              <a:gd name="T6" fmla="*/ 17 w 17"/>
              <a:gd name="T7" fmla="*/ 0 h 72"/>
              <a:gd name="T8" fmla="*/ 0 w 17"/>
              <a:gd name="T9" fmla="*/ 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72">
                <a:moveTo>
                  <a:pt x="0" y="6"/>
                </a:moveTo>
                <a:cubicBezTo>
                  <a:pt x="0" y="72"/>
                  <a:pt x="0" y="72"/>
                  <a:pt x="0" y="72"/>
                </a:cubicBezTo>
                <a:cubicBezTo>
                  <a:pt x="6" y="70"/>
                  <a:pt x="11" y="68"/>
                  <a:pt x="17" y="66"/>
                </a:cubicBezTo>
                <a:cubicBezTo>
                  <a:pt x="17" y="0"/>
                  <a:pt x="17" y="0"/>
                  <a:pt x="17" y="0"/>
                </a:cubicBezTo>
                <a:cubicBezTo>
                  <a:pt x="11" y="2"/>
                  <a:pt x="6" y="4"/>
                  <a:pt x="0" y="6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18" name="Freeform 244"/>
          <p:cNvSpPr>
            <a:spLocks/>
          </p:cNvSpPr>
          <p:nvPr/>
        </p:nvSpPr>
        <p:spPr bwMode="auto">
          <a:xfrm>
            <a:off x="7399339" y="4905376"/>
            <a:ext cx="38100" cy="196850"/>
          </a:xfrm>
          <a:custGeom>
            <a:avLst/>
            <a:gdLst>
              <a:gd name="T0" fmla="*/ 0 w 16"/>
              <a:gd name="T1" fmla="*/ 0 h 82"/>
              <a:gd name="T2" fmla="*/ 0 w 16"/>
              <a:gd name="T3" fmla="*/ 67 h 82"/>
              <a:gd name="T4" fmla="*/ 16 w 16"/>
              <a:gd name="T5" fmla="*/ 82 h 82"/>
              <a:gd name="T6" fmla="*/ 16 w 16"/>
              <a:gd name="T7" fmla="*/ 16 h 82"/>
              <a:gd name="T8" fmla="*/ 0 w 16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4" y="72"/>
                  <a:pt x="10" y="77"/>
                  <a:pt x="16" y="82"/>
                </a:cubicBezTo>
                <a:cubicBezTo>
                  <a:pt x="16" y="16"/>
                  <a:pt x="16" y="16"/>
                  <a:pt x="16" y="16"/>
                </a:cubicBezTo>
                <a:cubicBezTo>
                  <a:pt x="10" y="11"/>
                  <a:pt x="4" y="6"/>
                  <a:pt x="0" y="0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19" name="Freeform 245"/>
          <p:cNvSpPr>
            <a:spLocks/>
          </p:cNvSpPr>
          <p:nvPr/>
        </p:nvSpPr>
        <p:spPr bwMode="auto">
          <a:xfrm>
            <a:off x="8015289" y="5089526"/>
            <a:ext cx="38100" cy="163513"/>
          </a:xfrm>
          <a:custGeom>
            <a:avLst/>
            <a:gdLst>
              <a:gd name="T0" fmla="*/ 0 w 16"/>
              <a:gd name="T1" fmla="*/ 1 h 68"/>
              <a:gd name="T2" fmla="*/ 0 w 16"/>
              <a:gd name="T3" fmla="*/ 68 h 68"/>
              <a:gd name="T4" fmla="*/ 16 w 16"/>
              <a:gd name="T5" fmla="*/ 66 h 68"/>
              <a:gd name="T6" fmla="*/ 16 w 16"/>
              <a:gd name="T7" fmla="*/ 0 h 68"/>
              <a:gd name="T8" fmla="*/ 0 w 16"/>
              <a:gd name="T9" fmla="*/ 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8">
                <a:moveTo>
                  <a:pt x="0" y="1"/>
                </a:moveTo>
                <a:cubicBezTo>
                  <a:pt x="0" y="68"/>
                  <a:pt x="0" y="68"/>
                  <a:pt x="0" y="68"/>
                </a:cubicBezTo>
                <a:cubicBezTo>
                  <a:pt x="5" y="67"/>
                  <a:pt x="11" y="67"/>
                  <a:pt x="16" y="66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0"/>
                  <a:pt x="5" y="1"/>
                  <a:pt x="0" y="1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20" name="Freeform 246"/>
          <p:cNvSpPr>
            <a:spLocks/>
          </p:cNvSpPr>
          <p:nvPr/>
        </p:nvSpPr>
        <p:spPr bwMode="auto">
          <a:xfrm>
            <a:off x="7808914" y="5089526"/>
            <a:ext cx="39688" cy="163513"/>
          </a:xfrm>
          <a:custGeom>
            <a:avLst/>
            <a:gdLst>
              <a:gd name="T0" fmla="*/ 0 w 17"/>
              <a:gd name="T1" fmla="*/ 0 h 68"/>
              <a:gd name="T2" fmla="*/ 0 w 17"/>
              <a:gd name="T3" fmla="*/ 66 h 68"/>
              <a:gd name="T4" fmla="*/ 17 w 17"/>
              <a:gd name="T5" fmla="*/ 68 h 68"/>
              <a:gd name="T6" fmla="*/ 17 w 17"/>
              <a:gd name="T7" fmla="*/ 2 h 68"/>
              <a:gd name="T8" fmla="*/ 0 w 17"/>
              <a:gd name="T9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68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6" y="67"/>
                  <a:pt x="11" y="68"/>
                  <a:pt x="17" y="68"/>
                </a:cubicBezTo>
                <a:cubicBezTo>
                  <a:pt x="17" y="2"/>
                  <a:pt x="17" y="2"/>
                  <a:pt x="17" y="2"/>
                </a:cubicBezTo>
                <a:cubicBezTo>
                  <a:pt x="11" y="1"/>
                  <a:pt x="6" y="1"/>
                  <a:pt x="0" y="0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21" name="Freeform 247"/>
          <p:cNvSpPr>
            <a:spLocks noEditPoints="1"/>
          </p:cNvSpPr>
          <p:nvPr/>
        </p:nvSpPr>
        <p:spPr bwMode="auto">
          <a:xfrm>
            <a:off x="7334251" y="4151314"/>
            <a:ext cx="1212850" cy="746125"/>
          </a:xfrm>
          <a:custGeom>
            <a:avLst/>
            <a:gdLst>
              <a:gd name="T0" fmla="*/ 252 w 504"/>
              <a:gd name="T1" fmla="*/ 0 h 310"/>
              <a:gd name="T2" fmla="*/ 504 w 504"/>
              <a:gd name="T3" fmla="*/ 155 h 310"/>
              <a:gd name="T4" fmla="*/ 252 w 504"/>
              <a:gd name="T5" fmla="*/ 310 h 310"/>
              <a:gd name="T6" fmla="*/ 0 w 504"/>
              <a:gd name="T7" fmla="*/ 155 h 310"/>
              <a:gd name="T8" fmla="*/ 252 w 504"/>
              <a:gd name="T9" fmla="*/ 0 h 310"/>
              <a:gd name="T10" fmla="*/ 252 w 504"/>
              <a:gd name="T11" fmla="*/ 274 h 310"/>
              <a:gd name="T12" fmla="*/ 444 w 504"/>
              <a:gd name="T13" fmla="*/ 155 h 310"/>
              <a:gd name="T14" fmla="*/ 252 w 504"/>
              <a:gd name="T15" fmla="*/ 37 h 310"/>
              <a:gd name="T16" fmla="*/ 60 w 504"/>
              <a:gd name="T17" fmla="*/ 155 h 310"/>
              <a:gd name="T18" fmla="*/ 252 w 504"/>
              <a:gd name="T19" fmla="*/ 274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4" h="310">
                <a:moveTo>
                  <a:pt x="252" y="0"/>
                </a:moveTo>
                <a:cubicBezTo>
                  <a:pt x="391" y="0"/>
                  <a:pt x="504" y="70"/>
                  <a:pt x="504" y="155"/>
                </a:cubicBezTo>
                <a:cubicBezTo>
                  <a:pt x="504" y="241"/>
                  <a:pt x="391" y="310"/>
                  <a:pt x="252" y="310"/>
                </a:cubicBezTo>
                <a:cubicBezTo>
                  <a:pt x="113" y="310"/>
                  <a:pt x="0" y="241"/>
                  <a:pt x="0" y="155"/>
                </a:cubicBezTo>
                <a:cubicBezTo>
                  <a:pt x="0" y="70"/>
                  <a:pt x="113" y="0"/>
                  <a:pt x="252" y="0"/>
                </a:cubicBezTo>
                <a:close/>
                <a:moveTo>
                  <a:pt x="252" y="274"/>
                </a:moveTo>
                <a:cubicBezTo>
                  <a:pt x="358" y="274"/>
                  <a:pt x="444" y="221"/>
                  <a:pt x="444" y="155"/>
                </a:cubicBezTo>
                <a:cubicBezTo>
                  <a:pt x="444" y="90"/>
                  <a:pt x="358" y="37"/>
                  <a:pt x="252" y="37"/>
                </a:cubicBezTo>
                <a:cubicBezTo>
                  <a:pt x="146" y="37"/>
                  <a:pt x="60" y="90"/>
                  <a:pt x="60" y="155"/>
                </a:cubicBezTo>
                <a:cubicBezTo>
                  <a:pt x="60" y="221"/>
                  <a:pt x="146" y="274"/>
                  <a:pt x="252" y="274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22" name="Freeform 248"/>
          <p:cNvSpPr>
            <a:spLocks noEditPoints="1"/>
          </p:cNvSpPr>
          <p:nvPr/>
        </p:nvSpPr>
        <p:spPr bwMode="auto">
          <a:xfrm>
            <a:off x="7862889" y="4392614"/>
            <a:ext cx="180975" cy="261938"/>
          </a:xfrm>
          <a:custGeom>
            <a:avLst/>
            <a:gdLst>
              <a:gd name="T0" fmla="*/ 4 w 75"/>
              <a:gd name="T1" fmla="*/ 6 h 109"/>
              <a:gd name="T2" fmla="*/ 20 w 75"/>
              <a:gd name="T3" fmla="*/ 0 h 109"/>
              <a:gd name="T4" fmla="*/ 20 w 75"/>
              <a:gd name="T5" fmla="*/ 29 h 109"/>
              <a:gd name="T6" fmla="*/ 4 w 75"/>
              <a:gd name="T7" fmla="*/ 23 h 109"/>
              <a:gd name="T8" fmla="*/ 0 w 75"/>
              <a:gd name="T9" fmla="*/ 14 h 109"/>
              <a:gd name="T10" fmla="*/ 4 w 75"/>
              <a:gd name="T11" fmla="*/ 6 h 109"/>
              <a:gd name="T12" fmla="*/ 46 w 75"/>
              <a:gd name="T13" fmla="*/ 109 h 109"/>
              <a:gd name="T14" fmla="*/ 68 w 75"/>
              <a:gd name="T15" fmla="*/ 102 h 109"/>
              <a:gd name="T16" fmla="*/ 75 w 75"/>
              <a:gd name="T17" fmla="*/ 91 h 109"/>
              <a:gd name="T18" fmla="*/ 69 w 75"/>
              <a:gd name="T19" fmla="*/ 81 h 109"/>
              <a:gd name="T20" fmla="*/ 46 w 75"/>
              <a:gd name="T21" fmla="*/ 73 h 109"/>
              <a:gd name="T22" fmla="*/ 46 w 75"/>
              <a:gd name="T23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5" h="109">
                <a:moveTo>
                  <a:pt x="4" y="6"/>
                </a:moveTo>
                <a:cubicBezTo>
                  <a:pt x="7" y="4"/>
                  <a:pt x="12" y="2"/>
                  <a:pt x="20" y="0"/>
                </a:cubicBezTo>
                <a:cubicBezTo>
                  <a:pt x="20" y="29"/>
                  <a:pt x="20" y="29"/>
                  <a:pt x="20" y="29"/>
                </a:cubicBezTo>
                <a:cubicBezTo>
                  <a:pt x="12" y="27"/>
                  <a:pt x="7" y="25"/>
                  <a:pt x="4" y="23"/>
                </a:cubicBezTo>
                <a:cubicBezTo>
                  <a:pt x="1" y="20"/>
                  <a:pt x="0" y="17"/>
                  <a:pt x="0" y="14"/>
                </a:cubicBezTo>
                <a:cubicBezTo>
                  <a:pt x="0" y="11"/>
                  <a:pt x="1" y="8"/>
                  <a:pt x="4" y="6"/>
                </a:cubicBezTo>
                <a:close/>
                <a:moveTo>
                  <a:pt x="46" y="109"/>
                </a:moveTo>
                <a:cubicBezTo>
                  <a:pt x="56" y="107"/>
                  <a:pt x="64" y="105"/>
                  <a:pt x="68" y="102"/>
                </a:cubicBezTo>
                <a:cubicBezTo>
                  <a:pt x="73" y="99"/>
                  <a:pt x="75" y="95"/>
                  <a:pt x="75" y="91"/>
                </a:cubicBezTo>
                <a:cubicBezTo>
                  <a:pt x="75" y="88"/>
                  <a:pt x="73" y="84"/>
                  <a:pt x="69" y="81"/>
                </a:cubicBezTo>
                <a:cubicBezTo>
                  <a:pt x="65" y="79"/>
                  <a:pt x="58" y="76"/>
                  <a:pt x="46" y="73"/>
                </a:cubicBezTo>
                <a:lnTo>
                  <a:pt x="46" y="109"/>
                </a:lnTo>
                <a:close/>
              </a:path>
            </a:pathLst>
          </a:custGeom>
          <a:solidFill>
            <a:srgbClr val="FDCF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23" name="Freeform 249"/>
          <p:cNvSpPr>
            <a:spLocks noEditPoints="1"/>
          </p:cNvSpPr>
          <p:nvPr/>
        </p:nvSpPr>
        <p:spPr bwMode="auto">
          <a:xfrm>
            <a:off x="7478714" y="4241801"/>
            <a:ext cx="923925" cy="569913"/>
          </a:xfrm>
          <a:custGeom>
            <a:avLst/>
            <a:gdLst>
              <a:gd name="T0" fmla="*/ 192 w 384"/>
              <a:gd name="T1" fmla="*/ 0 h 237"/>
              <a:gd name="T2" fmla="*/ 384 w 384"/>
              <a:gd name="T3" fmla="*/ 118 h 237"/>
              <a:gd name="T4" fmla="*/ 192 w 384"/>
              <a:gd name="T5" fmla="*/ 237 h 237"/>
              <a:gd name="T6" fmla="*/ 0 w 384"/>
              <a:gd name="T7" fmla="*/ 118 h 237"/>
              <a:gd name="T8" fmla="*/ 192 w 384"/>
              <a:gd name="T9" fmla="*/ 0 h 237"/>
              <a:gd name="T10" fmla="*/ 294 w 384"/>
              <a:gd name="T11" fmla="*/ 170 h 237"/>
              <a:gd name="T12" fmla="*/ 303 w 384"/>
              <a:gd name="T13" fmla="*/ 148 h 237"/>
              <a:gd name="T14" fmla="*/ 279 w 384"/>
              <a:gd name="T15" fmla="*/ 115 h 237"/>
              <a:gd name="T16" fmla="*/ 206 w 384"/>
              <a:gd name="T17" fmla="*/ 96 h 237"/>
              <a:gd name="T18" fmla="*/ 206 w 384"/>
              <a:gd name="T19" fmla="*/ 64 h 237"/>
              <a:gd name="T20" fmla="*/ 219 w 384"/>
              <a:gd name="T21" fmla="*/ 70 h 237"/>
              <a:gd name="T22" fmla="*/ 228 w 384"/>
              <a:gd name="T23" fmla="*/ 81 h 237"/>
              <a:gd name="T24" fmla="*/ 295 w 384"/>
              <a:gd name="T25" fmla="*/ 74 h 237"/>
              <a:gd name="T26" fmla="*/ 267 w 384"/>
              <a:gd name="T27" fmla="*/ 47 h 237"/>
              <a:gd name="T28" fmla="*/ 206 w 384"/>
              <a:gd name="T29" fmla="*/ 35 h 237"/>
              <a:gd name="T30" fmla="*/ 206 w 384"/>
              <a:gd name="T31" fmla="*/ 13 h 237"/>
              <a:gd name="T32" fmla="*/ 180 w 384"/>
              <a:gd name="T33" fmla="*/ 13 h 237"/>
              <a:gd name="T34" fmla="*/ 180 w 384"/>
              <a:gd name="T35" fmla="*/ 35 h 237"/>
              <a:gd name="T36" fmla="*/ 114 w 384"/>
              <a:gd name="T37" fmla="*/ 50 h 237"/>
              <a:gd name="T38" fmla="*/ 91 w 384"/>
              <a:gd name="T39" fmla="*/ 82 h 237"/>
              <a:gd name="T40" fmla="*/ 103 w 384"/>
              <a:gd name="T41" fmla="*/ 107 h 237"/>
              <a:gd name="T42" fmla="*/ 129 w 384"/>
              <a:gd name="T43" fmla="*/ 121 h 237"/>
              <a:gd name="T44" fmla="*/ 180 w 384"/>
              <a:gd name="T45" fmla="*/ 132 h 237"/>
              <a:gd name="T46" fmla="*/ 180 w 384"/>
              <a:gd name="T47" fmla="*/ 171 h 237"/>
              <a:gd name="T48" fmla="*/ 162 w 384"/>
              <a:gd name="T49" fmla="*/ 162 h 237"/>
              <a:gd name="T50" fmla="*/ 153 w 384"/>
              <a:gd name="T51" fmla="*/ 146 h 237"/>
              <a:gd name="T52" fmla="*/ 81 w 384"/>
              <a:gd name="T53" fmla="*/ 151 h 237"/>
              <a:gd name="T54" fmla="*/ 91 w 384"/>
              <a:gd name="T55" fmla="*/ 170 h 237"/>
              <a:gd name="T56" fmla="*/ 109 w 384"/>
              <a:gd name="T57" fmla="*/ 185 h 237"/>
              <a:gd name="T58" fmla="*/ 137 w 384"/>
              <a:gd name="T59" fmla="*/ 195 h 237"/>
              <a:gd name="T60" fmla="*/ 180 w 384"/>
              <a:gd name="T61" fmla="*/ 200 h 237"/>
              <a:gd name="T62" fmla="*/ 180 w 384"/>
              <a:gd name="T63" fmla="*/ 221 h 237"/>
              <a:gd name="T64" fmla="*/ 206 w 384"/>
              <a:gd name="T65" fmla="*/ 221 h 237"/>
              <a:gd name="T66" fmla="*/ 206 w 384"/>
              <a:gd name="T67" fmla="*/ 200 h 237"/>
              <a:gd name="T68" fmla="*/ 243 w 384"/>
              <a:gd name="T69" fmla="*/ 197 h 237"/>
              <a:gd name="T70" fmla="*/ 272 w 384"/>
              <a:gd name="T71" fmla="*/ 187 h 237"/>
              <a:gd name="T72" fmla="*/ 294 w 384"/>
              <a:gd name="T73" fmla="*/ 17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4" h="237">
                <a:moveTo>
                  <a:pt x="192" y="0"/>
                </a:moveTo>
                <a:cubicBezTo>
                  <a:pt x="298" y="0"/>
                  <a:pt x="384" y="53"/>
                  <a:pt x="384" y="118"/>
                </a:cubicBezTo>
                <a:cubicBezTo>
                  <a:pt x="384" y="184"/>
                  <a:pt x="298" y="237"/>
                  <a:pt x="192" y="237"/>
                </a:cubicBezTo>
                <a:cubicBezTo>
                  <a:pt x="86" y="237"/>
                  <a:pt x="0" y="184"/>
                  <a:pt x="0" y="118"/>
                </a:cubicBezTo>
                <a:cubicBezTo>
                  <a:pt x="0" y="53"/>
                  <a:pt x="86" y="0"/>
                  <a:pt x="192" y="0"/>
                </a:cubicBezTo>
                <a:close/>
                <a:moveTo>
                  <a:pt x="294" y="170"/>
                </a:moveTo>
                <a:cubicBezTo>
                  <a:pt x="300" y="164"/>
                  <a:pt x="303" y="156"/>
                  <a:pt x="303" y="148"/>
                </a:cubicBezTo>
                <a:cubicBezTo>
                  <a:pt x="303" y="135"/>
                  <a:pt x="295" y="123"/>
                  <a:pt x="279" y="115"/>
                </a:cubicBezTo>
                <a:cubicBezTo>
                  <a:pt x="266" y="108"/>
                  <a:pt x="242" y="102"/>
                  <a:pt x="206" y="96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12" y="66"/>
                  <a:pt x="217" y="68"/>
                  <a:pt x="219" y="70"/>
                </a:cubicBezTo>
                <a:cubicBezTo>
                  <a:pt x="222" y="72"/>
                  <a:pt x="225" y="76"/>
                  <a:pt x="228" y="81"/>
                </a:cubicBezTo>
                <a:cubicBezTo>
                  <a:pt x="295" y="74"/>
                  <a:pt x="295" y="74"/>
                  <a:pt x="295" y="74"/>
                </a:cubicBezTo>
                <a:cubicBezTo>
                  <a:pt x="291" y="63"/>
                  <a:pt x="281" y="53"/>
                  <a:pt x="267" y="47"/>
                </a:cubicBezTo>
                <a:cubicBezTo>
                  <a:pt x="253" y="40"/>
                  <a:pt x="233" y="36"/>
                  <a:pt x="206" y="35"/>
                </a:cubicBezTo>
                <a:cubicBezTo>
                  <a:pt x="206" y="13"/>
                  <a:pt x="206" y="13"/>
                  <a:pt x="206" y="13"/>
                </a:cubicBezTo>
                <a:cubicBezTo>
                  <a:pt x="180" y="13"/>
                  <a:pt x="180" y="13"/>
                  <a:pt x="180" y="13"/>
                </a:cubicBezTo>
                <a:cubicBezTo>
                  <a:pt x="180" y="35"/>
                  <a:pt x="180" y="35"/>
                  <a:pt x="180" y="35"/>
                </a:cubicBezTo>
                <a:cubicBezTo>
                  <a:pt x="151" y="36"/>
                  <a:pt x="129" y="41"/>
                  <a:pt x="114" y="50"/>
                </a:cubicBezTo>
                <a:cubicBezTo>
                  <a:pt x="99" y="58"/>
                  <a:pt x="91" y="69"/>
                  <a:pt x="91" y="82"/>
                </a:cubicBezTo>
                <a:cubicBezTo>
                  <a:pt x="91" y="92"/>
                  <a:pt x="95" y="100"/>
                  <a:pt x="103" y="107"/>
                </a:cubicBezTo>
                <a:cubicBezTo>
                  <a:pt x="110" y="113"/>
                  <a:pt x="119" y="118"/>
                  <a:pt x="129" y="121"/>
                </a:cubicBezTo>
                <a:cubicBezTo>
                  <a:pt x="139" y="124"/>
                  <a:pt x="156" y="128"/>
                  <a:pt x="180" y="132"/>
                </a:cubicBezTo>
                <a:cubicBezTo>
                  <a:pt x="180" y="171"/>
                  <a:pt x="180" y="171"/>
                  <a:pt x="180" y="171"/>
                </a:cubicBezTo>
                <a:cubicBezTo>
                  <a:pt x="172" y="168"/>
                  <a:pt x="166" y="165"/>
                  <a:pt x="162" y="162"/>
                </a:cubicBezTo>
                <a:cubicBezTo>
                  <a:pt x="158" y="159"/>
                  <a:pt x="155" y="154"/>
                  <a:pt x="153" y="146"/>
                </a:cubicBezTo>
                <a:cubicBezTo>
                  <a:pt x="81" y="151"/>
                  <a:pt x="81" y="151"/>
                  <a:pt x="81" y="151"/>
                </a:cubicBezTo>
                <a:cubicBezTo>
                  <a:pt x="83" y="159"/>
                  <a:pt x="86" y="165"/>
                  <a:pt x="91" y="170"/>
                </a:cubicBezTo>
                <a:cubicBezTo>
                  <a:pt x="95" y="175"/>
                  <a:pt x="101" y="180"/>
                  <a:pt x="109" y="185"/>
                </a:cubicBezTo>
                <a:cubicBezTo>
                  <a:pt x="117" y="189"/>
                  <a:pt x="126" y="193"/>
                  <a:pt x="137" y="195"/>
                </a:cubicBezTo>
                <a:cubicBezTo>
                  <a:pt x="148" y="198"/>
                  <a:pt x="162" y="199"/>
                  <a:pt x="180" y="200"/>
                </a:cubicBezTo>
                <a:cubicBezTo>
                  <a:pt x="180" y="221"/>
                  <a:pt x="180" y="221"/>
                  <a:pt x="180" y="221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06" y="200"/>
                  <a:pt x="206" y="200"/>
                  <a:pt x="206" y="200"/>
                </a:cubicBezTo>
                <a:cubicBezTo>
                  <a:pt x="221" y="200"/>
                  <a:pt x="233" y="199"/>
                  <a:pt x="243" y="197"/>
                </a:cubicBezTo>
                <a:cubicBezTo>
                  <a:pt x="253" y="195"/>
                  <a:pt x="263" y="192"/>
                  <a:pt x="272" y="187"/>
                </a:cubicBezTo>
                <a:cubicBezTo>
                  <a:pt x="281" y="183"/>
                  <a:pt x="288" y="177"/>
                  <a:pt x="294" y="170"/>
                </a:cubicBezTo>
                <a:close/>
              </a:path>
            </a:pathLst>
          </a:custGeom>
          <a:solidFill>
            <a:srgbClr val="FDCF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24" name="Freeform 250"/>
          <p:cNvSpPr>
            <a:spLocks noEditPoints="1"/>
          </p:cNvSpPr>
          <p:nvPr/>
        </p:nvSpPr>
        <p:spPr bwMode="auto">
          <a:xfrm>
            <a:off x="7673976" y="4271964"/>
            <a:ext cx="533400" cy="500063"/>
          </a:xfrm>
          <a:custGeom>
            <a:avLst/>
            <a:gdLst>
              <a:gd name="T0" fmla="*/ 198 w 222"/>
              <a:gd name="T1" fmla="*/ 102 h 208"/>
              <a:gd name="T2" fmla="*/ 222 w 222"/>
              <a:gd name="T3" fmla="*/ 135 h 208"/>
              <a:gd name="T4" fmla="*/ 213 w 222"/>
              <a:gd name="T5" fmla="*/ 157 h 208"/>
              <a:gd name="T6" fmla="*/ 191 w 222"/>
              <a:gd name="T7" fmla="*/ 174 h 208"/>
              <a:gd name="T8" fmla="*/ 162 w 222"/>
              <a:gd name="T9" fmla="*/ 184 h 208"/>
              <a:gd name="T10" fmla="*/ 125 w 222"/>
              <a:gd name="T11" fmla="*/ 187 h 208"/>
              <a:gd name="T12" fmla="*/ 125 w 222"/>
              <a:gd name="T13" fmla="*/ 208 h 208"/>
              <a:gd name="T14" fmla="*/ 99 w 222"/>
              <a:gd name="T15" fmla="*/ 208 h 208"/>
              <a:gd name="T16" fmla="*/ 99 w 222"/>
              <a:gd name="T17" fmla="*/ 187 h 208"/>
              <a:gd name="T18" fmla="*/ 56 w 222"/>
              <a:gd name="T19" fmla="*/ 182 h 208"/>
              <a:gd name="T20" fmla="*/ 28 w 222"/>
              <a:gd name="T21" fmla="*/ 172 h 208"/>
              <a:gd name="T22" fmla="*/ 10 w 222"/>
              <a:gd name="T23" fmla="*/ 157 h 208"/>
              <a:gd name="T24" fmla="*/ 0 w 222"/>
              <a:gd name="T25" fmla="*/ 138 h 208"/>
              <a:gd name="T26" fmla="*/ 72 w 222"/>
              <a:gd name="T27" fmla="*/ 133 h 208"/>
              <a:gd name="T28" fmla="*/ 81 w 222"/>
              <a:gd name="T29" fmla="*/ 149 h 208"/>
              <a:gd name="T30" fmla="*/ 99 w 222"/>
              <a:gd name="T31" fmla="*/ 158 h 208"/>
              <a:gd name="T32" fmla="*/ 99 w 222"/>
              <a:gd name="T33" fmla="*/ 119 h 208"/>
              <a:gd name="T34" fmla="*/ 48 w 222"/>
              <a:gd name="T35" fmla="*/ 108 h 208"/>
              <a:gd name="T36" fmla="*/ 22 w 222"/>
              <a:gd name="T37" fmla="*/ 94 h 208"/>
              <a:gd name="T38" fmla="*/ 10 w 222"/>
              <a:gd name="T39" fmla="*/ 69 h 208"/>
              <a:gd name="T40" fmla="*/ 33 w 222"/>
              <a:gd name="T41" fmla="*/ 37 h 208"/>
              <a:gd name="T42" fmla="*/ 99 w 222"/>
              <a:gd name="T43" fmla="*/ 22 h 208"/>
              <a:gd name="T44" fmla="*/ 99 w 222"/>
              <a:gd name="T45" fmla="*/ 0 h 208"/>
              <a:gd name="T46" fmla="*/ 125 w 222"/>
              <a:gd name="T47" fmla="*/ 0 h 208"/>
              <a:gd name="T48" fmla="*/ 125 w 222"/>
              <a:gd name="T49" fmla="*/ 22 h 208"/>
              <a:gd name="T50" fmla="*/ 186 w 222"/>
              <a:gd name="T51" fmla="*/ 34 h 208"/>
              <a:gd name="T52" fmla="*/ 214 w 222"/>
              <a:gd name="T53" fmla="*/ 61 h 208"/>
              <a:gd name="T54" fmla="*/ 147 w 222"/>
              <a:gd name="T55" fmla="*/ 68 h 208"/>
              <a:gd name="T56" fmla="*/ 138 w 222"/>
              <a:gd name="T57" fmla="*/ 57 h 208"/>
              <a:gd name="T58" fmla="*/ 125 w 222"/>
              <a:gd name="T59" fmla="*/ 51 h 208"/>
              <a:gd name="T60" fmla="*/ 125 w 222"/>
              <a:gd name="T61" fmla="*/ 83 h 208"/>
              <a:gd name="T62" fmla="*/ 198 w 222"/>
              <a:gd name="T63" fmla="*/ 102 h 208"/>
              <a:gd name="T64" fmla="*/ 147 w 222"/>
              <a:gd name="T65" fmla="*/ 152 h 208"/>
              <a:gd name="T66" fmla="*/ 154 w 222"/>
              <a:gd name="T67" fmla="*/ 141 h 208"/>
              <a:gd name="T68" fmla="*/ 148 w 222"/>
              <a:gd name="T69" fmla="*/ 131 h 208"/>
              <a:gd name="T70" fmla="*/ 125 w 222"/>
              <a:gd name="T71" fmla="*/ 123 h 208"/>
              <a:gd name="T72" fmla="*/ 125 w 222"/>
              <a:gd name="T73" fmla="*/ 159 h 208"/>
              <a:gd name="T74" fmla="*/ 147 w 222"/>
              <a:gd name="T75" fmla="*/ 152 h 208"/>
              <a:gd name="T76" fmla="*/ 99 w 222"/>
              <a:gd name="T77" fmla="*/ 79 h 208"/>
              <a:gd name="T78" fmla="*/ 99 w 222"/>
              <a:gd name="T79" fmla="*/ 50 h 208"/>
              <a:gd name="T80" fmla="*/ 83 w 222"/>
              <a:gd name="T81" fmla="*/ 56 h 208"/>
              <a:gd name="T82" fmla="*/ 79 w 222"/>
              <a:gd name="T83" fmla="*/ 64 h 208"/>
              <a:gd name="T84" fmla="*/ 83 w 222"/>
              <a:gd name="T85" fmla="*/ 73 h 208"/>
              <a:gd name="T86" fmla="*/ 99 w 222"/>
              <a:gd name="T87" fmla="*/ 79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2" h="208">
                <a:moveTo>
                  <a:pt x="198" y="102"/>
                </a:moveTo>
                <a:cubicBezTo>
                  <a:pt x="214" y="110"/>
                  <a:pt x="222" y="122"/>
                  <a:pt x="222" y="135"/>
                </a:cubicBezTo>
                <a:cubicBezTo>
                  <a:pt x="222" y="143"/>
                  <a:pt x="219" y="151"/>
                  <a:pt x="213" y="157"/>
                </a:cubicBezTo>
                <a:cubicBezTo>
                  <a:pt x="207" y="164"/>
                  <a:pt x="200" y="170"/>
                  <a:pt x="191" y="174"/>
                </a:cubicBezTo>
                <a:cubicBezTo>
                  <a:pt x="182" y="179"/>
                  <a:pt x="172" y="182"/>
                  <a:pt x="162" y="184"/>
                </a:cubicBezTo>
                <a:cubicBezTo>
                  <a:pt x="152" y="186"/>
                  <a:pt x="140" y="187"/>
                  <a:pt x="125" y="187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81" y="186"/>
                  <a:pt x="67" y="185"/>
                  <a:pt x="56" y="182"/>
                </a:cubicBezTo>
                <a:cubicBezTo>
                  <a:pt x="45" y="180"/>
                  <a:pt x="36" y="176"/>
                  <a:pt x="28" y="172"/>
                </a:cubicBezTo>
                <a:cubicBezTo>
                  <a:pt x="20" y="167"/>
                  <a:pt x="14" y="162"/>
                  <a:pt x="10" y="157"/>
                </a:cubicBezTo>
                <a:cubicBezTo>
                  <a:pt x="5" y="152"/>
                  <a:pt x="2" y="146"/>
                  <a:pt x="0" y="138"/>
                </a:cubicBezTo>
                <a:cubicBezTo>
                  <a:pt x="72" y="133"/>
                  <a:pt x="72" y="133"/>
                  <a:pt x="72" y="133"/>
                </a:cubicBezTo>
                <a:cubicBezTo>
                  <a:pt x="74" y="141"/>
                  <a:pt x="77" y="146"/>
                  <a:pt x="81" y="149"/>
                </a:cubicBezTo>
                <a:cubicBezTo>
                  <a:pt x="85" y="152"/>
                  <a:pt x="91" y="155"/>
                  <a:pt x="99" y="158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75" y="115"/>
                  <a:pt x="58" y="111"/>
                  <a:pt x="48" y="108"/>
                </a:cubicBezTo>
                <a:cubicBezTo>
                  <a:pt x="38" y="105"/>
                  <a:pt x="29" y="100"/>
                  <a:pt x="22" y="94"/>
                </a:cubicBezTo>
                <a:cubicBezTo>
                  <a:pt x="14" y="87"/>
                  <a:pt x="10" y="79"/>
                  <a:pt x="10" y="69"/>
                </a:cubicBezTo>
                <a:cubicBezTo>
                  <a:pt x="10" y="56"/>
                  <a:pt x="18" y="45"/>
                  <a:pt x="33" y="37"/>
                </a:cubicBezTo>
                <a:cubicBezTo>
                  <a:pt x="48" y="28"/>
                  <a:pt x="70" y="23"/>
                  <a:pt x="99" y="22"/>
                </a:cubicBezTo>
                <a:cubicBezTo>
                  <a:pt x="99" y="0"/>
                  <a:pt x="99" y="0"/>
                  <a:pt x="99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52" y="23"/>
                  <a:pt x="172" y="27"/>
                  <a:pt x="186" y="34"/>
                </a:cubicBezTo>
                <a:cubicBezTo>
                  <a:pt x="200" y="40"/>
                  <a:pt x="210" y="50"/>
                  <a:pt x="214" y="61"/>
                </a:cubicBezTo>
                <a:cubicBezTo>
                  <a:pt x="147" y="68"/>
                  <a:pt x="147" y="68"/>
                  <a:pt x="147" y="68"/>
                </a:cubicBezTo>
                <a:cubicBezTo>
                  <a:pt x="144" y="63"/>
                  <a:pt x="141" y="59"/>
                  <a:pt x="138" y="57"/>
                </a:cubicBezTo>
                <a:cubicBezTo>
                  <a:pt x="136" y="55"/>
                  <a:pt x="131" y="53"/>
                  <a:pt x="125" y="51"/>
                </a:cubicBezTo>
                <a:cubicBezTo>
                  <a:pt x="125" y="83"/>
                  <a:pt x="125" y="83"/>
                  <a:pt x="125" y="83"/>
                </a:cubicBezTo>
                <a:cubicBezTo>
                  <a:pt x="161" y="89"/>
                  <a:pt x="185" y="95"/>
                  <a:pt x="198" y="102"/>
                </a:cubicBezTo>
                <a:close/>
                <a:moveTo>
                  <a:pt x="147" y="152"/>
                </a:moveTo>
                <a:cubicBezTo>
                  <a:pt x="152" y="149"/>
                  <a:pt x="154" y="145"/>
                  <a:pt x="154" y="141"/>
                </a:cubicBezTo>
                <a:cubicBezTo>
                  <a:pt x="154" y="138"/>
                  <a:pt x="152" y="134"/>
                  <a:pt x="148" y="131"/>
                </a:cubicBezTo>
                <a:cubicBezTo>
                  <a:pt x="144" y="129"/>
                  <a:pt x="137" y="126"/>
                  <a:pt x="125" y="123"/>
                </a:cubicBezTo>
                <a:cubicBezTo>
                  <a:pt x="125" y="159"/>
                  <a:pt x="125" y="159"/>
                  <a:pt x="125" y="159"/>
                </a:cubicBezTo>
                <a:cubicBezTo>
                  <a:pt x="135" y="157"/>
                  <a:pt x="143" y="155"/>
                  <a:pt x="147" y="152"/>
                </a:cubicBezTo>
                <a:close/>
                <a:moveTo>
                  <a:pt x="99" y="79"/>
                </a:moveTo>
                <a:cubicBezTo>
                  <a:pt x="99" y="50"/>
                  <a:pt x="99" y="50"/>
                  <a:pt x="99" y="50"/>
                </a:cubicBezTo>
                <a:cubicBezTo>
                  <a:pt x="91" y="52"/>
                  <a:pt x="86" y="54"/>
                  <a:pt x="83" y="56"/>
                </a:cubicBezTo>
                <a:cubicBezTo>
                  <a:pt x="80" y="58"/>
                  <a:pt x="79" y="61"/>
                  <a:pt x="79" y="64"/>
                </a:cubicBezTo>
                <a:cubicBezTo>
                  <a:pt x="79" y="67"/>
                  <a:pt x="80" y="70"/>
                  <a:pt x="83" y="73"/>
                </a:cubicBezTo>
                <a:cubicBezTo>
                  <a:pt x="86" y="75"/>
                  <a:pt x="91" y="77"/>
                  <a:pt x="99" y="79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25" name="Freeform 251"/>
          <p:cNvSpPr>
            <a:spLocks/>
          </p:cNvSpPr>
          <p:nvPr/>
        </p:nvSpPr>
        <p:spPr bwMode="auto">
          <a:xfrm>
            <a:off x="8272464" y="4738689"/>
            <a:ext cx="165100" cy="260350"/>
          </a:xfrm>
          <a:custGeom>
            <a:avLst/>
            <a:gdLst>
              <a:gd name="T0" fmla="*/ 0 w 69"/>
              <a:gd name="T1" fmla="*/ 41 h 108"/>
              <a:gd name="T2" fmla="*/ 0 w 69"/>
              <a:gd name="T3" fmla="*/ 108 h 108"/>
              <a:gd name="T4" fmla="*/ 69 w 69"/>
              <a:gd name="T5" fmla="*/ 66 h 108"/>
              <a:gd name="T6" fmla="*/ 69 w 69"/>
              <a:gd name="T7" fmla="*/ 0 h 108"/>
              <a:gd name="T8" fmla="*/ 0 w 69"/>
              <a:gd name="T9" fmla="*/ 41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8">
                <a:moveTo>
                  <a:pt x="0" y="41"/>
                </a:moveTo>
                <a:cubicBezTo>
                  <a:pt x="0" y="108"/>
                  <a:pt x="0" y="108"/>
                  <a:pt x="0" y="108"/>
                </a:cubicBezTo>
                <a:cubicBezTo>
                  <a:pt x="27" y="97"/>
                  <a:pt x="50" y="83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50" y="16"/>
                  <a:pt x="27" y="30"/>
                  <a:pt x="0" y="41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26" name="Freeform 252"/>
          <p:cNvSpPr>
            <a:spLocks/>
          </p:cNvSpPr>
          <p:nvPr/>
        </p:nvSpPr>
        <p:spPr bwMode="auto">
          <a:xfrm>
            <a:off x="8066089" y="4851401"/>
            <a:ext cx="165100" cy="200025"/>
          </a:xfrm>
          <a:custGeom>
            <a:avLst/>
            <a:gdLst>
              <a:gd name="T0" fmla="*/ 0 w 69"/>
              <a:gd name="T1" fmla="*/ 16 h 83"/>
              <a:gd name="T2" fmla="*/ 0 w 69"/>
              <a:gd name="T3" fmla="*/ 83 h 83"/>
              <a:gd name="T4" fmla="*/ 69 w 69"/>
              <a:gd name="T5" fmla="*/ 67 h 83"/>
              <a:gd name="T6" fmla="*/ 69 w 69"/>
              <a:gd name="T7" fmla="*/ 0 h 83"/>
              <a:gd name="T8" fmla="*/ 0 w 69"/>
              <a:gd name="T9" fmla="*/ 1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3">
                <a:moveTo>
                  <a:pt x="0" y="16"/>
                </a:moveTo>
                <a:cubicBezTo>
                  <a:pt x="0" y="83"/>
                  <a:pt x="0" y="83"/>
                  <a:pt x="0" y="83"/>
                </a:cubicBezTo>
                <a:cubicBezTo>
                  <a:pt x="25" y="79"/>
                  <a:pt x="48" y="74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48" y="7"/>
                  <a:pt x="25" y="13"/>
                  <a:pt x="0" y="16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27" name="Freeform 253"/>
          <p:cNvSpPr>
            <a:spLocks/>
          </p:cNvSpPr>
          <p:nvPr/>
        </p:nvSpPr>
        <p:spPr bwMode="auto">
          <a:xfrm>
            <a:off x="7654926" y="4854576"/>
            <a:ext cx="165100" cy="196850"/>
          </a:xfrm>
          <a:custGeom>
            <a:avLst/>
            <a:gdLst>
              <a:gd name="T0" fmla="*/ 0 w 69"/>
              <a:gd name="T1" fmla="*/ 0 h 82"/>
              <a:gd name="T2" fmla="*/ 0 w 69"/>
              <a:gd name="T3" fmla="*/ 67 h 82"/>
              <a:gd name="T4" fmla="*/ 69 w 69"/>
              <a:gd name="T5" fmla="*/ 82 h 82"/>
              <a:gd name="T6" fmla="*/ 69 w 69"/>
              <a:gd name="T7" fmla="*/ 15 h 82"/>
              <a:gd name="T8" fmla="*/ 0 w 69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22" y="74"/>
                  <a:pt x="45" y="79"/>
                  <a:pt x="69" y="82"/>
                </a:cubicBezTo>
                <a:cubicBezTo>
                  <a:pt x="69" y="15"/>
                  <a:pt x="69" y="15"/>
                  <a:pt x="69" y="15"/>
                </a:cubicBezTo>
                <a:cubicBezTo>
                  <a:pt x="45" y="12"/>
                  <a:pt x="22" y="7"/>
                  <a:pt x="0" y="0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28" name="Freeform 254"/>
          <p:cNvSpPr>
            <a:spLocks/>
          </p:cNvSpPr>
          <p:nvPr/>
        </p:nvSpPr>
        <p:spPr bwMode="auto">
          <a:xfrm>
            <a:off x="7861301" y="4895851"/>
            <a:ext cx="165100" cy="163513"/>
          </a:xfrm>
          <a:custGeom>
            <a:avLst/>
            <a:gdLst>
              <a:gd name="T0" fmla="*/ 33 w 69"/>
              <a:gd name="T1" fmla="*/ 1 h 68"/>
              <a:gd name="T2" fmla="*/ 0 w 69"/>
              <a:gd name="T3" fmla="*/ 0 h 68"/>
              <a:gd name="T4" fmla="*/ 0 w 69"/>
              <a:gd name="T5" fmla="*/ 67 h 68"/>
              <a:gd name="T6" fmla="*/ 33 w 69"/>
              <a:gd name="T7" fmla="*/ 68 h 68"/>
              <a:gd name="T8" fmla="*/ 69 w 69"/>
              <a:gd name="T9" fmla="*/ 66 h 68"/>
              <a:gd name="T10" fmla="*/ 69 w 69"/>
              <a:gd name="T11" fmla="*/ 0 h 68"/>
              <a:gd name="T12" fmla="*/ 33 w 69"/>
              <a:gd name="T13" fmla="*/ 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" h="68">
                <a:moveTo>
                  <a:pt x="33" y="1"/>
                </a:moveTo>
                <a:cubicBezTo>
                  <a:pt x="22" y="1"/>
                  <a:pt x="11" y="1"/>
                  <a:pt x="0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11" y="67"/>
                  <a:pt x="22" y="68"/>
                  <a:pt x="33" y="68"/>
                </a:cubicBezTo>
                <a:cubicBezTo>
                  <a:pt x="45" y="68"/>
                  <a:pt x="57" y="67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57" y="1"/>
                  <a:pt x="45" y="1"/>
                  <a:pt x="33" y="1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29" name="Freeform 255"/>
          <p:cNvSpPr>
            <a:spLocks/>
          </p:cNvSpPr>
          <p:nvPr/>
        </p:nvSpPr>
        <p:spPr bwMode="auto">
          <a:xfrm>
            <a:off x="7450139" y="4743451"/>
            <a:ext cx="165100" cy="257175"/>
          </a:xfrm>
          <a:custGeom>
            <a:avLst/>
            <a:gdLst>
              <a:gd name="T0" fmla="*/ 0 w 69"/>
              <a:gd name="T1" fmla="*/ 0 h 107"/>
              <a:gd name="T2" fmla="*/ 0 w 69"/>
              <a:gd name="T3" fmla="*/ 67 h 107"/>
              <a:gd name="T4" fmla="*/ 69 w 69"/>
              <a:gd name="T5" fmla="*/ 107 h 107"/>
              <a:gd name="T6" fmla="*/ 69 w 69"/>
              <a:gd name="T7" fmla="*/ 40 h 107"/>
              <a:gd name="T8" fmla="*/ 0 w 69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7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18" y="83"/>
                  <a:pt x="42" y="96"/>
                  <a:pt x="69" y="107"/>
                </a:cubicBezTo>
                <a:cubicBezTo>
                  <a:pt x="69" y="40"/>
                  <a:pt x="69" y="40"/>
                  <a:pt x="69" y="40"/>
                </a:cubicBezTo>
                <a:cubicBezTo>
                  <a:pt x="42" y="30"/>
                  <a:pt x="18" y="16"/>
                  <a:pt x="0" y="0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30" name="Freeform 256"/>
          <p:cNvSpPr>
            <a:spLocks/>
          </p:cNvSpPr>
          <p:nvPr/>
        </p:nvSpPr>
        <p:spPr bwMode="auto">
          <a:xfrm>
            <a:off x="7334251" y="4524376"/>
            <a:ext cx="77788" cy="341313"/>
          </a:xfrm>
          <a:custGeom>
            <a:avLst/>
            <a:gdLst>
              <a:gd name="T0" fmla="*/ 0 w 32"/>
              <a:gd name="T1" fmla="*/ 0 h 142"/>
              <a:gd name="T2" fmla="*/ 0 w 32"/>
              <a:gd name="T3" fmla="*/ 67 h 142"/>
              <a:gd name="T4" fmla="*/ 32 w 32"/>
              <a:gd name="T5" fmla="*/ 142 h 142"/>
              <a:gd name="T6" fmla="*/ 32 w 32"/>
              <a:gd name="T7" fmla="*/ 76 h 142"/>
              <a:gd name="T8" fmla="*/ 0 w 32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14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0" y="94"/>
                  <a:pt x="11" y="120"/>
                  <a:pt x="32" y="142"/>
                </a:cubicBezTo>
                <a:cubicBezTo>
                  <a:pt x="32" y="76"/>
                  <a:pt x="32" y="76"/>
                  <a:pt x="32" y="76"/>
                </a:cubicBezTo>
                <a:cubicBezTo>
                  <a:pt x="11" y="53"/>
                  <a:pt x="0" y="28"/>
                  <a:pt x="0" y="0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31" name="Freeform 257"/>
          <p:cNvSpPr>
            <a:spLocks/>
          </p:cNvSpPr>
          <p:nvPr/>
        </p:nvSpPr>
        <p:spPr bwMode="auto">
          <a:xfrm>
            <a:off x="8477251" y="4524376"/>
            <a:ext cx="69850" cy="334963"/>
          </a:xfrm>
          <a:custGeom>
            <a:avLst/>
            <a:gdLst>
              <a:gd name="T0" fmla="*/ 29 w 29"/>
              <a:gd name="T1" fmla="*/ 0 h 139"/>
              <a:gd name="T2" fmla="*/ 0 w 29"/>
              <a:gd name="T3" fmla="*/ 72 h 139"/>
              <a:gd name="T4" fmla="*/ 0 w 29"/>
              <a:gd name="T5" fmla="*/ 139 h 139"/>
              <a:gd name="T6" fmla="*/ 29 w 29"/>
              <a:gd name="T7" fmla="*/ 67 h 139"/>
              <a:gd name="T8" fmla="*/ 29 w 29"/>
              <a:gd name="T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39">
                <a:moveTo>
                  <a:pt x="29" y="0"/>
                </a:moveTo>
                <a:cubicBezTo>
                  <a:pt x="29" y="26"/>
                  <a:pt x="18" y="51"/>
                  <a:pt x="0" y="72"/>
                </a:cubicBezTo>
                <a:cubicBezTo>
                  <a:pt x="0" y="139"/>
                  <a:pt x="0" y="139"/>
                  <a:pt x="0" y="139"/>
                </a:cubicBezTo>
                <a:cubicBezTo>
                  <a:pt x="18" y="117"/>
                  <a:pt x="29" y="93"/>
                  <a:pt x="29" y="67"/>
                </a:cubicBezTo>
                <a:lnTo>
                  <a:pt x="29" y="0"/>
                </a:ln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32" name="Freeform 258"/>
          <p:cNvSpPr>
            <a:spLocks/>
          </p:cNvSpPr>
          <p:nvPr/>
        </p:nvSpPr>
        <p:spPr bwMode="auto">
          <a:xfrm>
            <a:off x="7615239" y="4840289"/>
            <a:ext cx="39688" cy="174625"/>
          </a:xfrm>
          <a:custGeom>
            <a:avLst/>
            <a:gdLst>
              <a:gd name="T0" fmla="*/ 0 w 16"/>
              <a:gd name="T1" fmla="*/ 0 h 73"/>
              <a:gd name="T2" fmla="*/ 0 w 16"/>
              <a:gd name="T3" fmla="*/ 67 h 73"/>
              <a:gd name="T4" fmla="*/ 16 w 16"/>
              <a:gd name="T5" fmla="*/ 73 h 73"/>
              <a:gd name="T6" fmla="*/ 16 w 16"/>
              <a:gd name="T7" fmla="*/ 6 h 73"/>
              <a:gd name="T8" fmla="*/ 0 w 16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3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5" y="69"/>
                  <a:pt x="11" y="71"/>
                  <a:pt x="16" y="73"/>
                </a:cubicBezTo>
                <a:cubicBezTo>
                  <a:pt x="16" y="6"/>
                  <a:pt x="16" y="6"/>
                  <a:pt x="16" y="6"/>
                </a:cubicBezTo>
                <a:cubicBezTo>
                  <a:pt x="11" y="4"/>
                  <a:pt x="5" y="2"/>
                  <a:pt x="0" y="0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33" name="Freeform 259"/>
          <p:cNvSpPr>
            <a:spLocks/>
          </p:cNvSpPr>
          <p:nvPr/>
        </p:nvSpPr>
        <p:spPr bwMode="auto">
          <a:xfrm>
            <a:off x="8437564" y="4697414"/>
            <a:ext cx="39688" cy="200025"/>
          </a:xfrm>
          <a:custGeom>
            <a:avLst/>
            <a:gdLst>
              <a:gd name="T0" fmla="*/ 0 w 16"/>
              <a:gd name="T1" fmla="*/ 17 h 83"/>
              <a:gd name="T2" fmla="*/ 0 w 16"/>
              <a:gd name="T3" fmla="*/ 83 h 83"/>
              <a:gd name="T4" fmla="*/ 16 w 16"/>
              <a:gd name="T5" fmla="*/ 67 h 83"/>
              <a:gd name="T6" fmla="*/ 16 w 16"/>
              <a:gd name="T7" fmla="*/ 0 h 83"/>
              <a:gd name="T8" fmla="*/ 0 w 16"/>
              <a:gd name="T9" fmla="*/ 17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3">
                <a:moveTo>
                  <a:pt x="0" y="17"/>
                </a:moveTo>
                <a:cubicBezTo>
                  <a:pt x="0" y="83"/>
                  <a:pt x="0" y="83"/>
                  <a:pt x="0" y="83"/>
                </a:cubicBezTo>
                <a:cubicBezTo>
                  <a:pt x="6" y="78"/>
                  <a:pt x="11" y="73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6"/>
                  <a:pt x="6" y="12"/>
                  <a:pt x="0" y="17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34" name="Freeform 260"/>
          <p:cNvSpPr>
            <a:spLocks/>
          </p:cNvSpPr>
          <p:nvPr/>
        </p:nvSpPr>
        <p:spPr bwMode="auto">
          <a:xfrm>
            <a:off x="8231189" y="4837114"/>
            <a:ext cx="41275" cy="176213"/>
          </a:xfrm>
          <a:custGeom>
            <a:avLst/>
            <a:gdLst>
              <a:gd name="T0" fmla="*/ 0 w 17"/>
              <a:gd name="T1" fmla="*/ 6 h 73"/>
              <a:gd name="T2" fmla="*/ 0 w 17"/>
              <a:gd name="T3" fmla="*/ 73 h 73"/>
              <a:gd name="T4" fmla="*/ 17 w 17"/>
              <a:gd name="T5" fmla="*/ 67 h 73"/>
              <a:gd name="T6" fmla="*/ 17 w 17"/>
              <a:gd name="T7" fmla="*/ 0 h 73"/>
              <a:gd name="T8" fmla="*/ 0 w 17"/>
              <a:gd name="T9" fmla="*/ 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73">
                <a:moveTo>
                  <a:pt x="0" y="6"/>
                </a:moveTo>
                <a:cubicBezTo>
                  <a:pt x="0" y="73"/>
                  <a:pt x="0" y="73"/>
                  <a:pt x="0" y="73"/>
                </a:cubicBezTo>
                <a:cubicBezTo>
                  <a:pt x="6" y="71"/>
                  <a:pt x="11" y="69"/>
                  <a:pt x="17" y="67"/>
                </a:cubicBezTo>
                <a:cubicBezTo>
                  <a:pt x="17" y="0"/>
                  <a:pt x="17" y="0"/>
                  <a:pt x="17" y="0"/>
                </a:cubicBezTo>
                <a:cubicBezTo>
                  <a:pt x="11" y="2"/>
                  <a:pt x="6" y="4"/>
                  <a:pt x="0" y="6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35" name="Freeform 261"/>
          <p:cNvSpPr>
            <a:spLocks/>
          </p:cNvSpPr>
          <p:nvPr/>
        </p:nvSpPr>
        <p:spPr bwMode="auto">
          <a:xfrm>
            <a:off x="7412039" y="4706939"/>
            <a:ext cx="38100" cy="198438"/>
          </a:xfrm>
          <a:custGeom>
            <a:avLst/>
            <a:gdLst>
              <a:gd name="T0" fmla="*/ 0 w 16"/>
              <a:gd name="T1" fmla="*/ 0 h 82"/>
              <a:gd name="T2" fmla="*/ 0 w 16"/>
              <a:gd name="T3" fmla="*/ 66 h 82"/>
              <a:gd name="T4" fmla="*/ 16 w 16"/>
              <a:gd name="T5" fmla="*/ 82 h 82"/>
              <a:gd name="T6" fmla="*/ 16 w 16"/>
              <a:gd name="T7" fmla="*/ 15 h 82"/>
              <a:gd name="T8" fmla="*/ 0 w 16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4" y="72"/>
                  <a:pt x="10" y="77"/>
                  <a:pt x="16" y="82"/>
                </a:cubicBezTo>
                <a:cubicBezTo>
                  <a:pt x="16" y="15"/>
                  <a:pt x="16" y="15"/>
                  <a:pt x="16" y="15"/>
                </a:cubicBezTo>
                <a:cubicBezTo>
                  <a:pt x="10" y="10"/>
                  <a:pt x="4" y="5"/>
                  <a:pt x="0" y="0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36" name="Freeform 262"/>
          <p:cNvSpPr>
            <a:spLocks/>
          </p:cNvSpPr>
          <p:nvPr/>
        </p:nvSpPr>
        <p:spPr bwMode="auto">
          <a:xfrm>
            <a:off x="8026401" y="4891089"/>
            <a:ext cx="39688" cy="163513"/>
          </a:xfrm>
          <a:custGeom>
            <a:avLst/>
            <a:gdLst>
              <a:gd name="T0" fmla="*/ 0 w 16"/>
              <a:gd name="T1" fmla="*/ 2 h 68"/>
              <a:gd name="T2" fmla="*/ 0 w 16"/>
              <a:gd name="T3" fmla="*/ 68 h 68"/>
              <a:gd name="T4" fmla="*/ 16 w 16"/>
              <a:gd name="T5" fmla="*/ 67 h 68"/>
              <a:gd name="T6" fmla="*/ 16 w 16"/>
              <a:gd name="T7" fmla="*/ 0 h 68"/>
              <a:gd name="T8" fmla="*/ 0 w 16"/>
              <a:gd name="T9" fmla="*/ 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8">
                <a:moveTo>
                  <a:pt x="0" y="2"/>
                </a:moveTo>
                <a:cubicBezTo>
                  <a:pt x="0" y="68"/>
                  <a:pt x="0" y="68"/>
                  <a:pt x="0" y="68"/>
                </a:cubicBezTo>
                <a:cubicBezTo>
                  <a:pt x="5" y="68"/>
                  <a:pt x="11" y="67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1"/>
                  <a:pt x="5" y="1"/>
                  <a:pt x="0" y="2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37" name="Freeform 263"/>
          <p:cNvSpPr>
            <a:spLocks/>
          </p:cNvSpPr>
          <p:nvPr/>
        </p:nvSpPr>
        <p:spPr bwMode="auto">
          <a:xfrm>
            <a:off x="7820026" y="4891089"/>
            <a:ext cx="41275" cy="165100"/>
          </a:xfrm>
          <a:custGeom>
            <a:avLst/>
            <a:gdLst>
              <a:gd name="T0" fmla="*/ 0 w 17"/>
              <a:gd name="T1" fmla="*/ 0 h 69"/>
              <a:gd name="T2" fmla="*/ 0 w 17"/>
              <a:gd name="T3" fmla="*/ 67 h 69"/>
              <a:gd name="T4" fmla="*/ 17 w 17"/>
              <a:gd name="T5" fmla="*/ 69 h 69"/>
              <a:gd name="T6" fmla="*/ 17 w 17"/>
              <a:gd name="T7" fmla="*/ 2 h 69"/>
              <a:gd name="T8" fmla="*/ 0 w 17"/>
              <a:gd name="T9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69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6" y="68"/>
                  <a:pt x="11" y="68"/>
                  <a:pt x="17" y="69"/>
                </a:cubicBezTo>
                <a:cubicBezTo>
                  <a:pt x="17" y="2"/>
                  <a:pt x="17" y="2"/>
                  <a:pt x="17" y="2"/>
                </a:cubicBezTo>
                <a:cubicBezTo>
                  <a:pt x="11" y="2"/>
                  <a:pt x="6" y="1"/>
                  <a:pt x="0" y="0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38" name="Freeform 264"/>
          <p:cNvSpPr>
            <a:spLocks noEditPoints="1"/>
          </p:cNvSpPr>
          <p:nvPr/>
        </p:nvSpPr>
        <p:spPr bwMode="auto">
          <a:xfrm>
            <a:off x="7361239" y="3954464"/>
            <a:ext cx="1211263" cy="742950"/>
          </a:xfrm>
          <a:custGeom>
            <a:avLst/>
            <a:gdLst>
              <a:gd name="T0" fmla="*/ 252 w 504"/>
              <a:gd name="T1" fmla="*/ 0 h 309"/>
              <a:gd name="T2" fmla="*/ 504 w 504"/>
              <a:gd name="T3" fmla="*/ 154 h 309"/>
              <a:gd name="T4" fmla="*/ 252 w 504"/>
              <a:gd name="T5" fmla="*/ 309 h 309"/>
              <a:gd name="T6" fmla="*/ 0 w 504"/>
              <a:gd name="T7" fmla="*/ 154 h 309"/>
              <a:gd name="T8" fmla="*/ 252 w 504"/>
              <a:gd name="T9" fmla="*/ 0 h 309"/>
              <a:gd name="T10" fmla="*/ 252 w 504"/>
              <a:gd name="T11" fmla="*/ 273 h 309"/>
              <a:gd name="T12" fmla="*/ 444 w 504"/>
              <a:gd name="T13" fmla="*/ 154 h 309"/>
              <a:gd name="T14" fmla="*/ 252 w 504"/>
              <a:gd name="T15" fmla="*/ 36 h 309"/>
              <a:gd name="T16" fmla="*/ 60 w 504"/>
              <a:gd name="T17" fmla="*/ 154 h 309"/>
              <a:gd name="T18" fmla="*/ 252 w 504"/>
              <a:gd name="T19" fmla="*/ 273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4" h="309">
                <a:moveTo>
                  <a:pt x="252" y="0"/>
                </a:moveTo>
                <a:cubicBezTo>
                  <a:pt x="391" y="0"/>
                  <a:pt x="504" y="69"/>
                  <a:pt x="504" y="154"/>
                </a:cubicBezTo>
                <a:cubicBezTo>
                  <a:pt x="504" y="240"/>
                  <a:pt x="391" y="309"/>
                  <a:pt x="252" y="309"/>
                </a:cubicBezTo>
                <a:cubicBezTo>
                  <a:pt x="113" y="309"/>
                  <a:pt x="0" y="240"/>
                  <a:pt x="0" y="154"/>
                </a:cubicBezTo>
                <a:cubicBezTo>
                  <a:pt x="0" y="69"/>
                  <a:pt x="113" y="0"/>
                  <a:pt x="252" y="0"/>
                </a:cubicBezTo>
                <a:close/>
                <a:moveTo>
                  <a:pt x="252" y="273"/>
                </a:moveTo>
                <a:cubicBezTo>
                  <a:pt x="358" y="273"/>
                  <a:pt x="444" y="220"/>
                  <a:pt x="444" y="154"/>
                </a:cubicBezTo>
                <a:cubicBezTo>
                  <a:pt x="444" y="89"/>
                  <a:pt x="358" y="36"/>
                  <a:pt x="252" y="36"/>
                </a:cubicBezTo>
                <a:cubicBezTo>
                  <a:pt x="146" y="36"/>
                  <a:pt x="60" y="89"/>
                  <a:pt x="60" y="154"/>
                </a:cubicBezTo>
                <a:cubicBezTo>
                  <a:pt x="60" y="220"/>
                  <a:pt x="146" y="273"/>
                  <a:pt x="252" y="273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39" name="Freeform 265"/>
          <p:cNvSpPr>
            <a:spLocks noEditPoints="1"/>
          </p:cNvSpPr>
          <p:nvPr/>
        </p:nvSpPr>
        <p:spPr bwMode="auto">
          <a:xfrm>
            <a:off x="7889876" y="4192589"/>
            <a:ext cx="180975" cy="261938"/>
          </a:xfrm>
          <a:custGeom>
            <a:avLst/>
            <a:gdLst>
              <a:gd name="T0" fmla="*/ 4 w 75"/>
              <a:gd name="T1" fmla="*/ 6 h 109"/>
              <a:gd name="T2" fmla="*/ 20 w 75"/>
              <a:gd name="T3" fmla="*/ 0 h 109"/>
              <a:gd name="T4" fmla="*/ 20 w 75"/>
              <a:gd name="T5" fmla="*/ 29 h 109"/>
              <a:gd name="T6" fmla="*/ 4 w 75"/>
              <a:gd name="T7" fmla="*/ 23 h 109"/>
              <a:gd name="T8" fmla="*/ 0 w 75"/>
              <a:gd name="T9" fmla="*/ 14 h 109"/>
              <a:gd name="T10" fmla="*/ 4 w 75"/>
              <a:gd name="T11" fmla="*/ 6 h 109"/>
              <a:gd name="T12" fmla="*/ 46 w 75"/>
              <a:gd name="T13" fmla="*/ 109 h 109"/>
              <a:gd name="T14" fmla="*/ 68 w 75"/>
              <a:gd name="T15" fmla="*/ 102 h 109"/>
              <a:gd name="T16" fmla="*/ 75 w 75"/>
              <a:gd name="T17" fmla="*/ 91 h 109"/>
              <a:gd name="T18" fmla="*/ 69 w 75"/>
              <a:gd name="T19" fmla="*/ 82 h 109"/>
              <a:gd name="T20" fmla="*/ 46 w 75"/>
              <a:gd name="T21" fmla="*/ 73 h 109"/>
              <a:gd name="T22" fmla="*/ 46 w 75"/>
              <a:gd name="T23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5" h="109">
                <a:moveTo>
                  <a:pt x="4" y="6"/>
                </a:moveTo>
                <a:cubicBezTo>
                  <a:pt x="7" y="4"/>
                  <a:pt x="12" y="2"/>
                  <a:pt x="20" y="0"/>
                </a:cubicBezTo>
                <a:cubicBezTo>
                  <a:pt x="20" y="29"/>
                  <a:pt x="20" y="29"/>
                  <a:pt x="20" y="29"/>
                </a:cubicBezTo>
                <a:cubicBezTo>
                  <a:pt x="12" y="27"/>
                  <a:pt x="7" y="25"/>
                  <a:pt x="4" y="23"/>
                </a:cubicBezTo>
                <a:cubicBezTo>
                  <a:pt x="1" y="20"/>
                  <a:pt x="0" y="17"/>
                  <a:pt x="0" y="14"/>
                </a:cubicBezTo>
                <a:cubicBezTo>
                  <a:pt x="0" y="11"/>
                  <a:pt x="1" y="8"/>
                  <a:pt x="4" y="6"/>
                </a:cubicBezTo>
                <a:close/>
                <a:moveTo>
                  <a:pt x="46" y="109"/>
                </a:moveTo>
                <a:cubicBezTo>
                  <a:pt x="56" y="107"/>
                  <a:pt x="64" y="105"/>
                  <a:pt x="68" y="102"/>
                </a:cubicBezTo>
                <a:cubicBezTo>
                  <a:pt x="73" y="99"/>
                  <a:pt x="75" y="95"/>
                  <a:pt x="75" y="91"/>
                </a:cubicBezTo>
                <a:cubicBezTo>
                  <a:pt x="75" y="88"/>
                  <a:pt x="73" y="84"/>
                  <a:pt x="69" y="82"/>
                </a:cubicBezTo>
                <a:cubicBezTo>
                  <a:pt x="65" y="79"/>
                  <a:pt x="58" y="76"/>
                  <a:pt x="46" y="73"/>
                </a:cubicBezTo>
                <a:lnTo>
                  <a:pt x="46" y="109"/>
                </a:lnTo>
                <a:close/>
              </a:path>
            </a:pathLst>
          </a:custGeom>
          <a:solidFill>
            <a:srgbClr val="FDCF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40" name="Freeform 266"/>
          <p:cNvSpPr>
            <a:spLocks noEditPoints="1"/>
          </p:cNvSpPr>
          <p:nvPr/>
        </p:nvSpPr>
        <p:spPr bwMode="auto">
          <a:xfrm>
            <a:off x="7505701" y="4041776"/>
            <a:ext cx="922338" cy="569913"/>
          </a:xfrm>
          <a:custGeom>
            <a:avLst/>
            <a:gdLst>
              <a:gd name="T0" fmla="*/ 192 w 384"/>
              <a:gd name="T1" fmla="*/ 0 h 237"/>
              <a:gd name="T2" fmla="*/ 384 w 384"/>
              <a:gd name="T3" fmla="*/ 118 h 237"/>
              <a:gd name="T4" fmla="*/ 192 w 384"/>
              <a:gd name="T5" fmla="*/ 237 h 237"/>
              <a:gd name="T6" fmla="*/ 0 w 384"/>
              <a:gd name="T7" fmla="*/ 118 h 237"/>
              <a:gd name="T8" fmla="*/ 192 w 384"/>
              <a:gd name="T9" fmla="*/ 0 h 237"/>
              <a:gd name="T10" fmla="*/ 294 w 384"/>
              <a:gd name="T11" fmla="*/ 170 h 237"/>
              <a:gd name="T12" fmla="*/ 303 w 384"/>
              <a:gd name="T13" fmla="*/ 148 h 237"/>
              <a:gd name="T14" fmla="*/ 279 w 384"/>
              <a:gd name="T15" fmla="*/ 115 h 237"/>
              <a:gd name="T16" fmla="*/ 206 w 384"/>
              <a:gd name="T17" fmla="*/ 96 h 237"/>
              <a:gd name="T18" fmla="*/ 206 w 384"/>
              <a:gd name="T19" fmla="*/ 64 h 237"/>
              <a:gd name="T20" fmla="*/ 219 w 384"/>
              <a:gd name="T21" fmla="*/ 70 h 237"/>
              <a:gd name="T22" fmla="*/ 228 w 384"/>
              <a:gd name="T23" fmla="*/ 81 h 237"/>
              <a:gd name="T24" fmla="*/ 295 w 384"/>
              <a:gd name="T25" fmla="*/ 74 h 237"/>
              <a:gd name="T26" fmla="*/ 267 w 384"/>
              <a:gd name="T27" fmla="*/ 47 h 237"/>
              <a:gd name="T28" fmla="*/ 206 w 384"/>
              <a:gd name="T29" fmla="*/ 35 h 237"/>
              <a:gd name="T30" fmla="*/ 206 w 384"/>
              <a:gd name="T31" fmla="*/ 13 h 237"/>
              <a:gd name="T32" fmla="*/ 180 w 384"/>
              <a:gd name="T33" fmla="*/ 13 h 237"/>
              <a:gd name="T34" fmla="*/ 180 w 384"/>
              <a:gd name="T35" fmla="*/ 35 h 237"/>
              <a:gd name="T36" fmla="*/ 114 w 384"/>
              <a:gd name="T37" fmla="*/ 50 h 237"/>
              <a:gd name="T38" fmla="*/ 91 w 384"/>
              <a:gd name="T39" fmla="*/ 82 h 237"/>
              <a:gd name="T40" fmla="*/ 102 w 384"/>
              <a:gd name="T41" fmla="*/ 107 h 237"/>
              <a:gd name="T42" fmla="*/ 129 w 384"/>
              <a:gd name="T43" fmla="*/ 121 h 237"/>
              <a:gd name="T44" fmla="*/ 180 w 384"/>
              <a:gd name="T45" fmla="*/ 132 h 237"/>
              <a:gd name="T46" fmla="*/ 180 w 384"/>
              <a:gd name="T47" fmla="*/ 171 h 237"/>
              <a:gd name="T48" fmla="*/ 162 w 384"/>
              <a:gd name="T49" fmla="*/ 162 h 237"/>
              <a:gd name="T50" fmla="*/ 153 w 384"/>
              <a:gd name="T51" fmla="*/ 146 h 237"/>
              <a:gd name="T52" fmla="*/ 81 w 384"/>
              <a:gd name="T53" fmla="*/ 152 h 237"/>
              <a:gd name="T54" fmla="*/ 91 w 384"/>
              <a:gd name="T55" fmla="*/ 170 h 237"/>
              <a:gd name="T56" fmla="*/ 109 w 384"/>
              <a:gd name="T57" fmla="*/ 185 h 237"/>
              <a:gd name="T58" fmla="*/ 137 w 384"/>
              <a:gd name="T59" fmla="*/ 195 h 237"/>
              <a:gd name="T60" fmla="*/ 180 w 384"/>
              <a:gd name="T61" fmla="*/ 200 h 237"/>
              <a:gd name="T62" fmla="*/ 180 w 384"/>
              <a:gd name="T63" fmla="*/ 221 h 237"/>
              <a:gd name="T64" fmla="*/ 206 w 384"/>
              <a:gd name="T65" fmla="*/ 221 h 237"/>
              <a:gd name="T66" fmla="*/ 206 w 384"/>
              <a:gd name="T67" fmla="*/ 200 h 237"/>
              <a:gd name="T68" fmla="*/ 243 w 384"/>
              <a:gd name="T69" fmla="*/ 197 h 237"/>
              <a:gd name="T70" fmla="*/ 272 w 384"/>
              <a:gd name="T71" fmla="*/ 187 h 237"/>
              <a:gd name="T72" fmla="*/ 294 w 384"/>
              <a:gd name="T73" fmla="*/ 17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4" h="237">
                <a:moveTo>
                  <a:pt x="192" y="0"/>
                </a:moveTo>
                <a:cubicBezTo>
                  <a:pt x="298" y="0"/>
                  <a:pt x="384" y="53"/>
                  <a:pt x="384" y="118"/>
                </a:cubicBezTo>
                <a:cubicBezTo>
                  <a:pt x="384" y="184"/>
                  <a:pt x="298" y="237"/>
                  <a:pt x="192" y="237"/>
                </a:cubicBezTo>
                <a:cubicBezTo>
                  <a:pt x="86" y="237"/>
                  <a:pt x="0" y="184"/>
                  <a:pt x="0" y="118"/>
                </a:cubicBezTo>
                <a:cubicBezTo>
                  <a:pt x="0" y="53"/>
                  <a:pt x="86" y="0"/>
                  <a:pt x="192" y="0"/>
                </a:cubicBezTo>
                <a:close/>
                <a:moveTo>
                  <a:pt x="294" y="170"/>
                </a:moveTo>
                <a:cubicBezTo>
                  <a:pt x="300" y="164"/>
                  <a:pt x="303" y="156"/>
                  <a:pt x="303" y="148"/>
                </a:cubicBezTo>
                <a:cubicBezTo>
                  <a:pt x="303" y="135"/>
                  <a:pt x="295" y="123"/>
                  <a:pt x="279" y="115"/>
                </a:cubicBezTo>
                <a:cubicBezTo>
                  <a:pt x="266" y="108"/>
                  <a:pt x="242" y="102"/>
                  <a:pt x="206" y="96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12" y="66"/>
                  <a:pt x="217" y="68"/>
                  <a:pt x="219" y="70"/>
                </a:cubicBezTo>
                <a:cubicBezTo>
                  <a:pt x="222" y="72"/>
                  <a:pt x="225" y="76"/>
                  <a:pt x="228" y="81"/>
                </a:cubicBezTo>
                <a:cubicBezTo>
                  <a:pt x="295" y="74"/>
                  <a:pt x="295" y="74"/>
                  <a:pt x="295" y="74"/>
                </a:cubicBezTo>
                <a:cubicBezTo>
                  <a:pt x="291" y="63"/>
                  <a:pt x="281" y="53"/>
                  <a:pt x="267" y="47"/>
                </a:cubicBezTo>
                <a:cubicBezTo>
                  <a:pt x="253" y="40"/>
                  <a:pt x="233" y="36"/>
                  <a:pt x="206" y="35"/>
                </a:cubicBezTo>
                <a:cubicBezTo>
                  <a:pt x="206" y="13"/>
                  <a:pt x="206" y="13"/>
                  <a:pt x="206" y="13"/>
                </a:cubicBezTo>
                <a:cubicBezTo>
                  <a:pt x="180" y="13"/>
                  <a:pt x="180" y="13"/>
                  <a:pt x="180" y="13"/>
                </a:cubicBezTo>
                <a:cubicBezTo>
                  <a:pt x="180" y="35"/>
                  <a:pt x="180" y="35"/>
                  <a:pt x="180" y="35"/>
                </a:cubicBezTo>
                <a:cubicBezTo>
                  <a:pt x="151" y="36"/>
                  <a:pt x="129" y="41"/>
                  <a:pt x="114" y="50"/>
                </a:cubicBezTo>
                <a:cubicBezTo>
                  <a:pt x="99" y="58"/>
                  <a:pt x="91" y="69"/>
                  <a:pt x="91" y="82"/>
                </a:cubicBezTo>
                <a:cubicBezTo>
                  <a:pt x="91" y="92"/>
                  <a:pt x="95" y="100"/>
                  <a:pt x="102" y="107"/>
                </a:cubicBezTo>
                <a:cubicBezTo>
                  <a:pt x="110" y="113"/>
                  <a:pt x="119" y="118"/>
                  <a:pt x="129" y="121"/>
                </a:cubicBezTo>
                <a:cubicBezTo>
                  <a:pt x="139" y="124"/>
                  <a:pt x="156" y="128"/>
                  <a:pt x="180" y="132"/>
                </a:cubicBezTo>
                <a:cubicBezTo>
                  <a:pt x="180" y="171"/>
                  <a:pt x="180" y="171"/>
                  <a:pt x="180" y="171"/>
                </a:cubicBezTo>
                <a:cubicBezTo>
                  <a:pt x="172" y="168"/>
                  <a:pt x="166" y="165"/>
                  <a:pt x="162" y="162"/>
                </a:cubicBezTo>
                <a:cubicBezTo>
                  <a:pt x="158" y="159"/>
                  <a:pt x="155" y="154"/>
                  <a:pt x="153" y="146"/>
                </a:cubicBezTo>
                <a:cubicBezTo>
                  <a:pt x="81" y="152"/>
                  <a:pt x="81" y="152"/>
                  <a:pt x="81" y="152"/>
                </a:cubicBezTo>
                <a:cubicBezTo>
                  <a:pt x="83" y="159"/>
                  <a:pt x="86" y="165"/>
                  <a:pt x="91" y="170"/>
                </a:cubicBezTo>
                <a:cubicBezTo>
                  <a:pt x="95" y="175"/>
                  <a:pt x="101" y="180"/>
                  <a:pt x="109" y="185"/>
                </a:cubicBezTo>
                <a:cubicBezTo>
                  <a:pt x="117" y="189"/>
                  <a:pt x="126" y="193"/>
                  <a:pt x="137" y="195"/>
                </a:cubicBezTo>
                <a:cubicBezTo>
                  <a:pt x="148" y="198"/>
                  <a:pt x="162" y="199"/>
                  <a:pt x="180" y="200"/>
                </a:cubicBezTo>
                <a:cubicBezTo>
                  <a:pt x="180" y="221"/>
                  <a:pt x="180" y="221"/>
                  <a:pt x="180" y="221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06" y="200"/>
                  <a:pt x="206" y="200"/>
                  <a:pt x="206" y="200"/>
                </a:cubicBezTo>
                <a:cubicBezTo>
                  <a:pt x="221" y="200"/>
                  <a:pt x="233" y="199"/>
                  <a:pt x="243" y="197"/>
                </a:cubicBezTo>
                <a:cubicBezTo>
                  <a:pt x="253" y="195"/>
                  <a:pt x="263" y="192"/>
                  <a:pt x="272" y="187"/>
                </a:cubicBezTo>
                <a:cubicBezTo>
                  <a:pt x="281" y="183"/>
                  <a:pt x="288" y="177"/>
                  <a:pt x="294" y="170"/>
                </a:cubicBezTo>
                <a:close/>
              </a:path>
            </a:pathLst>
          </a:custGeom>
          <a:solidFill>
            <a:srgbClr val="FDCF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41" name="Freeform 267"/>
          <p:cNvSpPr>
            <a:spLocks noEditPoints="1"/>
          </p:cNvSpPr>
          <p:nvPr/>
        </p:nvSpPr>
        <p:spPr bwMode="auto">
          <a:xfrm>
            <a:off x="7699376" y="4071939"/>
            <a:ext cx="534988" cy="501650"/>
          </a:xfrm>
          <a:custGeom>
            <a:avLst/>
            <a:gdLst>
              <a:gd name="T0" fmla="*/ 198 w 222"/>
              <a:gd name="T1" fmla="*/ 102 h 208"/>
              <a:gd name="T2" fmla="*/ 222 w 222"/>
              <a:gd name="T3" fmla="*/ 135 h 208"/>
              <a:gd name="T4" fmla="*/ 213 w 222"/>
              <a:gd name="T5" fmla="*/ 157 h 208"/>
              <a:gd name="T6" fmla="*/ 191 w 222"/>
              <a:gd name="T7" fmla="*/ 174 h 208"/>
              <a:gd name="T8" fmla="*/ 162 w 222"/>
              <a:gd name="T9" fmla="*/ 184 h 208"/>
              <a:gd name="T10" fmla="*/ 125 w 222"/>
              <a:gd name="T11" fmla="*/ 187 h 208"/>
              <a:gd name="T12" fmla="*/ 125 w 222"/>
              <a:gd name="T13" fmla="*/ 208 h 208"/>
              <a:gd name="T14" fmla="*/ 99 w 222"/>
              <a:gd name="T15" fmla="*/ 208 h 208"/>
              <a:gd name="T16" fmla="*/ 99 w 222"/>
              <a:gd name="T17" fmla="*/ 187 h 208"/>
              <a:gd name="T18" fmla="*/ 56 w 222"/>
              <a:gd name="T19" fmla="*/ 182 h 208"/>
              <a:gd name="T20" fmla="*/ 28 w 222"/>
              <a:gd name="T21" fmla="*/ 172 h 208"/>
              <a:gd name="T22" fmla="*/ 10 w 222"/>
              <a:gd name="T23" fmla="*/ 157 h 208"/>
              <a:gd name="T24" fmla="*/ 0 w 222"/>
              <a:gd name="T25" fmla="*/ 139 h 208"/>
              <a:gd name="T26" fmla="*/ 72 w 222"/>
              <a:gd name="T27" fmla="*/ 133 h 208"/>
              <a:gd name="T28" fmla="*/ 81 w 222"/>
              <a:gd name="T29" fmla="*/ 149 h 208"/>
              <a:gd name="T30" fmla="*/ 99 w 222"/>
              <a:gd name="T31" fmla="*/ 158 h 208"/>
              <a:gd name="T32" fmla="*/ 99 w 222"/>
              <a:gd name="T33" fmla="*/ 119 h 208"/>
              <a:gd name="T34" fmla="*/ 48 w 222"/>
              <a:gd name="T35" fmla="*/ 108 h 208"/>
              <a:gd name="T36" fmla="*/ 21 w 222"/>
              <a:gd name="T37" fmla="*/ 94 h 208"/>
              <a:gd name="T38" fmla="*/ 10 w 222"/>
              <a:gd name="T39" fmla="*/ 69 h 208"/>
              <a:gd name="T40" fmla="*/ 33 w 222"/>
              <a:gd name="T41" fmla="*/ 37 h 208"/>
              <a:gd name="T42" fmla="*/ 99 w 222"/>
              <a:gd name="T43" fmla="*/ 22 h 208"/>
              <a:gd name="T44" fmla="*/ 99 w 222"/>
              <a:gd name="T45" fmla="*/ 0 h 208"/>
              <a:gd name="T46" fmla="*/ 125 w 222"/>
              <a:gd name="T47" fmla="*/ 0 h 208"/>
              <a:gd name="T48" fmla="*/ 125 w 222"/>
              <a:gd name="T49" fmla="*/ 22 h 208"/>
              <a:gd name="T50" fmla="*/ 186 w 222"/>
              <a:gd name="T51" fmla="*/ 34 h 208"/>
              <a:gd name="T52" fmla="*/ 214 w 222"/>
              <a:gd name="T53" fmla="*/ 61 h 208"/>
              <a:gd name="T54" fmla="*/ 147 w 222"/>
              <a:gd name="T55" fmla="*/ 68 h 208"/>
              <a:gd name="T56" fmla="*/ 138 w 222"/>
              <a:gd name="T57" fmla="*/ 57 h 208"/>
              <a:gd name="T58" fmla="*/ 125 w 222"/>
              <a:gd name="T59" fmla="*/ 51 h 208"/>
              <a:gd name="T60" fmla="*/ 125 w 222"/>
              <a:gd name="T61" fmla="*/ 83 h 208"/>
              <a:gd name="T62" fmla="*/ 198 w 222"/>
              <a:gd name="T63" fmla="*/ 102 h 208"/>
              <a:gd name="T64" fmla="*/ 147 w 222"/>
              <a:gd name="T65" fmla="*/ 152 h 208"/>
              <a:gd name="T66" fmla="*/ 154 w 222"/>
              <a:gd name="T67" fmla="*/ 141 h 208"/>
              <a:gd name="T68" fmla="*/ 148 w 222"/>
              <a:gd name="T69" fmla="*/ 132 h 208"/>
              <a:gd name="T70" fmla="*/ 125 w 222"/>
              <a:gd name="T71" fmla="*/ 123 h 208"/>
              <a:gd name="T72" fmla="*/ 125 w 222"/>
              <a:gd name="T73" fmla="*/ 159 h 208"/>
              <a:gd name="T74" fmla="*/ 147 w 222"/>
              <a:gd name="T75" fmla="*/ 152 h 208"/>
              <a:gd name="T76" fmla="*/ 99 w 222"/>
              <a:gd name="T77" fmla="*/ 79 h 208"/>
              <a:gd name="T78" fmla="*/ 99 w 222"/>
              <a:gd name="T79" fmla="*/ 50 h 208"/>
              <a:gd name="T80" fmla="*/ 83 w 222"/>
              <a:gd name="T81" fmla="*/ 56 h 208"/>
              <a:gd name="T82" fmla="*/ 79 w 222"/>
              <a:gd name="T83" fmla="*/ 64 h 208"/>
              <a:gd name="T84" fmla="*/ 83 w 222"/>
              <a:gd name="T85" fmla="*/ 73 h 208"/>
              <a:gd name="T86" fmla="*/ 99 w 222"/>
              <a:gd name="T87" fmla="*/ 79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2" h="208">
                <a:moveTo>
                  <a:pt x="198" y="102"/>
                </a:moveTo>
                <a:cubicBezTo>
                  <a:pt x="214" y="110"/>
                  <a:pt x="222" y="122"/>
                  <a:pt x="222" y="135"/>
                </a:cubicBezTo>
                <a:cubicBezTo>
                  <a:pt x="222" y="143"/>
                  <a:pt x="219" y="151"/>
                  <a:pt x="213" y="157"/>
                </a:cubicBezTo>
                <a:cubicBezTo>
                  <a:pt x="207" y="164"/>
                  <a:pt x="200" y="170"/>
                  <a:pt x="191" y="174"/>
                </a:cubicBezTo>
                <a:cubicBezTo>
                  <a:pt x="182" y="179"/>
                  <a:pt x="172" y="182"/>
                  <a:pt x="162" y="184"/>
                </a:cubicBezTo>
                <a:cubicBezTo>
                  <a:pt x="152" y="186"/>
                  <a:pt x="140" y="187"/>
                  <a:pt x="125" y="187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81" y="186"/>
                  <a:pt x="67" y="185"/>
                  <a:pt x="56" y="182"/>
                </a:cubicBezTo>
                <a:cubicBezTo>
                  <a:pt x="45" y="180"/>
                  <a:pt x="36" y="176"/>
                  <a:pt x="28" y="172"/>
                </a:cubicBezTo>
                <a:cubicBezTo>
                  <a:pt x="20" y="167"/>
                  <a:pt x="14" y="162"/>
                  <a:pt x="10" y="157"/>
                </a:cubicBezTo>
                <a:cubicBezTo>
                  <a:pt x="5" y="152"/>
                  <a:pt x="2" y="146"/>
                  <a:pt x="0" y="139"/>
                </a:cubicBezTo>
                <a:cubicBezTo>
                  <a:pt x="72" y="133"/>
                  <a:pt x="72" y="133"/>
                  <a:pt x="72" y="133"/>
                </a:cubicBezTo>
                <a:cubicBezTo>
                  <a:pt x="74" y="141"/>
                  <a:pt x="77" y="146"/>
                  <a:pt x="81" y="149"/>
                </a:cubicBezTo>
                <a:cubicBezTo>
                  <a:pt x="85" y="152"/>
                  <a:pt x="91" y="155"/>
                  <a:pt x="99" y="158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75" y="115"/>
                  <a:pt x="58" y="111"/>
                  <a:pt x="48" y="108"/>
                </a:cubicBezTo>
                <a:cubicBezTo>
                  <a:pt x="38" y="105"/>
                  <a:pt x="29" y="100"/>
                  <a:pt x="21" y="94"/>
                </a:cubicBezTo>
                <a:cubicBezTo>
                  <a:pt x="14" y="87"/>
                  <a:pt x="10" y="79"/>
                  <a:pt x="10" y="69"/>
                </a:cubicBezTo>
                <a:cubicBezTo>
                  <a:pt x="10" y="56"/>
                  <a:pt x="18" y="45"/>
                  <a:pt x="33" y="37"/>
                </a:cubicBezTo>
                <a:cubicBezTo>
                  <a:pt x="48" y="28"/>
                  <a:pt x="70" y="23"/>
                  <a:pt x="99" y="22"/>
                </a:cubicBezTo>
                <a:cubicBezTo>
                  <a:pt x="99" y="0"/>
                  <a:pt x="99" y="0"/>
                  <a:pt x="99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52" y="23"/>
                  <a:pt x="172" y="27"/>
                  <a:pt x="186" y="34"/>
                </a:cubicBezTo>
                <a:cubicBezTo>
                  <a:pt x="200" y="40"/>
                  <a:pt x="210" y="50"/>
                  <a:pt x="214" y="61"/>
                </a:cubicBezTo>
                <a:cubicBezTo>
                  <a:pt x="147" y="68"/>
                  <a:pt x="147" y="68"/>
                  <a:pt x="147" y="68"/>
                </a:cubicBezTo>
                <a:cubicBezTo>
                  <a:pt x="144" y="63"/>
                  <a:pt x="141" y="59"/>
                  <a:pt x="138" y="57"/>
                </a:cubicBezTo>
                <a:cubicBezTo>
                  <a:pt x="136" y="55"/>
                  <a:pt x="131" y="53"/>
                  <a:pt x="125" y="51"/>
                </a:cubicBezTo>
                <a:cubicBezTo>
                  <a:pt x="125" y="83"/>
                  <a:pt x="125" y="83"/>
                  <a:pt x="125" y="83"/>
                </a:cubicBezTo>
                <a:cubicBezTo>
                  <a:pt x="161" y="89"/>
                  <a:pt x="185" y="95"/>
                  <a:pt x="198" y="102"/>
                </a:cubicBezTo>
                <a:close/>
                <a:moveTo>
                  <a:pt x="147" y="152"/>
                </a:moveTo>
                <a:cubicBezTo>
                  <a:pt x="152" y="149"/>
                  <a:pt x="154" y="145"/>
                  <a:pt x="154" y="141"/>
                </a:cubicBezTo>
                <a:cubicBezTo>
                  <a:pt x="154" y="138"/>
                  <a:pt x="152" y="134"/>
                  <a:pt x="148" y="132"/>
                </a:cubicBezTo>
                <a:cubicBezTo>
                  <a:pt x="144" y="129"/>
                  <a:pt x="137" y="126"/>
                  <a:pt x="125" y="123"/>
                </a:cubicBezTo>
                <a:cubicBezTo>
                  <a:pt x="125" y="159"/>
                  <a:pt x="125" y="159"/>
                  <a:pt x="125" y="159"/>
                </a:cubicBezTo>
                <a:cubicBezTo>
                  <a:pt x="135" y="157"/>
                  <a:pt x="143" y="155"/>
                  <a:pt x="147" y="152"/>
                </a:cubicBezTo>
                <a:close/>
                <a:moveTo>
                  <a:pt x="99" y="79"/>
                </a:moveTo>
                <a:cubicBezTo>
                  <a:pt x="99" y="50"/>
                  <a:pt x="99" y="50"/>
                  <a:pt x="99" y="50"/>
                </a:cubicBezTo>
                <a:cubicBezTo>
                  <a:pt x="91" y="52"/>
                  <a:pt x="86" y="54"/>
                  <a:pt x="83" y="56"/>
                </a:cubicBezTo>
                <a:cubicBezTo>
                  <a:pt x="80" y="58"/>
                  <a:pt x="79" y="61"/>
                  <a:pt x="79" y="64"/>
                </a:cubicBezTo>
                <a:cubicBezTo>
                  <a:pt x="79" y="67"/>
                  <a:pt x="80" y="70"/>
                  <a:pt x="83" y="73"/>
                </a:cubicBezTo>
                <a:cubicBezTo>
                  <a:pt x="86" y="75"/>
                  <a:pt x="91" y="77"/>
                  <a:pt x="99" y="79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42" name="Freeform 268"/>
          <p:cNvSpPr>
            <a:spLocks/>
          </p:cNvSpPr>
          <p:nvPr/>
        </p:nvSpPr>
        <p:spPr bwMode="auto">
          <a:xfrm>
            <a:off x="8299451" y="4538664"/>
            <a:ext cx="165100" cy="260350"/>
          </a:xfrm>
          <a:custGeom>
            <a:avLst/>
            <a:gdLst>
              <a:gd name="T0" fmla="*/ 0 w 69"/>
              <a:gd name="T1" fmla="*/ 41 h 108"/>
              <a:gd name="T2" fmla="*/ 0 w 69"/>
              <a:gd name="T3" fmla="*/ 108 h 108"/>
              <a:gd name="T4" fmla="*/ 69 w 69"/>
              <a:gd name="T5" fmla="*/ 66 h 108"/>
              <a:gd name="T6" fmla="*/ 69 w 69"/>
              <a:gd name="T7" fmla="*/ 0 h 108"/>
              <a:gd name="T8" fmla="*/ 0 w 69"/>
              <a:gd name="T9" fmla="*/ 41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8">
                <a:moveTo>
                  <a:pt x="0" y="41"/>
                </a:moveTo>
                <a:cubicBezTo>
                  <a:pt x="0" y="108"/>
                  <a:pt x="0" y="108"/>
                  <a:pt x="0" y="108"/>
                </a:cubicBezTo>
                <a:cubicBezTo>
                  <a:pt x="27" y="97"/>
                  <a:pt x="50" y="83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50" y="16"/>
                  <a:pt x="27" y="30"/>
                  <a:pt x="0" y="41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43" name="Freeform 269"/>
          <p:cNvSpPr>
            <a:spLocks/>
          </p:cNvSpPr>
          <p:nvPr/>
        </p:nvSpPr>
        <p:spPr bwMode="auto">
          <a:xfrm>
            <a:off x="8091489" y="4652964"/>
            <a:ext cx="166688" cy="198438"/>
          </a:xfrm>
          <a:custGeom>
            <a:avLst/>
            <a:gdLst>
              <a:gd name="T0" fmla="*/ 0 w 69"/>
              <a:gd name="T1" fmla="*/ 16 h 83"/>
              <a:gd name="T2" fmla="*/ 0 w 69"/>
              <a:gd name="T3" fmla="*/ 83 h 83"/>
              <a:gd name="T4" fmla="*/ 69 w 69"/>
              <a:gd name="T5" fmla="*/ 67 h 83"/>
              <a:gd name="T6" fmla="*/ 69 w 69"/>
              <a:gd name="T7" fmla="*/ 0 h 83"/>
              <a:gd name="T8" fmla="*/ 0 w 69"/>
              <a:gd name="T9" fmla="*/ 1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3">
                <a:moveTo>
                  <a:pt x="0" y="16"/>
                </a:moveTo>
                <a:cubicBezTo>
                  <a:pt x="0" y="83"/>
                  <a:pt x="0" y="83"/>
                  <a:pt x="0" y="83"/>
                </a:cubicBezTo>
                <a:cubicBezTo>
                  <a:pt x="25" y="79"/>
                  <a:pt x="48" y="74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48" y="8"/>
                  <a:pt x="25" y="13"/>
                  <a:pt x="0" y="16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44" name="Freeform 270"/>
          <p:cNvSpPr>
            <a:spLocks/>
          </p:cNvSpPr>
          <p:nvPr/>
        </p:nvSpPr>
        <p:spPr bwMode="auto">
          <a:xfrm>
            <a:off x="7680326" y="4654551"/>
            <a:ext cx="166688" cy="196850"/>
          </a:xfrm>
          <a:custGeom>
            <a:avLst/>
            <a:gdLst>
              <a:gd name="T0" fmla="*/ 0 w 69"/>
              <a:gd name="T1" fmla="*/ 0 h 82"/>
              <a:gd name="T2" fmla="*/ 0 w 69"/>
              <a:gd name="T3" fmla="*/ 67 h 82"/>
              <a:gd name="T4" fmla="*/ 69 w 69"/>
              <a:gd name="T5" fmla="*/ 82 h 82"/>
              <a:gd name="T6" fmla="*/ 69 w 69"/>
              <a:gd name="T7" fmla="*/ 15 h 82"/>
              <a:gd name="T8" fmla="*/ 0 w 69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22" y="74"/>
                  <a:pt x="45" y="79"/>
                  <a:pt x="69" y="82"/>
                </a:cubicBezTo>
                <a:cubicBezTo>
                  <a:pt x="69" y="15"/>
                  <a:pt x="69" y="15"/>
                  <a:pt x="69" y="15"/>
                </a:cubicBezTo>
                <a:cubicBezTo>
                  <a:pt x="45" y="12"/>
                  <a:pt x="22" y="7"/>
                  <a:pt x="0" y="0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45" name="Freeform 271"/>
          <p:cNvSpPr>
            <a:spLocks/>
          </p:cNvSpPr>
          <p:nvPr/>
        </p:nvSpPr>
        <p:spPr bwMode="auto">
          <a:xfrm>
            <a:off x="7888289" y="4695826"/>
            <a:ext cx="165100" cy="163513"/>
          </a:xfrm>
          <a:custGeom>
            <a:avLst/>
            <a:gdLst>
              <a:gd name="T0" fmla="*/ 33 w 69"/>
              <a:gd name="T1" fmla="*/ 1 h 68"/>
              <a:gd name="T2" fmla="*/ 0 w 69"/>
              <a:gd name="T3" fmla="*/ 0 h 68"/>
              <a:gd name="T4" fmla="*/ 0 w 69"/>
              <a:gd name="T5" fmla="*/ 67 h 68"/>
              <a:gd name="T6" fmla="*/ 33 w 69"/>
              <a:gd name="T7" fmla="*/ 68 h 68"/>
              <a:gd name="T8" fmla="*/ 69 w 69"/>
              <a:gd name="T9" fmla="*/ 66 h 68"/>
              <a:gd name="T10" fmla="*/ 69 w 69"/>
              <a:gd name="T11" fmla="*/ 0 h 68"/>
              <a:gd name="T12" fmla="*/ 33 w 69"/>
              <a:gd name="T13" fmla="*/ 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" h="68">
                <a:moveTo>
                  <a:pt x="33" y="1"/>
                </a:moveTo>
                <a:cubicBezTo>
                  <a:pt x="22" y="1"/>
                  <a:pt x="11" y="1"/>
                  <a:pt x="0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11" y="68"/>
                  <a:pt x="22" y="68"/>
                  <a:pt x="33" y="68"/>
                </a:cubicBezTo>
                <a:cubicBezTo>
                  <a:pt x="45" y="68"/>
                  <a:pt x="57" y="67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57" y="1"/>
                  <a:pt x="45" y="1"/>
                  <a:pt x="33" y="1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46" name="Freeform 272"/>
          <p:cNvSpPr>
            <a:spLocks/>
          </p:cNvSpPr>
          <p:nvPr/>
        </p:nvSpPr>
        <p:spPr bwMode="auto">
          <a:xfrm>
            <a:off x="7477126" y="4543426"/>
            <a:ext cx="165100" cy="258763"/>
          </a:xfrm>
          <a:custGeom>
            <a:avLst/>
            <a:gdLst>
              <a:gd name="T0" fmla="*/ 0 w 69"/>
              <a:gd name="T1" fmla="*/ 0 h 107"/>
              <a:gd name="T2" fmla="*/ 0 w 69"/>
              <a:gd name="T3" fmla="*/ 67 h 107"/>
              <a:gd name="T4" fmla="*/ 69 w 69"/>
              <a:gd name="T5" fmla="*/ 107 h 107"/>
              <a:gd name="T6" fmla="*/ 69 w 69"/>
              <a:gd name="T7" fmla="*/ 40 h 107"/>
              <a:gd name="T8" fmla="*/ 0 w 69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7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18" y="83"/>
                  <a:pt x="42" y="96"/>
                  <a:pt x="69" y="107"/>
                </a:cubicBezTo>
                <a:cubicBezTo>
                  <a:pt x="69" y="40"/>
                  <a:pt x="69" y="40"/>
                  <a:pt x="69" y="40"/>
                </a:cubicBezTo>
                <a:cubicBezTo>
                  <a:pt x="42" y="30"/>
                  <a:pt x="18" y="16"/>
                  <a:pt x="0" y="0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47" name="Freeform 273"/>
          <p:cNvSpPr>
            <a:spLocks/>
          </p:cNvSpPr>
          <p:nvPr/>
        </p:nvSpPr>
        <p:spPr bwMode="auto">
          <a:xfrm>
            <a:off x="7361239" y="4325939"/>
            <a:ext cx="76200" cy="341313"/>
          </a:xfrm>
          <a:custGeom>
            <a:avLst/>
            <a:gdLst>
              <a:gd name="T0" fmla="*/ 0 w 32"/>
              <a:gd name="T1" fmla="*/ 0 h 142"/>
              <a:gd name="T2" fmla="*/ 0 w 32"/>
              <a:gd name="T3" fmla="*/ 67 h 142"/>
              <a:gd name="T4" fmla="*/ 32 w 32"/>
              <a:gd name="T5" fmla="*/ 142 h 142"/>
              <a:gd name="T6" fmla="*/ 32 w 32"/>
              <a:gd name="T7" fmla="*/ 76 h 142"/>
              <a:gd name="T8" fmla="*/ 0 w 32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14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0" y="94"/>
                  <a:pt x="11" y="120"/>
                  <a:pt x="32" y="142"/>
                </a:cubicBezTo>
                <a:cubicBezTo>
                  <a:pt x="32" y="76"/>
                  <a:pt x="32" y="76"/>
                  <a:pt x="32" y="76"/>
                </a:cubicBezTo>
                <a:cubicBezTo>
                  <a:pt x="11" y="53"/>
                  <a:pt x="0" y="28"/>
                  <a:pt x="0" y="0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48" name="Freeform 274"/>
          <p:cNvSpPr>
            <a:spLocks/>
          </p:cNvSpPr>
          <p:nvPr/>
        </p:nvSpPr>
        <p:spPr bwMode="auto">
          <a:xfrm>
            <a:off x="8502651" y="4325939"/>
            <a:ext cx="69850" cy="333375"/>
          </a:xfrm>
          <a:custGeom>
            <a:avLst/>
            <a:gdLst>
              <a:gd name="T0" fmla="*/ 29 w 29"/>
              <a:gd name="T1" fmla="*/ 0 h 139"/>
              <a:gd name="T2" fmla="*/ 0 w 29"/>
              <a:gd name="T3" fmla="*/ 72 h 139"/>
              <a:gd name="T4" fmla="*/ 0 w 29"/>
              <a:gd name="T5" fmla="*/ 139 h 139"/>
              <a:gd name="T6" fmla="*/ 29 w 29"/>
              <a:gd name="T7" fmla="*/ 67 h 139"/>
              <a:gd name="T8" fmla="*/ 29 w 29"/>
              <a:gd name="T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39">
                <a:moveTo>
                  <a:pt x="29" y="0"/>
                </a:moveTo>
                <a:cubicBezTo>
                  <a:pt x="29" y="26"/>
                  <a:pt x="18" y="51"/>
                  <a:pt x="0" y="72"/>
                </a:cubicBezTo>
                <a:cubicBezTo>
                  <a:pt x="0" y="139"/>
                  <a:pt x="0" y="139"/>
                  <a:pt x="0" y="139"/>
                </a:cubicBezTo>
                <a:cubicBezTo>
                  <a:pt x="18" y="117"/>
                  <a:pt x="29" y="93"/>
                  <a:pt x="29" y="67"/>
                </a:cubicBezTo>
                <a:lnTo>
                  <a:pt x="29" y="0"/>
                </a:ln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49" name="Freeform 275"/>
          <p:cNvSpPr>
            <a:spLocks/>
          </p:cNvSpPr>
          <p:nvPr/>
        </p:nvSpPr>
        <p:spPr bwMode="auto">
          <a:xfrm>
            <a:off x="7642226" y="4640264"/>
            <a:ext cx="38100" cy="176213"/>
          </a:xfrm>
          <a:custGeom>
            <a:avLst/>
            <a:gdLst>
              <a:gd name="T0" fmla="*/ 0 w 16"/>
              <a:gd name="T1" fmla="*/ 0 h 73"/>
              <a:gd name="T2" fmla="*/ 0 w 16"/>
              <a:gd name="T3" fmla="*/ 67 h 73"/>
              <a:gd name="T4" fmla="*/ 16 w 16"/>
              <a:gd name="T5" fmla="*/ 73 h 73"/>
              <a:gd name="T6" fmla="*/ 16 w 16"/>
              <a:gd name="T7" fmla="*/ 6 h 73"/>
              <a:gd name="T8" fmla="*/ 0 w 16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3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5" y="69"/>
                  <a:pt x="11" y="71"/>
                  <a:pt x="16" y="73"/>
                </a:cubicBezTo>
                <a:cubicBezTo>
                  <a:pt x="16" y="6"/>
                  <a:pt x="16" y="6"/>
                  <a:pt x="16" y="6"/>
                </a:cubicBezTo>
                <a:cubicBezTo>
                  <a:pt x="11" y="4"/>
                  <a:pt x="5" y="2"/>
                  <a:pt x="0" y="0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50" name="Freeform 276"/>
          <p:cNvSpPr>
            <a:spLocks/>
          </p:cNvSpPr>
          <p:nvPr/>
        </p:nvSpPr>
        <p:spPr bwMode="auto">
          <a:xfrm>
            <a:off x="8464551" y="4498976"/>
            <a:ext cx="38100" cy="198438"/>
          </a:xfrm>
          <a:custGeom>
            <a:avLst/>
            <a:gdLst>
              <a:gd name="T0" fmla="*/ 0 w 16"/>
              <a:gd name="T1" fmla="*/ 17 h 83"/>
              <a:gd name="T2" fmla="*/ 0 w 16"/>
              <a:gd name="T3" fmla="*/ 83 h 83"/>
              <a:gd name="T4" fmla="*/ 16 w 16"/>
              <a:gd name="T5" fmla="*/ 67 h 83"/>
              <a:gd name="T6" fmla="*/ 16 w 16"/>
              <a:gd name="T7" fmla="*/ 0 h 83"/>
              <a:gd name="T8" fmla="*/ 0 w 16"/>
              <a:gd name="T9" fmla="*/ 17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3">
                <a:moveTo>
                  <a:pt x="0" y="17"/>
                </a:moveTo>
                <a:cubicBezTo>
                  <a:pt x="0" y="83"/>
                  <a:pt x="0" y="83"/>
                  <a:pt x="0" y="83"/>
                </a:cubicBezTo>
                <a:cubicBezTo>
                  <a:pt x="6" y="78"/>
                  <a:pt x="11" y="73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6"/>
                  <a:pt x="6" y="12"/>
                  <a:pt x="0" y="17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51" name="Freeform 277"/>
          <p:cNvSpPr>
            <a:spLocks/>
          </p:cNvSpPr>
          <p:nvPr/>
        </p:nvSpPr>
        <p:spPr bwMode="auto">
          <a:xfrm>
            <a:off x="8258176" y="4637089"/>
            <a:ext cx="41275" cy="176213"/>
          </a:xfrm>
          <a:custGeom>
            <a:avLst/>
            <a:gdLst>
              <a:gd name="T0" fmla="*/ 0 w 17"/>
              <a:gd name="T1" fmla="*/ 6 h 73"/>
              <a:gd name="T2" fmla="*/ 0 w 17"/>
              <a:gd name="T3" fmla="*/ 73 h 73"/>
              <a:gd name="T4" fmla="*/ 17 w 17"/>
              <a:gd name="T5" fmla="*/ 67 h 73"/>
              <a:gd name="T6" fmla="*/ 17 w 17"/>
              <a:gd name="T7" fmla="*/ 0 h 73"/>
              <a:gd name="T8" fmla="*/ 0 w 17"/>
              <a:gd name="T9" fmla="*/ 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73">
                <a:moveTo>
                  <a:pt x="0" y="6"/>
                </a:moveTo>
                <a:cubicBezTo>
                  <a:pt x="0" y="73"/>
                  <a:pt x="0" y="73"/>
                  <a:pt x="0" y="73"/>
                </a:cubicBezTo>
                <a:cubicBezTo>
                  <a:pt x="6" y="71"/>
                  <a:pt x="11" y="69"/>
                  <a:pt x="17" y="67"/>
                </a:cubicBezTo>
                <a:cubicBezTo>
                  <a:pt x="17" y="0"/>
                  <a:pt x="17" y="0"/>
                  <a:pt x="17" y="0"/>
                </a:cubicBezTo>
                <a:cubicBezTo>
                  <a:pt x="11" y="2"/>
                  <a:pt x="6" y="4"/>
                  <a:pt x="0" y="6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52" name="Freeform 278"/>
          <p:cNvSpPr>
            <a:spLocks/>
          </p:cNvSpPr>
          <p:nvPr/>
        </p:nvSpPr>
        <p:spPr bwMode="auto">
          <a:xfrm>
            <a:off x="7437439" y="4508501"/>
            <a:ext cx="39688" cy="196850"/>
          </a:xfrm>
          <a:custGeom>
            <a:avLst/>
            <a:gdLst>
              <a:gd name="T0" fmla="*/ 0 w 16"/>
              <a:gd name="T1" fmla="*/ 0 h 82"/>
              <a:gd name="T2" fmla="*/ 0 w 16"/>
              <a:gd name="T3" fmla="*/ 66 h 82"/>
              <a:gd name="T4" fmla="*/ 16 w 16"/>
              <a:gd name="T5" fmla="*/ 82 h 82"/>
              <a:gd name="T6" fmla="*/ 16 w 16"/>
              <a:gd name="T7" fmla="*/ 15 h 82"/>
              <a:gd name="T8" fmla="*/ 0 w 16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4" y="72"/>
                  <a:pt x="10" y="77"/>
                  <a:pt x="16" y="82"/>
                </a:cubicBezTo>
                <a:cubicBezTo>
                  <a:pt x="16" y="15"/>
                  <a:pt x="16" y="15"/>
                  <a:pt x="16" y="15"/>
                </a:cubicBezTo>
                <a:cubicBezTo>
                  <a:pt x="10" y="10"/>
                  <a:pt x="4" y="5"/>
                  <a:pt x="0" y="0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53" name="Freeform 279"/>
          <p:cNvSpPr>
            <a:spLocks/>
          </p:cNvSpPr>
          <p:nvPr/>
        </p:nvSpPr>
        <p:spPr bwMode="auto">
          <a:xfrm>
            <a:off x="8053389" y="4691064"/>
            <a:ext cx="38100" cy="163513"/>
          </a:xfrm>
          <a:custGeom>
            <a:avLst/>
            <a:gdLst>
              <a:gd name="T0" fmla="*/ 0 w 16"/>
              <a:gd name="T1" fmla="*/ 2 h 68"/>
              <a:gd name="T2" fmla="*/ 0 w 16"/>
              <a:gd name="T3" fmla="*/ 68 h 68"/>
              <a:gd name="T4" fmla="*/ 16 w 16"/>
              <a:gd name="T5" fmla="*/ 67 h 68"/>
              <a:gd name="T6" fmla="*/ 16 w 16"/>
              <a:gd name="T7" fmla="*/ 0 h 68"/>
              <a:gd name="T8" fmla="*/ 0 w 16"/>
              <a:gd name="T9" fmla="*/ 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8">
                <a:moveTo>
                  <a:pt x="0" y="2"/>
                </a:moveTo>
                <a:cubicBezTo>
                  <a:pt x="0" y="68"/>
                  <a:pt x="0" y="68"/>
                  <a:pt x="0" y="68"/>
                </a:cubicBezTo>
                <a:cubicBezTo>
                  <a:pt x="5" y="68"/>
                  <a:pt x="11" y="67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1"/>
                  <a:pt x="5" y="1"/>
                  <a:pt x="0" y="2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54" name="Freeform 280"/>
          <p:cNvSpPr>
            <a:spLocks/>
          </p:cNvSpPr>
          <p:nvPr/>
        </p:nvSpPr>
        <p:spPr bwMode="auto">
          <a:xfrm>
            <a:off x="7847014" y="4691064"/>
            <a:ext cx="41275" cy="165100"/>
          </a:xfrm>
          <a:custGeom>
            <a:avLst/>
            <a:gdLst>
              <a:gd name="T0" fmla="*/ 0 w 17"/>
              <a:gd name="T1" fmla="*/ 0 h 69"/>
              <a:gd name="T2" fmla="*/ 0 w 17"/>
              <a:gd name="T3" fmla="*/ 67 h 69"/>
              <a:gd name="T4" fmla="*/ 17 w 17"/>
              <a:gd name="T5" fmla="*/ 69 h 69"/>
              <a:gd name="T6" fmla="*/ 17 w 17"/>
              <a:gd name="T7" fmla="*/ 2 h 69"/>
              <a:gd name="T8" fmla="*/ 0 w 17"/>
              <a:gd name="T9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69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6" y="68"/>
                  <a:pt x="11" y="68"/>
                  <a:pt x="17" y="69"/>
                </a:cubicBezTo>
                <a:cubicBezTo>
                  <a:pt x="17" y="2"/>
                  <a:pt x="17" y="2"/>
                  <a:pt x="17" y="2"/>
                </a:cubicBezTo>
                <a:cubicBezTo>
                  <a:pt x="11" y="2"/>
                  <a:pt x="6" y="1"/>
                  <a:pt x="0" y="0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55" name="Freeform 281"/>
          <p:cNvSpPr>
            <a:spLocks noEditPoints="1"/>
          </p:cNvSpPr>
          <p:nvPr/>
        </p:nvSpPr>
        <p:spPr bwMode="auto">
          <a:xfrm>
            <a:off x="7219951" y="3794126"/>
            <a:ext cx="1211263" cy="744538"/>
          </a:xfrm>
          <a:custGeom>
            <a:avLst/>
            <a:gdLst>
              <a:gd name="T0" fmla="*/ 252 w 504"/>
              <a:gd name="T1" fmla="*/ 0 h 310"/>
              <a:gd name="T2" fmla="*/ 504 w 504"/>
              <a:gd name="T3" fmla="*/ 155 h 310"/>
              <a:gd name="T4" fmla="*/ 252 w 504"/>
              <a:gd name="T5" fmla="*/ 310 h 310"/>
              <a:gd name="T6" fmla="*/ 0 w 504"/>
              <a:gd name="T7" fmla="*/ 155 h 310"/>
              <a:gd name="T8" fmla="*/ 252 w 504"/>
              <a:gd name="T9" fmla="*/ 0 h 310"/>
              <a:gd name="T10" fmla="*/ 252 w 504"/>
              <a:gd name="T11" fmla="*/ 273 h 310"/>
              <a:gd name="T12" fmla="*/ 444 w 504"/>
              <a:gd name="T13" fmla="*/ 155 h 310"/>
              <a:gd name="T14" fmla="*/ 252 w 504"/>
              <a:gd name="T15" fmla="*/ 37 h 310"/>
              <a:gd name="T16" fmla="*/ 60 w 504"/>
              <a:gd name="T17" fmla="*/ 155 h 310"/>
              <a:gd name="T18" fmla="*/ 252 w 504"/>
              <a:gd name="T19" fmla="*/ 273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4" h="310">
                <a:moveTo>
                  <a:pt x="252" y="0"/>
                </a:moveTo>
                <a:cubicBezTo>
                  <a:pt x="391" y="0"/>
                  <a:pt x="504" y="69"/>
                  <a:pt x="504" y="155"/>
                </a:cubicBezTo>
                <a:cubicBezTo>
                  <a:pt x="504" y="241"/>
                  <a:pt x="391" y="310"/>
                  <a:pt x="252" y="310"/>
                </a:cubicBezTo>
                <a:cubicBezTo>
                  <a:pt x="113" y="310"/>
                  <a:pt x="0" y="241"/>
                  <a:pt x="0" y="155"/>
                </a:cubicBezTo>
                <a:cubicBezTo>
                  <a:pt x="0" y="69"/>
                  <a:pt x="113" y="0"/>
                  <a:pt x="252" y="0"/>
                </a:cubicBezTo>
                <a:close/>
                <a:moveTo>
                  <a:pt x="252" y="273"/>
                </a:moveTo>
                <a:cubicBezTo>
                  <a:pt x="358" y="273"/>
                  <a:pt x="444" y="220"/>
                  <a:pt x="444" y="155"/>
                </a:cubicBezTo>
                <a:cubicBezTo>
                  <a:pt x="444" y="90"/>
                  <a:pt x="358" y="37"/>
                  <a:pt x="252" y="37"/>
                </a:cubicBezTo>
                <a:cubicBezTo>
                  <a:pt x="146" y="37"/>
                  <a:pt x="60" y="90"/>
                  <a:pt x="60" y="155"/>
                </a:cubicBezTo>
                <a:cubicBezTo>
                  <a:pt x="60" y="220"/>
                  <a:pt x="146" y="273"/>
                  <a:pt x="252" y="273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56" name="Freeform 282"/>
          <p:cNvSpPr>
            <a:spLocks noEditPoints="1"/>
          </p:cNvSpPr>
          <p:nvPr/>
        </p:nvSpPr>
        <p:spPr bwMode="auto">
          <a:xfrm>
            <a:off x="7745414" y="4033839"/>
            <a:ext cx="182563" cy="260350"/>
          </a:xfrm>
          <a:custGeom>
            <a:avLst/>
            <a:gdLst>
              <a:gd name="T0" fmla="*/ 5 w 76"/>
              <a:gd name="T1" fmla="*/ 6 h 108"/>
              <a:gd name="T2" fmla="*/ 21 w 76"/>
              <a:gd name="T3" fmla="*/ 0 h 108"/>
              <a:gd name="T4" fmla="*/ 21 w 76"/>
              <a:gd name="T5" fmla="*/ 28 h 108"/>
              <a:gd name="T6" fmla="*/ 5 w 76"/>
              <a:gd name="T7" fmla="*/ 22 h 108"/>
              <a:gd name="T8" fmla="*/ 0 w 76"/>
              <a:gd name="T9" fmla="*/ 14 h 108"/>
              <a:gd name="T10" fmla="*/ 5 w 76"/>
              <a:gd name="T11" fmla="*/ 6 h 108"/>
              <a:gd name="T12" fmla="*/ 47 w 76"/>
              <a:gd name="T13" fmla="*/ 108 h 108"/>
              <a:gd name="T14" fmla="*/ 69 w 76"/>
              <a:gd name="T15" fmla="*/ 101 h 108"/>
              <a:gd name="T16" fmla="*/ 76 w 76"/>
              <a:gd name="T17" fmla="*/ 91 h 108"/>
              <a:gd name="T18" fmla="*/ 70 w 76"/>
              <a:gd name="T19" fmla="*/ 81 h 108"/>
              <a:gd name="T20" fmla="*/ 47 w 76"/>
              <a:gd name="T21" fmla="*/ 73 h 108"/>
              <a:gd name="T22" fmla="*/ 47 w 76"/>
              <a:gd name="T23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6" h="108">
                <a:moveTo>
                  <a:pt x="5" y="6"/>
                </a:moveTo>
                <a:cubicBezTo>
                  <a:pt x="8" y="3"/>
                  <a:pt x="13" y="1"/>
                  <a:pt x="21" y="0"/>
                </a:cubicBezTo>
                <a:cubicBezTo>
                  <a:pt x="21" y="28"/>
                  <a:pt x="21" y="28"/>
                  <a:pt x="21" y="28"/>
                </a:cubicBezTo>
                <a:cubicBezTo>
                  <a:pt x="13" y="27"/>
                  <a:pt x="8" y="25"/>
                  <a:pt x="5" y="22"/>
                </a:cubicBezTo>
                <a:cubicBezTo>
                  <a:pt x="2" y="20"/>
                  <a:pt x="0" y="17"/>
                  <a:pt x="0" y="14"/>
                </a:cubicBezTo>
                <a:cubicBezTo>
                  <a:pt x="0" y="11"/>
                  <a:pt x="2" y="8"/>
                  <a:pt x="5" y="6"/>
                </a:cubicBezTo>
                <a:close/>
                <a:moveTo>
                  <a:pt x="47" y="108"/>
                </a:moveTo>
                <a:cubicBezTo>
                  <a:pt x="57" y="107"/>
                  <a:pt x="64" y="105"/>
                  <a:pt x="69" y="101"/>
                </a:cubicBezTo>
                <a:cubicBezTo>
                  <a:pt x="74" y="98"/>
                  <a:pt x="76" y="95"/>
                  <a:pt x="76" y="91"/>
                </a:cubicBezTo>
                <a:cubicBezTo>
                  <a:pt x="76" y="87"/>
                  <a:pt x="74" y="84"/>
                  <a:pt x="70" y="81"/>
                </a:cubicBezTo>
                <a:cubicBezTo>
                  <a:pt x="66" y="78"/>
                  <a:pt x="59" y="75"/>
                  <a:pt x="47" y="73"/>
                </a:cubicBezTo>
                <a:lnTo>
                  <a:pt x="47" y="108"/>
                </a:lnTo>
                <a:close/>
              </a:path>
            </a:pathLst>
          </a:custGeom>
          <a:solidFill>
            <a:srgbClr val="FDCF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57" name="Freeform 283"/>
          <p:cNvSpPr>
            <a:spLocks noEditPoints="1"/>
          </p:cNvSpPr>
          <p:nvPr/>
        </p:nvSpPr>
        <p:spPr bwMode="auto">
          <a:xfrm>
            <a:off x="7362826" y="3883026"/>
            <a:ext cx="923925" cy="566738"/>
          </a:xfrm>
          <a:custGeom>
            <a:avLst/>
            <a:gdLst>
              <a:gd name="T0" fmla="*/ 192 w 384"/>
              <a:gd name="T1" fmla="*/ 0 h 236"/>
              <a:gd name="T2" fmla="*/ 384 w 384"/>
              <a:gd name="T3" fmla="*/ 118 h 236"/>
              <a:gd name="T4" fmla="*/ 192 w 384"/>
              <a:gd name="T5" fmla="*/ 236 h 236"/>
              <a:gd name="T6" fmla="*/ 0 w 384"/>
              <a:gd name="T7" fmla="*/ 118 h 236"/>
              <a:gd name="T8" fmla="*/ 192 w 384"/>
              <a:gd name="T9" fmla="*/ 0 h 236"/>
              <a:gd name="T10" fmla="*/ 294 w 384"/>
              <a:gd name="T11" fmla="*/ 170 h 236"/>
              <a:gd name="T12" fmla="*/ 303 w 384"/>
              <a:gd name="T13" fmla="*/ 148 h 236"/>
              <a:gd name="T14" fmla="*/ 279 w 384"/>
              <a:gd name="T15" fmla="*/ 114 h 236"/>
              <a:gd name="T16" fmla="*/ 206 w 384"/>
              <a:gd name="T17" fmla="*/ 95 h 236"/>
              <a:gd name="T18" fmla="*/ 206 w 384"/>
              <a:gd name="T19" fmla="*/ 63 h 236"/>
              <a:gd name="T20" fmla="*/ 219 w 384"/>
              <a:gd name="T21" fmla="*/ 70 h 236"/>
              <a:gd name="T22" fmla="*/ 228 w 384"/>
              <a:gd name="T23" fmla="*/ 80 h 236"/>
              <a:gd name="T24" fmla="*/ 295 w 384"/>
              <a:gd name="T25" fmla="*/ 74 h 236"/>
              <a:gd name="T26" fmla="*/ 267 w 384"/>
              <a:gd name="T27" fmla="*/ 46 h 236"/>
              <a:gd name="T28" fmla="*/ 206 w 384"/>
              <a:gd name="T29" fmla="*/ 34 h 236"/>
              <a:gd name="T30" fmla="*/ 206 w 384"/>
              <a:gd name="T31" fmla="*/ 13 h 236"/>
              <a:gd name="T32" fmla="*/ 180 w 384"/>
              <a:gd name="T33" fmla="*/ 13 h 236"/>
              <a:gd name="T34" fmla="*/ 180 w 384"/>
              <a:gd name="T35" fmla="*/ 34 h 236"/>
              <a:gd name="T36" fmla="*/ 114 w 384"/>
              <a:gd name="T37" fmla="*/ 49 h 236"/>
              <a:gd name="T38" fmla="*/ 91 w 384"/>
              <a:gd name="T39" fmla="*/ 82 h 236"/>
              <a:gd name="T40" fmla="*/ 102 w 384"/>
              <a:gd name="T41" fmla="*/ 106 h 236"/>
              <a:gd name="T42" fmla="*/ 129 w 384"/>
              <a:gd name="T43" fmla="*/ 121 h 236"/>
              <a:gd name="T44" fmla="*/ 180 w 384"/>
              <a:gd name="T45" fmla="*/ 131 h 236"/>
              <a:gd name="T46" fmla="*/ 180 w 384"/>
              <a:gd name="T47" fmla="*/ 170 h 236"/>
              <a:gd name="T48" fmla="*/ 162 w 384"/>
              <a:gd name="T49" fmla="*/ 162 h 236"/>
              <a:gd name="T50" fmla="*/ 153 w 384"/>
              <a:gd name="T51" fmla="*/ 146 h 236"/>
              <a:gd name="T52" fmla="*/ 81 w 384"/>
              <a:gd name="T53" fmla="*/ 151 h 236"/>
              <a:gd name="T54" fmla="*/ 91 w 384"/>
              <a:gd name="T55" fmla="*/ 170 h 236"/>
              <a:gd name="T56" fmla="*/ 109 w 384"/>
              <a:gd name="T57" fmla="*/ 184 h 236"/>
              <a:gd name="T58" fmla="*/ 137 w 384"/>
              <a:gd name="T59" fmla="*/ 195 h 236"/>
              <a:gd name="T60" fmla="*/ 180 w 384"/>
              <a:gd name="T61" fmla="*/ 200 h 236"/>
              <a:gd name="T62" fmla="*/ 180 w 384"/>
              <a:gd name="T63" fmla="*/ 221 h 236"/>
              <a:gd name="T64" fmla="*/ 206 w 384"/>
              <a:gd name="T65" fmla="*/ 221 h 236"/>
              <a:gd name="T66" fmla="*/ 206 w 384"/>
              <a:gd name="T67" fmla="*/ 200 h 236"/>
              <a:gd name="T68" fmla="*/ 243 w 384"/>
              <a:gd name="T69" fmla="*/ 196 h 236"/>
              <a:gd name="T70" fmla="*/ 272 w 384"/>
              <a:gd name="T71" fmla="*/ 187 h 236"/>
              <a:gd name="T72" fmla="*/ 294 w 384"/>
              <a:gd name="T73" fmla="*/ 17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4" h="236">
                <a:moveTo>
                  <a:pt x="192" y="0"/>
                </a:moveTo>
                <a:cubicBezTo>
                  <a:pt x="298" y="0"/>
                  <a:pt x="384" y="53"/>
                  <a:pt x="384" y="118"/>
                </a:cubicBezTo>
                <a:cubicBezTo>
                  <a:pt x="384" y="183"/>
                  <a:pt x="298" y="236"/>
                  <a:pt x="192" y="236"/>
                </a:cubicBezTo>
                <a:cubicBezTo>
                  <a:pt x="86" y="236"/>
                  <a:pt x="0" y="183"/>
                  <a:pt x="0" y="118"/>
                </a:cubicBezTo>
                <a:cubicBezTo>
                  <a:pt x="0" y="53"/>
                  <a:pt x="86" y="0"/>
                  <a:pt x="192" y="0"/>
                </a:cubicBezTo>
                <a:close/>
                <a:moveTo>
                  <a:pt x="294" y="170"/>
                </a:moveTo>
                <a:cubicBezTo>
                  <a:pt x="300" y="163"/>
                  <a:pt x="303" y="156"/>
                  <a:pt x="303" y="148"/>
                </a:cubicBezTo>
                <a:cubicBezTo>
                  <a:pt x="303" y="134"/>
                  <a:pt x="295" y="123"/>
                  <a:pt x="279" y="114"/>
                </a:cubicBezTo>
                <a:cubicBezTo>
                  <a:pt x="266" y="107"/>
                  <a:pt x="242" y="101"/>
                  <a:pt x="206" y="95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12" y="65"/>
                  <a:pt x="217" y="67"/>
                  <a:pt x="219" y="70"/>
                </a:cubicBezTo>
                <a:cubicBezTo>
                  <a:pt x="222" y="72"/>
                  <a:pt x="225" y="75"/>
                  <a:pt x="228" y="80"/>
                </a:cubicBezTo>
                <a:cubicBezTo>
                  <a:pt x="295" y="74"/>
                  <a:pt x="295" y="74"/>
                  <a:pt x="295" y="74"/>
                </a:cubicBezTo>
                <a:cubicBezTo>
                  <a:pt x="290" y="62"/>
                  <a:pt x="281" y="53"/>
                  <a:pt x="267" y="46"/>
                </a:cubicBezTo>
                <a:cubicBezTo>
                  <a:pt x="253" y="39"/>
                  <a:pt x="233" y="35"/>
                  <a:pt x="206" y="34"/>
                </a:cubicBezTo>
                <a:cubicBezTo>
                  <a:pt x="206" y="13"/>
                  <a:pt x="206" y="13"/>
                  <a:pt x="206" y="13"/>
                </a:cubicBezTo>
                <a:cubicBezTo>
                  <a:pt x="180" y="13"/>
                  <a:pt x="180" y="13"/>
                  <a:pt x="180" y="13"/>
                </a:cubicBezTo>
                <a:cubicBezTo>
                  <a:pt x="180" y="34"/>
                  <a:pt x="180" y="34"/>
                  <a:pt x="180" y="34"/>
                </a:cubicBezTo>
                <a:cubicBezTo>
                  <a:pt x="150" y="35"/>
                  <a:pt x="128" y="40"/>
                  <a:pt x="114" y="49"/>
                </a:cubicBezTo>
                <a:cubicBezTo>
                  <a:pt x="99" y="58"/>
                  <a:pt x="91" y="69"/>
                  <a:pt x="91" y="82"/>
                </a:cubicBezTo>
                <a:cubicBezTo>
                  <a:pt x="91" y="91"/>
                  <a:pt x="95" y="99"/>
                  <a:pt x="102" y="106"/>
                </a:cubicBezTo>
                <a:cubicBezTo>
                  <a:pt x="110" y="113"/>
                  <a:pt x="119" y="118"/>
                  <a:pt x="129" y="121"/>
                </a:cubicBezTo>
                <a:cubicBezTo>
                  <a:pt x="139" y="124"/>
                  <a:pt x="156" y="127"/>
                  <a:pt x="180" y="131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1" y="168"/>
                  <a:pt x="165" y="165"/>
                  <a:pt x="162" y="162"/>
                </a:cubicBezTo>
                <a:cubicBezTo>
                  <a:pt x="158" y="158"/>
                  <a:pt x="155" y="153"/>
                  <a:pt x="153" y="146"/>
                </a:cubicBezTo>
                <a:cubicBezTo>
                  <a:pt x="81" y="151"/>
                  <a:pt x="81" y="151"/>
                  <a:pt x="81" y="151"/>
                </a:cubicBezTo>
                <a:cubicBezTo>
                  <a:pt x="83" y="158"/>
                  <a:pt x="86" y="165"/>
                  <a:pt x="91" y="170"/>
                </a:cubicBezTo>
                <a:cubicBezTo>
                  <a:pt x="95" y="175"/>
                  <a:pt x="101" y="180"/>
                  <a:pt x="109" y="184"/>
                </a:cubicBezTo>
                <a:cubicBezTo>
                  <a:pt x="117" y="189"/>
                  <a:pt x="126" y="192"/>
                  <a:pt x="137" y="195"/>
                </a:cubicBezTo>
                <a:cubicBezTo>
                  <a:pt x="148" y="197"/>
                  <a:pt x="162" y="199"/>
                  <a:pt x="180" y="200"/>
                </a:cubicBezTo>
                <a:cubicBezTo>
                  <a:pt x="180" y="221"/>
                  <a:pt x="180" y="221"/>
                  <a:pt x="180" y="221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06" y="200"/>
                  <a:pt x="206" y="200"/>
                  <a:pt x="206" y="200"/>
                </a:cubicBezTo>
                <a:cubicBezTo>
                  <a:pt x="221" y="200"/>
                  <a:pt x="233" y="198"/>
                  <a:pt x="243" y="196"/>
                </a:cubicBezTo>
                <a:cubicBezTo>
                  <a:pt x="253" y="194"/>
                  <a:pt x="263" y="191"/>
                  <a:pt x="272" y="187"/>
                </a:cubicBezTo>
                <a:cubicBezTo>
                  <a:pt x="281" y="182"/>
                  <a:pt x="288" y="177"/>
                  <a:pt x="294" y="170"/>
                </a:cubicBezTo>
                <a:close/>
              </a:path>
            </a:pathLst>
          </a:custGeom>
          <a:solidFill>
            <a:srgbClr val="FDCF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58" name="Freeform 284"/>
          <p:cNvSpPr>
            <a:spLocks noEditPoints="1"/>
          </p:cNvSpPr>
          <p:nvPr/>
        </p:nvSpPr>
        <p:spPr bwMode="auto">
          <a:xfrm>
            <a:off x="7558089" y="3913189"/>
            <a:ext cx="533400" cy="501650"/>
          </a:xfrm>
          <a:custGeom>
            <a:avLst/>
            <a:gdLst>
              <a:gd name="T0" fmla="*/ 198 w 222"/>
              <a:gd name="T1" fmla="*/ 101 h 208"/>
              <a:gd name="T2" fmla="*/ 222 w 222"/>
              <a:gd name="T3" fmla="*/ 135 h 208"/>
              <a:gd name="T4" fmla="*/ 213 w 222"/>
              <a:gd name="T5" fmla="*/ 157 h 208"/>
              <a:gd name="T6" fmla="*/ 191 w 222"/>
              <a:gd name="T7" fmla="*/ 174 h 208"/>
              <a:gd name="T8" fmla="*/ 162 w 222"/>
              <a:gd name="T9" fmla="*/ 183 h 208"/>
              <a:gd name="T10" fmla="*/ 125 w 222"/>
              <a:gd name="T11" fmla="*/ 187 h 208"/>
              <a:gd name="T12" fmla="*/ 125 w 222"/>
              <a:gd name="T13" fmla="*/ 208 h 208"/>
              <a:gd name="T14" fmla="*/ 99 w 222"/>
              <a:gd name="T15" fmla="*/ 208 h 208"/>
              <a:gd name="T16" fmla="*/ 99 w 222"/>
              <a:gd name="T17" fmla="*/ 187 h 208"/>
              <a:gd name="T18" fmla="*/ 56 w 222"/>
              <a:gd name="T19" fmla="*/ 182 h 208"/>
              <a:gd name="T20" fmla="*/ 28 w 222"/>
              <a:gd name="T21" fmla="*/ 171 h 208"/>
              <a:gd name="T22" fmla="*/ 10 w 222"/>
              <a:gd name="T23" fmla="*/ 157 h 208"/>
              <a:gd name="T24" fmla="*/ 0 w 222"/>
              <a:gd name="T25" fmla="*/ 138 h 208"/>
              <a:gd name="T26" fmla="*/ 72 w 222"/>
              <a:gd name="T27" fmla="*/ 133 h 208"/>
              <a:gd name="T28" fmla="*/ 81 w 222"/>
              <a:gd name="T29" fmla="*/ 149 h 208"/>
              <a:gd name="T30" fmla="*/ 99 w 222"/>
              <a:gd name="T31" fmla="*/ 157 h 208"/>
              <a:gd name="T32" fmla="*/ 99 w 222"/>
              <a:gd name="T33" fmla="*/ 118 h 208"/>
              <a:gd name="T34" fmla="*/ 48 w 222"/>
              <a:gd name="T35" fmla="*/ 108 h 208"/>
              <a:gd name="T36" fmla="*/ 21 w 222"/>
              <a:gd name="T37" fmla="*/ 93 h 208"/>
              <a:gd name="T38" fmla="*/ 10 w 222"/>
              <a:gd name="T39" fmla="*/ 69 h 208"/>
              <a:gd name="T40" fmla="*/ 33 w 222"/>
              <a:gd name="T41" fmla="*/ 36 h 208"/>
              <a:gd name="T42" fmla="*/ 99 w 222"/>
              <a:gd name="T43" fmla="*/ 21 h 208"/>
              <a:gd name="T44" fmla="*/ 99 w 222"/>
              <a:gd name="T45" fmla="*/ 0 h 208"/>
              <a:gd name="T46" fmla="*/ 125 w 222"/>
              <a:gd name="T47" fmla="*/ 0 h 208"/>
              <a:gd name="T48" fmla="*/ 125 w 222"/>
              <a:gd name="T49" fmla="*/ 21 h 208"/>
              <a:gd name="T50" fmla="*/ 186 w 222"/>
              <a:gd name="T51" fmla="*/ 33 h 208"/>
              <a:gd name="T52" fmla="*/ 214 w 222"/>
              <a:gd name="T53" fmla="*/ 61 h 208"/>
              <a:gd name="T54" fmla="*/ 147 w 222"/>
              <a:gd name="T55" fmla="*/ 67 h 208"/>
              <a:gd name="T56" fmla="*/ 138 w 222"/>
              <a:gd name="T57" fmla="*/ 57 h 208"/>
              <a:gd name="T58" fmla="*/ 125 w 222"/>
              <a:gd name="T59" fmla="*/ 50 h 208"/>
              <a:gd name="T60" fmla="*/ 125 w 222"/>
              <a:gd name="T61" fmla="*/ 82 h 208"/>
              <a:gd name="T62" fmla="*/ 198 w 222"/>
              <a:gd name="T63" fmla="*/ 101 h 208"/>
              <a:gd name="T64" fmla="*/ 147 w 222"/>
              <a:gd name="T65" fmla="*/ 151 h 208"/>
              <a:gd name="T66" fmla="*/ 154 w 222"/>
              <a:gd name="T67" fmla="*/ 141 h 208"/>
              <a:gd name="T68" fmla="*/ 148 w 222"/>
              <a:gd name="T69" fmla="*/ 131 h 208"/>
              <a:gd name="T70" fmla="*/ 125 w 222"/>
              <a:gd name="T71" fmla="*/ 123 h 208"/>
              <a:gd name="T72" fmla="*/ 125 w 222"/>
              <a:gd name="T73" fmla="*/ 158 h 208"/>
              <a:gd name="T74" fmla="*/ 147 w 222"/>
              <a:gd name="T75" fmla="*/ 151 h 208"/>
              <a:gd name="T76" fmla="*/ 99 w 222"/>
              <a:gd name="T77" fmla="*/ 78 h 208"/>
              <a:gd name="T78" fmla="*/ 99 w 222"/>
              <a:gd name="T79" fmla="*/ 50 h 208"/>
              <a:gd name="T80" fmla="*/ 83 w 222"/>
              <a:gd name="T81" fmla="*/ 56 h 208"/>
              <a:gd name="T82" fmla="*/ 78 w 222"/>
              <a:gd name="T83" fmla="*/ 64 h 208"/>
              <a:gd name="T84" fmla="*/ 83 w 222"/>
              <a:gd name="T85" fmla="*/ 72 h 208"/>
              <a:gd name="T86" fmla="*/ 99 w 222"/>
              <a:gd name="T87" fmla="*/ 7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2" h="208">
                <a:moveTo>
                  <a:pt x="198" y="101"/>
                </a:moveTo>
                <a:cubicBezTo>
                  <a:pt x="214" y="110"/>
                  <a:pt x="222" y="121"/>
                  <a:pt x="222" y="135"/>
                </a:cubicBezTo>
                <a:cubicBezTo>
                  <a:pt x="222" y="143"/>
                  <a:pt x="219" y="150"/>
                  <a:pt x="213" y="157"/>
                </a:cubicBezTo>
                <a:cubicBezTo>
                  <a:pt x="207" y="164"/>
                  <a:pt x="200" y="169"/>
                  <a:pt x="191" y="174"/>
                </a:cubicBezTo>
                <a:cubicBezTo>
                  <a:pt x="182" y="178"/>
                  <a:pt x="172" y="181"/>
                  <a:pt x="162" y="183"/>
                </a:cubicBezTo>
                <a:cubicBezTo>
                  <a:pt x="152" y="185"/>
                  <a:pt x="140" y="187"/>
                  <a:pt x="125" y="187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81" y="186"/>
                  <a:pt x="67" y="184"/>
                  <a:pt x="56" y="182"/>
                </a:cubicBezTo>
                <a:cubicBezTo>
                  <a:pt x="45" y="179"/>
                  <a:pt x="36" y="176"/>
                  <a:pt x="28" y="171"/>
                </a:cubicBezTo>
                <a:cubicBezTo>
                  <a:pt x="20" y="167"/>
                  <a:pt x="14" y="162"/>
                  <a:pt x="10" y="157"/>
                </a:cubicBezTo>
                <a:cubicBezTo>
                  <a:pt x="5" y="152"/>
                  <a:pt x="2" y="145"/>
                  <a:pt x="0" y="138"/>
                </a:cubicBezTo>
                <a:cubicBezTo>
                  <a:pt x="72" y="133"/>
                  <a:pt x="72" y="133"/>
                  <a:pt x="72" y="133"/>
                </a:cubicBezTo>
                <a:cubicBezTo>
                  <a:pt x="74" y="140"/>
                  <a:pt x="77" y="145"/>
                  <a:pt x="81" y="149"/>
                </a:cubicBezTo>
                <a:cubicBezTo>
                  <a:pt x="84" y="152"/>
                  <a:pt x="90" y="155"/>
                  <a:pt x="99" y="157"/>
                </a:cubicBezTo>
                <a:cubicBezTo>
                  <a:pt x="99" y="118"/>
                  <a:pt x="99" y="118"/>
                  <a:pt x="99" y="118"/>
                </a:cubicBezTo>
                <a:cubicBezTo>
                  <a:pt x="75" y="114"/>
                  <a:pt x="58" y="111"/>
                  <a:pt x="48" y="108"/>
                </a:cubicBezTo>
                <a:cubicBezTo>
                  <a:pt x="38" y="105"/>
                  <a:pt x="29" y="100"/>
                  <a:pt x="21" y="93"/>
                </a:cubicBezTo>
                <a:cubicBezTo>
                  <a:pt x="14" y="86"/>
                  <a:pt x="10" y="78"/>
                  <a:pt x="10" y="69"/>
                </a:cubicBezTo>
                <a:cubicBezTo>
                  <a:pt x="10" y="56"/>
                  <a:pt x="18" y="45"/>
                  <a:pt x="33" y="36"/>
                </a:cubicBezTo>
                <a:cubicBezTo>
                  <a:pt x="47" y="27"/>
                  <a:pt x="69" y="22"/>
                  <a:pt x="99" y="21"/>
                </a:cubicBezTo>
                <a:cubicBezTo>
                  <a:pt x="99" y="0"/>
                  <a:pt x="99" y="0"/>
                  <a:pt x="99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21"/>
                  <a:pt x="125" y="21"/>
                  <a:pt x="125" y="21"/>
                </a:cubicBezTo>
                <a:cubicBezTo>
                  <a:pt x="152" y="22"/>
                  <a:pt x="172" y="26"/>
                  <a:pt x="186" y="33"/>
                </a:cubicBezTo>
                <a:cubicBezTo>
                  <a:pt x="200" y="40"/>
                  <a:pt x="209" y="49"/>
                  <a:pt x="214" y="61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4" y="62"/>
                  <a:pt x="141" y="59"/>
                  <a:pt x="138" y="57"/>
                </a:cubicBezTo>
                <a:cubicBezTo>
                  <a:pt x="136" y="54"/>
                  <a:pt x="131" y="52"/>
                  <a:pt x="125" y="50"/>
                </a:cubicBezTo>
                <a:cubicBezTo>
                  <a:pt x="125" y="82"/>
                  <a:pt x="125" y="82"/>
                  <a:pt x="125" y="82"/>
                </a:cubicBezTo>
                <a:cubicBezTo>
                  <a:pt x="161" y="88"/>
                  <a:pt x="185" y="94"/>
                  <a:pt x="198" y="101"/>
                </a:cubicBezTo>
                <a:close/>
                <a:moveTo>
                  <a:pt x="147" y="151"/>
                </a:moveTo>
                <a:cubicBezTo>
                  <a:pt x="152" y="148"/>
                  <a:pt x="154" y="145"/>
                  <a:pt x="154" y="141"/>
                </a:cubicBezTo>
                <a:cubicBezTo>
                  <a:pt x="154" y="137"/>
                  <a:pt x="152" y="134"/>
                  <a:pt x="148" y="131"/>
                </a:cubicBezTo>
                <a:cubicBezTo>
                  <a:pt x="144" y="128"/>
                  <a:pt x="137" y="125"/>
                  <a:pt x="125" y="123"/>
                </a:cubicBezTo>
                <a:cubicBezTo>
                  <a:pt x="125" y="158"/>
                  <a:pt x="125" y="158"/>
                  <a:pt x="125" y="158"/>
                </a:cubicBezTo>
                <a:cubicBezTo>
                  <a:pt x="135" y="157"/>
                  <a:pt x="142" y="155"/>
                  <a:pt x="147" y="151"/>
                </a:cubicBezTo>
                <a:close/>
                <a:moveTo>
                  <a:pt x="99" y="78"/>
                </a:moveTo>
                <a:cubicBezTo>
                  <a:pt x="99" y="50"/>
                  <a:pt x="99" y="50"/>
                  <a:pt x="99" y="50"/>
                </a:cubicBezTo>
                <a:cubicBezTo>
                  <a:pt x="91" y="51"/>
                  <a:pt x="86" y="53"/>
                  <a:pt x="83" y="56"/>
                </a:cubicBezTo>
                <a:cubicBezTo>
                  <a:pt x="80" y="58"/>
                  <a:pt x="78" y="61"/>
                  <a:pt x="78" y="64"/>
                </a:cubicBezTo>
                <a:cubicBezTo>
                  <a:pt x="78" y="67"/>
                  <a:pt x="80" y="70"/>
                  <a:pt x="83" y="72"/>
                </a:cubicBezTo>
                <a:cubicBezTo>
                  <a:pt x="86" y="75"/>
                  <a:pt x="91" y="77"/>
                  <a:pt x="99" y="78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59" name="Freeform 285"/>
          <p:cNvSpPr>
            <a:spLocks/>
          </p:cNvSpPr>
          <p:nvPr/>
        </p:nvSpPr>
        <p:spPr bwMode="auto">
          <a:xfrm>
            <a:off x="8154989" y="4378326"/>
            <a:ext cx="168275" cy="258763"/>
          </a:xfrm>
          <a:custGeom>
            <a:avLst/>
            <a:gdLst>
              <a:gd name="T0" fmla="*/ 0 w 70"/>
              <a:gd name="T1" fmla="*/ 42 h 108"/>
              <a:gd name="T2" fmla="*/ 0 w 70"/>
              <a:gd name="T3" fmla="*/ 108 h 108"/>
              <a:gd name="T4" fmla="*/ 70 w 70"/>
              <a:gd name="T5" fmla="*/ 67 h 108"/>
              <a:gd name="T6" fmla="*/ 70 w 70"/>
              <a:gd name="T7" fmla="*/ 0 h 108"/>
              <a:gd name="T8" fmla="*/ 0 w 70"/>
              <a:gd name="T9" fmla="*/ 42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108">
                <a:moveTo>
                  <a:pt x="0" y="42"/>
                </a:moveTo>
                <a:cubicBezTo>
                  <a:pt x="0" y="108"/>
                  <a:pt x="0" y="108"/>
                  <a:pt x="0" y="108"/>
                </a:cubicBezTo>
                <a:cubicBezTo>
                  <a:pt x="28" y="97"/>
                  <a:pt x="51" y="83"/>
                  <a:pt x="70" y="67"/>
                </a:cubicBezTo>
                <a:cubicBezTo>
                  <a:pt x="70" y="0"/>
                  <a:pt x="70" y="0"/>
                  <a:pt x="70" y="0"/>
                </a:cubicBezTo>
                <a:cubicBezTo>
                  <a:pt x="51" y="17"/>
                  <a:pt x="28" y="31"/>
                  <a:pt x="0" y="42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60" name="Freeform 286"/>
          <p:cNvSpPr>
            <a:spLocks/>
          </p:cNvSpPr>
          <p:nvPr/>
        </p:nvSpPr>
        <p:spPr bwMode="auto">
          <a:xfrm>
            <a:off x="7950201" y="4494214"/>
            <a:ext cx="165100" cy="196850"/>
          </a:xfrm>
          <a:custGeom>
            <a:avLst/>
            <a:gdLst>
              <a:gd name="T0" fmla="*/ 0 w 69"/>
              <a:gd name="T1" fmla="*/ 16 h 82"/>
              <a:gd name="T2" fmla="*/ 0 w 69"/>
              <a:gd name="T3" fmla="*/ 82 h 82"/>
              <a:gd name="T4" fmla="*/ 69 w 69"/>
              <a:gd name="T5" fmla="*/ 66 h 82"/>
              <a:gd name="T6" fmla="*/ 69 w 69"/>
              <a:gd name="T7" fmla="*/ 0 h 82"/>
              <a:gd name="T8" fmla="*/ 0 w 69"/>
              <a:gd name="T9" fmla="*/ 16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2">
                <a:moveTo>
                  <a:pt x="0" y="16"/>
                </a:moveTo>
                <a:cubicBezTo>
                  <a:pt x="0" y="82"/>
                  <a:pt x="0" y="82"/>
                  <a:pt x="0" y="82"/>
                </a:cubicBezTo>
                <a:cubicBezTo>
                  <a:pt x="25" y="79"/>
                  <a:pt x="48" y="74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48" y="7"/>
                  <a:pt x="25" y="12"/>
                  <a:pt x="0" y="16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61" name="Freeform 287"/>
          <p:cNvSpPr>
            <a:spLocks/>
          </p:cNvSpPr>
          <p:nvPr/>
        </p:nvSpPr>
        <p:spPr bwMode="auto">
          <a:xfrm>
            <a:off x="7539039" y="4495801"/>
            <a:ext cx="165100" cy="195263"/>
          </a:xfrm>
          <a:custGeom>
            <a:avLst/>
            <a:gdLst>
              <a:gd name="T0" fmla="*/ 0 w 69"/>
              <a:gd name="T1" fmla="*/ 0 h 81"/>
              <a:gd name="T2" fmla="*/ 0 w 69"/>
              <a:gd name="T3" fmla="*/ 66 h 81"/>
              <a:gd name="T4" fmla="*/ 69 w 69"/>
              <a:gd name="T5" fmla="*/ 81 h 81"/>
              <a:gd name="T6" fmla="*/ 69 w 69"/>
              <a:gd name="T7" fmla="*/ 15 h 81"/>
              <a:gd name="T8" fmla="*/ 0 w 69"/>
              <a:gd name="T9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1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22" y="73"/>
                  <a:pt x="45" y="78"/>
                  <a:pt x="69" y="81"/>
                </a:cubicBezTo>
                <a:cubicBezTo>
                  <a:pt x="69" y="15"/>
                  <a:pt x="69" y="15"/>
                  <a:pt x="69" y="15"/>
                </a:cubicBezTo>
                <a:cubicBezTo>
                  <a:pt x="45" y="12"/>
                  <a:pt x="22" y="7"/>
                  <a:pt x="0" y="0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62" name="Freeform 288"/>
          <p:cNvSpPr>
            <a:spLocks/>
          </p:cNvSpPr>
          <p:nvPr/>
        </p:nvSpPr>
        <p:spPr bwMode="auto">
          <a:xfrm>
            <a:off x="7745414" y="4533901"/>
            <a:ext cx="166688" cy="163513"/>
          </a:xfrm>
          <a:custGeom>
            <a:avLst/>
            <a:gdLst>
              <a:gd name="T0" fmla="*/ 33 w 69"/>
              <a:gd name="T1" fmla="*/ 2 h 68"/>
              <a:gd name="T2" fmla="*/ 0 w 69"/>
              <a:gd name="T3" fmla="*/ 1 h 68"/>
              <a:gd name="T4" fmla="*/ 0 w 69"/>
              <a:gd name="T5" fmla="*/ 67 h 68"/>
              <a:gd name="T6" fmla="*/ 33 w 69"/>
              <a:gd name="T7" fmla="*/ 68 h 68"/>
              <a:gd name="T8" fmla="*/ 69 w 69"/>
              <a:gd name="T9" fmla="*/ 67 h 68"/>
              <a:gd name="T10" fmla="*/ 69 w 69"/>
              <a:gd name="T11" fmla="*/ 0 h 68"/>
              <a:gd name="T12" fmla="*/ 33 w 69"/>
              <a:gd name="T13" fmla="*/ 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" h="68">
                <a:moveTo>
                  <a:pt x="33" y="2"/>
                </a:moveTo>
                <a:cubicBezTo>
                  <a:pt x="21" y="2"/>
                  <a:pt x="10" y="1"/>
                  <a:pt x="0" y="1"/>
                </a:cubicBezTo>
                <a:cubicBezTo>
                  <a:pt x="0" y="67"/>
                  <a:pt x="0" y="67"/>
                  <a:pt x="0" y="67"/>
                </a:cubicBezTo>
                <a:cubicBezTo>
                  <a:pt x="10" y="68"/>
                  <a:pt x="21" y="68"/>
                  <a:pt x="33" y="68"/>
                </a:cubicBezTo>
                <a:cubicBezTo>
                  <a:pt x="45" y="68"/>
                  <a:pt x="57" y="68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57" y="1"/>
                  <a:pt x="45" y="2"/>
                  <a:pt x="33" y="2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63" name="Freeform 289"/>
          <p:cNvSpPr>
            <a:spLocks/>
          </p:cNvSpPr>
          <p:nvPr/>
        </p:nvSpPr>
        <p:spPr bwMode="auto">
          <a:xfrm>
            <a:off x="7334251" y="4384676"/>
            <a:ext cx="166688" cy="255588"/>
          </a:xfrm>
          <a:custGeom>
            <a:avLst/>
            <a:gdLst>
              <a:gd name="T0" fmla="*/ 0 w 69"/>
              <a:gd name="T1" fmla="*/ 0 h 106"/>
              <a:gd name="T2" fmla="*/ 0 w 69"/>
              <a:gd name="T3" fmla="*/ 66 h 106"/>
              <a:gd name="T4" fmla="*/ 69 w 69"/>
              <a:gd name="T5" fmla="*/ 106 h 106"/>
              <a:gd name="T6" fmla="*/ 69 w 69"/>
              <a:gd name="T7" fmla="*/ 40 h 106"/>
              <a:gd name="T8" fmla="*/ 0 w 69"/>
              <a:gd name="T9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6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18" y="82"/>
                  <a:pt x="42" y="96"/>
                  <a:pt x="69" y="106"/>
                </a:cubicBezTo>
                <a:cubicBezTo>
                  <a:pt x="69" y="40"/>
                  <a:pt x="69" y="40"/>
                  <a:pt x="69" y="40"/>
                </a:cubicBezTo>
                <a:cubicBezTo>
                  <a:pt x="42" y="29"/>
                  <a:pt x="18" y="16"/>
                  <a:pt x="0" y="0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64" name="Freeform 290"/>
          <p:cNvSpPr>
            <a:spLocks/>
          </p:cNvSpPr>
          <p:nvPr/>
        </p:nvSpPr>
        <p:spPr bwMode="auto">
          <a:xfrm>
            <a:off x="7219951" y="4167189"/>
            <a:ext cx="74613" cy="341313"/>
          </a:xfrm>
          <a:custGeom>
            <a:avLst/>
            <a:gdLst>
              <a:gd name="T0" fmla="*/ 0 w 31"/>
              <a:gd name="T1" fmla="*/ 0 h 142"/>
              <a:gd name="T2" fmla="*/ 0 w 31"/>
              <a:gd name="T3" fmla="*/ 66 h 142"/>
              <a:gd name="T4" fmla="*/ 31 w 31"/>
              <a:gd name="T5" fmla="*/ 142 h 142"/>
              <a:gd name="T6" fmla="*/ 31 w 31"/>
              <a:gd name="T7" fmla="*/ 75 h 142"/>
              <a:gd name="T8" fmla="*/ 0 w 31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14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0" y="94"/>
                  <a:pt x="11" y="119"/>
                  <a:pt x="31" y="142"/>
                </a:cubicBezTo>
                <a:cubicBezTo>
                  <a:pt x="31" y="75"/>
                  <a:pt x="31" y="75"/>
                  <a:pt x="31" y="75"/>
                </a:cubicBezTo>
                <a:cubicBezTo>
                  <a:pt x="11" y="53"/>
                  <a:pt x="0" y="27"/>
                  <a:pt x="0" y="0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65" name="Freeform 291"/>
          <p:cNvSpPr>
            <a:spLocks/>
          </p:cNvSpPr>
          <p:nvPr/>
        </p:nvSpPr>
        <p:spPr bwMode="auto">
          <a:xfrm>
            <a:off x="8361364" y="4167189"/>
            <a:ext cx="69850" cy="331788"/>
          </a:xfrm>
          <a:custGeom>
            <a:avLst/>
            <a:gdLst>
              <a:gd name="T0" fmla="*/ 29 w 29"/>
              <a:gd name="T1" fmla="*/ 0 h 138"/>
              <a:gd name="T2" fmla="*/ 0 w 29"/>
              <a:gd name="T3" fmla="*/ 72 h 138"/>
              <a:gd name="T4" fmla="*/ 0 w 29"/>
              <a:gd name="T5" fmla="*/ 138 h 138"/>
              <a:gd name="T6" fmla="*/ 29 w 29"/>
              <a:gd name="T7" fmla="*/ 66 h 138"/>
              <a:gd name="T8" fmla="*/ 29 w 29"/>
              <a:gd name="T9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38">
                <a:moveTo>
                  <a:pt x="29" y="0"/>
                </a:moveTo>
                <a:cubicBezTo>
                  <a:pt x="29" y="26"/>
                  <a:pt x="18" y="50"/>
                  <a:pt x="0" y="72"/>
                </a:cubicBezTo>
                <a:cubicBezTo>
                  <a:pt x="0" y="138"/>
                  <a:pt x="0" y="138"/>
                  <a:pt x="0" y="138"/>
                </a:cubicBezTo>
                <a:cubicBezTo>
                  <a:pt x="18" y="117"/>
                  <a:pt x="29" y="92"/>
                  <a:pt x="29" y="66"/>
                </a:cubicBezTo>
                <a:lnTo>
                  <a:pt x="29" y="0"/>
                </a:ln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66" name="Freeform 292"/>
          <p:cNvSpPr>
            <a:spLocks/>
          </p:cNvSpPr>
          <p:nvPr/>
        </p:nvSpPr>
        <p:spPr bwMode="auto">
          <a:xfrm>
            <a:off x="7500939" y="4481514"/>
            <a:ext cx="38100" cy="173038"/>
          </a:xfrm>
          <a:custGeom>
            <a:avLst/>
            <a:gdLst>
              <a:gd name="T0" fmla="*/ 0 w 16"/>
              <a:gd name="T1" fmla="*/ 0 h 72"/>
              <a:gd name="T2" fmla="*/ 0 w 16"/>
              <a:gd name="T3" fmla="*/ 66 h 72"/>
              <a:gd name="T4" fmla="*/ 16 w 16"/>
              <a:gd name="T5" fmla="*/ 72 h 72"/>
              <a:gd name="T6" fmla="*/ 16 w 16"/>
              <a:gd name="T7" fmla="*/ 6 h 72"/>
              <a:gd name="T8" fmla="*/ 0 w 16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5" y="68"/>
                  <a:pt x="11" y="70"/>
                  <a:pt x="16" y="72"/>
                </a:cubicBezTo>
                <a:cubicBezTo>
                  <a:pt x="16" y="6"/>
                  <a:pt x="16" y="6"/>
                  <a:pt x="16" y="6"/>
                </a:cubicBezTo>
                <a:cubicBezTo>
                  <a:pt x="11" y="4"/>
                  <a:pt x="5" y="2"/>
                  <a:pt x="0" y="0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67" name="Freeform 293"/>
          <p:cNvSpPr>
            <a:spLocks/>
          </p:cNvSpPr>
          <p:nvPr/>
        </p:nvSpPr>
        <p:spPr bwMode="auto">
          <a:xfrm>
            <a:off x="8323264" y="4340226"/>
            <a:ext cx="38100" cy="198438"/>
          </a:xfrm>
          <a:custGeom>
            <a:avLst/>
            <a:gdLst>
              <a:gd name="T0" fmla="*/ 0 w 16"/>
              <a:gd name="T1" fmla="*/ 16 h 83"/>
              <a:gd name="T2" fmla="*/ 0 w 16"/>
              <a:gd name="T3" fmla="*/ 83 h 83"/>
              <a:gd name="T4" fmla="*/ 16 w 16"/>
              <a:gd name="T5" fmla="*/ 66 h 83"/>
              <a:gd name="T6" fmla="*/ 16 w 16"/>
              <a:gd name="T7" fmla="*/ 0 h 83"/>
              <a:gd name="T8" fmla="*/ 0 w 16"/>
              <a:gd name="T9" fmla="*/ 1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3">
                <a:moveTo>
                  <a:pt x="0" y="16"/>
                </a:moveTo>
                <a:cubicBezTo>
                  <a:pt x="0" y="83"/>
                  <a:pt x="0" y="83"/>
                  <a:pt x="0" y="83"/>
                </a:cubicBezTo>
                <a:cubicBezTo>
                  <a:pt x="6" y="78"/>
                  <a:pt x="11" y="72"/>
                  <a:pt x="16" y="66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6"/>
                  <a:pt x="6" y="11"/>
                  <a:pt x="0" y="16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68" name="Freeform 294"/>
          <p:cNvSpPr>
            <a:spLocks/>
          </p:cNvSpPr>
          <p:nvPr/>
        </p:nvSpPr>
        <p:spPr bwMode="auto">
          <a:xfrm>
            <a:off x="8115301" y="4479926"/>
            <a:ext cx="39688" cy="173038"/>
          </a:xfrm>
          <a:custGeom>
            <a:avLst/>
            <a:gdLst>
              <a:gd name="T0" fmla="*/ 0 w 16"/>
              <a:gd name="T1" fmla="*/ 6 h 72"/>
              <a:gd name="T2" fmla="*/ 0 w 16"/>
              <a:gd name="T3" fmla="*/ 72 h 72"/>
              <a:gd name="T4" fmla="*/ 16 w 16"/>
              <a:gd name="T5" fmla="*/ 66 h 72"/>
              <a:gd name="T6" fmla="*/ 16 w 16"/>
              <a:gd name="T7" fmla="*/ 0 h 72"/>
              <a:gd name="T8" fmla="*/ 0 w 16"/>
              <a:gd name="T9" fmla="*/ 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2">
                <a:moveTo>
                  <a:pt x="0" y="6"/>
                </a:moveTo>
                <a:cubicBezTo>
                  <a:pt x="0" y="72"/>
                  <a:pt x="0" y="72"/>
                  <a:pt x="0" y="72"/>
                </a:cubicBezTo>
                <a:cubicBezTo>
                  <a:pt x="6" y="70"/>
                  <a:pt x="11" y="68"/>
                  <a:pt x="16" y="66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2"/>
                  <a:pt x="6" y="4"/>
                  <a:pt x="0" y="6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69" name="Freeform 295"/>
          <p:cNvSpPr>
            <a:spLocks/>
          </p:cNvSpPr>
          <p:nvPr/>
        </p:nvSpPr>
        <p:spPr bwMode="auto">
          <a:xfrm>
            <a:off x="7294564" y="4346576"/>
            <a:ext cx="39688" cy="196850"/>
          </a:xfrm>
          <a:custGeom>
            <a:avLst/>
            <a:gdLst>
              <a:gd name="T0" fmla="*/ 0 w 17"/>
              <a:gd name="T1" fmla="*/ 0 h 82"/>
              <a:gd name="T2" fmla="*/ 0 w 17"/>
              <a:gd name="T3" fmla="*/ 67 h 82"/>
              <a:gd name="T4" fmla="*/ 17 w 17"/>
              <a:gd name="T5" fmla="*/ 82 h 82"/>
              <a:gd name="T6" fmla="*/ 17 w 17"/>
              <a:gd name="T7" fmla="*/ 16 h 82"/>
              <a:gd name="T8" fmla="*/ 0 w 17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8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5" y="72"/>
                  <a:pt x="11" y="77"/>
                  <a:pt x="17" y="82"/>
                </a:cubicBezTo>
                <a:cubicBezTo>
                  <a:pt x="17" y="16"/>
                  <a:pt x="17" y="16"/>
                  <a:pt x="17" y="16"/>
                </a:cubicBezTo>
                <a:cubicBezTo>
                  <a:pt x="11" y="11"/>
                  <a:pt x="5" y="6"/>
                  <a:pt x="0" y="0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70" name="Freeform 296"/>
          <p:cNvSpPr>
            <a:spLocks/>
          </p:cNvSpPr>
          <p:nvPr/>
        </p:nvSpPr>
        <p:spPr bwMode="auto">
          <a:xfrm>
            <a:off x="7912101" y="4532314"/>
            <a:ext cx="38100" cy="163513"/>
          </a:xfrm>
          <a:custGeom>
            <a:avLst/>
            <a:gdLst>
              <a:gd name="T0" fmla="*/ 0 w 16"/>
              <a:gd name="T1" fmla="*/ 1 h 68"/>
              <a:gd name="T2" fmla="*/ 0 w 16"/>
              <a:gd name="T3" fmla="*/ 68 h 68"/>
              <a:gd name="T4" fmla="*/ 16 w 16"/>
              <a:gd name="T5" fmla="*/ 66 h 68"/>
              <a:gd name="T6" fmla="*/ 16 w 16"/>
              <a:gd name="T7" fmla="*/ 0 h 68"/>
              <a:gd name="T8" fmla="*/ 0 w 16"/>
              <a:gd name="T9" fmla="*/ 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8">
                <a:moveTo>
                  <a:pt x="0" y="1"/>
                </a:moveTo>
                <a:cubicBezTo>
                  <a:pt x="0" y="68"/>
                  <a:pt x="0" y="68"/>
                  <a:pt x="0" y="68"/>
                </a:cubicBezTo>
                <a:cubicBezTo>
                  <a:pt x="5" y="67"/>
                  <a:pt x="11" y="67"/>
                  <a:pt x="16" y="66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0"/>
                  <a:pt x="5" y="1"/>
                  <a:pt x="0" y="1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71" name="Freeform 297"/>
          <p:cNvSpPr>
            <a:spLocks/>
          </p:cNvSpPr>
          <p:nvPr/>
        </p:nvSpPr>
        <p:spPr bwMode="auto">
          <a:xfrm>
            <a:off x="7704139" y="4532314"/>
            <a:ext cx="41275" cy="163513"/>
          </a:xfrm>
          <a:custGeom>
            <a:avLst/>
            <a:gdLst>
              <a:gd name="T0" fmla="*/ 0 w 17"/>
              <a:gd name="T1" fmla="*/ 0 h 68"/>
              <a:gd name="T2" fmla="*/ 0 w 17"/>
              <a:gd name="T3" fmla="*/ 66 h 68"/>
              <a:gd name="T4" fmla="*/ 17 w 17"/>
              <a:gd name="T5" fmla="*/ 68 h 68"/>
              <a:gd name="T6" fmla="*/ 17 w 17"/>
              <a:gd name="T7" fmla="*/ 2 h 68"/>
              <a:gd name="T8" fmla="*/ 0 w 17"/>
              <a:gd name="T9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68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6" y="67"/>
                  <a:pt x="11" y="68"/>
                  <a:pt x="17" y="68"/>
                </a:cubicBezTo>
                <a:cubicBezTo>
                  <a:pt x="17" y="2"/>
                  <a:pt x="17" y="2"/>
                  <a:pt x="17" y="2"/>
                </a:cubicBezTo>
                <a:cubicBezTo>
                  <a:pt x="11" y="1"/>
                  <a:pt x="6" y="1"/>
                  <a:pt x="0" y="0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72" name="Freeform 298"/>
          <p:cNvSpPr>
            <a:spLocks noEditPoints="1"/>
          </p:cNvSpPr>
          <p:nvPr/>
        </p:nvSpPr>
        <p:spPr bwMode="auto">
          <a:xfrm>
            <a:off x="7310439" y="3557589"/>
            <a:ext cx="1211263" cy="746125"/>
          </a:xfrm>
          <a:custGeom>
            <a:avLst/>
            <a:gdLst>
              <a:gd name="T0" fmla="*/ 252 w 504"/>
              <a:gd name="T1" fmla="*/ 0 h 310"/>
              <a:gd name="T2" fmla="*/ 504 w 504"/>
              <a:gd name="T3" fmla="*/ 155 h 310"/>
              <a:gd name="T4" fmla="*/ 252 w 504"/>
              <a:gd name="T5" fmla="*/ 310 h 310"/>
              <a:gd name="T6" fmla="*/ 0 w 504"/>
              <a:gd name="T7" fmla="*/ 155 h 310"/>
              <a:gd name="T8" fmla="*/ 252 w 504"/>
              <a:gd name="T9" fmla="*/ 0 h 310"/>
              <a:gd name="T10" fmla="*/ 252 w 504"/>
              <a:gd name="T11" fmla="*/ 273 h 310"/>
              <a:gd name="T12" fmla="*/ 444 w 504"/>
              <a:gd name="T13" fmla="*/ 155 h 310"/>
              <a:gd name="T14" fmla="*/ 252 w 504"/>
              <a:gd name="T15" fmla="*/ 37 h 310"/>
              <a:gd name="T16" fmla="*/ 60 w 504"/>
              <a:gd name="T17" fmla="*/ 155 h 310"/>
              <a:gd name="T18" fmla="*/ 252 w 504"/>
              <a:gd name="T19" fmla="*/ 273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4" h="310">
                <a:moveTo>
                  <a:pt x="252" y="0"/>
                </a:moveTo>
                <a:cubicBezTo>
                  <a:pt x="391" y="0"/>
                  <a:pt x="504" y="70"/>
                  <a:pt x="504" y="155"/>
                </a:cubicBezTo>
                <a:cubicBezTo>
                  <a:pt x="504" y="241"/>
                  <a:pt x="391" y="310"/>
                  <a:pt x="252" y="310"/>
                </a:cubicBezTo>
                <a:cubicBezTo>
                  <a:pt x="112" y="310"/>
                  <a:pt x="0" y="241"/>
                  <a:pt x="0" y="155"/>
                </a:cubicBezTo>
                <a:cubicBezTo>
                  <a:pt x="0" y="70"/>
                  <a:pt x="112" y="0"/>
                  <a:pt x="252" y="0"/>
                </a:cubicBezTo>
                <a:close/>
                <a:moveTo>
                  <a:pt x="252" y="273"/>
                </a:moveTo>
                <a:cubicBezTo>
                  <a:pt x="358" y="273"/>
                  <a:pt x="444" y="221"/>
                  <a:pt x="444" y="155"/>
                </a:cubicBezTo>
                <a:cubicBezTo>
                  <a:pt x="444" y="90"/>
                  <a:pt x="358" y="37"/>
                  <a:pt x="252" y="37"/>
                </a:cubicBezTo>
                <a:cubicBezTo>
                  <a:pt x="146" y="37"/>
                  <a:pt x="60" y="90"/>
                  <a:pt x="60" y="155"/>
                </a:cubicBezTo>
                <a:cubicBezTo>
                  <a:pt x="60" y="221"/>
                  <a:pt x="146" y="273"/>
                  <a:pt x="252" y="273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73" name="Freeform 299"/>
          <p:cNvSpPr>
            <a:spLocks noEditPoints="1"/>
          </p:cNvSpPr>
          <p:nvPr/>
        </p:nvSpPr>
        <p:spPr bwMode="auto">
          <a:xfrm>
            <a:off x="7837489" y="3798889"/>
            <a:ext cx="182563" cy="261938"/>
          </a:xfrm>
          <a:custGeom>
            <a:avLst/>
            <a:gdLst>
              <a:gd name="T0" fmla="*/ 5 w 76"/>
              <a:gd name="T1" fmla="*/ 6 h 109"/>
              <a:gd name="T2" fmla="*/ 21 w 76"/>
              <a:gd name="T3" fmla="*/ 0 h 109"/>
              <a:gd name="T4" fmla="*/ 21 w 76"/>
              <a:gd name="T5" fmla="*/ 29 h 109"/>
              <a:gd name="T6" fmla="*/ 5 w 76"/>
              <a:gd name="T7" fmla="*/ 23 h 109"/>
              <a:gd name="T8" fmla="*/ 0 w 76"/>
              <a:gd name="T9" fmla="*/ 14 h 109"/>
              <a:gd name="T10" fmla="*/ 5 w 76"/>
              <a:gd name="T11" fmla="*/ 6 h 109"/>
              <a:gd name="T12" fmla="*/ 47 w 76"/>
              <a:gd name="T13" fmla="*/ 109 h 109"/>
              <a:gd name="T14" fmla="*/ 69 w 76"/>
              <a:gd name="T15" fmla="*/ 102 h 109"/>
              <a:gd name="T16" fmla="*/ 76 w 76"/>
              <a:gd name="T17" fmla="*/ 91 h 109"/>
              <a:gd name="T18" fmla="*/ 70 w 76"/>
              <a:gd name="T19" fmla="*/ 81 h 109"/>
              <a:gd name="T20" fmla="*/ 47 w 76"/>
              <a:gd name="T21" fmla="*/ 73 h 109"/>
              <a:gd name="T22" fmla="*/ 47 w 76"/>
              <a:gd name="T23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6" h="109">
                <a:moveTo>
                  <a:pt x="5" y="6"/>
                </a:moveTo>
                <a:cubicBezTo>
                  <a:pt x="8" y="4"/>
                  <a:pt x="13" y="2"/>
                  <a:pt x="21" y="0"/>
                </a:cubicBezTo>
                <a:cubicBezTo>
                  <a:pt x="21" y="29"/>
                  <a:pt x="21" y="29"/>
                  <a:pt x="21" y="29"/>
                </a:cubicBezTo>
                <a:cubicBezTo>
                  <a:pt x="13" y="27"/>
                  <a:pt x="8" y="25"/>
                  <a:pt x="5" y="23"/>
                </a:cubicBezTo>
                <a:cubicBezTo>
                  <a:pt x="2" y="20"/>
                  <a:pt x="0" y="17"/>
                  <a:pt x="0" y="14"/>
                </a:cubicBezTo>
                <a:cubicBezTo>
                  <a:pt x="0" y="11"/>
                  <a:pt x="2" y="8"/>
                  <a:pt x="5" y="6"/>
                </a:cubicBezTo>
                <a:close/>
                <a:moveTo>
                  <a:pt x="47" y="109"/>
                </a:moveTo>
                <a:cubicBezTo>
                  <a:pt x="57" y="107"/>
                  <a:pt x="64" y="105"/>
                  <a:pt x="69" y="102"/>
                </a:cubicBezTo>
                <a:cubicBezTo>
                  <a:pt x="74" y="98"/>
                  <a:pt x="76" y="95"/>
                  <a:pt x="76" y="91"/>
                </a:cubicBezTo>
                <a:cubicBezTo>
                  <a:pt x="76" y="87"/>
                  <a:pt x="74" y="84"/>
                  <a:pt x="70" y="81"/>
                </a:cubicBezTo>
                <a:cubicBezTo>
                  <a:pt x="66" y="78"/>
                  <a:pt x="58" y="76"/>
                  <a:pt x="47" y="73"/>
                </a:cubicBezTo>
                <a:lnTo>
                  <a:pt x="47" y="109"/>
                </a:lnTo>
                <a:close/>
              </a:path>
            </a:pathLst>
          </a:custGeom>
          <a:solidFill>
            <a:srgbClr val="FDCF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74" name="Freeform 300"/>
          <p:cNvSpPr>
            <a:spLocks noEditPoints="1"/>
          </p:cNvSpPr>
          <p:nvPr/>
        </p:nvSpPr>
        <p:spPr bwMode="auto">
          <a:xfrm>
            <a:off x="7454901" y="3646489"/>
            <a:ext cx="923925" cy="568325"/>
          </a:xfrm>
          <a:custGeom>
            <a:avLst/>
            <a:gdLst>
              <a:gd name="T0" fmla="*/ 192 w 384"/>
              <a:gd name="T1" fmla="*/ 0 h 236"/>
              <a:gd name="T2" fmla="*/ 384 w 384"/>
              <a:gd name="T3" fmla="*/ 118 h 236"/>
              <a:gd name="T4" fmla="*/ 192 w 384"/>
              <a:gd name="T5" fmla="*/ 236 h 236"/>
              <a:gd name="T6" fmla="*/ 0 w 384"/>
              <a:gd name="T7" fmla="*/ 118 h 236"/>
              <a:gd name="T8" fmla="*/ 192 w 384"/>
              <a:gd name="T9" fmla="*/ 0 h 236"/>
              <a:gd name="T10" fmla="*/ 294 w 384"/>
              <a:gd name="T11" fmla="*/ 170 h 236"/>
              <a:gd name="T12" fmla="*/ 302 w 384"/>
              <a:gd name="T13" fmla="*/ 148 h 236"/>
              <a:gd name="T14" fmla="*/ 278 w 384"/>
              <a:gd name="T15" fmla="*/ 114 h 236"/>
              <a:gd name="T16" fmla="*/ 206 w 384"/>
              <a:gd name="T17" fmla="*/ 96 h 236"/>
              <a:gd name="T18" fmla="*/ 206 w 384"/>
              <a:gd name="T19" fmla="*/ 64 h 236"/>
              <a:gd name="T20" fmla="*/ 219 w 384"/>
              <a:gd name="T21" fmla="*/ 70 h 236"/>
              <a:gd name="T22" fmla="*/ 228 w 384"/>
              <a:gd name="T23" fmla="*/ 81 h 236"/>
              <a:gd name="T24" fmla="*/ 295 w 384"/>
              <a:gd name="T25" fmla="*/ 74 h 236"/>
              <a:gd name="T26" fmla="*/ 267 w 384"/>
              <a:gd name="T27" fmla="*/ 46 h 236"/>
              <a:gd name="T28" fmla="*/ 206 w 384"/>
              <a:gd name="T29" fmla="*/ 35 h 236"/>
              <a:gd name="T30" fmla="*/ 206 w 384"/>
              <a:gd name="T31" fmla="*/ 13 h 236"/>
              <a:gd name="T32" fmla="*/ 180 w 384"/>
              <a:gd name="T33" fmla="*/ 13 h 236"/>
              <a:gd name="T34" fmla="*/ 180 w 384"/>
              <a:gd name="T35" fmla="*/ 35 h 236"/>
              <a:gd name="T36" fmla="*/ 113 w 384"/>
              <a:gd name="T37" fmla="*/ 49 h 236"/>
              <a:gd name="T38" fmla="*/ 91 w 384"/>
              <a:gd name="T39" fmla="*/ 82 h 236"/>
              <a:gd name="T40" fmla="*/ 102 w 384"/>
              <a:gd name="T41" fmla="*/ 106 h 236"/>
              <a:gd name="T42" fmla="*/ 128 w 384"/>
              <a:gd name="T43" fmla="*/ 121 h 236"/>
              <a:gd name="T44" fmla="*/ 180 w 384"/>
              <a:gd name="T45" fmla="*/ 132 h 236"/>
              <a:gd name="T46" fmla="*/ 180 w 384"/>
              <a:gd name="T47" fmla="*/ 170 h 236"/>
              <a:gd name="T48" fmla="*/ 162 w 384"/>
              <a:gd name="T49" fmla="*/ 162 h 236"/>
              <a:gd name="T50" fmla="*/ 153 w 384"/>
              <a:gd name="T51" fmla="*/ 146 h 236"/>
              <a:gd name="T52" fmla="*/ 81 w 384"/>
              <a:gd name="T53" fmla="*/ 151 h 236"/>
              <a:gd name="T54" fmla="*/ 90 w 384"/>
              <a:gd name="T55" fmla="*/ 170 h 236"/>
              <a:gd name="T56" fmla="*/ 109 w 384"/>
              <a:gd name="T57" fmla="*/ 185 h 236"/>
              <a:gd name="T58" fmla="*/ 137 w 384"/>
              <a:gd name="T59" fmla="*/ 195 h 236"/>
              <a:gd name="T60" fmla="*/ 180 w 384"/>
              <a:gd name="T61" fmla="*/ 200 h 236"/>
              <a:gd name="T62" fmla="*/ 180 w 384"/>
              <a:gd name="T63" fmla="*/ 221 h 236"/>
              <a:gd name="T64" fmla="*/ 206 w 384"/>
              <a:gd name="T65" fmla="*/ 221 h 236"/>
              <a:gd name="T66" fmla="*/ 206 w 384"/>
              <a:gd name="T67" fmla="*/ 200 h 236"/>
              <a:gd name="T68" fmla="*/ 243 w 384"/>
              <a:gd name="T69" fmla="*/ 197 h 236"/>
              <a:gd name="T70" fmla="*/ 272 w 384"/>
              <a:gd name="T71" fmla="*/ 187 h 236"/>
              <a:gd name="T72" fmla="*/ 294 w 384"/>
              <a:gd name="T73" fmla="*/ 17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4" h="236">
                <a:moveTo>
                  <a:pt x="192" y="0"/>
                </a:moveTo>
                <a:cubicBezTo>
                  <a:pt x="298" y="0"/>
                  <a:pt x="384" y="53"/>
                  <a:pt x="384" y="118"/>
                </a:cubicBezTo>
                <a:cubicBezTo>
                  <a:pt x="384" y="184"/>
                  <a:pt x="298" y="236"/>
                  <a:pt x="192" y="236"/>
                </a:cubicBezTo>
                <a:cubicBezTo>
                  <a:pt x="86" y="236"/>
                  <a:pt x="0" y="184"/>
                  <a:pt x="0" y="118"/>
                </a:cubicBezTo>
                <a:cubicBezTo>
                  <a:pt x="0" y="53"/>
                  <a:pt x="86" y="0"/>
                  <a:pt x="192" y="0"/>
                </a:cubicBezTo>
                <a:close/>
                <a:moveTo>
                  <a:pt x="294" y="170"/>
                </a:moveTo>
                <a:cubicBezTo>
                  <a:pt x="300" y="164"/>
                  <a:pt x="302" y="156"/>
                  <a:pt x="302" y="148"/>
                </a:cubicBezTo>
                <a:cubicBezTo>
                  <a:pt x="302" y="135"/>
                  <a:pt x="294" y="123"/>
                  <a:pt x="278" y="114"/>
                </a:cubicBezTo>
                <a:cubicBezTo>
                  <a:pt x="266" y="108"/>
                  <a:pt x="242" y="102"/>
                  <a:pt x="206" y="96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12" y="66"/>
                  <a:pt x="216" y="68"/>
                  <a:pt x="219" y="70"/>
                </a:cubicBezTo>
                <a:cubicBezTo>
                  <a:pt x="222" y="72"/>
                  <a:pt x="225" y="76"/>
                  <a:pt x="228" y="81"/>
                </a:cubicBezTo>
                <a:cubicBezTo>
                  <a:pt x="295" y="74"/>
                  <a:pt x="295" y="74"/>
                  <a:pt x="295" y="74"/>
                </a:cubicBezTo>
                <a:cubicBezTo>
                  <a:pt x="290" y="63"/>
                  <a:pt x="281" y="53"/>
                  <a:pt x="267" y="46"/>
                </a:cubicBezTo>
                <a:cubicBezTo>
                  <a:pt x="253" y="40"/>
                  <a:pt x="232" y="36"/>
                  <a:pt x="206" y="35"/>
                </a:cubicBezTo>
                <a:cubicBezTo>
                  <a:pt x="206" y="13"/>
                  <a:pt x="206" y="13"/>
                  <a:pt x="206" y="13"/>
                </a:cubicBezTo>
                <a:cubicBezTo>
                  <a:pt x="180" y="13"/>
                  <a:pt x="180" y="13"/>
                  <a:pt x="180" y="13"/>
                </a:cubicBezTo>
                <a:cubicBezTo>
                  <a:pt x="180" y="35"/>
                  <a:pt x="180" y="35"/>
                  <a:pt x="180" y="35"/>
                </a:cubicBezTo>
                <a:cubicBezTo>
                  <a:pt x="150" y="36"/>
                  <a:pt x="128" y="41"/>
                  <a:pt x="113" y="49"/>
                </a:cubicBezTo>
                <a:cubicBezTo>
                  <a:pt x="99" y="58"/>
                  <a:pt x="91" y="69"/>
                  <a:pt x="91" y="82"/>
                </a:cubicBezTo>
                <a:cubicBezTo>
                  <a:pt x="91" y="92"/>
                  <a:pt x="95" y="100"/>
                  <a:pt x="102" y="106"/>
                </a:cubicBezTo>
                <a:cubicBezTo>
                  <a:pt x="110" y="113"/>
                  <a:pt x="118" y="118"/>
                  <a:pt x="128" y="121"/>
                </a:cubicBezTo>
                <a:cubicBezTo>
                  <a:pt x="138" y="124"/>
                  <a:pt x="156" y="127"/>
                  <a:pt x="180" y="132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1" y="168"/>
                  <a:pt x="165" y="165"/>
                  <a:pt x="162" y="162"/>
                </a:cubicBezTo>
                <a:cubicBezTo>
                  <a:pt x="158" y="159"/>
                  <a:pt x="155" y="153"/>
                  <a:pt x="153" y="146"/>
                </a:cubicBezTo>
                <a:cubicBezTo>
                  <a:pt x="81" y="151"/>
                  <a:pt x="81" y="151"/>
                  <a:pt x="81" y="151"/>
                </a:cubicBezTo>
                <a:cubicBezTo>
                  <a:pt x="83" y="159"/>
                  <a:pt x="86" y="165"/>
                  <a:pt x="90" y="170"/>
                </a:cubicBezTo>
                <a:cubicBezTo>
                  <a:pt x="95" y="175"/>
                  <a:pt x="101" y="180"/>
                  <a:pt x="109" y="185"/>
                </a:cubicBezTo>
                <a:cubicBezTo>
                  <a:pt x="117" y="189"/>
                  <a:pt x="126" y="193"/>
                  <a:pt x="137" y="195"/>
                </a:cubicBezTo>
                <a:cubicBezTo>
                  <a:pt x="148" y="198"/>
                  <a:pt x="162" y="199"/>
                  <a:pt x="180" y="200"/>
                </a:cubicBezTo>
                <a:cubicBezTo>
                  <a:pt x="180" y="221"/>
                  <a:pt x="180" y="221"/>
                  <a:pt x="180" y="221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06" y="200"/>
                  <a:pt x="206" y="200"/>
                  <a:pt x="206" y="200"/>
                </a:cubicBezTo>
                <a:cubicBezTo>
                  <a:pt x="220" y="200"/>
                  <a:pt x="233" y="199"/>
                  <a:pt x="243" y="197"/>
                </a:cubicBezTo>
                <a:cubicBezTo>
                  <a:pt x="253" y="195"/>
                  <a:pt x="263" y="191"/>
                  <a:pt x="272" y="187"/>
                </a:cubicBezTo>
                <a:cubicBezTo>
                  <a:pt x="281" y="182"/>
                  <a:pt x="288" y="177"/>
                  <a:pt x="294" y="170"/>
                </a:cubicBezTo>
                <a:close/>
              </a:path>
            </a:pathLst>
          </a:custGeom>
          <a:solidFill>
            <a:srgbClr val="FDCF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75" name="Freeform 301"/>
          <p:cNvSpPr>
            <a:spLocks noEditPoints="1"/>
          </p:cNvSpPr>
          <p:nvPr/>
        </p:nvSpPr>
        <p:spPr bwMode="auto">
          <a:xfrm>
            <a:off x="7650164" y="3678239"/>
            <a:ext cx="530225" cy="500063"/>
          </a:xfrm>
          <a:custGeom>
            <a:avLst/>
            <a:gdLst>
              <a:gd name="T0" fmla="*/ 197 w 221"/>
              <a:gd name="T1" fmla="*/ 101 h 208"/>
              <a:gd name="T2" fmla="*/ 221 w 221"/>
              <a:gd name="T3" fmla="*/ 135 h 208"/>
              <a:gd name="T4" fmla="*/ 213 w 221"/>
              <a:gd name="T5" fmla="*/ 157 h 208"/>
              <a:gd name="T6" fmla="*/ 191 w 221"/>
              <a:gd name="T7" fmla="*/ 174 h 208"/>
              <a:gd name="T8" fmla="*/ 162 w 221"/>
              <a:gd name="T9" fmla="*/ 184 h 208"/>
              <a:gd name="T10" fmla="*/ 125 w 221"/>
              <a:gd name="T11" fmla="*/ 187 h 208"/>
              <a:gd name="T12" fmla="*/ 125 w 221"/>
              <a:gd name="T13" fmla="*/ 208 h 208"/>
              <a:gd name="T14" fmla="*/ 99 w 221"/>
              <a:gd name="T15" fmla="*/ 208 h 208"/>
              <a:gd name="T16" fmla="*/ 99 w 221"/>
              <a:gd name="T17" fmla="*/ 187 h 208"/>
              <a:gd name="T18" fmla="*/ 56 w 221"/>
              <a:gd name="T19" fmla="*/ 182 h 208"/>
              <a:gd name="T20" fmla="*/ 28 w 221"/>
              <a:gd name="T21" fmla="*/ 172 h 208"/>
              <a:gd name="T22" fmla="*/ 9 w 221"/>
              <a:gd name="T23" fmla="*/ 157 h 208"/>
              <a:gd name="T24" fmla="*/ 0 w 221"/>
              <a:gd name="T25" fmla="*/ 138 h 208"/>
              <a:gd name="T26" fmla="*/ 72 w 221"/>
              <a:gd name="T27" fmla="*/ 133 h 208"/>
              <a:gd name="T28" fmla="*/ 81 w 221"/>
              <a:gd name="T29" fmla="*/ 149 h 208"/>
              <a:gd name="T30" fmla="*/ 99 w 221"/>
              <a:gd name="T31" fmla="*/ 157 h 208"/>
              <a:gd name="T32" fmla="*/ 99 w 221"/>
              <a:gd name="T33" fmla="*/ 119 h 208"/>
              <a:gd name="T34" fmla="*/ 47 w 221"/>
              <a:gd name="T35" fmla="*/ 108 h 208"/>
              <a:gd name="T36" fmla="*/ 21 w 221"/>
              <a:gd name="T37" fmla="*/ 93 h 208"/>
              <a:gd name="T38" fmla="*/ 10 w 221"/>
              <a:gd name="T39" fmla="*/ 69 h 208"/>
              <a:gd name="T40" fmla="*/ 32 w 221"/>
              <a:gd name="T41" fmla="*/ 36 h 208"/>
              <a:gd name="T42" fmla="*/ 99 w 221"/>
              <a:gd name="T43" fmla="*/ 22 h 208"/>
              <a:gd name="T44" fmla="*/ 99 w 221"/>
              <a:gd name="T45" fmla="*/ 0 h 208"/>
              <a:gd name="T46" fmla="*/ 125 w 221"/>
              <a:gd name="T47" fmla="*/ 0 h 208"/>
              <a:gd name="T48" fmla="*/ 125 w 221"/>
              <a:gd name="T49" fmla="*/ 22 h 208"/>
              <a:gd name="T50" fmla="*/ 186 w 221"/>
              <a:gd name="T51" fmla="*/ 33 h 208"/>
              <a:gd name="T52" fmla="*/ 214 w 221"/>
              <a:gd name="T53" fmla="*/ 61 h 208"/>
              <a:gd name="T54" fmla="*/ 147 w 221"/>
              <a:gd name="T55" fmla="*/ 68 h 208"/>
              <a:gd name="T56" fmla="*/ 138 w 221"/>
              <a:gd name="T57" fmla="*/ 57 h 208"/>
              <a:gd name="T58" fmla="*/ 125 w 221"/>
              <a:gd name="T59" fmla="*/ 51 h 208"/>
              <a:gd name="T60" fmla="*/ 125 w 221"/>
              <a:gd name="T61" fmla="*/ 83 h 208"/>
              <a:gd name="T62" fmla="*/ 197 w 221"/>
              <a:gd name="T63" fmla="*/ 101 h 208"/>
              <a:gd name="T64" fmla="*/ 147 w 221"/>
              <a:gd name="T65" fmla="*/ 152 h 208"/>
              <a:gd name="T66" fmla="*/ 154 w 221"/>
              <a:gd name="T67" fmla="*/ 141 h 208"/>
              <a:gd name="T68" fmla="*/ 148 w 221"/>
              <a:gd name="T69" fmla="*/ 131 h 208"/>
              <a:gd name="T70" fmla="*/ 125 w 221"/>
              <a:gd name="T71" fmla="*/ 123 h 208"/>
              <a:gd name="T72" fmla="*/ 125 w 221"/>
              <a:gd name="T73" fmla="*/ 159 h 208"/>
              <a:gd name="T74" fmla="*/ 147 w 221"/>
              <a:gd name="T75" fmla="*/ 152 h 208"/>
              <a:gd name="T76" fmla="*/ 99 w 221"/>
              <a:gd name="T77" fmla="*/ 79 h 208"/>
              <a:gd name="T78" fmla="*/ 99 w 221"/>
              <a:gd name="T79" fmla="*/ 50 h 208"/>
              <a:gd name="T80" fmla="*/ 83 w 221"/>
              <a:gd name="T81" fmla="*/ 56 h 208"/>
              <a:gd name="T82" fmla="*/ 78 w 221"/>
              <a:gd name="T83" fmla="*/ 64 h 208"/>
              <a:gd name="T84" fmla="*/ 83 w 221"/>
              <a:gd name="T85" fmla="*/ 73 h 208"/>
              <a:gd name="T86" fmla="*/ 99 w 221"/>
              <a:gd name="T87" fmla="*/ 79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1" h="208">
                <a:moveTo>
                  <a:pt x="197" y="101"/>
                </a:moveTo>
                <a:cubicBezTo>
                  <a:pt x="213" y="110"/>
                  <a:pt x="221" y="122"/>
                  <a:pt x="221" y="135"/>
                </a:cubicBezTo>
                <a:cubicBezTo>
                  <a:pt x="221" y="143"/>
                  <a:pt x="219" y="151"/>
                  <a:pt x="213" y="157"/>
                </a:cubicBezTo>
                <a:cubicBezTo>
                  <a:pt x="207" y="164"/>
                  <a:pt x="200" y="169"/>
                  <a:pt x="191" y="174"/>
                </a:cubicBezTo>
                <a:cubicBezTo>
                  <a:pt x="182" y="178"/>
                  <a:pt x="172" y="182"/>
                  <a:pt x="162" y="184"/>
                </a:cubicBezTo>
                <a:cubicBezTo>
                  <a:pt x="152" y="186"/>
                  <a:pt x="139" y="187"/>
                  <a:pt x="125" y="187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81" y="186"/>
                  <a:pt x="67" y="185"/>
                  <a:pt x="56" y="182"/>
                </a:cubicBezTo>
                <a:cubicBezTo>
                  <a:pt x="45" y="180"/>
                  <a:pt x="36" y="176"/>
                  <a:pt x="28" y="172"/>
                </a:cubicBezTo>
                <a:cubicBezTo>
                  <a:pt x="20" y="167"/>
                  <a:pt x="14" y="162"/>
                  <a:pt x="9" y="157"/>
                </a:cubicBezTo>
                <a:cubicBezTo>
                  <a:pt x="5" y="152"/>
                  <a:pt x="2" y="146"/>
                  <a:pt x="0" y="138"/>
                </a:cubicBezTo>
                <a:cubicBezTo>
                  <a:pt x="72" y="133"/>
                  <a:pt x="72" y="133"/>
                  <a:pt x="72" y="133"/>
                </a:cubicBezTo>
                <a:cubicBezTo>
                  <a:pt x="74" y="140"/>
                  <a:pt x="77" y="146"/>
                  <a:pt x="81" y="149"/>
                </a:cubicBezTo>
                <a:cubicBezTo>
                  <a:pt x="84" y="152"/>
                  <a:pt x="90" y="155"/>
                  <a:pt x="99" y="157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75" y="114"/>
                  <a:pt x="57" y="111"/>
                  <a:pt x="47" y="108"/>
                </a:cubicBezTo>
                <a:cubicBezTo>
                  <a:pt x="37" y="105"/>
                  <a:pt x="29" y="100"/>
                  <a:pt x="21" y="93"/>
                </a:cubicBezTo>
                <a:cubicBezTo>
                  <a:pt x="14" y="87"/>
                  <a:pt x="10" y="79"/>
                  <a:pt x="10" y="69"/>
                </a:cubicBezTo>
                <a:cubicBezTo>
                  <a:pt x="10" y="56"/>
                  <a:pt x="18" y="45"/>
                  <a:pt x="32" y="36"/>
                </a:cubicBezTo>
                <a:cubicBezTo>
                  <a:pt x="47" y="28"/>
                  <a:pt x="69" y="23"/>
                  <a:pt x="99" y="22"/>
                </a:cubicBezTo>
                <a:cubicBezTo>
                  <a:pt x="99" y="0"/>
                  <a:pt x="99" y="0"/>
                  <a:pt x="99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51" y="23"/>
                  <a:pt x="172" y="27"/>
                  <a:pt x="186" y="33"/>
                </a:cubicBezTo>
                <a:cubicBezTo>
                  <a:pt x="200" y="40"/>
                  <a:pt x="209" y="50"/>
                  <a:pt x="214" y="61"/>
                </a:cubicBezTo>
                <a:cubicBezTo>
                  <a:pt x="147" y="68"/>
                  <a:pt x="147" y="68"/>
                  <a:pt x="147" y="68"/>
                </a:cubicBezTo>
                <a:cubicBezTo>
                  <a:pt x="144" y="63"/>
                  <a:pt x="141" y="59"/>
                  <a:pt x="138" y="57"/>
                </a:cubicBezTo>
                <a:cubicBezTo>
                  <a:pt x="135" y="55"/>
                  <a:pt x="131" y="53"/>
                  <a:pt x="125" y="51"/>
                </a:cubicBezTo>
                <a:cubicBezTo>
                  <a:pt x="125" y="83"/>
                  <a:pt x="125" y="83"/>
                  <a:pt x="125" y="83"/>
                </a:cubicBezTo>
                <a:cubicBezTo>
                  <a:pt x="161" y="89"/>
                  <a:pt x="185" y="95"/>
                  <a:pt x="197" y="101"/>
                </a:cubicBezTo>
                <a:close/>
                <a:moveTo>
                  <a:pt x="147" y="152"/>
                </a:moveTo>
                <a:cubicBezTo>
                  <a:pt x="152" y="148"/>
                  <a:pt x="154" y="145"/>
                  <a:pt x="154" y="141"/>
                </a:cubicBezTo>
                <a:cubicBezTo>
                  <a:pt x="154" y="137"/>
                  <a:pt x="152" y="134"/>
                  <a:pt x="148" y="131"/>
                </a:cubicBezTo>
                <a:cubicBezTo>
                  <a:pt x="144" y="128"/>
                  <a:pt x="136" y="126"/>
                  <a:pt x="125" y="123"/>
                </a:cubicBezTo>
                <a:cubicBezTo>
                  <a:pt x="125" y="159"/>
                  <a:pt x="125" y="159"/>
                  <a:pt x="125" y="159"/>
                </a:cubicBezTo>
                <a:cubicBezTo>
                  <a:pt x="135" y="157"/>
                  <a:pt x="142" y="155"/>
                  <a:pt x="147" y="152"/>
                </a:cubicBezTo>
                <a:close/>
                <a:moveTo>
                  <a:pt x="99" y="79"/>
                </a:moveTo>
                <a:cubicBezTo>
                  <a:pt x="99" y="50"/>
                  <a:pt x="99" y="50"/>
                  <a:pt x="99" y="50"/>
                </a:cubicBezTo>
                <a:cubicBezTo>
                  <a:pt x="91" y="52"/>
                  <a:pt x="86" y="54"/>
                  <a:pt x="83" y="56"/>
                </a:cubicBezTo>
                <a:cubicBezTo>
                  <a:pt x="80" y="58"/>
                  <a:pt x="78" y="61"/>
                  <a:pt x="78" y="64"/>
                </a:cubicBezTo>
                <a:cubicBezTo>
                  <a:pt x="78" y="67"/>
                  <a:pt x="80" y="70"/>
                  <a:pt x="83" y="73"/>
                </a:cubicBezTo>
                <a:cubicBezTo>
                  <a:pt x="86" y="75"/>
                  <a:pt x="91" y="77"/>
                  <a:pt x="99" y="79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76" name="Freeform 302"/>
          <p:cNvSpPr>
            <a:spLocks/>
          </p:cNvSpPr>
          <p:nvPr/>
        </p:nvSpPr>
        <p:spPr bwMode="auto">
          <a:xfrm>
            <a:off x="8245476" y="4144964"/>
            <a:ext cx="168275" cy="260350"/>
          </a:xfrm>
          <a:custGeom>
            <a:avLst/>
            <a:gdLst>
              <a:gd name="T0" fmla="*/ 0 w 70"/>
              <a:gd name="T1" fmla="*/ 41 h 108"/>
              <a:gd name="T2" fmla="*/ 0 w 70"/>
              <a:gd name="T3" fmla="*/ 108 h 108"/>
              <a:gd name="T4" fmla="*/ 70 w 70"/>
              <a:gd name="T5" fmla="*/ 66 h 108"/>
              <a:gd name="T6" fmla="*/ 70 w 70"/>
              <a:gd name="T7" fmla="*/ 0 h 108"/>
              <a:gd name="T8" fmla="*/ 0 w 70"/>
              <a:gd name="T9" fmla="*/ 41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108">
                <a:moveTo>
                  <a:pt x="0" y="41"/>
                </a:moveTo>
                <a:cubicBezTo>
                  <a:pt x="0" y="108"/>
                  <a:pt x="0" y="108"/>
                  <a:pt x="0" y="108"/>
                </a:cubicBezTo>
                <a:cubicBezTo>
                  <a:pt x="27" y="97"/>
                  <a:pt x="51" y="83"/>
                  <a:pt x="70" y="66"/>
                </a:cubicBezTo>
                <a:cubicBezTo>
                  <a:pt x="70" y="0"/>
                  <a:pt x="70" y="0"/>
                  <a:pt x="70" y="0"/>
                </a:cubicBezTo>
                <a:cubicBezTo>
                  <a:pt x="51" y="16"/>
                  <a:pt x="27" y="30"/>
                  <a:pt x="0" y="41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77" name="Freeform 303"/>
          <p:cNvSpPr>
            <a:spLocks/>
          </p:cNvSpPr>
          <p:nvPr/>
        </p:nvSpPr>
        <p:spPr bwMode="auto">
          <a:xfrm>
            <a:off x="8042276" y="4257676"/>
            <a:ext cx="165100" cy="196850"/>
          </a:xfrm>
          <a:custGeom>
            <a:avLst/>
            <a:gdLst>
              <a:gd name="T0" fmla="*/ 0 w 69"/>
              <a:gd name="T1" fmla="*/ 16 h 82"/>
              <a:gd name="T2" fmla="*/ 0 w 69"/>
              <a:gd name="T3" fmla="*/ 82 h 82"/>
              <a:gd name="T4" fmla="*/ 69 w 69"/>
              <a:gd name="T5" fmla="*/ 67 h 82"/>
              <a:gd name="T6" fmla="*/ 69 w 69"/>
              <a:gd name="T7" fmla="*/ 0 h 82"/>
              <a:gd name="T8" fmla="*/ 0 w 69"/>
              <a:gd name="T9" fmla="*/ 16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2">
                <a:moveTo>
                  <a:pt x="0" y="16"/>
                </a:moveTo>
                <a:cubicBezTo>
                  <a:pt x="0" y="82"/>
                  <a:pt x="0" y="82"/>
                  <a:pt x="0" y="82"/>
                </a:cubicBezTo>
                <a:cubicBezTo>
                  <a:pt x="24" y="79"/>
                  <a:pt x="48" y="74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48" y="7"/>
                  <a:pt x="24" y="13"/>
                  <a:pt x="0" y="16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78" name="Freeform 304"/>
          <p:cNvSpPr>
            <a:spLocks/>
          </p:cNvSpPr>
          <p:nvPr/>
        </p:nvSpPr>
        <p:spPr bwMode="auto">
          <a:xfrm>
            <a:off x="7631114" y="4260851"/>
            <a:ext cx="165100" cy="196850"/>
          </a:xfrm>
          <a:custGeom>
            <a:avLst/>
            <a:gdLst>
              <a:gd name="T0" fmla="*/ 0 w 69"/>
              <a:gd name="T1" fmla="*/ 0 h 82"/>
              <a:gd name="T2" fmla="*/ 0 w 69"/>
              <a:gd name="T3" fmla="*/ 67 h 82"/>
              <a:gd name="T4" fmla="*/ 69 w 69"/>
              <a:gd name="T5" fmla="*/ 82 h 82"/>
              <a:gd name="T6" fmla="*/ 69 w 69"/>
              <a:gd name="T7" fmla="*/ 15 h 82"/>
              <a:gd name="T8" fmla="*/ 0 w 69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21" y="74"/>
                  <a:pt x="45" y="79"/>
                  <a:pt x="69" y="82"/>
                </a:cubicBezTo>
                <a:cubicBezTo>
                  <a:pt x="69" y="15"/>
                  <a:pt x="69" y="15"/>
                  <a:pt x="69" y="15"/>
                </a:cubicBezTo>
                <a:cubicBezTo>
                  <a:pt x="45" y="12"/>
                  <a:pt x="21" y="7"/>
                  <a:pt x="0" y="0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79" name="Freeform 305"/>
          <p:cNvSpPr>
            <a:spLocks/>
          </p:cNvSpPr>
          <p:nvPr/>
        </p:nvSpPr>
        <p:spPr bwMode="auto">
          <a:xfrm>
            <a:off x="7834314" y="4300539"/>
            <a:ext cx="168275" cy="163513"/>
          </a:xfrm>
          <a:custGeom>
            <a:avLst/>
            <a:gdLst>
              <a:gd name="T0" fmla="*/ 34 w 70"/>
              <a:gd name="T1" fmla="*/ 1 h 68"/>
              <a:gd name="T2" fmla="*/ 0 w 70"/>
              <a:gd name="T3" fmla="*/ 0 h 68"/>
              <a:gd name="T4" fmla="*/ 0 w 70"/>
              <a:gd name="T5" fmla="*/ 66 h 68"/>
              <a:gd name="T6" fmla="*/ 34 w 70"/>
              <a:gd name="T7" fmla="*/ 68 h 68"/>
              <a:gd name="T8" fmla="*/ 70 w 70"/>
              <a:gd name="T9" fmla="*/ 66 h 68"/>
              <a:gd name="T10" fmla="*/ 70 w 70"/>
              <a:gd name="T11" fmla="*/ 0 h 68"/>
              <a:gd name="T12" fmla="*/ 34 w 70"/>
              <a:gd name="T13" fmla="*/ 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68">
                <a:moveTo>
                  <a:pt x="34" y="1"/>
                </a:moveTo>
                <a:cubicBezTo>
                  <a:pt x="22" y="1"/>
                  <a:pt x="11" y="1"/>
                  <a:pt x="0" y="0"/>
                </a:cubicBezTo>
                <a:cubicBezTo>
                  <a:pt x="0" y="66"/>
                  <a:pt x="0" y="66"/>
                  <a:pt x="0" y="66"/>
                </a:cubicBezTo>
                <a:cubicBezTo>
                  <a:pt x="11" y="67"/>
                  <a:pt x="22" y="68"/>
                  <a:pt x="34" y="68"/>
                </a:cubicBezTo>
                <a:cubicBezTo>
                  <a:pt x="46" y="68"/>
                  <a:pt x="58" y="67"/>
                  <a:pt x="70" y="66"/>
                </a:cubicBezTo>
                <a:cubicBezTo>
                  <a:pt x="70" y="0"/>
                  <a:pt x="70" y="0"/>
                  <a:pt x="70" y="0"/>
                </a:cubicBezTo>
                <a:cubicBezTo>
                  <a:pt x="58" y="1"/>
                  <a:pt x="46" y="1"/>
                  <a:pt x="34" y="1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80" name="Freeform 306"/>
          <p:cNvSpPr>
            <a:spLocks/>
          </p:cNvSpPr>
          <p:nvPr/>
        </p:nvSpPr>
        <p:spPr bwMode="auto">
          <a:xfrm>
            <a:off x="7423151" y="4149726"/>
            <a:ext cx="168275" cy="257175"/>
          </a:xfrm>
          <a:custGeom>
            <a:avLst/>
            <a:gdLst>
              <a:gd name="T0" fmla="*/ 0 w 70"/>
              <a:gd name="T1" fmla="*/ 0 h 107"/>
              <a:gd name="T2" fmla="*/ 0 w 70"/>
              <a:gd name="T3" fmla="*/ 67 h 107"/>
              <a:gd name="T4" fmla="*/ 70 w 70"/>
              <a:gd name="T5" fmla="*/ 107 h 107"/>
              <a:gd name="T6" fmla="*/ 70 w 70"/>
              <a:gd name="T7" fmla="*/ 40 h 107"/>
              <a:gd name="T8" fmla="*/ 0 w 70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107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19" y="83"/>
                  <a:pt x="43" y="96"/>
                  <a:pt x="70" y="107"/>
                </a:cubicBezTo>
                <a:cubicBezTo>
                  <a:pt x="70" y="40"/>
                  <a:pt x="70" y="40"/>
                  <a:pt x="70" y="40"/>
                </a:cubicBezTo>
                <a:cubicBezTo>
                  <a:pt x="43" y="30"/>
                  <a:pt x="19" y="16"/>
                  <a:pt x="0" y="0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81" name="Freeform 307"/>
          <p:cNvSpPr>
            <a:spLocks/>
          </p:cNvSpPr>
          <p:nvPr/>
        </p:nvSpPr>
        <p:spPr bwMode="auto">
          <a:xfrm>
            <a:off x="7310439" y="3930651"/>
            <a:ext cx="74613" cy="341313"/>
          </a:xfrm>
          <a:custGeom>
            <a:avLst/>
            <a:gdLst>
              <a:gd name="T0" fmla="*/ 0 w 31"/>
              <a:gd name="T1" fmla="*/ 0 h 142"/>
              <a:gd name="T2" fmla="*/ 0 w 31"/>
              <a:gd name="T3" fmla="*/ 67 h 142"/>
              <a:gd name="T4" fmla="*/ 31 w 31"/>
              <a:gd name="T5" fmla="*/ 142 h 142"/>
              <a:gd name="T6" fmla="*/ 31 w 31"/>
              <a:gd name="T7" fmla="*/ 75 h 142"/>
              <a:gd name="T8" fmla="*/ 0 w 31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14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0" y="94"/>
                  <a:pt x="11" y="120"/>
                  <a:pt x="31" y="142"/>
                </a:cubicBezTo>
                <a:cubicBezTo>
                  <a:pt x="31" y="75"/>
                  <a:pt x="31" y="75"/>
                  <a:pt x="31" y="75"/>
                </a:cubicBezTo>
                <a:cubicBezTo>
                  <a:pt x="11" y="53"/>
                  <a:pt x="0" y="28"/>
                  <a:pt x="0" y="0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82" name="Freeform 308"/>
          <p:cNvSpPr>
            <a:spLocks/>
          </p:cNvSpPr>
          <p:nvPr/>
        </p:nvSpPr>
        <p:spPr bwMode="auto">
          <a:xfrm>
            <a:off x="8453439" y="3930651"/>
            <a:ext cx="68263" cy="334963"/>
          </a:xfrm>
          <a:custGeom>
            <a:avLst/>
            <a:gdLst>
              <a:gd name="T0" fmla="*/ 29 w 29"/>
              <a:gd name="T1" fmla="*/ 0 h 139"/>
              <a:gd name="T2" fmla="*/ 0 w 29"/>
              <a:gd name="T3" fmla="*/ 72 h 139"/>
              <a:gd name="T4" fmla="*/ 0 w 29"/>
              <a:gd name="T5" fmla="*/ 139 h 139"/>
              <a:gd name="T6" fmla="*/ 29 w 29"/>
              <a:gd name="T7" fmla="*/ 67 h 139"/>
              <a:gd name="T8" fmla="*/ 29 w 29"/>
              <a:gd name="T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39">
                <a:moveTo>
                  <a:pt x="29" y="0"/>
                </a:moveTo>
                <a:cubicBezTo>
                  <a:pt x="29" y="26"/>
                  <a:pt x="18" y="51"/>
                  <a:pt x="0" y="72"/>
                </a:cubicBezTo>
                <a:cubicBezTo>
                  <a:pt x="0" y="139"/>
                  <a:pt x="0" y="139"/>
                  <a:pt x="0" y="139"/>
                </a:cubicBezTo>
                <a:cubicBezTo>
                  <a:pt x="18" y="117"/>
                  <a:pt x="29" y="93"/>
                  <a:pt x="29" y="67"/>
                </a:cubicBezTo>
                <a:lnTo>
                  <a:pt x="29" y="0"/>
                </a:ln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83" name="Freeform 309"/>
          <p:cNvSpPr>
            <a:spLocks/>
          </p:cNvSpPr>
          <p:nvPr/>
        </p:nvSpPr>
        <p:spPr bwMode="auto">
          <a:xfrm>
            <a:off x="7591426" y="4246564"/>
            <a:ext cx="39688" cy="174625"/>
          </a:xfrm>
          <a:custGeom>
            <a:avLst/>
            <a:gdLst>
              <a:gd name="T0" fmla="*/ 0 w 16"/>
              <a:gd name="T1" fmla="*/ 0 h 73"/>
              <a:gd name="T2" fmla="*/ 0 w 16"/>
              <a:gd name="T3" fmla="*/ 67 h 73"/>
              <a:gd name="T4" fmla="*/ 16 w 16"/>
              <a:gd name="T5" fmla="*/ 73 h 73"/>
              <a:gd name="T6" fmla="*/ 16 w 16"/>
              <a:gd name="T7" fmla="*/ 6 h 73"/>
              <a:gd name="T8" fmla="*/ 0 w 16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3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5" y="69"/>
                  <a:pt x="10" y="71"/>
                  <a:pt x="16" y="73"/>
                </a:cubicBezTo>
                <a:cubicBezTo>
                  <a:pt x="16" y="6"/>
                  <a:pt x="16" y="6"/>
                  <a:pt x="16" y="6"/>
                </a:cubicBezTo>
                <a:cubicBezTo>
                  <a:pt x="10" y="4"/>
                  <a:pt x="5" y="2"/>
                  <a:pt x="0" y="0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84" name="Freeform 310"/>
          <p:cNvSpPr>
            <a:spLocks/>
          </p:cNvSpPr>
          <p:nvPr/>
        </p:nvSpPr>
        <p:spPr bwMode="auto">
          <a:xfrm>
            <a:off x="8413751" y="4103689"/>
            <a:ext cx="39688" cy="200025"/>
          </a:xfrm>
          <a:custGeom>
            <a:avLst/>
            <a:gdLst>
              <a:gd name="T0" fmla="*/ 0 w 16"/>
              <a:gd name="T1" fmla="*/ 17 h 83"/>
              <a:gd name="T2" fmla="*/ 0 w 16"/>
              <a:gd name="T3" fmla="*/ 83 h 83"/>
              <a:gd name="T4" fmla="*/ 16 w 16"/>
              <a:gd name="T5" fmla="*/ 67 h 83"/>
              <a:gd name="T6" fmla="*/ 16 w 16"/>
              <a:gd name="T7" fmla="*/ 0 h 83"/>
              <a:gd name="T8" fmla="*/ 0 w 16"/>
              <a:gd name="T9" fmla="*/ 17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3">
                <a:moveTo>
                  <a:pt x="0" y="17"/>
                </a:moveTo>
                <a:cubicBezTo>
                  <a:pt x="0" y="83"/>
                  <a:pt x="0" y="83"/>
                  <a:pt x="0" y="83"/>
                </a:cubicBezTo>
                <a:cubicBezTo>
                  <a:pt x="5" y="78"/>
                  <a:pt x="11" y="73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6"/>
                  <a:pt x="5" y="11"/>
                  <a:pt x="0" y="17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85" name="Freeform 311"/>
          <p:cNvSpPr>
            <a:spLocks/>
          </p:cNvSpPr>
          <p:nvPr/>
        </p:nvSpPr>
        <p:spPr bwMode="auto">
          <a:xfrm>
            <a:off x="8207376" y="4243389"/>
            <a:ext cx="38100" cy="176213"/>
          </a:xfrm>
          <a:custGeom>
            <a:avLst/>
            <a:gdLst>
              <a:gd name="T0" fmla="*/ 0 w 16"/>
              <a:gd name="T1" fmla="*/ 6 h 73"/>
              <a:gd name="T2" fmla="*/ 0 w 16"/>
              <a:gd name="T3" fmla="*/ 73 h 73"/>
              <a:gd name="T4" fmla="*/ 16 w 16"/>
              <a:gd name="T5" fmla="*/ 67 h 73"/>
              <a:gd name="T6" fmla="*/ 16 w 16"/>
              <a:gd name="T7" fmla="*/ 0 h 73"/>
              <a:gd name="T8" fmla="*/ 0 w 16"/>
              <a:gd name="T9" fmla="*/ 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3">
                <a:moveTo>
                  <a:pt x="0" y="6"/>
                </a:moveTo>
                <a:cubicBezTo>
                  <a:pt x="0" y="73"/>
                  <a:pt x="0" y="73"/>
                  <a:pt x="0" y="73"/>
                </a:cubicBezTo>
                <a:cubicBezTo>
                  <a:pt x="6" y="71"/>
                  <a:pt x="11" y="69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2"/>
                  <a:pt x="6" y="4"/>
                  <a:pt x="0" y="6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86" name="Freeform 312"/>
          <p:cNvSpPr>
            <a:spLocks/>
          </p:cNvSpPr>
          <p:nvPr/>
        </p:nvSpPr>
        <p:spPr bwMode="auto">
          <a:xfrm>
            <a:off x="7385051" y="4111626"/>
            <a:ext cx="38100" cy="198438"/>
          </a:xfrm>
          <a:custGeom>
            <a:avLst/>
            <a:gdLst>
              <a:gd name="T0" fmla="*/ 0 w 16"/>
              <a:gd name="T1" fmla="*/ 0 h 83"/>
              <a:gd name="T2" fmla="*/ 0 w 16"/>
              <a:gd name="T3" fmla="*/ 67 h 83"/>
              <a:gd name="T4" fmla="*/ 16 w 16"/>
              <a:gd name="T5" fmla="*/ 83 h 83"/>
              <a:gd name="T6" fmla="*/ 16 w 16"/>
              <a:gd name="T7" fmla="*/ 16 h 83"/>
              <a:gd name="T8" fmla="*/ 0 w 16"/>
              <a:gd name="T9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3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5" y="72"/>
                  <a:pt x="11" y="78"/>
                  <a:pt x="16" y="83"/>
                </a:cubicBezTo>
                <a:cubicBezTo>
                  <a:pt x="16" y="16"/>
                  <a:pt x="16" y="16"/>
                  <a:pt x="16" y="16"/>
                </a:cubicBezTo>
                <a:cubicBezTo>
                  <a:pt x="11" y="11"/>
                  <a:pt x="5" y="6"/>
                  <a:pt x="0" y="0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87" name="Freeform 313"/>
          <p:cNvSpPr>
            <a:spLocks/>
          </p:cNvSpPr>
          <p:nvPr/>
        </p:nvSpPr>
        <p:spPr bwMode="auto">
          <a:xfrm>
            <a:off x="8002589" y="4295776"/>
            <a:ext cx="39688" cy="163513"/>
          </a:xfrm>
          <a:custGeom>
            <a:avLst/>
            <a:gdLst>
              <a:gd name="T0" fmla="*/ 0 w 16"/>
              <a:gd name="T1" fmla="*/ 2 h 68"/>
              <a:gd name="T2" fmla="*/ 0 w 16"/>
              <a:gd name="T3" fmla="*/ 68 h 68"/>
              <a:gd name="T4" fmla="*/ 16 w 16"/>
              <a:gd name="T5" fmla="*/ 66 h 68"/>
              <a:gd name="T6" fmla="*/ 16 w 16"/>
              <a:gd name="T7" fmla="*/ 0 h 68"/>
              <a:gd name="T8" fmla="*/ 0 w 16"/>
              <a:gd name="T9" fmla="*/ 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8">
                <a:moveTo>
                  <a:pt x="0" y="2"/>
                </a:moveTo>
                <a:cubicBezTo>
                  <a:pt x="0" y="68"/>
                  <a:pt x="0" y="68"/>
                  <a:pt x="0" y="68"/>
                </a:cubicBezTo>
                <a:cubicBezTo>
                  <a:pt x="5" y="68"/>
                  <a:pt x="10" y="67"/>
                  <a:pt x="16" y="66"/>
                </a:cubicBezTo>
                <a:cubicBezTo>
                  <a:pt x="16" y="0"/>
                  <a:pt x="16" y="0"/>
                  <a:pt x="16" y="0"/>
                </a:cubicBezTo>
                <a:cubicBezTo>
                  <a:pt x="10" y="1"/>
                  <a:pt x="5" y="1"/>
                  <a:pt x="0" y="2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88" name="Freeform 314"/>
          <p:cNvSpPr>
            <a:spLocks/>
          </p:cNvSpPr>
          <p:nvPr/>
        </p:nvSpPr>
        <p:spPr bwMode="auto">
          <a:xfrm>
            <a:off x="7796214" y="4295776"/>
            <a:ext cx="38100" cy="163513"/>
          </a:xfrm>
          <a:custGeom>
            <a:avLst/>
            <a:gdLst>
              <a:gd name="T0" fmla="*/ 0 w 16"/>
              <a:gd name="T1" fmla="*/ 0 h 68"/>
              <a:gd name="T2" fmla="*/ 0 w 16"/>
              <a:gd name="T3" fmla="*/ 67 h 68"/>
              <a:gd name="T4" fmla="*/ 16 w 16"/>
              <a:gd name="T5" fmla="*/ 68 h 68"/>
              <a:gd name="T6" fmla="*/ 16 w 16"/>
              <a:gd name="T7" fmla="*/ 2 h 68"/>
              <a:gd name="T8" fmla="*/ 0 w 16"/>
              <a:gd name="T9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8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5" y="68"/>
                  <a:pt x="11" y="68"/>
                  <a:pt x="16" y="68"/>
                </a:cubicBezTo>
                <a:cubicBezTo>
                  <a:pt x="16" y="2"/>
                  <a:pt x="16" y="2"/>
                  <a:pt x="16" y="2"/>
                </a:cubicBezTo>
                <a:cubicBezTo>
                  <a:pt x="11" y="2"/>
                  <a:pt x="5" y="1"/>
                  <a:pt x="0" y="0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89" name="Freeform 315"/>
          <p:cNvSpPr>
            <a:spLocks noEditPoints="1"/>
          </p:cNvSpPr>
          <p:nvPr/>
        </p:nvSpPr>
        <p:spPr bwMode="auto">
          <a:xfrm>
            <a:off x="7283451" y="3360739"/>
            <a:ext cx="1212850" cy="746125"/>
          </a:xfrm>
          <a:custGeom>
            <a:avLst/>
            <a:gdLst>
              <a:gd name="T0" fmla="*/ 252 w 504"/>
              <a:gd name="T1" fmla="*/ 0 h 310"/>
              <a:gd name="T2" fmla="*/ 504 w 504"/>
              <a:gd name="T3" fmla="*/ 155 h 310"/>
              <a:gd name="T4" fmla="*/ 252 w 504"/>
              <a:gd name="T5" fmla="*/ 310 h 310"/>
              <a:gd name="T6" fmla="*/ 0 w 504"/>
              <a:gd name="T7" fmla="*/ 155 h 310"/>
              <a:gd name="T8" fmla="*/ 252 w 504"/>
              <a:gd name="T9" fmla="*/ 0 h 310"/>
              <a:gd name="T10" fmla="*/ 252 w 504"/>
              <a:gd name="T11" fmla="*/ 273 h 310"/>
              <a:gd name="T12" fmla="*/ 444 w 504"/>
              <a:gd name="T13" fmla="*/ 155 h 310"/>
              <a:gd name="T14" fmla="*/ 252 w 504"/>
              <a:gd name="T15" fmla="*/ 37 h 310"/>
              <a:gd name="T16" fmla="*/ 60 w 504"/>
              <a:gd name="T17" fmla="*/ 155 h 310"/>
              <a:gd name="T18" fmla="*/ 252 w 504"/>
              <a:gd name="T19" fmla="*/ 273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4" h="310">
                <a:moveTo>
                  <a:pt x="252" y="0"/>
                </a:moveTo>
                <a:cubicBezTo>
                  <a:pt x="391" y="0"/>
                  <a:pt x="504" y="69"/>
                  <a:pt x="504" y="155"/>
                </a:cubicBezTo>
                <a:cubicBezTo>
                  <a:pt x="504" y="241"/>
                  <a:pt x="391" y="310"/>
                  <a:pt x="252" y="310"/>
                </a:cubicBezTo>
                <a:cubicBezTo>
                  <a:pt x="113" y="310"/>
                  <a:pt x="0" y="241"/>
                  <a:pt x="0" y="155"/>
                </a:cubicBezTo>
                <a:cubicBezTo>
                  <a:pt x="0" y="69"/>
                  <a:pt x="113" y="0"/>
                  <a:pt x="252" y="0"/>
                </a:cubicBezTo>
                <a:close/>
                <a:moveTo>
                  <a:pt x="252" y="273"/>
                </a:moveTo>
                <a:cubicBezTo>
                  <a:pt x="358" y="273"/>
                  <a:pt x="444" y="220"/>
                  <a:pt x="444" y="155"/>
                </a:cubicBezTo>
                <a:cubicBezTo>
                  <a:pt x="444" y="90"/>
                  <a:pt x="358" y="37"/>
                  <a:pt x="252" y="37"/>
                </a:cubicBezTo>
                <a:cubicBezTo>
                  <a:pt x="146" y="37"/>
                  <a:pt x="60" y="90"/>
                  <a:pt x="60" y="155"/>
                </a:cubicBezTo>
                <a:cubicBezTo>
                  <a:pt x="60" y="220"/>
                  <a:pt x="146" y="273"/>
                  <a:pt x="252" y="273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90" name="Freeform 316"/>
          <p:cNvSpPr>
            <a:spLocks noEditPoints="1"/>
          </p:cNvSpPr>
          <p:nvPr/>
        </p:nvSpPr>
        <p:spPr bwMode="auto">
          <a:xfrm>
            <a:off x="7813676" y="3602039"/>
            <a:ext cx="182563" cy="258763"/>
          </a:xfrm>
          <a:custGeom>
            <a:avLst/>
            <a:gdLst>
              <a:gd name="T0" fmla="*/ 4 w 76"/>
              <a:gd name="T1" fmla="*/ 6 h 108"/>
              <a:gd name="T2" fmla="*/ 20 w 76"/>
              <a:gd name="T3" fmla="*/ 0 h 108"/>
              <a:gd name="T4" fmla="*/ 20 w 76"/>
              <a:gd name="T5" fmla="*/ 28 h 108"/>
              <a:gd name="T6" fmla="*/ 4 w 76"/>
              <a:gd name="T7" fmla="*/ 22 h 108"/>
              <a:gd name="T8" fmla="*/ 0 w 76"/>
              <a:gd name="T9" fmla="*/ 14 h 108"/>
              <a:gd name="T10" fmla="*/ 4 w 76"/>
              <a:gd name="T11" fmla="*/ 6 h 108"/>
              <a:gd name="T12" fmla="*/ 46 w 76"/>
              <a:gd name="T13" fmla="*/ 108 h 108"/>
              <a:gd name="T14" fmla="*/ 69 w 76"/>
              <a:gd name="T15" fmla="*/ 101 h 108"/>
              <a:gd name="T16" fmla="*/ 76 w 76"/>
              <a:gd name="T17" fmla="*/ 91 h 108"/>
              <a:gd name="T18" fmla="*/ 70 w 76"/>
              <a:gd name="T19" fmla="*/ 81 h 108"/>
              <a:gd name="T20" fmla="*/ 46 w 76"/>
              <a:gd name="T21" fmla="*/ 73 h 108"/>
              <a:gd name="T22" fmla="*/ 46 w 76"/>
              <a:gd name="T23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6" h="108">
                <a:moveTo>
                  <a:pt x="4" y="6"/>
                </a:moveTo>
                <a:cubicBezTo>
                  <a:pt x="7" y="3"/>
                  <a:pt x="13" y="1"/>
                  <a:pt x="20" y="0"/>
                </a:cubicBezTo>
                <a:cubicBezTo>
                  <a:pt x="20" y="28"/>
                  <a:pt x="20" y="28"/>
                  <a:pt x="20" y="28"/>
                </a:cubicBezTo>
                <a:cubicBezTo>
                  <a:pt x="13" y="27"/>
                  <a:pt x="7" y="25"/>
                  <a:pt x="4" y="22"/>
                </a:cubicBezTo>
                <a:cubicBezTo>
                  <a:pt x="1" y="20"/>
                  <a:pt x="0" y="17"/>
                  <a:pt x="0" y="14"/>
                </a:cubicBezTo>
                <a:cubicBezTo>
                  <a:pt x="0" y="11"/>
                  <a:pt x="1" y="8"/>
                  <a:pt x="4" y="6"/>
                </a:cubicBezTo>
                <a:close/>
                <a:moveTo>
                  <a:pt x="46" y="108"/>
                </a:moveTo>
                <a:cubicBezTo>
                  <a:pt x="57" y="107"/>
                  <a:pt x="64" y="105"/>
                  <a:pt x="69" y="101"/>
                </a:cubicBezTo>
                <a:cubicBezTo>
                  <a:pt x="73" y="98"/>
                  <a:pt x="76" y="95"/>
                  <a:pt x="76" y="91"/>
                </a:cubicBezTo>
                <a:cubicBezTo>
                  <a:pt x="76" y="87"/>
                  <a:pt x="74" y="84"/>
                  <a:pt x="70" y="81"/>
                </a:cubicBezTo>
                <a:cubicBezTo>
                  <a:pt x="66" y="78"/>
                  <a:pt x="58" y="75"/>
                  <a:pt x="46" y="73"/>
                </a:cubicBezTo>
                <a:lnTo>
                  <a:pt x="46" y="108"/>
                </a:lnTo>
                <a:close/>
              </a:path>
            </a:pathLst>
          </a:custGeom>
          <a:solidFill>
            <a:srgbClr val="FDCF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91" name="Freeform 317"/>
          <p:cNvSpPr>
            <a:spLocks noEditPoints="1"/>
          </p:cNvSpPr>
          <p:nvPr/>
        </p:nvSpPr>
        <p:spPr bwMode="auto">
          <a:xfrm>
            <a:off x="7427914" y="3449639"/>
            <a:ext cx="923925" cy="568325"/>
          </a:xfrm>
          <a:custGeom>
            <a:avLst/>
            <a:gdLst>
              <a:gd name="T0" fmla="*/ 192 w 384"/>
              <a:gd name="T1" fmla="*/ 0 h 236"/>
              <a:gd name="T2" fmla="*/ 384 w 384"/>
              <a:gd name="T3" fmla="*/ 118 h 236"/>
              <a:gd name="T4" fmla="*/ 192 w 384"/>
              <a:gd name="T5" fmla="*/ 236 h 236"/>
              <a:gd name="T6" fmla="*/ 0 w 384"/>
              <a:gd name="T7" fmla="*/ 118 h 236"/>
              <a:gd name="T8" fmla="*/ 192 w 384"/>
              <a:gd name="T9" fmla="*/ 0 h 236"/>
              <a:gd name="T10" fmla="*/ 295 w 384"/>
              <a:gd name="T11" fmla="*/ 170 h 236"/>
              <a:gd name="T12" fmla="*/ 303 w 384"/>
              <a:gd name="T13" fmla="*/ 148 h 236"/>
              <a:gd name="T14" fmla="*/ 279 w 384"/>
              <a:gd name="T15" fmla="*/ 114 h 236"/>
              <a:gd name="T16" fmla="*/ 206 w 384"/>
              <a:gd name="T17" fmla="*/ 95 h 236"/>
              <a:gd name="T18" fmla="*/ 206 w 384"/>
              <a:gd name="T19" fmla="*/ 63 h 236"/>
              <a:gd name="T20" fmla="*/ 220 w 384"/>
              <a:gd name="T21" fmla="*/ 70 h 236"/>
              <a:gd name="T22" fmla="*/ 229 w 384"/>
              <a:gd name="T23" fmla="*/ 80 h 236"/>
              <a:gd name="T24" fmla="*/ 295 w 384"/>
              <a:gd name="T25" fmla="*/ 74 h 236"/>
              <a:gd name="T26" fmla="*/ 268 w 384"/>
              <a:gd name="T27" fmla="*/ 46 h 236"/>
              <a:gd name="T28" fmla="*/ 206 w 384"/>
              <a:gd name="T29" fmla="*/ 34 h 236"/>
              <a:gd name="T30" fmla="*/ 206 w 384"/>
              <a:gd name="T31" fmla="*/ 13 h 236"/>
              <a:gd name="T32" fmla="*/ 180 w 384"/>
              <a:gd name="T33" fmla="*/ 13 h 236"/>
              <a:gd name="T34" fmla="*/ 180 w 384"/>
              <a:gd name="T35" fmla="*/ 34 h 236"/>
              <a:gd name="T36" fmla="*/ 114 w 384"/>
              <a:gd name="T37" fmla="*/ 49 h 236"/>
              <a:gd name="T38" fmla="*/ 92 w 384"/>
              <a:gd name="T39" fmla="*/ 82 h 236"/>
              <a:gd name="T40" fmla="*/ 103 w 384"/>
              <a:gd name="T41" fmla="*/ 106 h 236"/>
              <a:gd name="T42" fmla="*/ 129 w 384"/>
              <a:gd name="T43" fmla="*/ 121 h 236"/>
              <a:gd name="T44" fmla="*/ 180 w 384"/>
              <a:gd name="T45" fmla="*/ 131 h 236"/>
              <a:gd name="T46" fmla="*/ 180 w 384"/>
              <a:gd name="T47" fmla="*/ 170 h 236"/>
              <a:gd name="T48" fmla="*/ 162 w 384"/>
              <a:gd name="T49" fmla="*/ 162 h 236"/>
              <a:gd name="T50" fmla="*/ 154 w 384"/>
              <a:gd name="T51" fmla="*/ 146 h 236"/>
              <a:gd name="T52" fmla="*/ 81 w 384"/>
              <a:gd name="T53" fmla="*/ 151 h 236"/>
              <a:gd name="T54" fmla="*/ 91 w 384"/>
              <a:gd name="T55" fmla="*/ 170 h 236"/>
              <a:gd name="T56" fmla="*/ 109 w 384"/>
              <a:gd name="T57" fmla="*/ 184 h 236"/>
              <a:gd name="T58" fmla="*/ 138 w 384"/>
              <a:gd name="T59" fmla="*/ 195 h 236"/>
              <a:gd name="T60" fmla="*/ 180 w 384"/>
              <a:gd name="T61" fmla="*/ 200 h 236"/>
              <a:gd name="T62" fmla="*/ 180 w 384"/>
              <a:gd name="T63" fmla="*/ 221 h 236"/>
              <a:gd name="T64" fmla="*/ 206 w 384"/>
              <a:gd name="T65" fmla="*/ 221 h 236"/>
              <a:gd name="T66" fmla="*/ 206 w 384"/>
              <a:gd name="T67" fmla="*/ 200 h 236"/>
              <a:gd name="T68" fmla="*/ 244 w 384"/>
              <a:gd name="T69" fmla="*/ 196 h 236"/>
              <a:gd name="T70" fmla="*/ 272 w 384"/>
              <a:gd name="T71" fmla="*/ 187 h 236"/>
              <a:gd name="T72" fmla="*/ 295 w 384"/>
              <a:gd name="T73" fmla="*/ 17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4" h="236">
                <a:moveTo>
                  <a:pt x="192" y="0"/>
                </a:moveTo>
                <a:cubicBezTo>
                  <a:pt x="298" y="0"/>
                  <a:pt x="384" y="53"/>
                  <a:pt x="384" y="118"/>
                </a:cubicBezTo>
                <a:cubicBezTo>
                  <a:pt x="384" y="183"/>
                  <a:pt x="298" y="236"/>
                  <a:pt x="192" y="236"/>
                </a:cubicBezTo>
                <a:cubicBezTo>
                  <a:pt x="86" y="236"/>
                  <a:pt x="0" y="183"/>
                  <a:pt x="0" y="118"/>
                </a:cubicBezTo>
                <a:cubicBezTo>
                  <a:pt x="0" y="53"/>
                  <a:pt x="86" y="0"/>
                  <a:pt x="192" y="0"/>
                </a:cubicBezTo>
                <a:close/>
                <a:moveTo>
                  <a:pt x="295" y="170"/>
                </a:moveTo>
                <a:cubicBezTo>
                  <a:pt x="300" y="163"/>
                  <a:pt x="303" y="156"/>
                  <a:pt x="303" y="148"/>
                </a:cubicBezTo>
                <a:cubicBezTo>
                  <a:pt x="303" y="134"/>
                  <a:pt x="295" y="123"/>
                  <a:pt x="279" y="114"/>
                </a:cubicBezTo>
                <a:cubicBezTo>
                  <a:pt x="267" y="107"/>
                  <a:pt x="243" y="101"/>
                  <a:pt x="206" y="95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13" y="65"/>
                  <a:pt x="217" y="67"/>
                  <a:pt x="220" y="70"/>
                </a:cubicBezTo>
                <a:cubicBezTo>
                  <a:pt x="222" y="72"/>
                  <a:pt x="225" y="75"/>
                  <a:pt x="229" y="80"/>
                </a:cubicBezTo>
                <a:cubicBezTo>
                  <a:pt x="295" y="74"/>
                  <a:pt x="295" y="74"/>
                  <a:pt x="295" y="74"/>
                </a:cubicBezTo>
                <a:cubicBezTo>
                  <a:pt x="291" y="62"/>
                  <a:pt x="282" y="53"/>
                  <a:pt x="268" y="46"/>
                </a:cubicBezTo>
                <a:cubicBezTo>
                  <a:pt x="254" y="39"/>
                  <a:pt x="233" y="36"/>
                  <a:pt x="206" y="34"/>
                </a:cubicBezTo>
                <a:cubicBezTo>
                  <a:pt x="206" y="13"/>
                  <a:pt x="206" y="13"/>
                  <a:pt x="206" y="13"/>
                </a:cubicBezTo>
                <a:cubicBezTo>
                  <a:pt x="180" y="13"/>
                  <a:pt x="180" y="13"/>
                  <a:pt x="180" y="13"/>
                </a:cubicBezTo>
                <a:cubicBezTo>
                  <a:pt x="180" y="34"/>
                  <a:pt x="180" y="34"/>
                  <a:pt x="180" y="34"/>
                </a:cubicBezTo>
                <a:cubicBezTo>
                  <a:pt x="151" y="35"/>
                  <a:pt x="129" y="40"/>
                  <a:pt x="114" y="49"/>
                </a:cubicBezTo>
                <a:cubicBezTo>
                  <a:pt x="99" y="58"/>
                  <a:pt x="92" y="69"/>
                  <a:pt x="92" y="82"/>
                </a:cubicBezTo>
                <a:cubicBezTo>
                  <a:pt x="92" y="91"/>
                  <a:pt x="96" y="99"/>
                  <a:pt x="103" y="106"/>
                </a:cubicBezTo>
                <a:cubicBezTo>
                  <a:pt x="110" y="113"/>
                  <a:pt x="119" y="118"/>
                  <a:pt x="129" y="121"/>
                </a:cubicBezTo>
                <a:cubicBezTo>
                  <a:pt x="139" y="124"/>
                  <a:pt x="156" y="127"/>
                  <a:pt x="180" y="131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2" y="168"/>
                  <a:pt x="166" y="165"/>
                  <a:pt x="162" y="162"/>
                </a:cubicBezTo>
                <a:cubicBezTo>
                  <a:pt x="159" y="158"/>
                  <a:pt x="156" y="153"/>
                  <a:pt x="154" y="146"/>
                </a:cubicBezTo>
                <a:cubicBezTo>
                  <a:pt x="81" y="151"/>
                  <a:pt x="81" y="151"/>
                  <a:pt x="81" y="151"/>
                </a:cubicBezTo>
                <a:cubicBezTo>
                  <a:pt x="84" y="158"/>
                  <a:pt x="87" y="165"/>
                  <a:pt x="91" y="170"/>
                </a:cubicBezTo>
                <a:cubicBezTo>
                  <a:pt x="95" y="175"/>
                  <a:pt x="102" y="180"/>
                  <a:pt x="109" y="184"/>
                </a:cubicBezTo>
                <a:cubicBezTo>
                  <a:pt x="117" y="189"/>
                  <a:pt x="127" y="192"/>
                  <a:pt x="138" y="195"/>
                </a:cubicBezTo>
                <a:cubicBezTo>
                  <a:pt x="149" y="197"/>
                  <a:pt x="163" y="199"/>
                  <a:pt x="180" y="200"/>
                </a:cubicBezTo>
                <a:cubicBezTo>
                  <a:pt x="180" y="221"/>
                  <a:pt x="180" y="221"/>
                  <a:pt x="180" y="221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06" y="200"/>
                  <a:pt x="206" y="200"/>
                  <a:pt x="206" y="200"/>
                </a:cubicBezTo>
                <a:cubicBezTo>
                  <a:pt x="221" y="200"/>
                  <a:pt x="233" y="198"/>
                  <a:pt x="244" y="196"/>
                </a:cubicBezTo>
                <a:cubicBezTo>
                  <a:pt x="254" y="194"/>
                  <a:pt x="263" y="191"/>
                  <a:pt x="272" y="187"/>
                </a:cubicBezTo>
                <a:cubicBezTo>
                  <a:pt x="281" y="182"/>
                  <a:pt x="289" y="177"/>
                  <a:pt x="295" y="170"/>
                </a:cubicBezTo>
                <a:close/>
              </a:path>
            </a:pathLst>
          </a:custGeom>
          <a:solidFill>
            <a:srgbClr val="FDCF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92" name="Freeform 318"/>
          <p:cNvSpPr>
            <a:spLocks noEditPoints="1"/>
          </p:cNvSpPr>
          <p:nvPr/>
        </p:nvSpPr>
        <p:spPr bwMode="auto">
          <a:xfrm>
            <a:off x="7623176" y="3481389"/>
            <a:ext cx="533400" cy="500063"/>
          </a:xfrm>
          <a:custGeom>
            <a:avLst/>
            <a:gdLst>
              <a:gd name="T0" fmla="*/ 198 w 222"/>
              <a:gd name="T1" fmla="*/ 101 h 208"/>
              <a:gd name="T2" fmla="*/ 222 w 222"/>
              <a:gd name="T3" fmla="*/ 135 h 208"/>
              <a:gd name="T4" fmla="*/ 214 w 222"/>
              <a:gd name="T5" fmla="*/ 157 h 208"/>
              <a:gd name="T6" fmla="*/ 191 w 222"/>
              <a:gd name="T7" fmla="*/ 174 h 208"/>
              <a:gd name="T8" fmla="*/ 163 w 222"/>
              <a:gd name="T9" fmla="*/ 183 h 208"/>
              <a:gd name="T10" fmla="*/ 125 w 222"/>
              <a:gd name="T11" fmla="*/ 187 h 208"/>
              <a:gd name="T12" fmla="*/ 125 w 222"/>
              <a:gd name="T13" fmla="*/ 208 h 208"/>
              <a:gd name="T14" fmla="*/ 99 w 222"/>
              <a:gd name="T15" fmla="*/ 208 h 208"/>
              <a:gd name="T16" fmla="*/ 99 w 222"/>
              <a:gd name="T17" fmla="*/ 187 h 208"/>
              <a:gd name="T18" fmla="*/ 57 w 222"/>
              <a:gd name="T19" fmla="*/ 182 h 208"/>
              <a:gd name="T20" fmla="*/ 28 w 222"/>
              <a:gd name="T21" fmla="*/ 171 h 208"/>
              <a:gd name="T22" fmla="*/ 10 w 222"/>
              <a:gd name="T23" fmla="*/ 157 h 208"/>
              <a:gd name="T24" fmla="*/ 0 w 222"/>
              <a:gd name="T25" fmla="*/ 138 h 208"/>
              <a:gd name="T26" fmla="*/ 73 w 222"/>
              <a:gd name="T27" fmla="*/ 133 h 208"/>
              <a:gd name="T28" fmla="*/ 81 w 222"/>
              <a:gd name="T29" fmla="*/ 149 h 208"/>
              <a:gd name="T30" fmla="*/ 99 w 222"/>
              <a:gd name="T31" fmla="*/ 157 h 208"/>
              <a:gd name="T32" fmla="*/ 99 w 222"/>
              <a:gd name="T33" fmla="*/ 118 h 208"/>
              <a:gd name="T34" fmla="*/ 48 w 222"/>
              <a:gd name="T35" fmla="*/ 108 h 208"/>
              <a:gd name="T36" fmla="*/ 22 w 222"/>
              <a:gd name="T37" fmla="*/ 93 h 208"/>
              <a:gd name="T38" fmla="*/ 11 w 222"/>
              <a:gd name="T39" fmla="*/ 69 h 208"/>
              <a:gd name="T40" fmla="*/ 33 w 222"/>
              <a:gd name="T41" fmla="*/ 36 h 208"/>
              <a:gd name="T42" fmla="*/ 99 w 222"/>
              <a:gd name="T43" fmla="*/ 21 h 208"/>
              <a:gd name="T44" fmla="*/ 99 w 222"/>
              <a:gd name="T45" fmla="*/ 0 h 208"/>
              <a:gd name="T46" fmla="*/ 125 w 222"/>
              <a:gd name="T47" fmla="*/ 0 h 208"/>
              <a:gd name="T48" fmla="*/ 125 w 222"/>
              <a:gd name="T49" fmla="*/ 21 h 208"/>
              <a:gd name="T50" fmla="*/ 187 w 222"/>
              <a:gd name="T51" fmla="*/ 33 h 208"/>
              <a:gd name="T52" fmla="*/ 214 w 222"/>
              <a:gd name="T53" fmla="*/ 61 h 208"/>
              <a:gd name="T54" fmla="*/ 148 w 222"/>
              <a:gd name="T55" fmla="*/ 67 h 208"/>
              <a:gd name="T56" fmla="*/ 139 w 222"/>
              <a:gd name="T57" fmla="*/ 57 h 208"/>
              <a:gd name="T58" fmla="*/ 125 w 222"/>
              <a:gd name="T59" fmla="*/ 50 h 208"/>
              <a:gd name="T60" fmla="*/ 125 w 222"/>
              <a:gd name="T61" fmla="*/ 82 h 208"/>
              <a:gd name="T62" fmla="*/ 198 w 222"/>
              <a:gd name="T63" fmla="*/ 101 h 208"/>
              <a:gd name="T64" fmla="*/ 148 w 222"/>
              <a:gd name="T65" fmla="*/ 151 h 208"/>
              <a:gd name="T66" fmla="*/ 155 w 222"/>
              <a:gd name="T67" fmla="*/ 141 h 208"/>
              <a:gd name="T68" fmla="*/ 149 w 222"/>
              <a:gd name="T69" fmla="*/ 131 h 208"/>
              <a:gd name="T70" fmla="*/ 125 w 222"/>
              <a:gd name="T71" fmla="*/ 123 h 208"/>
              <a:gd name="T72" fmla="*/ 125 w 222"/>
              <a:gd name="T73" fmla="*/ 158 h 208"/>
              <a:gd name="T74" fmla="*/ 148 w 222"/>
              <a:gd name="T75" fmla="*/ 151 h 208"/>
              <a:gd name="T76" fmla="*/ 99 w 222"/>
              <a:gd name="T77" fmla="*/ 78 h 208"/>
              <a:gd name="T78" fmla="*/ 99 w 222"/>
              <a:gd name="T79" fmla="*/ 50 h 208"/>
              <a:gd name="T80" fmla="*/ 83 w 222"/>
              <a:gd name="T81" fmla="*/ 56 h 208"/>
              <a:gd name="T82" fmla="*/ 79 w 222"/>
              <a:gd name="T83" fmla="*/ 64 h 208"/>
              <a:gd name="T84" fmla="*/ 83 w 222"/>
              <a:gd name="T85" fmla="*/ 72 h 208"/>
              <a:gd name="T86" fmla="*/ 99 w 222"/>
              <a:gd name="T87" fmla="*/ 7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2" h="208">
                <a:moveTo>
                  <a:pt x="198" y="101"/>
                </a:moveTo>
                <a:cubicBezTo>
                  <a:pt x="214" y="110"/>
                  <a:pt x="222" y="121"/>
                  <a:pt x="222" y="135"/>
                </a:cubicBezTo>
                <a:cubicBezTo>
                  <a:pt x="222" y="143"/>
                  <a:pt x="219" y="150"/>
                  <a:pt x="214" y="157"/>
                </a:cubicBezTo>
                <a:cubicBezTo>
                  <a:pt x="208" y="164"/>
                  <a:pt x="200" y="169"/>
                  <a:pt x="191" y="174"/>
                </a:cubicBezTo>
                <a:cubicBezTo>
                  <a:pt x="182" y="178"/>
                  <a:pt x="173" y="181"/>
                  <a:pt x="163" y="183"/>
                </a:cubicBezTo>
                <a:cubicBezTo>
                  <a:pt x="152" y="185"/>
                  <a:pt x="140" y="187"/>
                  <a:pt x="125" y="187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82" y="186"/>
                  <a:pt x="68" y="184"/>
                  <a:pt x="57" y="182"/>
                </a:cubicBezTo>
                <a:cubicBezTo>
                  <a:pt x="46" y="179"/>
                  <a:pt x="36" y="176"/>
                  <a:pt x="28" y="171"/>
                </a:cubicBezTo>
                <a:cubicBezTo>
                  <a:pt x="21" y="167"/>
                  <a:pt x="14" y="162"/>
                  <a:pt x="10" y="157"/>
                </a:cubicBezTo>
                <a:cubicBezTo>
                  <a:pt x="6" y="152"/>
                  <a:pt x="3" y="145"/>
                  <a:pt x="0" y="138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5" y="140"/>
                  <a:pt x="78" y="145"/>
                  <a:pt x="81" y="149"/>
                </a:cubicBezTo>
                <a:cubicBezTo>
                  <a:pt x="85" y="152"/>
                  <a:pt x="91" y="155"/>
                  <a:pt x="99" y="157"/>
                </a:cubicBezTo>
                <a:cubicBezTo>
                  <a:pt x="99" y="118"/>
                  <a:pt x="99" y="118"/>
                  <a:pt x="99" y="118"/>
                </a:cubicBezTo>
                <a:cubicBezTo>
                  <a:pt x="75" y="114"/>
                  <a:pt x="58" y="111"/>
                  <a:pt x="48" y="108"/>
                </a:cubicBezTo>
                <a:cubicBezTo>
                  <a:pt x="38" y="105"/>
                  <a:pt x="29" y="100"/>
                  <a:pt x="22" y="93"/>
                </a:cubicBezTo>
                <a:cubicBezTo>
                  <a:pt x="15" y="86"/>
                  <a:pt x="11" y="78"/>
                  <a:pt x="11" y="69"/>
                </a:cubicBezTo>
                <a:cubicBezTo>
                  <a:pt x="11" y="56"/>
                  <a:pt x="18" y="45"/>
                  <a:pt x="33" y="36"/>
                </a:cubicBezTo>
                <a:cubicBezTo>
                  <a:pt x="48" y="27"/>
                  <a:pt x="70" y="22"/>
                  <a:pt x="99" y="21"/>
                </a:cubicBezTo>
                <a:cubicBezTo>
                  <a:pt x="99" y="0"/>
                  <a:pt x="99" y="0"/>
                  <a:pt x="99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21"/>
                  <a:pt x="125" y="21"/>
                  <a:pt x="125" y="21"/>
                </a:cubicBezTo>
                <a:cubicBezTo>
                  <a:pt x="152" y="23"/>
                  <a:pt x="173" y="26"/>
                  <a:pt x="187" y="33"/>
                </a:cubicBezTo>
                <a:cubicBezTo>
                  <a:pt x="201" y="40"/>
                  <a:pt x="210" y="49"/>
                  <a:pt x="214" y="61"/>
                </a:cubicBezTo>
                <a:cubicBezTo>
                  <a:pt x="148" y="67"/>
                  <a:pt x="148" y="67"/>
                  <a:pt x="148" y="67"/>
                </a:cubicBezTo>
                <a:cubicBezTo>
                  <a:pt x="144" y="62"/>
                  <a:pt x="141" y="59"/>
                  <a:pt x="139" y="57"/>
                </a:cubicBezTo>
                <a:cubicBezTo>
                  <a:pt x="136" y="54"/>
                  <a:pt x="132" y="52"/>
                  <a:pt x="125" y="50"/>
                </a:cubicBezTo>
                <a:cubicBezTo>
                  <a:pt x="125" y="82"/>
                  <a:pt x="125" y="82"/>
                  <a:pt x="125" y="82"/>
                </a:cubicBezTo>
                <a:cubicBezTo>
                  <a:pt x="162" y="88"/>
                  <a:pt x="186" y="94"/>
                  <a:pt x="198" y="101"/>
                </a:cubicBezTo>
                <a:close/>
                <a:moveTo>
                  <a:pt x="148" y="151"/>
                </a:moveTo>
                <a:cubicBezTo>
                  <a:pt x="152" y="148"/>
                  <a:pt x="155" y="145"/>
                  <a:pt x="155" y="141"/>
                </a:cubicBezTo>
                <a:cubicBezTo>
                  <a:pt x="155" y="137"/>
                  <a:pt x="153" y="134"/>
                  <a:pt x="149" y="131"/>
                </a:cubicBezTo>
                <a:cubicBezTo>
                  <a:pt x="145" y="128"/>
                  <a:pt x="137" y="125"/>
                  <a:pt x="125" y="123"/>
                </a:cubicBezTo>
                <a:cubicBezTo>
                  <a:pt x="125" y="158"/>
                  <a:pt x="125" y="158"/>
                  <a:pt x="125" y="158"/>
                </a:cubicBezTo>
                <a:cubicBezTo>
                  <a:pt x="136" y="157"/>
                  <a:pt x="143" y="155"/>
                  <a:pt x="148" y="151"/>
                </a:cubicBezTo>
                <a:close/>
                <a:moveTo>
                  <a:pt x="99" y="78"/>
                </a:moveTo>
                <a:cubicBezTo>
                  <a:pt x="99" y="50"/>
                  <a:pt x="99" y="50"/>
                  <a:pt x="99" y="50"/>
                </a:cubicBezTo>
                <a:cubicBezTo>
                  <a:pt x="92" y="51"/>
                  <a:pt x="86" y="53"/>
                  <a:pt x="83" y="56"/>
                </a:cubicBezTo>
                <a:cubicBezTo>
                  <a:pt x="80" y="58"/>
                  <a:pt x="79" y="61"/>
                  <a:pt x="79" y="64"/>
                </a:cubicBezTo>
                <a:cubicBezTo>
                  <a:pt x="79" y="67"/>
                  <a:pt x="80" y="70"/>
                  <a:pt x="83" y="72"/>
                </a:cubicBezTo>
                <a:cubicBezTo>
                  <a:pt x="86" y="75"/>
                  <a:pt x="92" y="77"/>
                  <a:pt x="99" y="78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93" name="Freeform 319"/>
          <p:cNvSpPr>
            <a:spLocks/>
          </p:cNvSpPr>
          <p:nvPr/>
        </p:nvSpPr>
        <p:spPr bwMode="auto">
          <a:xfrm>
            <a:off x="8221664" y="3944939"/>
            <a:ext cx="166688" cy="260350"/>
          </a:xfrm>
          <a:custGeom>
            <a:avLst/>
            <a:gdLst>
              <a:gd name="T0" fmla="*/ 0 w 69"/>
              <a:gd name="T1" fmla="*/ 42 h 108"/>
              <a:gd name="T2" fmla="*/ 0 w 69"/>
              <a:gd name="T3" fmla="*/ 108 h 108"/>
              <a:gd name="T4" fmla="*/ 69 w 69"/>
              <a:gd name="T5" fmla="*/ 67 h 108"/>
              <a:gd name="T6" fmla="*/ 69 w 69"/>
              <a:gd name="T7" fmla="*/ 0 h 108"/>
              <a:gd name="T8" fmla="*/ 0 w 69"/>
              <a:gd name="T9" fmla="*/ 42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8">
                <a:moveTo>
                  <a:pt x="0" y="42"/>
                </a:moveTo>
                <a:cubicBezTo>
                  <a:pt x="0" y="108"/>
                  <a:pt x="0" y="108"/>
                  <a:pt x="0" y="108"/>
                </a:cubicBezTo>
                <a:cubicBezTo>
                  <a:pt x="27" y="97"/>
                  <a:pt x="51" y="83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51" y="17"/>
                  <a:pt x="27" y="31"/>
                  <a:pt x="0" y="42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94" name="Freeform 320"/>
          <p:cNvSpPr>
            <a:spLocks/>
          </p:cNvSpPr>
          <p:nvPr/>
        </p:nvSpPr>
        <p:spPr bwMode="auto">
          <a:xfrm>
            <a:off x="8016876" y="4060826"/>
            <a:ext cx="166688" cy="196850"/>
          </a:xfrm>
          <a:custGeom>
            <a:avLst/>
            <a:gdLst>
              <a:gd name="T0" fmla="*/ 0 w 69"/>
              <a:gd name="T1" fmla="*/ 16 h 82"/>
              <a:gd name="T2" fmla="*/ 0 w 69"/>
              <a:gd name="T3" fmla="*/ 82 h 82"/>
              <a:gd name="T4" fmla="*/ 69 w 69"/>
              <a:gd name="T5" fmla="*/ 66 h 82"/>
              <a:gd name="T6" fmla="*/ 69 w 69"/>
              <a:gd name="T7" fmla="*/ 0 h 82"/>
              <a:gd name="T8" fmla="*/ 0 w 69"/>
              <a:gd name="T9" fmla="*/ 16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2">
                <a:moveTo>
                  <a:pt x="0" y="16"/>
                </a:moveTo>
                <a:cubicBezTo>
                  <a:pt x="0" y="82"/>
                  <a:pt x="0" y="82"/>
                  <a:pt x="0" y="82"/>
                </a:cubicBezTo>
                <a:cubicBezTo>
                  <a:pt x="24" y="79"/>
                  <a:pt x="47" y="74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47" y="7"/>
                  <a:pt x="24" y="12"/>
                  <a:pt x="0" y="16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95" name="Freeform 321"/>
          <p:cNvSpPr>
            <a:spLocks/>
          </p:cNvSpPr>
          <p:nvPr/>
        </p:nvSpPr>
        <p:spPr bwMode="auto">
          <a:xfrm>
            <a:off x="7605714" y="4062414"/>
            <a:ext cx="166688" cy="195263"/>
          </a:xfrm>
          <a:custGeom>
            <a:avLst/>
            <a:gdLst>
              <a:gd name="T0" fmla="*/ 0 w 69"/>
              <a:gd name="T1" fmla="*/ 0 h 81"/>
              <a:gd name="T2" fmla="*/ 0 w 69"/>
              <a:gd name="T3" fmla="*/ 66 h 81"/>
              <a:gd name="T4" fmla="*/ 69 w 69"/>
              <a:gd name="T5" fmla="*/ 81 h 81"/>
              <a:gd name="T6" fmla="*/ 69 w 69"/>
              <a:gd name="T7" fmla="*/ 15 h 81"/>
              <a:gd name="T8" fmla="*/ 0 w 69"/>
              <a:gd name="T9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1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21" y="73"/>
                  <a:pt x="44" y="78"/>
                  <a:pt x="69" y="81"/>
                </a:cubicBezTo>
                <a:cubicBezTo>
                  <a:pt x="69" y="15"/>
                  <a:pt x="69" y="15"/>
                  <a:pt x="69" y="15"/>
                </a:cubicBezTo>
                <a:cubicBezTo>
                  <a:pt x="44" y="12"/>
                  <a:pt x="21" y="7"/>
                  <a:pt x="0" y="0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96" name="Freeform 322"/>
          <p:cNvSpPr>
            <a:spLocks/>
          </p:cNvSpPr>
          <p:nvPr/>
        </p:nvSpPr>
        <p:spPr bwMode="auto">
          <a:xfrm>
            <a:off x="7810501" y="4102101"/>
            <a:ext cx="166688" cy="163513"/>
          </a:xfrm>
          <a:custGeom>
            <a:avLst/>
            <a:gdLst>
              <a:gd name="T0" fmla="*/ 33 w 69"/>
              <a:gd name="T1" fmla="*/ 2 h 68"/>
              <a:gd name="T2" fmla="*/ 0 w 69"/>
              <a:gd name="T3" fmla="*/ 1 h 68"/>
              <a:gd name="T4" fmla="*/ 0 w 69"/>
              <a:gd name="T5" fmla="*/ 67 h 68"/>
              <a:gd name="T6" fmla="*/ 33 w 69"/>
              <a:gd name="T7" fmla="*/ 68 h 68"/>
              <a:gd name="T8" fmla="*/ 69 w 69"/>
              <a:gd name="T9" fmla="*/ 67 h 68"/>
              <a:gd name="T10" fmla="*/ 69 w 69"/>
              <a:gd name="T11" fmla="*/ 0 h 68"/>
              <a:gd name="T12" fmla="*/ 33 w 69"/>
              <a:gd name="T13" fmla="*/ 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" h="68">
                <a:moveTo>
                  <a:pt x="33" y="2"/>
                </a:moveTo>
                <a:cubicBezTo>
                  <a:pt x="22" y="2"/>
                  <a:pt x="11" y="1"/>
                  <a:pt x="0" y="1"/>
                </a:cubicBezTo>
                <a:cubicBezTo>
                  <a:pt x="0" y="67"/>
                  <a:pt x="0" y="67"/>
                  <a:pt x="0" y="67"/>
                </a:cubicBezTo>
                <a:cubicBezTo>
                  <a:pt x="11" y="68"/>
                  <a:pt x="22" y="68"/>
                  <a:pt x="33" y="68"/>
                </a:cubicBezTo>
                <a:cubicBezTo>
                  <a:pt x="45" y="68"/>
                  <a:pt x="58" y="68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58" y="1"/>
                  <a:pt x="45" y="2"/>
                  <a:pt x="33" y="2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97" name="Freeform 323"/>
          <p:cNvSpPr>
            <a:spLocks/>
          </p:cNvSpPr>
          <p:nvPr/>
        </p:nvSpPr>
        <p:spPr bwMode="auto">
          <a:xfrm>
            <a:off x="7399339" y="3952876"/>
            <a:ext cx="166688" cy="254000"/>
          </a:xfrm>
          <a:custGeom>
            <a:avLst/>
            <a:gdLst>
              <a:gd name="T0" fmla="*/ 0 w 69"/>
              <a:gd name="T1" fmla="*/ 0 h 106"/>
              <a:gd name="T2" fmla="*/ 0 w 69"/>
              <a:gd name="T3" fmla="*/ 66 h 106"/>
              <a:gd name="T4" fmla="*/ 69 w 69"/>
              <a:gd name="T5" fmla="*/ 106 h 106"/>
              <a:gd name="T6" fmla="*/ 69 w 69"/>
              <a:gd name="T7" fmla="*/ 40 h 106"/>
              <a:gd name="T8" fmla="*/ 0 w 69"/>
              <a:gd name="T9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6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19" y="82"/>
                  <a:pt x="42" y="96"/>
                  <a:pt x="69" y="106"/>
                </a:cubicBezTo>
                <a:cubicBezTo>
                  <a:pt x="69" y="40"/>
                  <a:pt x="69" y="40"/>
                  <a:pt x="69" y="40"/>
                </a:cubicBezTo>
                <a:cubicBezTo>
                  <a:pt x="42" y="29"/>
                  <a:pt x="19" y="16"/>
                  <a:pt x="0" y="0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98" name="Freeform 324"/>
          <p:cNvSpPr>
            <a:spLocks/>
          </p:cNvSpPr>
          <p:nvPr/>
        </p:nvSpPr>
        <p:spPr bwMode="auto">
          <a:xfrm>
            <a:off x="7283451" y="3733801"/>
            <a:ext cx="77788" cy="341313"/>
          </a:xfrm>
          <a:custGeom>
            <a:avLst/>
            <a:gdLst>
              <a:gd name="T0" fmla="*/ 0 w 32"/>
              <a:gd name="T1" fmla="*/ 0 h 142"/>
              <a:gd name="T2" fmla="*/ 0 w 32"/>
              <a:gd name="T3" fmla="*/ 66 h 142"/>
              <a:gd name="T4" fmla="*/ 32 w 32"/>
              <a:gd name="T5" fmla="*/ 142 h 142"/>
              <a:gd name="T6" fmla="*/ 32 w 32"/>
              <a:gd name="T7" fmla="*/ 75 h 142"/>
              <a:gd name="T8" fmla="*/ 0 w 32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14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0" y="94"/>
                  <a:pt x="12" y="119"/>
                  <a:pt x="32" y="142"/>
                </a:cubicBezTo>
                <a:cubicBezTo>
                  <a:pt x="32" y="75"/>
                  <a:pt x="32" y="75"/>
                  <a:pt x="32" y="75"/>
                </a:cubicBezTo>
                <a:cubicBezTo>
                  <a:pt x="12" y="53"/>
                  <a:pt x="0" y="27"/>
                  <a:pt x="0" y="0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99" name="Freeform 325"/>
          <p:cNvSpPr>
            <a:spLocks/>
          </p:cNvSpPr>
          <p:nvPr/>
        </p:nvSpPr>
        <p:spPr bwMode="auto">
          <a:xfrm>
            <a:off x="8426451" y="3733801"/>
            <a:ext cx="69850" cy="331788"/>
          </a:xfrm>
          <a:custGeom>
            <a:avLst/>
            <a:gdLst>
              <a:gd name="T0" fmla="*/ 29 w 29"/>
              <a:gd name="T1" fmla="*/ 0 h 138"/>
              <a:gd name="T2" fmla="*/ 0 w 29"/>
              <a:gd name="T3" fmla="*/ 72 h 138"/>
              <a:gd name="T4" fmla="*/ 0 w 29"/>
              <a:gd name="T5" fmla="*/ 138 h 138"/>
              <a:gd name="T6" fmla="*/ 29 w 29"/>
              <a:gd name="T7" fmla="*/ 66 h 138"/>
              <a:gd name="T8" fmla="*/ 29 w 29"/>
              <a:gd name="T9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38">
                <a:moveTo>
                  <a:pt x="29" y="0"/>
                </a:moveTo>
                <a:cubicBezTo>
                  <a:pt x="29" y="26"/>
                  <a:pt x="19" y="50"/>
                  <a:pt x="0" y="72"/>
                </a:cubicBezTo>
                <a:cubicBezTo>
                  <a:pt x="0" y="138"/>
                  <a:pt x="0" y="138"/>
                  <a:pt x="0" y="138"/>
                </a:cubicBezTo>
                <a:cubicBezTo>
                  <a:pt x="19" y="117"/>
                  <a:pt x="29" y="92"/>
                  <a:pt x="29" y="66"/>
                </a:cubicBezTo>
                <a:lnTo>
                  <a:pt x="29" y="0"/>
                </a:ln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00" name="Freeform 326"/>
          <p:cNvSpPr>
            <a:spLocks/>
          </p:cNvSpPr>
          <p:nvPr/>
        </p:nvSpPr>
        <p:spPr bwMode="auto">
          <a:xfrm>
            <a:off x="7566026" y="4048126"/>
            <a:ext cx="39688" cy="173038"/>
          </a:xfrm>
          <a:custGeom>
            <a:avLst/>
            <a:gdLst>
              <a:gd name="T0" fmla="*/ 0 w 17"/>
              <a:gd name="T1" fmla="*/ 0 h 72"/>
              <a:gd name="T2" fmla="*/ 0 w 17"/>
              <a:gd name="T3" fmla="*/ 66 h 72"/>
              <a:gd name="T4" fmla="*/ 17 w 17"/>
              <a:gd name="T5" fmla="*/ 72 h 72"/>
              <a:gd name="T6" fmla="*/ 17 w 17"/>
              <a:gd name="T7" fmla="*/ 6 h 72"/>
              <a:gd name="T8" fmla="*/ 0 w 17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7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6" y="68"/>
                  <a:pt x="11" y="70"/>
                  <a:pt x="17" y="72"/>
                </a:cubicBezTo>
                <a:cubicBezTo>
                  <a:pt x="17" y="6"/>
                  <a:pt x="17" y="6"/>
                  <a:pt x="17" y="6"/>
                </a:cubicBezTo>
                <a:cubicBezTo>
                  <a:pt x="11" y="4"/>
                  <a:pt x="6" y="2"/>
                  <a:pt x="0" y="0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01" name="Freeform 327"/>
          <p:cNvSpPr>
            <a:spLocks/>
          </p:cNvSpPr>
          <p:nvPr/>
        </p:nvSpPr>
        <p:spPr bwMode="auto">
          <a:xfrm>
            <a:off x="8388351" y="3906839"/>
            <a:ext cx="38100" cy="200025"/>
          </a:xfrm>
          <a:custGeom>
            <a:avLst/>
            <a:gdLst>
              <a:gd name="T0" fmla="*/ 0 w 16"/>
              <a:gd name="T1" fmla="*/ 16 h 83"/>
              <a:gd name="T2" fmla="*/ 0 w 16"/>
              <a:gd name="T3" fmla="*/ 83 h 83"/>
              <a:gd name="T4" fmla="*/ 16 w 16"/>
              <a:gd name="T5" fmla="*/ 66 h 83"/>
              <a:gd name="T6" fmla="*/ 16 w 16"/>
              <a:gd name="T7" fmla="*/ 0 h 83"/>
              <a:gd name="T8" fmla="*/ 0 w 16"/>
              <a:gd name="T9" fmla="*/ 1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3">
                <a:moveTo>
                  <a:pt x="0" y="16"/>
                </a:moveTo>
                <a:cubicBezTo>
                  <a:pt x="0" y="83"/>
                  <a:pt x="0" y="83"/>
                  <a:pt x="0" y="83"/>
                </a:cubicBezTo>
                <a:cubicBezTo>
                  <a:pt x="6" y="78"/>
                  <a:pt x="12" y="72"/>
                  <a:pt x="16" y="66"/>
                </a:cubicBezTo>
                <a:cubicBezTo>
                  <a:pt x="16" y="0"/>
                  <a:pt x="16" y="0"/>
                  <a:pt x="16" y="0"/>
                </a:cubicBezTo>
                <a:cubicBezTo>
                  <a:pt x="12" y="6"/>
                  <a:pt x="6" y="11"/>
                  <a:pt x="0" y="16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02" name="Freeform 328"/>
          <p:cNvSpPr>
            <a:spLocks/>
          </p:cNvSpPr>
          <p:nvPr/>
        </p:nvSpPr>
        <p:spPr bwMode="auto">
          <a:xfrm>
            <a:off x="8183564" y="4046539"/>
            <a:ext cx="38100" cy="173038"/>
          </a:xfrm>
          <a:custGeom>
            <a:avLst/>
            <a:gdLst>
              <a:gd name="T0" fmla="*/ 0 w 16"/>
              <a:gd name="T1" fmla="*/ 6 h 72"/>
              <a:gd name="T2" fmla="*/ 0 w 16"/>
              <a:gd name="T3" fmla="*/ 72 h 72"/>
              <a:gd name="T4" fmla="*/ 16 w 16"/>
              <a:gd name="T5" fmla="*/ 66 h 72"/>
              <a:gd name="T6" fmla="*/ 16 w 16"/>
              <a:gd name="T7" fmla="*/ 0 h 72"/>
              <a:gd name="T8" fmla="*/ 0 w 16"/>
              <a:gd name="T9" fmla="*/ 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2">
                <a:moveTo>
                  <a:pt x="0" y="6"/>
                </a:moveTo>
                <a:cubicBezTo>
                  <a:pt x="0" y="72"/>
                  <a:pt x="0" y="72"/>
                  <a:pt x="0" y="72"/>
                </a:cubicBezTo>
                <a:cubicBezTo>
                  <a:pt x="5" y="70"/>
                  <a:pt x="11" y="68"/>
                  <a:pt x="16" y="66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2"/>
                  <a:pt x="5" y="4"/>
                  <a:pt x="0" y="6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03" name="Freeform 329"/>
          <p:cNvSpPr>
            <a:spLocks/>
          </p:cNvSpPr>
          <p:nvPr/>
        </p:nvSpPr>
        <p:spPr bwMode="auto">
          <a:xfrm>
            <a:off x="7361239" y="3913189"/>
            <a:ext cx="38100" cy="198438"/>
          </a:xfrm>
          <a:custGeom>
            <a:avLst/>
            <a:gdLst>
              <a:gd name="T0" fmla="*/ 0 w 16"/>
              <a:gd name="T1" fmla="*/ 0 h 82"/>
              <a:gd name="T2" fmla="*/ 0 w 16"/>
              <a:gd name="T3" fmla="*/ 67 h 82"/>
              <a:gd name="T4" fmla="*/ 16 w 16"/>
              <a:gd name="T5" fmla="*/ 82 h 82"/>
              <a:gd name="T6" fmla="*/ 16 w 16"/>
              <a:gd name="T7" fmla="*/ 16 h 82"/>
              <a:gd name="T8" fmla="*/ 0 w 16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5" y="72"/>
                  <a:pt x="10" y="77"/>
                  <a:pt x="16" y="82"/>
                </a:cubicBezTo>
                <a:cubicBezTo>
                  <a:pt x="16" y="16"/>
                  <a:pt x="16" y="16"/>
                  <a:pt x="16" y="16"/>
                </a:cubicBezTo>
                <a:cubicBezTo>
                  <a:pt x="10" y="11"/>
                  <a:pt x="5" y="6"/>
                  <a:pt x="0" y="0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04" name="Freeform 330"/>
          <p:cNvSpPr>
            <a:spLocks/>
          </p:cNvSpPr>
          <p:nvPr/>
        </p:nvSpPr>
        <p:spPr bwMode="auto">
          <a:xfrm>
            <a:off x="7977189" y="4098926"/>
            <a:ext cx="39688" cy="163513"/>
          </a:xfrm>
          <a:custGeom>
            <a:avLst/>
            <a:gdLst>
              <a:gd name="T0" fmla="*/ 0 w 17"/>
              <a:gd name="T1" fmla="*/ 1 h 68"/>
              <a:gd name="T2" fmla="*/ 0 w 17"/>
              <a:gd name="T3" fmla="*/ 68 h 68"/>
              <a:gd name="T4" fmla="*/ 17 w 17"/>
              <a:gd name="T5" fmla="*/ 66 h 68"/>
              <a:gd name="T6" fmla="*/ 17 w 17"/>
              <a:gd name="T7" fmla="*/ 0 h 68"/>
              <a:gd name="T8" fmla="*/ 0 w 17"/>
              <a:gd name="T9" fmla="*/ 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68">
                <a:moveTo>
                  <a:pt x="0" y="1"/>
                </a:moveTo>
                <a:cubicBezTo>
                  <a:pt x="0" y="68"/>
                  <a:pt x="0" y="68"/>
                  <a:pt x="0" y="68"/>
                </a:cubicBezTo>
                <a:cubicBezTo>
                  <a:pt x="6" y="67"/>
                  <a:pt x="11" y="67"/>
                  <a:pt x="17" y="66"/>
                </a:cubicBezTo>
                <a:cubicBezTo>
                  <a:pt x="17" y="0"/>
                  <a:pt x="17" y="0"/>
                  <a:pt x="17" y="0"/>
                </a:cubicBezTo>
                <a:cubicBezTo>
                  <a:pt x="11" y="0"/>
                  <a:pt x="6" y="1"/>
                  <a:pt x="0" y="1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05" name="Freeform 331"/>
          <p:cNvSpPr>
            <a:spLocks/>
          </p:cNvSpPr>
          <p:nvPr/>
        </p:nvSpPr>
        <p:spPr bwMode="auto">
          <a:xfrm>
            <a:off x="7772401" y="4098926"/>
            <a:ext cx="38100" cy="163513"/>
          </a:xfrm>
          <a:custGeom>
            <a:avLst/>
            <a:gdLst>
              <a:gd name="T0" fmla="*/ 0 w 16"/>
              <a:gd name="T1" fmla="*/ 0 h 68"/>
              <a:gd name="T2" fmla="*/ 0 w 16"/>
              <a:gd name="T3" fmla="*/ 66 h 68"/>
              <a:gd name="T4" fmla="*/ 16 w 16"/>
              <a:gd name="T5" fmla="*/ 68 h 68"/>
              <a:gd name="T6" fmla="*/ 16 w 16"/>
              <a:gd name="T7" fmla="*/ 2 h 68"/>
              <a:gd name="T8" fmla="*/ 0 w 16"/>
              <a:gd name="T9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8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5" y="67"/>
                  <a:pt x="11" y="68"/>
                  <a:pt x="16" y="68"/>
                </a:cubicBezTo>
                <a:cubicBezTo>
                  <a:pt x="16" y="2"/>
                  <a:pt x="16" y="2"/>
                  <a:pt x="16" y="2"/>
                </a:cubicBezTo>
                <a:cubicBezTo>
                  <a:pt x="11" y="1"/>
                  <a:pt x="5" y="1"/>
                  <a:pt x="0" y="0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06" name="Freeform 332"/>
          <p:cNvSpPr>
            <a:spLocks noEditPoints="1"/>
          </p:cNvSpPr>
          <p:nvPr/>
        </p:nvSpPr>
        <p:spPr bwMode="auto">
          <a:xfrm>
            <a:off x="7283451" y="3163889"/>
            <a:ext cx="1212850" cy="744538"/>
          </a:xfrm>
          <a:custGeom>
            <a:avLst/>
            <a:gdLst>
              <a:gd name="T0" fmla="*/ 252 w 504"/>
              <a:gd name="T1" fmla="*/ 0 h 310"/>
              <a:gd name="T2" fmla="*/ 504 w 504"/>
              <a:gd name="T3" fmla="*/ 155 h 310"/>
              <a:gd name="T4" fmla="*/ 252 w 504"/>
              <a:gd name="T5" fmla="*/ 310 h 310"/>
              <a:gd name="T6" fmla="*/ 0 w 504"/>
              <a:gd name="T7" fmla="*/ 155 h 310"/>
              <a:gd name="T8" fmla="*/ 252 w 504"/>
              <a:gd name="T9" fmla="*/ 0 h 310"/>
              <a:gd name="T10" fmla="*/ 252 w 504"/>
              <a:gd name="T11" fmla="*/ 273 h 310"/>
              <a:gd name="T12" fmla="*/ 444 w 504"/>
              <a:gd name="T13" fmla="*/ 155 h 310"/>
              <a:gd name="T14" fmla="*/ 252 w 504"/>
              <a:gd name="T15" fmla="*/ 36 h 310"/>
              <a:gd name="T16" fmla="*/ 60 w 504"/>
              <a:gd name="T17" fmla="*/ 155 h 310"/>
              <a:gd name="T18" fmla="*/ 252 w 504"/>
              <a:gd name="T19" fmla="*/ 273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4" h="310">
                <a:moveTo>
                  <a:pt x="252" y="0"/>
                </a:moveTo>
                <a:cubicBezTo>
                  <a:pt x="391" y="0"/>
                  <a:pt x="504" y="69"/>
                  <a:pt x="504" y="155"/>
                </a:cubicBezTo>
                <a:cubicBezTo>
                  <a:pt x="504" y="240"/>
                  <a:pt x="391" y="310"/>
                  <a:pt x="252" y="310"/>
                </a:cubicBezTo>
                <a:cubicBezTo>
                  <a:pt x="113" y="310"/>
                  <a:pt x="0" y="240"/>
                  <a:pt x="0" y="155"/>
                </a:cubicBezTo>
                <a:cubicBezTo>
                  <a:pt x="0" y="69"/>
                  <a:pt x="113" y="0"/>
                  <a:pt x="252" y="0"/>
                </a:cubicBezTo>
                <a:close/>
                <a:moveTo>
                  <a:pt x="252" y="273"/>
                </a:moveTo>
                <a:cubicBezTo>
                  <a:pt x="358" y="273"/>
                  <a:pt x="444" y="220"/>
                  <a:pt x="444" y="155"/>
                </a:cubicBezTo>
                <a:cubicBezTo>
                  <a:pt x="444" y="89"/>
                  <a:pt x="358" y="36"/>
                  <a:pt x="252" y="36"/>
                </a:cubicBezTo>
                <a:cubicBezTo>
                  <a:pt x="146" y="36"/>
                  <a:pt x="60" y="89"/>
                  <a:pt x="60" y="155"/>
                </a:cubicBezTo>
                <a:cubicBezTo>
                  <a:pt x="60" y="220"/>
                  <a:pt x="146" y="273"/>
                  <a:pt x="252" y="273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07" name="Freeform 333"/>
          <p:cNvSpPr>
            <a:spLocks noEditPoints="1"/>
          </p:cNvSpPr>
          <p:nvPr/>
        </p:nvSpPr>
        <p:spPr bwMode="auto">
          <a:xfrm>
            <a:off x="7813676" y="3402014"/>
            <a:ext cx="182563" cy="261938"/>
          </a:xfrm>
          <a:custGeom>
            <a:avLst/>
            <a:gdLst>
              <a:gd name="T0" fmla="*/ 4 w 76"/>
              <a:gd name="T1" fmla="*/ 6 h 109"/>
              <a:gd name="T2" fmla="*/ 20 w 76"/>
              <a:gd name="T3" fmla="*/ 0 h 109"/>
              <a:gd name="T4" fmla="*/ 20 w 76"/>
              <a:gd name="T5" fmla="*/ 29 h 109"/>
              <a:gd name="T6" fmla="*/ 4 w 76"/>
              <a:gd name="T7" fmla="*/ 23 h 109"/>
              <a:gd name="T8" fmla="*/ 0 w 76"/>
              <a:gd name="T9" fmla="*/ 14 h 109"/>
              <a:gd name="T10" fmla="*/ 4 w 76"/>
              <a:gd name="T11" fmla="*/ 6 h 109"/>
              <a:gd name="T12" fmla="*/ 46 w 76"/>
              <a:gd name="T13" fmla="*/ 109 h 109"/>
              <a:gd name="T14" fmla="*/ 69 w 76"/>
              <a:gd name="T15" fmla="*/ 102 h 109"/>
              <a:gd name="T16" fmla="*/ 76 w 76"/>
              <a:gd name="T17" fmla="*/ 91 h 109"/>
              <a:gd name="T18" fmla="*/ 70 w 76"/>
              <a:gd name="T19" fmla="*/ 82 h 109"/>
              <a:gd name="T20" fmla="*/ 46 w 76"/>
              <a:gd name="T21" fmla="*/ 74 h 109"/>
              <a:gd name="T22" fmla="*/ 46 w 76"/>
              <a:gd name="T23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6" h="109">
                <a:moveTo>
                  <a:pt x="4" y="6"/>
                </a:moveTo>
                <a:cubicBezTo>
                  <a:pt x="7" y="4"/>
                  <a:pt x="13" y="2"/>
                  <a:pt x="20" y="0"/>
                </a:cubicBezTo>
                <a:cubicBezTo>
                  <a:pt x="20" y="29"/>
                  <a:pt x="20" y="29"/>
                  <a:pt x="20" y="29"/>
                </a:cubicBezTo>
                <a:cubicBezTo>
                  <a:pt x="13" y="27"/>
                  <a:pt x="7" y="25"/>
                  <a:pt x="4" y="23"/>
                </a:cubicBezTo>
                <a:cubicBezTo>
                  <a:pt x="1" y="20"/>
                  <a:pt x="0" y="18"/>
                  <a:pt x="0" y="14"/>
                </a:cubicBezTo>
                <a:cubicBezTo>
                  <a:pt x="0" y="11"/>
                  <a:pt x="1" y="9"/>
                  <a:pt x="4" y="6"/>
                </a:cubicBezTo>
                <a:close/>
                <a:moveTo>
                  <a:pt x="46" y="109"/>
                </a:moveTo>
                <a:cubicBezTo>
                  <a:pt x="57" y="107"/>
                  <a:pt x="64" y="105"/>
                  <a:pt x="69" y="102"/>
                </a:cubicBezTo>
                <a:cubicBezTo>
                  <a:pt x="73" y="99"/>
                  <a:pt x="76" y="95"/>
                  <a:pt x="76" y="91"/>
                </a:cubicBezTo>
                <a:cubicBezTo>
                  <a:pt x="76" y="88"/>
                  <a:pt x="74" y="85"/>
                  <a:pt x="70" y="82"/>
                </a:cubicBezTo>
                <a:cubicBezTo>
                  <a:pt x="66" y="79"/>
                  <a:pt x="58" y="76"/>
                  <a:pt x="46" y="74"/>
                </a:cubicBezTo>
                <a:lnTo>
                  <a:pt x="46" y="109"/>
                </a:lnTo>
                <a:close/>
              </a:path>
            </a:pathLst>
          </a:custGeom>
          <a:solidFill>
            <a:srgbClr val="FDCF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08" name="Freeform 334"/>
          <p:cNvSpPr>
            <a:spLocks noEditPoints="1"/>
          </p:cNvSpPr>
          <p:nvPr/>
        </p:nvSpPr>
        <p:spPr bwMode="auto">
          <a:xfrm>
            <a:off x="7427914" y="3249614"/>
            <a:ext cx="923925" cy="569913"/>
          </a:xfrm>
          <a:custGeom>
            <a:avLst/>
            <a:gdLst>
              <a:gd name="T0" fmla="*/ 192 w 384"/>
              <a:gd name="T1" fmla="*/ 0 h 237"/>
              <a:gd name="T2" fmla="*/ 384 w 384"/>
              <a:gd name="T3" fmla="*/ 119 h 237"/>
              <a:gd name="T4" fmla="*/ 192 w 384"/>
              <a:gd name="T5" fmla="*/ 237 h 237"/>
              <a:gd name="T6" fmla="*/ 0 w 384"/>
              <a:gd name="T7" fmla="*/ 119 h 237"/>
              <a:gd name="T8" fmla="*/ 192 w 384"/>
              <a:gd name="T9" fmla="*/ 0 h 237"/>
              <a:gd name="T10" fmla="*/ 295 w 384"/>
              <a:gd name="T11" fmla="*/ 170 h 237"/>
              <a:gd name="T12" fmla="*/ 303 w 384"/>
              <a:gd name="T13" fmla="*/ 148 h 237"/>
              <a:gd name="T14" fmla="*/ 279 w 384"/>
              <a:gd name="T15" fmla="*/ 115 h 237"/>
              <a:gd name="T16" fmla="*/ 206 w 384"/>
              <a:gd name="T17" fmla="*/ 96 h 237"/>
              <a:gd name="T18" fmla="*/ 206 w 384"/>
              <a:gd name="T19" fmla="*/ 64 h 237"/>
              <a:gd name="T20" fmla="*/ 220 w 384"/>
              <a:gd name="T21" fmla="*/ 70 h 237"/>
              <a:gd name="T22" fmla="*/ 229 w 384"/>
              <a:gd name="T23" fmla="*/ 81 h 237"/>
              <a:gd name="T24" fmla="*/ 295 w 384"/>
              <a:gd name="T25" fmla="*/ 74 h 237"/>
              <a:gd name="T26" fmla="*/ 268 w 384"/>
              <a:gd name="T27" fmla="*/ 47 h 237"/>
              <a:gd name="T28" fmla="*/ 206 w 384"/>
              <a:gd name="T29" fmla="*/ 35 h 237"/>
              <a:gd name="T30" fmla="*/ 206 w 384"/>
              <a:gd name="T31" fmla="*/ 13 h 237"/>
              <a:gd name="T32" fmla="*/ 180 w 384"/>
              <a:gd name="T33" fmla="*/ 13 h 237"/>
              <a:gd name="T34" fmla="*/ 180 w 384"/>
              <a:gd name="T35" fmla="*/ 35 h 237"/>
              <a:gd name="T36" fmla="*/ 114 w 384"/>
              <a:gd name="T37" fmla="*/ 50 h 237"/>
              <a:gd name="T38" fmla="*/ 92 w 384"/>
              <a:gd name="T39" fmla="*/ 82 h 237"/>
              <a:gd name="T40" fmla="*/ 103 w 384"/>
              <a:gd name="T41" fmla="*/ 107 h 237"/>
              <a:gd name="T42" fmla="*/ 129 w 384"/>
              <a:gd name="T43" fmla="*/ 121 h 237"/>
              <a:gd name="T44" fmla="*/ 180 w 384"/>
              <a:gd name="T45" fmla="*/ 132 h 237"/>
              <a:gd name="T46" fmla="*/ 180 w 384"/>
              <a:gd name="T47" fmla="*/ 171 h 237"/>
              <a:gd name="T48" fmla="*/ 162 w 384"/>
              <a:gd name="T49" fmla="*/ 162 h 237"/>
              <a:gd name="T50" fmla="*/ 154 w 384"/>
              <a:gd name="T51" fmla="*/ 146 h 237"/>
              <a:gd name="T52" fmla="*/ 81 w 384"/>
              <a:gd name="T53" fmla="*/ 152 h 237"/>
              <a:gd name="T54" fmla="*/ 91 w 384"/>
              <a:gd name="T55" fmla="*/ 170 h 237"/>
              <a:gd name="T56" fmla="*/ 109 w 384"/>
              <a:gd name="T57" fmla="*/ 185 h 237"/>
              <a:gd name="T58" fmla="*/ 138 w 384"/>
              <a:gd name="T59" fmla="*/ 195 h 237"/>
              <a:gd name="T60" fmla="*/ 180 w 384"/>
              <a:gd name="T61" fmla="*/ 201 h 237"/>
              <a:gd name="T62" fmla="*/ 180 w 384"/>
              <a:gd name="T63" fmla="*/ 221 h 237"/>
              <a:gd name="T64" fmla="*/ 206 w 384"/>
              <a:gd name="T65" fmla="*/ 221 h 237"/>
              <a:gd name="T66" fmla="*/ 206 w 384"/>
              <a:gd name="T67" fmla="*/ 201 h 237"/>
              <a:gd name="T68" fmla="*/ 244 w 384"/>
              <a:gd name="T69" fmla="*/ 197 h 237"/>
              <a:gd name="T70" fmla="*/ 272 w 384"/>
              <a:gd name="T71" fmla="*/ 187 h 237"/>
              <a:gd name="T72" fmla="*/ 295 w 384"/>
              <a:gd name="T73" fmla="*/ 17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4" h="237">
                <a:moveTo>
                  <a:pt x="192" y="0"/>
                </a:moveTo>
                <a:cubicBezTo>
                  <a:pt x="298" y="0"/>
                  <a:pt x="384" y="53"/>
                  <a:pt x="384" y="119"/>
                </a:cubicBezTo>
                <a:cubicBezTo>
                  <a:pt x="384" y="184"/>
                  <a:pt x="298" y="237"/>
                  <a:pt x="192" y="237"/>
                </a:cubicBezTo>
                <a:cubicBezTo>
                  <a:pt x="86" y="237"/>
                  <a:pt x="0" y="184"/>
                  <a:pt x="0" y="119"/>
                </a:cubicBezTo>
                <a:cubicBezTo>
                  <a:pt x="0" y="53"/>
                  <a:pt x="86" y="0"/>
                  <a:pt x="192" y="0"/>
                </a:cubicBezTo>
                <a:close/>
                <a:moveTo>
                  <a:pt x="295" y="170"/>
                </a:moveTo>
                <a:cubicBezTo>
                  <a:pt x="300" y="164"/>
                  <a:pt x="303" y="156"/>
                  <a:pt x="303" y="148"/>
                </a:cubicBezTo>
                <a:cubicBezTo>
                  <a:pt x="303" y="135"/>
                  <a:pt x="295" y="124"/>
                  <a:pt x="279" y="115"/>
                </a:cubicBezTo>
                <a:cubicBezTo>
                  <a:pt x="267" y="108"/>
                  <a:pt x="243" y="102"/>
                  <a:pt x="206" y="96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13" y="66"/>
                  <a:pt x="217" y="68"/>
                  <a:pt x="220" y="70"/>
                </a:cubicBezTo>
                <a:cubicBezTo>
                  <a:pt x="222" y="72"/>
                  <a:pt x="225" y="76"/>
                  <a:pt x="229" y="81"/>
                </a:cubicBezTo>
                <a:cubicBezTo>
                  <a:pt x="295" y="74"/>
                  <a:pt x="295" y="74"/>
                  <a:pt x="295" y="74"/>
                </a:cubicBezTo>
                <a:cubicBezTo>
                  <a:pt x="291" y="63"/>
                  <a:pt x="282" y="54"/>
                  <a:pt x="268" y="47"/>
                </a:cubicBezTo>
                <a:cubicBezTo>
                  <a:pt x="254" y="40"/>
                  <a:pt x="233" y="36"/>
                  <a:pt x="206" y="35"/>
                </a:cubicBezTo>
                <a:cubicBezTo>
                  <a:pt x="206" y="13"/>
                  <a:pt x="206" y="13"/>
                  <a:pt x="206" y="13"/>
                </a:cubicBezTo>
                <a:cubicBezTo>
                  <a:pt x="180" y="13"/>
                  <a:pt x="180" y="13"/>
                  <a:pt x="180" y="13"/>
                </a:cubicBezTo>
                <a:cubicBezTo>
                  <a:pt x="180" y="35"/>
                  <a:pt x="180" y="35"/>
                  <a:pt x="180" y="35"/>
                </a:cubicBezTo>
                <a:cubicBezTo>
                  <a:pt x="151" y="36"/>
                  <a:pt x="129" y="41"/>
                  <a:pt x="114" y="50"/>
                </a:cubicBezTo>
                <a:cubicBezTo>
                  <a:pt x="99" y="58"/>
                  <a:pt x="92" y="69"/>
                  <a:pt x="92" y="82"/>
                </a:cubicBezTo>
                <a:cubicBezTo>
                  <a:pt x="92" y="92"/>
                  <a:pt x="96" y="100"/>
                  <a:pt x="103" y="107"/>
                </a:cubicBezTo>
                <a:cubicBezTo>
                  <a:pt x="110" y="113"/>
                  <a:pt x="119" y="118"/>
                  <a:pt x="129" y="121"/>
                </a:cubicBezTo>
                <a:cubicBezTo>
                  <a:pt x="139" y="124"/>
                  <a:pt x="156" y="128"/>
                  <a:pt x="180" y="132"/>
                </a:cubicBezTo>
                <a:cubicBezTo>
                  <a:pt x="180" y="171"/>
                  <a:pt x="180" y="171"/>
                  <a:pt x="180" y="171"/>
                </a:cubicBezTo>
                <a:cubicBezTo>
                  <a:pt x="172" y="168"/>
                  <a:pt x="166" y="165"/>
                  <a:pt x="162" y="162"/>
                </a:cubicBezTo>
                <a:cubicBezTo>
                  <a:pt x="159" y="159"/>
                  <a:pt x="156" y="154"/>
                  <a:pt x="154" y="146"/>
                </a:cubicBezTo>
                <a:cubicBezTo>
                  <a:pt x="81" y="152"/>
                  <a:pt x="81" y="152"/>
                  <a:pt x="81" y="152"/>
                </a:cubicBezTo>
                <a:cubicBezTo>
                  <a:pt x="84" y="159"/>
                  <a:pt x="87" y="165"/>
                  <a:pt x="91" y="170"/>
                </a:cubicBezTo>
                <a:cubicBezTo>
                  <a:pt x="95" y="176"/>
                  <a:pt x="102" y="180"/>
                  <a:pt x="109" y="185"/>
                </a:cubicBezTo>
                <a:cubicBezTo>
                  <a:pt x="117" y="189"/>
                  <a:pt x="127" y="193"/>
                  <a:pt x="138" y="195"/>
                </a:cubicBezTo>
                <a:cubicBezTo>
                  <a:pt x="149" y="198"/>
                  <a:pt x="163" y="200"/>
                  <a:pt x="180" y="201"/>
                </a:cubicBezTo>
                <a:cubicBezTo>
                  <a:pt x="180" y="221"/>
                  <a:pt x="180" y="221"/>
                  <a:pt x="180" y="221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06" y="201"/>
                  <a:pt x="206" y="201"/>
                  <a:pt x="206" y="201"/>
                </a:cubicBezTo>
                <a:cubicBezTo>
                  <a:pt x="221" y="200"/>
                  <a:pt x="233" y="199"/>
                  <a:pt x="244" y="197"/>
                </a:cubicBezTo>
                <a:cubicBezTo>
                  <a:pt x="254" y="195"/>
                  <a:pt x="263" y="192"/>
                  <a:pt x="272" y="187"/>
                </a:cubicBezTo>
                <a:cubicBezTo>
                  <a:pt x="281" y="183"/>
                  <a:pt x="289" y="177"/>
                  <a:pt x="295" y="170"/>
                </a:cubicBezTo>
                <a:close/>
              </a:path>
            </a:pathLst>
          </a:custGeom>
          <a:solidFill>
            <a:srgbClr val="FDCF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09" name="Freeform 335"/>
          <p:cNvSpPr>
            <a:spLocks noEditPoints="1"/>
          </p:cNvSpPr>
          <p:nvPr/>
        </p:nvSpPr>
        <p:spPr bwMode="auto">
          <a:xfrm>
            <a:off x="7623176" y="3281364"/>
            <a:ext cx="533400" cy="500063"/>
          </a:xfrm>
          <a:custGeom>
            <a:avLst/>
            <a:gdLst>
              <a:gd name="T0" fmla="*/ 198 w 222"/>
              <a:gd name="T1" fmla="*/ 102 h 208"/>
              <a:gd name="T2" fmla="*/ 222 w 222"/>
              <a:gd name="T3" fmla="*/ 135 h 208"/>
              <a:gd name="T4" fmla="*/ 214 w 222"/>
              <a:gd name="T5" fmla="*/ 157 h 208"/>
              <a:gd name="T6" fmla="*/ 191 w 222"/>
              <a:gd name="T7" fmla="*/ 174 h 208"/>
              <a:gd name="T8" fmla="*/ 163 w 222"/>
              <a:gd name="T9" fmla="*/ 184 h 208"/>
              <a:gd name="T10" fmla="*/ 125 w 222"/>
              <a:gd name="T11" fmla="*/ 188 h 208"/>
              <a:gd name="T12" fmla="*/ 125 w 222"/>
              <a:gd name="T13" fmla="*/ 208 h 208"/>
              <a:gd name="T14" fmla="*/ 99 w 222"/>
              <a:gd name="T15" fmla="*/ 208 h 208"/>
              <a:gd name="T16" fmla="*/ 99 w 222"/>
              <a:gd name="T17" fmla="*/ 188 h 208"/>
              <a:gd name="T18" fmla="*/ 57 w 222"/>
              <a:gd name="T19" fmla="*/ 182 h 208"/>
              <a:gd name="T20" fmla="*/ 28 w 222"/>
              <a:gd name="T21" fmla="*/ 172 h 208"/>
              <a:gd name="T22" fmla="*/ 10 w 222"/>
              <a:gd name="T23" fmla="*/ 157 h 208"/>
              <a:gd name="T24" fmla="*/ 0 w 222"/>
              <a:gd name="T25" fmla="*/ 139 h 208"/>
              <a:gd name="T26" fmla="*/ 73 w 222"/>
              <a:gd name="T27" fmla="*/ 133 h 208"/>
              <a:gd name="T28" fmla="*/ 81 w 222"/>
              <a:gd name="T29" fmla="*/ 149 h 208"/>
              <a:gd name="T30" fmla="*/ 99 w 222"/>
              <a:gd name="T31" fmla="*/ 158 h 208"/>
              <a:gd name="T32" fmla="*/ 99 w 222"/>
              <a:gd name="T33" fmla="*/ 119 h 208"/>
              <a:gd name="T34" fmla="*/ 48 w 222"/>
              <a:gd name="T35" fmla="*/ 108 h 208"/>
              <a:gd name="T36" fmla="*/ 22 w 222"/>
              <a:gd name="T37" fmla="*/ 94 h 208"/>
              <a:gd name="T38" fmla="*/ 11 w 222"/>
              <a:gd name="T39" fmla="*/ 69 h 208"/>
              <a:gd name="T40" fmla="*/ 33 w 222"/>
              <a:gd name="T41" fmla="*/ 37 h 208"/>
              <a:gd name="T42" fmla="*/ 99 w 222"/>
              <a:gd name="T43" fmla="*/ 22 h 208"/>
              <a:gd name="T44" fmla="*/ 99 w 222"/>
              <a:gd name="T45" fmla="*/ 0 h 208"/>
              <a:gd name="T46" fmla="*/ 125 w 222"/>
              <a:gd name="T47" fmla="*/ 0 h 208"/>
              <a:gd name="T48" fmla="*/ 125 w 222"/>
              <a:gd name="T49" fmla="*/ 22 h 208"/>
              <a:gd name="T50" fmla="*/ 187 w 222"/>
              <a:gd name="T51" fmla="*/ 34 h 208"/>
              <a:gd name="T52" fmla="*/ 214 w 222"/>
              <a:gd name="T53" fmla="*/ 61 h 208"/>
              <a:gd name="T54" fmla="*/ 148 w 222"/>
              <a:gd name="T55" fmla="*/ 68 h 208"/>
              <a:gd name="T56" fmla="*/ 139 w 222"/>
              <a:gd name="T57" fmla="*/ 57 h 208"/>
              <a:gd name="T58" fmla="*/ 125 w 222"/>
              <a:gd name="T59" fmla="*/ 51 h 208"/>
              <a:gd name="T60" fmla="*/ 125 w 222"/>
              <a:gd name="T61" fmla="*/ 83 h 208"/>
              <a:gd name="T62" fmla="*/ 198 w 222"/>
              <a:gd name="T63" fmla="*/ 102 h 208"/>
              <a:gd name="T64" fmla="*/ 148 w 222"/>
              <a:gd name="T65" fmla="*/ 152 h 208"/>
              <a:gd name="T66" fmla="*/ 155 w 222"/>
              <a:gd name="T67" fmla="*/ 141 h 208"/>
              <a:gd name="T68" fmla="*/ 149 w 222"/>
              <a:gd name="T69" fmla="*/ 132 h 208"/>
              <a:gd name="T70" fmla="*/ 125 w 222"/>
              <a:gd name="T71" fmla="*/ 124 h 208"/>
              <a:gd name="T72" fmla="*/ 125 w 222"/>
              <a:gd name="T73" fmla="*/ 159 h 208"/>
              <a:gd name="T74" fmla="*/ 148 w 222"/>
              <a:gd name="T75" fmla="*/ 152 h 208"/>
              <a:gd name="T76" fmla="*/ 99 w 222"/>
              <a:gd name="T77" fmla="*/ 79 h 208"/>
              <a:gd name="T78" fmla="*/ 99 w 222"/>
              <a:gd name="T79" fmla="*/ 50 h 208"/>
              <a:gd name="T80" fmla="*/ 83 w 222"/>
              <a:gd name="T81" fmla="*/ 56 h 208"/>
              <a:gd name="T82" fmla="*/ 79 w 222"/>
              <a:gd name="T83" fmla="*/ 64 h 208"/>
              <a:gd name="T84" fmla="*/ 83 w 222"/>
              <a:gd name="T85" fmla="*/ 73 h 208"/>
              <a:gd name="T86" fmla="*/ 99 w 222"/>
              <a:gd name="T87" fmla="*/ 79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2" h="208">
                <a:moveTo>
                  <a:pt x="198" y="102"/>
                </a:moveTo>
                <a:cubicBezTo>
                  <a:pt x="214" y="111"/>
                  <a:pt x="222" y="122"/>
                  <a:pt x="222" y="135"/>
                </a:cubicBezTo>
                <a:cubicBezTo>
                  <a:pt x="222" y="143"/>
                  <a:pt x="219" y="151"/>
                  <a:pt x="214" y="157"/>
                </a:cubicBezTo>
                <a:cubicBezTo>
                  <a:pt x="208" y="164"/>
                  <a:pt x="200" y="170"/>
                  <a:pt x="191" y="174"/>
                </a:cubicBezTo>
                <a:cubicBezTo>
                  <a:pt x="182" y="179"/>
                  <a:pt x="173" y="182"/>
                  <a:pt x="163" y="184"/>
                </a:cubicBezTo>
                <a:cubicBezTo>
                  <a:pt x="152" y="186"/>
                  <a:pt x="140" y="187"/>
                  <a:pt x="125" y="188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188"/>
                  <a:pt x="99" y="188"/>
                  <a:pt x="99" y="188"/>
                </a:cubicBezTo>
                <a:cubicBezTo>
                  <a:pt x="82" y="187"/>
                  <a:pt x="68" y="185"/>
                  <a:pt x="57" y="182"/>
                </a:cubicBezTo>
                <a:cubicBezTo>
                  <a:pt x="46" y="180"/>
                  <a:pt x="36" y="176"/>
                  <a:pt x="28" y="172"/>
                </a:cubicBezTo>
                <a:cubicBezTo>
                  <a:pt x="21" y="167"/>
                  <a:pt x="14" y="163"/>
                  <a:pt x="10" y="157"/>
                </a:cubicBezTo>
                <a:cubicBezTo>
                  <a:pt x="6" y="152"/>
                  <a:pt x="3" y="146"/>
                  <a:pt x="0" y="139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5" y="141"/>
                  <a:pt x="78" y="146"/>
                  <a:pt x="81" y="149"/>
                </a:cubicBezTo>
                <a:cubicBezTo>
                  <a:pt x="85" y="152"/>
                  <a:pt x="91" y="155"/>
                  <a:pt x="99" y="158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75" y="115"/>
                  <a:pt x="58" y="111"/>
                  <a:pt x="48" y="108"/>
                </a:cubicBezTo>
                <a:cubicBezTo>
                  <a:pt x="38" y="105"/>
                  <a:pt x="29" y="100"/>
                  <a:pt x="22" y="94"/>
                </a:cubicBezTo>
                <a:cubicBezTo>
                  <a:pt x="15" y="87"/>
                  <a:pt x="11" y="79"/>
                  <a:pt x="11" y="69"/>
                </a:cubicBezTo>
                <a:cubicBezTo>
                  <a:pt x="11" y="56"/>
                  <a:pt x="18" y="45"/>
                  <a:pt x="33" y="37"/>
                </a:cubicBezTo>
                <a:cubicBezTo>
                  <a:pt x="48" y="28"/>
                  <a:pt x="70" y="23"/>
                  <a:pt x="99" y="22"/>
                </a:cubicBezTo>
                <a:cubicBezTo>
                  <a:pt x="99" y="0"/>
                  <a:pt x="99" y="0"/>
                  <a:pt x="99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52" y="23"/>
                  <a:pt x="173" y="27"/>
                  <a:pt x="187" y="34"/>
                </a:cubicBezTo>
                <a:cubicBezTo>
                  <a:pt x="201" y="41"/>
                  <a:pt x="210" y="50"/>
                  <a:pt x="214" y="61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4" y="63"/>
                  <a:pt x="141" y="59"/>
                  <a:pt x="139" y="57"/>
                </a:cubicBezTo>
                <a:cubicBezTo>
                  <a:pt x="136" y="55"/>
                  <a:pt x="132" y="53"/>
                  <a:pt x="125" y="51"/>
                </a:cubicBezTo>
                <a:cubicBezTo>
                  <a:pt x="125" y="83"/>
                  <a:pt x="125" y="83"/>
                  <a:pt x="125" y="83"/>
                </a:cubicBezTo>
                <a:cubicBezTo>
                  <a:pt x="162" y="89"/>
                  <a:pt x="186" y="95"/>
                  <a:pt x="198" y="102"/>
                </a:cubicBezTo>
                <a:close/>
                <a:moveTo>
                  <a:pt x="148" y="152"/>
                </a:moveTo>
                <a:cubicBezTo>
                  <a:pt x="152" y="149"/>
                  <a:pt x="155" y="145"/>
                  <a:pt x="155" y="141"/>
                </a:cubicBezTo>
                <a:cubicBezTo>
                  <a:pt x="155" y="138"/>
                  <a:pt x="153" y="135"/>
                  <a:pt x="149" y="132"/>
                </a:cubicBezTo>
                <a:cubicBezTo>
                  <a:pt x="145" y="129"/>
                  <a:pt x="137" y="126"/>
                  <a:pt x="125" y="124"/>
                </a:cubicBezTo>
                <a:cubicBezTo>
                  <a:pt x="125" y="159"/>
                  <a:pt x="125" y="159"/>
                  <a:pt x="125" y="159"/>
                </a:cubicBezTo>
                <a:cubicBezTo>
                  <a:pt x="136" y="157"/>
                  <a:pt x="143" y="155"/>
                  <a:pt x="148" y="152"/>
                </a:cubicBezTo>
                <a:close/>
                <a:moveTo>
                  <a:pt x="99" y="79"/>
                </a:moveTo>
                <a:cubicBezTo>
                  <a:pt x="99" y="50"/>
                  <a:pt x="99" y="50"/>
                  <a:pt x="99" y="50"/>
                </a:cubicBezTo>
                <a:cubicBezTo>
                  <a:pt x="92" y="52"/>
                  <a:pt x="86" y="54"/>
                  <a:pt x="83" y="56"/>
                </a:cubicBezTo>
                <a:cubicBezTo>
                  <a:pt x="80" y="59"/>
                  <a:pt x="79" y="61"/>
                  <a:pt x="79" y="64"/>
                </a:cubicBezTo>
                <a:cubicBezTo>
                  <a:pt x="79" y="68"/>
                  <a:pt x="80" y="70"/>
                  <a:pt x="83" y="73"/>
                </a:cubicBezTo>
                <a:cubicBezTo>
                  <a:pt x="86" y="75"/>
                  <a:pt x="92" y="77"/>
                  <a:pt x="99" y="79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10" name="Freeform 336"/>
          <p:cNvSpPr>
            <a:spLocks/>
          </p:cNvSpPr>
          <p:nvPr/>
        </p:nvSpPr>
        <p:spPr bwMode="auto">
          <a:xfrm>
            <a:off x="8221664" y="3748089"/>
            <a:ext cx="166688" cy="260350"/>
          </a:xfrm>
          <a:custGeom>
            <a:avLst/>
            <a:gdLst>
              <a:gd name="T0" fmla="*/ 0 w 69"/>
              <a:gd name="T1" fmla="*/ 41 h 108"/>
              <a:gd name="T2" fmla="*/ 0 w 69"/>
              <a:gd name="T3" fmla="*/ 108 h 108"/>
              <a:gd name="T4" fmla="*/ 69 w 69"/>
              <a:gd name="T5" fmla="*/ 67 h 108"/>
              <a:gd name="T6" fmla="*/ 69 w 69"/>
              <a:gd name="T7" fmla="*/ 0 h 108"/>
              <a:gd name="T8" fmla="*/ 0 w 69"/>
              <a:gd name="T9" fmla="*/ 41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8">
                <a:moveTo>
                  <a:pt x="0" y="41"/>
                </a:moveTo>
                <a:cubicBezTo>
                  <a:pt x="0" y="108"/>
                  <a:pt x="0" y="108"/>
                  <a:pt x="0" y="108"/>
                </a:cubicBezTo>
                <a:cubicBezTo>
                  <a:pt x="27" y="97"/>
                  <a:pt x="51" y="83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51" y="16"/>
                  <a:pt x="27" y="30"/>
                  <a:pt x="0" y="41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11" name="Freeform 337"/>
          <p:cNvSpPr>
            <a:spLocks/>
          </p:cNvSpPr>
          <p:nvPr/>
        </p:nvSpPr>
        <p:spPr bwMode="auto">
          <a:xfrm>
            <a:off x="8016876" y="3860801"/>
            <a:ext cx="166688" cy="200025"/>
          </a:xfrm>
          <a:custGeom>
            <a:avLst/>
            <a:gdLst>
              <a:gd name="T0" fmla="*/ 0 w 69"/>
              <a:gd name="T1" fmla="*/ 16 h 83"/>
              <a:gd name="T2" fmla="*/ 0 w 69"/>
              <a:gd name="T3" fmla="*/ 83 h 83"/>
              <a:gd name="T4" fmla="*/ 69 w 69"/>
              <a:gd name="T5" fmla="*/ 67 h 83"/>
              <a:gd name="T6" fmla="*/ 69 w 69"/>
              <a:gd name="T7" fmla="*/ 0 h 83"/>
              <a:gd name="T8" fmla="*/ 0 w 69"/>
              <a:gd name="T9" fmla="*/ 1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3">
                <a:moveTo>
                  <a:pt x="0" y="16"/>
                </a:moveTo>
                <a:cubicBezTo>
                  <a:pt x="0" y="83"/>
                  <a:pt x="0" y="83"/>
                  <a:pt x="0" y="83"/>
                </a:cubicBezTo>
                <a:cubicBezTo>
                  <a:pt x="24" y="80"/>
                  <a:pt x="47" y="74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47" y="8"/>
                  <a:pt x="24" y="13"/>
                  <a:pt x="0" y="16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12" name="Freeform 338"/>
          <p:cNvSpPr>
            <a:spLocks/>
          </p:cNvSpPr>
          <p:nvPr/>
        </p:nvSpPr>
        <p:spPr bwMode="auto">
          <a:xfrm>
            <a:off x="7605714" y="3863976"/>
            <a:ext cx="166688" cy="196850"/>
          </a:xfrm>
          <a:custGeom>
            <a:avLst/>
            <a:gdLst>
              <a:gd name="T0" fmla="*/ 0 w 69"/>
              <a:gd name="T1" fmla="*/ 0 h 82"/>
              <a:gd name="T2" fmla="*/ 0 w 69"/>
              <a:gd name="T3" fmla="*/ 67 h 82"/>
              <a:gd name="T4" fmla="*/ 69 w 69"/>
              <a:gd name="T5" fmla="*/ 82 h 82"/>
              <a:gd name="T6" fmla="*/ 69 w 69"/>
              <a:gd name="T7" fmla="*/ 16 h 82"/>
              <a:gd name="T8" fmla="*/ 0 w 69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21" y="74"/>
                  <a:pt x="44" y="79"/>
                  <a:pt x="69" y="82"/>
                </a:cubicBezTo>
                <a:cubicBezTo>
                  <a:pt x="69" y="16"/>
                  <a:pt x="69" y="16"/>
                  <a:pt x="69" y="16"/>
                </a:cubicBezTo>
                <a:cubicBezTo>
                  <a:pt x="44" y="13"/>
                  <a:pt x="21" y="7"/>
                  <a:pt x="0" y="0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13" name="Freeform 339"/>
          <p:cNvSpPr>
            <a:spLocks/>
          </p:cNvSpPr>
          <p:nvPr/>
        </p:nvSpPr>
        <p:spPr bwMode="auto">
          <a:xfrm>
            <a:off x="7810501" y="3903664"/>
            <a:ext cx="166688" cy="163513"/>
          </a:xfrm>
          <a:custGeom>
            <a:avLst/>
            <a:gdLst>
              <a:gd name="T0" fmla="*/ 33 w 69"/>
              <a:gd name="T1" fmla="*/ 2 h 68"/>
              <a:gd name="T2" fmla="*/ 0 w 69"/>
              <a:gd name="T3" fmla="*/ 0 h 68"/>
              <a:gd name="T4" fmla="*/ 0 w 69"/>
              <a:gd name="T5" fmla="*/ 67 h 68"/>
              <a:gd name="T6" fmla="*/ 33 w 69"/>
              <a:gd name="T7" fmla="*/ 68 h 68"/>
              <a:gd name="T8" fmla="*/ 69 w 69"/>
              <a:gd name="T9" fmla="*/ 66 h 68"/>
              <a:gd name="T10" fmla="*/ 69 w 69"/>
              <a:gd name="T11" fmla="*/ 0 h 68"/>
              <a:gd name="T12" fmla="*/ 33 w 69"/>
              <a:gd name="T13" fmla="*/ 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" h="68">
                <a:moveTo>
                  <a:pt x="33" y="2"/>
                </a:moveTo>
                <a:cubicBezTo>
                  <a:pt x="22" y="2"/>
                  <a:pt x="11" y="1"/>
                  <a:pt x="0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11" y="68"/>
                  <a:pt x="22" y="68"/>
                  <a:pt x="33" y="68"/>
                </a:cubicBezTo>
                <a:cubicBezTo>
                  <a:pt x="45" y="68"/>
                  <a:pt x="58" y="68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58" y="1"/>
                  <a:pt x="45" y="2"/>
                  <a:pt x="33" y="2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14" name="Freeform 340"/>
          <p:cNvSpPr>
            <a:spLocks/>
          </p:cNvSpPr>
          <p:nvPr/>
        </p:nvSpPr>
        <p:spPr bwMode="auto">
          <a:xfrm>
            <a:off x="7399339" y="3752851"/>
            <a:ext cx="166688" cy="257175"/>
          </a:xfrm>
          <a:custGeom>
            <a:avLst/>
            <a:gdLst>
              <a:gd name="T0" fmla="*/ 0 w 69"/>
              <a:gd name="T1" fmla="*/ 0 h 107"/>
              <a:gd name="T2" fmla="*/ 0 w 69"/>
              <a:gd name="T3" fmla="*/ 67 h 107"/>
              <a:gd name="T4" fmla="*/ 69 w 69"/>
              <a:gd name="T5" fmla="*/ 107 h 107"/>
              <a:gd name="T6" fmla="*/ 69 w 69"/>
              <a:gd name="T7" fmla="*/ 40 h 107"/>
              <a:gd name="T8" fmla="*/ 0 w 69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7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19" y="83"/>
                  <a:pt x="42" y="96"/>
                  <a:pt x="69" y="107"/>
                </a:cubicBezTo>
                <a:cubicBezTo>
                  <a:pt x="69" y="40"/>
                  <a:pt x="69" y="40"/>
                  <a:pt x="69" y="40"/>
                </a:cubicBezTo>
                <a:cubicBezTo>
                  <a:pt x="42" y="30"/>
                  <a:pt x="19" y="16"/>
                  <a:pt x="0" y="0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15" name="Freeform 341"/>
          <p:cNvSpPr>
            <a:spLocks/>
          </p:cNvSpPr>
          <p:nvPr/>
        </p:nvSpPr>
        <p:spPr bwMode="auto">
          <a:xfrm>
            <a:off x="7283451" y="3536951"/>
            <a:ext cx="77788" cy="338138"/>
          </a:xfrm>
          <a:custGeom>
            <a:avLst/>
            <a:gdLst>
              <a:gd name="T0" fmla="*/ 0 w 32"/>
              <a:gd name="T1" fmla="*/ 0 h 141"/>
              <a:gd name="T2" fmla="*/ 0 w 32"/>
              <a:gd name="T3" fmla="*/ 66 h 141"/>
              <a:gd name="T4" fmla="*/ 32 w 32"/>
              <a:gd name="T5" fmla="*/ 141 h 141"/>
              <a:gd name="T6" fmla="*/ 32 w 32"/>
              <a:gd name="T7" fmla="*/ 75 h 141"/>
              <a:gd name="T8" fmla="*/ 0 w 32"/>
              <a:gd name="T9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141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0" y="93"/>
                  <a:pt x="12" y="119"/>
                  <a:pt x="32" y="141"/>
                </a:cubicBezTo>
                <a:cubicBezTo>
                  <a:pt x="32" y="75"/>
                  <a:pt x="32" y="75"/>
                  <a:pt x="32" y="75"/>
                </a:cubicBezTo>
                <a:cubicBezTo>
                  <a:pt x="12" y="52"/>
                  <a:pt x="0" y="27"/>
                  <a:pt x="0" y="0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16" name="Freeform 342"/>
          <p:cNvSpPr>
            <a:spLocks/>
          </p:cNvSpPr>
          <p:nvPr/>
        </p:nvSpPr>
        <p:spPr bwMode="auto">
          <a:xfrm>
            <a:off x="8426451" y="3536951"/>
            <a:ext cx="69850" cy="331788"/>
          </a:xfrm>
          <a:custGeom>
            <a:avLst/>
            <a:gdLst>
              <a:gd name="T0" fmla="*/ 29 w 29"/>
              <a:gd name="T1" fmla="*/ 0 h 138"/>
              <a:gd name="T2" fmla="*/ 0 w 29"/>
              <a:gd name="T3" fmla="*/ 72 h 138"/>
              <a:gd name="T4" fmla="*/ 0 w 29"/>
              <a:gd name="T5" fmla="*/ 138 h 138"/>
              <a:gd name="T6" fmla="*/ 29 w 29"/>
              <a:gd name="T7" fmla="*/ 66 h 138"/>
              <a:gd name="T8" fmla="*/ 29 w 29"/>
              <a:gd name="T9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38">
                <a:moveTo>
                  <a:pt x="29" y="0"/>
                </a:moveTo>
                <a:cubicBezTo>
                  <a:pt x="29" y="26"/>
                  <a:pt x="19" y="50"/>
                  <a:pt x="0" y="72"/>
                </a:cubicBezTo>
                <a:cubicBezTo>
                  <a:pt x="0" y="138"/>
                  <a:pt x="0" y="138"/>
                  <a:pt x="0" y="138"/>
                </a:cubicBezTo>
                <a:cubicBezTo>
                  <a:pt x="19" y="117"/>
                  <a:pt x="29" y="92"/>
                  <a:pt x="29" y="66"/>
                </a:cubicBezTo>
                <a:lnTo>
                  <a:pt x="29" y="0"/>
                </a:ln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17" name="Freeform 343"/>
          <p:cNvSpPr>
            <a:spLocks/>
          </p:cNvSpPr>
          <p:nvPr/>
        </p:nvSpPr>
        <p:spPr bwMode="auto">
          <a:xfrm>
            <a:off x="7566026" y="3849689"/>
            <a:ext cx="39688" cy="174625"/>
          </a:xfrm>
          <a:custGeom>
            <a:avLst/>
            <a:gdLst>
              <a:gd name="T0" fmla="*/ 0 w 17"/>
              <a:gd name="T1" fmla="*/ 0 h 73"/>
              <a:gd name="T2" fmla="*/ 0 w 17"/>
              <a:gd name="T3" fmla="*/ 67 h 73"/>
              <a:gd name="T4" fmla="*/ 17 w 17"/>
              <a:gd name="T5" fmla="*/ 73 h 73"/>
              <a:gd name="T6" fmla="*/ 17 w 17"/>
              <a:gd name="T7" fmla="*/ 6 h 73"/>
              <a:gd name="T8" fmla="*/ 0 w 17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73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6" y="69"/>
                  <a:pt x="11" y="71"/>
                  <a:pt x="17" y="73"/>
                </a:cubicBezTo>
                <a:cubicBezTo>
                  <a:pt x="17" y="6"/>
                  <a:pt x="17" y="6"/>
                  <a:pt x="17" y="6"/>
                </a:cubicBezTo>
                <a:cubicBezTo>
                  <a:pt x="11" y="4"/>
                  <a:pt x="6" y="3"/>
                  <a:pt x="0" y="0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18" name="Freeform 344"/>
          <p:cNvSpPr>
            <a:spLocks/>
          </p:cNvSpPr>
          <p:nvPr/>
        </p:nvSpPr>
        <p:spPr bwMode="auto">
          <a:xfrm>
            <a:off x="8388351" y="3709989"/>
            <a:ext cx="38100" cy="198438"/>
          </a:xfrm>
          <a:custGeom>
            <a:avLst/>
            <a:gdLst>
              <a:gd name="T0" fmla="*/ 0 w 16"/>
              <a:gd name="T1" fmla="*/ 16 h 83"/>
              <a:gd name="T2" fmla="*/ 0 w 16"/>
              <a:gd name="T3" fmla="*/ 83 h 83"/>
              <a:gd name="T4" fmla="*/ 16 w 16"/>
              <a:gd name="T5" fmla="*/ 66 h 83"/>
              <a:gd name="T6" fmla="*/ 16 w 16"/>
              <a:gd name="T7" fmla="*/ 0 h 83"/>
              <a:gd name="T8" fmla="*/ 0 w 16"/>
              <a:gd name="T9" fmla="*/ 1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3">
                <a:moveTo>
                  <a:pt x="0" y="16"/>
                </a:moveTo>
                <a:cubicBezTo>
                  <a:pt x="0" y="83"/>
                  <a:pt x="0" y="83"/>
                  <a:pt x="0" y="83"/>
                </a:cubicBezTo>
                <a:cubicBezTo>
                  <a:pt x="6" y="77"/>
                  <a:pt x="12" y="72"/>
                  <a:pt x="16" y="66"/>
                </a:cubicBezTo>
                <a:cubicBezTo>
                  <a:pt x="16" y="0"/>
                  <a:pt x="16" y="0"/>
                  <a:pt x="16" y="0"/>
                </a:cubicBezTo>
                <a:cubicBezTo>
                  <a:pt x="12" y="5"/>
                  <a:pt x="6" y="11"/>
                  <a:pt x="0" y="16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19" name="Freeform 345"/>
          <p:cNvSpPr>
            <a:spLocks/>
          </p:cNvSpPr>
          <p:nvPr/>
        </p:nvSpPr>
        <p:spPr bwMode="auto">
          <a:xfrm>
            <a:off x="8183564" y="3846514"/>
            <a:ext cx="38100" cy="176213"/>
          </a:xfrm>
          <a:custGeom>
            <a:avLst/>
            <a:gdLst>
              <a:gd name="T0" fmla="*/ 0 w 16"/>
              <a:gd name="T1" fmla="*/ 6 h 73"/>
              <a:gd name="T2" fmla="*/ 0 w 16"/>
              <a:gd name="T3" fmla="*/ 73 h 73"/>
              <a:gd name="T4" fmla="*/ 16 w 16"/>
              <a:gd name="T5" fmla="*/ 67 h 73"/>
              <a:gd name="T6" fmla="*/ 16 w 16"/>
              <a:gd name="T7" fmla="*/ 0 h 73"/>
              <a:gd name="T8" fmla="*/ 0 w 16"/>
              <a:gd name="T9" fmla="*/ 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3">
                <a:moveTo>
                  <a:pt x="0" y="6"/>
                </a:moveTo>
                <a:cubicBezTo>
                  <a:pt x="0" y="73"/>
                  <a:pt x="0" y="73"/>
                  <a:pt x="0" y="73"/>
                </a:cubicBezTo>
                <a:cubicBezTo>
                  <a:pt x="5" y="71"/>
                  <a:pt x="11" y="69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2"/>
                  <a:pt x="5" y="4"/>
                  <a:pt x="0" y="6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20" name="Freeform 346"/>
          <p:cNvSpPr>
            <a:spLocks/>
          </p:cNvSpPr>
          <p:nvPr/>
        </p:nvSpPr>
        <p:spPr bwMode="auto">
          <a:xfrm>
            <a:off x="7361239" y="3716339"/>
            <a:ext cx="38100" cy="196850"/>
          </a:xfrm>
          <a:custGeom>
            <a:avLst/>
            <a:gdLst>
              <a:gd name="T0" fmla="*/ 0 w 16"/>
              <a:gd name="T1" fmla="*/ 0 h 82"/>
              <a:gd name="T2" fmla="*/ 0 w 16"/>
              <a:gd name="T3" fmla="*/ 66 h 82"/>
              <a:gd name="T4" fmla="*/ 16 w 16"/>
              <a:gd name="T5" fmla="*/ 82 h 82"/>
              <a:gd name="T6" fmla="*/ 16 w 16"/>
              <a:gd name="T7" fmla="*/ 15 h 82"/>
              <a:gd name="T8" fmla="*/ 0 w 16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5" y="72"/>
                  <a:pt x="10" y="77"/>
                  <a:pt x="16" y="82"/>
                </a:cubicBezTo>
                <a:cubicBezTo>
                  <a:pt x="16" y="15"/>
                  <a:pt x="16" y="15"/>
                  <a:pt x="16" y="15"/>
                </a:cubicBezTo>
                <a:cubicBezTo>
                  <a:pt x="10" y="10"/>
                  <a:pt x="5" y="5"/>
                  <a:pt x="0" y="0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21" name="Freeform 347"/>
          <p:cNvSpPr>
            <a:spLocks/>
          </p:cNvSpPr>
          <p:nvPr/>
        </p:nvSpPr>
        <p:spPr bwMode="auto">
          <a:xfrm>
            <a:off x="7977189" y="3898901"/>
            <a:ext cx="39688" cy="163513"/>
          </a:xfrm>
          <a:custGeom>
            <a:avLst/>
            <a:gdLst>
              <a:gd name="T0" fmla="*/ 0 w 17"/>
              <a:gd name="T1" fmla="*/ 2 h 68"/>
              <a:gd name="T2" fmla="*/ 0 w 17"/>
              <a:gd name="T3" fmla="*/ 68 h 68"/>
              <a:gd name="T4" fmla="*/ 17 w 17"/>
              <a:gd name="T5" fmla="*/ 67 h 68"/>
              <a:gd name="T6" fmla="*/ 17 w 17"/>
              <a:gd name="T7" fmla="*/ 0 h 68"/>
              <a:gd name="T8" fmla="*/ 0 w 17"/>
              <a:gd name="T9" fmla="*/ 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68">
                <a:moveTo>
                  <a:pt x="0" y="2"/>
                </a:moveTo>
                <a:cubicBezTo>
                  <a:pt x="0" y="68"/>
                  <a:pt x="0" y="68"/>
                  <a:pt x="0" y="68"/>
                </a:cubicBezTo>
                <a:cubicBezTo>
                  <a:pt x="6" y="68"/>
                  <a:pt x="11" y="67"/>
                  <a:pt x="17" y="67"/>
                </a:cubicBezTo>
                <a:cubicBezTo>
                  <a:pt x="17" y="0"/>
                  <a:pt x="17" y="0"/>
                  <a:pt x="17" y="0"/>
                </a:cubicBezTo>
                <a:cubicBezTo>
                  <a:pt x="11" y="1"/>
                  <a:pt x="6" y="1"/>
                  <a:pt x="0" y="2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22" name="Freeform 348"/>
          <p:cNvSpPr>
            <a:spLocks/>
          </p:cNvSpPr>
          <p:nvPr/>
        </p:nvSpPr>
        <p:spPr bwMode="auto">
          <a:xfrm>
            <a:off x="7772401" y="3902076"/>
            <a:ext cx="38100" cy="163513"/>
          </a:xfrm>
          <a:custGeom>
            <a:avLst/>
            <a:gdLst>
              <a:gd name="T0" fmla="*/ 0 w 16"/>
              <a:gd name="T1" fmla="*/ 0 h 68"/>
              <a:gd name="T2" fmla="*/ 0 w 16"/>
              <a:gd name="T3" fmla="*/ 66 h 68"/>
              <a:gd name="T4" fmla="*/ 16 w 16"/>
              <a:gd name="T5" fmla="*/ 68 h 68"/>
              <a:gd name="T6" fmla="*/ 16 w 16"/>
              <a:gd name="T7" fmla="*/ 1 h 68"/>
              <a:gd name="T8" fmla="*/ 0 w 16"/>
              <a:gd name="T9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8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5" y="67"/>
                  <a:pt x="11" y="67"/>
                  <a:pt x="16" y="68"/>
                </a:cubicBezTo>
                <a:cubicBezTo>
                  <a:pt x="16" y="1"/>
                  <a:pt x="16" y="1"/>
                  <a:pt x="16" y="1"/>
                </a:cubicBezTo>
                <a:cubicBezTo>
                  <a:pt x="11" y="1"/>
                  <a:pt x="5" y="0"/>
                  <a:pt x="0" y="0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23" name="Freeform 349"/>
          <p:cNvSpPr>
            <a:spLocks noEditPoints="1"/>
          </p:cNvSpPr>
          <p:nvPr/>
        </p:nvSpPr>
        <p:spPr bwMode="auto">
          <a:xfrm>
            <a:off x="7318376" y="2962276"/>
            <a:ext cx="1211263" cy="744538"/>
          </a:xfrm>
          <a:custGeom>
            <a:avLst/>
            <a:gdLst>
              <a:gd name="T0" fmla="*/ 252 w 504"/>
              <a:gd name="T1" fmla="*/ 0 h 310"/>
              <a:gd name="T2" fmla="*/ 504 w 504"/>
              <a:gd name="T3" fmla="*/ 155 h 310"/>
              <a:gd name="T4" fmla="*/ 252 w 504"/>
              <a:gd name="T5" fmla="*/ 310 h 310"/>
              <a:gd name="T6" fmla="*/ 0 w 504"/>
              <a:gd name="T7" fmla="*/ 155 h 310"/>
              <a:gd name="T8" fmla="*/ 252 w 504"/>
              <a:gd name="T9" fmla="*/ 0 h 310"/>
              <a:gd name="T10" fmla="*/ 252 w 504"/>
              <a:gd name="T11" fmla="*/ 273 h 310"/>
              <a:gd name="T12" fmla="*/ 444 w 504"/>
              <a:gd name="T13" fmla="*/ 155 h 310"/>
              <a:gd name="T14" fmla="*/ 252 w 504"/>
              <a:gd name="T15" fmla="*/ 37 h 310"/>
              <a:gd name="T16" fmla="*/ 60 w 504"/>
              <a:gd name="T17" fmla="*/ 155 h 310"/>
              <a:gd name="T18" fmla="*/ 252 w 504"/>
              <a:gd name="T19" fmla="*/ 273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4" h="310">
                <a:moveTo>
                  <a:pt x="252" y="0"/>
                </a:moveTo>
                <a:cubicBezTo>
                  <a:pt x="391" y="0"/>
                  <a:pt x="504" y="70"/>
                  <a:pt x="504" y="155"/>
                </a:cubicBezTo>
                <a:cubicBezTo>
                  <a:pt x="504" y="241"/>
                  <a:pt x="391" y="310"/>
                  <a:pt x="252" y="310"/>
                </a:cubicBezTo>
                <a:cubicBezTo>
                  <a:pt x="113" y="310"/>
                  <a:pt x="0" y="241"/>
                  <a:pt x="0" y="155"/>
                </a:cubicBezTo>
                <a:cubicBezTo>
                  <a:pt x="0" y="70"/>
                  <a:pt x="113" y="0"/>
                  <a:pt x="252" y="0"/>
                </a:cubicBezTo>
                <a:close/>
                <a:moveTo>
                  <a:pt x="252" y="273"/>
                </a:moveTo>
                <a:cubicBezTo>
                  <a:pt x="358" y="273"/>
                  <a:pt x="444" y="220"/>
                  <a:pt x="444" y="155"/>
                </a:cubicBezTo>
                <a:cubicBezTo>
                  <a:pt x="444" y="90"/>
                  <a:pt x="358" y="37"/>
                  <a:pt x="252" y="37"/>
                </a:cubicBezTo>
                <a:cubicBezTo>
                  <a:pt x="146" y="37"/>
                  <a:pt x="60" y="90"/>
                  <a:pt x="60" y="155"/>
                </a:cubicBezTo>
                <a:cubicBezTo>
                  <a:pt x="60" y="220"/>
                  <a:pt x="146" y="273"/>
                  <a:pt x="252" y="273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24" name="Freeform 350"/>
          <p:cNvSpPr>
            <a:spLocks noEditPoints="1"/>
          </p:cNvSpPr>
          <p:nvPr/>
        </p:nvSpPr>
        <p:spPr bwMode="auto">
          <a:xfrm>
            <a:off x="7847014" y="3201989"/>
            <a:ext cx="182563" cy="261938"/>
          </a:xfrm>
          <a:custGeom>
            <a:avLst/>
            <a:gdLst>
              <a:gd name="T0" fmla="*/ 4 w 76"/>
              <a:gd name="T1" fmla="*/ 6 h 109"/>
              <a:gd name="T2" fmla="*/ 20 w 76"/>
              <a:gd name="T3" fmla="*/ 0 h 109"/>
              <a:gd name="T4" fmla="*/ 20 w 76"/>
              <a:gd name="T5" fmla="*/ 28 h 109"/>
              <a:gd name="T6" fmla="*/ 4 w 76"/>
              <a:gd name="T7" fmla="*/ 22 h 109"/>
              <a:gd name="T8" fmla="*/ 0 w 76"/>
              <a:gd name="T9" fmla="*/ 14 h 109"/>
              <a:gd name="T10" fmla="*/ 4 w 76"/>
              <a:gd name="T11" fmla="*/ 6 h 109"/>
              <a:gd name="T12" fmla="*/ 46 w 76"/>
              <a:gd name="T13" fmla="*/ 109 h 109"/>
              <a:gd name="T14" fmla="*/ 69 w 76"/>
              <a:gd name="T15" fmla="*/ 102 h 109"/>
              <a:gd name="T16" fmla="*/ 76 w 76"/>
              <a:gd name="T17" fmla="*/ 91 h 109"/>
              <a:gd name="T18" fmla="*/ 70 w 76"/>
              <a:gd name="T19" fmla="*/ 81 h 109"/>
              <a:gd name="T20" fmla="*/ 46 w 76"/>
              <a:gd name="T21" fmla="*/ 73 h 109"/>
              <a:gd name="T22" fmla="*/ 46 w 76"/>
              <a:gd name="T23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6" h="109">
                <a:moveTo>
                  <a:pt x="4" y="6"/>
                </a:moveTo>
                <a:cubicBezTo>
                  <a:pt x="7" y="4"/>
                  <a:pt x="13" y="2"/>
                  <a:pt x="20" y="0"/>
                </a:cubicBezTo>
                <a:cubicBezTo>
                  <a:pt x="20" y="28"/>
                  <a:pt x="20" y="28"/>
                  <a:pt x="20" y="28"/>
                </a:cubicBezTo>
                <a:cubicBezTo>
                  <a:pt x="13" y="27"/>
                  <a:pt x="7" y="25"/>
                  <a:pt x="4" y="22"/>
                </a:cubicBezTo>
                <a:cubicBezTo>
                  <a:pt x="1" y="20"/>
                  <a:pt x="0" y="17"/>
                  <a:pt x="0" y="14"/>
                </a:cubicBezTo>
                <a:cubicBezTo>
                  <a:pt x="0" y="11"/>
                  <a:pt x="1" y="8"/>
                  <a:pt x="4" y="6"/>
                </a:cubicBezTo>
                <a:close/>
                <a:moveTo>
                  <a:pt x="46" y="109"/>
                </a:moveTo>
                <a:cubicBezTo>
                  <a:pt x="56" y="107"/>
                  <a:pt x="64" y="105"/>
                  <a:pt x="69" y="102"/>
                </a:cubicBezTo>
                <a:cubicBezTo>
                  <a:pt x="73" y="98"/>
                  <a:pt x="76" y="95"/>
                  <a:pt x="76" y="91"/>
                </a:cubicBezTo>
                <a:cubicBezTo>
                  <a:pt x="76" y="87"/>
                  <a:pt x="74" y="84"/>
                  <a:pt x="70" y="81"/>
                </a:cubicBezTo>
                <a:cubicBezTo>
                  <a:pt x="66" y="78"/>
                  <a:pt x="58" y="76"/>
                  <a:pt x="46" y="73"/>
                </a:cubicBezTo>
                <a:lnTo>
                  <a:pt x="46" y="109"/>
                </a:lnTo>
                <a:close/>
              </a:path>
            </a:pathLst>
          </a:custGeom>
          <a:solidFill>
            <a:srgbClr val="FDCF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25" name="Freeform 351">
            <a:hlinkClick r:id="rId2"/>
          </p:cNvPr>
          <p:cNvSpPr>
            <a:spLocks noEditPoints="1"/>
          </p:cNvSpPr>
          <p:nvPr/>
        </p:nvSpPr>
        <p:spPr bwMode="auto">
          <a:xfrm>
            <a:off x="7462839" y="3051176"/>
            <a:ext cx="922338" cy="566738"/>
          </a:xfrm>
          <a:custGeom>
            <a:avLst/>
            <a:gdLst>
              <a:gd name="T0" fmla="*/ 192 w 384"/>
              <a:gd name="T1" fmla="*/ 0 h 236"/>
              <a:gd name="T2" fmla="*/ 384 w 384"/>
              <a:gd name="T3" fmla="*/ 118 h 236"/>
              <a:gd name="T4" fmla="*/ 192 w 384"/>
              <a:gd name="T5" fmla="*/ 236 h 236"/>
              <a:gd name="T6" fmla="*/ 0 w 384"/>
              <a:gd name="T7" fmla="*/ 118 h 236"/>
              <a:gd name="T8" fmla="*/ 192 w 384"/>
              <a:gd name="T9" fmla="*/ 0 h 236"/>
              <a:gd name="T10" fmla="*/ 294 w 384"/>
              <a:gd name="T11" fmla="*/ 170 h 236"/>
              <a:gd name="T12" fmla="*/ 303 w 384"/>
              <a:gd name="T13" fmla="*/ 148 h 236"/>
              <a:gd name="T14" fmla="*/ 279 w 384"/>
              <a:gd name="T15" fmla="*/ 114 h 236"/>
              <a:gd name="T16" fmla="*/ 206 w 384"/>
              <a:gd name="T17" fmla="*/ 96 h 236"/>
              <a:gd name="T18" fmla="*/ 206 w 384"/>
              <a:gd name="T19" fmla="*/ 64 h 236"/>
              <a:gd name="T20" fmla="*/ 220 w 384"/>
              <a:gd name="T21" fmla="*/ 70 h 236"/>
              <a:gd name="T22" fmla="*/ 229 w 384"/>
              <a:gd name="T23" fmla="*/ 81 h 236"/>
              <a:gd name="T24" fmla="*/ 295 w 384"/>
              <a:gd name="T25" fmla="*/ 74 h 236"/>
              <a:gd name="T26" fmla="*/ 268 w 384"/>
              <a:gd name="T27" fmla="*/ 46 h 236"/>
              <a:gd name="T28" fmla="*/ 206 w 384"/>
              <a:gd name="T29" fmla="*/ 35 h 236"/>
              <a:gd name="T30" fmla="*/ 206 w 384"/>
              <a:gd name="T31" fmla="*/ 13 h 236"/>
              <a:gd name="T32" fmla="*/ 180 w 384"/>
              <a:gd name="T33" fmla="*/ 13 h 236"/>
              <a:gd name="T34" fmla="*/ 180 w 384"/>
              <a:gd name="T35" fmla="*/ 35 h 236"/>
              <a:gd name="T36" fmla="*/ 114 w 384"/>
              <a:gd name="T37" fmla="*/ 49 h 236"/>
              <a:gd name="T38" fmla="*/ 92 w 384"/>
              <a:gd name="T39" fmla="*/ 82 h 236"/>
              <a:gd name="T40" fmla="*/ 103 w 384"/>
              <a:gd name="T41" fmla="*/ 106 h 236"/>
              <a:gd name="T42" fmla="*/ 129 w 384"/>
              <a:gd name="T43" fmla="*/ 121 h 236"/>
              <a:gd name="T44" fmla="*/ 180 w 384"/>
              <a:gd name="T45" fmla="*/ 132 h 236"/>
              <a:gd name="T46" fmla="*/ 180 w 384"/>
              <a:gd name="T47" fmla="*/ 170 h 236"/>
              <a:gd name="T48" fmla="*/ 162 w 384"/>
              <a:gd name="T49" fmla="*/ 162 h 236"/>
              <a:gd name="T50" fmla="*/ 154 w 384"/>
              <a:gd name="T51" fmla="*/ 146 h 236"/>
              <a:gd name="T52" fmla="*/ 81 w 384"/>
              <a:gd name="T53" fmla="*/ 151 h 236"/>
              <a:gd name="T54" fmla="*/ 91 w 384"/>
              <a:gd name="T55" fmla="*/ 170 h 236"/>
              <a:gd name="T56" fmla="*/ 109 w 384"/>
              <a:gd name="T57" fmla="*/ 184 h 236"/>
              <a:gd name="T58" fmla="*/ 138 w 384"/>
              <a:gd name="T59" fmla="*/ 195 h 236"/>
              <a:gd name="T60" fmla="*/ 180 w 384"/>
              <a:gd name="T61" fmla="*/ 200 h 236"/>
              <a:gd name="T62" fmla="*/ 180 w 384"/>
              <a:gd name="T63" fmla="*/ 221 h 236"/>
              <a:gd name="T64" fmla="*/ 206 w 384"/>
              <a:gd name="T65" fmla="*/ 221 h 236"/>
              <a:gd name="T66" fmla="*/ 206 w 384"/>
              <a:gd name="T67" fmla="*/ 200 h 236"/>
              <a:gd name="T68" fmla="*/ 243 w 384"/>
              <a:gd name="T69" fmla="*/ 197 h 236"/>
              <a:gd name="T70" fmla="*/ 272 w 384"/>
              <a:gd name="T71" fmla="*/ 187 h 236"/>
              <a:gd name="T72" fmla="*/ 294 w 384"/>
              <a:gd name="T73" fmla="*/ 17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4" h="236">
                <a:moveTo>
                  <a:pt x="192" y="0"/>
                </a:moveTo>
                <a:cubicBezTo>
                  <a:pt x="298" y="0"/>
                  <a:pt x="384" y="53"/>
                  <a:pt x="384" y="118"/>
                </a:cubicBezTo>
                <a:cubicBezTo>
                  <a:pt x="384" y="183"/>
                  <a:pt x="298" y="236"/>
                  <a:pt x="192" y="236"/>
                </a:cubicBezTo>
                <a:cubicBezTo>
                  <a:pt x="86" y="236"/>
                  <a:pt x="0" y="183"/>
                  <a:pt x="0" y="118"/>
                </a:cubicBezTo>
                <a:cubicBezTo>
                  <a:pt x="0" y="53"/>
                  <a:pt x="86" y="0"/>
                  <a:pt x="192" y="0"/>
                </a:cubicBezTo>
                <a:close/>
                <a:moveTo>
                  <a:pt x="294" y="170"/>
                </a:moveTo>
                <a:cubicBezTo>
                  <a:pt x="300" y="164"/>
                  <a:pt x="303" y="156"/>
                  <a:pt x="303" y="148"/>
                </a:cubicBezTo>
                <a:cubicBezTo>
                  <a:pt x="303" y="135"/>
                  <a:pt x="295" y="123"/>
                  <a:pt x="279" y="114"/>
                </a:cubicBezTo>
                <a:cubicBezTo>
                  <a:pt x="267" y="108"/>
                  <a:pt x="243" y="101"/>
                  <a:pt x="206" y="96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12" y="66"/>
                  <a:pt x="217" y="68"/>
                  <a:pt x="220" y="70"/>
                </a:cubicBezTo>
                <a:cubicBezTo>
                  <a:pt x="222" y="72"/>
                  <a:pt x="225" y="75"/>
                  <a:pt x="229" y="81"/>
                </a:cubicBezTo>
                <a:cubicBezTo>
                  <a:pt x="295" y="74"/>
                  <a:pt x="295" y="74"/>
                  <a:pt x="295" y="74"/>
                </a:cubicBezTo>
                <a:cubicBezTo>
                  <a:pt x="291" y="62"/>
                  <a:pt x="282" y="53"/>
                  <a:pt x="268" y="46"/>
                </a:cubicBezTo>
                <a:cubicBezTo>
                  <a:pt x="253" y="40"/>
                  <a:pt x="233" y="36"/>
                  <a:pt x="206" y="35"/>
                </a:cubicBezTo>
                <a:cubicBezTo>
                  <a:pt x="206" y="13"/>
                  <a:pt x="206" y="13"/>
                  <a:pt x="206" y="13"/>
                </a:cubicBezTo>
                <a:cubicBezTo>
                  <a:pt x="180" y="13"/>
                  <a:pt x="180" y="13"/>
                  <a:pt x="180" y="13"/>
                </a:cubicBezTo>
                <a:cubicBezTo>
                  <a:pt x="180" y="35"/>
                  <a:pt x="180" y="35"/>
                  <a:pt x="180" y="35"/>
                </a:cubicBezTo>
                <a:cubicBezTo>
                  <a:pt x="151" y="36"/>
                  <a:pt x="129" y="41"/>
                  <a:pt x="114" y="49"/>
                </a:cubicBezTo>
                <a:cubicBezTo>
                  <a:pt x="99" y="58"/>
                  <a:pt x="92" y="69"/>
                  <a:pt x="92" y="82"/>
                </a:cubicBezTo>
                <a:cubicBezTo>
                  <a:pt x="92" y="92"/>
                  <a:pt x="95" y="100"/>
                  <a:pt x="103" y="106"/>
                </a:cubicBezTo>
                <a:cubicBezTo>
                  <a:pt x="110" y="113"/>
                  <a:pt x="119" y="118"/>
                  <a:pt x="129" y="121"/>
                </a:cubicBezTo>
                <a:cubicBezTo>
                  <a:pt x="139" y="124"/>
                  <a:pt x="156" y="127"/>
                  <a:pt x="180" y="132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2" y="168"/>
                  <a:pt x="166" y="165"/>
                  <a:pt x="162" y="162"/>
                </a:cubicBezTo>
                <a:cubicBezTo>
                  <a:pt x="159" y="159"/>
                  <a:pt x="156" y="153"/>
                  <a:pt x="154" y="146"/>
                </a:cubicBezTo>
                <a:cubicBezTo>
                  <a:pt x="81" y="151"/>
                  <a:pt x="81" y="151"/>
                  <a:pt x="81" y="151"/>
                </a:cubicBezTo>
                <a:cubicBezTo>
                  <a:pt x="83" y="159"/>
                  <a:pt x="87" y="165"/>
                  <a:pt x="91" y="170"/>
                </a:cubicBezTo>
                <a:cubicBezTo>
                  <a:pt x="95" y="175"/>
                  <a:pt x="101" y="180"/>
                  <a:pt x="109" y="184"/>
                </a:cubicBezTo>
                <a:cubicBezTo>
                  <a:pt x="117" y="189"/>
                  <a:pt x="127" y="192"/>
                  <a:pt x="138" y="195"/>
                </a:cubicBezTo>
                <a:cubicBezTo>
                  <a:pt x="148" y="198"/>
                  <a:pt x="163" y="199"/>
                  <a:pt x="180" y="200"/>
                </a:cubicBezTo>
                <a:cubicBezTo>
                  <a:pt x="180" y="221"/>
                  <a:pt x="180" y="221"/>
                  <a:pt x="180" y="221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06" y="200"/>
                  <a:pt x="206" y="200"/>
                  <a:pt x="206" y="200"/>
                </a:cubicBezTo>
                <a:cubicBezTo>
                  <a:pt x="221" y="200"/>
                  <a:pt x="233" y="199"/>
                  <a:pt x="243" y="197"/>
                </a:cubicBezTo>
                <a:cubicBezTo>
                  <a:pt x="254" y="195"/>
                  <a:pt x="263" y="191"/>
                  <a:pt x="272" y="187"/>
                </a:cubicBezTo>
                <a:cubicBezTo>
                  <a:pt x="281" y="182"/>
                  <a:pt x="289" y="177"/>
                  <a:pt x="294" y="170"/>
                </a:cubicBezTo>
                <a:close/>
              </a:path>
            </a:pathLst>
          </a:custGeom>
          <a:solidFill>
            <a:srgbClr val="FDCF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26" name="Freeform 352"/>
          <p:cNvSpPr>
            <a:spLocks noEditPoints="1"/>
          </p:cNvSpPr>
          <p:nvPr/>
        </p:nvSpPr>
        <p:spPr bwMode="auto">
          <a:xfrm>
            <a:off x="7656514" y="3081339"/>
            <a:ext cx="533400" cy="500063"/>
          </a:xfrm>
          <a:custGeom>
            <a:avLst/>
            <a:gdLst>
              <a:gd name="T0" fmla="*/ 198 w 222"/>
              <a:gd name="T1" fmla="*/ 101 h 208"/>
              <a:gd name="T2" fmla="*/ 222 w 222"/>
              <a:gd name="T3" fmla="*/ 135 h 208"/>
              <a:gd name="T4" fmla="*/ 213 w 222"/>
              <a:gd name="T5" fmla="*/ 157 h 208"/>
              <a:gd name="T6" fmla="*/ 191 w 222"/>
              <a:gd name="T7" fmla="*/ 174 h 208"/>
              <a:gd name="T8" fmla="*/ 162 w 222"/>
              <a:gd name="T9" fmla="*/ 184 h 208"/>
              <a:gd name="T10" fmla="*/ 125 w 222"/>
              <a:gd name="T11" fmla="*/ 187 h 208"/>
              <a:gd name="T12" fmla="*/ 125 w 222"/>
              <a:gd name="T13" fmla="*/ 208 h 208"/>
              <a:gd name="T14" fmla="*/ 99 w 222"/>
              <a:gd name="T15" fmla="*/ 208 h 208"/>
              <a:gd name="T16" fmla="*/ 99 w 222"/>
              <a:gd name="T17" fmla="*/ 187 h 208"/>
              <a:gd name="T18" fmla="*/ 57 w 222"/>
              <a:gd name="T19" fmla="*/ 182 h 208"/>
              <a:gd name="T20" fmla="*/ 28 w 222"/>
              <a:gd name="T21" fmla="*/ 171 h 208"/>
              <a:gd name="T22" fmla="*/ 10 w 222"/>
              <a:gd name="T23" fmla="*/ 157 h 208"/>
              <a:gd name="T24" fmla="*/ 0 w 222"/>
              <a:gd name="T25" fmla="*/ 138 h 208"/>
              <a:gd name="T26" fmla="*/ 73 w 222"/>
              <a:gd name="T27" fmla="*/ 133 h 208"/>
              <a:gd name="T28" fmla="*/ 81 w 222"/>
              <a:gd name="T29" fmla="*/ 149 h 208"/>
              <a:gd name="T30" fmla="*/ 99 w 222"/>
              <a:gd name="T31" fmla="*/ 157 h 208"/>
              <a:gd name="T32" fmla="*/ 99 w 222"/>
              <a:gd name="T33" fmla="*/ 119 h 208"/>
              <a:gd name="T34" fmla="*/ 48 w 222"/>
              <a:gd name="T35" fmla="*/ 108 h 208"/>
              <a:gd name="T36" fmla="*/ 22 w 222"/>
              <a:gd name="T37" fmla="*/ 93 h 208"/>
              <a:gd name="T38" fmla="*/ 11 w 222"/>
              <a:gd name="T39" fmla="*/ 69 h 208"/>
              <a:gd name="T40" fmla="*/ 33 w 222"/>
              <a:gd name="T41" fmla="*/ 36 h 208"/>
              <a:gd name="T42" fmla="*/ 99 w 222"/>
              <a:gd name="T43" fmla="*/ 22 h 208"/>
              <a:gd name="T44" fmla="*/ 99 w 222"/>
              <a:gd name="T45" fmla="*/ 0 h 208"/>
              <a:gd name="T46" fmla="*/ 125 w 222"/>
              <a:gd name="T47" fmla="*/ 0 h 208"/>
              <a:gd name="T48" fmla="*/ 125 w 222"/>
              <a:gd name="T49" fmla="*/ 22 h 208"/>
              <a:gd name="T50" fmla="*/ 187 w 222"/>
              <a:gd name="T51" fmla="*/ 33 h 208"/>
              <a:gd name="T52" fmla="*/ 214 w 222"/>
              <a:gd name="T53" fmla="*/ 61 h 208"/>
              <a:gd name="T54" fmla="*/ 148 w 222"/>
              <a:gd name="T55" fmla="*/ 68 h 208"/>
              <a:gd name="T56" fmla="*/ 139 w 222"/>
              <a:gd name="T57" fmla="*/ 57 h 208"/>
              <a:gd name="T58" fmla="*/ 125 w 222"/>
              <a:gd name="T59" fmla="*/ 51 h 208"/>
              <a:gd name="T60" fmla="*/ 125 w 222"/>
              <a:gd name="T61" fmla="*/ 83 h 208"/>
              <a:gd name="T62" fmla="*/ 198 w 222"/>
              <a:gd name="T63" fmla="*/ 101 h 208"/>
              <a:gd name="T64" fmla="*/ 148 w 222"/>
              <a:gd name="T65" fmla="*/ 152 h 208"/>
              <a:gd name="T66" fmla="*/ 155 w 222"/>
              <a:gd name="T67" fmla="*/ 141 h 208"/>
              <a:gd name="T68" fmla="*/ 149 w 222"/>
              <a:gd name="T69" fmla="*/ 131 h 208"/>
              <a:gd name="T70" fmla="*/ 125 w 222"/>
              <a:gd name="T71" fmla="*/ 123 h 208"/>
              <a:gd name="T72" fmla="*/ 125 w 222"/>
              <a:gd name="T73" fmla="*/ 159 h 208"/>
              <a:gd name="T74" fmla="*/ 148 w 222"/>
              <a:gd name="T75" fmla="*/ 152 h 208"/>
              <a:gd name="T76" fmla="*/ 99 w 222"/>
              <a:gd name="T77" fmla="*/ 78 h 208"/>
              <a:gd name="T78" fmla="*/ 99 w 222"/>
              <a:gd name="T79" fmla="*/ 50 h 208"/>
              <a:gd name="T80" fmla="*/ 83 w 222"/>
              <a:gd name="T81" fmla="*/ 56 h 208"/>
              <a:gd name="T82" fmla="*/ 79 w 222"/>
              <a:gd name="T83" fmla="*/ 64 h 208"/>
              <a:gd name="T84" fmla="*/ 83 w 222"/>
              <a:gd name="T85" fmla="*/ 72 h 208"/>
              <a:gd name="T86" fmla="*/ 99 w 222"/>
              <a:gd name="T87" fmla="*/ 7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2" h="208">
                <a:moveTo>
                  <a:pt x="198" y="101"/>
                </a:moveTo>
                <a:cubicBezTo>
                  <a:pt x="214" y="110"/>
                  <a:pt x="222" y="122"/>
                  <a:pt x="222" y="135"/>
                </a:cubicBezTo>
                <a:cubicBezTo>
                  <a:pt x="222" y="143"/>
                  <a:pt x="219" y="151"/>
                  <a:pt x="213" y="157"/>
                </a:cubicBezTo>
                <a:cubicBezTo>
                  <a:pt x="208" y="164"/>
                  <a:pt x="200" y="169"/>
                  <a:pt x="191" y="174"/>
                </a:cubicBezTo>
                <a:cubicBezTo>
                  <a:pt x="182" y="178"/>
                  <a:pt x="173" y="182"/>
                  <a:pt x="162" y="184"/>
                </a:cubicBezTo>
                <a:cubicBezTo>
                  <a:pt x="152" y="186"/>
                  <a:pt x="140" y="187"/>
                  <a:pt x="125" y="187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82" y="186"/>
                  <a:pt x="67" y="185"/>
                  <a:pt x="57" y="182"/>
                </a:cubicBezTo>
                <a:cubicBezTo>
                  <a:pt x="46" y="179"/>
                  <a:pt x="36" y="176"/>
                  <a:pt x="28" y="171"/>
                </a:cubicBezTo>
                <a:cubicBezTo>
                  <a:pt x="20" y="167"/>
                  <a:pt x="14" y="162"/>
                  <a:pt x="10" y="157"/>
                </a:cubicBezTo>
                <a:cubicBezTo>
                  <a:pt x="6" y="152"/>
                  <a:pt x="2" y="146"/>
                  <a:pt x="0" y="138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5" y="140"/>
                  <a:pt x="78" y="146"/>
                  <a:pt x="81" y="149"/>
                </a:cubicBezTo>
                <a:cubicBezTo>
                  <a:pt x="85" y="152"/>
                  <a:pt x="91" y="155"/>
                  <a:pt x="99" y="157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75" y="114"/>
                  <a:pt x="58" y="111"/>
                  <a:pt x="48" y="108"/>
                </a:cubicBezTo>
                <a:cubicBezTo>
                  <a:pt x="38" y="105"/>
                  <a:pt x="29" y="100"/>
                  <a:pt x="22" y="93"/>
                </a:cubicBezTo>
                <a:cubicBezTo>
                  <a:pt x="14" y="87"/>
                  <a:pt x="11" y="79"/>
                  <a:pt x="11" y="69"/>
                </a:cubicBezTo>
                <a:cubicBezTo>
                  <a:pt x="11" y="56"/>
                  <a:pt x="18" y="45"/>
                  <a:pt x="33" y="36"/>
                </a:cubicBezTo>
                <a:cubicBezTo>
                  <a:pt x="48" y="28"/>
                  <a:pt x="70" y="23"/>
                  <a:pt x="99" y="22"/>
                </a:cubicBezTo>
                <a:cubicBezTo>
                  <a:pt x="99" y="0"/>
                  <a:pt x="99" y="0"/>
                  <a:pt x="99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52" y="23"/>
                  <a:pt x="172" y="27"/>
                  <a:pt x="187" y="33"/>
                </a:cubicBezTo>
                <a:cubicBezTo>
                  <a:pt x="201" y="40"/>
                  <a:pt x="210" y="49"/>
                  <a:pt x="214" y="61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4" y="62"/>
                  <a:pt x="141" y="59"/>
                  <a:pt x="139" y="57"/>
                </a:cubicBezTo>
                <a:cubicBezTo>
                  <a:pt x="136" y="55"/>
                  <a:pt x="131" y="53"/>
                  <a:pt x="125" y="51"/>
                </a:cubicBezTo>
                <a:cubicBezTo>
                  <a:pt x="125" y="83"/>
                  <a:pt x="125" y="83"/>
                  <a:pt x="125" y="83"/>
                </a:cubicBezTo>
                <a:cubicBezTo>
                  <a:pt x="162" y="88"/>
                  <a:pt x="186" y="95"/>
                  <a:pt x="198" y="101"/>
                </a:cubicBezTo>
                <a:close/>
                <a:moveTo>
                  <a:pt x="148" y="152"/>
                </a:moveTo>
                <a:cubicBezTo>
                  <a:pt x="152" y="148"/>
                  <a:pt x="155" y="145"/>
                  <a:pt x="155" y="141"/>
                </a:cubicBezTo>
                <a:cubicBezTo>
                  <a:pt x="155" y="137"/>
                  <a:pt x="153" y="134"/>
                  <a:pt x="149" y="131"/>
                </a:cubicBezTo>
                <a:cubicBezTo>
                  <a:pt x="145" y="128"/>
                  <a:pt x="137" y="126"/>
                  <a:pt x="125" y="123"/>
                </a:cubicBezTo>
                <a:cubicBezTo>
                  <a:pt x="125" y="159"/>
                  <a:pt x="125" y="159"/>
                  <a:pt x="125" y="159"/>
                </a:cubicBezTo>
                <a:cubicBezTo>
                  <a:pt x="135" y="157"/>
                  <a:pt x="143" y="155"/>
                  <a:pt x="148" y="152"/>
                </a:cubicBezTo>
                <a:close/>
                <a:moveTo>
                  <a:pt x="99" y="78"/>
                </a:moveTo>
                <a:cubicBezTo>
                  <a:pt x="99" y="50"/>
                  <a:pt x="99" y="50"/>
                  <a:pt x="99" y="50"/>
                </a:cubicBezTo>
                <a:cubicBezTo>
                  <a:pt x="92" y="52"/>
                  <a:pt x="86" y="54"/>
                  <a:pt x="83" y="56"/>
                </a:cubicBezTo>
                <a:cubicBezTo>
                  <a:pt x="80" y="58"/>
                  <a:pt x="79" y="61"/>
                  <a:pt x="79" y="64"/>
                </a:cubicBezTo>
                <a:cubicBezTo>
                  <a:pt x="79" y="67"/>
                  <a:pt x="80" y="70"/>
                  <a:pt x="83" y="72"/>
                </a:cubicBezTo>
                <a:cubicBezTo>
                  <a:pt x="86" y="75"/>
                  <a:pt x="92" y="77"/>
                  <a:pt x="99" y="78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27" name="Freeform 353"/>
          <p:cNvSpPr>
            <a:spLocks/>
          </p:cNvSpPr>
          <p:nvPr/>
        </p:nvSpPr>
        <p:spPr bwMode="auto">
          <a:xfrm>
            <a:off x="8255001" y="3548064"/>
            <a:ext cx="166688" cy="260350"/>
          </a:xfrm>
          <a:custGeom>
            <a:avLst/>
            <a:gdLst>
              <a:gd name="T0" fmla="*/ 0 w 69"/>
              <a:gd name="T1" fmla="*/ 41 h 108"/>
              <a:gd name="T2" fmla="*/ 0 w 69"/>
              <a:gd name="T3" fmla="*/ 108 h 108"/>
              <a:gd name="T4" fmla="*/ 69 w 69"/>
              <a:gd name="T5" fmla="*/ 66 h 108"/>
              <a:gd name="T6" fmla="*/ 69 w 69"/>
              <a:gd name="T7" fmla="*/ 0 h 108"/>
              <a:gd name="T8" fmla="*/ 0 w 69"/>
              <a:gd name="T9" fmla="*/ 41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8">
                <a:moveTo>
                  <a:pt x="0" y="41"/>
                </a:moveTo>
                <a:cubicBezTo>
                  <a:pt x="0" y="108"/>
                  <a:pt x="0" y="108"/>
                  <a:pt x="0" y="108"/>
                </a:cubicBezTo>
                <a:cubicBezTo>
                  <a:pt x="27" y="97"/>
                  <a:pt x="51" y="83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51" y="16"/>
                  <a:pt x="27" y="30"/>
                  <a:pt x="0" y="41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28" name="Freeform 354"/>
          <p:cNvSpPr>
            <a:spLocks/>
          </p:cNvSpPr>
          <p:nvPr/>
        </p:nvSpPr>
        <p:spPr bwMode="auto">
          <a:xfrm>
            <a:off x="8048626" y="3660776"/>
            <a:ext cx="168275" cy="198438"/>
          </a:xfrm>
          <a:custGeom>
            <a:avLst/>
            <a:gdLst>
              <a:gd name="T0" fmla="*/ 0 w 70"/>
              <a:gd name="T1" fmla="*/ 16 h 82"/>
              <a:gd name="T2" fmla="*/ 0 w 70"/>
              <a:gd name="T3" fmla="*/ 82 h 82"/>
              <a:gd name="T4" fmla="*/ 70 w 70"/>
              <a:gd name="T5" fmla="*/ 67 h 82"/>
              <a:gd name="T6" fmla="*/ 70 w 70"/>
              <a:gd name="T7" fmla="*/ 0 h 82"/>
              <a:gd name="T8" fmla="*/ 0 w 70"/>
              <a:gd name="T9" fmla="*/ 16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82">
                <a:moveTo>
                  <a:pt x="0" y="16"/>
                </a:moveTo>
                <a:cubicBezTo>
                  <a:pt x="0" y="82"/>
                  <a:pt x="0" y="82"/>
                  <a:pt x="0" y="82"/>
                </a:cubicBezTo>
                <a:cubicBezTo>
                  <a:pt x="25" y="79"/>
                  <a:pt x="48" y="74"/>
                  <a:pt x="70" y="67"/>
                </a:cubicBezTo>
                <a:cubicBezTo>
                  <a:pt x="70" y="0"/>
                  <a:pt x="70" y="0"/>
                  <a:pt x="70" y="0"/>
                </a:cubicBezTo>
                <a:cubicBezTo>
                  <a:pt x="48" y="7"/>
                  <a:pt x="25" y="13"/>
                  <a:pt x="0" y="16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29" name="Freeform 355"/>
          <p:cNvSpPr>
            <a:spLocks/>
          </p:cNvSpPr>
          <p:nvPr/>
        </p:nvSpPr>
        <p:spPr bwMode="auto">
          <a:xfrm>
            <a:off x="7637464" y="3663951"/>
            <a:ext cx="168275" cy="196850"/>
          </a:xfrm>
          <a:custGeom>
            <a:avLst/>
            <a:gdLst>
              <a:gd name="T0" fmla="*/ 0 w 70"/>
              <a:gd name="T1" fmla="*/ 0 h 82"/>
              <a:gd name="T2" fmla="*/ 0 w 70"/>
              <a:gd name="T3" fmla="*/ 67 h 82"/>
              <a:gd name="T4" fmla="*/ 70 w 70"/>
              <a:gd name="T5" fmla="*/ 82 h 82"/>
              <a:gd name="T6" fmla="*/ 70 w 70"/>
              <a:gd name="T7" fmla="*/ 15 h 82"/>
              <a:gd name="T8" fmla="*/ 0 w 70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8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22" y="74"/>
                  <a:pt x="45" y="79"/>
                  <a:pt x="70" y="82"/>
                </a:cubicBezTo>
                <a:cubicBezTo>
                  <a:pt x="70" y="15"/>
                  <a:pt x="70" y="15"/>
                  <a:pt x="70" y="15"/>
                </a:cubicBezTo>
                <a:cubicBezTo>
                  <a:pt x="45" y="12"/>
                  <a:pt x="22" y="7"/>
                  <a:pt x="0" y="0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30" name="Freeform 356"/>
          <p:cNvSpPr>
            <a:spLocks/>
          </p:cNvSpPr>
          <p:nvPr/>
        </p:nvSpPr>
        <p:spPr bwMode="auto">
          <a:xfrm>
            <a:off x="7843839" y="3705226"/>
            <a:ext cx="166688" cy="163513"/>
          </a:xfrm>
          <a:custGeom>
            <a:avLst/>
            <a:gdLst>
              <a:gd name="T0" fmla="*/ 33 w 69"/>
              <a:gd name="T1" fmla="*/ 1 h 68"/>
              <a:gd name="T2" fmla="*/ 0 w 69"/>
              <a:gd name="T3" fmla="*/ 0 h 68"/>
              <a:gd name="T4" fmla="*/ 0 w 69"/>
              <a:gd name="T5" fmla="*/ 66 h 68"/>
              <a:gd name="T6" fmla="*/ 33 w 69"/>
              <a:gd name="T7" fmla="*/ 68 h 68"/>
              <a:gd name="T8" fmla="*/ 69 w 69"/>
              <a:gd name="T9" fmla="*/ 66 h 68"/>
              <a:gd name="T10" fmla="*/ 69 w 69"/>
              <a:gd name="T11" fmla="*/ 0 h 68"/>
              <a:gd name="T12" fmla="*/ 33 w 69"/>
              <a:gd name="T13" fmla="*/ 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" h="68">
                <a:moveTo>
                  <a:pt x="33" y="1"/>
                </a:moveTo>
                <a:cubicBezTo>
                  <a:pt x="22" y="1"/>
                  <a:pt x="11" y="1"/>
                  <a:pt x="0" y="0"/>
                </a:cubicBezTo>
                <a:cubicBezTo>
                  <a:pt x="0" y="66"/>
                  <a:pt x="0" y="66"/>
                  <a:pt x="0" y="66"/>
                </a:cubicBezTo>
                <a:cubicBezTo>
                  <a:pt x="11" y="67"/>
                  <a:pt x="22" y="68"/>
                  <a:pt x="33" y="68"/>
                </a:cubicBezTo>
                <a:cubicBezTo>
                  <a:pt x="45" y="68"/>
                  <a:pt x="57" y="67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57" y="1"/>
                  <a:pt x="45" y="1"/>
                  <a:pt x="33" y="1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31" name="Freeform 357"/>
          <p:cNvSpPr>
            <a:spLocks/>
          </p:cNvSpPr>
          <p:nvPr/>
        </p:nvSpPr>
        <p:spPr bwMode="auto">
          <a:xfrm>
            <a:off x="7432676" y="3552826"/>
            <a:ext cx="166688" cy="257175"/>
          </a:xfrm>
          <a:custGeom>
            <a:avLst/>
            <a:gdLst>
              <a:gd name="T0" fmla="*/ 0 w 69"/>
              <a:gd name="T1" fmla="*/ 0 h 107"/>
              <a:gd name="T2" fmla="*/ 0 w 69"/>
              <a:gd name="T3" fmla="*/ 67 h 107"/>
              <a:gd name="T4" fmla="*/ 69 w 69"/>
              <a:gd name="T5" fmla="*/ 107 h 107"/>
              <a:gd name="T6" fmla="*/ 69 w 69"/>
              <a:gd name="T7" fmla="*/ 40 h 107"/>
              <a:gd name="T8" fmla="*/ 0 w 69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7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19" y="83"/>
                  <a:pt x="42" y="96"/>
                  <a:pt x="69" y="107"/>
                </a:cubicBezTo>
                <a:cubicBezTo>
                  <a:pt x="69" y="40"/>
                  <a:pt x="69" y="40"/>
                  <a:pt x="69" y="40"/>
                </a:cubicBezTo>
                <a:cubicBezTo>
                  <a:pt x="42" y="30"/>
                  <a:pt x="19" y="16"/>
                  <a:pt x="0" y="0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32" name="Freeform 358"/>
          <p:cNvSpPr>
            <a:spLocks/>
          </p:cNvSpPr>
          <p:nvPr/>
        </p:nvSpPr>
        <p:spPr bwMode="auto">
          <a:xfrm>
            <a:off x="7318376" y="3333751"/>
            <a:ext cx="76200" cy="342900"/>
          </a:xfrm>
          <a:custGeom>
            <a:avLst/>
            <a:gdLst>
              <a:gd name="T0" fmla="*/ 0 w 32"/>
              <a:gd name="T1" fmla="*/ 0 h 142"/>
              <a:gd name="T2" fmla="*/ 0 w 32"/>
              <a:gd name="T3" fmla="*/ 67 h 142"/>
              <a:gd name="T4" fmla="*/ 32 w 32"/>
              <a:gd name="T5" fmla="*/ 142 h 142"/>
              <a:gd name="T6" fmla="*/ 32 w 32"/>
              <a:gd name="T7" fmla="*/ 75 h 142"/>
              <a:gd name="T8" fmla="*/ 0 w 32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14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0" y="94"/>
                  <a:pt x="12" y="120"/>
                  <a:pt x="32" y="142"/>
                </a:cubicBezTo>
                <a:cubicBezTo>
                  <a:pt x="32" y="75"/>
                  <a:pt x="32" y="75"/>
                  <a:pt x="32" y="75"/>
                </a:cubicBezTo>
                <a:cubicBezTo>
                  <a:pt x="12" y="53"/>
                  <a:pt x="0" y="28"/>
                  <a:pt x="0" y="0"/>
                </a:cubicBez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33" name="Freeform 359"/>
          <p:cNvSpPr>
            <a:spLocks/>
          </p:cNvSpPr>
          <p:nvPr/>
        </p:nvSpPr>
        <p:spPr bwMode="auto">
          <a:xfrm>
            <a:off x="8459789" y="3333751"/>
            <a:ext cx="69850" cy="334963"/>
          </a:xfrm>
          <a:custGeom>
            <a:avLst/>
            <a:gdLst>
              <a:gd name="T0" fmla="*/ 29 w 29"/>
              <a:gd name="T1" fmla="*/ 0 h 139"/>
              <a:gd name="T2" fmla="*/ 0 w 29"/>
              <a:gd name="T3" fmla="*/ 72 h 139"/>
              <a:gd name="T4" fmla="*/ 0 w 29"/>
              <a:gd name="T5" fmla="*/ 139 h 139"/>
              <a:gd name="T6" fmla="*/ 29 w 29"/>
              <a:gd name="T7" fmla="*/ 67 h 139"/>
              <a:gd name="T8" fmla="*/ 29 w 29"/>
              <a:gd name="T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39">
                <a:moveTo>
                  <a:pt x="29" y="0"/>
                </a:moveTo>
                <a:cubicBezTo>
                  <a:pt x="29" y="26"/>
                  <a:pt x="19" y="51"/>
                  <a:pt x="0" y="72"/>
                </a:cubicBezTo>
                <a:cubicBezTo>
                  <a:pt x="0" y="139"/>
                  <a:pt x="0" y="139"/>
                  <a:pt x="0" y="139"/>
                </a:cubicBezTo>
                <a:cubicBezTo>
                  <a:pt x="19" y="117"/>
                  <a:pt x="29" y="93"/>
                  <a:pt x="29" y="67"/>
                </a:cubicBezTo>
                <a:lnTo>
                  <a:pt x="29" y="0"/>
                </a:lnTo>
                <a:close/>
              </a:path>
            </a:pathLst>
          </a:custGeom>
          <a:solidFill>
            <a:srgbClr val="C6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34" name="Freeform 360"/>
          <p:cNvSpPr>
            <a:spLocks/>
          </p:cNvSpPr>
          <p:nvPr/>
        </p:nvSpPr>
        <p:spPr bwMode="auto">
          <a:xfrm>
            <a:off x="7599364" y="3649664"/>
            <a:ext cx="38100" cy="174625"/>
          </a:xfrm>
          <a:custGeom>
            <a:avLst/>
            <a:gdLst>
              <a:gd name="T0" fmla="*/ 0 w 16"/>
              <a:gd name="T1" fmla="*/ 0 h 73"/>
              <a:gd name="T2" fmla="*/ 0 w 16"/>
              <a:gd name="T3" fmla="*/ 67 h 73"/>
              <a:gd name="T4" fmla="*/ 16 w 16"/>
              <a:gd name="T5" fmla="*/ 73 h 73"/>
              <a:gd name="T6" fmla="*/ 16 w 16"/>
              <a:gd name="T7" fmla="*/ 6 h 73"/>
              <a:gd name="T8" fmla="*/ 0 w 16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3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6" y="69"/>
                  <a:pt x="11" y="71"/>
                  <a:pt x="16" y="73"/>
                </a:cubicBezTo>
                <a:cubicBezTo>
                  <a:pt x="16" y="6"/>
                  <a:pt x="16" y="6"/>
                  <a:pt x="16" y="6"/>
                </a:cubicBezTo>
                <a:cubicBezTo>
                  <a:pt x="11" y="4"/>
                  <a:pt x="6" y="2"/>
                  <a:pt x="0" y="0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35" name="Freeform 361"/>
          <p:cNvSpPr>
            <a:spLocks/>
          </p:cNvSpPr>
          <p:nvPr/>
        </p:nvSpPr>
        <p:spPr bwMode="auto">
          <a:xfrm>
            <a:off x="8421689" y="3506789"/>
            <a:ext cx="38100" cy="200025"/>
          </a:xfrm>
          <a:custGeom>
            <a:avLst/>
            <a:gdLst>
              <a:gd name="T0" fmla="*/ 0 w 16"/>
              <a:gd name="T1" fmla="*/ 17 h 83"/>
              <a:gd name="T2" fmla="*/ 0 w 16"/>
              <a:gd name="T3" fmla="*/ 83 h 83"/>
              <a:gd name="T4" fmla="*/ 16 w 16"/>
              <a:gd name="T5" fmla="*/ 67 h 83"/>
              <a:gd name="T6" fmla="*/ 16 w 16"/>
              <a:gd name="T7" fmla="*/ 0 h 83"/>
              <a:gd name="T8" fmla="*/ 0 w 16"/>
              <a:gd name="T9" fmla="*/ 17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3">
                <a:moveTo>
                  <a:pt x="0" y="17"/>
                </a:moveTo>
                <a:cubicBezTo>
                  <a:pt x="0" y="83"/>
                  <a:pt x="0" y="83"/>
                  <a:pt x="0" y="83"/>
                </a:cubicBezTo>
                <a:cubicBezTo>
                  <a:pt x="6" y="78"/>
                  <a:pt x="11" y="72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6"/>
                  <a:pt x="6" y="11"/>
                  <a:pt x="0" y="17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36" name="Freeform 362"/>
          <p:cNvSpPr>
            <a:spLocks/>
          </p:cNvSpPr>
          <p:nvPr/>
        </p:nvSpPr>
        <p:spPr bwMode="auto">
          <a:xfrm>
            <a:off x="8216901" y="3646489"/>
            <a:ext cx="38100" cy="176213"/>
          </a:xfrm>
          <a:custGeom>
            <a:avLst/>
            <a:gdLst>
              <a:gd name="T0" fmla="*/ 0 w 16"/>
              <a:gd name="T1" fmla="*/ 6 h 73"/>
              <a:gd name="T2" fmla="*/ 0 w 16"/>
              <a:gd name="T3" fmla="*/ 73 h 73"/>
              <a:gd name="T4" fmla="*/ 16 w 16"/>
              <a:gd name="T5" fmla="*/ 67 h 73"/>
              <a:gd name="T6" fmla="*/ 16 w 16"/>
              <a:gd name="T7" fmla="*/ 0 h 73"/>
              <a:gd name="T8" fmla="*/ 0 w 16"/>
              <a:gd name="T9" fmla="*/ 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3">
                <a:moveTo>
                  <a:pt x="0" y="6"/>
                </a:moveTo>
                <a:cubicBezTo>
                  <a:pt x="0" y="73"/>
                  <a:pt x="0" y="73"/>
                  <a:pt x="0" y="73"/>
                </a:cubicBezTo>
                <a:cubicBezTo>
                  <a:pt x="5" y="71"/>
                  <a:pt x="11" y="69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2"/>
                  <a:pt x="5" y="4"/>
                  <a:pt x="0" y="6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37" name="Freeform 363"/>
          <p:cNvSpPr>
            <a:spLocks/>
          </p:cNvSpPr>
          <p:nvPr/>
        </p:nvSpPr>
        <p:spPr bwMode="auto">
          <a:xfrm>
            <a:off x="7394576" y="3514726"/>
            <a:ext cx="38100" cy="200025"/>
          </a:xfrm>
          <a:custGeom>
            <a:avLst/>
            <a:gdLst>
              <a:gd name="T0" fmla="*/ 0 w 16"/>
              <a:gd name="T1" fmla="*/ 0 h 83"/>
              <a:gd name="T2" fmla="*/ 0 w 16"/>
              <a:gd name="T3" fmla="*/ 67 h 83"/>
              <a:gd name="T4" fmla="*/ 16 w 16"/>
              <a:gd name="T5" fmla="*/ 83 h 83"/>
              <a:gd name="T6" fmla="*/ 16 w 16"/>
              <a:gd name="T7" fmla="*/ 16 h 83"/>
              <a:gd name="T8" fmla="*/ 0 w 16"/>
              <a:gd name="T9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3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5" y="72"/>
                  <a:pt x="10" y="78"/>
                  <a:pt x="16" y="83"/>
                </a:cubicBezTo>
                <a:cubicBezTo>
                  <a:pt x="16" y="16"/>
                  <a:pt x="16" y="16"/>
                  <a:pt x="16" y="16"/>
                </a:cubicBezTo>
                <a:cubicBezTo>
                  <a:pt x="10" y="11"/>
                  <a:pt x="5" y="6"/>
                  <a:pt x="0" y="0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38" name="Freeform 364"/>
          <p:cNvSpPr>
            <a:spLocks/>
          </p:cNvSpPr>
          <p:nvPr/>
        </p:nvSpPr>
        <p:spPr bwMode="auto">
          <a:xfrm>
            <a:off x="8010526" y="3700464"/>
            <a:ext cx="38100" cy="163513"/>
          </a:xfrm>
          <a:custGeom>
            <a:avLst/>
            <a:gdLst>
              <a:gd name="T0" fmla="*/ 0 w 16"/>
              <a:gd name="T1" fmla="*/ 2 h 68"/>
              <a:gd name="T2" fmla="*/ 0 w 16"/>
              <a:gd name="T3" fmla="*/ 68 h 68"/>
              <a:gd name="T4" fmla="*/ 16 w 16"/>
              <a:gd name="T5" fmla="*/ 66 h 68"/>
              <a:gd name="T6" fmla="*/ 16 w 16"/>
              <a:gd name="T7" fmla="*/ 0 h 68"/>
              <a:gd name="T8" fmla="*/ 0 w 16"/>
              <a:gd name="T9" fmla="*/ 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8">
                <a:moveTo>
                  <a:pt x="0" y="2"/>
                </a:moveTo>
                <a:cubicBezTo>
                  <a:pt x="0" y="68"/>
                  <a:pt x="0" y="68"/>
                  <a:pt x="0" y="68"/>
                </a:cubicBezTo>
                <a:cubicBezTo>
                  <a:pt x="6" y="68"/>
                  <a:pt x="11" y="67"/>
                  <a:pt x="16" y="66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1"/>
                  <a:pt x="6" y="1"/>
                  <a:pt x="0" y="2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39" name="Freeform 365"/>
          <p:cNvSpPr>
            <a:spLocks/>
          </p:cNvSpPr>
          <p:nvPr/>
        </p:nvSpPr>
        <p:spPr bwMode="auto">
          <a:xfrm>
            <a:off x="7805739" y="3700464"/>
            <a:ext cx="38100" cy="163513"/>
          </a:xfrm>
          <a:custGeom>
            <a:avLst/>
            <a:gdLst>
              <a:gd name="T0" fmla="*/ 0 w 16"/>
              <a:gd name="T1" fmla="*/ 0 h 68"/>
              <a:gd name="T2" fmla="*/ 0 w 16"/>
              <a:gd name="T3" fmla="*/ 67 h 68"/>
              <a:gd name="T4" fmla="*/ 16 w 16"/>
              <a:gd name="T5" fmla="*/ 68 h 68"/>
              <a:gd name="T6" fmla="*/ 16 w 16"/>
              <a:gd name="T7" fmla="*/ 2 h 68"/>
              <a:gd name="T8" fmla="*/ 0 w 16"/>
              <a:gd name="T9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8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5" y="67"/>
                  <a:pt x="10" y="68"/>
                  <a:pt x="16" y="68"/>
                </a:cubicBezTo>
                <a:cubicBezTo>
                  <a:pt x="16" y="2"/>
                  <a:pt x="16" y="2"/>
                  <a:pt x="16" y="2"/>
                </a:cubicBezTo>
                <a:cubicBezTo>
                  <a:pt x="10" y="1"/>
                  <a:pt x="5" y="1"/>
                  <a:pt x="0" y="0"/>
                </a:cubicBezTo>
                <a:close/>
              </a:path>
            </a:pathLst>
          </a:custGeom>
          <a:solidFill>
            <a:srgbClr val="B6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40" name="Freeform 366"/>
          <p:cNvSpPr>
            <a:spLocks noEditPoints="1"/>
          </p:cNvSpPr>
          <p:nvPr/>
        </p:nvSpPr>
        <p:spPr bwMode="auto">
          <a:xfrm>
            <a:off x="8259764" y="5032376"/>
            <a:ext cx="1212850" cy="746125"/>
          </a:xfrm>
          <a:custGeom>
            <a:avLst/>
            <a:gdLst>
              <a:gd name="T0" fmla="*/ 252 w 504"/>
              <a:gd name="T1" fmla="*/ 0 h 310"/>
              <a:gd name="T2" fmla="*/ 504 w 504"/>
              <a:gd name="T3" fmla="*/ 155 h 310"/>
              <a:gd name="T4" fmla="*/ 252 w 504"/>
              <a:gd name="T5" fmla="*/ 310 h 310"/>
              <a:gd name="T6" fmla="*/ 0 w 504"/>
              <a:gd name="T7" fmla="*/ 155 h 310"/>
              <a:gd name="T8" fmla="*/ 252 w 504"/>
              <a:gd name="T9" fmla="*/ 0 h 310"/>
              <a:gd name="T10" fmla="*/ 252 w 504"/>
              <a:gd name="T11" fmla="*/ 273 h 310"/>
              <a:gd name="T12" fmla="*/ 444 w 504"/>
              <a:gd name="T13" fmla="*/ 155 h 310"/>
              <a:gd name="T14" fmla="*/ 252 w 504"/>
              <a:gd name="T15" fmla="*/ 37 h 310"/>
              <a:gd name="T16" fmla="*/ 60 w 504"/>
              <a:gd name="T17" fmla="*/ 155 h 310"/>
              <a:gd name="T18" fmla="*/ 252 w 504"/>
              <a:gd name="T19" fmla="*/ 273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4" h="310">
                <a:moveTo>
                  <a:pt x="252" y="0"/>
                </a:moveTo>
                <a:cubicBezTo>
                  <a:pt x="391" y="0"/>
                  <a:pt x="504" y="69"/>
                  <a:pt x="504" y="155"/>
                </a:cubicBezTo>
                <a:cubicBezTo>
                  <a:pt x="504" y="240"/>
                  <a:pt x="391" y="310"/>
                  <a:pt x="252" y="310"/>
                </a:cubicBezTo>
                <a:cubicBezTo>
                  <a:pt x="113" y="310"/>
                  <a:pt x="0" y="240"/>
                  <a:pt x="0" y="155"/>
                </a:cubicBezTo>
                <a:cubicBezTo>
                  <a:pt x="0" y="69"/>
                  <a:pt x="113" y="0"/>
                  <a:pt x="252" y="0"/>
                </a:cubicBezTo>
                <a:close/>
                <a:moveTo>
                  <a:pt x="252" y="273"/>
                </a:moveTo>
                <a:cubicBezTo>
                  <a:pt x="358" y="273"/>
                  <a:pt x="444" y="220"/>
                  <a:pt x="444" y="155"/>
                </a:cubicBezTo>
                <a:cubicBezTo>
                  <a:pt x="444" y="90"/>
                  <a:pt x="358" y="37"/>
                  <a:pt x="252" y="37"/>
                </a:cubicBezTo>
                <a:cubicBezTo>
                  <a:pt x="146" y="37"/>
                  <a:pt x="60" y="90"/>
                  <a:pt x="60" y="155"/>
                </a:cubicBezTo>
                <a:cubicBezTo>
                  <a:pt x="60" y="220"/>
                  <a:pt x="146" y="273"/>
                  <a:pt x="252" y="273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41" name="Freeform 367"/>
          <p:cNvSpPr>
            <a:spLocks noEditPoints="1"/>
          </p:cNvSpPr>
          <p:nvPr/>
        </p:nvSpPr>
        <p:spPr bwMode="auto">
          <a:xfrm>
            <a:off x="8789989" y="5272089"/>
            <a:ext cx="179388" cy="260350"/>
          </a:xfrm>
          <a:custGeom>
            <a:avLst/>
            <a:gdLst>
              <a:gd name="T0" fmla="*/ 4 w 75"/>
              <a:gd name="T1" fmla="*/ 6 h 108"/>
              <a:gd name="T2" fmla="*/ 20 w 75"/>
              <a:gd name="T3" fmla="*/ 0 h 108"/>
              <a:gd name="T4" fmla="*/ 20 w 75"/>
              <a:gd name="T5" fmla="*/ 28 h 108"/>
              <a:gd name="T6" fmla="*/ 4 w 75"/>
              <a:gd name="T7" fmla="*/ 22 h 108"/>
              <a:gd name="T8" fmla="*/ 0 w 75"/>
              <a:gd name="T9" fmla="*/ 14 h 108"/>
              <a:gd name="T10" fmla="*/ 4 w 75"/>
              <a:gd name="T11" fmla="*/ 6 h 108"/>
              <a:gd name="T12" fmla="*/ 46 w 75"/>
              <a:gd name="T13" fmla="*/ 108 h 108"/>
              <a:gd name="T14" fmla="*/ 68 w 75"/>
              <a:gd name="T15" fmla="*/ 101 h 108"/>
              <a:gd name="T16" fmla="*/ 75 w 75"/>
              <a:gd name="T17" fmla="*/ 91 h 108"/>
              <a:gd name="T18" fmla="*/ 70 w 75"/>
              <a:gd name="T19" fmla="*/ 81 h 108"/>
              <a:gd name="T20" fmla="*/ 46 w 75"/>
              <a:gd name="T21" fmla="*/ 73 h 108"/>
              <a:gd name="T22" fmla="*/ 46 w 75"/>
              <a:gd name="T23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5" h="108">
                <a:moveTo>
                  <a:pt x="4" y="6"/>
                </a:moveTo>
                <a:cubicBezTo>
                  <a:pt x="7" y="3"/>
                  <a:pt x="12" y="1"/>
                  <a:pt x="20" y="0"/>
                </a:cubicBezTo>
                <a:cubicBezTo>
                  <a:pt x="20" y="28"/>
                  <a:pt x="20" y="28"/>
                  <a:pt x="20" y="28"/>
                </a:cubicBezTo>
                <a:cubicBezTo>
                  <a:pt x="13" y="26"/>
                  <a:pt x="7" y="24"/>
                  <a:pt x="4" y="22"/>
                </a:cubicBezTo>
                <a:cubicBezTo>
                  <a:pt x="1" y="20"/>
                  <a:pt x="0" y="17"/>
                  <a:pt x="0" y="14"/>
                </a:cubicBezTo>
                <a:cubicBezTo>
                  <a:pt x="0" y="11"/>
                  <a:pt x="1" y="8"/>
                  <a:pt x="4" y="6"/>
                </a:cubicBezTo>
                <a:close/>
                <a:moveTo>
                  <a:pt x="46" y="108"/>
                </a:moveTo>
                <a:cubicBezTo>
                  <a:pt x="56" y="107"/>
                  <a:pt x="64" y="104"/>
                  <a:pt x="68" y="101"/>
                </a:cubicBezTo>
                <a:cubicBezTo>
                  <a:pt x="73" y="98"/>
                  <a:pt x="75" y="94"/>
                  <a:pt x="75" y="91"/>
                </a:cubicBezTo>
                <a:cubicBezTo>
                  <a:pt x="75" y="87"/>
                  <a:pt x="73" y="84"/>
                  <a:pt x="70" y="81"/>
                </a:cubicBezTo>
                <a:cubicBezTo>
                  <a:pt x="65" y="78"/>
                  <a:pt x="58" y="75"/>
                  <a:pt x="46" y="73"/>
                </a:cubicBezTo>
                <a:lnTo>
                  <a:pt x="46" y="108"/>
                </a:ln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42" name="Freeform 368"/>
          <p:cNvSpPr>
            <a:spLocks noEditPoints="1"/>
          </p:cNvSpPr>
          <p:nvPr/>
        </p:nvSpPr>
        <p:spPr bwMode="auto">
          <a:xfrm>
            <a:off x="8404226" y="5121276"/>
            <a:ext cx="923925" cy="568325"/>
          </a:xfrm>
          <a:custGeom>
            <a:avLst/>
            <a:gdLst>
              <a:gd name="T0" fmla="*/ 192 w 384"/>
              <a:gd name="T1" fmla="*/ 0 h 236"/>
              <a:gd name="T2" fmla="*/ 384 w 384"/>
              <a:gd name="T3" fmla="*/ 118 h 236"/>
              <a:gd name="T4" fmla="*/ 192 w 384"/>
              <a:gd name="T5" fmla="*/ 236 h 236"/>
              <a:gd name="T6" fmla="*/ 0 w 384"/>
              <a:gd name="T7" fmla="*/ 118 h 236"/>
              <a:gd name="T8" fmla="*/ 192 w 384"/>
              <a:gd name="T9" fmla="*/ 0 h 236"/>
              <a:gd name="T10" fmla="*/ 294 w 384"/>
              <a:gd name="T11" fmla="*/ 170 h 236"/>
              <a:gd name="T12" fmla="*/ 303 w 384"/>
              <a:gd name="T13" fmla="*/ 148 h 236"/>
              <a:gd name="T14" fmla="*/ 279 w 384"/>
              <a:gd name="T15" fmla="*/ 114 h 236"/>
              <a:gd name="T16" fmla="*/ 206 w 384"/>
              <a:gd name="T17" fmla="*/ 95 h 236"/>
              <a:gd name="T18" fmla="*/ 206 w 384"/>
              <a:gd name="T19" fmla="*/ 63 h 236"/>
              <a:gd name="T20" fmla="*/ 219 w 384"/>
              <a:gd name="T21" fmla="*/ 69 h 236"/>
              <a:gd name="T22" fmla="*/ 229 w 384"/>
              <a:gd name="T23" fmla="*/ 80 h 236"/>
              <a:gd name="T24" fmla="*/ 295 w 384"/>
              <a:gd name="T25" fmla="*/ 74 h 236"/>
              <a:gd name="T26" fmla="*/ 267 w 384"/>
              <a:gd name="T27" fmla="*/ 46 h 236"/>
              <a:gd name="T28" fmla="*/ 206 w 384"/>
              <a:gd name="T29" fmla="*/ 34 h 236"/>
              <a:gd name="T30" fmla="*/ 206 w 384"/>
              <a:gd name="T31" fmla="*/ 13 h 236"/>
              <a:gd name="T32" fmla="*/ 180 w 384"/>
              <a:gd name="T33" fmla="*/ 13 h 236"/>
              <a:gd name="T34" fmla="*/ 180 w 384"/>
              <a:gd name="T35" fmla="*/ 34 h 236"/>
              <a:gd name="T36" fmla="*/ 114 w 384"/>
              <a:gd name="T37" fmla="*/ 49 h 236"/>
              <a:gd name="T38" fmla="*/ 92 w 384"/>
              <a:gd name="T39" fmla="*/ 82 h 236"/>
              <a:gd name="T40" fmla="*/ 103 w 384"/>
              <a:gd name="T41" fmla="*/ 106 h 236"/>
              <a:gd name="T42" fmla="*/ 129 w 384"/>
              <a:gd name="T43" fmla="*/ 121 h 236"/>
              <a:gd name="T44" fmla="*/ 180 w 384"/>
              <a:gd name="T45" fmla="*/ 131 h 236"/>
              <a:gd name="T46" fmla="*/ 180 w 384"/>
              <a:gd name="T47" fmla="*/ 170 h 236"/>
              <a:gd name="T48" fmla="*/ 162 w 384"/>
              <a:gd name="T49" fmla="*/ 161 h 236"/>
              <a:gd name="T50" fmla="*/ 153 w 384"/>
              <a:gd name="T51" fmla="*/ 146 h 236"/>
              <a:gd name="T52" fmla="*/ 81 w 384"/>
              <a:gd name="T53" fmla="*/ 151 h 236"/>
              <a:gd name="T54" fmla="*/ 91 w 384"/>
              <a:gd name="T55" fmla="*/ 170 h 236"/>
              <a:gd name="T56" fmla="*/ 109 w 384"/>
              <a:gd name="T57" fmla="*/ 184 h 236"/>
              <a:gd name="T58" fmla="*/ 137 w 384"/>
              <a:gd name="T59" fmla="*/ 195 h 236"/>
              <a:gd name="T60" fmla="*/ 180 w 384"/>
              <a:gd name="T61" fmla="*/ 200 h 236"/>
              <a:gd name="T62" fmla="*/ 180 w 384"/>
              <a:gd name="T63" fmla="*/ 221 h 236"/>
              <a:gd name="T64" fmla="*/ 206 w 384"/>
              <a:gd name="T65" fmla="*/ 221 h 236"/>
              <a:gd name="T66" fmla="*/ 206 w 384"/>
              <a:gd name="T67" fmla="*/ 200 h 236"/>
              <a:gd name="T68" fmla="*/ 243 w 384"/>
              <a:gd name="T69" fmla="*/ 196 h 236"/>
              <a:gd name="T70" fmla="*/ 272 w 384"/>
              <a:gd name="T71" fmla="*/ 187 h 236"/>
              <a:gd name="T72" fmla="*/ 294 w 384"/>
              <a:gd name="T73" fmla="*/ 17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4" h="236">
                <a:moveTo>
                  <a:pt x="192" y="0"/>
                </a:moveTo>
                <a:cubicBezTo>
                  <a:pt x="298" y="0"/>
                  <a:pt x="384" y="53"/>
                  <a:pt x="384" y="118"/>
                </a:cubicBezTo>
                <a:cubicBezTo>
                  <a:pt x="384" y="183"/>
                  <a:pt x="298" y="236"/>
                  <a:pt x="192" y="236"/>
                </a:cubicBezTo>
                <a:cubicBezTo>
                  <a:pt x="86" y="236"/>
                  <a:pt x="0" y="183"/>
                  <a:pt x="0" y="118"/>
                </a:cubicBezTo>
                <a:cubicBezTo>
                  <a:pt x="0" y="53"/>
                  <a:pt x="86" y="0"/>
                  <a:pt x="192" y="0"/>
                </a:cubicBezTo>
                <a:close/>
                <a:moveTo>
                  <a:pt x="294" y="170"/>
                </a:moveTo>
                <a:cubicBezTo>
                  <a:pt x="300" y="163"/>
                  <a:pt x="303" y="156"/>
                  <a:pt x="303" y="148"/>
                </a:cubicBezTo>
                <a:cubicBezTo>
                  <a:pt x="303" y="134"/>
                  <a:pt x="295" y="123"/>
                  <a:pt x="279" y="114"/>
                </a:cubicBezTo>
                <a:cubicBezTo>
                  <a:pt x="267" y="107"/>
                  <a:pt x="242" y="101"/>
                  <a:pt x="206" y="95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12" y="65"/>
                  <a:pt x="217" y="67"/>
                  <a:pt x="219" y="69"/>
                </a:cubicBezTo>
                <a:cubicBezTo>
                  <a:pt x="222" y="71"/>
                  <a:pt x="225" y="75"/>
                  <a:pt x="229" y="80"/>
                </a:cubicBezTo>
                <a:cubicBezTo>
                  <a:pt x="295" y="74"/>
                  <a:pt x="295" y="74"/>
                  <a:pt x="295" y="74"/>
                </a:cubicBezTo>
                <a:cubicBezTo>
                  <a:pt x="291" y="62"/>
                  <a:pt x="282" y="53"/>
                  <a:pt x="267" y="46"/>
                </a:cubicBezTo>
                <a:cubicBezTo>
                  <a:pt x="253" y="39"/>
                  <a:pt x="233" y="35"/>
                  <a:pt x="206" y="34"/>
                </a:cubicBezTo>
                <a:cubicBezTo>
                  <a:pt x="206" y="13"/>
                  <a:pt x="206" y="13"/>
                  <a:pt x="206" y="13"/>
                </a:cubicBezTo>
                <a:cubicBezTo>
                  <a:pt x="180" y="13"/>
                  <a:pt x="180" y="13"/>
                  <a:pt x="180" y="13"/>
                </a:cubicBezTo>
                <a:cubicBezTo>
                  <a:pt x="180" y="34"/>
                  <a:pt x="180" y="34"/>
                  <a:pt x="180" y="34"/>
                </a:cubicBezTo>
                <a:cubicBezTo>
                  <a:pt x="151" y="35"/>
                  <a:pt x="129" y="40"/>
                  <a:pt x="114" y="49"/>
                </a:cubicBezTo>
                <a:cubicBezTo>
                  <a:pt x="99" y="58"/>
                  <a:pt x="92" y="69"/>
                  <a:pt x="92" y="82"/>
                </a:cubicBezTo>
                <a:cubicBezTo>
                  <a:pt x="92" y="91"/>
                  <a:pt x="95" y="99"/>
                  <a:pt x="103" y="106"/>
                </a:cubicBezTo>
                <a:cubicBezTo>
                  <a:pt x="110" y="113"/>
                  <a:pt x="119" y="118"/>
                  <a:pt x="129" y="121"/>
                </a:cubicBezTo>
                <a:cubicBezTo>
                  <a:pt x="139" y="124"/>
                  <a:pt x="156" y="127"/>
                  <a:pt x="180" y="131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2" y="168"/>
                  <a:pt x="166" y="165"/>
                  <a:pt x="162" y="161"/>
                </a:cubicBezTo>
                <a:cubicBezTo>
                  <a:pt x="158" y="158"/>
                  <a:pt x="156" y="153"/>
                  <a:pt x="153" y="146"/>
                </a:cubicBezTo>
                <a:cubicBezTo>
                  <a:pt x="81" y="151"/>
                  <a:pt x="81" y="151"/>
                  <a:pt x="81" y="151"/>
                </a:cubicBezTo>
                <a:cubicBezTo>
                  <a:pt x="83" y="158"/>
                  <a:pt x="87" y="164"/>
                  <a:pt x="91" y="170"/>
                </a:cubicBezTo>
                <a:cubicBezTo>
                  <a:pt x="95" y="175"/>
                  <a:pt x="101" y="180"/>
                  <a:pt x="109" y="184"/>
                </a:cubicBezTo>
                <a:cubicBezTo>
                  <a:pt x="117" y="189"/>
                  <a:pt x="126" y="192"/>
                  <a:pt x="137" y="195"/>
                </a:cubicBezTo>
                <a:cubicBezTo>
                  <a:pt x="148" y="197"/>
                  <a:pt x="163" y="199"/>
                  <a:pt x="180" y="200"/>
                </a:cubicBezTo>
                <a:cubicBezTo>
                  <a:pt x="180" y="221"/>
                  <a:pt x="180" y="221"/>
                  <a:pt x="180" y="221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06" y="200"/>
                  <a:pt x="206" y="200"/>
                  <a:pt x="206" y="200"/>
                </a:cubicBezTo>
                <a:cubicBezTo>
                  <a:pt x="221" y="200"/>
                  <a:pt x="233" y="198"/>
                  <a:pt x="243" y="196"/>
                </a:cubicBezTo>
                <a:cubicBezTo>
                  <a:pt x="254" y="194"/>
                  <a:pt x="263" y="191"/>
                  <a:pt x="272" y="187"/>
                </a:cubicBezTo>
                <a:cubicBezTo>
                  <a:pt x="281" y="182"/>
                  <a:pt x="288" y="177"/>
                  <a:pt x="294" y="17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43" name="Freeform 369"/>
          <p:cNvSpPr>
            <a:spLocks noEditPoints="1"/>
          </p:cNvSpPr>
          <p:nvPr/>
        </p:nvSpPr>
        <p:spPr bwMode="auto">
          <a:xfrm>
            <a:off x="8599489" y="5153026"/>
            <a:ext cx="533400" cy="500063"/>
          </a:xfrm>
          <a:custGeom>
            <a:avLst/>
            <a:gdLst>
              <a:gd name="T0" fmla="*/ 198 w 222"/>
              <a:gd name="T1" fmla="*/ 101 h 208"/>
              <a:gd name="T2" fmla="*/ 222 w 222"/>
              <a:gd name="T3" fmla="*/ 135 h 208"/>
              <a:gd name="T4" fmla="*/ 213 w 222"/>
              <a:gd name="T5" fmla="*/ 157 h 208"/>
              <a:gd name="T6" fmla="*/ 191 w 222"/>
              <a:gd name="T7" fmla="*/ 174 h 208"/>
              <a:gd name="T8" fmla="*/ 162 w 222"/>
              <a:gd name="T9" fmla="*/ 183 h 208"/>
              <a:gd name="T10" fmla="*/ 125 w 222"/>
              <a:gd name="T11" fmla="*/ 187 h 208"/>
              <a:gd name="T12" fmla="*/ 125 w 222"/>
              <a:gd name="T13" fmla="*/ 208 h 208"/>
              <a:gd name="T14" fmla="*/ 99 w 222"/>
              <a:gd name="T15" fmla="*/ 208 h 208"/>
              <a:gd name="T16" fmla="*/ 99 w 222"/>
              <a:gd name="T17" fmla="*/ 187 h 208"/>
              <a:gd name="T18" fmla="*/ 56 w 222"/>
              <a:gd name="T19" fmla="*/ 182 h 208"/>
              <a:gd name="T20" fmla="*/ 28 w 222"/>
              <a:gd name="T21" fmla="*/ 171 h 208"/>
              <a:gd name="T22" fmla="*/ 10 w 222"/>
              <a:gd name="T23" fmla="*/ 157 h 208"/>
              <a:gd name="T24" fmla="*/ 0 w 222"/>
              <a:gd name="T25" fmla="*/ 138 h 208"/>
              <a:gd name="T26" fmla="*/ 72 w 222"/>
              <a:gd name="T27" fmla="*/ 133 h 208"/>
              <a:gd name="T28" fmla="*/ 81 w 222"/>
              <a:gd name="T29" fmla="*/ 148 h 208"/>
              <a:gd name="T30" fmla="*/ 99 w 222"/>
              <a:gd name="T31" fmla="*/ 157 h 208"/>
              <a:gd name="T32" fmla="*/ 99 w 222"/>
              <a:gd name="T33" fmla="*/ 118 h 208"/>
              <a:gd name="T34" fmla="*/ 48 w 222"/>
              <a:gd name="T35" fmla="*/ 108 h 208"/>
              <a:gd name="T36" fmla="*/ 22 w 222"/>
              <a:gd name="T37" fmla="*/ 93 h 208"/>
              <a:gd name="T38" fmla="*/ 11 w 222"/>
              <a:gd name="T39" fmla="*/ 69 h 208"/>
              <a:gd name="T40" fmla="*/ 33 w 222"/>
              <a:gd name="T41" fmla="*/ 36 h 208"/>
              <a:gd name="T42" fmla="*/ 99 w 222"/>
              <a:gd name="T43" fmla="*/ 21 h 208"/>
              <a:gd name="T44" fmla="*/ 99 w 222"/>
              <a:gd name="T45" fmla="*/ 0 h 208"/>
              <a:gd name="T46" fmla="*/ 125 w 222"/>
              <a:gd name="T47" fmla="*/ 0 h 208"/>
              <a:gd name="T48" fmla="*/ 125 w 222"/>
              <a:gd name="T49" fmla="*/ 21 h 208"/>
              <a:gd name="T50" fmla="*/ 186 w 222"/>
              <a:gd name="T51" fmla="*/ 33 h 208"/>
              <a:gd name="T52" fmla="*/ 214 w 222"/>
              <a:gd name="T53" fmla="*/ 61 h 208"/>
              <a:gd name="T54" fmla="*/ 148 w 222"/>
              <a:gd name="T55" fmla="*/ 67 h 208"/>
              <a:gd name="T56" fmla="*/ 138 w 222"/>
              <a:gd name="T57" fmla="*/ 56 h 208"/>
              <a:gd name="T58" fmla="*/ 125 w 222"/>
              <a:gd name="T59" fmla="*/ 50 h 208"/>
              <a:gd name="T60" fmla="*/ 125 w 222"/>
              <a:gd name="T61" fmla="*/ 82 h 208"/>
              <a:gd name="T62" fmla="*/ 198 w 222"/>
              <a:gd name="T63" fmla="*/ 101 h 208"/>
              <a:gd name="T64" fmla="*/ 147 w 222"/>
              <a:gd name="T65" fmla="*/ 151 h 208"/>
              <a:gd name="T66" fmla="*/ 154 w 222"/>
              <a:gd name="T67" fmla="*/ 141 h 208"/>
              <a:gd name="T68" fmla="*/ 149 w 222"/>
              <a:gd name="T69" fmla="*/ 131 h 208"/>
              <a:gd name="T70" fmla="*/ 125 w 222"/>
              <a:gd name="T71" fmla="*/ 123 h 208"/>
              <a:gd name="T72" fmla="*/ 125 w 222"/>
              <a:gd name="T73" fmla="*/ 158 h 208"/>
              <a:gd name="T74" fmla="*/ 147 w 222"/>
              <a:gd name="T75" fmla="*/ 151 h 208"/>
              <a:gd name="T76" fmla="*/ 99 w 222"/>
              <a:gd name="T77" fmla="*/ 78 h 208"/>
              <a:gd name="T78" fmla="*/ 99 w 222"/>
              <a:gd name="T79" fmla="*/ 50 h 208"/>
              <a:gd name="T80" fmla="*/ 83 w 222"/>
              <a:gd name="T81" fmla="*/ 56 h 208"/>
              <a:gd name="T82" fmla="*/ 79 w 222"/>
              <a:gd name="T83" fmla="*/ 64 h 208"/>
              <a:gd name="T84" fmla="*/ 83 w 222"/>
              <a:gd name="T85" fmla="*/ 72 h 208"/>
              <a:gd name="T86" fmla="*/ 99 w 222"/>
              <a:gd name="T87" fmla="*/ 7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2" h="208">
                <a:moveTo>
                  <a:pt x="198" y="101"/>
                </a:moveTo>
                <a:cubicBezTo>
                  <a:pt x="214" y="110"/>
                  <a:pt x="222" y="121"/>
                  <a:pt x="222" y="135"/>
                </a:cubicBezTo>
                <a:cubicBezTo>
                  <a:pt x="222" y="143"/>
                  <a:pt x="219" y="150"/>
                  <a:pt x="213" y="157"/>
                </a:cubicBezTo>
                <a:cubicBezTo>
                  <a:pt x="207" y="164"/>
                  <a:pt x="200" y="169"/>
                  <a:pt x="191" y="174"/>
                </a:cubicBezTo>
                <a:cubicBezTo>
                  <a:pt x="182" y="178"/>
                  <a:pt x="173" y="181"/>
                  <a:pt x="162" y="183"/>
                </a:cubicBezTo>
                <a:cubicBezTo>
                  <a:pt x="152" y="185"/>
                  <a:pt x="140" y="187"/>
                  <a:pt x="125" y="187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82" y="186"/>
                  <a:pt x="67" y="184"/>
                  <a:pt x="56" y="182"/>
                </a:cubicBezTo>
                <a:cubicBezTo>
                  <a:pt x="45" y="179"/>
                  <a:pt x="36" y="176"/>
                  <a:pt x="28" y="171"/>
                </a:cubicBezTo>
                <a:cubicBezTo>
                  <a:pt x="20" y="167"/>
                  <a:pt x="14" y="162"/>
                  <a:pt x="10" y="157"/>
                </a:cubicBezTo>
                <a:cubicBezTo>
                  <a:pt x="6" y="151"/>
                  <a:pt x="2" y="145"/>
                  <a:pt x="0" y="138"/>
                </a:cubicBezTo>
                <a:cubicBezTo>
                  <a:pt x="72" y="133"/>
                  <a:pt x="72" y="133"/>
                  <a:pt x="72" y="133"/>
                </a:cubicBezTo>
                <a:cubicBezTo>
                  <a:pt x="75" y="140"/>
                  <a:pt x="77" y="145"/>
                  <a:pt x="81" y="148"/>
                </a:cubicBezTo>
                <a:cubicBezTo>
                  <a:pt x="85" y="152"/>
                  <a:pt x="91" y="155"/>
                  <a:pt x="99" y="157"/>
                </a:cubicBezTo>
                <a:cubicBezTo>
                  <a:pt x="99" y="118"/>
                  <a:pt x="99" y="118"/>
                  <a:pt x="99" y="118"/>
                </a:cubicBezTo>
                <a:cubicBezTo>
                  <a:pt x="75" y="114"/>
                  <a:pt x="58" y="111"/>
                  <a:pt x="48" y="108"/>
                </a:cubicBezTo>
                <a:cubicBezTo>
                  <a:pt x="38" y="105"/>
                  <a:pt x="29" y="100"/>
                  <a:pt x="22" y="93"/>
                </a:cubicBezTo>
                <a:cubicBezTo>
                  <a:pt x="14" y="86"/>
                  <a:pt x="11" y="78"/>
                  <a:pt x="11" y="69"/>
                </a:cubicBezTo>
                <a:cubicBezTo>
                  <a:pt x="11" y="56"/>
                  <a:pt x="18" y="45"/>
                  <a:pt x="33" y="36"/>
                </a:cubicBezTo>
                <a:cubicBezTo>
                  <a:pt x="48" y="27"/>
                  <a:pt x="70" y="22"/>
                  <a:pt x="99" y="21"/>
                </a:cubicBezTo>
                <a:cubicBezTo>
                  <a:pt x="99" y="0"/>
                  <a:pt x="99" y="0"/>
                  <a:pt x="99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21"/>
                  <a:pt x="125" y="21"/>
                  <a:pt x="125" y="21"/>
                </a:cubicBezTo>
                <a:cubicBezTo>
                  <a:pt x="152" y="22"/>
                  <a:pt x="172" y="26"/>
                  <a:pt x="186" y="33"/>
                </a:cubicBezTo>
                <a:cubicBezTo>
                  <a:pt x="201" y="40"/>
                  <a:pt x="210" y="49"/>
                  <a:pt x="214" y="61"/>
                </a:cubicBezTo>
                <a:cubicBezTo>
                  <a:pt x="148" y="67"/>
                  <a:pt x="148" y="67"/>
                  <a:pt x="148" y="67"/>
                </a:cubicBezTo>
                <a:cubicBezTo>
                  <a:pt x="144" y="62"/>
                  <a:pt x="141" y="58"/>
                  <a:pt x="138" y="56"/>
                </a:cubicBezTo>
                <a:cubicBezTo>
                  <a:pt x="136" y="54"/>
                  <a:pt x="131" y="52"/>
                  <a:pt x="125" y="50"/>
                </a:cubicBezTo>
                <a:cubicBezTo>
                  <a:pt x="125" y="82"/>
                  <a:pt x="125" y="82"/>
                  <a:pt x="125" y="82"/>
                </a:cubicBezTo>
                <a:cubicBezTo>
                  <a:pt x="161" y="88"/>
                  <a:pt x="186" y="94"/>
                  <a:pt x="198" y="101"/>
                </a:cubicBezTo>
                <a:close/>
                <a:moveTo>
                  <a:pt x="147" y="151"/>
                </a:moveTo>
                <a:cubicBezTo>
                  <a:pt x="152" y="148"/>
                  <a:pt x="154" y="144"/>
                  <a:pt x="154" y="141"/>
                </a:cubicBezTo>
                <a:cubicBezTo>
                  <a:pt x="154" y="137"/>
                  <a:pt x="152" y="134"/>
                  <a:pt x="149" y="131"/>
                </a:cubicBezTo>
                <a:cubicBezTo>
                  <a:pt x="144" y="128"/>
                  <a:pt x="137" y="125"/>
                  <a:pt x="125" y="123"/>
                </a:cubicBezTo>
                <a:cubicBezTo>
                  <a:pt x="125" y="158"/>
                  <a:pt x="125" y="158"/>
                  <a:pt x="125" y="158"/>
                </a:cubicBezTo>
                <a:cubicBezTo>
                  <a:pt x="135" y="157"/>
                  <a:pt x="143" y="154"/>
                  <a:pt x="147" y="151"/>
                </a:cubicBezTo>
                <a:close/>
                <a:moveTo>
                  <a:pt x="99" y="78"/>
                </a:moveTo>
                <a:cubicBezTo>
                  <a:pt x="99" y="50"/>
                  <a:pt x="99" y="50"/>
                  <a:pt x="99" y="50"/>
                </a:cubicBezTo>
                <a:cubicBezTo>
                  <a:pt x="91" y="51"/>
                  <a:pt x="86" y="53"/>
                  <a:pt x="83" y="56"/>
                </a:cubicBezTo>
                <a:cubicBezTo>
                  <a:pt x="80" y="58"/>
                  <a:pt x="79" y="61"/>
                  <a:pt x="79" y="64"/>
                </a:cubicBezTo>
                <a:cubicBezTo>
                  <a:pt x="79" y="67"/>
                  <a:pt x="80" y="70"/>
                  <a:pt x="83" y="72"/>
                </a:cubicBezTo>
                <a:cubicBezTo>
                  <a:pt x="86" y="74"/>
                  <a:pt x="92" y="76"/>
                  <a:pt x="99" y="78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44" name="Freeform 370"/>
          <p:cNvSpPr>
            <a:spLocks/>
          </p:cNvSpPr>
          <p:nvPr/>
        </p:nvSpPr>
        <p:spPr bwMode="auto">
          <a:xfrm>
            <a:off x="9197976" y="5616576"/>
            <a:ext cx="166688" cy="260350"/>
          </a:xfrm>
          <a:custGeom>
            <a:avLst/>
            <a:gdLst>
              <a:gd name="T0" fmla="*/ 0 w 69"/>
              <a:gd name="T1" fmla="*/ 42 h 108"/>
              <a:gd name="T2" fmla="*/ 0 w 69"/>
              <a:gd name="T3" fmla="*/ 108 h 108"/>
              <a:gd name="T4" fmla="*/ 69 w 69"/>
              <a:gd name="T5" fmla="*/ 67 h 108"/>
              <a:gd name="T6" fmla="*/ 69 w 69"/>
              <a:gd name="T7" fmla="*/ 0 h 108"/>
              <a:gd name="T8" fmla="*/ 0 w 69"/>
              <a:gd name="T9" fmla="*/ 42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8">
                <a:moveTo>
                  <a:pt x="0" y="42"/>
                </a:moveTo>
                <a:cubicBezTo>
                  <a:pt x="0" y="108"/>
                  <a:pt x="0" y="108"/>
                  <a:pt x="0" y="108"/>
                </a:cubicBezTo>
                <a:cubicBezTo>
                  <a:pt x="27" y="97"/>
                  <a:pt x="50" y="83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50" y="17"/>
                  <a:pt x="27" y="31"/>
                  <a:pt x="0" y="42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45" name="Freeform 371"/>
          <p:cNvSpPr>
            <a:spLocks/>
          </p:cNvSpPr>
          <p:nvPr/>
        </p:nvSpPr>
        <p:spPr bwMode="auto">
          <a:xfrm>
            <a:off x="8991601" y="5732464"/>
            <a:ext cx="165100" cy="196850"/>
          </a:xfrm>
          <a:custGeom>
            <a:avLst/>
            <a:gdLst>
              <a:gd name="T0" fmla="*/ 0 w 69"/>
              <a:gd name="T1" fmla="*/ 16 h 82"/>
              <a:gd name="T2" fmla="*/ 0 w 69"/>
              <a:gd name="T3" fmla="*/ 82 h 82"/>
              <a:gd name="T4" fmla="*/ 69 w 69"/>
              <a:gd name="T5" fmla="*/ 66 h 82"/>
              <a:gd name="T6" fmla="*/ 69 w 69"/>
              <a:gd name="T7" fmla="*/ 0 h 82"/>
              <a:gd name="T8" fmla="*/ 0 w 69"/>
              <a:gd name="T9" fmla="*/ 16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2">
                <a:moveTo>
                  <a:pt x="0" y="16"/>
                </a:moveTo>
                <a:cubicBezTo>
                  <a:pt x="0" y="82"/>
                  <a:pt x="0" y="82"/>
                  <a:pt x="0" y="82"/>
                </a:cubicBezTo>
                <a:cubicBezTo>
                  <a:pt x="25" y="79"/>
                  <a:pt x="48" y="73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48" y="7"/>
                  <a:pt x="25" y="12"/>
                  <a:pt x="0" y="16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46" name="Freeform 372"/>
          <p:cNvSpPr>
            <a:spLocks/>
          </p:cNvSpPr>
          <p:nvPr/>
        </p:nvSpPr>
        <p:spPr bwMode="auto">
          <a:xfrm>
            <a:off x="8580439" y="5734051"/>
            <a:ext cx="168275" cy="195263"/>
          </a:xfrm>
          <a:custGeom>
            <a:avLst/>
            <a:gdLst>
              <a:gd name="T0" fmla="*/ 0 w 70"/>
              <a:gd name="T1" fmla="*/ 0 h 81"/>
              <a:gd name="T2" fmla="*/ 0 w 70"/>
              <a:gd name="T3" fmla="*/ 66 h 81"/>
              <a:gd name="T4" fmla="*/ 70 w 70"/>
              <a:gd name="T5" fmla="*/ 81 h 81"/>
              <a:gd name="T6" fmla="*/ 70 w 70"/>
              <a:gd name="T7" fmla="*/ 15 h 81"/>
              <a:gd name="T8" fmla="*/ 0 w 70"/>
              <a:gd name="T9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81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22" y="73"/>
                  <a:pt x="45" y="78"/>
                  <a:pt x="70" y="81"/>
                </a:cubicBezTo>
                <a:cubicBezTo>
                  <a:pt x="70" y="15"/>
                  <a:pt x="70" y="15"/>
                  <a:pt x="70" y="15"/>
                </a:cubicBezTo>
                <a:cubicBezTo>
                  <a:pt x="45" y="12"/>
                  <a:pt x="22" y="7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47" name="Freeform 373"/>
          <p:cNvSpPr>
            <a:spLocks/>
          </p:cNvSpPr>
          <p:nvPr/>
        </p:nvSpPr>
        <p:spPr bwMode="auto">
          <a:xfrm>
            <a:off x="8786814" y="5773739"/>
            <a:ext cx="166688" cy="163513"/>
          </a:xfrm>
          <a:custGeom>
            <a:avLst/>
            <a:gdLst>
              <a:gd name="T0" fmla="*/ 33 w 69"/>
              <a:gd name="T1" fmla="*/ 2 h 68"/>
              <a:gd name="T2" fmla="*/ 0 w 69"/>
              <a:gd name="T3" fmla="*/ 1 h 68"/>
              <a:gd name="T4" fmla="*/ 0 w 69"/>
              <a:gd name="T5" fmla="*/ 67 h 68"/>
              <a:gd name="T6" fmla="*/ 33 w 69"/>
              <a:gd name="T7" fmla="*/ 68 h 68"/>
              <a:gd name="T8" fmla="*/ 69 w 69"/>
              <a:gd name="T9" fmla="*/ 67 h 68"/>
              <a:gd name="T10" fmla="*/ 69 w 69"/>
              <a:gd name="T11" fmla="*/ 0 h 68"/>
              <a:gd name="T12" fmla="*/ 33 w 69"/>
              <a:gd name="T13" fmla="*/ 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" h="68">
                <a:moveTo>
                  <a:pt x="33" y="2"/>
                </a:moveTo>
                <a:cubicBezTo>
                  <a:pt x="22" y="2"/>
                  <a:pt x="11" y="1"/>
                  <a:pt x="0" y="1"/>
                </a:cubicBezTo>
                <a:cubicBezTo>
                  <a:pt x="0" y="67"/>
                  <a:pt x="0" y="67"/>
                  <a:pt x="0" y="67"/>
                </a:cubicBezTo>
                <a:cubicBezTo>
                  <a:pt x="11" y="68"/>
                  <a:pt x="22" y="68"/>
                  <a:pt x="33" y="68"/>
                </a:cubicBezTo>
                <a:cubicBezTo>
                  <a:pt x="45" y="68"/>
                  <a:pt x="57" y="68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57" y="1"/>
                  <a:pt x="45" y="2"/>
                  <a:pt x="33" y="2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48" name="Freeform 374"/>
          <p:cNvSpPr>
            <a:spLocks/>
          </p:cNvSpPr>
          <p:nvPr/>
        </p:nvSpPr>
        <p:spPr bwMode="auto">
          <a:xfrm>
            <a:off x="8375651" y="5624514"/>
            <a:ext cx="166688" cy="254000"/>
          </a:xfrm>
          <a:custGeom>
            <a:avLst/>
            <a:gdLst>
              <a:gd name="T0" fmla="*/ 0 w 69"/>
              <a:gd name="T1" fmla="*/ 0 h 106"/>
              <a:gd name="T2" fmla="*/ 0 w 69"/>
              <a:gd name="T3" fmla="*/ 66 h 106"/>
              <a:gd name="T4" fmla="*/ 69 w 69"/>
              <a:gd name="T5" fmla="*/ 106 h 106"/>
              <a:gd name="T6" fmla="*/ 69 w 69"/>
              <a:gd name="T7" fmla="*/ 40 h 106"/>
              <a:gd name="T8" fmla="*/ 0 w 69"/>
              <a:gd name="T9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6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19" y="82"/>
                  <a:pt x="42" y="96"/>
                  <a:pt x="69" y="106"/>
                </a:cubicBezTo>
                <a:cubicBezTo>
                  <a:pt x="69" y="40"/>
                  <a:pt x="69" y="40"/>
                  <a:pt x="69" y="40"/>
                </a:cubicBezTo>
                <a:cubicBezTo>
                  <a:pt x="42" y="29"/>
                  <a:pt x="19" y="16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49" name="Freeform 375"/>
          <p:cNvSpPr>
            <a:spLocks/>
          </p:cNvSpPr>
          <p:nvPr/>
        </p:nvSpPr>
        <p:spPr bwMode="auto">
          <a:xfrm>
            <a:off x="8259764" y="5405439"/>
            <a:ext cx="77788" cy="341313"/>
          </a:xfrm>
          <a:custGeom>
            <a:avLst/>
            <a:gdLst>
              <a:gd name="T0" fmla="*/ 0 w 32"/>
              <a:gd name="T1" fmla="*/ 0 h 142"/>
              <a:gd name="T2" fmla="*/ 0 w 32"/>
              <a:gd name="T3" fmla="*/ 66 h 142"/>
              <a:gd name="T4" fmla="*/ 32 w 32"/>
              <a:gd name="T5" fmla="*/ 142 h 142"/>
              <a:gd name="T6" fmla="*/ 32 w 32"/>
              <a:gd name="T7" fmla="*/ 75 h 142"/>
              <a:gd name="T8" fmla="*/ 0 w 32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14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0" y="94"/>
                  <a:pt x="12" y="119"/>
                  <a:pt x="32" y="142"/>
                </a:cubicBezTo>
                <a:cubicBezTo>
                  <a:pt x="32" y="75"/>
                  <a:pt x="32" y="75"/>
                  <a:pt x="32" y="75"/>
                </a:cubicBezTo>
                <a:cubicBezTo>
                  <a:pt x="12" y="53"/>
                  <a:pt x="0" y="27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50" name="Freeform 376"/>
          <p:cNvSpPr>
            <a:spLocks/>
          </p:cNvSpPr>
          <p:nvPr/>
        </p:nvSpPr>
        <p:spPr bwMode="auto">
          <a:xfrm>
            <a:off x="9402764" y="5405439"/>
            <a:ext cx="69850" cy="331788"/>
          </a:xfrm>
          <a:custGeom>
            <a:avLst/>
            <a:gdLst>
              <a:gd name="T0" fmla="*/ 29 w 29"/>
              <a:gd name="T1" fmla="*/ 0 h 138"/>
              <a:gd name="T2" fmla="*/ 0 w 29"/>
              <a:gd name="T3" fmla="*/ 72 h 138"/>
              <a:gd name="T4" fmla="*/ 0 w 29"/>
              <a:gd name="T5" fmla="*/ 138 h 138"/>
              <a:gd name="T6" fmla="*/ 29 w 29"/>
              <a:gd name="T7" fmla="*/ 66 h 138"/>
              <a:gd name="T8" fmla="*/ 29 w 29"/>
              <a:gd name="T9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38">
                <a:moveTo>
                  <a:pt x="29" y="0"/>
                </a:moveTo>
                <a:cubicBezTo>
                  <a:pt x="29" y="26"/>
                  <a:pt x="19" y="50"/>
                  <a:pt x="0" y="72"/>
                </a:cubicBezTo>
                <a:cubicBezTo>
                  <a:pt x="0" y="138"/>
                  <a:pt x="0" y="138"/>
                  <a:pt x="0" y="138"/>
                </a:cubicBezTo>
                <a:cubicBezTo>
                  <a:pt x="19" y="117"/>
                  <a:pt x="29" y="92"/>
                  <a:pt x="29" y="66"/>
                </a:cubicBezTo>
                <a:lnTo>
                  <a:pt x="29" y="0"/>
                </a:ln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51" name="Freeform 377"/>
          <p:cNvSpPr>
            <a:spLocks/>
          </p:cNvSpPr>
          <p:nvPr/>
        </p:nvSpPr>
        <p:spPr bwMode="auto">
          <a:xfrm>
            <a:off x="8542339" y="5719764"/>
            <a:ext cx="38100" cy="173038"/>
          </a:xfrm>
          <a:custGeom>
            <a:avLst/>
            <a:gdLst>
              <a:gd name="T0" fmla="*/ 0 w 16"/>
              <a:gd name="T1" fmla="*/ 0 h 72"/>
              <a:gd name="T2" fmla="*/ 0 w 16"/>
              <a:gd name="T3" fmla="*/ 66 h 72"/>
              <a:gd name="T4" fmla="*/ 16 w 16"/>
              <a:gd name="T5" fmla="*/ 72 h 72"/>
              <a:gd name="T6" fmla="*/ 16 w 16"/>
              <a:gd name="T7" fmla="*/ 6 h 72"/>
              <a:gd name="T8" fmla="*/ 0 w 16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5" y="68"/>
                  <a:pt x="11" y="70"/>
                  <a:pt x="16" y="72"/>
                </a:cubicBezTo>
                <a:cubicBezTo>
                  <a:pt x="16" y="6"/>
                  <a:pt x="16" y="6"/>
                  <a:pt x="16" y="6"/>
                </a:cubicBezTo>
                <a:cubicBezTo>
                  <a:pt x="11" y="4"/>
                  <a:pt x="5" y="2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52" name="Freeform 378"/>
          <p:cNvSpPr>
            <a:spLocks/>
          </p:cNvSpPr>
          <p:nvPr/>
        </p:nvSpPr>
        <p:spPr bwMode="auto">
          <a:xfrm>
            <a:off x="9364664" y="5578476"/>
            <a:ext cx="38100" cy="200025"/>
          </a:xfrm>
          <a:custGeom>
            <a:avLst/>
            <a:gdLst>
              <a:gd name="T0" fmla="*/ 0 w 16"/>
              <a:gd name="T1" fmla="*/ 16 h 83"/>
              <a:gd name="T2" fmla="*/ 0 w 16"/>
              <a:gd name="T3" fmla="*/ 83 h 83"/>
              <a:gd name="T4" fmla="*/ 16 w 16"/>
              <a:gd name="T5" fmla="*/ 66 h 83"/>
              <a:gd name="T6" fmla="*/ 16 w 16"/>
              <a:gd name="T7" fmla="*/ 0 h 83"/>
              <a:gd name="T8" fmla="*/ 0 w 16"/>
              <a:gd name="T9" fmla="*/ 1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3">
                <a:moveTo>
                  <a:pt x="0" y="16"/>
                </a:moveTo>
                <a:cubicBezTo>
                  <a:pt x="0" y="83"/>
                  <a:pt x="0" y="83"/>
                  <a:pt x="0" y="83"/>
                </a:cubicBezTo>
                <a:cubicBezTo>
                  <a:pt x="6" y="78"/>
                  <a:pt x="11" y="72"/>
                  <a:pt x="16" y="66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6"/>
                  <a:pt x="6" y="11"/>
                  <a:pt x="0" y="16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53" name="Freeform 379"/>
          <p:cNvSpPr>
            <a:spLocks/>
          </p:cNvSpPr>
          <p:nvPr/>
        </p:nvSpPr>
        <p:spPr bwMode="auto">
          <a:xfrm>
            <a:off x="9156701" y="5718176"/>
            <a:ext cx="41275" cy="173038"/>
          </a:xfrm>
          <a:custGeom>
            <a:avLst/>
            <a:gdLst>
              <a:gd name="T0" fmla="*/ 0 w 17"/>
              <a:gd name="T1" fmla="*/ 6 h 72"/>
              <a:gd name="T2" fmla="*/ 0 w 17"/>
              <a:gd name="T3" fmla="*/ 72 h 72"/>
              <a:gd name="T4" fmla="*/ 17 w 17"/>
              <a:gd name="T5" fmla="*/ 66 h 72"/>
              <a:gd name="T6" fmla="*/ 17 w 17"/>
              <a:gd name="T7" fmla="*/ 0 h 72"/>
              <a:gd name="T8" fmla="*/ 0 w 17"/>
              <a:gd name="T9" fmla="*/ 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72">
                <a:moveTo>
                  <a:pt x="0" y="6"/>
                </a:moveTo>
                <a:cubicBezTo>
                  <a:pt x="0" y="72"/>
                  <a:pt x="0" y="72"/>
                  <a:pt x="0" y="72"/>
                </a:cubicBezTo>
                <a:cubicBezTo>
                  <a:pt x="6" y="70"/>
                  <a:pt x="11" y="68"/>
                  <a:pt x="17" y="66"/>
                </a:cubicBezTo>
                <a:cubicBezTo>
                  <a:pt x="17" y="0"/>
                  <a:pt x="17" y="0"/>
                  <a:pt x="17" y="0"/>
                </a:cubicBezTo>
                <a:cubicBezTo>
                  <a:pt x="11" y="2"/>
                  <a:pt x="6" y="4"/>
                  <a:pt x="0" y="6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54" name="Freeform 380"/>
          <p:cNvSpPr>
            <a:spLocks/>
          </p:cNvSpPr>
          <p:nvPr/>
        </p:nvSpPr>
        <p:spPr bwMode="auto">
          <a:xfrm>
            <a:off x="8337551" y="5584826"/>
            <a:ext cx="38100" cy="198438"/>
          </a:xfrm>
          <a:custGeom>
            <a:avLst/>
            <a:gdLst>
              <a:gd name="T0" fmla="*/ 0 w 16"/>
              <a:gd name="T1" fmla="*/ 0 h 82"/>
              <a:gd name="T2" fmla="*/ 0 w 16"/>
              <a:gd name="T3" fmla="*/ 67 h 82"/>
              <a:gd name="T4" fmla="*/ 16 w 16"/>
              <a:gd name="T5" fmla="*/ 82 h 82"/>
              <a:gd name="T6" fmla="*/ 16 w 16"/>
              <a:gd name="T7" fmla="*/ 16 h 82"/>
              <a:gd name="T8" fmla="*/ 0 w 16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5" y="72"/>
                  <a:pt x="10" y="77"/>
                  <a:pt x="16" y="82"/>
                </a:cubicBezTo>
                <a:cubicBezTo>
                  <a:pt x="16" y="16"/>
                  <a:pt x="16" y="16"/>
                  <a:pt x="16" y="16"/>
                </a:cubicBezTo>
                <a:cubicBezTo>
                  <a:pt x="10" y="11"/>
                  <a:pt x="5" y="5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55" name="Freeform 381"/>
          <p:cNvSpPr>
            <a:spLocks/>
          </p:cNvSpPr>
          <p:nvPr/>
        </p:nvSpPr>
        <p:spPr bwMode="auto">
          <a:xfrm>
            <a:off x="8953501" y="5770564"/>
            <a:ext cx="38100" cy="163513"/>
          </a:xfrm>
          <a:custGeom>
            <a:avLst/>
            <a:gdLst>
              <a:gd name="T0" fmla="*/ 0 w 16"/>
              <a:gd name="T1" fmla="*/ 1 h 68"/>
              <a:gd name="T2" fmla="*/ 0 w 16"/>
              <a:gd name="T3" fmla="*/ 68 h 68"/>
              <a:gd name="T4" fmla="*/ 16 w 16"/>
              <a:gd name="T5" fmla="*/ 66 h 68"/>
              <a:gd name="T6" fmla="*/ 16 w 16"/>
              <a:gd name="T7" fmla="*/ 0 h 68"/>
              <a:gd name="T8" fmla="*/ 0 w 16"/>
              <a:gd name="T9" fmla="*/ 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8">
                <a:moveTo>
                  <a:pt x="0" y="1"/>
                </a:moveTo>
                <a:cubicBezTo>
                  <a:pt x="0" y="68"/>
                  <a:pt x="0" y="68"/>
                  <a:pt x="0" y="68"/>
                </a:cubicBezTo>
                <a:cubicBezTo>
                  <a:pt x="5" y="67"/>
                  <a:pt x="11" y="67"/>
                  <a:pt x="16" y="66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0"/>
                  <a:pt x="5" y="1"/>
                  <a:pt x="0" y="1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56" name="Freeform 382"/>
          <p:cNvSpPr>
            <a:spLocks/>
          </p:cNvSpPr>
          <p:nvPr/>
        </p:nvSpPr>
        <p:spPr bwMode="auto">
          <a:xfrm>
            <a:off x="8748714" y="5770564"/>
            <a:ext cx="38100" cy="163513"/>
          </a:xfrm>
          <a:custGeom>
            <a:avLst/>
            <a:gdLst>
              <a:gd name="T0" fmla="*/ 0 w 16"/>
              <a:gd name="T1" fmla="*/ 0 h 68"/>
              <a:gd name="T2" fmla="*/ 0 w 16"/>
              <a:gd name="T3" fmla="*/ 66 h 68"/>
              <a:gd name="T4" fmla="*/ 16 w 16"/>
              <a:gd name="T5" fmla="*/ 68 h 68"/>
              <a:gd name="T6" fmla="*/ 16 w 16"/>
              <a:gd name="T7" fmla="*/ 2 h 68"/>
              <a:gd name="T8" fmla="*/ 0 w 16"/>
              <a:gd name="T9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8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5" y="67"/>
                  <a:pt x="10" y="68"/>
                  <a:pt x="16" y="68"/>
                </a:cubicBezTo>
                <a:cubicBezTo>
                  <a:pt x="16" y="2"/>
                  <a:pt x="16" y="2"/>
                  <a:pt x="16" y="2"/>
                </a:cubicBezTo>
                <a:cubicBezTo>
                  <a:pt x="10" y="1"/>
                  <a:pt x="5" y="1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57" name="Freeform 383"/>
          <p:cNvSpPr>
            <a:spLocks noEditPoints="1"/>
          </p:cNvSpPr>
          <p:nvPr/>
        </p:nvSpPr>
        <p:spPr bwMode="auto">
          <a:xfrm>
            <a:off x="8101014" y="4799014"/>
            <a:ext cx="1212850" cy="746125"/>
          </a:xfrm>
          <a:custGeom>
            <a:avLst/>
            <a:gdLst>
              <a:gd name="T0" fmla="*/ 252 w 504"/>
              <a:gd name="T1" fmla="*/ 0 h 310"/>
              <a:gd name="T2" fmla="*/ 504 w 504"/>
              <a:gd name="T3" fmla="*/ 155 h 310"/>
              <a:gd name="T4" fmla="*/ 252 w 504"/>
              <a:gd name="T5" fmla="*/ 310 h 310"/>
              <a:gd name="T6" fmla="*/ 0 w 504"/>
              <a:gd name="T7" fmla="*/ 155 h 310"/>
              <a:gd name="T8" fmla="*/ 252 w 504"/>
              <a:gd name="T9" fmla="*/ 0 h 310"/>
              <a:gd name="T10" fmla="*/ 252 w 504"/>
              <a:gd name="T11" fmla="*/ 274 h 310"/>
              <a:gd name="T12" fmla="*/ 444 w 504"/>
              <a:gd name="T13" fmla="*/ 155 h 310"/>
              <a:gd name="T14" fmla="*/ 252 w 504"/>
              <a:gd name="T15" fmla="*/ 37 h 310"/>
              <a:gd name="T16" fmla="*/ 60 w 504"/>
              <a:gd name="T17" fmla="*/ 155 h 310"/>
              <a:gd name="T18" fmla="*/ 252 w 504"/>
              <a:gd name="T19" fmla="*/ 274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4" h="310">
                <a:moveTo>
                  <a:pt x="252" y="0"/>
                </a:moveTo>
                <a:cubicBezTo>
                  <a:pt x="391" y="0"/>
                  <a:pt x="504" y="70"/>
                  <a:pt x="504" y="155"/>
                </a:cubicBezTo>
                <a:cubicBezTo>
                  <a:pt x="504" y="241"/>
                  <a:pt x="391" y="310"/>
                  <a:pt x="252" y="310"/>
                </a:cubicBezTo>
                <a:cubicBezTo>
                  <a:pt x="113" y="310"/>
                  <a:pt x="0" y="241"/>
                  <a:pt x="0" y="155"/>
                </a:cubicBezTo>
                <a:cubicBezTo>
                  <a:pt x="0" y="70"/>
                  <a:pt x="113" y="0"/>
                  <a:pt x="252" y="0"/>
                </a:cubicBezTo>
                <a:close/>
                <a:moveTo>
                  <a:pt x="252" y="274"/>
                </a:moveTo>
                <a:cubicBezTo>
                  <a:pt x="358" y="274"/>
                  <a:pt x="444" y="221"/>
                  <a:pt x="444" y="155"/>
                </a:cubicBezTo>
                <a:cubicBezTo>
                  <a:pt x="444" y="90"/>
                  <a:pt x="358" y="37"/>
                  <a:pt x="252" y="37"/>
                </a:cubicBezTo>
                <a:cubicBezTo>
                  <a:pt x="146" y="37"/>
                  <a:pt x="60" y="90"/>
                  <a:pt x="60" y="155"/>
                </a:cubicBezTo>
                <a:cubicBezTo>
                  <a:pt x="60" y="221"/>
                  <a:pt x="146" y="274"/>
                  <a:pt x="252" y="274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58" name="Freeform 384"/>
          <p:cNvSpPr>
            <a:spLocks noEditPoints="1"/>
          </p:cNvSpPr>
          <p:nvPr/>
        </p:nvSpPr>
        <p:spPr bwMode="auto">
          <a:xfrm>
            <a:off x="8631239" y="5038726"/>
            <a:ext cx="182563" cy="263525"/>
          </a:xfrm>
          <a:custGeom>
            <a:avLst/>
            <a:gdLst>
              <a:gd name="T0" fmla="*/ 4 w 76"/>
              <a:gd name="T1" fmla="*/ 6 h 109"/>
              <a:gd name="T2" fmla="*/ 20 w 76"/>
              <a:gd name="T3" fmla="*/ 0 h 109"/>
              <a:gd name="T4" fmla="*/ 20 w 76"/>
              <a:gd name="T5" fmla="*/ 29 h 109"/>
              <a:gd name="T6" fmla="*/ 5 w 76"/>
              <a:gd name="T7" fmla="*/ 23 h 109"/>
              <a:gd name="T8" fmla="*/ 0 w 76"/>
              <a:gd name="T9" fmla="*/ 14 h 109"/>
              <a:gd name="T10" fmla="*/ 4 w 76"/>
              <a:gd name="T11" fmla="*/ 6 h 109"/>
              <a:gd name="T12" fmla="*/ 46 w 76"/>
              <a:gd name="T13" fmla="*/ 109 h 109"/>
              <a:gd name="T14" fmla="*/ 69 w 76"/>
              <a:gd name="T15" fmla="*/ 102 h 109"/>
              <a:gd name="T16" fmla="*/ 76 w 76"/>
              <a:gd name="T17" fmla="*/ 91 h 109"/>
              <a:gd name="T18" fmla="*/ 70 w 76"/>
              <a:gd name="T19" fmla="*/ 81 h 109"/>
              <a:gd name="T20" fmla="*/ 46 w 76"/>
              <a:gd name="T21" fmla="*/ 73 h 109"/>
              <a:gd name="T22" fmla="*/ 46 w 76"/>
              <a:gd name="T23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6" h="109">
                <a:moveTo>
                  <a:pt x="4" y="6"/>
                </a:moveTo>
                <a:cubicBezTo>
                  <a:pt x="7" y="4"/>
                  <a:pt x="13" y="2"/>
                  <a:pt x="20" y="0"/>
                </a:cubicBezTo>
                <a:cubicBezTo>
                  <a:pt x="20" y="29"/>
                  <a:pt x="20" y="29"/>
                  <a:pt x="20" y="29"/>
                </a:cubicBezTo>
                <a:cubicBezTo>
                  <a:pt x="13" y="27"/>
                  <a:pt x="8" y="25"/>
                  <a:pt x="5" y="23"/>
                </a:cubicBezTo>
                <a:cubicBezTo>
                  <a:pt x="1" y="20"/>
                  <a:pt x="0" y="17"/>
                  <a:pt x="0" y="14"/>
                </a:cubicBezTo>
                <a:cubicBezTo>
                  <a:pt x="0" y="11"/>
                  <a:pt x="1" y="8"/>
                  <a:pt x="4" y="6"/>
                </a:cubicBezTo>
                <a:close/>
                <a:moveTo>
                  <a:pt x="46" y="109"/>
                </a:moveTo>
                <a:cubicBezTo>
                  <a:pt x="57" y="107"/>
                  <a:pt x="64" y="105"/>
                  <a:pt x="69" y="102"/>
                </a:cubicBezTo>
                <a:cubicBezTo>
                  <a:pt x="73" y="99"/>
                  <a:pt x="76" y="95"/>
                  <a:pt x="76" y="91"/>
                </a:cubicBezTo>
                <a:cubicBezTo>
                  <a:pt x="76" y="88"/>
                  <a:pt x="74" y="84"/>
                  <a:pt x="70" y="81"/>
                </a:cubicBezTo>
                <a:cubicBezTo>
                  <a:pt x="66" y="79"/>
                  <a:pt x="58" y="76"/>
                  <a:pt x="46" y="73"/>
                </a:cubicBezTo>
                <a:lnTo>
                  <a:pt x="46" y="109"/>
                </a:ln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59" name="Freeform 385"/>
          <p:cNvSpPr>
            <a:spLocks noEditPoints="1"/>
          </p:cNvSpPr>
          <p:nvPr/>
        </p:nvSpPr>
        <p:spPr bwMode="auto">
          <a:xfrm>
            <a:off x="8245476" y="4887914"/>
            <a:ext cx="923925" cy="569913"/>
          </a:xfrm>
          <a:custGeom>
            <a:avLst/>
            <a:gdLst>
              <a:gd name="T0" fmla="*/ 192 w 384"/>
              <a:gd name="T1" fmla="*/ 0 h 237"/>
              <a:gd name="T2" fmla="*/ 384 w 384"/>
              <a:gd name="T3" fmla="*/ 118 h 237"/>
              <a:gd name="T4" fmla="*/ 192 w 384"/>
              <a:gd name="T5" fmla="*/ 237 h 237"/>
              <a:gd name="T6" fmla="*/ 0 w 384"/>
              <a:gd name="T7" fmla="*/ 118 h 237"/>
              <a:gd name="T8" fmla="*/ 192 w 384"/>
              <a:gd name="T9" fmla="*/ 0 h 237"/>
              <a:gd name="T10" fmla="*/ 295 w 384"/>
              <a:gd name="T11" fmla="*/ 170 h 237"/>
              <a:gd name="T12" fmla="*/ 303 w 384"/>
              <a:gd name="T13" fmla="*/ 148 h 237"/>
              <a:gd name="T14" fmla="*/ 279 w 384"/>
              <a:gd name="T15" fmla="*/ 115 h 237"/>
              <a:gd name="T16" fmla="*/ 206 w 384"/>
              <a:gd name="T17" fmla="*/ 96 h 237"/>
              <a:gd name="T18" fmla="*/ 206 w 384"/>
              <a:gd name="T19" fmla="*/ 64 h 237"/>
              <a:gd name="T20" fmla="*/ 220 w 384"/>
              <a:gd name="T21" fmla="*/ 70 h 237"/>
              <a:gd name="T22" fmla="*/ 229 w 384"/>
              <a:gd name="T23" fmla="*/ 81 h 237"/>
              <a:gd name="T24" fmla="*/ 295 w 384"/>
              <a:gd name="T25" fmla="*/ 74 h 237"/>
              <a:gd name="T26" fmla="*/ 268 w 384"/>
              <a:gd name="T27" fmla="*/ 47 h 237"/>
              <a:gd name="T28" fmla="*/ 206 w 384"/>
              <a:gd name="T29" fmla="*/ 35 h 237"/>
              <a:gd name="T30" fmla="*/ 206 w 384"/>
              <a:gd name="T31" fmla="*/ 13 h 237"/>
              <a:gd name="T32" fmla="*/ 180 w 384"/>
              <a:gd name="T33" fmla="*/ 13 h 237"/>
              <a:gd name="T34" fmla="*/ 180 w 384"/>
              <a:gd name="T35" fmla="*/ 35 h 237"/>
              <a:gd name="T36" fmla="*/ 114 w 384"/>
              <a:gd name="T37" fmla="*/ 50 h 237"/>
              <a:gd name="T38" fmla="*/ 92 w 384"/>
              <a:gd name="T39" fmla="*/ 82 h 237"/>
              <a:gd name="T40" fmla="*/ 103 w 384"/>
              <a:gd name="T41" fmla="*/ 107 h 237"/>
              <a:gd name="T42" fmla="*/ 129 w 384"/>
              <a:gd name="T43" fmla="*/ 121 h 237"/>
              <a:gd name="T44" fmla="*/ 180 w 384"/>
              <a:gd name="T45" fmla="*/ 132 h 237"/>
              <a:gd name="T46" fmla="*/ 180 w 384"/>
              <a:gd name="T47" fmla="*/ 171 h 237"/>
              <a:gd name="T48" fmla="*/ 162 w 384"/>
              <a:gd name="T49" fmla="*/ 162 h 237"/>
              <a:gd name="T50" fmla="*/ 154 w 384"/>
              <a:gd name="T51" fmla="*/ 146 h 237"/>
              <a:gd name="T52" fmla="*/ 81 w 384"/>
              <a:gd name="T53" fmla="*/ 151 h 237"/>
              <a:gd name="T54" fmla="*/ 91 w 384"/>
              <a:gd name="T55" fmla="*/ 170 h 237"/>
              <a:gd name="T56" fmla="*/ 109 w 384"/>
              <a:gd name="T57" fmla="*/ 185 h 237"/>
              <a:gd name="T58" fmla="*/ 138 w 384"/>
              <a:gd name="T59" fmla="*/ 195 h 237"/>
              <a:gd name="T60" fmla="*/ 180 w 384"/>
              <a:gd name="T61" fmla="*/ 200 h 237"/>
              <a:gd name="T62" fmla="*/ 180 w 384"/>
              <a:gd name="T63" fmla="*/ 221 h 237"/>
              <a:gd name="T64" fmla="*/ 206 w 384"/>
              <a:gd name="T65" fmla="*/ 221 h 237"/>
              <a:gd name="T66" fmla="*/ 206 w 384"/>
              <a:gd name="T67" fmla="*/ 200 h 237"/>
              <a:gd name="T68" fmla="*/ 244 w 384"/>
              <a:gd name="T69" fmla="*/ 197 h 237"/>
              <a:gd name="T70" fmla="*/ 272 w 384"/>
              <a:gd name="T71" fmla="*/ 187 h 237"/>
              <a:gd name="T72" fmla="*/ 295 w 384"/>
              <a:gd name="T73" fmla="*/ 17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4" h="237">
                <a:moveTo>
                  <a:pt x="192" y="0"/>
                </a:moveTo>
                <a:cubicBezTo>
                  <a:pt x="298" y="0"/>
                  <a:pt x="384" y="53"/>
                  <a:pt x="384" y="118"/>
                </a:cubicBezTo>
                <a:cubicBezTo>
                  <a:pt x="384" y="184"/>
                  <a:pt x="298" y="237"/>
                  <a:pt x="192" y="237"/>
                </a:cubicBezTo>
                <a:cubicBezTo>
                  <a:pt x="86" y="237"/>
                  <a:pt x="0" y="184"/>
                  <a:pt x="0" y="118"/>
                </a:cubicBezTo>
                <a:cubicBezTo>
                  <a:pt x="0" y="53"/>
                  <a:pt x="86" y="0"/>
                  <a:pt x="192" y="0"/>
                </a:cubicBezTo>
                <a:close/>
                <a:moveTo>
                  <a:pt x="295" y="170"/>
                </a:moveTo>
                <a:cubicBezTo>
                  <a:pt x="300" y="164"/>
                  <a:pt x="303" y="156"/>
                  <a:pt x="303" y="148"/>
                </a:cubicBezTo>
                <a:cubicBezTo>
                  <a:pt x="303" y="135"/>
                  <a:pt x="295" y="123"/>
                  <a:pt x="279" y="115"/>
                </a:cubicBezTo>
                <a:cubicBezTo>
                  <a:pt x="267" y="108"/>
                  <a:pt x="243" y="102"/>
                  <a:pt x="206" y="96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13" y="66"/>
                  <a:pt x="217" y="68"/>
                  <a:pt x="220" y="70"/>
                </a:cubicBezTo>
                <a:cubicBezTo>
                  <a:pt x="222" y="72"/>
                  <a:pt x="225" y="76"/>
                  <a:pt x="229" y="81"/>
                </a:cubicBezTo>
                <a:cubicBezTo>
                  <a:pt x="295" y="74"/>
                  <a:pt x="295" y="74"/>
                  <a:pt x="295" y="74"/>
                </a:cubicBezTo>
                <a:cubicBezTo>
                  <a:pt x="291" y="63"/>
                  <a:pt x="282" y="53"/>
                  <a:pt x="268" y="47"/>
                </a:cubicBezTo>
                <a:cubicBezTo>
                  <a:pt x="254" y="40"/>
                  <a:pt x="233" y="36"/>
                  <a:pt x="206" y="35"/>
                </a:cubicBezTo>
                <a:cubicBezTo>
                  <a:pt x="206" y="13"/>
                  <a:pt x="206" y="13"/>
                  <a:pt x="206" y="13"/>
                </a:cubicBezTo>
                <a:cubicBezTo>
                  <a:pt x="180" y="13"/>
                  <a:pt x="180" y="13"/>
                  <a:pt x="180" y="13"/>
                </a:cubicBezTo>
                <a:cubicBezTo>
                  <a:pt x="180" y="35"/>
                  <a:pt x="180" y="35"/>
                  <a:pt x="180" y="35"/>
                </a:cubicBezTo>
                <a:cubicBezTo>
                  <a:pt x="151" y="36"/>
                  <a:pt x="129" y="41"/>
                  <a:pt x="114" y="50"/>
                </a:cubicBezTo>
                <a:cubicBezTo>
                  <a:pt x="99" y="58"/>
                  <a:pt x="92" y="69"/>
                  <a:pt x="92" y="82"/>
                </a:cubicBezTo>
                <a:cubicBezTo>
                  <a:pt x="92" y="92"/>
                  <a:pt x="96" y="100"/>
                  <a:pt x="103" y="107"/>
                </a:cubicBezTo>
                <a:cubicBezTo>
                  <a:pt x="110" y="113"/>
                  <a:pt x="119" y="118"/>
                  <a:pt x="129" y="121"/>
                </a:cubicBezTo>
                <a:cubicBezTo>
                  <a:pt x="139" y="124"/>
                  <a:pt x="156" y="128"/>
                  <a:pt x="180" y="132"/>
                </a:cubicBezTo>
                <a:cubicBezTo>
                  <a:pt x="180" y="171"/>
                  <a:pt x="180" y="171"/>
                  <a:pt x="180" y="171"/>
                </a:cubicBezTo>
                <a:cubicBezTo>
                  <a:pt x="172" y="168"/>
                  <a:pt x="166" y="165"/>
                  <a:pt x="162" y="162"/>
                </a:cubicBezTo>
                <a:cubicBezTo>
                  <a:pt x="159" y="159"/>
                  <a:pt x="156" y="154"/>
                  <a:pt x="154" y="146"/>
                </a:cubicBezTo>
                <a:cubicBezTo>
                  <a:pt x="81" y="151"/>
                  <a:pt x="81" y="151"/>
                  <a:pt x="81" y="151"/>
                </a:cubicBezTo>
                <a:cubicBezTo>
                  <a:pt x="84" y="159"/>
                  <a:pt x="87" y="165"/>
                  <a:pt x="91" y="170"/>
                </a:cubicBezTo>
                <a:cubicBezTo>
                  <a:pt x="95" y="175"/>
                  <a:pt x="102" y="180"/>
                  <a:pt x="109" y="185"/>
                </a:cubicBezTo>
                <a:cubicBezTo>
                  <a:pt x="117" y="189"/>
                  <a:pt x="127" y="193"/>
                  <a:pt x="138" y="195"/>
                </a:cubicBezTo>
                <a:cubicBezTo>
                  <a:pt x="149" y="198"/>
                  <a:pt x="163" y="199"/>
                  <a:pt x="180" y="200"/>
                </a:cubicBezTo>
                <a:cubicBezTo>
                  <a:pt x="180" y="221"/>
                  <a:pt x="180" y="221"/>
                  <a:pt x="180" y="221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06" y="200"/>
                  <a:pt x="206" y="200"/>
                  <a:pt x="206" y="200"/>
                </a:cubicBezTo>
                <a:cubicBezTo>
                  <a:pt x="221" y="200"/>
                  <a:pt x="233" y="199"/>
                  <a:pt x="244" y="197"/>
                </a:cubicBezTo>
                <a:cubicBezTo>
                  <a:pt x="254" y="195"/>
                  <a:pt x="263" y="192"/>
                  <a:pt x="272" y="187"/>
                </a:cubicBezTo>
                <a:cubicBezTo>
                  <a:pt x="281" y="183"/>
                  <a:pt x="289" y="177"/>
                  <a:pt x="295" y="17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60" name="Freeform 386"/>
          <p:cNvSpPr>
            <a:spLocks noEditPoints="1"/>
          </p:cNvSpPr>
          <p:nvPr/>
        </p:nvSpPr>
        <p:spPr bwMode="auto">
          <a:xfrm>
            <a:off x="8440739" y="4919664"/>
            <a:ext cx="533400" cy="500063"/>
          </a:xfrm>
          <a:custGeom>
            <a:avLst/>
            <a:gdLst>
              <a:gd name="T0" fmla="*/ 198 w 222"/>
              <a:gd name="T1" fmla="*/ 102 h 208"/>
              <a:gd name="T2" fmla="*/ 222 w 222"/>
              <a:gd name="T3" fmla="*/ 135 h 208"/>
              <a:gd name="T4" fmla="*/ 214 w 222"/>
              <a:gd name="T5" fmla="*/ 157 h 208"/>
              <a:gd name="T6" fmla="*/ 191 w 222"/>
              <a:gd name="T7" fmla="*/ 174 h 208"/>
              <a:gd name="T8" fmla="*/ 163 w 222"/>
              <a:gd name="T9" fmla="*/ 184 h 208"/>
              <a:gd name="T10" fmla="*/ 125 w 222"/>
              <a:gd name="T11" fmla="*/ 187 h 208"/>
              <a:gd name="T12" fmla="*/ 125 w 222"/>
              <a:gd name="T13" fmla="*/ 208 h 208"/>
              <a:gd name="T14" fmla="*/ 99 w 222"/>
              <a:gd name="T15" fmla="*/ 208 h 208"/>
              <a:gd name="T16" fmla="*/ 99 w 222"/>
              <a:gd name="T17" fmla="*/ 187 h 208"/>
              <a:gd name="T18" fmla="*/ 57 w 222"/>
              <a:gd name="T19" fmla="*/ 182 h 208"/>
              <a:gd name="T20" fmla="*/ 28 w 222"/>
              <a:gd name="T21" fmla="*/ 172 h 208"/>
              <a:gd name="T22" fmla="*/ 10 w 222"/>
              <a:gd name="T23" fmla="*/ 157 h 208"/>
              <a:gd name="T24" fmla="*/ 0 w 222"/>
              <a:gd name="T25" fmla="*/ 138 h 208"/>
              <a:gd name="T26" fmla="*/ 73 w 222"/>
              <a:gd name="T27" fmla="*/ 133 h 208"/>
              <a:gd name="T28" fmla="*/ 81 w 222"/>
              <a:gd name="T29" fmla="*/ 149 h 208"/>
              <a:gd name="T30" fmla="*/ 99 w 222"/>
              <a:gd name="T31" fmla="*/ 158 h 208"/>
              <a:gd name="T32" fmla="*/ 99 w 222"/>
              <a:gd name="T33" fmla="*/ 119 h 208"/>
              <a:gd name="T34" fmla="*/ 48 w 222"/>
              <a:gd name="T35" fmla="*/ 108 h 208"/>
              <a:gd name="T36" fmla="*/ 22 w 222"/>
              <a:gd name="T37" fmla="*/ 94 h 208"/>
              <a:gd name="T38" fmla="*/ 11 w 222"/>
              <a:gd name="T39" fmla="*/ 69 h 208"/>
              <a:gd name="T40" fmla="*/ 33 w 222"/>
              <a:gd name="T41" fmla="*/ 37 h 208"/>
              <a:gd name="T42" fmla="*/ 99 w 222"/>
              <a:gd name="T43" fmla="*/ 22 h 208"/>
              <a:gd name="T44" fmla="*/ 99 w 222"/>
              <a:gd name="T45" fmla="*/ 0 h 208"/>
              <a:gd name="T46" fmla="*/ 125 w 222"/>
              <a:gd name="T47" fmla="*/ 0 h 208"/>
              <a:gd name="T48" fmla="*/ 125 w 222"/>
              <a:gd name="T49" fmla="*/ 22 h 208"/>
              <a:gd name="T50" fmla="*/ 187 w 222"/>
              <a:gd name="T51" fmla="*/ 34 h 208"/>
              <a:gd name="T52" fmla="*/ 214 w 222"/>
              <a:gd name="T53" fmla="*/ 61 h 208"/>
              <a:gd name="T54" fmla="*/ 148 w 222"/>
              <a:gd name="T55" fmla="*/ 68 h 208"/>
              <a:gd name="T56" fmla="*/ 139 w 222"/>
              <a:gd name="T57" fmla="*/ 57 h 208"/>
              <a:gd name="T58" fmla="*/ 125 w 222"/>
              <a:gd name="T59" fmla="*/ 51 h 208"/>
              <a:gd name="T60" fmla="*/ 125 w 222"/>
              <a:gd name="T61" fmla="*/ 83 h 208"/>
              <a:gd name="T62" fmla="*/ 198 w 222"/>
              <a:gd name="T63" fmla="*/ 102 h 208"/>
              <a:gd name="T64" fmla="*/ 148 w 222"/>
              <a:gd name="T65" fmla="*/ 152 h 208"/>
              <a:gd name="T66" fmla="*/ 155 w 222"/>
              <a:gd name="T67" fmla="*/ 141 h 208"/>
              <a:gd name="T68" fmla="*/ 149 w 222"/>
              <a:gd name="T69" fmla="*/ 131 h 208"/>
              <a:gd name="T70" fmla="*/ 125 w 222"/>
              <a:gd name="T71" fmla="*/ 123 h 208"/>
              <a:gd name="T72" fmla="*/ 125 w 222"/>
              <a:gd name="T73" fmla="*/ 159 h 208"/>
              <a:gd name="T74" fmla="*/ 148 w 222"/>
              <a:gd name="T75" fmla="*/ 152 h 208"/>
              <a:gd name="T76" fmla="*/ 99 w 222"/>
              <a:gd name="T77" fmla="*/ 79 h 208"/>
              <a:gd name="T78" fmla="*/ 99 w 222"/>
              <a:gd name="T79" fmla="*/ 50 h 208"/>
              <a:gd name="T80" fmla="*/ 83 w 222"/>
              <a:gd name="T81" fmla="*/ 56 h 208"/>
              <a:gd name="T82" fmla="*/ 79 w 222"/>
              <a:gd name="T83" fmla="*/ 64 h 208"/>
              <a:gd name="T84" fmla="*/ 84 w 222"/>
              <a:gd name="T85" fmla="*/ 73 h 208"/>
              <a:gd name="T86" fmla="*/ 99 w 222"/>
              <a:gd name="T87" fmla="*/ 79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2" h="208">
                <a:moveTo>
                  <a:pt x="198" y="102"/>
                </a:moveTo>
                <a:cubicBezTo>
                  <a:pt x="214" y="110"/>
                  <a:pt x="222" y="122"/>
                  <a:pt x="222" y="135"/>
                </a:cubicBezTo>
                <a:cubicBezTo>
                  <a:pt x="222" y="143"/>
                  <a:pt x="219" y="151"/>
                  <a:pt x="214" y="157"/>
                </a:cubicBezTo>
                <a:cubicBezTo>
                  <a:pt x="208" y="164"/>
                  <a:pt x="200" y="170"/>
                  <a:pt x="191" y="174"/>
                </a:cubicBezTo>
                <a:cubicBezTo>
                  <a:pt x="182" y="179"/>
                  <a:pt x="173" y="182"/>
                  <a:pt x="163" y="184"/>
                </a:cubicBezTo>
                <a:cubicBezTo>
                  <a:pt x="152" y="186"/>
                  <a:pt x="140" y="187"/>
                  <a:pt x="125" y="187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82" y="186"/>
                  <a:pt x="68" y="185"/>
                  <a:pt x="57" y="182"/>
                </a:cubicBezTo>
                <a:cubicBezTo>
                  <a:pt x="46" y="180"/>
                  <a:pt x="36" y="176"/>
                  <a:pt x="28" y="172"/>
                </a:cubicBezTo>
                <a:cubicBezTo>
                  <a:pt x="21" y="167"/>
                  <a:pt x="14" y="162"/>
                  <a:pt x="10" y="157"/>
                </a:cubicBezTo>
                <a:cubicBezTo>
                  <a:pt x="6" y="152"/>
                  <a:pt x="3" y="146"/>
                  <a:pt x="0" y="138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5" y="141"/>
                  <a:pt x="78" y="146"/>
                  <a:pt x="81" y="149"/>
                </a:cubicBezTo>
                <a:cubicBezTo>
                  <a:pt x="85" y="152"/>
                  <a:pt x="91" y="155"/>
                  <a:pt x="99" y="158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75" y="115"/>
                  <a:pt x="58" y="111"/>
                  <a:pt x="48" y="108"/>
                </a:cubicBezTo>
                <a:cubicBezTo>
                  <a:pt x="38" y="105"/>
                  <a:pt x="29" y="100"/>
                  <a:pt x="22" y="94"/>
                </a:cubicBezTo>
                <a:cubicBezTo>
                  <a:pt x="15" y="87"/>
                  <a:pt x="11" y="79"/>
                  <a:pt x="11" y="69"/>
                </a:cubicBezTo>
                <a:cubicBezTo>
                  <a:pt x="11" y="56"/>
                  <a:pt x="18" y="45"/>
                  <a:pt x="33" y="37"/>
                </a:cubicBezTo>
                <a:cubicBezTo>
                  <a:pt x="48" y="28"/>
                  <a:pt x="70" y="23"/>
                  <a:pt x="99" y="22"/>
                </a:cubicBezTo>
                <a:cubicBezTo>
                  <a:pt x="99" y="0"/>
                  <a:pt x="99" y="0"/>
                  <a:pt x="99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52" y="23"/>
                  <a:pt x="173" y="27"/>
                  <a:pt x="187" y="34"/>
                </a:cubicBezTo>
                <a:cubicBezTo>
                  <a:pt x="201" y="40"/>
                  <a:pt x="210" y="50"/>
                  <a:pt x="214" y="61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4" y="63"/>
                  <a:pt x="141" y="59"/>
                  <a:pt x="139" y="57"/>
                </a:cubicBezTo>
                <a:cubicBezTo>
                  <a:pt x="136" y="55"/>
                  <a:pt x="132" y="53"/>
                  <a:pt x="125" y="51"/>
                </a:cubicBezTo>
                <a:cubicBezTo>
                  <a:pt x="125" y="83"/>
                  <a:pt x="125" y="83"/>
                  <a:pt x="125" y="83"/>
                </a:cubicBezTo>
                <a:cubicBezTo>
                  <a:pt x="162" y="89"/>
                  <a:pt x="186" y="95"/>
                  <a:pt x="198" y="102"/>
                </a:cubicBezTo>
                <a:close/>
                <a:moveTo>
                  <a:pt x="148" y="152"/>
                </a:moveTo>
                <a:cubicBezTo>
                  <a:pt x="152" y="149"/>
                  <a:pt x="155" y="145"/>
                  <a:pt x="155" y="141"/>
                </a:cubicBezTo>
                <a:cubicBezTo>
                  <a:pt x="155" y="138"/>
                  <a:pt x="153" y="134"/>
                  <a:pt x="149" y="131"/>
                </a:cubicBezTo>
                <a:cubicBezTo>
                  <a:pt x="145" y="129"/>
                  <a:pt x="137" y="126"/>
                  <a:pt x="125" y="123"/>
                </a:cubicBezTo>
                <a:cubicBezTo>
                  <a:pt x="125" y="159"/>
                  <a:pt x="125" y="159"/>
                  <a:pt x="125" y="159"/>
                </a:cubicBezTo>
                <a:cubicBezTo>
                  <a:pt x="136" y="157"/>
                  <a:pt x="143" y="155"/>
                  <a:pt x="148" y="152"/>
                </a:cubicBezTo>
                <a:close/>
                <a:moveTo>
                  <a:pt x="99" y="79"/>
                </a:moveTo>
                <a:cubicBezTo>
                  <a:pt x="99" y="50"/>
                  <a:pt x="99" y="50"/>
                  <a:pt x="99" y="50"/>
                </a:cubicBezTo>
                <a:cubicBezTo>
                  <a:pt x="92" y="52"/>
                  <a:pt x="86" y="54"/>
                  <a:pt x="83" y="56"/>
                </a:cubicBezTo>
                <a:cubicBezTo>
                  <a:pt x="80" y="58"/>
                  <a:pt x="79" y="61"/>
                  <a:pt x="79" y="64"/>
                </a:cubicBezTo>
                <a:cubicBezTo>
                  <a:pt x="79" y="67"/>
                  <a:pt x="80" y="70"/>
                  <a:pt x="84" y="73"/>
                </a:cubicBezTo>
                <a:cubicBezTo>
                  <a:pt x="87" y="75"/>
                  <a:pt x="92" y="77"/>
                  <a:pt x="99" y="79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61" name="Freeform 387"/>
          <p:cNvSpPr>
            <a:spLocks/>
          </p:cNvSpPr>
          <p:nvPr/>
        </p:nvSpPr>
        <p:spPr bwMode="auto">
          <a:xfrm>
            <a:off x="9039226" y="5386389"/>
            <a:ext cx="166688" cy="258763"/>
          </a:xfrm>
          <a:custGeom>
            <a:avLst/>
            <a:gdLst>
              <a:gd name="T0" fmla="*/ 0 w 69"/>
              <a:gd name="T1" fmla="*/ 41 h 108"/>
              <a:gd name="T2" fmla="*/ 0 w 69"/>
              <a:gd name="T3" fmla="*/ 108 h 108"/>
              <a:gd name="T4" fmla="*/ 69 w 69"/>
              <a:gd name="T5" fmla="*/ 66 h 108"/>
              <a:gd name="T6" fmla="*/ 69 w 69"/>
              <a:gd name="T7" fmla="*/ 0 h 108"/>
              <a:gd name="T8" fmla="*/ 0 w 69"/>
              <a:gd name="T9" fmla="*/ 41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8">
                <a:moveTo>
                  <a:pt x="0" y="41"/>
                </a:moveTo>
                <a:cubicBezTo>
                  <a:pt x="0" y="108"/>
                  <a:pt x="0" y="108"/>
                  <a:pt x="0" y="108"/>
                </a:cubicBezTo>
                <a:cubicBezTo>
                  <a:pt x="27" y="97"/>
                  <a:pt x="51" y="83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51" y="16"/>
                  <a:pt x="27" y="30"/>
                  <a:pt x="0" y="41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62" name="Freeform 388"/>
          <p:cNvSpPr>
            <a:spLocks/>
          </p:cNvSpPr>
          <p:nvPr/>
        </p:nvSpPr>
        <p:spPr bwMode="auto">
          <a:xfrm>
            <a:off x="8834439" y="5499101"/>
            <a:ext cx="166688" cy="200025"/>
          </a:xfrm>
          <a:custGeom>
            <a:avLst/>
            <a:gdLst>
              <a:gd name="T0" fmla="*/ 0 w 69"/>
              <a:gd name="T1" fmla="*/ 16 h 83"/>
              <a:gd name="T2" fmla="*/ 0 w 69"/>
              <a:gd name="T3" fmla="*/ 83 h 83"/>
              <a:gd name="T4" fmla="*/ 69 w 69"/>
              <a:gd name="T5" fmla="*/ 67 h 83"/>
              <a:gd name="T6" fmla="*/ 69 w 69"/>
              <a:gd name="T7" fmla="*/ 0 h 83"/>
              <a:gd name="T8" fmla="*/ 0 w 69"/>
              <a:gd name="T9" fmla="*/ 1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3">
                <a:moveTo>
                  <a:pt x="0" y="16"/>
                </a:moveTo>
                <a:cubicBezTo>
                  <a:pt x="0" y="83"/>
                  <a:pt x="0" y="83"/>
                  <a:pt x="0" y="83"/>
                </a:cubicBezTo>
                <a:cubicBezTo>
                  <a:pt x="24" y="79"/>
                  <a:pt x="47" y="74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47" y="7"/>
                  <a:pt x="24" y="13"/>
                  <a:pt x="0" y="16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63" name="Freeform 389"/>
          <p:cNvSpPr>
            <a:spLocks/>
          </p:cNvSpPr>
          <p:nvPr/>
        </p:nvSpPr>
        <p:spPr bwMode="auto">
          <a:xfrm>
            <a:off x="8423276" y="5500689"/>
            <a:ext cx="166688" cy="198438"/>
          </a:xfrm>
          <a:custGeom>
            <a:avLst/>
            <a:gdLst>
              <a:gd name="T0" fmla="*/ 0 w 69"/>
              <a:gd name="T1" fmla="*/ 0 h 82"/>
              <a:gd name="T2" fmla="*/ 0 w 69"/>
              <a:gd name="T3" fmla="*/ 67 h 82"/>
              <a:gd name="T4" fmla="*/ 69 w 69"/>
              <a:gd name="T5" fmla="*/ 82 h 82"/>
              <a:gd name="T6" fmla="*/ 69 w 69"/>
              <a:gd name="T7" fmla="*/ 15 h 82"/>
              <a:gd name="T8" fmla="*/ 0 w 69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21" y="74"/>
                  <a:pt x="44" y="79"/>
                  <a:pt x="69" y="82"/>
                </a:cubicBezTo>
                <a:cubicBezTo>
                  <a:pt x="69" y="15"/>
                  <a:pt x="69" y="15"/>
                  <a:pt x="69" y="15"/>
                </a:cubicBezTo>
                <a:cubicBezTo>
                  <a:pt x="44" y="12"/>
                  <a:pt x="21" y="7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64" name="Freeform 390"/>
          <p:cNvSpPr>
            <a:spLocks/>
          </p:cNvSpPr>
          <p:nvPr/>
        </p:nvSpPr>
        <p:spPr bwMode="auto">
          <a:xfrm>
            <a:off x="8628064" y="5541964"/>
            <a:ext cx="166688" cy="163513"/>
          </a:xfrm>
          <a:custGeom>
            <a:avLst/>
            <a:gdLst>
              <a:gd name="T0" fmla="*/ 33 w 69"/>
              <a:gd name="T1" fmla="*/ 1 h 68"/>
              <a:gd name="T2" fmla="*/ 0 w 69"/>
              <a:gd name="T3" fmla="*/ 0 h 68"/>
              <a:gd name="T4" fmla="*/ 0 w 69"/>
              <a:gd name="T5" fmla="*/ 67 h 68"/>
              <a:gd name="T6" fmla="*/ 33 w 69"/>
              <a:gd name="T7" fmla="*/ 68 h 68"/>
              <a:gd name="T8" fmla="*/ 69 w 69"/>
              <a:gd name="T9" fmla="*/ 66 h 68"/>
              <a:gd name="T10" fmla="*/ 69 w 69"/>
              <a:gd name="T11" fmla="*/ 0 h 68"/>
              <a:gd name="T12" fmla="*/ 33 w 69"/>
              <a:gd name="T13" fmla="*/ 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" h="68">
                <a:moveTo>
                  <a:pt x="33" y="1"/>
                </a:moveTo>
                <a:cubicBezTo>
                  <a:pt x="22" y="1"/>
                  <a:pt x="11" y="1"/>
                  <a:pt x="0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11" y="67"/>
                  <a:pt x="22" y="68"/>
                  <a:pt x="33" y="68"/>
                </a:cubicBezTo>
                <a:cubicBezTo>
                  <a:pt x="45" y="68"/>
                  <a:pt x="58" y="67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58" y="1"/>
                  <a:pt x="45" y="1"/>
                  <a:pt x="33" y="1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65" name="Freeform 391"/>
          <p:cNvSpPr>
            <a:spLocks/>
          </p:cNvSpPr>
          <p:nvPr/>
        </p:nvSpPr>
        <p:spPr bwMode="auto">
          <a:xfrm>
            <a:off x="8216901" y="5391151"/>
            <a:ext cx="166688" cy="257175"/>
          </a:xfrm>
          <a:custGeom>
            <a:avLst/>
            <a:gdLst>
              <a:gd name="T0" fmla="*/ 0 w 69"/>
              <a:gd name="T1" fmla="*/ 0 h 107"/>
              <a:gd name="T2" fmla="*/ 0 w 69"/>
              <a:gd name="T3" fmla="*/ 67 h 107"/>
              <a:gd name="T4" fmla="*/ 69 w 69"/>
              <a:gd name="T5" fmla="*/ 107 h 107"/>
              <a:gd name="T6" fmla="*/ 69 w 69"/>
              <a:gd name="T7" fmla="*/ 40 h 107"/>
              <a:gd name="T8" fmla="*/ 0 w 69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7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19" y="83"/>
                  <a:pt x="42" y="96"/>
                  <a:pt x="69" y="107"/>
                </a:cubicBezTo>
                <a:cubicBezTo>
                  <a:pt x="69" y="40"/>
                  <a:pt x="69" y="40"/>
                  <a:pt x="69" y="40"/>
                </a:cubicBezTo>
                <a:cubicBezTo>
                  <a:pt x="42" y="30"/>
                  <a:pt x="19" y="16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66" name="Freeform 392"/>
          <p:cNvSpPr>
            <a:spLocks/>
          </p:cNvSpPr>
          <p:nvPr/>
        </p:nvSpPr>
        <p:spPr bwMode="auto">
          <a:xfrm>
            <a:off x="8101014" y="5172076"/>
            <a:ext cx="77788" cy="341313"/>
          </a:xfrm>
          <a:custGeom>
            <a:avLst/>
            <a:gdLst>
              <a:gd name="T0" fmla="*/ 0 w 32"/>
              <a:gd name="T1" fmla="*/ 0 h 142"/>
              <a:gd name="T2" fmla="*/ 0 w 32"/>
              <a:gd name="T3" fmla="*/ 67 h 142"/>
              <a:gd name="T4" fmla="*/ 32 w 32"/>
              <a:gd name="T5" fmla="*/ 142 h 142"/>
              <a:gd name="T6" fmla="*/ 32 w 32"/>
              <a:gd name="T7" fmla="*/ 76 h 142"/>
              <a:gd name="T8" fmla="*/ 0 w 32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14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0" y="94"/>
                  <a:pt x="12" y="120"/>
                  <a:pt x="32" y="142"/>
                </a:cubicBezTo>
                <a:cubicBezTo>
                  <a:pt x="32" y="76"/>
                  <a:pt x="32" y="76"/>
                  <a:pt x="32" y="76"/>
                </a:cubicBezTo>
                <a:cubicBezTo>
                  <a:pt x="12" y="53"/>
                  <a:pt x="0" y="28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67" name="Freeform 393"/>
          <p:cNvSpPr>
            <a:spLocks/>
          </p:cNvSpPr>
          <p:nvPr/>
        </p:nvSpPr>
        <p:spPr bwMode="auto">
          <a:xfrm>
            <a:off x="9244014" y="5172076"/>
            <a:ext cx="69850" cy="333375"/>
          </a:xfrm>
          <a:custGeom>
            <a:avLst/>
            <a:gdLst>
              <a:gd name="T0" fmla="*/ 29 w 29"/>
              <a:gd name="T1" fmla="*/ 0 h 139"/>
              <a:gd name="T2" fmla="*/ 0 w 29"/>
              <a:gd name="T3" fmla="*/ 72 h 139"/>
              <a:gd name="T4" fmla="*/ 0 w 29"/>
              <a:gd name="T5" fmla="*/ 139 h 139"/>
              <a:gd name="T6" fmla="*/ 29 w 29"/>
              <a:gd name="T7" fmla="*/ 67 h 139"/>
              <a:gd name="T8" fmla="*/ 29 w 29"/>
              <a:gd name="T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39">
                <a:moveTo>
                  <a:pt x="29" y="0"/>
                </a:moveTo>
                <a:cubicBezTo>
                  <a:pt x="29" y="26"/>
                  <a:pt x="19" y="51"/>
                  <a:pt x="0" y="72"/>
                </a:cubicBezTo>
                <a:cubicBezTo>
                  <a:pt x="0" y="139"/>
                  <a:pt x="0" y="139"/>
                  <a:pt x="0" y="139"/>
                </a:cubicBezTo>
                <a:cubicBezTo>
                  <a:pt x="19" y="117"/>
                  <a:pt x="29" y="93"/>
                  <a:pt x="29" y="67"/>
                </a:cubicBezTo>
                <a:lnTo>
                  <a:pt x="29" y="0"/>
                </a:ln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68" name="Freeform 394"/>
          <p:cNvSpPr>
            <a:spLocks/>
          </p:cNvSpPr>
          <p:nvPr/>
        </p:nvSpPr>
        <p:spPr bwMode="auto">
          <a:xfrm>
            <a:off x="8383589" y="5486401"/>
            <a:ext cx="39688" cy="176213"/>
          </a:xfrm>
          <a:custGeom>
            <a:avLst/>
            <a:gdLst>
              <a:gd name="T0" fmla="*/ 0 w 17"/>
              <a:gd name="T1" fmla="*/ 0 h 73"/>
              <a:gd name="T2" fmla="*/ 0 w 17"/>
              <a:gd name="T3" fmla="*/ 67 h 73"/>
              <a:gd name="T4" fmla="*/ 17 w 17"/>
              <a:gd name="T5" fmla="*/ 73 h 73"/>
              <a:gd name="T6" fmla="*/ 17 w 17"/>
              <a:gd name="T7" fmla="*/ 6 h 73"/>
              <a:gd name="T8" fmla="*/ 0 w 17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73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6" y="69"/>
                  <a:pt x="11" y="71"/>
                  <a:pt x="17" y="73"/>
                </a:cubicBezTo>
                <a:cubicBezTo>
                  <a:pt x="17" y="6"/>
                  <a:pt x="17" y="6"/>
                  <a:pt x="17" y="6"/>
                </a:cubicBezTo>
                <a:cubicBezTo>
                  <a:pt x="11" y="4"/>
                  <a:pt x="6" y="2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69" name="Freeform 395"/>
          <p:cNvSpPr>
            <a:spLocks/>
          </p:cNvSpPr>
          <p:nvPr/>
        </p:nvSpPr>
        <p:spPr bwMode="auto">
          <a:xfrm>
            <a:off x="9205914" y="5345114"/>
            <a:ext cx="38100" cy="200025"/>
          </a:xfrm>
          <a:custGeom>
            <a:avLst/>
            <a:gdLst>
              <a:gd name="T0" fmla="*/ 0 w 16"/>
              <a:gd name="T1" fmla="*/ 17 h 83"/>
              <a:gd name="T2" fmla="*/ 0 w 16"/>
              <a:gd name="T3" fmla="*/ 83 h 83"/>
              <a:gd name="T4" fmla="*/ 16 w 16"/>
              <a:gd name="T5" fmla="*/ 67 h 83"/>
              <a:gd name="T6" fmla="*/ 16 w 16"/>
              <a:gd name="T7" fmla="*/ 0 h 83"/>
              <a:gd name="T8" fmla="*/ 0 w 16"/>
              <a:gd name="T9" fmla="*/ 17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3">
                <a:moveTo>
                  <a:pt x="0" y="17"/>
                </a:moveTo>
                <a:cubicBezTo>
                  <a:pt x="0" y="83"/>
                  <a:pt x="0" y="83"/>
                  <a:pt x="0" y="83"/>
                </a:cubicBezTo>
                <a:cubicBezTo>
                  <a:pt x="6" y="78"/>
                  <a:pt x="12" y="73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2" y="6"/>
                  <a:pt x="6" y="12"/>
                  <a:pt x="0" y="17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70" name="Freeform 396"/>
          <p:cNvSpPr>
            <a:spLocks/>
          </p:cNvSpPr>
          <p:nvPr/>
        </p:nvSpPr>
        <p:spPr bwMode="auto">
          <a:xfrm>
            <a:off x="9001126" y="5484814"/>
            <a:ext cx="38100" cy="174625"/>
          </a:xfrm>
          <a:custGeom>
            <a:avLst/>
            <a:gdLst>
              <a:gd name="T0" fmla="*/ 0 w 16"/>
              <a:gd name="T1" fmla="*/ 6 h 73"/>
              <a:gd name="T2" fmla="*/ 0 w 16"/>
              <a:gd name="T3" fmla="*/ 73 h 73"/>
              <a:gd name="T4" fmla="*/ 16 w 16"/>
              <a:gd name="T5" fmla="*/ 67 h 73"/>
              <a:gd name="T6" fmla="*/ 16 w 16"/>
              <a:gd name="T7" fmla="*/ 0 h 73"/>
              <a:gd name="T8" fmla="*/ 0 w 16"/>
              <a:gd name="T9" fmla="*/ 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3">
                <a:moveTo>
                  <a:pt x="0" y="6"/>
                </a:moveTo>
                <a:cubicBezTo>
                  <a:pt x="0" y="73"/>
                  <a:pt x="0" y="73"/>
                  <a:pt x="0" y="73"/>
                </a:cubicBezTo>
                <a:cubicBezTo>
                  <a:pt x="5" y="71"/>
                  <a:pt x="11" y="69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2"/>
                  <a:pt x="5" y="4"/>
                  <a:pt x="0" y="6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71" name="Freeform 397"/>
          <p:cNvSpPr>
            <a:spLocks/>
          </p:cNvSpPr>
          <p:nvPr/>
        </p:nvSpPr>
        <p:spPr bwMode="auto">
          <a:xfrm>
            <a:off x="8178801" y="5354639"/>
            <a:ext cx="38100" cy="196850"/>
          </a:xfrm>
          <a:custGeom>
            <a:avLst/>
            <a:gdLst>
              <a:gd name="T0" fmla="*/ 0 w 16"/>
              <a:gd name="T1" fmla="*/ 0 h 82"/>
              <a:gd name="T2" fmla="*/ 0 w 16"/>
              <a:gd name="T3" fmla="*/ 66 h 82"/>
              <a:gd name="T4" fmla="*/ 16 w 16"/>
              <a:gd name="T5" fmla="*/ 82 h 82"/>
              <a:gd name="T6" fmla="*/ 16 w 16"/>
              <a:gd name="T7" fmla="*/ 15 h 82"/>
              <a:gd name="T8" fmla="*/ 0 w 16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5" y="72"/>
                  <a:pt x="10" y="77"/>
                  <a:pt x="16" y="82"/>
                </a:cubicBezTo>
                <a:cubicBezTo>
                  <a:pt x="16" y="15"/>
                  <a:pt x="16" y="15"/>
                  <a:pt x="16" y="15"/>
                </a:cubicBezTo>
                <a:cubicBezTo>
                  <a:pt x="10" y="10"/>
                  <a:pt x="5" y="5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72" name="Freeform 398"/>
          <p:cNvSpPr>
            <a:spLocks/>
          </p:cNvSpPr>
          <p:nvPr/>
        </p:nvSpPr>
        <p:spPr bwMode="auto">
          <a:xfrm>
            <a:off x="8794751" y="5537201"/>
            <a:ext cx="39688" cy="163513"/>
          </a:xfrm>
          <a:custGeom>
            <a:avLst/>
            <a:gdLst>
              <a:gd name="T0" fmla="*/ 0 w 17"/>
              <a:gd name="T1" fmla="*/ 2 h 68"/>
              <a:gd name="T2" fmla="*/ 0 w 17"/>
              <a:gd name="T3" fmla="*/ 68 h 68"/>
              <a:gd name="T4" fmla="*/ 17 w 17"/>
              <a:gd name="T5" fmla="*/ 67 h 68"/>
              <a:gd name="T6" fmla="*/ 17 w 17"/>
              <a:gd name="T7" fmla="*/ 0 h 68"/>
              <a:gd name="T8" fmla="*/ 0 w 17"/>
              <a:gd name="T9" fmla="*/ 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68">
                <a:moveTo>
                  <a:pt x="0" y="2"/>
                </a:moveTo>
                <a:cubicBezTo>
                  <a:pt x="0" y="68"/>
                  <a:pt x="0" y="68"/>
                  <a:pt x="0" y="68"/>
                </a:cubicBezTo>
                <a:cubicBezTo>
                  <a:pt x="6" y="68"/>
                  <a:pt x="11" y="67"/>
                  <a:pt x="17" y="67"/>
                </a:cubicBezTo>
                <a:cubicBezTo>
                  <a:pt x="17" y="0"/>
                  <a:pt x="17" y="0"/>
                  <a:pt x="17" y="0"/>
                </a:cubicBezTo>
                <a:cubicBezTo>
                  <a:pt x="11" y="1"/>
                  <a:pt x="6" y="1"/>
                  <a:pt x="0" y="2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73" name="Freeform 399"/>
          <p:cNvSpPr>
            <a:spLocks/>
          </p:cNvSpPr>
          <p:nvPr/>
        </p:nvSpPr>
        <p:spPr bwMode="auto">
          <a:xfrm>
            <a:off x="8589964" y="5537201"/>
            <a:ext cx="38100" cy="166688"/>
          </a:xfrm>
          <a:custGeom>
            <a:avLst/>
            <a:gdLst>
              <a:gd name="T0" fmla="*/ 0 w 16"/>
              <a:gd name="T1" fmla="*/ 0 h 69"/>
              <a:gd name="T2" fmla="*/ 0 w 16"/>
              <a:gd name="T3" fmla="*/ 67 h 69"/>
              <a:gd name="T4" fmla="*/ 16 w 16"/>
              <a:gd name="T5" fmla="*/ 69 h 69"/>
              <a:gd name="T6" fmla="*/ 16 w 16"/>
              <a:gd name="T7" fmla="*/ 2 h 69"/>
              <a:gd name="T8" fmla="*/ 0 w 16"/>
              <a:gd name="T9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9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5" y="68"/>
                  <a:pt x="11" y="68"/>
                  <a:pt x="16" y="69"/>
                </a:cubicBezTo>
                <a:cubicBezTo>
                  <a:pt x="16" y="2"/>
                  <a:pt x="16" y="2"/>
                  <a:pt x="16" y="2"/>
                </a:cubicBezTo>
                <a:cubicBezTo>
                  <a:pt x="11" y="2"/>
                  <a:pt x="5" y="1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74" name="Freeform 400"/>
          <p:cNvSpPr>
            <a:spLocks noEditPoints="1"/>
          </p:cNvSpPr>
          <p:nvPr/>
        </p:nvSpPr>
        <p:spPr bwMode="auto">
          <a:xfrm>
            <a:off x="8077201" y="4602164"/>
            <a:ext cx="1212850" cy="744538"/>
          </a:xfrm>
          <a:custGeom>
            <a:avLst/>
            <a:gdLst>
              <a:gd name="T0" fmla="*/ 252 w 504"/>
              <a:gd name="T1" fmla="*/ 0 h 310"/>
              <a:gd name="T2" fmla="*/ 504 w 504"/>
              <a:gd name="T3" fmla="*/ 155 h 310"/>
              <a:gd name="T4" fmla="*/ 252 w 504"/>
              <a:gd name="T5" fmla="*/ 310 h 310"/>
              <a:gd name="T6" fmla="*/ 0 w 504"/>
              <a:gd name="T7" fmla="*/ 155 h 310"/>
              <a:gd name="T8" fmla="*/ 252 w 504"/>
              <a:gd name="T9" fmla="*/ 0 h 310"/>
              <a:gd name="T10" fmla="*/ 252 w 504"/>
              <a:gd name="T11" fmla="*/ 273 h 310"/>
              <a:gd name="T12" fmla="*/ 444 w 504"/>
              <a:gd name="T13" fmla="*/ 155 h 310"/>
              <a:gd name="T14" fmla="*/ 252 w 504"/>
              <a:gd name="T15" fmla="*/ 37 h 310"/>
              <a:gd name="T16" fmla="*/ 60 w 504"/>
              <a:gd name="T17" fmla="*/ 155 h 310"/>
              <a:gd name="T18" fmla="*/ 252 w 504"/>
              <a:gd name="T19" fmla="*/ 273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4" h="310">
                <a:moveTo>
                  <a:pt x="252" y="0"/>
                </a:moveTo>
                <a:cubicBezTo>
                  <a:pt x="391" y="0"/>
                  <a:pt x="504" y="69"/>
                  <a:pt x="504" y="155"/>
                </a:cubicBezTo>
                <a:cubicBezTo>
                  <a:pt x="504" y="241"/>
                  <a:pt x="391" y="310"/>
                  <a:pt x="252" y="310"/>
                </a:cubicBezTo>
                <a:cubicBezTo>
                  <a:pt x="113" y="310"/>
                  <a:pt x="0" y="241"/>
                  <a:pt x="0" y="155"/>
                </a:cubicBezTo>
                <a:cubicBezTo>
                  <a:pt x="0" y="69"/>
                  <a:pt x="113" y="0"/>
                  <a:pt x="252" y="0"/>
                </a:cubicBezTo>
                <a:close/>
                <a:moveTo>
                  <a:pt x="252" y="273"/>
                </a:moveTo>
                <a:cubicBezTo>
                  <a:pt x="358" y="273"/>
                  <a:pt x="444" y="220"/>
                  <a:pt x="444" y="155"/>
                </a:cubicBezTo>
                <a:cubicBezTo>
                  <a:pt x="444" y="90"/>
                  <a:pt x="358" y="37"/>
                  <a:pt x="252" y="37"/>
                </a:cubicBezTo>
                <a:cubicBezTo>
                  <a:pt x="146" y="37"/>
                  <a:pt x="60" y="90"/>
                  <a:pt x="60" y="155"/>
                </a:cubicBezTo>
                <a:cubicBezTo>
                  <a:pt x="60" y="220"/>
                  <a:pt x="146" y="273"/>
                  <a:pt x="252" y="273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75" name="Freeform 401"/>
          <p:cNvSpPr>
            <a:spLocks noEditPoints="1"/>
          </p:cNvSpPr>
          <p:nvPr/>
        </p:nvSpPr>
        <p:spPr bwMode="auto">
          <a:xfrm>
            <a:off x="8605839" y="4841876"/>
            <a:ext cx="180975" cy="260350"/>
          </a:xfrm>
          <a:custGeom>
            <a:avLst/>
            <a:gdLst>
              <a:gd name="T0" fmla="*/ 4 w 75"/>
              <a:gd name="T1" fmla="*/ 6 h 108"/>
              <a:gd name="T2" fmla="*/ 20 w 75"/>
              <a:gd name="T3" fmla="*/ 0 h 108"/>
              <a:gd name="T4" fmla="*/ 20 w 75"/>
              <a:gd name="T5" fmla="*/ 28 h 108"/>
              <a:gd name="T6" fmla="*/ 4 w 75"/>
              <a:gd name="T7" fmla="*/ 22 h 108"/>
              <a:gd name="T8" fmla="*/ 0 w 75"/>
              <a:gd name="T9" fmla="*/ 14 h 108"/>
              <a:gd name="T10" fmla="*/ 4 w 75"/>
              <a:gd name="T11" fmla="*/ 6 h 108"/>
              <a:gd name="T12" fmla="*/ 46 w 75"/>
              <a:gd name="T13" fmla="*/ 108 h 108"/>
              <a:gd name="T14" fmla="*/ 68 w 75"/>
              <a:gd name="T15" fmla="*/ 101 h 108"/>
              <a:gd name="T16" fmla="*/ 75 w 75"/>
              <a:gd name="T17" fmla="*/ 91 h 108"/>
              <a:gd name="T18" fmla="*/ 70 w 75"/>
              <a:gd name="T19" fmla="*/ 81 h 108"/>
              <a:gd name="T20" fmla="*/ 46 w 75"/>
              <a:gd name="T21" fmla="*/ 73 h 108"/>
              <a:gd name="T22" fmla="*/ 46 w 75"/>
              <a:gd name="T23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5" h="108">
                <a:moveTo>
                  <a:pt x="4" y="6"/>
                </a:moveTo>
                <a:cubicBezTo>
                  <a:pt x="7" y="3"/>
                  <a:pt x="12" y="1"/>
                  <a:pt x="20" y="0"/>
                </a:cubicBezTo>
                <a:cubicBezTo>
                  <a:pt x="20" y="28"/>
                  <a:pt x="20" y="28"/>
                  <a:pt x="20" y="28"/>
                </a:cubicBezTo>
                <a:cubicBezTo>
                  <a:pt x="13" y="27"/>
                  <a:pt x="7" y="25"/>
                  <a:pt x="4" y="22"/>
                </a:cubicBezTo>
                <a:cubicBezTo>
                  <a:pt x="1" y="20"/>
                  <a:pt x="0" y="17"/>
                  <a:pt x="0" y="14"/>
                </a:cubicBezTo>
                <a:cubicBezTo>
                  <a:pt x="0" y="11"/>
                  <a:pt x="1" y="8"/>
                  <a:pt x="4" y="6"/>
                </a:cubicBezTo>
                <a:close/>
                <a:moveTo>
                  <a:pt x="46" y="108"/>
                </a:moveTo>
                <a:cubicBezTo>
                  <a:pt x="56" y="107"/>
                  <a:pt x="64" y="105"/>
                  <a:pt x="68" y="101"/>
                </a:cubicBezTo>
                <a:cubicBezTo>
                  <a:pt x="73" y="98"/>
                  <a:pt x="75" y="95"/>
                  <a:pt x="75" y="91"/>
                </a:cubicBezTo>
                <a:cubicBezTo>
                  <a:pt x="75" y="87"/>
                  <a:pt x="73" y="84"/>
                  <a:pt x="70" y="81"/>
                </a:cubicBezTo>
                <a:cubicBezTo>
                  <a:pt x="65" y="78"/>
                  <a:pt x="58" y="75"/>
                  <a:pt x="46" y="73"/>
                </a:cubicBezTo>
                <a:lnTo>
                  <a:pt x="46" y="108"/>
                </a:ln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76" name="Freeform 402"/>
          <p:cNvSpPr>
            <a:spLocks noEditPoints="1"/>
          </p:cNvSpPr>
          <p:nvPr/>
        </p:nvSpPr>
        <p:spPr bwMode="auto">
          <a:xfrm>
            <a:off x="8221664" y="4691064"/>
            <a:ext cx="923925" cy="566738"/>
          </a:xfrm>
          <a:custGeom>
            <a:avLst/>
            <a:gdLst>
              <a:gd name="T0" fmla="*/ 192 w 384"/>
              <a:gd name="T1" fmla="*/ 0 h 236"/>
              <a:gd name="T2" fmla="*/ 384 w 384"/>
              <a:gd name="T3" fmla="*/ 118 h 236"/>
              <a:gd name="T4" fmla="*/ 192 w 384"/>
              <a:gd name="T5" fmla="*/ 236 h 236"/>
              <a:gd name="T6" fmla="*/ 0 w 384"/>
              <a:gd name="T7" fmla="*/ 118 h 236"/>
              <a:gd name="T8" fmla="*/ 192 w 384"/>
              <a:gd name="T9" fmla="*/ 0 h 236"/>
              <a:gd name="T10" fmla="*/ 294 w 384"/>
              <a:gd name="T11" fmla="*/ 170 h 236"/>
              <a:gd name="T12" fmla="*/ 303 w 384"/>
              <a:gd name="T13" fmla="*/ 148 h 236"/>
              <a:gd name="T14" fmla="*/ 279 w 384"/>
              <a:gd name="T15" fmla="*/ 114 h 236"/>
              <a:gd name="T16" fmla="*/ 206 w 384"/>
              <a:gd name="T17" fmla="*/ 95 h 236"/>
              <a:gd name="T18" fmla="*/ 206 w 384"/>
              <a:gd name="T19" fmla="*/ 63 h 236"/>
              <a:gd name="T20" fmla="*/ 219 w 384"/>
              <a:gd name="T21" fmla="*/ 70 h 236"/>
              <a:gd name="T22" fmla="*/ 228 w 384"/>
              <a:gd name="T23" fmla="*/ 80 h 236"/>
              <a:gd name="T24" fmla="*/ 295 w 384"/>
              <a:gd name="T25" fmla="*/ 74 h 236"/>
              <a:gd name="T26" fmla="*/ 267 w 384"/>
              <a:gd name="T27" fmla="*/ 46 h 236"/>
              <a:gd name="T28" fmla="*/ 206 w 384"/>
              <a:gd name="T29" fmla="*/ 35 h 236"/>
              <a:gd name="T30" fmla="*/ 206 w 384"/>
              <a:gd name="T31" fmla="*/ 13 h 236"/>
              <a:gd name="T32" fmla="*/ 180 w 384"/>
              <a:gd name="T33" fmla="*/ 13 h 236"/>
              <a:gd name="T34" fmla="*/ 180 w 384"/>
              <a:gd name="T35" fmla="*/ 35 h 236"/>
              <a:gd name="T36" fmla="*/ 114 w 384"/>
              <a:gd name="T37" fmla="*/ 49 h 236"/>
              <a:gd name="T38" fmla="*/ 92 w 384"/>
              <a:gd name="T39" fmla="*/ 82 h 236"/>
              <a:gd name="T40" fmla="*/ 103 w 384"/>
              <a:gd name="T41" fmla="*/ 106 h 236"/>
              <a:gd name="T42" fmla="*/ 129 w 384"/>
              <a:gd name="T43" fmla="*/ 121 h 236"/>
              <a:gd name="T44" fmla="*/ 180 w 384"/>
              <a:gd name="T45" fmla="*/ 131 h 236"/>
              <a:gd name="T46" fmla="*/ 180 w 384"/>
              <a:gd name="T47" fmla="*/ 170 h 236"/>
              <a:gd name="T48" fmla="*/ 162 w 384"/>
              <a:gd name="T49" fmla="*/ 162 h 236"/>
              <a:gd name="T50" fmla="*/ 153 w 384"/>
              <a:gd name="T51" fmla="*/ 146 h 236"/>
              <a:gd name="T52" fmla="*/ 81 w 384"/>
              <a:gd name="T53" fmla="*/ 151 h 236"/>
              <a:gd name="T54" fmla="*/ 91 w 384"/>
              <a:gd name="T55" fmla="*/ 170 h 236"/>
              <a:gd name="T56" fmla="*/ 109 w 384"/>
              <a:gd name="T57" fmla="*/ 184 h 236"/>
              <a:gd name="T58" fmla="*/ 137 w 384"/>
              <a:gd name="T59" fmla="*/ 195 h 236"/>
              <a:gd name="T60" fmla="*/ 180 w 384"/>
              <a:gd name="T61" fmla="*/ 200 h 236"/>
              <a:gd name="T62" fmla="*/ 180 w 384"/>
              <a:gd name="T63" fmla="*/ 221 h 236"/>
              <a:gd name="T64" fmla="*/ 206 w 384"/>
              <a:gd name="T65" fmla="*/ 221 h 236"/>
              <a:gd name="T66" fmla="*/ 206 w 384"/>
              <a:gd name="T67" fmla="*/ 200 h 236"/>
              <a:gd name="T68" fmla="*/ 243 w 384"/>
              <a:gd name="T69" fmla="*/ 196 h 236"/>
              <a:gd name="T70" fmla="*/ 272 w 384"/>
              <a:gd name="T71" fmla="*/ 187 h 236"/>
              <a:gd name="T72" fmla="*/ 294 w 384"/>
              <a:gd name="T73" fmla="*/ 17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4" h="236">
                <a:moveTo>
                  <a:pt x="192" y="0"/>
                </a:moveTo>
                <a:cubicBezTo>
                  <a:pt x="298" y="0"/>
                  <a:pt x="384" y="53"/>
                  <a:pt x="384" y="118"/>
                </a:cubicBezTo>
                <a:cubicBezTo>
                  <a:pt x="384" y="183"/>
                  <a:pt x="298" y="236"/>
                  <a:pt x="192" y="236"/>
                </a:cubicBezTo>
                <a:cubicBezTo>
                  <a:pt x="86" y="236"/>
                  <a:pt x="0" y="183"/>
                  <a:pt x="0" y="118"/>
                </a:cubicBezTo>
                <a:cubicBezTo>
                  <a:pt x="0" y="53"/>
                  <a:pt x="86" y="0"/>
                  <a:pt x="192" y="0"/>
                </a:cubicBezTo>
                <a:close/>
                <a:moveTo>
                  <a:pt x="294" y="170"/>
                </a:moveTo>
                <a:cubicBezTo>
                  <a:pt x="300" y="163"/>
                  <a:pt x="303" y="156"/>
                  <a:pt x="303" y="148"/>
                </a:cubicBezTo>
                <a:cubicBezTo>
                  <a:pt x="303" y="134"/>
                  <a:pt x="295" y="123"/>
                  <a:pt x="279" y="114"/>
                </a:cubicBezTo>
                <a:cubicBezTo>
                  <a:pt x="267" y="108"/>
                  <a:pt x="242" y="101"/>
                  <a:pt x="206" y="95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12" y="66"/>
                  <a:pt x="217" y="68"/>
                  <a:pt x="219" y="70"/>
                </a:cubicBezTo>
                <a:cubicBezTo>
                  <a:pt x="222" y="72"/>
                  <a:pt x="225" y="75"/>
                  <a:pt x="228" y="80"/>
                </a:cubicBezTo>
                <a:cubicBezTo>
                  <a:pt x="295" y="74"/>
                  <a:pt x="295" y="74"/>
                  <a:pt x="295" y="74"/>
                </a:cubicBezTo>
                <a:cubicBezTo>
                  <a:pt x="291" y="62"/>
                  <a:pt x="282" y="53"/>
                  <a:pt x="267" y="46"/>
                </a:cubicBezTo>
                <a:cubicBezTo>
                  <a:pt x="253" y="39"/>
                  <a:pt x="233" y="36"/>
                  <a:pt x="206" y="35"/>
                </a:cubicBezTo>
                <a:cubicBezTo>
                  <a:pt x="206" y="13"/>
                  <a:pt x="206" y="13"/>
                  <a:pt x="206" y="13"/>
                </a:cubicBezTo>
                <a:cubicBezTo>
                  <a:pt x="180" y="13"/>
                  <a:pt x="180" y="13"/>
                  <a:pt x="180" y="13"/>
                </a:cubicBezTo>
                <a:cubicBezTo>
                  <a:pt x="180" y="35"/>
                  <a:pt x="180" y="35"/>
                  <a:pt x="180" y="35"/>
                </a:cubicBezTo>
                <a:cubicBezTo>
                  <a:pt x="151" y="36"/>
                  <a:pt x="129" y="40"/>
                  <a:pt x="114" y="49"/>
                </a:cubicBezTo>
                <a:cubicBezTo>
                  <a:pt x="99" y="58"/>
                  <a:pt x="92" y="69"/>
                  <a:pt x="92" y="82"/>
                </a:cubicBezTo>
                <a:cubicBezTo>
                  <a:pt x="92" y="91"/>
                  <a:pt x="95" y="100"/>
                  <a:pt x="103" y="106"/>
                </a:cubicBezTo>
                <a:cubicBezTo>
                  <a:pt x="110" y="113"/>
                  <a:pt x="119" y="118"/>
                  <a:pt x="129" y="121"/>
                </a:cubicBezTo>
                <a:cubicBezTo>
                  <a:pt x="139" y="124"/>
                  <a:pt x="156" y="127"/>
                  <a:pt x="180" y="131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2" y="168"/>
                  <a:pt x="166" y="165"/>
                  <a:pt x="162" y="162"/>
                </a:cubicBezTo>
                <a:cubicBezTo>
                  <a:pt x="158" y="158"/>
                  <a:pt x="156" y="153"/>
                  <a:pt x="153" y="146"/>
                </a:cubicBezTo>
                <a:cubicBezTo>
                  <a:pt x="81" y="151"/>
                  <a:pt x="81" y="151"/>
                  <a:pt x="81" y="151"/>
                </a:cubicBezTo>
                <a:cubicBezTo>
                  <a:pt x="83" y="158"/>
                  <a:pt x="87" y="165"/>
                  <a:pt x="91" y="170"/>
                </a:cubicBezTo>
                <a:cubicBezTo>
                  <a:pt x="95" y="175"/>
                  <a:pt x="101" y="180"/>
                  <a:pt x="109" y="184"/>
                </a:cubicBezTo>
                <a:cubicBezTo>
                  <a:pt x="117" y="189"/>
                  <a:pt x="126" y="192"/>
                  <a:pt x="137" y="195"/>
                </a:cubicBezTo>
                <a:cubicBezTo>
                  <a:pt x="148" y="197"/>
                  <a:pt x="163" y="199"/>
                  <a:pt x="180" y="200"/>
                </a:cubicBezTo>
                <a:cubicBezTo>
                  <a:pt x="180" y="221"/>
                  <a:pt x="180" y="221"/>
                  <a:pt x="180" y="221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06" y="200"/>
                  <a:pt x="206" y="200"/>
                  <a:pt x="206" y="200"/>
                </a:cubicBezTo>
                <a:cubicBezTo>
                  <a:pt x="221" y="200"/>
                  <a:pt x="233" y="198"/>
                  <a:pt x="243" y="196"/>
                </a:cubicBezTo>
                <a:cubicBezTo>
                  <a:pt x="254" y="194"/>
                  <a:pt x="263" y="191"/>
                  <a:pt x="272" y="187"/>
                </a:cubicBezTo>
                <a:cubicBezTo>
                  <a:pt x="281" y="182"/>
                  <a:pt x="288" y="177"/>
                  <a:pt x="294" y="17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77" name="Freeform 403"/>
          <p:cNvSpPr>
            <a:spLocks noEditPoints="1"/>
          </p:cNvSpPr>
          <p:nvPr/>
        </p:nvSpPr>
        <p:spPr bwMode="auto">
          <a:xfrm>
            <a:off x="8416926" y="4722814"/>
            <a:ext cx="533400" cy="500063"/>
          </a:xfrm>
          <a:custGeom>
            <a:avLst/>
            <a:gdLst>
              <a:gd name="T0" fmla="*/ 198 w 222"/>
              <a:gd name="T1" fmla="*/ 101 h 208"/>
              <a:gd name="T2" fmla="*/ 222 w 222"/>
              <a:gd name="T3" fmla="*/ 135 h 208"/>
              <a:gd name="T4" fmla="*/ 213 w 222"/>
              <a:gd name="T5" fmla="*/ 157 h 208"/>
              <a:gd name="T6" fmla="*/ 191 w 222"/>
              <a:gd name="T7" fmla="*/ 174 h 208"/>
              <a:gd name="T8" fmla="*/ 162 w 222"/>
              <a:gd name="T9" fmla="*/ 183 h 208"/>
              <a:gd name="T10" fmla="*/ 125 w 222"/>
              <a:gd name="T11" fmla="*/ 187 h 208"/>
              <a:gd name="T12" fmla="*/ 125 w 222"/>
              <a:gd name="T13" fmla="*/ 208 h 208"/>
              <a:gd name="T14" fmla="*/ 99 w 222"/>
              <a:gd name="T15" fmla="*/ 208 h 208"/>
              <a:gd name="T16" fmla="*/ 99 w 222"/>
              <a:gd name="T17" fmla="*/ 187 h 208"/>
              <a:gd name="T18" fmla="*/ 56 w 222"/>
              <a:gd name="T19" fmla="*/ 182 h 208"/>
              <a:gd name="T20" fmla="*/ 28 w 222"/>
              <a:gd name="T21" fmla="*/ 171 h 208"/>
              <a:gd name="T22" fmla="*/ 10 w 222"/>
              <a:gd name="T23" fmla="*/ 157 h 208"/>
              <a:gd name="T24" fmla="*/ 0 w 222"/>
              <a:gd name="T25" fmla="*/ 138 h 208"/>
              <a:gd name="T26" fmla="*/ 72 w 222"/>
              <a:gd name="T27" fmla="*/ 133 h 208"/>
              <a:gd name="T28" fmla="*/ 81 w 222"/>
              <a:gd name="T29" fmla="*/ 149 h 208"/>
              <a:gd name="T30" fmla="*/ 99 w 222"/>
              <a:gd name="T31" fmla="*/ 157 h 208"/>
              <a:gd name="T32" fmla="*/ 99 w 222"/>
              <a:gd name="T33" fmla="*/ 118 h 208"/>
              <a:gd name="T34" fmla="*/ 48 w 222"/>
              <a:gd name="T35" fmla="*/ 108 h 208"/>
              <a:gd name="T36" fmla="*/ 22 w 222"/>
              <a:gd name="T37" fmla="*/ 93 h 208"/>
              <a:gd name="T38" fmla="*/ 11 w 222"/>
              <a:gd name="T39" fmla="*/ 69 h 208"/>
              <a:gd name="T40" fmla="*/ 33 w 222"/>
              <a:gd name="T41" fmla="*/ 36 h 208"/>
              <a:gd name="T42" fmla="*/ 99 w 222"/>
              <a:gd name="T43" fmla="*/ 22 h 208"/>
              <a:gd name="T44" fmla="*/ 99 w 222"/>
              <a:gd name="T45" fmla="*/ 0 h 208"/>
              <a:gd name="T46" fmla="*/ 125 w 222"/>
              <a:gd name="T47" fmla="*/ 0 h 208"/>
              <a:gd name="T48" fmla="*/ 125 w 222"/>
              <a:gd name="T49" fmla="*/ 22 h 208"/>
              <a:gd name="T50" fmla="*/ 186 w 222"/>
              <a:gd name="T51" fmla="*/ 33 h 208"/>
              <a:gd name="T52" fmla="*/ 214 w 222"/>
              <a:gd name="T53" fmla="*/ 61 h 208"/>
              <a:gd name="T54" fmla="*/ 147 w 222"/>
              <a:gd name="T55" fmla="*/ 67 h 208"/>
              <a:gd name="T56" fmla="*/ 138 w 222"/>
              <a:gd name="T57" fmla="*/ 57 h 208"/>
              <a:gd name="T58" fmla="*/ 125 w 222"/>
              <a:gd name="T59" fmla="*/ 50 h 208"/>
              <a:gd name="T60" fmla="*/ 125 w 222"/>
              <a:gd name="T61" fmla="*/ 82 h 208"/>
              <a:gd name="T62" fmla="*/ 198 w 222"/>
              <a:gd name="T63" fmla="*/ 101 h 208"/>
              <a:gd name="T64" fmla="*/ 147 w 222"/>
              <a:gd name="T65" fmla="*/ 151 h 208"/>
              <a:gd name="T66" fmla="*/ 154 w 222"/>
              <a:gd name="T67" fmla="*/ 141 h 208"/>
              <a:gd name="T68" fmla="*/ 149 w 222"/>
              <a:gd name="T69" fmla="*/ 131 h 208"/>
              <a:gd name="T70" fmla="*/ 125 w 222"/>
              <a:gd name="T71" fmla="*/ 123 h 208"/>
              <a:gd name="T72" fmla="*/ 125 w 222"/>
              <a:gd name="T73" fmla="*/ 158 h 208"/>
              <a:gd name="T74" fmla="*/ 147 w 222"/>
              <a:gd name="T75" fmla="*/ 151 h 208"/>
              <a:gd name="T76" fmla="*/ 99 w 222"/>
              <a:gd name="T77" fmla="*/ 78 h 208"/>
              <a:gd name="T78" fmla="*/ 99 w 222"/>
              <a:gd name="T79" fmla="*/ 50 h 208"/>
              <a:gd name="T80" fmla="*/ 83 w 222"/>
              <a:gd name="T81" fmla="*/ 56 h 208"/>
              <a:gd name="T82" fmla="*/ 79 w 222"/>
              <a:gd name="T83" fmla="*/ 64 h 208"/>
              <a:gd name="T84" fmla="*/ 83 w 222"/>
              <a:gd name="T85" fmla="*/ 72 h 208"/>
              <a:gd name="T86" fmla="*/ 99 w 222"/>
              <a:gd name="T87" fmla="*/ 7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2" h="208">
                <a:moveTo>
                  <a:pt x="198" y="101"/>
                </a:moveTo>
                <a:cubicBezTo>
                  <a:pt x="214" y="110"/>
                  <a:pt x="222" y="121"/>
                  <a:pt x="222" y="135"/>
                </a:cubicBezTo>
                <a:cubicBezTo>
                  <a:pt x="222" y="143"/>
                  <a:pt x="219" y="150"/>
                  <a:pt x="213" y="157"/>
                </a:cubicBezTo>
                <a:cubicBezTo>
                  <a:pt x="207" y="164"/>
                  <a:pt x="200" y="169"/>
                  <a:pt x="191" y="174"/>
                </a:cubicBezTo>
                <a:cubicBezTo>
                  <a:pt x="182" y="178"/>
                  <a:pt x="173" y="181"/>
                  <a:pt x="162" y="183"/>
                </a:cubicBezTo>
                <a:cubicBezTo>
                  <a:pt x="152" y="185"/>
                  <a:pt x="140" y="187"/>
                  <a:pt x="125" y="187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82" y="186"/>
                  <a:pt x="67" y="184"/>
                  <a:pt x="56" y="182"/>
                </a:cubicBezTo>
                <a:cubicBezTo>
                  <a:pt x="45" y="179"/>
                  <a:pt x="36" y="176"/>
                  <a:pt x="28" y="171"/>
                </a:cubicBezTo>
                <a:cubicBezTo>
                  <a:pt x="20" y="167"/>
                  <a:pt x="14" y="162"/>
                  <a:pt x="10" y="157"/>
                </a:cubicBezTo>
                <a:cubicBezTo>
                  <a:pt x="6" y="152"/>
                  <a:pt x="2" y="145"/>
                  <a:pt x="0" y="138"/>
                </a:cubicBezTo>
                <a:cubicBezTo>
                  <a:pt x="72" y="133"/>
                  <a:pt x="72" y="133"/>
                  <a:pt x="72" y="133"/>
                </a:cubicBezTo>
                <a:cubicBezTo>
                  <a:pt x="75" y="140"/>
                  <a:pt x="77" y="145"/>
                  <a:pt x="81" y="149"/>
                </a:cubicBezTo>
                <a:cubicBezTo>
                  <a:pt x="85" y="152"/>
                  <a:pt x="91" y="155"/>
                  <a:pt x="99" y="157"/>
                </a:cubicBezTo>
                <a:cubicBezTo>
                  <a:pt x="99" y="118"/>
                  <a:pt x="99" y="118"/>
                  <a:pt x="99" y="118"/>
                </a:cubicBezTo>
                <a:cubicBezTo>
                  <a:pt x="75" y="114"/>
                  <a:pt x="58" y="111"/>
                  <a:pt x="48" y="108"/>
                </a:cubicBezTo>
                <a:cubicBezTo>
                  <a:pt x="38" y="105"/>
                  <a:pt x="29" y="100"/>
                  <a:pt x="22" y="93"/>
                </a:cubicBezTo>
                <a:cubicBezTo>
                  <a:pt x="14" y="87"/>
                  <a:pt x="11" y="78"/>
                  <a:pt x="11" y="69"/>
                </a:cubicBezTo>
                <a:cubicBezTo>
                  <a:pt x="11" y="56"/>
                  <a:pt x="18" y="45"/>
                  <a:pt x="33" y="36"/>
                </a:cubicBezTo>
                <a:cubicBezTo>
                  <a:pt x="48" y="27"/>
                  <a:pt x="70" y="23"/>
                  <a:pt x="99" y="22"/>
                </a:cubicBezTo>
                <a:cubicBezTo>
                  <a:pt x="99" y="0"/>
                  <a:pt x="99" y="0"/>
                  <a:pt x="99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52" y="23"/>
                  <a:pt x="172" y="26"/>
                  <a:pt x="186" y="33"/>
                </a:cubicBezTo>
                <a:cubicBezTo>
                  <a:pt x="201" y="40"/>
                  <a:pt x="210" y="49"/>
                  <a:pt x="214" y="61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4" y="62"/>
                  <a:pt x="141" y="59"/>
                  <a:pt x="138" y="57"/>
                </a:cubicBezTo>
                <a:cubicBezTo>
                  <a:pt x="136" y="55"/>
                  <a:pt x="131" y="53"/>
                  <a:pt x="125" y="50"/>
                </a:cubicBezTo>
                <a:cubicBezTo>
                  <a:pt x="125" y="82"/>
                  <a:pt x="125" y="82"/>
                  <a:pt x="125" y="82"/>
                </a:cubicBezTo>
                <a:cubicBezTo>
                  <a:pt x="161" y="88"/>
                  <a:pt x="186" y="95"/>
                  <a:pt x="198" y="101"/>
                </a:cubicBezTo>
                <a:close/>
                <a:moveTo>
                  <a:pt x="147" y="151"/>
                </a:moveTo>
                <a:cubicBezTo>
                  <a:pt x="152" y="148"/>
                  <a:pt x="154" y="145"/>
                  <a:pt x="154" y="141"/>
                </a:cubicBezTo>
                <a:cubicBezTo>
                  <a:pt x="154" y="137"/>
                  <a:pt x="152" y="134"/>
                  <a:pt x="149" y="131"/>
                </a:cubicBezTo>
                <a:cubicBezTo>
                  <a:pt x="144" y="128"/>
                  <a:pt x="137" y="125"/>
                  <a:pt x="125" y="123"/>
                </a:cubicBezTo>
                <a:cubicBezTo>
                  <a:pt x="125" y="158"/>
                  <a:pt x="125" y="158"/>
                  <a:pt x="125" y="158"/>
                </a:cubicBezTo>
                <a:cubicBezTo>
                  <a:pt x="135" y="157"/>
                  <a:pt x="143" y="155"/>
                  <a:pt x="147" y="151"/>
                </a:cubicBezTo>
                <a:close/>
                <a:moveTo>
                  <a:pt x="99" y="78"/>
                </a:moveTo>
                <a:cubicBezTo>
                  <a:pt x="99" y="50"/>
                  <a:pt x="99" y="50"/>
                  <a:pt x="99" y="50"/>
                </a:cubicBezTo>
                <a:cubicBezTo>
                  <a:pt x="91" y="51"/>
                  <a:pt x="86" y="53"/>
                  <a:pt x="83" y="56"/>
                </a:cubicBezTo>
                <a:cubicBezTo>
                  <a:pt x="80" y="58"/>
                  <a:pt x="79" y="61"/>
                  <a:pt x="79" y="64"/>
                </a:cubicBezTo>
                <a:cubicBezTo>
                  <a:pt x="79" y="67"/>
                  <a:pt x="80" y="70"/>
                  <a:pt x="83" y="72"/>
                </a:cubicBezTo>
                <a:cubicBezTo>
                  <a:pt x="86" y="75"/>
                  <a:pt x="92" y="77"/>
                  <a:pt x="99" y="78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78" name="Freeform 404"/>
          <p:cNvSpPr>
            <a:spLocks/>
          </p:cNvSpPr>
          <p:nvPr/>
        </p:nvSpPr>
        <p:spPr bwMode="auto">
          <a:xfrm>
            <a:off x="9015414" y="5186364"/>
            <a:ext cx="165100" cy="260350"/>
          </a:xfrm>
          <a:custGeom>
            <a:avLst/>
            <a:gdLst>
              <a:gd name="T0" fmla="*/ 0 w 69"/>
              <a:gd name="T1" fmla="*/ 42 h 108"/>
              <a:gd name="T2" fmla="*/ 0 w 69"/>
              <a:gd name="T3" fmla="*/ 108 h 108"/>
              <a:gd name="T4" fmla="*/ 69 w 69"/>
              <a:gd name="T5" fmla="*/ 67 h 108"/>
              <a:gd name="T6" fmla="*/ 69 w 69"/>
              <a:gd name="T7" fmla="*/ 0 h 108"/>
              <a:gd name="T8" fmla="*/ 0 w 69"/>
              <a:gd name="T9" fmla="*/ 42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8">
                <a:moveTo>
                  <a:pt x="0" y="42"/>
                </a:moveTo>
                <a:cubicBezTo>
                  <a:pt x="0" y="108"/>
                  <a:pt x="0" y="108"/>
                  <a:pt x="0" y="108"/>
                </a:cubicBezTo>
                <a:cubicBezTo>
                  <a:pt x="27" y="97"/>
                  <a:pt x="50" y="83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50" y="17"/>
                  <a:pt x="27" y="31"/>
                  <a:pt x="0" y="42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79" name="Freeform 405"/>
          <p:cNvSpPr>
            <a:spLocks/>
          </p:cNvSpPr>
          <p:nvPr/>
        </p:nvSpPr>
        <p:spPr bwMode="auto">
          <a:xfrm>
            <a:off x="8809039" y="5302251"/>
            <a:ext cx="165100" cy="196850"/>
          </a:xfrm>
          <a:custGeom>
            <a:avLst/>
            <a:gdLst>
              <a:gd name="T0" fmla="*/ 0 w 69"/>
              <a:gd name="T1" fmla="*/ 16 h 82"/>
              <a:gd name="T2" fmla="*/ 0 w 69"/>
              <a:gd name="T3" fmla="*/ 82 h 82"/>
              <a:gd name="T4" fmla="*/ 69 w 69"/>
              <a:gd name="T5" fmla="*/ 66 h 82"/>
              <a:gd name="T6" fmla="*/ 69 w 69"/>
              <a:gd name="T7" fmla="*/ 0 h 82"/>
              <a:gd name="T8" fmla="*/ 0 w 69"/>
              <a:gd name="T9" fmla="*/ 16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2">
                <a:moveTo>
                  <a:pt x="0" y="16"/>
                </a:moveTo>
                <a:cubicBezTo>
                  <a:pt x="0" y="82"/>
                  <a:pt x="0" y="82"/>
                  <a:pt x="0" y="82"/>
                </a:cubicBezTo>
                <a:cubicBezTo>
                  <a:pt x="25" y="79"/>
                  <a:pt x="48" y="74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48" y="7"/>
                  <a:pt x="25" y="12"/>
                  <a:pt x="0" y="16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80" name="Freeform 406"/>
          <p:cNvSpPr>
            <a:spLocks/>
          </p:cNvSpPr>
          <p:nvPr/>
        </p:nvSpPr>
        <p:spPr bwMode="auto">
          <a:xfrm>
            <a:off x="8397876" y="5303839"/>
            <a:ext cx="168275" cy="196850"/>
          </a:xfrm>
          <a:custGeom>
            <a:avLst/>
            <a:gdLst>
              <a:gd name="T0" fmla="*/ 0 w 70"/>
              <a:gd name="T1" fmla="*/ 0 h 82"/>
              <a:gd name="T2" fmla="*/ 0 w 70"/>
              <a:gd name="T3" fmla="*/ 66 h 82"/>
              <a:gd name="T4" fmla="*/ 70 w 70"/>
              <a:gd name="T5" fmla="*/ 82 h 82"/>
              <a:gd name="T6" fmla="*/ 70 w 70"/>
              <a:gd name="T7" fmla="*/ 15 h 82"/>
              <a:gd name="T8" fmla="*/ 0 w 70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8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22" y="73"/>
                  <a:pt x="45" y="79"/>
                  <a:pt x="70" y="82"/>
                </a:cubicBezTo>
                <a:cubicBezTo>
                  <a:pt x="70" y="15"/>
                  <a:pt x="70" y="15"/>
                  <a:pt x="70" y="15"/>
                </a:cubicBezTo>
                <a:cubicBezTo>
                  <a:pt x="45" y="12"/>
                  <a:pt x="22" y="7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81" name="Freeform 407"/>
          <p:cNvSpPr>
            <a:spLocks/>
          </p:cNvSpPr>
          <p:nvPr/>
        </p:nvSpPr>
        <p:spPr bwMode="auto">
          <a:xfrm>
            <a:off x="8604251" y="5341939"/>
            <a:ext cx="165100" cy="166688"/>
          </a:xfrm>
          <a:custGeom>
            <a:avLst/>
            <a:gdLst>
              <a:gd name="T0" fmla="*/ 33 w 69"/>
              <a:gd name="T1" fmla="*/ 2 h 69"/>
              <a:gd name="T2" fmla="*/ 0 w 69"/>
              <a:gd name="T3" fmla="*/ 1 h 69"/>
              <a:gd name="T4" fmla="*/ 0 w 69"/>
              <a:gd name="T5" fmla="*/ 67 h 69"/>
              <a:gd name="T6" fmla="*/ 33 w 69"/>
              <a:gd name="T7" fmla="*/ 69 h 69"/>
              <a:gd name="T8" fmla="*/ 69 w 69"/>
              <a:gd name="T9" fmla="*/ 67 h 69"/>
              <a:gd name="T10" fmla="*/ 69 w 69"/>
              <a:gd name="T11" fmla="*/ 0 h 69"/>
              <a:gd name="T12" fmla="*/ 33 w 69"/>
              <a:gd name="T13" fmla="*/ 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" h="69">
                <a:moveTo>
                  <a:pt x="33" y="2"/>
                </a:moveTo>
                <a:cubicBezTo>
                  <a:pt x="22" y="2"/>
                  <a:pt x="11" y="2"/>
                  <a:pt x="0" y="1"/>
                </a:cubicBezTo>
                <a:cubicBezTo>
                  <a:pt x="0" y="67"/>
                  <a:pt x="0" y="67"/>
                  <a:pt x="0" y="67"/>
                </a:cubicBezTo>
                <a:cubicBezTo>
                  <a:pt x="11" y="68"/>
                  <a:pt x="22" y="69"/>
                  <a:pt x="33" y="69"/>
                </a:cubicBezTo>
                <a:cubicBezTo>
                  <a:pt x="45" y="69"/>
                  <a:pt x="57" y="68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57" y="1"/>
                  <a:pt x="45" y="2"/>
                  <a:pt x="33" y="2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82" name="Freeform 408"/>
          <p:cNvSpPr>
            <a:spLocks/>
          </p:cNvSpPr>
          <p:nvPr/>
        </p:nvSpPr>
        <p:spPr bwMode="auto">
          <a:xfrm>
            <a:off x="8193089" y="5192714"/>
            <a:ext cx="165100" cy="255588"/>
          </a:xfrm>
          <a:custGeom>
            <a:avLst/>
            <a:gdLst>
              <a:gd name="T0" fmla="*/ 0 w 69"/>
              <a:gd name="T1" fmla="*/ 0 h 106"/>
              <a:gd name="T2" fmla="*/ 0 w 69"/>
              <a:gd name="T3" fmla="*/ 66 h 106"/>
              <a:gd name="T4" fmla="*/ 69 w 69"/>
              <a:gd name="T5" fmla="*/ 106 h 106"/>
              <a:gd name="T6" fmla="*/ 69 w 69"/>
              <a:gd name="T7" fmla="*/ 40 h 106"/>
              <a:gd name="T8" fmla="*/ 0 w 69"/>
              <a:gd name="T9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6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19" y="82"/>
                  <a:pt x="42" y="96"/>
                  <a:pt x="69" y="106"/>
                </a:cubicBezTo>
                <a:cubicBezTo>
                  <a:pt x="69" y="40"/>
                  <a:pt x="69" y="40"/>
                  <a:pt x="69" y="40"/>
                </a:cubicBezTo>
                <a:cubicBezTo>
                  <a:pt x="42" y="29"/>
                  <a:pt x="19" y="16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83" name="Freeform 409"/>
          <p:cNvSpPr>
            <a:spLocks/>
          </p:cNvSpPr>
          <p:nvPr/>
        </p:nvSpPr>
        <p:spPr bwMode="auto">
          <a:xfrm>
            <a:off x="8077201" y="4975226"/>
            <a:ext cx="77788" cy="341313"/>
          </a:xfrm>
          <a:custGeom>
            <a:avLst/>
            <a:gdLst>
              <a:gd name="T0" fmla="*/ 0 w 32"/>
              <a:gd name="T1" fmla="*/ 0 h 142"/>
              <a:gd name="T2" fmla="*/ 0 w 32"/>
              <a:gd name="T3" fmla="*/ 67 h 142"/>
              <a:gd name="T4" fmla="*/ 32 w 32"/>
              <a:gd name="T5" fmla="*/ 142 h 142"/>
              <a:gd name="T6" fmla="*/ 32 w 32"/>
              <a:gd name="T7" fmla="*/ 75 h 142"/>
              <a:gd name="T8" fmla="*/ 0 w 32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14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0" y="94"/>
                  <a:pt x="12" y="119"/>
                  <a:pt x="32" y="142"/>
                </a:cubicBezTo>
                <a:cubicBezTo>
                  <a:pt x="32" y="75"/>
                  <a:pt x="32" y="75"/>
                  <a:pt x="32" y="75"/>
                </a:cubicBezTo>
                <a:cubicBezTo>
                  <a:pt x="12" y="53"/>
                  <a:pt x="0" y="27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84" name="Freeform 410"/>
          <p:cNvSpPr>
            <a:spLocks/>
          </p:cNvSpPr>
          <p:nvPr/>
        </p:nvSpPr>
        <p:spPr bwMode="auto">
          <a:xfrm>
            <a:off x="9220201" y="4975226"/>
            <a:ext cx="69850" cy="333375"/>
          </a:xfrm>
          <a:custGeom>
            <a:avLst/>
            <a:gdLst>
              <a:gd name="T0" fmla="*/ 29 w 29"/>
              <a:gd name="T1" fmla="*/ 0 h 139"/>
              <a:gd name="T2" fmla="*/ 0 w 29"/>
              <a:gd name="T3" fmla="*/ 72 h 139"/>
              <a:gd name="T4" fmla="*/ 0 w 29"/>
              <a:gd name="T5" fmla="*/ 139 h 139"/>
              <a:gd name="T6" fmla="*/ 29 w 29"/>
              <a:gd name="T7" fmla="*/ 67 h 139"/>
              <a:gd name="T8" fmla="*/ 29 w 29"/>
              <a:gd name="T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39">
                <a:moveTo>
                  <a:pt x="29" y="0"/>
                </a:moveTo>
                <a:cubicBezTo>
                  <a:pt x="29" y="26"/>
                  <a:pt x="19" y="50"/>
                  <a:pt x="0" y="72"/>
                </a:cubicBezTo>
                <a:cubicBezTo>
                  <a:pt x="0" y="139"/>
                  <a:pt x="0" y="139"/>
                  <a:pt x="0" y="139"/>
                </a:cubicBezTo>
                <a:cubicBezTo>
                  <a:pt x="19" y="117"/>
                  <a:pt x="29" y="93"/>
                  <a:pt x="29" y="67"/>
                </a:cubicBezTo>
                <a:lnTo>
                  <a:pt x="29" y="0"/>
                </a:ln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412"/>
          <p:cNvSpPr>
            <a:spLocks/>
          </p:cNvSpPr>
          <p:nvPr/>
        </p:nvSpPr>
        <p:spPr bwMode="auto">
          <a:xfrm>
            <a:off x="8358188" y="5289551"/>
            <a:ext cx="39688" cy="173038"/>
          </a:xfrm>
          <a:custGeom>
            <a:avLst/>
            <a:gdLst>
              <a:gd name="T0" fmla="*/ 0 w 16"/>
              <a:gd name="T1" fmla="*/ 0 h 72"/>
              <a:gd name="T2" fmla="*/ 0 w 16"/>
              <a:gd name="T3" fmla="*/ 66 h 72"/>
              <a:gd name="T4" fmla="*/ 16 w 16"/>
              <a:gd name="T5" fmla="*/ 72 h 72"/>
              <a:gd name="T6" fmla="*/ 16 w 16"/>
              <a:gd name="T7" fmla="*/ 6 h 72"/>
              <a:gd name="T8" fmla="*/ 0 w 16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5" y="69"/>
                  <a:pt x="11" y="70"/>
                  <a:pt x="16" y="72"/>
                </a:cubicBezTo>
                <a:cubicBezTo>
                  <a:pt x="16" y="6"/>
                  <a:pt x="16" y="6"/>
                  <a:pt x="16" y="6"/>
                </a:cubicBezTo>
                <a:cubicBezTo>
                  <a:pt x="11" y="4"/>
                  <a:pt x="5" y="2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413"/>
          <p:cNvSpPr>
            <a:spLocks/>
          </p:cNvSpPr>
          <p:nvPr/>
        </p:nvSpPr>
        <p:spPr bwMode="auto">
          <a:xfrm>
            <a:off x="9180513" y="5148263"/>
            <a:ext cx="39688" cy="198438"/>
          </a:xfrm>
          <a:custGeom>
            <a:avLst/>
            <a:gdLst>
              <a:gd name="T0" fmla="*/ 0 w 16"/>
              <a:gd name="T1" fmla="*/ 16 h 83"/>
              <a:gd name="T2" fmla="*/ 0 w 16"/>
              <a:gd name="T3" fmla="*/ 83 h 83"/>
              <a:gd name="T4" fmla="*/ 16 w 16"/>
              <a:gd name="T5" fmla="*/ 67 h 83"/>
              <a:gd name="T6" fmla="*/ 16 w 16"/>
              <a:gd name="T7" fmla="*/ 0 h 83"/>
              <a:gd name="T8" fmla="*/ 0 w 16"/>
              <a:gd name="T9" fmla="*/ 1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3">
                <a:moveTo>
                  <a:pt x="0" y="16"/>
                </a:moveTo>
                <a:cubicBezTo>
                  <a:pt x="0" y="83"/>
                  <a:pt x="0" y="83"/>
                  <a:pt x="0" y="83"/>
                </a:cubicBezTo>
                <a:cubicBezTo>
                  <a:pt x="6" y="78"/>
                  <a:pt x="11" y="72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6"/>
                  <a:pt x="6" y="11"/>
                  <a:pt x="0" y="16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414"/>
          <p:cNvSpPr>
            <a:spLocks/>
          </p:cNvSpPr>
          <p:nvPr/>
        </p:nvSpPr>
        <p:spPr bwMode="auto">
          <a:xfrm>
            <a:off x="8974138" y="5287963"/>
            <a:ext cx="41275" cy="173038"/>
          </a:xfrm>
          <a:custGeom>
            <a:avLst/>
            <a:gdLst>
              <a:gd name="T0" fmla="*/ 0 w 17"/>
              <a:gd name="T1" fmla="*/ 6 h 72"/>
              <a:gd name="T2" fmla="*/ 0 w 17"/>
              <a:gd name="T3" fmla="*/ 72 h 72"/>
              <a:gd name="T4" fmla="*/ 17 w 17"/>
              <a:gd name="T5" fmla="*/ 66 h 72"/>
              <a:gd name="T6" fmla="*/ 17 w 17"/>
              <a:gd name="T7" fmla="*/ 0 h 72"/>
              <a:gd name="T8" fmla="*/ 0 w 17"/>
              <a:gd name="T9" fmla="*/ 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72">
                <a:moveTo>
                  <a:pt x="0" y="6"/>
                </a:moveTo>
                <a:cubicBezTo>
                  <a:pt x="0" y="72"/>
                  <a:pt x="0" y="72"/>
                  <a:pt x="0" y="72"/>
                </a:cubicBezTo>
                <a:cubicBezTo>
                  <a:pt x="6" y="70"/>
                  <a:pt x="11" y="68"/>
                  <a:pt x="17" y="66"/>
                </a:cubicBezTo>
                <a:cubicBezTo>
                  <a:pt x="17" y="0"/>
                  <a:pt x="17" y="0"/>
                  <a:pt x="17" y="0"/>
                </a:cubicBezTo>
                <a:cubicBezTo>
                  <a:pt x="11" y="2"/>
                  <a:pt x="6" y="4"/>
                  <a:pt x="0" y="6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415"/>
          <p:cNvSpPr>
            <a:spLocks/>
          </p:cNvSpPr>
          <p:nvPr/>
        </p:nvSpPr>
        <p:spPr bwMode="auto">
          <a:xfrm>
            <a:off x="8154988" y="5154613"/>
            <a:ext cx="38100" cy="196850"/>
          </a:xfrm>
          <a:custGeom>
            <a:avLst/>
            <a:gdLst>
              <a:gd name="T0" fmla="*/ 0 w 16"/>
              <a:gd name="T1" fmla="*/ 0 h 82"/>
              <a:gd name="T2" fmla="*/ 0 w 16"/>
              <a:gd name="T3" fmla="*/ 67 h 82"/>
              <a:gd name="T4" fmla="*/ 16 w 16"/>
              <a:gd name="T5" fmla="*/ 82 h 82"/>
              <a:gd name="T6" fmla="*/ 16 w 16"/>
              <a:gd name="T7" fmla="*/ 16 h 82"/>
              <a:gd name="T8" fmla="*/ 0 w 16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5" y="72"/>
                  <a:pt x="10" y="77"/>
                  <a:pt x="16" y="82"/>
                </a:cubicBezTo>
                <a:cubicBezTo>
                  <a:pt x="16" y="16"/>
                  <a:pt x="16" y="16"/>
                  <a:pt x="16" y="16"/>
                </a:cubicBezTo>
                <a:cubicBezTo>
                  <a:pt x="10" y="11"/>
                  <a:pt x="5" y="6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416"/>
          <p:cNvSpPr>
            <a:spLocks/>
          </p:cNvSpPr>
          <p:nvPr/>
        </p:nvSpPr>
        <p:spPr bwMode="auto">
          <a:xfrm>
            <a:off x="8769351" y="5340351"/>
            <a:ext cx="39688" cy="163513"/>
          </a:xfrm>
          <a:custGeom>
            <a:avLst/>
            <a:gdLst>
              <a:gd name="T0" fmla="*/ 0 w 16"/>
              <a:gd name="T1" fmla="*/ 1 h 68"/>
              <a:gd name="T2" fmla="*/ 0 w 16"/>
              <a:gd name="T3" fmla="*/ 68 h 68"/>
              <a:gd name="T4" fmla="*/ 16 w 16"/>
              <a:gd name="T5" fmla="*/ 66 h 68"/>
              <a:gd name="T6" fmla="*/ 16 w 16"/>
              <a:gd name="T7" fmla="*/ 0 h 68"/>
              <a:gd name="T8" fmla="*/ 0 w 16"/>
              <a:gd name="T9" fmla="*/ 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8">
                <a:moveTo>
                  <a:pt x="0" y="1"/>
                </a:moveTo>
                <a:cubicBezTo>
                  <a:pt x="0" y="68"/>
                  <a:pt x="0" y="68"/>
                  <a:pt x="0" y="68"/>
                </a:cubicBezTo>
                <a:cubicBezTo>
                  <a:pt x="5" y="67"/>
                  <a:pt x="11" y="67"/>
                  <a:pt x="16" y="66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0"/>
                  <a:pt x="5" y="1"/>
                  <a:pt x="0" y="1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417"/>
          <p:cNvSpPr>
            <a:spLocks/>
          </p:cNvSpPr>
          <p:nvPr/>
        </p:nvSpPr>
        <p:spPr bwMode="auto">
          <a:xfrm>
            <a:off x="8566151" y="5340351"/>
            <a:ext cx="38100" cy="163513"/>
          </a:xfrm>
          <a:custGeom>
            <a:avLst/>
            <a:gdLst>
              <a:gd name="T0" fmla="*/ 0 w 16"/>
              <a:gd name="T1" fmla="*/ 0 h 68"/>
              <a:gd name="T2" fmla="*/ 0 w 16"/>
              <a:gd name="T3" fmla="*/ 67 h 68"/>
              <a:gd name="T4" fmla="*/ 16 w 16"/>
              <a:gd name="T5" fmla="*/ 68 h 68"/>
              <a:gd name="T6" fmla="*/ 16 w 16"/>
              <a:gd name="T7" fmla="*/ 2 h 68"/>
              <a:gd name="T8" fmla="*/ 0 w 16"/>
              <a:gd name="T9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8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5" y="67"/>
                  <a:pt x="10" y="68"/>
                  <a:pt x="16" y="68"/>
                </a:cubicBezTo>
                <a:cubicBezTo>
                  <a:pt x="16" y="2"/>
                  <a:pt x="16" y="2"/>
                  <a:pt x="16" y="2"/>
                </a:cubicBezTo>
                <a:cubicBezTo>
                  <a:pt x="10" y="1"/>
                  <a:pt x="5" y="1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418"/>
          <p:cNvSpPr>
            <a:spLocks noEditPoints="1"/>
          </p:cNvSpPr>
          <p:nvPr/>
        </p:nvSpPr>
        <p:spPr bwMode="auto">
          <a:xfrm>
            <a:off x="8072438" y="4406901"/>
            <a:ext cx="1212850" cy="746125"/>
          </a:xfrm>
          <a:custGeom>
            <a:avLst/>
            <a:gdLst>
              <a:gd name="T0" fmla="*/ 252 w 504"/>
              <a:gd name="T1" fmla="*/ 0 h 310"/>
              <a:gd name="T2" fmla="*/ 504 w 504"/>
              <a:gd name="T3" fmla="*/ 155 h 310"/>
              <a:gd name="T4" fmla="*/ 252 w 504"/>
              <a:gd name="T5" fmla="*/ 310 h 310"/>
              <a:gd name="T6" fmla="*/ 0 w 504"/>
              <a:gd name="T7" fmla="*/ 155 h 310"/>
              <a:gd name="T8" fmla="*/ 252 w 504"/>
              <a:gd name="T9" fmla="*/ 0 h 310"/>
              <a:gd name="T10" fmla="*/ 252 w 504"/>
              <a:gd name="T11" fmla="*/ 273 h 310"/>
              <a:gd name="T12" fmla="*/ 444 w 504"/>
              <a:gd name="T13" fmla="*/ 155 h 310"/>
              <a:gd name="T14" fmla="*/ 252 w 504"/>
              <a:gd name="T15" fmla="*/ 37 h 310"/>
              <a:gd name="T16" fmla="*/ 60 w 504"/>
              <a:gd name="T17" fmla="*/ 155 h 310"/>
              <a:gd name="T18" fmla="*/ 252 w 504"/>
              <a:gd name="T19" fmla="*/ 273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4" h="310">
                <a:moveTo>
                  <a:pt x="252" y="0"/>
                </a:moveTo>
                <a:cubicBezTo>
                  <a:pt x="391" y="0"/>
                  <a:pt x="504" y="69"/>
                  <a:pt x="504" y="155"/>
                </a:cubicBezTo>
                <a:cubicBezTo>
                  <a:pt x="504" y="240"/>
                  <a:pt x="391" y="310"/>
                  <a:pt x="252" y="310"/>
                </a:cubicBezTo>
                <a:cubicBezTo>
                  <a:pt x="113" y="310"/>
                  <a:pt x="0" y="240"/>
                  <a:pt x="0" y="155"/>
                </a:cubicBezTo>
                <a:cubicBezTo>
                  <a:pt x="0" y="69"/>
                  <a:pt x="113" y="0"/>
                  <a:pt x="252" y="0"/>
                </a:cubicBezTo>
                <a:close/>
                <a:moveTo>
                  <a:pt x="252" y="273"/>
                </a:moveTo>
                <a:cubicBezTo>
                  <a:pt x="358" y="273"/>
                  <a:pt x="444" y="220"/>
                  <a:pt x="444" y="155"/>
                </a:cubicBezTo>
                <a:cubicBezTo>
                  <a:pt x="444" y="90"/>
                  <a:pt x="358" y="37"/>
                  <a:pt x="252" y="37"/>
                </a:cubicBezTo>
                <a:cubicBezTo>
                  <a:pt x="146" y="37"/>
                  <a:pt x="60" y="90"/>
                  <a:pt x="60" y="155"/>
                </a:cubicBezTo>
                <a:cubicBezTo>
                  <a:pt x="60" y="220"/>
                  <a:pt x="146" y="273"/>
                  <a:pt x="252" y="273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419"/>
          <p:cNvSpPr>
            <a:spLocks noEditPoints="1"/>
          </p:cNvSpPr>
          <p:nvPr/>
        </p:nvSpPr>
        <p:spPr bwMode="auto">
          <a:xfrm>
            <a:off x="8599488" y="4648201"/>
            <a:ext cx="182563" cy="258763"/>
          </a:xfrm>
          <a:custGeom>
            <a:avLst/>
            <a:gdLst>
              <a:gd name="T0" fmla="*/ 5 w 76"/>
              <a:gd name="T1" fmla="*/ 5 h 108"/>
              <a:gd name="T2" fmla="*/ 21 w 76"/>
              <a:gd name="T3" fmla="*/ 0 h 108"/>
              <a:gd name="T4" fmla="*/ 21 w 76"/>
              <a:gd name="T5" fmla="*/ 28 h 108"/>
              <a:gd name="T6" fmla="*/ 5 w 76"/>
              <a:gd name="T7" fmla="*/ 22 h 108"/>
              <a:gd name="T8" fmla="*/ 0 w 76"/>
              <a:gd name="T9" fmla="*/ 14 h 108"/>
              <a:gd name="T10" fmla="*/ 5 w 76"/>
              <a:gd name="T11" fmla="*/ 5 h 108"/>
              <a:gd name="T12" fmla="*/ 47 w 76"/>
              <a:gd name="T13" fmla="*/ 108 h 108"/>
              <a:gd name="T14" fmla="*/ 69 w 76"/>
              <a:gd name="T15" fmla="*/ 101 h 108"/>
              <a:gd name="T16" fmla="*/ 76 w 76"/>
              <a:gd name="T17" fmla="*/ 90 h 108"/>
              <a:gd name="T18" fmla="*/ 70 w 76"/>
              <a:gd name="T19" fmla="*/ 81 h 108"/>
              <a:gd name="T20" fmla="*/ 47 w 76"/>
              <a:gd name="T21" fmla="*/ 73 h 108"/>
              <a:gd name="T22" fmla="*/ 47 w 76"/>
              <a:gd name="T23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6" h="108">
                <a:moveTo>
                  <a:pt x="5" y="5"/>
                </a:moveTo>
                <a:cubicBezTo>
                  <a:pt x="8" y="3"/>
                  <a:pt x="13" y="1"/>
                  <a:pt x="21" y="0"/>
                </a:cubicBezTo>
                <a:cubicBezTo>
                  <a:pt x="21" y="28"/>
                  <a:pt x="21" y="28"/>
                  <a:pt x="21" y="28"/>
                </a:cubicBezTo>
                <a:cubicBezTo>
                  <a:pt x="13" y="26"/>
                  <a:pt x="8" y="24"/>
                  <a:pt x="5" y="22"/>
                </a:cubicBezTo>
                <a:cubicBezTo>
                  <a:pt x="2" y="20"/>
                  <a:pt x="0" y="17"/>
                  <a:pt x="0" y="14"/>
                </a:cubicBezTo>
                <a:cubicBezTo>
                  <a:pt x="0" y="10"/>
                  <a:pt x="2" y="8"/>
                  <a:pt x="5" y="5"/>
                </a:cubicBezTo>
                <a:close/>
                <a:moveTo>
                  <a:pt x="47" y="108"/>
                </a:moveTo>
                <a:cubicBezTo>
                  <a:pt x="57" y="107"/>
                  <a:pt x="64" y="104"/>
                  <a:pt x="69" y="101"/>
                </a:cubicBezTo>
                <a:cubicBezTo>
                  <a:pt x="74" y="98"/>
                  <a:pt x="76" y="94"/>
                  <a:pt x="76" y="90"/>
                </a:cubicBezTo>
                <a:cubicBezTo>
                  <a:pt x="76" y="87"/>
                  <a:pt x="74" y="84"/>
                  <a:pt x="70" y="81"/>
                </a:cubicBezTo>
                <a:cubicBezTo>
                  <a:pt x="66" y="78"/>
                  <a:pt x="59" y="75"/>
                  <a:pt x="47" y="73"/>
                </a:cubicBezTo>
                <a:lnTo>
                  <a:pt x="47" y="108"/>
                </a:ln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420"/>
          <p:cNvSpPr>
            <a:spLocks noEditPoints="1"/>
          </p:cNvSpPr>
          <p:nvPr/>
        </p:nvSpPr>
        <p:spPr bwMode="auto">
          <a:xfrm>
            <a:off x="8216901" y="4495801"/>
            <a:ext cx="923925" cy="568325"/>
          </a:xfrm>
          <a:custGeom>
            <a:avLst/>
            <a:gdLst>
              <a:gd name="T0" fmla="*/ 192 w 384"/>
              <a:gd name="T1" fmla="*/ 0 h 236"/>
              <a:gd name="T2" fmla="*/ 384 w 384"/>
              <a:gd name="T3" fmla="*/ 118 h 236"/>
              <a:gd name="T4" fmla="*/ 192 w 384"/>
              <a:gd name="T5" fmla="*/ 236 h 236"/>
              <a:gd name="T6" fmla="*/ 0 w 384"/>
              <a:gd name="T7" fmla="*/ 118 h 236"/>
              <a:gd name="T8" fmla="*/ 192 w 384"/>
              <a:gd name="T9" fmla="*/ 0 h 236"/>
              <a:gd name="T10" fmla="*/ 294 w 384"/>
              <a:gd name="T11" fmla="*/ 170 h 236"/>
              <a:gd name="T12" fmla="*/ 303 w 384"/>
              <a:gd name="T13" fmla="*/ 148 h 236"/>
              <a:gd name="T14" fmla="*/ 278 w 384"/>
              <a:gd name="T15" fmla="*/ 114 h 236"/>
              <a:gd name="T16" fmla="*/ 206 w 384"/>
              <a:gd name="T17" fmla="*/ 95 h 236"/>
              <a:gd name="T18" fmla="*/ 206 w 384"/>
              <a:gd name="T19" fmla="*/ 63 h 236"/>
              <a:gd name="T20" fmla="*/ 219 w 384"/>
              <a:gd name="T21" fmla="*/ 69 h 236"/>
              <a:gd name="T22" fmla="*/ 228 w 384"/>
              <a:gd name="T23" fmla="*/ 80 h 236"/>
              <a:gd name="T24" fmla="*/ 295 w 384"/>
              <a:gd name="T25" fmla="*/ 74 h 236"/>
              <a:gd name="T26" fmla="*/ 267 w 384"/>
              <a:gd name="T27" fmla="*/ 46 h 236"/>
              <a:gd name="T28" fmla="*/ 206 w 384"/>
              <a:gd name="T29" fmla="*/ 34 h 236"/>
              <a:gd name="T30" fmla="*/ 206 w 384"/>
              <a:gd name="T31" fmla="*/ 13 h 236"/>
              <a:gd name="T32" fmla="*/ 180 w 384"/>
              <a:gd name="T33" fmla="*/ 13 h 236"/>
              <a:gd name="T34" fmla="*/ 180 w 384"/>
              <a:gd name="T35" fmla="*/ 34 h 236"/>
              <a:gd name="T36" fmla="*/ 114 w 384"/>
              <a:gd name="T37" fmla="*/ 49 h 236"/>
              <a:gd name="T38" fmla="*/ 91 w 384"/>
              <a:gd name="T39" fmla="*/ 82 h 236"/>
              <a:gd name="T40" fmla="*/ 102 w 384"/>
              <a:gd name="T41" fmla="*/ 106 h 236"/>
              <a:gd name="T42" fmla="*/ 129 w 384"/>
              <a:gd name="T43" fmla="*/ 120 h 236"/>
              <a:gd name="T44" fmla="*/ 180 w 384"/>
              <a:gd name="T45" fmla="*/ 131 h 236"/>
              <a:gd name="T46" fmla="*/ 180 w 384"/>
              <a:gd name="T47" fmla="*/ 170 h 236"/>
              <a:gd name="T48" fmla="*/ 162 w 384"/>
              <a:gd name="T49" fmla="*/ 161 h 236"/>
              <a:gd name="T50" fmla="*/ 153 w 384"/>
              <a:gd name="T51" fmla="*/ 146 h 236"/>
              <a:gd name="T52" fmla="*/ 81 w 384"/>
              <a:gd name="T53" fmla="*/ 151 h 236"/>
              <a:gd name="T54" fmla="*/ 91 w 384"/>
              <a:gd name="T55" fmla="*/ 170 h 236"/>
              <a:gd name="T56" fmla="*/ 109 w 384"/>
              <a:gd name="T57" fmla="*/ 184 h 236"/>
              <a:gd name="T58" fmla="*/ 137 w 384"/>
              <a:gd name="T59" fmla="*/ 195 h 236"/>
              <a:gd name="T60" fmla="*/ 180 w 384"/>
              <a:gd name="T61" fmla="*/ 200 h 236"/>
              <a:gd name="T62" fmla="*/ 180 w 384"/>
              <a:gd name="T63" fmla="*/ 221 h 236"/>
              <a:gd name="T64" fmla="*/ 206 w 384"/>
              <a:gd name="T65" fmla="*/ 221 h 236"/>
              <a:gd name="T66" fmla="*/ 206 w 384"/>
              <a:gd name="T67" fmla="*/ 200 h 236"/>
              <a:gd name="T68" fmla="*/ 243 w 384"/>
              <a:gd name="T69" fmla="*/ 196 h 236"/>
              <a:gd name="T70" fmla="*/ 272 w 384"/>
              <a:gd name="T71" fmla="*/ 186 h 236"/>
              <a:gd name="T72" fmla="*/ 294 w 384"/>
              <a:gd name="T73" fmla="*/ 17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4" h="236">
                <a:moveTo>
                  <a:pt x="192" y="0"/>
                </a:moveTo>
                <a:cubicBezTo>
                  <a:pt x="298" y="0"/>
                  <a:pt x="384" y="53"/>
                  <a:pt x="384" y="118"/>
                </a:cubicBezTo>
                <a:cubicBezTo>
                  <a:pt x="384" y="183"/>
                  <a:pt x="298" y="236"/>
                  <a:pt x="192" y="236"/>
                </a:cubicBezTo>
                <a:cubicBezTo>
                  <a:pt x="86" y="236"/>
                  <a:pt x="0" y="183"/>
                  <a:pt x="0" y="118"/>
                </a:cubicBezTo>
                <a:cubicBezTo>
                  <a:pt x="0" y="53"/>
                  <a:pt x="86" y="0"/>
                  <a:pt x="192" y="0"/>
                </a:cubicBezTo>
                <a:close/>
                <a:moveTo>
                  <a:pt x="294" y="170"/>
                </a:moveTo>
                <a:cubicBezTo>
                  <a:pt x="300" y="163"/>
                  <a:pt x="303" y="156"/>
                  <a:pt x="303" y="148"/>
                </a:cubicBezTo>
                <a:cubicBezTo>
                  <a:pt x="303" y="134"/>
                  <a:pt x="295" y="123"/>
                  <a:pt x="278" y="114"/>
                </a:cubicBezTo>
                <a:cubicBezTo>
                  <a:pt x="266" y="107"/>
                  <a:pt x="242" y="101"/>
                  <a:pt x="206" y="95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12" y="65"/>
                  <a:pt x="217" y="67"/>
                  <a:pt x="219" y="69"/>
                </a:cubicBezTo>
                <a:cubicBezTo>
                  <a:pt x="222" y="71"/>
                  <a:pt x="225" y="75"/>
                  <a:pt x="228" y="80"/>
                </a:cubicBezTo>
                <a:cubicBezTo>
                  <a:pt x="295" y="74"/>
                  <a:pt x="295" y="74"/>
                  <a:pt x="295" y="74"/>
                </a:cubicBezTo>
                <a:cubicBezTo>
                  <a:pt x="290" y="62"/>
                  <a:pt x="281" y="53"/>
                  <a:pt x="267" y="46"/>
                </a:cubicBezTo>
                <a:cubicBezTo>
                  <a:pt x="253" y="39"/>
                  <a:pt x="233" y="35"/>
                  <a:pt x="206" y="34"/>
                </a:cubicBezTo>
                <a:cubicBezTo>
                  <a:pt x="206" y="13"/>
                  <a:pt x="206" y="13"/>
                  <a:pt x="206" y="13"/>
                </a:cubicBezTo>
                <a:cubicBezTo>
                  <a:pt x="180" y="13"/>
                  <a:pt x="180" y="13"/>
                  <a:pt x="180" y="13"/>
                </a:cubicBezTo>
                <a:cubicBezTo>
                  <a:pt x="180" y="34"/>
                  <a:pt x="180" y="34"/>
                  <a:pt x="180" y="34"/>
                </a:cubicBezTo>
                <a:cubicBezTo>
                  <a:pt x="150" y="35"/>
                  <a:pt x="128" y="40"/>
                  <a:pt x="114" y="49"/>
                </a:cubicBezTo>
                <a:cubicBezTo>
                  <a:pt x="99" y="58"/>
                  <a:pt x="91" y="69"/>
                  <a:pt x="91" y="82"/>
                </a:cubicBezTo>
                <a:cubicBezTo>
                  <a:pt x="91" y="91"/>
                  <a:pt x="95" y="99"/>
                  <a:pt x="102" y="106"/>
                </a:cubicBezTo>
                <a:cubicBezTo>
                  <a:pt x="110" y="113"/>
                  <a:pt x="118" y="117"/>
                  <a:pt x="129" y="120"/>
                </a:cubicBezTo>
                <a:cubicBezTo>
                  <a:pt x="139" y="123"/>
                  <a:pt x="156" y="127"/>
                  <a:pt x="180" y="131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1" y="167"/>
                  <a:pt x="165" y="165"/>
                  <a:pt x="162" y="161"/>
                </a:cubicBezTo>
                <a:cubicBezTo>
                  <a:pt x="158" y="158"/>
                  <a:pt x="155" y="153"/>
                  <a:pt x="153" y="146"/>
                </a:cubicBezTo>
                <a:cubicBezTo>
                  <a:pt x="81" y="151"/>
                  <a:pt x="81" y="151"/>
                  <a:pt x="81" y="151"/>
                </a:cubicBezTo>
                <a:cubicBezTo>
                  <a:pt x="83" y="158"/>
                  <a:pt x="86" y="164"/>
                  <a:pt x="91" y="170"/>
                </a:cubicBezTo>
                <a:cubicBezTo>
                  <a:pt x="95" y="175"/>
                  <a:pt x="101" y="180"/>
                  <a:pt x="109" y="184"/>
                </a:cubicBezTo>
                <a:cubicBezTo>
                  <a:pt x="117" y="189"/>
                  <a:pt x="126" y="192"/>
                  <a:pt x="137" y="195"/>
                </a:cubicBezTo>
                <a:cubicBezTo>
                  <a:pt x="148" y="197"/>
                  <a:pt x="162" y="199"/>
                  <a:pt x="180" y="200"/>
                </a:cubicBezTo>
                <a:cubicBezTo>
                  <a:pt x="180" y="221"/>
                  <a:pt x="180" y="221"/>
                  <a:pt x="180" y="221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06" y="200"/>
                  <a:pt x="206" y="200"/>
                  <a:pt x="206" y="200"/>
                </a:cubicBezTo>
                <a:cubicBezTo>
                  <a:pt x="221" y="199"/>
                  <a:pt x="233" y="198"/>
                  <a:pt x="243" y="196"/>
                </a:cubicBezTo>
                <a:cubicBezTo>
                  <a:pt x="253" y="194"/>
                  <a:pt x="263" y="191"/>
                  <a:pt x="272" y="186"/>
                </a:cubicBezTo>
                <a:cubicBezTo>
                  <a:pt x="281" y="182"/>
                  <a:pt x="288" y="176"/>
                  <a:pt x="294" y="17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421"/>
          <p:cNvSpPr>
            <a:spLocks noEditPoints="1"/>
          </p:cNvSpPr>
          <p:nvPr/>
        </p:nvSpPr>
        <p:spPr bwMode="auto">
          <a:xfrm>
            <a:off x="8412163" y="4527551"/>
            <a:ext cx="533400" cy="500063"/>
          </a:xfrm>
          <a:custGeom>
            <a:avLst/>
            <a:gdLst>
              <a:gd name="T0" fmla="*/ 197 w 222"/>
              <a:gd name="T1" fmla="*/ 101 h 208"/>
              <a:gd name="T2" fmla="*/ 222 w 222"/>
              <a:gd name="T3" fmla="*/ 135 h 208"/>
              <a:gd name="T4" fmla="*/ 213 w 222"/>
              <a:gd name="T5" fmla="*/ 157 h 208"/>
              <a:gd name="T6" fmla="*/ 191 w 222"/>
              <a:gd name="T7" fmla="*/ 173 h 208"/>
              <a:gd name="T8" fmla="*/ 162 w 222"/>
              <a:gd name="T9" fmla="*/ 183 h 208"/>
              <a:gd name="T10" fmla="*/ 125 w 222"/>
              <a:gd name="T11" fmla="*/ 187 h 208"/>
              <a:gd name="T12" fmla="*/ 125 w 222"/>
              <a:gd name="T13" fmla="*/ 208 h 208"/>
              <a:gd name="T14" fmla="*/ 99 w 222"/>
              <a:gd name="T15" fmla="*/ 208 h 208"/>
              <a:gd name="T16" fmla="*/ 99 w 222"/>
              <a:gd name="T17" fmla="*/ 187 h 208"/>
              <a:gd name="T18" fmla="*/ 56 w 222"/>
              <a:gd name="T19" fmla="*/ 182 h 208"/>
              <a:gd name="T20" fmla="*/ 28 w 222"/>
              <a:gd name="T21" fmla="*/ 171 h 208"/>
              <a:gd name="T22" fmla="*/ 10 w 222"/>
              <a:gd name="T23" fmla="*/ 157 h 208"/>
              <a:gd name="T24" fmla="*/ 0 w 222"/>
              <a:gd name="T25" fmla="*/ 138 h 208"/>
              <a:gd name="T26" fmla="*/ 72 w 222"/>
              <a:gd name="T27" fmla="*/ 133 h 208"/>
              <a:gd name="T28" fmla="*/ 81 w 222"/>
              <a:gd name="T29" fmla="*/ 148 h 208"/>
              <a:gd name="T30" fmla="*/ 99 w 222"/>
              <a:gd name="T31" fmla="*/ 157 h 208"/>
              <a:gd name="T32" fmla="*/ 99 w 222"/>
              <a:gd name="T33" fmla="*/ 118 h 208"/>
              <a:gd name="T34" fmla="*/ 48 w 222"/>
              <a:gd name="T35" fmla="*/ 107 h 208"/>
              <a:gd name="T36" fmla="*/ 21 w 222"/>
              <a:gd name="T37" fmla="*/ 93 h 208"/>
              <a:gd name="T38" fmla="*/ 10 w 222"/>
              <a:gd name="T39" fmla="*/ 69 h 208"/>
              <a:gd name="T40" fmla="*/ 33 w 222"/>
              <a:gd name="T41" fmla="*/ 36 h 208"/>
              <a:gd name="T42" fmla="*/ 99 w 222"/>
              <a:gd name="T43" fmla="*/ 21 h 208"/>
              <a:gd name="T44" fmla="*/ 99 w 222"/>
              <a:gd name="T45" fmla="*/ 0 h 208"/>
              <a:gd name="T46" fmla="*/ 125 w 222"/>
              <a:gd name="T47" fmla="*/ 0 h 208"/>
              <a:gd name="T48" fmla="*/ 125 w 222"/>
              <a:gd name="T49" fmla="*/ 21 h 208"/>
              <a:gd name="T50" fmla="*/ 186 w 222"/>
              <a:gd name="T51" fmla="*/ 33 h 208"/>
              <a:gd name="T52" fmla="*/ 214 w 222"/>
              <a:gd name="T53" fmla="*/ 61 h 208"/>
              <a:gd name="T54" fmla="*/ 147 w 222"/>
              <a:gd name="T55" fmla="*/ 67 h 208"/>
              <a:gd name="T56" fmla="*/ 138 w 222"/>
              <a:gd name="T57" fmla="*/ 56 h 208"/>
              <a:gd name="T58" fmla="*/ 125 w 222"/>
              <a:gd name="T59" fmla="*/ 50 h 208"/>
              <a:gd name="T60" fmla="*/ 125 w 222"/>
              <a:gd name="T61" fmla="*/ 82 h 208"/>
              <a:gd name="T62" fmla="*/ 197 w 222"/>
              <a:gd name="T63" fmla="*/ 101 h 208"/>
              <a:gd name="T64" fmla="*/ 147 w 222"/>
              <a:gd name="T65" fmla="*/ 151 h 208"/>
              <a:gd name="T66" fmla="*/ 154 w 222"/>
              <a:gd name="T67" fmla="*/ 140 h 208"/>
              <a:gd name="T68" fmla="*/ 148 w 222"/>
              <a:gd name="T69" fmla="*/ 131 h 208"/>
              <a:gd name="T70" fmla="*/ 125 w 222"/>
              <a:gd name="T71" fmla="*/ 123 h 208"/>
              <a:gd name="T72" fmla="*/ 125 w 222"/>
              <a:gd name="T73" fmla="*/ 158 h 208"/>
              <a:gd name="T74" fmla="*/ 147 w 222"/>
              <a:gd name="T75" fmla="*/ 151 h 208"/>
              <a:gd name="T76" fmla="*/ 99 w 222"/>
              <a:gd name="T77" fmla="*/ 78 h 208"/>
              <a:gd name="T78" fmla="*/ 99 w 222"/>
              <a:gd name="T79" fmla="*/ 50 h 208"/>
              <a:gd name="T80" fmla="*/ 83 w 222"/>
              <a:gd name="T81" fmla="*/ 55 h 208"/>
              <a:gd name="T82" fmla="*/ 78 w 222"/>
              <a:gd name="T83" fmla="*/ 64 h 208"/>
              <a:gd name="T84" fmla="*/ 83 w 222"/>
              <a:gd name="T85" fmla="*/ 72 h 208"/>
              <a:gd name="T86" fmla="*/ 99 w 222"/>
              <a:gd name="T87" fmla="*/ 7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2" h="208">
                <a:moveTo>
                  <a:pt x="197" y="101"/>
                </a:moveTo>
                <a:cubicBezTo>
                  <a:pt x="214" y="110"/>
                  <a:pt x="222" y="121"/>
                  <a:pt x="222" y="135"/>
                </a:cubicBezTo>
                <a:cubicBezTo>
                  <a:pt x="222" y="143"/>
                  <a:pt x="219" y="150"/>
                  <a:pt x="213" y="157"/>
                </a:cubicBezTo>
                <a:cubicBezTo>
                  <a:pt x="207" y="163"/>
                  <a:pt x="200" y="169"/>
                  <a:pt x="191" y="173"/>
                </a:cubicBezTo>
                <a:cubicBezTo>
                  <a:pt x="182" y="178"/>
                  <a:pt x="172" y="181"/>
                  <a:pt x="162" y="183"/>
                </a:cubicBezTo>
                <a:cubicBezTo>
                  <a:pt x="152" y="185"/>
                  <a:pt x="140" y="186"/>
                  <a:pt x="125" y="187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81" y="186"/>
                  <a:pt x="67" y="184"/>
                  <a:pt x="56" y="182"/>
                </a:cubicBezTo>
                <a:cubicBezTo>
                  <a:pt x="45" y="179"/>
                  <a:pt x="36" y="176"/>
                  <a:pt x="28" y="171"/>
                </a:cubicBezTo>
                <a:cubicBezTo>
                  <a:pt x="20" y="167"/>
                  <a:pt x="14" y="162"/>
                  <a:pt x="10" y="157"/>
                </a:cubicBezTo>
                <a:cubicBezTo>
                  <a:pt x="5" y="151"/>
                  <a:pt x="2" y="145"/>
                  <a:pt x="0" y="138"/>
                </a:cubicBezTo>
                <a:cubicBezTo>
                  <a:pt x="72" y="133"/>
                  <a:pt x="72" y="133"/>
                  <a:pt x="72" y="133"/>
                </a:cubicBezTo>
                <a:cubicBezTo>
                  <a:pt x="74" y="140"/>
                  <a:pt x="77" y="145"/>
                  <a:pt x="81" y="148"/>
                </a:cubicBezTo>
                <a:cubicBezTo>
                  <a:pt x="84" y="152"/>
                  <a:pt x="90" y="154"/>
                  <a:pt x="99" y="157"/>
                </a:cubicBezTo>
                <a:cubicBezTo>
                  <a:pt x="99" y="118"/>
                  <a:pt x="99" y="118"/>
                  <a:pt x="99" y="118"/>
                </a:cubicBezTo>
                <a:cubicBezTo>
                  <a:pt x="75" y="114"/>
                  <a:pt x="58" y="110"/>
                  <a:pt x="48" y="107"/>
                </a:cubicBezTo>
                <a:cubicBezTo>
                  <a:pt x="37" y="104"/>
                  <a:pt x="29" y="100"/>
                  <a:pt x="21" y="93"/>
                </a:cubicBezTo>
                <a:cubicBezTo>
                  <a:pt x="14" y="86"/>
                  <a:pt x="10" y="78"/>
                  <a:pt x="10" y="69"/>
                </a:cubicBezTo>
                <a:cubicBezTo>
                  <a:pt x="10" y="56"/>
                  <a:pt x="18" y="45"/>
                  <a:pt x="33" y="36"/>
                </a:cubicBezTo>
                <a:cubicBezTo>
                  <a:pt x="47" y="27"/>
                  <a:pt x="69" y="22"/>
                  <a:pt x="99" y="21"/>
                </a:cubicBezTo>
                <a:cubicBezTo>
                  <a:pt x="99" y="0"/>
                  <a:pt x="99" y="0"/>
                  <a:pt x="99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21"/>
                  <a:pt x="125" y="21"/>
                  <a:pt x="125" y="21"/>
                </a:cubicBezTo>
                <a:cubicBezTo>
                  <a:pt x="152" y="22"/>
                  <a:pt x="172" y="26"/>
                  <a:pt x="186" y="33"/>
                </a:cubicBezTo>
                <a:cubicBezTo>
                  <a:pt x="200" y="40"/>
                  <a:pt x="209" y="49"/>
                  <a:pt x="214" y="61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4" y="62"/>
                  <a:pt x="141" y="58"/>
                  <a:pt x="138" y="56"/>
                </a:cubicBezTo>
                <a:cubicBezTo>
                  <a:pt x="136" y="54"/>
                  <a:pt x="131" y="52"/>
                  <a:pt x="125" y="50"/>
                </a:cubicBezTo>
                <a:cubicBezTo>
                  <a:pt x="125" y="82"/>
                  <a:pt x="125" y="82"/>
                  <a:pt x="125" y="82"/>
                </a:cubicBezTo>
                <a:cubicBezTo>
                  <a:pt x="161" y="88"/>
                  <a:pt x="185" y="94"/>
                  <a:pt x="197" y="101"/>
                </a:cubicBezTo>
                <a:close/>
                <a:moveTo>
                  <a:pt x="147" y="151"/>
                </a:moveTo>
                <a:cubicBezTo>
                  <a:pt x="152" y="148"/>
                  <a:pt x="154" y="144"/>
                  <a:pt x="154" y="140"/>
                </a:cubicBezTo>
                <a:cubicBezTo>
                  <a:pt x="154" y="137"/>
                  <a:pt x="152" y="134"/>
                  <a:pt x="148" y="131"/>
                </a:cubicBezTo>
                <a:cubicBezTo>
                  <a:pt x="144" y="128"/>
                  <a:pt x="137" y="125"/>
                  <a:pt x="125" y="123"/>
                </a:cubicBezTo>
                <a:cubicBezTo>
                  <a:pt x="125" y="158"/>
                  <a:pt x="125" y="158"/>
                  <a:pt x="125" y="158"/>
                </a:cubicBezTo>
                <a:cubicBezTo>
                  <a:pt x="135" y="157"/>
                  <a:pt x="142" y="154"/>
                  <a:pt x="147" y="151"/>
                </a:cubicBezTo>
                <a:close/>
                <a:moveTo>
                  <a:pt x="99" y="78"/>
                </a:moveTo>
                <a:cubicBezTo>
                  <a:pt x="99" y="50"/>
                  <a:pt x="99" y="50"/>
                  <a:pt x="99" y="50"/>
                </a:cubicBezTo>
                <a:cubicBezTo>
                  <a:pt x="91" y="51"/>
                  <a:pt x="86" y="53"/>
                  <a:pt x="83" y="55"/>
                </a:cubicBezTo>
                <a:cubicBezTo>
                  <a:pt x="80" y="58"/>
                  <a:pt x="78" y="60"/>
                  <a:pt x="78" y="64"/>
                </a:cubicBezTo>
                <a:cubicBezTo>
                  <a:pt x="78" y="67"/>
                  <a:pt x="80" y="70"/>
                  <a:pt x="83" y="72"/>
                </a:cubicBezTo>
                <a:cubicBezTo>
                  <a:pt x="86" y="74"/>
                  <a:pt x="91" y="76"/>
                  <a:pt x="99" y="78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422"/>
          <p:cNvSpPr>
            <a:spLocks/>
          </p:cNvSpPr>
          <p:nvPr/>
        </p:nvSpPr>
        <p:spPr bwMode="auto">
          <a:xfrm>
            <a:off x="9007476" y="4991101"/>
            <a:ext cx="168275" cy="260350"/>
          </a:xfrm>
          <a:custGeom>
            <a:avLst/>
            <a:gdLst>
              <a:gd name="T0" fmla="*/ 0 w 70"/>
              <a:gd name="T1" fmla="*/ 42 h 108"/>
              <a:gd name="T2" fmla="*/ 0 w 70"/>
              <a:gd name="T3" fmla="*/ 108 h 108"/>
              <a:gd name="T4" fmla="*/ 70 w 70"/>
              <a:gd name="T5" fmla="*/ 67 h 108"/>
              <a:gd name="T6" fmla="*/ 70 w 70"/>
              <a:gd name="T7" fmla="*/ 0 h 108"/>
              <a:gd name="T8" fmla="*/ 0 w 70"/>
              <a:gd name="T9" fmla="*/ 42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108">
                <a:moveTo>
                  <a:pt x="0" y="42"/>
                </a:moveTo>
                <a:cubicBezTo>
                  <a:pt x="0" y="108"/>
                  <a:pt x="0" y="108"/>
                  <a:pt x="0" y="108"/>
                </a:cubicBezTo>
                <a:cubicBezTo>
                  <a:pt x="28" y="97"/>
                  <a:pt x="51" y="83"/>
                  <a:pt x="70" y="67"/>
                </a:cubicBezTo>
                <a:cubicBezTo>
                  <a:pt x="70" y="0"/>
                  <a:pt x="70" y="0"/>
                  <a:pt x="70" y="0"/>
                </a:cubicBezTo>
                <a:cubicBezTo>
                  <a:pt x="51" y="17"/>
                  <a:pt x="28" y="31"/>
                  <a:pt x="0" y="42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423"/>
          <p:cNvSpPr>
            <a:spLocks/>
          </p:cNvSpPr>
          <p:nvPr/>
        </p:nvSpPr>
        <p:spPr bwMode="auto">
          <a:xfrm>
            <a:off x="8804276" y="5106988"/>
            <a:ext cx="165100" cy="196850"/>
          </a:xfrm>
          <a:custGeom>
            <a:avLst/>
            <a:gdLst>
              <a:gd name="T0" fmla="*/ 0 w 69"/>
              <a:gd name="T1" fmla="*/ 15 h 82"/>
              <a:gd name="T2" fmla="*/ 0 w 69"/>
              <a:gd name="T3" fmla="*/ 82 h 82"/>
              <a:gd name="T4" fmla="*/ 69 w 69"/>
              <a:gd name="T5" fmla="*/ 66 h 82"/>
              <a:gd name="T6" fmla="*/ 69 w 69"/>
              <a:gd name="T7" fmla="*/ 0 h 82"/>
              <a:gd name="T8" fmla="*/ 0 w 69"/>
              <a:gd name="T9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2">
                <a:moveTo>
                  <a:pt x="0" y="15"/>
                </a:moveTo>
                <a:cubicBezTo>
                  <a:pt x="0" y="82"/>
                  <a:pt x="0" y="82"/>
                  <a:pt x="0" y="82"/>
                </a:cubicBezTo>
                <a:cubicBezTo>
                  <a:pt x="25" y="79"/>
                  <a:pt x="48" y="73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48" y="7"/>
                  <a:pt x="25" y="12"/>
                  <a:pt x="0" y="15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424"/>
          <p:cNvSpPr>
            <a:spLocks/>
          </p:cNvSpPr>
          <p:nvPr/>
        </p:nvSpPr>
        <p:spPr bwMode="auto">
          <a:xfrm>
            <a:off x="8393113" y="5108576"/>
            <a:ext cx="165100" cy="195263"/>
          </a:xfrm>
          <a:custGeom>
            <a:avLst/>
            <a:gdLst>
              <a:gd name="T0" fmla="*/ 0 w 69"/>
              <a:gd name="T1" fmla="*/ 0 h 81"/>
              <a:gd name="T2" fmla="*/ 0 w 69"/>
              <a:gd name="T3" fmla="*/ 66 h 81"/>
              <a:gd name="T4" fmla="*/ 69 w 69"/>
              <a:gd name="T5" fmla="*/ 81 h 81"/>
              <a:gd name="T6" fmla="*/ 69 w 69"/>
              <a:gd name="T7" fmla="*/ 15 h 81"/>
              <a:gd name="T8" fmla="*/ 0 w 69"/>
              <a:gd name="T9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1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22" y="73"/>
                  <a:pt x="45" y="78"/>
                  <a:pt x="69" y="81"/>
                </a:cubicBezTo>
                <a:cubicBezTo>
                  <a:pt x="69" y="15"/>
                  <a:pt x="69" y="15"/>
                  <a:pt x="69" y="15"/>
                </a:cubicBezTo>
                <a:cubicBezTo>
                  <a:pt x="45" y="12"/>
                  <a:pt x="22" y="7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96" name="Freeform 425"/>
          <p:cNvSpPr>
            <a:spLocks/>
          </p:cNvSpPr>
          <p:nvPr/>
        </p:nvSpPr>
        <p:spPr bwMode="auto">
          <a:xfrm>
            <a:off x="8599488" y="5148263"/>
            <a:ext cx="165100" cy="163513"/>
          </a:xfrm>
          <a:custGeom>
            <a:avLst/>
            <a:gdLst>
              <a:gd name="T0" fmla="*/ 33 w 69"/>
              <a:gd name="T1" fmla="*/ 2 h 68"/>
              <a:gd name="T2" fmla="*/ 0 w 69"/>
              <a:gd name="T3" fmla="*/ 0 h 68"/>
              <a:gd name="T4" fmla="*/ 0 w 69"/>
              <a:gd name="T5" fmla="*/ 67 h 68"/>
              <a:gd name="T6" fmla="*/ 33 w 69"/>
              <a:gd name="T7" fmla="*/ 68 h 68"/>
              <a:gd name="T8" fmla="*/ 69 w 69"/>
              <a:gd name="T9" fmla="*/ 67 h 68"/>
              <a:gd name="T10" fmla="*/ 69 w 69"/>
              <a:gd name="T11" fmla="*/ 0 h 68"/>
              <a:gd name="T12" fmla="*/ 33 w 69"/>
              <a:gd name="T13" fmla="*/ 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" h="68">
                <a:moveTo>
                  <a:pt x="33" y="2"/>
                </a:moveTo>
                <a:cubicBezTo>
                  <a:pt x="21" y="2"/>
                  <a:pt x="10" y="1"/>
                  <a:pt x="0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10" y="68"/>
                  <a:pt x="21" y="68"/>
                  <a:pt x="33" y="68"/>
                </a:cubicBezTo>
                <a:cubicBezTo>
                  <a:pt x="45" y="68"/>
                  <a:pt x="57" y="68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57" y="1"/>
                  <a:pt x="45" y="2"/>
                  <a:pt x="33" y="2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97" name="Freeform 426"/>
          <p:cNvSpPr>
            <a:spLocks/>
          </p:cNvSpPr>
          <p:nvPr/>
        </p:nvSpPr>
        <p:spPr bwMode="auto">
          <a:xfrm>
            <a:off x="8188326" y="4999038"/>
            <a:ext cx="165100" cy="254000"/>
          </a:xfrm>
          <a:custGeom>
            <a:avLst/>
            <a:gdLst>
              <a:gd name="T0" fmla="*/ 0 w 69"/>
              <a:gd name="T1" fmla="*/ 0 h 106"/>
              <a:gd name="T2" fmla="*/ 0 w 69"/>
              <a:gd name="T3" fmla="*/ 66 h 106"/>
              <a:gd name="T4" fmla="*/ 69 w 69"/>
              <a:gd name="T5" fmla="*/ 106 h 106"/>
              <a:gd name="T6" fmla="*/ 69 w 69"/>
              <a:gd name="T7" fmla="*/ 40 h 106"/>
              <a:gd name="T8" fmla="*/ 0 w 69"/>
              <a:gd name="T9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6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18" y="82"/>
                  <a:pt x="42" y="96"/>
                  <a:pt x="69" y="106"/>
                </a:cubicBezTo>
                <a:cubicBezTo>
                  <a:pt x="69" y="40"/>
                  <a:pt x="69" y="40"/>
                  <a:pt x="69" y="40"/>
                </a:cubicBezTo>
                <a:cubicBezTo>
                  <a:pt x="42" y="29"/>
                  <a:pt x="18" y="16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98" name="Freeform 427"/>
          <p:cNvSpPr>
            <a:spLocks/>
          </p:cNvSpPr>
          <p:nvPr/>
        </p:nvSpPr>
        <p:spPr bwMode="auto">
          <a:xfrm>
            <a:off x="8072438" y="4779963"/>
            <a:ext cx="74613" cy="338138"/>
          </a:xfrm>
          <a:custGeom>
            <a:avLst/>
            <a:gdLst>
              <a:gd name="T0" fmla="*/ 0 w 31"/>
              <a:gd name="T1" fmla="*/ 0 h 141"/>
              <a:gd name="T2" fmla="*/ 0 w 31"/>
              <a:gd name="T3" fmla="*/ 66 h 141"/>
              <a:gd name="T4" fmla="*/ 31 w 31"/>
              <a:gd name="T5" fmla="*/ 141 h 141"/>
              <a:gd name="T6" fmla="*/ 31 w 31"/>
              <a:gd name="T7" fmla="*/ 75 h 141"/>
              <a:gd name="T8" fmla="*/ 0 w 31"/>
              <a:gd name="T9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141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0" y="94"/>
                  <a:pt x="11" y="119"/>
                  <a:pt x="31" y="141"/>
                </a:cubicBezTo>
                <a:cubicBezTo>
                  <a:pt x="31" y="75"/>
                  <a:pt x="31" y="75"/>
                  <a:pt x="31" y="75"/>
                </a:cubicBezTo>
                <a:cubicBezTo>
                  <a:pt x="11" y="53"/>
                  <a:pt x="0" y="27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99" name="Freeform 428"/>
          <p:cNvSpPr>
            <a:spLocks/>
          </p:cNvSpPr>
          <p:nvPr/>
        </p:nvSpPr>
        <p:spPr bwMode="auto">
          <a:xfrm>
            <a:off x="9215438" y="4779963"/>
            <a:ext cx="69850" cy="331788"/>
          </a:xfrm>
          <a:custGeom>
            <a:avLst/>
            <a:gdLst>
              <a:gd name="T0" fmla="*/ 29 w 29"/>
              <a:gd name="T1" fmla="*/ 0 h 138"/>
              <a:gd name="T2" fmla="*/ 0 w 29"/>
              <a:gd name="T3" fmla="*/ 72 h 138"/>
              <a:gd name="T4" fmla="*/ 0 w 29"/>
              <a:gd name="T5" fmla="*/ 138 h 138"/>
              <a:gd name="T6" fmla="*/ 29 w 29"/>
              <a:gd name="T7" fmla="*/ 66 h 138"/>
              <a:gd name="T8" fmla="*/ 29 w 29"/>
              <a:gd name="T9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38">
                <a:moveTo>
                  <a:pt x="29" y="0"/>
                </a:moveTo>
                <a:cubicBezTo>
                  <a:pt x="29" y="26"/>
                  <a:pt x="18" y="50"/>
                  <a:pt x="0" y="72"/>
                </a:cubicBezTo>
                <a:cubicBezTo>
                  <a:pt x="0" y="138"/>
                  <a:pt x="0" y="138"/>
                  <a:pt x="0" y="138"/>
                </a:cubicBezTo>
                <a:cubicBezTo>
                  <a:pt x="18" y="117"/>
                  <a:pt x="29" y="92"/>
                  <a:pt x="29" y="66"/>
                </a:cubicBezTo>
                <a:lnTo>
                  <a:pt x="29" y="0"/>
                </a:ln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00" name="Freeform 429"/>
          <p:cNvSpPr>
            <a:spLocks/>
          </p:cNvSpPr>
          <p:nvPr/>
        </p:nvSpPr>
        <p:spPr bwMode="auto">
          <a:xfrm>
            <a:off x="8353426" y="5094288"/>
            <a:ext cx="39688" cy="173038"/>
          </a:xfrm>
          <a:custGeom>
            <a:avLst/>
            <a:gdLst>
              <a:gd name="T0" fmla="*/ 0 w 16"/>
              <a:gd name="T1" fmla="*/ 0 h 72"/>
              <a:gd name="T2" fmla="*/ 0 w 16"/>
              <a:gd name="T3" fmla="*/ 66 h 72"/>
              <a:gd name="T4" fmla="*/ 16 w 16"/>
              <a:gd name="T5" fmla="*/ 72 h 72"/>
              <a:gd name="T6" fmla="*/ 16 w 16"/>
              <a:gd name="T7" fmla="*/ 6 h 72"/>
              <a:gd name="T8" fmla="*/ 0 w 16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5" y="68"/>
                  <a:pt x="11" y="70"/>
                  <a:pt x="16" y="72"/>
                </a:cubicBezTo>
                <a:cubicBezTo>
                  <a:pt x="16" y="6"/>
                  <a:pt x="16" y="6"/>
                  <a:pt x="16" y="6"/>
                </a:cubicBezTo>
                <a:cubicBezTo>
                  <a:pt x="11" y="4"/>
                  <a:pt x="5" y="2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03" name="Freeform 430"/>
          <p:cNvSpPr>
            <a:spLocks/>
          </p:cNvSpPr>
          <p:nvPr/>
        </p:nvSpPr>
        <p:spPr bwMode="auto">
          <a:xfrm>
            <a:off x="9175751" y="4953001"/>
            <a:ext cx="39688" cy="200025"/>
          </a:xfrm>
          <a:custGeom>
            <a:avLst/>
            <a:gdLst>
              <a:gd name="T0" fmla="*/ 0 w 16"/>
              <a:gd name="T1" fmla="*/ 16 h 83"/>
              <a:gd name="T2" fmla="*/ 0 w 16"/>
              <a:gd name="T3" fmla="*/ 83 h 83"/>
              <a:gd name="T4" fmla="*/ 16 w 16"/>
              <a:gd name="T5" fmla="*/ 66 h 83"/>
              <a:gd name="T6" fmla="*/ 16 w 16"/>
              <a:gd name="T7" fmla="*/ 0 h 83"/>
              <a:gd name="T8" fmla="*/ 0 w 16"/>
              <a:gd name="T9" fmla="*/ 1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3">
                <a:moveTo>
                  <a:pt x="0" y="16"/>
                </a:moveTo>
                <a:cubicBezTo>
                  <a:pt x="0" y="83"/>
                  <a:pt x="0" y="83"/>
                  <a:pt x="0" y="83"/>
                </a:cubicBezTo>
                <a:cubicBezTo>
                  <a:pt x="6" y="77"/>
                  <a:pt x="11" y="72"/>
                  <a:pt x="16" y="66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5"/>
                  <a:pt x="6" y="11"/>
                  <a:pt x="0" y="16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04" name="Freeform 431"/>
          <p:cNvSpPr>
            <a:spLocks/>
          </p:cNvSpPr>
          <p:nvPr/>
        </p:nvSpPr>
        <p:spPr bwMode="auto">
          <a:xfrm>
            <a:off x="8969376" y="5092701"/>
            <a:ext cx="38100" cy="173038"/>
          </a:xfrm>
          <a:custGeom>
            <a:avLst/>
            <a:gdLst>
              <a:gd name="T0" fmla="*/ 0 w 16"/>
              <a:gd name="T1" fmla="*/ 6 h 72"/>
              <a:gd name="T2" fmla="*/ 0 w 16"/>
              <a:gd name="T3" fmla="*/ 72 h 72"/>
              <a:gd name="T4" fmla="*/ 16 w 16"/>
              <a:gd name="T5" fmla="*/ 66 h 72"/>
              <a:gd name="T6" fmla="*/ 16 w 16"/>
              <a:gd name="T7" fmla="*/ 0 h 72"/>
              <a:gd name="T8" fmla="*/ 0 w 16"/>
              <a:gd name="T9" fmla="*/ 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2">
                <a:moveTo>
                  <a:pt x="0" y="6"/>
                </a:moveTo>
                <a:cubicBezTo>
                  <a:pt x="0" y="72"/>
                  <a:pt x="0" y="72"/>
                  <a:pt x="0" y="72"/>
                </a:cubicBezTo>
                <a:cubicBezTo>
                  <a:pt x="6" y="70"/>
                  <a:pt x="11" y="68"/>
                  <a:pt x="16" y="66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2"/>
                  <a:pt x="6" y="4"/>
                  <a:pt x="0" y="6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05" name="Freeform 432"/>
          <p:cNvSpPr>
            <a:spLocks/>
          </p:cNvSpPr>
          <p:nvPr/>
        </p:nvSpPr>
        <p:spPr bwMode="auto">
          <a:xfrm>
            <a:off x="8147051" y="4960938"/>
            <a:ext cx="41275" cy="196850"/>
          </a:xfrm>
          <a:custGeom>
            <a:avLst/>
            <a:gdLst>
              <a:gd name="T0" fmla="*/ 0 w 17"/>
              <a:gd name="T1" fmla="*/ 0 h 82"/>
              <a:gd name="T2" fmla="*/ 0 w 17"/>
              <a:gd name="T3" fmla="*/ 66 h 82"/>
              <a:gd name="T4" fmla="*/ 17 w 17"/>
              <a:gd name="T5" fmla="*/ 82 h 82"/>
              <a:gd name="T6" fmla="*/ 17 w 17"/>
              <a:gd name="T7" fmla="*/ 16 h 82"/>
              <a:gd name="T8" fmla="*/ 0 w 17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8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5" y="72"/>
                  <a:pt x="11" y="77"/>
                  <a:pt x="17" y="82"/>
                </a:cubicBezTo>
                <a:cubicBezTo>
                  <a:pt x="17" y="16"/>
                  <a:pt x="17" y="16"/>
                  <a:pt x="17" y="16"/>
                </a:cubicBezTo>
                <a:cubicBezTo>
                  <a:pt x="11" y="11"/>
                  <a:pt x="5" y="5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06" name="Freeform 433"/>
          <p:cNvSpPr>
            <a:spLocks/>
          </p:cNvSpPr>
          <p:nvPr/>
        </p:nvSpPr>
        <p:spPr bwMode="auto">
          <a:xfrm>
            <a:off x="8764588" y="5143501"/>
            <a:ext cx="39688" cy="165100"/>
          </a:xfrm>
          <a:custGeom>
            <a:avLst/>
            <a:gdLst>
              <a:gd name="T0" fmla="*/ 0 w 16"/>
              <a:gd name="T1" fmla="*/ 2 h 69"/>
              <a:gd name="T2" fmla="*/ 0 w 16"/>
              <a:gd name="T3" fmla="*/ 69 h 69"/>
              <a:gd name="T4" fmla="*/ 16 w 16"/>
              <a:gd name="T5" fmla="*/ 67 h 69"/>
              <a:gd name="T6" fmla="*/ 16 w 16"/>
              <a:gd name="T7" fmla="*/ 0 h 69"/>
              <a:gd name="T8" fmla="*/ 0 w 16"/>
              <a:gd name="T9" fmla="*/ 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9">
                <a:moveTo>
                  <a:pt x="0" y="2"/>
                </a:moveTo>
                <a:cubicBezTo>
                  <a:pt x="0" y="69"/>
                  <a:pt x="0" y="69"/>
                  <a:pt x="0" y="69"/>
                </a:cubicBezTo>
                <a:cubicBezTo>
                  <a:pt x="5" y="68"/>
                  <a:pt x="11" y="68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1"/>
                  <a:pt x="5" y="2"/>
                  <a:pt x="0" y="2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07" name="Freeform 434"/>
          <p:cNvSpPr>
            <a:spLocks/>
          </p:cNvSpPr>
          <p:nvPr/>
        </p:nvSpPr>
        <p:spPr bwMode="auto">
          <a:xfrm>
            <a:off x="8558213" y="5145088"/>
            <a:ext cx="41275" cy="163513"/>
          </a:xfrm>
          <a:custGeom>
            <a:avLst/>
            <a:gdLst>
              <a:gd name="T0" fmla="*/ 0 w 17"/>
              <a:gd name="T1" fmla="*/ 0 h 68"/>
              <a:gd name="T2" fmla="*/ 0 w 17"/>
              <a:gd name="T3" fmla="*/ 66 h 68"/>
              <a:gd name="T4" fmla="*/ 17 w 17"/>
              <a:gd name="T5" fmla="*/ 68 h 68"/>
              <a:gd name="T6" fmla="*/ 17 w 17"/>
              <a:gd name="T7" fmla="*/ 1 h 68"/>
              <a:gd name="T8" fmla="*/ 0 w 17"/>
              <a:gd name="T9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68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6" y="67"/>
                  <a:pt x="11" y="68"/>
                  <a:pt x="17" y="68"/>
                </a:cubicBezTo>
                <a:cubicBezTo>
                  <a:pt x="17" y="1"/>
                  <a:pt x="17" y="1"/>
                  <a:pt x="17" y="1"/>
                </a:cubicBezTo>
                <a:cubicBezTo>
                  <a:pt x="11" y="1"/>
                  <a:pt x="6" y="0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08" name="Freeform 435"/>
          <p:cNvSpPr>
            <a:spLocks noEditPoints="1"/>
          </p:cNvSpPr>
          <p:nvPr/>
        </p:nvSpPr>
        <p:spPr bwMode="auto">
          <a:xfrm>
            <a:off x="8135938" y="4135438"/>
            <a:ext cx="1211263" cy="746125"/>
          </a:xfrm>
          <a:custGeom>
            <a:avLst/>
            <a:gdLst>
              <a:gd name="T0" fmla="*/ 252 w 504"/>
              <a:gd name="T1" fmla="*/ 0 h 310"/>
              <a:gd name="T2" fmla="*/ 504 w 504"/>
              <a:gd name="T3" fmla="*/ 155 h 310"/>
              <a:gd name="T4" fmla="*/ 252 w 504"/>
              <a:gd name="T5" fmla="*/ 310 h 310"/>
              <a:gd name="T6" fmla="*/ 0 w 504"/>
              <a:gd name="T7" fmla="*/ 155 h 310"/>
              <a:gd name="T8" fmla="*/ 252 w 504"/>
              <a:gd name="T9" fmla="*/ 0 h 310"/>
              <a:gd name="T10" fmla="*/ 252 w 504"/>
              <a:gd name="T11" fmla="*/ 273 h 310"/>
              <a:gd name="T12" fmla="*/ 444 w 504"/>
              <a:gd name="T13" fmla="*/ 155 h 310"/>
              <a:gd name="T14" fmla="*/ 252 w 504"/>
              <a:gd name="T15" fmla="*/ 37 h 310"/>
              <a:gd name="T16" fmla="*/ 60 w 504"/>
              <a:gd name="T17" fmla="*/ 155 h 310"/>
              <a:gd name="T18" fmla="*/ 252 w 504"/>
              <a:gd name="T19" fmla="*/ 273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4" h="310">
                <a:moveTo>
                  <a:pt x="252" y="0"/>
                </a:moveTo>
                <a:cubicBezTo>
                  <a:pt x="391" y="0"/>
                  <a:pt x="504" y="69"/>
                  <a:pt x="504" y="155"/>
                </a:cubicBezTo>
                <a:cubicBezTo>
                  <a:pt x="504" y="241"/>
                  <a:pt x="391" y="310"/>
                  <a:pt x="252" y="310"/>
                </a:cubicBezTo>
                <a:cubicBezTo>
                  <a:pt x="113" y="310"/>
                  <a:pt x="0" y="241"/>
                  <a:pt x="0" y="155"/>
                </a:cubicBezTo>
                <a:cubicBezTo>
                  <a:pt x="0" y="69"/>
                  <a:pt x="113" y="0"/>
                  <a:pt x="252" y="0"/>
                </a:cubicBezTo>
                <a:close/>
                <a:moveTo>
                  <a:pt x="252" y="273"/>
                </a:moveTo>
                <a:cubicBezTo>
                  <a:pt x="358" y="273"/>
                  <a:pt x="444" y="220"/>
                  <a:pt x="444" y="155"/>
                </a:cubicBezTo>
                <a:cubicBezTo>
                  <a:pt x="444" y="90"/>
                  <a:pt x="358" y="37"/>
                  <a:pt x="252" y="37"/>
                </a:cubicBezTo>
                <a:cubicBezTo>
                  <a:pt x="146" y="37"/>
                  <a:pt x="60" y="90"/>
                  <a:pt x="60" y="155"/>
                </a:cubicBezTo>
                <a:cubicBezTo>
                  <a:pt x="60" y="220"/>
                  <a:pt x="146" y="273"/>
                  <a:pt x="252" y="273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09" name="Freeform 436"/>
          <p:cNvSpPr>
            <a:spLocks noEditPoints="1"/>
          </p:cNvSpPr>
          <p:nvPr/>
        </p:nvSpPr>
        <p:spPr bwMode="auto">
          <a:xfrm>
            <a:off x="8661401" y="4375151"/>
            <a:ext cx="182563" cy="260350"/>
          </a:xfrm>
          <a:custGeom>
            <a:avLst/>
            <a:gdLst>
              <a:gd name="T0" fmla="*/ 5 w 76"/>
              <a:gd name="T1" fmla="*/ 6 h 108"/>
              <a:gd name="T2" fmla="*/ 21 w 76"/>
              <a:gd name="T3" fmla="*/ 0 h 108"/>
              <a:gd name="T4" fmla="*/ 21 w 76"/>
              <a:gd name="T5" fmla="*/ 28 h 108"/>
              <a:gd name="T6" fmla="*/ 5 w 76"/>
              <a:gd name="T7" fmla="*/ 22 h 108"/>
              <a:gd name="T8" fmla="*/ 0 w 76"/>
              <a:gd name="T9" fmla="*/ 14 h 108"/>
              <a:gd name="T10" fmla="*/ 5 w 76"/>
              <a:gd name="T11" fmla="*/ 6 h 108"/>
              <a:gd name="T12" fmla="*/ 47 w 76"/>
              <a:gd name="T13" fmla="*/ 108 h 108"/>
              <a:gd name="T14" fmla="*/ 69 w 76"/>
              <a:gd name="T15" fmla="*/ 101 h 108"/>
              <a:gd name="T16" fmla="*/ 76 w 76"/>
              <a:gd name="T17" fmla="*/ 91 h 108"/>
              <a:gd name="T18" fmla="*/ 70 w 76"/>
              <a:gd name="T19" fmla="*/ 81 h 108"/>
              <a:gd name="T20" fmla="*/ 47 w 76"/>
              <a:gd name="T21" fmla="*/ 73 h 108"/>
              <a:gd name="T22" fmla="*/ 47 w 76"/>
              <a:gd name="T23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6" h="108">
                <a:moveTo>
                  <a:pt x="5" y="6"/>
                </a:moveTo>
                <a:cubicBezTo>
                  <a:pt x="8" y="3"/>
                  <a:pt x="13" y="1"/>
                  <a:pt x="21" y="0"/>
                </a:cubicBezTo>
                <a:cubicBezTo>
                  <a:pt x="21" y="28"/>
                  <a:pt x="21" y="28"/>
                  <a:pt x="21" y="28"/>
                </a:cubicBezTo>
                <a:cubicBezTo>
                  <a:pt x="13" y="27"/>
                  <a:pt x="8" y="25"/>
                  <a:pt x="5" y="22"/>
                </a:cubicBezTo>
                <a:cubicBezTo>
                  <a:pt x="2" y="20"/>
                  <a:pt x="0" y="17"/>
                  <a:pt x="0" y="14"/>
                </a:cubicBezTo>
                <a:cubicBezTo>
                  <a:pt x="0" y="11"/>
                  <a:pt x="2" y="8"/>
                  <a:pt x="5" y="6"/>
                </a:cubicBezTo>
                <a:close/>
                <a:moveTo>
                  <a:pt x="47" y="108"/>
                </a:moveTo>
                <a:cubicBezTo>
                  <a:pt x="57" y="107"/>
                  <a:pt x="65" y="105"/>
                  <a:pt x="69" y="101"/>
                </a:cubicBezTo>
                <a:cubicBezTo>
                  <a:pt x="74" y="98"/>
                  <a:pt x="76" y="95"/>
                  <a:pt x="76" y="91"/>
                </a:cubicBezTo>
                <a:cubicBezTo>
                  <a:pt x="76" y="87"/>
                  <a:pt x="74" y="84"/>
                  <a:pt x="70" y="81"/>
                </a:cubicBezTo>
                <a:cubicBezTo>
                  <a:pt x="66" y="78"/>
                  <a:pt x="59" y="75"/>
                  <a:pt x="47" y="73"/>
                </a:cubicBezTo>
                <a:lnTo>
                  <a:pt x="47" y="108"/>
                </a:ln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10" name="Freeform 437"/>
          <p:cNvSpPr>
            <a:spLocks noEditPoints="1"/>
          </p:cNvSpPr>
          <p:nvPr/>
        </p:nvSpPr>
        <p:spPr bwMode="auto">
          <a:xfrm>
            <a:off x="8278813" y="4224338"/>
            <a:ext cx="923925" cy="566738"/>
          </a:xfrm>
          <a:custGeom>
            <a:avLst/>
            <a:gdLst>
              <a:gd name="T0" fmla="*/ 192 w 384"/>
              <a:gd name="T1" fmla="*/ 0 h 236"/>
              <a:gd name="T2" fmla="*/ 384 w 384"/>
              <a:gd name="T3" fmla="*/ 118 h 236"/>
              <a:gd name="T4" fmla="*/ 192 w 384"/>
              <a:gd name="T5" fmla="*/ 236 h 236"/>
              <a:gd name="T6" fmla="*/ 0 w 384"/>
              <a:gd name="T7" fmla="*/ 118 h 236"/>
              <a:gd name="T8" fmla="*/ 192 w 384"/>
              <a:gd name="T9" fmla="*/ 0 h 236"/>
              <a:gd name="T10" fmla="*/ 294 w 384"/>
              <a:gd name="T11" fmla="*/ 170 h 236"/>
              <a:gd name="T12" fmla="*/ 303 w 384"/>
              <a:gd name="T13" fmla="*/ 148 h 236"/>
              <a:gd name="T14" fmla="*/ 279 w 384"/>
              <a:gd name="T15" fmla="*/ 114 h 236"/>
              <a:gd name="T16" fmla="*/ 206 w 384"/>
              <a:gd name="T17" fmla="*/ 95 h 236"/>
              <a:gd name="T18" fmla="*/ 206 w 384"/>
              <a:gd name="T19" fmla="*/ 63 h 236"/>
              <a:gd name="T20" fmla="*/ 219 w 384"/>
              <a:gd name="T21" fmla="*/ 70 h 236"/>
              <a:gd name="T22" fmla="*/ 228 w 384"/>
              <a:gd name="T23" fmla="*/ 80 h 236"/>
              <a:gd name="T24" fmla="*/ 295 w 384"/>
              <a:gd name="T25" fmla="*/ 74 h 236"/>
              <a:gd name="T26" fmla="*/ 267 w 384"/>
              <a:gd name="T27" fmla="*/ 46 h 236"/>
              <a:gd name="T28" fmla="*/ 206 w 384"/>
              <a:gd name="T29" fmla="*/ 35 h 236"/>
              <a:gd name="T30" fmla="*/ 206 w 384"/>
              <a:gd name="T31" fmla="*/ 13 h 236"/>
              <a:gd name="T32" fmla="*/ 180 w 384"/>
              <a:gd name="T33" fmla="*/ 13 h 236"/>
              <a:gd name="T34" fmla="*/ 180 w 384"/>
              <a:gd name="T35" fmla="*/ 35 h 236"/>
              <a:gd name="T36" fmla="*/ 114 w 384"/>
              <a:gd name="T37" fmla="*/ 49 h 236"/>
              <a:gd name="T38" fmla="*/ 91 w 384"/>
              <a:gd name="T39" fmla="*/ 82 h 236"/>
              <a:gd name="T40" fmla="*/ 102 w 384"/>
              <a:gd name="T41" fmla="*/ 106 h 236"/>
              <a:gd name="T42" fmla="*/ 129 w 384"/>
              <a:gd name="T43" fmla="*/ 121 h 236"/>
              <a:gd name="T44" fmla="*/ 180 w 384"/>
              <a:gd name="T45" fmla="*/ 131 h 236"/>
              <a:gd name="T46" fmla="*/ 180 w 384"/>
              <a:gd name="T47" fmla="*/ 170 h 236"/>
              <a:gd name="T48" fmla="*/ 162 w 384"/>
              <a:gd name="T49" fmla="*/ 162 h 236"/>
              <a:gd name="T50" fmla="*/ 153 w 384"/>
              <a:gd name="T51" fmla="*/ 146 h 236"/>
              <a:gd name="T52" fmla="*/ 81 w 384"/>
              <a:gd name="T53" fmla="*/ 151 h 236"/>
              <a:gd name="T54" fmla="*/ 91 w 384"/>
              <a:gd name="T55" fmla="*/ 170 h 236"/>
              <a:gd name="T56" fmla="*/ 109 w 384"/>
              <a:gd name="T57" fmla="*/ 184 h 236"/>
              <a:gd name="T58" fmla="*/ 137 w 384"/>
              <a:gd name="T59" fmla="*/ 195 h 236"/>
              <a:gd name="T60" fmla="*/ 180 w 384"/>
              <a:gd name="T61" fmla="*/ 200 h 236"/>
              <a:gd name="T62" fmla="*/ 180 w 384"/>
              <a:gd name="T63" fmla="*/ 221 h 236"/>
              <a:gd name="T64" fmla="*/ 206 w 384"/>
              <a:gd name="T65" fmla="*/ 221 h 236"/>
              <a:gd name="T66" fmla="*/ 206 w 384"/>
              <a:gd name="T67" fmla="*/ 200 h 236"/>
              <a:gd name="T68" fmla="*/ 243 w 384"/>
              <a:gd name="T69" fmla="*/ 196 h 236"/>
              <a:gd name="T70" fmla="*/ 272 w 384"/>
              <a:gd name="T71" fmla="*/ 187 h 236"/>
              <a:gd name="T72" fmla="*/ 294 w 384"/>
              <a:gd name="T73" fmla="*/ 17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4" h="236">
                <a:moveTo>
                  <a:pt x="192" y="0"/>
                </a:moveTo>
                <a:cubicBezTo>
                  <a:pt x="298" y="0"/>
                  <a:pt x="384" y="53"/>
                  <a:pt x="384" y="118"/>
                </a:cubicBezTo>
                <a:cubicBezTo>
                  <a:pt x="384" y="183"/>
                  <a:pt x="298" y="236"/>
                  <a:pt x="192" y="236"/>
                </a:cubicBezTo>
                <a:cubicBezTo>
                  <a:pt x="86" y="236"/>
                  <a:pt x="0" y="183"/>
                  <a:pt x="0" y="118"/>
                </a:cubicBezTo>
                <a:cubicBezTo>
                  <a:pt x="0" y="53"/>
                  <a:pt x="86" y="0"/>
                  <a:pt x="192" y="0"/>
                </a:cubicBezTo>
                <a:close/>
                <a:moveTo>
                  <a:pt x="294" y="170"/>
                </a:moveTo>
                <a:cubicBezTo>
                  <a:pt x="300" y="163"/>
                  <a:pt x="303" y="156"/>
                  <a:pt x="303" y="148"/>
                </a:cubicBezTo>
                <a:cubicBezTo>
                  <a:pt x="303" y="134"/>
                  <a:pt x="295" y="123"/>
                  <a:pt x="279" y="114"/>
                </a:cubicBezTo>
                <a:cubicBezTo>
                  <a:pt x="266" y="107"/>
                  <a:pt x="242" y="101"/>
                  <a:pt x="206" y="95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12" y="65"/>
                  <a:pt x="217" y="68"/>
                  <a:pt x="219" y="70"/>
                </a:cubicBezTo>
                <a:cubicBezTo>
                  <a:pt x="222" y="72"/>
                  <a:pt x="225" y="75"/>
                  <a:pt x="228" y="80"/>
                </a:cubicBezTo>
                <a:cubicBezTo>
                  <a:pt x="295" y="74"/>
                  <a:pt x="295" y="74"/>
                  <a:pt x="295" y="74"/>
                </a:cubicBezTo>
                <a:cubicBezTo>
                  <a:pt x="291" y="62"/>
                  <a:pt x="281" y="53"/>
                  <a:pt x="267" y="46"/>
                </a:cubicBezTo>
                <a:cubicBezTo>
                  <a:pt x="253" y="39"/>
                  <a:pt x="233" y="36"/>
                  <a:pt x="206" y="35"/>
                </a:cubicBezTo>
                <a:cubicBezTo>
                  <a:pt x="206" y="13"/>
                  <a:pt x="206" y="13"/>
                  <a:pt x="206" y="13"/>
                </a:cubicBezTo>
                <a:cubicBezTo>
                  <a:pt x="180" y="13"/>
                  <a:pt x="180" y="13"/>
                  <a:pt x="180" y="13"/>
                </a:cubicBezTo>
                <a:cubicBezTo>
                  <a:pt x="180" y="35"/>
                  <a:pt x="180" y="35"/>
                  <a:pt x="180" y="35"/>
                </a:cubicBezTo>
                <a:cubicBezTo>
                  <a:pt x="151" y="35"/>
                  <a:pt x="128" y="40"/>
                  <a:pt x="114" y="49"/>
                </a:cubicBezTo>
                <a:cubicBezTo>
                  <a:pt x="99" y="58"/>
                  <a:pt x="91" y="69"/>
                  <a:pt x="91" y="82"/>
                </a:cubicBezTo>
                <a:cubicBezTo>
                  <a:pt x="91" y="91"/>
                  <a:pt x="95" y="99"/>
                  <a:pt x="102" y="106"/>
                </a:cubicBezTo>
                <a:cubicBezTo>
                  <a:pt x="110" y="113"/>
                  <a:pt x="119" y="118"/>
                  <a:pt x="129" y="121"/>
                </a:cubicBezTo>
                <a:cubicBezTo>
                  <a:pt x="139" y="124"/>
                  <a:pt x="156" y="127"/>
                  <a:pt x="180" y="131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1" y="168"/>
                  <a:pt x="165" y="165"/>
                  <a:pt x="162" y="162"/>
                </a:cubicBezTo>
                <a:cubicBezTo>
                  <a:pt x="158" y="158"/>
                  <a:pt x="155" y="153"/>
                  <a:pt x="153" y="146"/>
                </a:cubicBezTo>
                <a:cubicBezTo>
                  <a:pt x="81" y="151"/>
                  <a:pt x="81" y="151"/>
                  <a:pt x="81" y="151"/>
                </a:cubicBezTo>
                <a:cubicBezTo>
                  <a:pt x="83" y="158"/>
                  <a:pt x="86" y="165"/>
                  <a:pt x="91" y="170"/>
                </a:cubicBezTo>
                <a:cubicBezTo>
                  <a:pt x="95" y="175"/>
                  <a:pt x="101" y="180"/>
                  <a:pt x="109" y="184"/>
                </a:cubicBezTo>
                <a:cubicBezTo>
                  <a:pt x="117" y="189"/>
                  <a:pt x="126" y="192"/>
                  <a:pt x="137" y="195"/>
                </a:cubicBezTo>
                <a:cubicBezTo>
                  <a:pt x="148" y="197"/>
                  <a:pt x="162" y="199"/>
                  <a:pt x="180" y="200"/>
                </a:cubicBezTo>
                <a:cubicBezTo>
                  <a:pt x="180" y="221"/>
                  <a:pt x="180" y="221"/>
                  <a:pt x="180" y="221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06" y="200"/>
                  <a:pt x="206" y="200"/>
                  <a:pt x="206" y="200"/>
                </a:cubicBezTo>
                <a:cubicBezTo>
                  <a:pt x="221" y="200"/>
                  <a:pt x="233" y="198"/>
                  <a:pt x="243" y="196"/>
                </a:cubicBezTo>
                <a:cubicBezTo>
                  <a:pt x="253" y="194"/>
                  <a:pt x="263" y="191"/>
                  <a:pt x="272" y="187"/>
                </a:cubicBezTo>
                <a:cubicBezTo>
                  <a:pt x="281" y="182"/>
                  <a:pt x="288" y="177"/>
                  <a:pt x="294" y="17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11" name="Freeform 438"/>
          <p:cNvSpPr>
            <a:spLocks noEditPoints="1"/>
          </p:cNvSpPr>
          <p:nvPr/>
        </p:nvSpPr>
        <p:spPr bwMode="auto">
          <a:xfrm>
            <a:off x="8474076" y="4256088"/>
            <a:ext cx="533400" cy="500063"/>
          </a:xfrm>
          <a:custGeom>
            <a:avLst/>
            <a:gdLst>
              <a:gd name="T0" fmla="*/ 198 w 222"/>
              <a:gd name="T1" fmla="*/ 101 h 208"/>
              <a:gd name="T2" fmla="*/ 222 w 222"/>
              <a:gd name="T3" fmla="*/ 135 h 208"/>
              <a:gd name="T4" fmla="*/ 213 w 222"/>
              <a:gd name="T5" fmla="*/ 157 h 208"/>
              <a:gd name="T6" fmla="*/ 191 w 222"/>
              <a:gd name="T7" fmla="*/ 174 h 208"/>
              <a:gd name="T8" fmla="*/ 162 w 222"/>
              <a:gd name="T9" fmla="*/ 183 h 208"/>
              <a:gd name="T10" fmla="*/ 125 w 222"/>
              <a:gd name="T11" fmla="*/ 187 h 208"/>
              <a:gd name="T12" fmla="*/ 125 w 222"/>
              <a:gd name="T13" fmla="*/ 208 h 208"/>
              <a:gd name="T14" fmla="*/ 99 w 222"/>
              <a:gd name="T15" fmla="*/ 208 h 208"/>
              <a:gd name="T16" fmla="*/ 99 w 222"/>
              <a:gd name="T17" fmla="*/ 187 h 208"/>
              <a:gd name="T18" fmla="*/ 56 w 222"/>
              <a:gd name="T19" fmla="*/ 182 h 208"/>
              <a:gd name="T20" fmla="*/ 28 w 222"/>
              <a:gd name="T21" fmla="*/ 171 h 208"/>
              <a:gd name="T22" fmla="*/ 10 w 222"/>
              <a:gd name="T23" fmla="*/ 157 h 208"/>
              <a:gd name="T24" fmla="*/ 0 w 222"/>
              <a:gd name="T25" fmla="*/ 138 h 208"/>
              <a:gd name="T26" fmla="*/ 72 w 222"/>
              <a:gd name="T27" fmla="*/ 133 h 208"/>
              <a:gd name="T28" fmla="*/ 81 w 222"/>
              <a:gd name="T29" fmla="*/ 149 h 208"/>
              <a:gd name="T30" fmla="*/ 99 w 222"/>
              <a:gd name="T31" fmla="*/ 157 h 208"/>
              <a:gd name="T32" fmla="*/ 99 w 222"/>
              <a:gd name="T33" fmla="*/ 118 h 208"/>
              <a:gd name="T34" fmla="*/ 48 w 222"/>
              <a:gd name="T35" fmla="*/ 108 h 208"/>
              <a:gd name="T36" fmla="*/ 21 w 222"/>
              <a:gd name="T37" fmla="*/ 93 h 208"/>
              <a:gd name="T38" fmla="*/ 10 w 222"/>
              <a:gd name="T39" fmla="*/ 69 h 208"/>
              <a:gd name="T40" fmla="*/ 33 w 222"/>
              <a:gd name="T41" fmla="*/ 36 h 208"/>
              <a:gd name="T42" fmla="*/ 99 w 222"/>
              <a:gd name="T43" fmla="*/ 22 h 208"/>
              <a:gd name="T44" fmla="*/ 99 w 222"/>
              <a:gd name="T45" fmla="*/ 0 h 208"/>
              <a:gd name="T46" fmla="*/ 125 w 222"/>
              <a:gd name="T47" fmla="*/ 0 h 208"/>
              <a:gd name="T48" fmla="*/ 125 w 222"/>
              <a:gd name="T49" fmla="*/ 22 h 208"/>
              <a:gd name="T50" fmla="*/ 186 w 222"/>
              <a:gd name="T51" fmla="*/ 33 h 208"/>
              <a:gd name="T52" fmla="*/ 214 w 222"/>
              <a:gd name="T53" fmla="*/ 61 h 208"/>
              <a:gd name="T54" fmla="*/ 147 w 222"/>
              <a:gd name="T55" fmla="*/ 67 h 208"/>
              <a:gd name="T56" fmla="*/ 138 w 222"/>
              <a:gd name="T57" fmla="*/ 57 h 208"/>
              <a:gd name="T58" fmla="*/ 125 w 222"/>
              <a:gd name="T59" fmla="*/ 50 h 208"/>
              <a:gd name="T60" fmla="*/ 125 w 222"/>
              <a:gd name="T61" fmla="*/ 82 h 208"/>
              <a:gd name="T62" fmla="*/ 198 w 222"/>
              <a:gd name="T63" fmla="*/ 101 h 208"/>
              <a:gd name="T64" fmla="*/ 147 w 222"/>
              <a:gd name="T65" fmla="*/ 151 h 208"/>
              <a:gd name="T66" fmla="*/ 154 w 222"/>
              <a:gd name="T67" fmla="*/ 141 h 208"/>
              <a:gd name="T68" fmla="*/ 148 w 222"/>
              <a:gd name="T69" fmla="*/ 131 h 208"/>
              <a:gd name="T70" fmla="*/ 125 w 222"/>
              <a:gd name="T71" fmla="*/ 123 h 208"/>
              <a:gd name="T72" fmla="*/ 125 w 222"/>
              <a:gd name="T73" fmla="*/ 158 h 208"/>
              <a:gd name="T74" fmla="*/ 147 w 222"/>
              <a:gd name="T75" fmla="*/ 151 h 208"/>
              <a:gd name="T76" fmla="*/ 99 w 222"/>
              <a:gd name="T77" fmla="*/ 78 h 208"/>
              <a:gd name="T78" fmla="*/ 99 w 222"/>
              <a:gd name="T79" fmla="*/ 50 h 208"/>
              <a:gd name="T80" fmla="*/ 83 w 222"/>
              <a:gd name="T81" fmla="*/ 56 h 208"/>
              <a:gd name="T82" fmla="*/ 78 w 222"/>
              <a:gd name="T83" fmla="*/ 64 h 208"/>
              <a:gd name="T84" fmla="*/ 83 w 222"/>
              <a:gd name="T85" fmla="*/ 72 h 208"/>
              <a:gd name="T86" fmla="*/ 99 w 222"/>
              <a:gd name="T87" fmla="*/ 7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2" h="208">
                <a:moveTo>
                  <a:pt x="198" y="101"/>
                </a:moveTo>
                <a:cubicBezTo>
                  <a:pt x="214" y="110"/>
                  <a:pt x="222" y="121"/>
                  <a:pt x="222" y="135"/>
                </a:cubicBezTo>
                <a:cubicBezTo>
                  <a:pt x="222" y="143"/>
                  <a:pt x="219" y="150"/>
                  <a:pt x="213" y="157"/>
                </a:cubicBezTo>
                <a:cubicBezTo>
                  <a:pt x="207" y="164"/>
                  <a:pt x="200" y="169"/>
                  <a:pt x="191" y="174"/>
                </a:cubicBezTo>
                <a:cubicBezTo>
                  <a:pt x="182" y="178"/>
                  <a:pt x="172" y="181"/>
                  <a:pt x="162" y="183"/>
                </a:cubicBezTo>
                <a:cubicBezTo>
                  <a:pt x="152" y="185"/>
                  <a:pt x="140" y="187"/>
                  <a:pt x="125" y="187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81" y="186"/>
                  <a:pt x="67" y="184"/>
                  <a:pt x="56" y="182"/>
                </a:cubicBezTo>
                <a:cubicBezTo>
                  <a:pt x="45" y="179"/>
                  <a:pt x="36" y="176"/>
                  <a:pt x="28" y="171"/>
                </a:cubicBezTo>
                <a:cubicBezTo>
                  <a:pt x="20" y="167"/>
                  <a:pt x="14" y="162"/>
                  <a:pt x="10" y="157"/>
                </a:cubicBezTo>
                <a:cubicBezTo>
                  <a:pt x="5" y="152"/>
                  <a:pt x="2" y="145"/>
                  <a:pt x="0" y="138"/>
                </a:cubicBezTo>
                <a:cubicBezTo>
                  <a:pt x="72" y="133"/>
                  <a:pt x="72" y="133"/>
                  <a:pt x="72" y="133"/>
                </a:cubicBezTo>
                <a:cubicBezTo>
                  <a:pt x="74" y="140"/>
                  <a:pt x="77" y="145"/>
                  <a:pt x="81" y="149"/>
                </a:cubicBezTo>
                <a:cubicBezTo>
                  <a:pt x="84" y="152"/>
                  <a:pt x="90" y="155"/>
                  <a:pt x="99" y="157"/>
                </a:cubicBezTo>
                <a:cubicBezTo>
                  <a:pt x="99" y="118"/>
                  <a:pt x="99" y="118"/>
                  <a:pt x="99" y="118"/>
                </a:cubicBezTo>
                <a:cubicBezTo>
                  <a:pt x="75" y="114"/>
                  <a:pt x="58" y="111"/>
                  <a:pt x="48" y="108"/>
                </a:cubicBezTo>
                <a:cubicBezTo>
                  <a:pt x="38" y="105"/>
                  <a:pt x="29" y="100"/>
                  <a:pt x="21" y="93"/>
                </a:cubicBezTo>
                <a:cubicBezTo>
                  <a:pt x="14" y="86"/>
                  <a:pt x="10" y="78"/>
                  <a:pt x="10" y="69"/>
                </a:cubicBezTo>
                <a:cubicBezTo>
                  <a:pt x="10" y="56"/>
                  <a:pt x="18" y="45"/>
                  <a:pt x="33" y="36"/>
                </a:cubicBezTo>
                <a:cubicBezTo>
                  <a:pt x="47" y="27"/>
                  <a:pt x="70" y="22"/>
                  <a:pt x="99" y="22"/>
                </a:cubicBezTo>
                <a:cubicBezTo>
                  <a:pt x="99" y="0"/>
                  <a:pt x="99" y="0"/>
                  <a:pt x="99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52" y="23"/>
                  <a:pt x="172" y="26"/>
                  <a:pt x="186" y="33"/>
                </a:cubicBezTo>
                <a:cubicBezTo>
                  <a:pt x="200" y="40"/>
                  <a:pt x="210" y="49"/>
                  <a:pt x="214" y="61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4" y="62"/>
                  <a:pt x="141" y="59"/>
                  <a:pt x="138" y="57"/>
                </a:cubicBezTo>
                <a:cubicBezTo>
                  <a:pt x="136" y="55"/>
                  <a:pt x="131" y="52"/>
                  <a:pt x="125" y="50"/>
                </a:cubicBezTo>
                <a:cubicBezTo>
                  <a:pt x="125" y="82"/>
                  <a:pt x="125" y="82"/>
                  <a:pt x="125" y="82"/>
                </a:cubicBezTo>
                <a:cubicBezTo>
                  <a:pt x="161" y="88"/>
                  <a:pt x="185" y="94"/>
                  <a:pt x="198" y="101"/>
                </a:cubicBezTo>
                <a:close/>
                <a:moveTo>
                  <a:pt x="147" y="151"/>
                </a:moveTo>
                <a:cubicBezTo>
                  <a:pt x="152" y="148"/>
                  <a:pt x="154" y="145"/>
                  <a:pt x="154" y="141"/>
                </a:cubicBezTo>
                <a:cubicBezTo>
                  <a:pt x="154" y="137"/>
                  <a:pt x="152" y="134"/>
                  <a:pt x="148" y="131"/>
                </a:cubicBezTo>
                <a:cubicBezTo>
                  <a:pt x="144" y="128"/>
                  <a:pt x="137" y="125"/>
                  <a:pt x="125" y="123"/>
                </a:cubicBezTo>
                <a:cubicBezTo>
                  <a:pt x="125" y="158"/>
                  <a:pt x="125" y="158"/>
                  <a:pt x="125" y="158"/>
                </a:cubicBezTo>
                <a:cubicBezTo>
                  <a:pt x="135" y="157"/>
                  <a:pt x="143" y="155"/>
                  <a:pt x="147" y="151"/>
                </a:cubicBezTo>
                <a:close/>
                <a:moveTo>
                  <a:pt x="99" y="78"/>
                </a:moveTo>
                <a:cubicBezTo>
                  <a:pt x="99" y="50"/>
                  <a:pt x="99" y="50"/>
                  <a:pt x="99" y="50"/>
                </a:cubicBezTo>
                <a:cubicBezTo>
                  <a:pt x="91" y="51"/>
                  <a:pt x="86" y="53"/>
                  <a:pt x="83" y="56"/>
                </a:cubicBezTo>
                <a:cubicBezTo>
                  <a:pt x="80" y="58"/>
                  <a:pt x="78" y="61"/>
                  <a:pt x="78" y="64"/>
                </a:cubicBezTo>
                <a:cubicBezTo>
                  <a:pt x="78" y="67"/>
                  <a:pt x="80" y="70"/>
                  <a:pt x="83" y="72"/>
                </a:cubicBezTo>
                <a:cubicBezTo>
                  <a:pt x="86" y="75"/>
                  <a:pt x="91" y="77"/>
                  <a:pt x="99" y="78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12" name="Freeform 439"/>
          <p:cNvSpPr>
            <a:spLocks/>
          </p:cNvSpPr>
          <p:nvPr/>
        </p:nvSpPr>
        <p:spPr bwMode="auto">
          <a:xfrm>
            <a:off x="9070976" y="4719638"/>
            <a:ext cx="168275" cy="260350"/>
          </a:xfrm>
          <a:custGeom>
            <a:avLst/>
            <a:gdLst>
              <a:gd name="T0" fmla="*/ 0 w 70"/>
              <a:gd name="T1" fmla="*/ 42 h 108"/>
              <a:gd name="T2" fmla="*/ 0 w 70"/>
              <a:gd name="T3" fmla="*/ 108 h 108"/>
              <a:gd name="T4" fmla="*/ 70 w 70"/>
              <a:gd name="T5" fmla="*/ 67 h 108"/>
              <a:gd name="T6" fmla="*/ 70 w 70"/>
              <a:gd name="T7" fmla="*/ 0 h 108"/>
              <a:gd name="T8" fmla="*/ 0 w 70"/>
              <a:gd name="T9" fmla="*/ 42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108">
                <a:moveTo>
                  <a:pt x="0" y="42"/>
                </a:moveTo>
                <a:cubicBezTo>
                  <a:pt x="0" y="108"/>
                  <a:pt x="0" y="108"/>
                  <a:pt x="0" y="108"/>
                </a:cubicBezTo>
                <a:cubicBezTo>
                  <a:pt x="28" y="97"/>
                  <a:pt x="51" y="83"/>
                  <a:pt x="70" y="67"/>
                </a:cubicBezTo>
                <a:cubicBezTo>
                  <a:pt x="70" y="0"/>
                  <a:pt x="70" y="0"/>
                  <a:pt x="70" y="0"/>
                </a:cubicBezTo>
                <a:cubicBezTo>
                  <a:pt x="51" y="17"/>
                  <a:pt x="28" y="31"/>
                  <a:pt x="0" y="42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13" name="Freeform 440"/>
          <p:cNvSpPr>
            <a:spLocks/>
          </p:cNvSpPr>
          <p:nvPr/>
        </p:nvSpPr>
        <p:spPr bwMode="auto">
          <a:xfrm>
            <a:off x="8866188" y="4835526"/>
            <a:ext cx="166688" cy="196850"/>
          </a:xfrm>
          <a:custGeom>
            <a:avLst/>
            <a:gdLst>
              <a:gd name="T0" fmla="*/ 0 w 69"/>
              <a:gd name="T1" fmla="*/ 16 h 82"/>
              <a:gd name="T2" fmla="*/ 0 w 69"/>
              <a:gd name="T3" fmla="*/ 82 h 82"/>
              <a:gd name="T4" fmla="*/ 69 w 69"/>
              <a:gd name="T5" fmla="*/ 66 h 82"/>
              <a:gd name="T6" fmla="*/ 69 w 69"/>
              <a:gd name="T7" fmla="*/ 0 h 82"/>
              <a:gd name="T8" fmla="*/ 0 w 69"/>
              <a:gd name="T9" fmla="*/ 16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2">
                <a:moveTo>
                  <a:pt x="0" y="16"/>
                </a:moveTo>
                <a:cubicBezTo>
                  <a:pt x="0" y="82"/>
                  <a:pt x="0" y="82"/>
                  <a:pt x="0" y="82"/>
                </a:cubicBezTo>
                <a:cubicBezTo>
                  <a:pt x="25" y="79"/>
                  <a:pt x="48" y="74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48" y="7"/>
                  <a:pt x="25" y="12"/>
                  <a:pt x="0" y="16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14" name="Freeform 441"/>
          <p:cNvSpPr>
            <a:spLocks/>
          </p:cNvSpPr>
          <p:nvPr/>
        </p:nvSpPr>
        <p:spPr bwMode="auto">
          <a:xfrm>
            <a:off x="8455026" y="4837113"/>
            <a:ext cx="166688" cy="196850"/>
          </a:xfrm>
          <a:custGeom>
            <a:avLst/>
            <a:gdLst>
              <a:gd name="T0" fmla="*/ 0 w 69"/>
              <a:gd name="T1" fmla="*/ 0 h 82"/>
              <a:gd name="T2" fmla="*/ 0 w 69"/>
              <a:gd name="T3" fmla="*/ 66 h 82"/>
              <a:gd name="T4" fmla="*/ 69 w 69"/>
              <a:gd name="T5" fmla="*/ 82 h 82"/>
              <a:gd name="T6" fmla="*/ 69 w 69"/>
              <a:gd name="T7" fmla="*/ 15 h 82"/>
              <a:gd name="T8" fmla="*/ 0 w 69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22" y="73"/>
                  <a:pt x="45" y="79"/>
                  <a:pt x="69" y="82"/>
                </a:cubicBezTo>
                <a:cubicBezTo>
                  <a:pt x="69" y="15"/>
                  <a:pt x="69" y="15"/>
                  <a:pt x="69" y="15"/>
                </a:cubicBezTo>
                <a:cubicBezTo>
                  <a:pt x="45" y="12"/>
                  <a:pt x="22" y="7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15" name="Freeform 442"/>
          <p:cNvSpPr>
            <a:spLocks/>
          </p:cNvSpPr>
          <p:nvPr/>
        </p:nvSpPr>
        <p:spPr bwMode="auto">
          <a:xfrm>
            <a:off x="8661401" y="4875213"/>
            <a:ext cx="166688" cy="166688"/>
          </a:xfrm>
          <a:custGeom>
            <a:avLst/>
            <a:gdLst>
              <a:gd name="T0" fmla="*/ 33 w 69"/>
              <a:gd name="T1" fmla="*/ 2 h 69"/>
              <a:gd name="T2" fmla="*/ 0 w 69"/>
              <a:gd name="T3" fmla="*/ 1 h 69"/>
              <a:gd name="T4" fmla="*/ 0 w 69"/>
              <a:gd name="T5" fmla="*/ 67 h 69"/>
              <a:gd name="T6" fmla="*/ 33 w 69"/>
              <a:gd name="T7" fmla="*/ 69 h 69"/>
              <a:gd name="T8" fmla="*/ 69 w 69"/>
              <a:gd name="T9" fmla="*/ 67 h 69"/>
              <a:gd name="T10" fmla="*/ 69 w 69"/>
              <a:gd name="T11" fmla="*/ 0 h 69"/>
              <a:gd name="T12" fmla="*/ 33 w 69"/>
              <a:gd name="T13" fmla="*/ 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" h="69">
                <a:moveTo>
                  <a:pt x="33" y="2"/>
                </a:moveTo>
                <a:cubicBezTo>
                  <a:pt x="21" y="2"/>
                  <a:pt x="10" y="1"/>
                  <a:pt x="0" y="1"/>
                </a:cubicBezTo>
                <a:cubicBezTo>
                  <a:pt x="0" y="67"/>
                  <a:pt x="0" y="67"/>
                  <a:pt x="0" y="67"/>
                </a:cubicBezTo>
                <a:cubicBezTo>
                  <a:pt x="10" y="68"/>
                  <a:pt x="21" y="69"/>
                  <a:pt x="33" y="69"/>
                </a:cubicBezTo>
                <a:cubicBezTo>
                  <a:pt x="45" y="69"/>
                  <a:pt x="57" y="68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57" y="1"/>
                  <a:pt x="45" y="2"/>
                  <a:pt x="33" y="2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16" name="Freeform 443"/>
          <p:cNvSpPr>
            <a:spLocks/>
          </p:cNvSpPr>
          <p:nvPr/>
        </p:nvSpPr>
        <p:spPr bwMode="auto">
          <a:xfrm>
            <a:off x="8250238" y="4727576"/>
            <a:ext cx="166688" cy="254000"/>
          </a:xfrm>
          <a:custGeom>
            <a:avLst/>
            <a:gdLst>
              <a:gd name="T0" fmla="*/ 0 w 69"/>
              <a:gd name="T1" fmla="*/ 0 h 106"/>
              <a:gd name="T2" fmla="*/ 0 w 69"/>
              <a:gd name="T3" fmla="*/ 66 h 106"/>
              <a:gd name="T4" fmla="*/ 69 w 69"/>
              <a:gd name="T5" fmla="*/ 106 h 106"/>
              <a:gd name="T6" fmla="*/ 69 w 69"/>
              <a:gd name="T7" fmla="*/ 40 h 106"/>
              <a:gd name="T8" fmla="*/ 0 w 69"/>
              <a:gd name="T9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6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18" y="82"/>
                  <a:pt x="42" y="96"/>
                  <a:pt x="69" y="106"/>
                </a:cubicBezTo>
                <a:cubicBezTo>
                  <a:pt x="69" y="40"/>
                  <a:pt x="69" y="40"/>
                  <a:pt x="69" y="40"/>
                </a:cubicBezTo>
                <a:cubicBezTo>
                  <a:pt x="42" y="29"/>
                  <a:pt x="18" y="16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17" name="Freeform 444"/>
          <p:cNvSpPr>
            <a:spLocks/>
          </p:cNvSpPr>
          <p:nvPr/>
        </p:nvSpPr>
        <p:spPr bwMode="auto">
          <a:xfrm>
            <a:off x="8135938" y="4508501"/>
            <a:ext cx="74613" cy="341313"/>
          </a:xfrm>
          <a:custGeom>
            <a:avLst/>
            <a:gdLst>
              <a:gd name="T0" fmla="*/ 0 w 31"/>
              <a:gd name="T1" fmla="*/ 0 h 142"/>
              <a:gd name="T2" fmla="*/ 0 w 31"/>
              <a:gd name="T3" fmla="*/ 67 h 142"/>
              <a:gd name="T4" fmla="*/ 31 w 31"/>
              <a:gd name="T5" fmla="*/ 142 h 142"/>
              <a:gd name="T6" fmla="*/ 31 w 31"/>
              <a:gd name="T7" fmla="*/ 75 h 142"/>
              <a:gd name="T8" fmla="*/ 0 w 31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14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0" y="94"/>
                  <a:pt x="11" y="119"/>
                  <a:pt x="31" y="142"/>
                </a:cubicBezTo>
                <a:cubicBezTo>
                  <a:pt x="31" y="75"/>
                  <a:pt x="31" y="75"/>
                  <a:pt x="31" y="75"/>
                </a:cubicBezTo>
                <a:cubicBezTo>
                  <a:pt x="11" y="53"/>
                  <a:pt x="0" y="27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18" name="Freeform 445"/>
          <p:cNvSpPr>
            <a:spLocks/>
          </p:cNvSpPr>
          <p:nvPr/>
        </p:nvSpPr>
        <p:spPr bwMode="auto">
          <a:xfrm>
            <a:off x="9277351" y="4508501"/>
            <a:ext cx="69850" cy="333375"/>
          </a:xfrm>
          <a:custGeom>
            <a:avLst/>
            <a:gdLst>
              <a:gd name="T0" fmla="*/ 29 w 29"/>
              <a:gd name="T1" fmla="*/ 0 h 139"/>
              <a:gd name="T2" fmla="*/ 0 w 29"/>
              <a:gd name="T3" fmla="*/ 72 h 139"/>
              <a:gd name="T4" fmla="*/ 0 w 29"/>
              <a:gd name="T5" fmla="*/ 139 h 139"/>
              <a:gd name="T6" fmla="*/ 29 w 29"/>
              <a:gd name="T7" fmla="*/ 67 h 139"/>
              <a:gd name="T8" fmla="*/ 29 w 29"/>
              <a:gd name="T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39">
                <a:moveTo>
                  <a:pt x="29" y="0"/>
                </a:moveTo>
                <a:cubicBezTo>
                  <a:pt x="29" y="26"/>
                  <a:pt x="18" y="50"/>
                  <a:pt x="0" y="72"/>
                </a:cubicBezTo>
                <a:cubicBezTo>
                  <a:pt x="0" y="139"/>
                  <a:pt x="0" y="139"/>
                  <a:pt x="0" y="139"/>
                </a:cubicBezTo>
                <a:cubicBezTo>
                  <a:pt x="18" y="117"/>
                  <a:pt x="29" y="93"/>
                  <a:pt x="29" y="67"/>
                </a:cubicBezTo>
                <a:lnTo>
                  <a:pt x="29" y="0"/>
                </a:ln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19" name="Freeform 446"/>
          <p:cNvSpPr>
            <a:spLocks/>
          </p:cNvSpPr>
          <p:nvPr/>
        </p:nvSpPr>
        <p:spPr bwMode="auto">
          <a:xfrm>
            <a:off x="8416926" y="4822826"/>
            <a:ext cx="38100" cy="173038"/>
          </a:xfrm>
          <a:custGeom>
            <a:avLst/>
            <a:gdLst>
              <a:gd name="T0" fmla="*/ 0 w 16"/>
              <a:gd name="T1" fmla="*/ 0 h 72"/>
              <a:gd name="T2" fmla="*/ 0 w 16"/>
              <a:gd name="T3" fmla="*/ 66 h 72"/>
              <a:gd name="T4" fmla="*/ 16 w 16"/>
              <a:gd name="T5" fmla="*/ 72 h 72"/>
              <a:gd name="T6" fmla="*/ 16 w 16"/>
              <a:gd name="T7" fmla="*/ 6 h 72"/>
              <a:gd name="T8" fmla="*/ 0 w 16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5" y="68"/>
                  <a:pt x="11" y="70"/>
                  <a:pt x="16" y="72"/>
                </a:cubicBezTo>
                <a:cubicBezTo>
                  <a:pt x="16" y="6"/>
                  <a:pt x="16" y="6"/>
                  <a:pt x="16" y="6"/>
                </a:cubicBezTo>
                <a:cubicBezTo>
                  <a:pt x="11" y="4"/>
                  <a:pt x="5" y="2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20" name="Freeform 447"/>
          <p:cNvSpPr>
            <a:spLocks/>
          </p:cNvSpPr>
          <p:nvPr/>
        </p:nvSpPr>
        <p:spPr bwMode="auto">
          <a:xfrm>
            <a:off x="9239251" y="4681538"/>
            <a:ext cx="38100" cy="200025"/>
          </a:xfrm>
          <a:custGeom>
            <a:avLst/>
            <a:gdLst>
              <a:gd name="T0" fmla="*/ 0 w 16"/>
              <a:gd name="T1" fmla="*/ 16 h 83"/>
              <a:gd name="T2" fmla="*/ 0 w 16"/>
              <a:gd name="T3" fmla="*/ 83 h 83"/>
              <a:gd name="T4" fmla="*/ 16 w 16"/>
              <a:gd name="T5" fmla="*/ 67 h 83"/>
              <a:gd name="T6" fmla="*/ 16 w 16"/>
              <a:gd name="T7" fmla="*/ 0 h 83"/>
              <a:gd name="T8" fmla="*/ 0 w 16"/>
              <a:gd name="T9" fmla="*/ 1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3">
                <a:moveTo>
                  <a:pt x="0" y="16"/>
                </a:moveTo>
                <a:cubicBezTo>
                  <a:pt x="0" y="83"/>
                  <a:pt x="0" y="83"/>
                  <a:pt x="0" y="83"/>
                </a:cubicBezTo>
                <a:cubicBezTo>
                  <a:pt x="6" y="78"/>
                  <a:pt x="11" y="72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6"/>
                  <a:pt x="6" y="11"/>
                  <a:pt x="0" y="16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21" name="Freeform 448"/>
          <p:cNvSpPr>
            <a:spLocks/>
          </p:cNvSpPr>
          <p:nvPr/>
        </p:nvSpPr>
        <p:spPr bwMode="auto">
          <a:xfrm>
            <a:off x="9032876" y="4821238"/>
            <a:ext cx="38100" cy="173038"/>
          </a:xfrm>
          <a:custGeom>
            <a:avLst/>
            <a:gdLst>
              <a:gd name="T0" fmla="*/ 0 w 16"/>
              <a:gd name="T1" fmla="*/ 6 h 72"/>
              <a:gd name="T2" fmla="*/ 0 w 16"/>
              <a:gd name="T3" fmla="*/ 72 h 72"/>
              <a:gd name="T4" fmla="*/ 16 w 16"/>
              <a:gd name="T5" fmla="*/ 66 h 72"/>
              <a:gd name="T6" fmla="*/ 16 w 16"/>
              <a:gd name="T7" fmla="*/ 0 h 72"/>
              <a:gd name="T8" fmla="*/ 0 w 16"/>
              <a:gd name="T9" fmla="*/ 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2">
                <a:moveTo>
                  <a:pt x="0" y="6"/>
                </a:moveTo>
                <a:cubicBezTo>
                  <a:pt x="0" y="72"/>
                  <a:pt x="0" y="72"/>
                  <a:pt x="0" y="72"/>
                </a:cubicBezTo>
                <a:cubicBezTo>
                  <a:pt x="6" y="70"/>
                  <a:pt x="11" y="68"/>
                  <a:pt x="16" y="66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2"/>
                  <a:pt x="6" y="4"/>
                  <a:pt x="0" y="6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22" name="Freeform 449"/>
          <p:cNvSpPr>
            <a:spLocks/>
          </p:cNvSpPr>
          <p:nvPr/>
        </p:nvSpPr>
        <p:spPr bwMode="auto">
          <a:xfrm>
            <a:off x="8210551" y="4687888"/>
            <a:ext cx="39688" cy="198438"/>
          </a:xfrm>
          <a:custGeom>
            <a:avLst/>
            <a:gdLst>
              <a:gd name="T0" fmla="*/ 0 w 17"/>
              <a:gd name="T1" fmla="*/ 0 h 82"/>
              <a:gd name="T2" fmla="*/ 0 w 17"/>
              <a:gd name="T3" fmla="*/ 67 h 82"/>
              <a:gd name="T4" fmla="*/ 17 w 17"/>
              <a:gd name="T5" fmla="*/ 82 h 82"/>
              <a:gd name="T6" fmla="*/ 17 w 17"/>
              <a:gd name="T7" fmla="*/ 16 h 82"/>
              <a:gd name="T8" fmla="*/ 0 w 17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8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5" y="72"/>
                  <a:pt x="11" y="77"/>
                  <a:pt x="17" y="82"/>
                </a:cubicBezTo>
                <a:cubicBezTo>
                  <a:pt x="17" y="16"/>
                  <a:pt x="17" y="16"/>
                  <a:pt x="17" y="16"/>
                </a:cubicBezTo>
                <a:cubicBezTo>
                  <a:pt x="11" y="11"/>
                  <a:pt x="5" y="6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23" name="Freeform 450"/>
          <p:cNvSpPr>
            <a:spLocks/>
          </p:cNvSpPr>
          <p:nvPr/>
        </p:nvSpPr>
        <p:spPr bwMode="auto">
          <a:xfrm>
            <a:off x="8828088" y="4873626"/>
            <a:ext cx="38100" cy="163513"/>
          </a:xfrm>
          <a:custGeom>
            <a:avLst/>
            <a:gdLst>
              <a:gd name="T0" fmla="*/ 0 w 16"/>
              <a:gd name="T1" fmla="*/ 1 h 68"/>
              <a:gd name="T2" fmla="*/ 0 w 16"/>
              <a:gd name="T3" fmla="*/ 68 h 68"/>
              <a:gd name="T4" fmla="*/ 16 w 16"/>
              <a:gd name="T5" fmla="*/ 66 h 68"/>
              <a:gd name="T6" fmla="*/ 16 w 16"/>
              <a:gd name="T7" fmla="*/ 0 h 68"/>
              <a:gd name="T8" fmla="*/ 0 w 16"/>
              <a:gd name="T9" fmla="*/ 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8">
                <a:moveTo>
                  <a:pt x="0" y="1"/>
                </a:moveTo>
                <a:cubicBezTo>
                  <a:pt x="0" y="68"/>
                  <a:pt x="0" y="68"/>
                  <a:pt x="0" y="68"/>
                </a:cubicBezTo>
                <a:cubicBezTo>
                  <a:pt x="5" y="67"/>
                  <a:pt x="11" y="67"/>
                  <a:pt x="16" y="66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0"/>
                  <a:pt x="5" y="1"/>
                  <a:pt x="0" y="1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24" name="Freeform 451"/>
          <p:cNvSpPr>
            <a:spLocks/>
          </p:cNvSpPr>
          <p:nvPr/>
        </p:nvSpPr>
        <p:spPr bwMode="auto">
          <a:xfrm>
            <a:off x="8621713" y="4873626"/>
            <a:ext cx="39688" cy="163513"/>
          </a:xfrm>
          <a:custGeom>
            <a:avLst/>
            <a:gdLst>
              <a:gd name="T0" fmla="*/ 0 w 17"/>
              <a:gd name="T1" fmla="*/ 0 h 68"/>
              <a:gd name="T2" fmla="*/ 0 w 17"/>
              <a:gd name="T3" fmla="*/ 67 h 68"/>
              <a:gd name="T4" fmla="*/ 17 w 17"/>
              <a:gd name="T5" fmla="*/ 68 h 68"/>
              <a:gd name="T6" fmla="*/ 17 w 17"/>
              <a:gd name="T7" fmla="*/ 2 h 68"/>
              <a:gd name="T8" fmla="*/ 0 w 17"/>
              <a:gd name="T9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68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6" y="67"/>
                  <a:pt x="11" y="68"/>
                  <a:pt x="17" y="68"/>
                </a:cubicBezTo>
                <a:cubicBezTo>
                  <a:pt x="17" y="2"/>
                  <a:pt x="17" y="2"/>
                  <a:pt x="17" y="2"/>
                </a:cubicBezTo>
                <a:cubicBezTo>
                  <a:pt x="11" y="1"/>
                  <a:pt x="6" y="1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25" name="Freeform 452"/>
          <p:cNvSpPr>
            <a:spLocks noEditPoints="1"/>
          </p:cNvSpPr>
          <p:nvPr/>
        </p:nvSpPr>
        <p:spPr bwMode="auto">
          <a:xfrm>
            <a:off x="8101013" y="3933826"/>
            <a:ext cx="1212850" cy="742950"/>
          </a:xfrm>
          <a:custGeom>
            <a:avLst/>
            <a:gdLst>
              <a:gd name="T0" fmla="*/ 252 w 504"/>
              <a:gd name="T1" fmla="*/ 0 h 309"/>
              <a:gd name="T2" fmla="*/ 504 w 504"/>
              <a:gd name="T3" fmla="*/ 154 h 309"/>
              <a:gd name="T4" fmla="*/ 252 w 504"/>
              <a:gd name="T5" fmla="*/ 309 h 309"/>
              <a:gd name="T6" fmla="*/ 0 w 504"/>
              <a:gd name="T7" fmla="*/ 154 h 309"/>
              <a:gd name="T8" fmla="*/ 252 w 504"/>
              <a:gd name="T9" fmla="*/ 0 h 309"/>
              <a:gd name="T10" fmla="*/ 252 w 504"/>
              <a:gd name="T11" fmla="*/ 273 h 309"/>
              <a:gd name="T12" fmla="*/ 444 w 504"/>
              <a:gd name="T13" fmla="*/ 154 h 309"/>
              <a:gd name="T14" fmla="*/ 252 w 504"/>
              <a:gd name="T15" fmla="*/ 36 h 309"/>
              <a:gd name="T16" fmla="*/ 60 w 504"/>
              <a:gd name="T17" fmla="*/ 154 h 309"/>
              <a:gd name="T18" fmla="*/ 252 w 504"/>
              <a:gd name="T19" fmla="*/ 273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4" h="309">
                <a:moveTo>
                  <a:pt x="252" y="0"/>
                </a:moveTo>
                <a:cubicBezTo>
                  <a:pt x="391" y="0"/>
                  <a:pt x="504" y="69"/>
                  <a:pt x="504" y="154"/>
                </a:cubicBezTo>
                <a:cubicBezTo>
                  <a:pt x="504" y="240"/>
                  <a:pt x="391" y="309"/>
                  <a:pt x="252" y="309"/>
                </a:cubicBezTo>
                <a:cubicBezTo>
                  <a:pt x="113" y="309"/>
                  <a:pt x="0" y="240"/>
                  <a:pt x="0" y="154"/>
                </a:cubicBezTo>
                <a:cubicBezTo>
                  <a:pt x="0" y="69"/>
                  <a:pt x="113" y="0"/>
                  <a:pt x="252" y="0"/>
                </a:cubicBezTo>
                <a:close/>
                <a:moveTo>
                  <a:pt x="252" y="273"/>
                </a:moveTo>
                <a:cubicBezTo>
                  <a:pt x="358" y="273"/>
                  <a:pt x="444" y="220"/>
                  <a:pt x="444" y="154"/>
                </a:cubicBezTo>
                <a:cubicBezTo>
                  <a:pt x="444" y="89"/>
                  <a:pt x="358" y="36"/>
                  <a:pt x="252" y="36"/>
                </a:cubicBezTo>
                <a:cubicBezTo>
                  <a:pt x="146" y="36"/>
                  <a:pt x="60" y="89"/>
                  <a:pt x="60" y="154"/>
                </a:cubicBezTo>
                <a:cubicBezTo>
                  <a:pt x="60" y="220"/>
                  <a:pt x="146" y="273"/>
                  <a:pt x="252" y="273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26" name="Freeform 453"/>
          <p:cNvSpPr>
            <a:spLocks noEditPoints="1"/>
          </p:cNvSpPr>
          <p:nvPr/>
        </p:nvSpPr>
        <p:spPr bwMode="auto">
          <a:xfrm>
            <a:off x="8631238" y="4171951"/>
            <a:ext cx="182563" cy="261938"/>
          </a:xfrm>
          <a:custGeom>
            <a:avLst/>
            <a:gdLst>
              <a:gd name="T0" fmla="*/ 4 w 76"/>
              <a:gd name="T1" fmla="*/ 6 h 109"/>
              <a:gd name="T2" fmla="*/ 20 w 76"/>
              <a:gd name="T3" fmla="*/ 0 h 109"/>
              <a:gd name="T4" fmla="*/ 20 w 76"/>
              <a:gd name="T5" fmla="*/ 29 h 109"/>
              <a:gd name="T6" fmla="*/ 5 w 76"/>
              <a:gd name="T7" fmla="*/ 23 h 109"/>
              <a:gd name="T8" fmla="*/ 0 w 76"/>
              <a:gd name="T9" fmla="*/ 14 h 109"/>
              <a:gd name="T10" fmla="*/ 4 w 76"/>
              <a:gd name="T11" fmla="*/ 6 h 109"/>
              <a:gd name="T12" fmla="*/ 46 w 76"/>
              <a:gd name="T13" fmla="*/ 109 h 109"/>
              <a:gd name="T14" fmla="*/ 69 w 76"/>
              <a:gd name="T15" fmla="*/ 102 h 109"/>
              <a:gd name="T16" fmla="*/ 76 w 76"/>
              <a:gd name="T17" fmla="*/ 91 h 109"/>
              <a:gd name="T18" fmla="*/ 70 w 76"/>
              <a:gd name="T19" fmla="*/ 82 h 109"/>
              <a:gd name="T20" fmla="*/ 46 w 76"/>
              <a:gd name="T21" fmla="*/ 73 h 109"/>
              <a:gd name="T22" fmla="*/ 46 w 76"/>
              <a:gd name="T23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6" h="109">
                <a:moveTo>
                  <a:pt x="4" y="6"/>
                </a:moveTo>
                <a:cubicBezTo>
                  <a:pt x="7" y="4"/>
                  <a:pt x="13" y="2"/>
                  <a:pt x="20" y="0"/>
                </a:cubicBezTo>
                <a:cubicBezTo>
                  <a:pt x="20" y="29"/>
                  <a:pt x="20" y="29"/>
                  <a:pt x="20" y="29"/>
                </a:cubicBezTo>
                <a:cubicBezTo>
                  <a:pt x="13" y="27"/>
                  <a:pt x="8" y="25"/>
                  <a:pt x="5" y="23"/>
                </a:cubicBezTo>
                <a:cubicBezTo>
                  <a:pt x="1" y="20"/>
                  <a:pt x="0" y="17"/>
                  <a:pt x="0" y="14"/>
                </a:cubicBezTo>
                <a:cubicBezTo>
                  <a:pt x="0" y="11"/>
                  <a:pt x="1" y="8"/>
                  <a:pt x="4" y="6"/>
                </a:cubicBezTo>
                <a:close/>
                <a:moveTo>
                  <a:pt x="46" y="109"/>
                </a:moveTo>
                <a:cubicBezTo>
                  <a:pt x="57" y="107"/>
                  <a:pt x="64" y="105"/>
                  <a:pt x="69" y="102"/>
                </a:cubicBezTo>
                <a:cubicBezTo>
                  <a:pt x="73" y="99"/>
                  <a:pt x="76" y="95"/>
                  <a:pt x="76" y="91"/>
                </a:cubicBezTo>
                <a:cubicBezTo>
                  <a:pt x="76" y="88"/>
                  <a:pt x="74" y="84"/>
                  <a:pt x="70" y="82"/>
                </a:cubicBezTo>
                <a:cubicBezTo>
                  <a:pt x="66" y="79"/>
                  <a:pt x="58" y="76"/>
                  <a:pt x="46" y="73"/>
                </a:cubicBezTo>
                <a:lnTo>
                  <a:pt x="46" y="109"/>
                </a:ln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27" name="Freeform 454"/>
          <p:cNvSpPr>
            <a:spLocks noEditPoints="1"/>
          </p:cNvSpPr>
          <p:nvPr/>
        </p:nvSpPr>
        <p:spPr bwMode="auto">
          <a:xfrm>
            <a:off x="8245476" y="4019551"/>
            <a:ext cx="923925" cy="569913"/>
          </a:xfrm>
          <a:custGeom>
            <a:avLst/>
            <a:gdLst>
              <a:gd name="T0" fmla="*/ 192 w 384"/>
              <a:gd name="T1" fmla="*/ 0 h 237"/>
              <a:gd name="T2" fmla="*/ 384 w 384"/>
              <a:gd name="T3" fmla="*/ 118 h 237"/>
              <a:gd name="T4" fmla="*/ 192 w 384"/>
              <a:gd name="T5" fmla="*/ 237 h 237"/>
              <a:gd name="T6" fmla="*/ 0 w 384"/>
              <a:gd name="T7" fmla="*/ 118 h 237"/>
              <a:gd name="T8" fmla="*/ 192 w 384"/>
              <a:gd name="T9" fmla="*/ 0 h 237"/>
              <a:gd name="T10" fmla="*/ 295 w 384"/>
              <a:gd name="T11" fmla="*/ 170 h 237"/>
              <a:gd name="T12" fmla="*/ 303 w 384"/>
              <a:gd name="T13" fmla="*/ 148 h 237"/>
              <a:gd name="T14" fmla="*/ 279 w 384"/>
              <a:gd name="T15" fmla="*/ 115 h 237"/>
              <a:gd name="T16" fmla="*/ 206 w 384"/>
              <a:gd name="T17" fmla="*/ 96 h 237"/>
              <a:gd name="T18" fmla="*/ 206 w 384"/>
              <a:gd name="T19" fmla="*/ 64 h 237"/>
              <a:gd name="T20" fmla="*/ 220 w 384"/>
              <a:gd name="T21" fmla="*/ 70 h 237"/>
              <a:gd name="T22" fmla="*/ 229 w 384"/>
              <a:gd name="T23" fmla="*/ 81 h 237"/>
              <a:gd name="T24" fmla="*/ 295 w 384"/>
              <a:gd name="T25" fmla="*/ 74 h 237"/>
              <a:gd name="T26" fmla="*/ 268 w 384"/>
              <a:gd name="T27" fmla="*/ 47 h 237"/>
              <a:gd name="T28" fmla="*/ 206 w 384"/>
              <a:gd name="T29" fmla="*/ 35 h 237"/>
              <a:gd name="T30" fmla="*/ 206 w 384"/>
              <a:gd name="T31" fmla="*/ 13 h 237"/>
              <a:gd name="T32" fmla="*/ 180 w 384"/>
              <a:gd name="T33" fmla="*/ 13 h 237"/>
              <a:gd name="T34" fmla="*/ 180 w 384"/>
              <a:gd name="T35" fmla="*/ 35 h 237"/>
              <a:gd name="T36" fmla="*/ 114 w 384"/>
              <a:gd name="T37" fmla="*/ 50 h 237"/>
              <a:gd name="T38" fmla="*/ 92 w 384"/>
              <a:gd name="T39" fmla="*/ 82 h 237"/>
              <a:gd name="T40" fmla="*/ 103 w 384"/>
              <a:gd name="T41" fmla="*/ 107 h 237"/>
              <a:gd name="T42" fmla="*/ 129 w 384"/>
              <a:gd name="T43" fmla="*/ 121 h 237"/>
              <a:gd name="T44" fmla="*/ 180 w 384"/>
              <a:gd name="T45" fmla="*/ 132 h 237"/>
              <a:gd name="T46" fmla="*/ 180 w 384"/>
              <a:gd name="T47" fmla="*/ 171 h 237"/>
              <a:gd name="T48" fmla="*/ 162 w 384"/>
              <a:gd name="T49" fmla="*/ 162 h 237"/>
              <a:gd name="T50" fmla="*/ 154 w 384"/>
              <a:gd name="T51" fmla="*/ 146 h 237"/>
              <a:gd name="T52" fmla="*/ 81 w 384"/>
              <a:gd name="T53" fmla="*/ 152 h 237"/>
              <a:gd name="T54" fmla="*/ 91 w 384"/>
              <a:gd name="T55" fmla="*/ 170 h 237"/>
              <a:gd name="T56" fmla="*/ 109 w 384"/>
              <a:gd name="T57" fmla="*/ 185 h 237"/>
              <a:gd name="T58" fmla="*/ 138 w 384"/>
              <a:gd name="T59" fmla="*/ 195 h 237"/>
              <a:gd name="T60" fmla="*/ 180 w 384"/>
              <a:gd name="T61" fmla="*/ 200 h 237"/>
              <a:gd name="T62" fmla="*/ 180 w 384"/>
              <a:gd name="T63" fmla="*/ 221 h 237"/>
              <a:gd name="T64" fmla="*/ 206 w 384"/>
              <a:gd name="T65" fmla="*/ 221 h 237"/>
              <a:gd name="T66" fmla="*/ 206 w 384"/>
              <a:gd name="T67" fmla="*/ 200 h 237"/>
              <a:gd name="T68" fmla="*/ 244 w 384"/>
              <a:gd name="T69" fmla="*/ 197 h 237"/>
              <a:gd name="T70" fmla="*/ 272 w 384"/>
              <a:gd name="T71" fmla="*/ 187 h 237"/>
              <a:gd name="T72" fmla="*/ 295 w 384"/>
              <a:gd name="T73" fmla="*/ 17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4" h="237">
                <a:moveTo>
                  <a:pt x="192" y="0"/>
                </a:moveTo>
                <a:cubicBezTo>
                  <a:pt x="298" y="0"/>
                  <a:pt x="384" y="53"/>
                  <a:pt x="384" y="118"/>
                </a:cubicBezTo>
                <a:cubicBezTo>
                  <a:pt x="384" y="184"/>
                  <a:pt x="298" y="237"/>
                  <a:pt x="192" y="237"/>
                </a:cubicBezTo>
                <a:cubicBezTo>
                  <a:pt x="86" y="237"/>
                  <a:pt x="0" y="184"/>
                  <a:pt x="0" y="118"/>
                </a:cubicBezTo>
                <a:cubicBezTo>
                  <a:pt x="0" y="53"/>
                  <a:pt x="86" y="0"/>
                  <a:pt x="192" y="0"/>
                </a:cubicBezTo>
                <a:close/>
                <a:moveTo>
                  <a:pt x="295" y="170"/>
                </a:moveTo>
                <a:cubicBezTo>
                  <a:pt x="300" y="164"/>
                  <a:pt x="303" y="156"/>
                  <a:pt x="303" y="148"/>
                </a:cubicBezTo>
                <a:cubicBezTo>
                  <a:pt x="303" y="135"/>
                  <a:pt x="295" y="123"/>
                  <a:pt x="279" y="115"/>
                </a:cubicBezTo>
                <a:cubicBezTo>
                  <a:pt x="267" y="108"/>
                  <a:pt x="243" y="102"/>
                  <a:pt x="206" y="96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13" y="66"/>
                  <a:pt x="217" y="68"/>
                  <a:pt x="220" y="70"/>
                </a:cubicBezTo>
                <a:cubicBezTo>
                  <a:pt x="222" y="72"/>
                  <a:pt x="225" y="76"/>
                  <a:pt x="229" y="81"/>
                </a:cubicBezTo>
                <a:cubicBezTo>
                  <a:pt x="295" y="74"/>
                  <a:pt x="295" y="74"/>
                  <a:pt x="295" y="74"/>
                </a:cubicBezTo>
                <a:cubicBezTo>
                  <a:pt x="291" y="63"/>
                  <a:pt x="282" y="53"/>
                  <a:pt x="268" y="47"/>
                </a:cubicBezTo>
                <a:cubicBezTo>
                  <a:pt x="254" y="40"/>
                  <a:pt x="233" y="36"/>
                  <a:pt x="206" y="35"/>
                </a:cubicBezTo>
                <a:cubicBezTo>
                  <a:pt x="206" y="13"/>
                  <a:pt x="206" y="13"/>
                  <a:pt x="206" y="13"/>
                </a:cubicBezTo>
                <a:cubicBezTo>
                  <a:pt x="180" y="13"/>
                  <a:pt x="180" y="13"/>
                  <a:pt x="180" y="13"/>
                </a:cubicBezTo>
                <a:cubicBezTo>
                  <a:pt x="180" y="35"/>
                  <a:pt x="180" y="35"/>
                  <a:pt x="180" y="35"/>
                </a:cubicBezTo>
                <a:cubicBezTo>
                  <a:pt x="151" y="36"/>
                  <a:pt x="129" y="41"/>
                  <a:pt x="114" y="50"/>
                </a:cubicBezTo>
                <a:cubicBezTo>
                  <a:pt x="99" y="58"/>
                  <a:pt x="92" y="69"/>
                  <a:pt x="92" y="82"/>
                </a:cubicBezTo>
                <a:cubicBezTo>
                  <a:pt x="92" y="92"/>
                  <a:pt x="96" y="100"/>
                  <a:pt x="103" y="107"/>
                </a:cubicBezTo>
                <a:cubicBezTo>
                  <a:pt x="110" y="113"/>
                  <a:pt x="119" y="118"/>
                  <a:pt x="129" y="121"/>
                </a:cubicBezTo>
                <a:cubicBezTo>
                  <a:pt x="139" y="124"/>
                  <a:pt x="156" y="128"/>
                  <a:pt x="180" y="132"/>
                </a:cubicBezTo>
                <a:cubicBezTo>
                  <a:pt x="180" y="171"/>
                  <a:pt x="180" y="171"/>
                  <a:pt x="180" y="171"/>
                </a:cubicBezTo>
                <a:cubicBezTo>
                  <a:pt x="172" y="168"/>
                  <a:pt x="166" y="165"/>
                  <a:pt x="162" y="162"/>
                </a:cubicBezTo>
                <a:cubicBezTo>
                  <a:pt x="159" y="159"/>
                  <a:pt x="156" y="154"/>
                  <a:pt x="154" y="146"/>
                </a:cubicBezTo>
                <a:cubicBezTo>
                  <a:pt x="81" y="152"/>
                  <a:pt x="81" y="152"/>
                  <a:pt x="81" y="152"/>
                </a:cubicBezTo>
                <a:cubicBezTo>
                  <a:pt x="84" y="159"/>
                  <a:pt x="87" y="165"/>
                  <a:pt x="91" y="170"/>
                </a:cubicBezTo>
                <a:cubicBezTo>
                  <a:pt x="95" y="175"/>
                  <a:pt x="102" y="180"/>
                  <a:pt x="109" y="185"/>
                </a:cubicBezTo>
                <a:cubicBezTo>
                  <a:pt x="117" y="189"/>
                  <a:pt x="127" y="193"/>
                  <a:pt x="138" y="195"/>
                </a:cubicBezTo>
                <a:cubicBezTo>
                  <a:pt x="149" y="198"/>
                  <a:pt x="163" y="199"/>
                  <a:pt x="180" y="200"/>
                </a:cubicBezTo>
                <a:cubicBezTo>
                  <a:pt x="180" y="221"/>
                  <a:pt x="180" y="221"/>
                  <a:pt x="180" y="221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06" y="200"/>
                  <a:pt x="206" y="200"/>
                  <a:pt x="206" y="200"/>
                </a:cubicBezTo>
                <a:cubicBezTo>
                  <a:pt x="221" y="200"/>
                  <a:pt x="233" y="199"/>
                  <a:pt x="244" y="197"/>
                </a:cubicBezTo>
                <a:cubicBezTo>
                  <a:pt x="254" y="195"/>
                  <a:pt x="263" y="192"/>
                  <a:pt x="272" y="187"/>
                </a:cubicBezTo>
                <a:cubicBezTo>
                  <a:pt x="281" y="183"/>
                  <a:pt x="289" y="177"/>
                  <a:pt x="295" y="17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28" name="Freeform 455"/>
          <p:cNvSpPr>
            <a:spLocks noEditPoints="1"/>
          </p:cNvSpPr>
          <p:nvPr/>
        </p:nvSpPr>
        <p:spPr bwMode="auto">
          <a:xfrm>
            <a:off x="8440738" y="4051301"/>
            <a:ext cx="533400" cy="500063"/>
          </a:xfrm>
          <a:custGeom>
            <a:avLst/>
            <a:gdLst>
              <a:gd name="T0" fmla="*/ 198 w 222"/>
              <a:gd name="T1" fmla="*/ 102 h 208"/>
              <a:gd name="T2" fmla="*/ 222 w 222"/>
              <a:gd name="T3" fmla="*/ 135 h 208"/>
              <a:gd name="T4" fmla="*/ 214 w 222"/>
              <a:gd name="T5" fmla="*/ 157 h 208"/>
              <a:gd name="T6" fmla="*/ 191 w 222"/>
              <a:gd name="T7" fmla="*/ 174 h 208"/>
              <a:gd name="T8" fmla="*/ 163 w 222"/>
              <a:gd name="T9" fmla="*/ 184 h 208"/>
              <a:gd name="T10" fmla="*/ 125 w 222"/>
              <a:gd name="T11" fmla="*/ 187 h 208"/>
              <a:gd name="T12" fmla="*/ 125 w 222"/>
              <a:gd name="T13" fmla="*/ 208 h 208"/>
              <a:gd name="T14" fmla="*/ 99 w 222"/>
              <a:gd name="T15" fmla="*/ 208 h 208"/>
              <a:gd name="T16" fmla="*/ 99 w 222"/>
              <a:gd name="T17" fmla="*/ 187 h 208"/>
              <a:gd name="T18" fmla="*/ 57 w 222"/>
              <a:gd name="T19" fmla="*/ 182 h 208"/>
              <a:gd name="T20" fmla="*/ 28 w 222"/>
              <a:gd name="T21" fmla="*/ 172 h 208"/>
              <a:gd name="T22" fmla="*/ 10 w 222"/>
              <a:gd name="T23" fmla="*/ 157 h 208"/>
              <a:gd name="T24" fmla="*/ 0 w 222"/>
              <a:gd name="T25" fmla="*/ 139 h 208"/>
              <a:gd name="T26" fmla="*/ 73 w 222"/>
              <a:gd name="T27" fmla="*/ 133 h 208"/>
              <a:gd name="T28" fmla="*/ 81 w 222"/>
              <a:gd name="T29" fmla="*/ 149 h 208"/>
              <a:gd name="T30" fmla="*/ 99 w 222"/>
              <a:gd name="T31" fmla="*/ 158 h 208"/>
              <a:gd name="T32" fmla="*/ 99 w 222"/>
              <a:gd name="T33" fmla="*/ 119 h 208"/>
              <a:gd name="T34" fmla="*/ 48 w 222"/>
              <a:gd name="T35" fmla="*/ 108 h 208"/>
              <a:gd name="T36" fmla="*/ 22 w 222"/>
              <a:gd name="T37" fmla="*/ 94 h 208"/>
              <a:gd name="T38" fmla="*/ 11 w 222"/>
              <a:gd name="T39" fmla="*/ 69 h 208"/>
              <a:gd name="T40" fmla="*/ 33 w 222"/>
              <a:gd name="T41" fmla="*/ 37 h 208"/>
              <a:gd name="T42" fmla="*/ 99 w 222"/>
              <a:gd name="T43" fmla="*/ 22 h 208"/>
              <a:gd name="T44" fmla="*/ 99 w 222"/>
              <a:gd name="T45" fmla="*/ 0 h 208"/>
              <a:gd name="T46" fmla="*/ 125 w 222"/>
              <a:gd name="T47" fmla="*/ 0 h 208"/>
              <a:gd name="T48" fmla="*/ 125 w 222"/>
              <a:gd name="T49" fmla="*/ 22 h 208"/>
              <a:gd name="T50" fmla="*/ 187 w 222"/>
              <a:gd name="T51" fmla="*/ 34 h 208"/>
              <a:gd name="T52" fmla="*/ 214 w 222"/>
              <a:gd name="T53" fmla="*/ 61 h 208"/>
              <a:gd name="T54" fmla="*/ 148 w 222"/>
              <a:gd name="T55" fmla="*/ 68 h 208"/>
              <a:gd name="T56" fmla="*/ 139 w 222"/>
              <a:gd name="T57" fmla="*/ 57 h 208"/>
              <a:gd name="T58" fmla="*/ 125 w 222"/>
              <a:gd name="T59" fmla="*/ 51 h 208"/>
              <a:gd name="T60" fmla="*/ 125 w 222"/>
              <a:gd name="T61" fmla="*/ 83 h 208"/>
              <a:gd name="T62" fmla="*/ 198 w 222"/>
              <a:gd name="T63" fmla="*/ 102 h 208"/>
              <a:gd name="T64" fmla="*/ 148 w 222"/>
              <a:gd name="T65" fmla="*/ 152 h 208"/>
              <a:gd name="T66" fmla="*/ 155 w 222"/>
              <a:gd name="T67" fmla="*/ 141 h 208"/>
              <a:gd name="T68" fmla="*/ 149 w 222"/>
              <a:gd name="T69" fmla="*/ 132 h 208"/>
              <a:gd name="T70" fmla="*/ 125 w 222"/>
              <a:gd name="T71" fmla="*/ 123 h 208"/>
              <a:gd name="T72" fmla="*/ 125 w 222"/>
              <a:gd name="T73" fmla="*/ 159 h 208"/>
              <a:gd name="T74" fmla="*/ 148 w 222"/>
              <a:gd name="T75" fmla="*/ 152 h 208"/>
              <a:gd name="T76" fmla="*/ 99 w 222"/>
              <a:gd name="T77" fmla="*/ 79 h 208"/>
              <a:gd name="T78" fmla="*/ 99 w 222"/>
              <a:gd name="T79" fmla="*/ 50 h 208"/>
              <a:gd name="T80" fmla="*/ 83 w 222"/>
              <a:gd name="T81" fmla="*/ 56 h 208"/>
              <a:gd name="T82" fmla="*/ 79 w 222"/>
              <a:gd name="T83" fmla="*/ 64 h 208"/>
              <a:gd name="T84" fmla="*/ 84 w 222"/>
              <a:gd name="T85" fmla="*/ 73 h 208"/>
              <a:gd name="T86" fmla="*/ 99 w 222"/>
              <a:gd name="T87" fmla="*/ 79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2" h="208">
                <a:moveTo>
                  <a:pt x="198" y="102"/>
                </a:moveTo>
                <a:cubicBezTo>
                  <a:pt x="214" y="110"/>
                  <a:pt x="222" y="122"/>
                  <a:pt x="222" y="135"/>
                </a:cubicBezTo>
                <a:cubicBezTo>
                  <a:pt x="222" y="143"/>
                  <a:pt x="219" y="151"/>
                  <a:pt x="214" y="157"/>
                </a:cubicBezTo>
                <a:cubicBezTo>
                  <a:pt x="208" y="164"/>
                  <a:pt x="200" y="170"/>
                  <a:pt x="191" y="174"/>
                </a:cubicBezTo>
                <a:cubicBezTo>
                  <a:pt x="182" y="179"/>
                  <a:pt x="173" y="182"/>
                  <a:pt x="163" y="184"/>
                </a:cubicBezTo>
                <a:cubicBezTo>
                  <a:pt x="152" y="186"/>
                  <a:pt x="140" y="187"/>
                  <a:pt x="125" y="187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82" y="186"/>
                  <a:pt x="68" y="185"/>
                  <a:pt x="57" y="182"/>
                </a:cubicBezTo>
                <a:cubicBezTo>
                  <a:pt x="46" y="180"/>
                  <a:pt x="36" y="176"/>
                  <a:pt x="28" y="172"/>
                </a:cubicBezTo>
                <a:cubicBezTo>
                  <a:pt x="21" y="167"/>
                  <a:pt x="14" y="162"/>
                  <a:pt x="10" y="157"/>
                </a:cubicBezTo>
                <a:cubicBezTo>
                  <a:pt x="6" y="152"/>
                  <a:pt x="3" y="146"/>
                  <a:pt x="0" y="139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5" y="141"/>
                  <a:pt x="78" y="146"/>
                  <a:pt x="81" y="149"/>
                </a:cubicBezTo>
                <a:cubicBezTo>
                  <a:pt x="85" y="152"/>
                  <a:pt x="91" y="155"/>
                  <a:pt x="99" y="158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75" y="115"/>
                  <a:pt x="58" y="111"/>
                  <a:pt x="48" y="108"/>
                </a:cubicBezTo>
                <a:cubicBezTo>
                  <a:pt x="38" y="105"/>
                  <a:pt x="29" y="100"/>
                  <a:pt x="22" y="94"/>
                </a:cubicBezTo>
                <a:cubicBezTo>
                  <a:pt x="15" y="87"/>
                  <a:pt x="11" y="79"/>
                  <a:pt x="11" y="69"/>
                </a:cubicBezTo>
                <a:cubicBezTo>
                  <a:pt x="11" y="56"/>
                  <a:pt x="18" y="45"/>
                  <a:pt x="33" y="37"/>
                </a:cubicBezTo>
                <a:cubicBezTo>
                  <a:pt x="48" y="28"/>
                  <a:pt x="70" y="23"/>
                  <a:pt x="99" y="22"/>
                </a:cubicBezTo>
                <a:cubicBezTo>
                  <a:pt x="99" y="0"/>
                  <a:pt x="99" y="0"/>
                  <a:pt x="99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52" y="23"/>
                  <a:pt x="173" y="27"/>
                  <a:pt x="187" y="34"/>
                </a:cubicBezTo>
                <a:cubicBezTo>
                  <a:pt x="201" y="40"/>
                  <a:pt x="210" y="50"/>
                  <a:pt x="214" y="61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4" y="63"/>
                  <a:pt x="141" y="59"/>
                  <a:pt x="139" y="57"/>
                </a:cubicBezTo>
                <a:cubicBezTo>
                  <a:pt x="136" y="55"/>
                  <a:pt x="132" y="53"/>
                  <a:pt x="125" y="51"/>
                </a:cubicBezTo>
                <a:cubicBezTo>
                  <a:pt x="125" y="83"/>
                  <a:pt x="125" y="83"/>
                  <a:pt x="125" y="83"/>
                </a:cubicBezTo>
                <a:cubicBezTo>
                  <a:pt x="162" y="89"/>
                  <a:pt x="186" y="95"/>
                  <a:pt x="198" y="102"/>
                </a:cubicBezTo>
                <a:close/>
                <a:moveTo>
                  <a:pt x="148" y="152"/>
                </a:moveTo>
                <a:cubicBezTo>
                  <a:pt x="152" y="149"/>
                  <a:pt x="155" y="145"/>
                  <a:pt x="155" y="141"/>
                </a:cubicBezTo>
                <a:cubicBezTo>
                  <a:pt x="155" y="138"/>
                  <a:pt x="153" y="134"/>
                  <a:pt x="149" y="132"/>
                </a:cubicBezTo>
                <a:cubicBezTo>
                  <a:pt x="145" y="129"/>
                  <a:pt x="137" y="126"/>
                  <a:pt x="125" y="123"/>
                </a:cubicBezTo>
                <a:cubicBezTo>
                  <a:pt x="125" y="159"/>
                  <a:pt x="125" y="159"/>
                  <a:pt x="125" y="159"/>
                </a:cubicBezTo>
                <a:cubicBezTo>
                  <a:pt x="136" y="157"/>
                  <a:pt x="143" y="155"/>
                  <a:pt x="148" y="152"/>
                </a:cubicBezTo>
                <a:close/>
                <a:moveTo>
                  <a:pt x="99" y="79"/>
                </a:moveTo>
                <a:cubicBezTo>
                  <a:pt x="99" y="50"/>
                  <a:pt x="99" y="50"/>
                  <a:pt x="99" y="50"/>
                </a:cubicBezTo>
                <a:cubicBezTo>
                  <a:pt x="92" y="52"/>
                  <a:pt x="86" y="54"/>
                  <a:pt x="83" y="56"/>
                </a:cubicBezTo>
                <a:cubicBezTo>
                  <a:pt x="80" y="58"/>
                  <a:pt x="79" y="61"/>
                  <a:pt x="79" y="64"/>
                </a:cubicBezTo>
                <a:cubicBezTo>
                  <a:pt x="79" y="67"/>
                  <a:pt x="80" y="70"/>
                  <a:pt x="84" y="73"/>
                </a:cubicBezTo>
                <a:cubicBezTo>
                  <a:pt x="87" y="75"/>
                  <a:pt x="92" y="77"/>
                  <a:pt x="99" y="79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29" name="Freeform 456"/>
          <p:cNvSpPr>
            <a:spLocks/>
          </p:cNvSpPr>
          <p:nvPr/>
        </p:nvSpPr>
        <p:spPr bwMode="auto">
          <a:xfrm>
            <a:off x="9039226" y="4518026"/>
            <a:ext cx="166688" cy="258763"/>
          </a:xfrm>
          <a:custGeom>
            <a:avLst/>
            <a:gdLst>
              <a:gd name="T0" fmla="*/ 0 w 69"/>
              <a:gd name="T1" fmla="*/ 41 h 108"/>
              <a:gd name="T2" fmla="*/ 0 w 69"/>
              <a:gd name="T3" fmla="*/ 108 h 108"/>
              <a:gd name="T4" fmla="*/ 69 w 69"/>
              <a:gd name="T5" fmla="*/ 66 h 108"/>
              <a:gd name="T6" fmla="*/ 69 w 69"/>
              <a:gd name="T7" fmla="*/ 0 h 108"/>
              <a:gd name="T8" fmla="*/ 0 w 69"/>
              <a:gd name="T9" fmla="*/ 41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8">
                <a:moveTo>
                  <a:pt x="0" y="41"/>
                </a:moveTo>
                <a:cubicBezTo>
                  <a:pt x="0" y="108"/>
                  <a:pt x="0" y="108"/>
                  <a:pt x="0" y="108"/>
                </a:cubicBezTo>
                <a:cubicBezTo>
                  <a:pt x="27" y="97"/>
                  <a:pt x="51" y="83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51" y="16"/>
                  <a:pt x="27" y="30"/>
                  <a:pt x="0" y="41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30" name="Freeform 457"/>
          <p:cNvSpPr>
            <a:spLocks/>
          </p:cNvSpPr>
          <p:nvPr/>
        </p:nvSpPr>
        <p:spPr bwMode="auto">
          <a:xfrm>
            <a:off x="8834438" y="4630738"/>
            <a:ext cx="166688" cy="200025"/>
          </a:xfrm>
          <a:custGeom>
            <a:avLst/>
            <a:gdLst>
              <a:gd name="T0" fmla="*/ 0 w 69"/>
              <a:gd name="T1" fmla="*/ 16 h 83"/>
              <a:gd name="T2" fmla="*/ 0 w 69"/>
              <a:gd name="T3" fmla="*/ 83 h 83"/>
              <a:gd name="T4" fmla="*/ 69 w 69"/>
              <a:gd name="T5" fmla="*/ 67 h 83"/>
              <a:gd name="T6" fmla="*/ 69 w 69"/>
              <a:gd name="T7" fmla="*/ 0 h 83"/>
              <a:gd name="T8" fmla="*/ 0 w 69"/>
              <a:gd name="T9" fmla="*/ 1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3">
                <a:moveTo>
                  <a:pt x="0" y="16"/>
                </a:moveTo>
                <a:cubicBezTo>
                  <a:pt x="0" y="83"/>
                  <a:pt x="0" y="83"/>
                  <a:pt x="0" y="83"/>
                </a:cubicBezTo>
                <a:cubicBezTo>
                  <a:pt x="24" y="79"/>
                  <a:pt x="47" y="74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47" y="8"/>
                  <a:pt x="24" y="13"/>
                  <a:pt x="0" y="16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31" name="Freeform 458"/>
          <p:cNvSpPr>
            <a:spLocks/>
          </p:cNvSpPr>
          <p:nvPr/>
        </p:nvSpPr>
        <p:spPr bwMode="auto">
          <a:xfrm>
            <a:off x="8423276" y="4632326"/>
            <a:ext cx="166688" cy="198438"/>
          </a:xfrm>
          <a:custGeom>
            <a:avLst/>
            <a:gdLst>
              <a:gd name="T0" fmla="*/ 0 w 69"/>
              <a:gd name="T1" fmla="*/ 0 h 82"/>
              <a:gd name="T2" fmla="*/ 0 w 69"/>
              <a:gd name="T3" fmla="*/ 67 h 82"/>
              <a:gd name="T4" fmla="*/ 69 w 69"/>
              <a:gd name="T5" fmla="*/ 82 h 82"/>
              <a:gd name="T6" fmla="*/ 69 w 69"/>
              <a:gd name="T7" fmla="*/ 15 h 82"/>
              <a:gd name="T8" fmla="*/ 0 w 69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21" y="74"/>
                  <a:pt x="44" y="79"/>
                  <a:pt x="69" y="82"/>
                </a:cubicBezTo>
                <a:cubicBezTo>
                  <a:pt x="69" y="15"/>
                  <a:pt x="69" y="15"/>
                  <a:pt x="69" y="15"/>
                </a:cubicBezTo>
                <a:cubicBezTo>
                  <a:pt x="44" y="12"/>
                  <a:pt x="21" y="7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32" name="Freeform 459"/>
          <p:cNvSpPr>
            <a:spLocks/>
          </p:cNvSpPr>
          <p:nvPr/>
        </p:nvSpPr>
        <p:spPr bwMode="auto">
          <a:xfrm>
            <a:off x="8628063" y="4673601"/>
            <a:ext cx="166688" cy="163513"/>
          </a:xfrm>
          <a:custGeom>
            <a:avLst/>
            <a:gdLst>
              <a:gd name="T0" fmla="*/ 33 w 69"/>
              <a:gd name="T1" fmla="*/ 1 h 68"/>
              <a:gd name="T2" fmla="*/ 0 w 69"/>
              <a:gd name="T3" fmla="*/ 0 h 68"/>
              <a:gd name="T4" fmla="*/ 0 w 69"/>
              <a:gd name="T5" fmla="*/ 67 h 68"/>
              <a:gd name="T6" fmla="*/ 33 w 69"/>
              <a:gd name="T7" fmla="*/ 68 h 68"/>
              <a:gd name="T8" fmla="*/ 69 w 69"/>
              <a:gd name="T9" fmla="*/ 66 h 68"/>
              <a:gd name="T10" fmla="*/ 69 w 69"/>
              <a:gd name="T11" fmla="*/ 0 h 68"/>
              <a:gd name="T12" fmla="*/ 33 w 69"/>
              <a:gd name="T13" fmla="*/ 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" h="68">
                <a:moveTo>
                  <a:pt x="33" y="1"/>
                </a:moveTo>
                <a:cubicBezTo>
                  <a:pt x="22" y="1"/>
                  <a:pt x="11" y="1"/>
                  <a:pt x="0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11" y="68"/>
                  <a:pt x="22" y="68"/>
                  <a:pt x="33" y="68"/>
                </a:cubicBezTo>
                <a:cubicBezTo>
                  <a:pt x="45" y="68"/>
                  <a:pt x="58" y="67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58" y="1"/>
                  <a:pt x="45" y="1"/>
                  <a:pt x="33" y="1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33" name="Freeform 460"/>
          <p:cNvSpPr>
            <a:spLocks/>
          </p:cNvSpPr>
          <p:nvPr/>
        </p:nvSpPr>
        <p:spPr bwMode="auto">
          <a:xfrm>
            <a:off x="8216901" y="4522788"/>
            <a:ext cx="166688" cy="257175"/>
          </a:xfrm>
          <a:custGeom>
            <a:avLst/>
            <a:gdLst>
              <a:gd name="T0" fmla="*/ 0 w 69"/>
              <a:gd name="T1" fmla="*/ 0 h 107"/>
              <a:gd name="T2" fmla="*/ 0 w 69"/>
              <a:gd name="T3" fmla="*/ 67 h 107"/>
              <a:gd name="T4" fmla="*/ 69 w 69"/>
              <a:gd name="T5" fmla="*/ 107 h 107"/>
              <a:gd name="T6" fmla="*/ 69 w 69"/>
              <a:gd name="T7" fmla="*/ 40 h 107"/>
              <a:gd name="T8" fmla="*/ 0 w 69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7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19" y="83"/>
                  <a:pt x="42" y="96"/>
                  <a:pt x="69" y="107"/>
                </a:cubicBezTo>
                <a:cubicBezTo>
                  <a:pt x="69" y="40"/>
                  <a:pt x="69" y="40"/>
                  <a:pt x="69" y="40"/>
                </a:cubicBezTo>
                <a:cubicBezTo>
                  <a:pt x="42" y="30"/>
                  <a:pt x="19" y="16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34" name="Freeform 461"/>
          <p:cNvSpPr>
            <a:spLocks/>
          </p:cNvSpPr>
          <p:nvPr/>
        </p:nvSpPr>
        <p:spPr bwMode="auto">
          <a:xfrm>
            <a:off x="8101013" y="4303713"/>
            <a:ext cx="77788" cy="341313"/>
          </a:xfrm>
          <a:custGeom>
            <a:avLst/>
            <a:gdLst>
              <a:gd name="T0" fmla="*/ 0 w 32"/>
              <a:gd name="T1" fmla="*/ 0 h 142"/>
              <a:gd name="T2" fmla="*/ 0 w 32"/>
              <a:gd name="T3" fmla="*/ 67 h 142"/>
              <a:gd name="T4" fmla="*/ 32 w 32"/>
              <a:gd name="T5" fmla="*/ 142 h 142"/>
              <a:gd name="T6" fmla="*/ 32 w 32"/>
              <a:gd name="T7" fmla="*/ 76 h 142"/>
              <a:gd name="T8" fmla="*/ 0 w 32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14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0" y="94"/>
                  <a:pt x="12" y="120"/>
                  <a:pt x="32" y="142"/>
                </a:cubicBezTo>
                <a:cubicBezTo>
                  <a:pt x="32" y="76"/>
                  <a:pt x="32" y="76"/>
                  <a:pt x="32" y="76"/>
                </a:cubicBezTo>
                <a:cubicBezTo>
                  <a:pt x="12" y="53"/>
                  <a:pt x="0" y="28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35" name="Freeform 462"/>
          <p:cNvSpPr>
            <a:spLocks/>
          </p:cNvSpPr>
          <p:nvPr/>
        </p:nvSpPr>
        <p:spPr bwMode="auto">
          <a:xfrm>
            <a:off x="9244013" y="4303713"/>
            <a:ext cx="69850" cy="333375"/>
          </a:xfrm>
          <a:custGeom>
            <a:avLst/>
            <a:gdLst>
              <a:gd name="T0" fmla="*/ 29 w 29"/>
              <a:gd name="T1" fmla="*/ 0 h 139"/>
              <a:gd name="T2" fmla="*/ 0 w 29"/>
              <a:gd name="T3" fmla="*/ 72 h 139"/>
              <a:gd name="T4" fmla="*/ 0 w 29"/>
              <a:gd name="T5" fmla="*/ 139 h 139"/>
              <a:gd name="T6" fmla="*/ 29 w 29"/>
              <a:gd name="T7" fmla="*/ 67 h 139"/>
              <a:gd name="T8" fmla="*/ 29 w 29"/>
              <a:gd name="T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39">
                <a:moveTo>
                  <a:pt x="29" y="0"/>
                </a:moveTo>
                <a:cubicBezTo>
                  <a:pt x="29" y="26"/>
                  <a:pt x="19" y="51"/>
                  <a:pt x="0" y="72"/>
                </a:cubicBezTo>
                <a:cubicBezTo>
                  <a:pt x="0" y="139"/>
                  <a:pt x="0" y="139"/>
                  <a:pt x="0" y="139"/>
                </a:cubicBezTo>
                <a:cubicBezTo>
                  <a:pt x="19" y="117"/>
                  <a:pt x="29" y="93"/>
                  <a:pt x="29" y="67"/>
                </a:cubicBezTo>
                <a:lnTo>
                  <a:pt x="29" y="0"/>
                </a:ln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36" name="Freeform 463"/>
          <p:cNvSpPr>
            <a:spLocks/>
          </p:cNvSpPr>
          <p:nvPr/>
        </p:nvSpPr>
        <p:spPr bwMode="auto">
          <a:xfrm>
            <a:off x="8383588" y="4618038"/>
            <a:ext cx="39688" cy="176213"/>
          </a:xfrm>
          <a:custGeom>
            <a:avLst/>
            <a:gdLst>
              <a:gd name="T0" fmla="*/ 0 w 17"/>
              <a:gd name="T1" fmla="*/ 0 h 73"/>
              <a:gd name="T2" fmla="*/ 0 w 17"/>
              <a:gd name="T3" fmla="*/ 67 h 73"/>
              <a:gd name="T4" fmla="*/ 17 w 17"/>
              <a:gd name="T5" fmla="*/ 73 h 73"/>
              <a:gd name="T6" fmla="*/ 17 w 17"/>
              <a:gd name="T7" fmla="*/ 6 h 73"/>
              <a:gd name="T8" fmla="*/ 0 w 17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73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6" y="69"/>
                  <a:pt x="11" y="71"/>
                  <a:pt x="17" y="73"/>
                </a:cubicBezTo>
                <a:cubicBezTo>
                  <a:pt x="17" y="6"/>
                  <a:pt x="17" y="6"/>
                  <a:pt x="17" y="6"/>
                </a:cubicBezTo>
                <a:cubicBezTo>
                  <a:pt x="11" y="4"/>
                  <a:pt x="6" y="2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37" name="Freeform 464"/>
          <p:cNvSpPr>
            <a:spLocks/>
          </p:cNvSpPr>
          <p:nvPr/>
        </p:nvSpPr>
        <p:spPr bwMode="auto">
          <a:xfrm>
            <a:off x="9205913" y="4476751"/>
            <a:ext cx="38100" cy="200025"/>
          </a:xfrm>
          <a:custGeom>
            <a:avLst/>
            <a:gdLst>
              <a:gd name="T0" fmla="*/ 0 w 16"/>
              <a:gd name="T1" fmla="*/ 17 h 83"/>
              <a:gd name="T2" fmla="*/ 0 w 16"/>
              <a:gd name="T3" fmla="*/ 83 h 83"/>
              <a:gd name="T4" fmla="*/ 16 w 16"/>
              <a:gd name="T5" fmla="*/ 67 h 83"/>
              <a:gd name="T6" fmla="*/ 16 w 16"/>
              <a:gd name="T7" fmla="*/ 0 h 83"/>
              <a:gd name="T8" fmla="*/ 0 w 16"/>
              <a:gd name="T9" fmla="*/ 17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3">
                <a:moveTo>
                  <a:pt x="0" y="17"/>
                </a:moveTo>
                <a:cubicBezTo>
                  <a:pt x="0" y="83"/>
                  <a:pt x="0" y="83"/>
                  <a:pt x="0" y="83"/>
                </a:cubicBezTo>
                <a:cubicBezTo>
                  <a:pt x="6" y="78"/>
                  <a:pt x="12" y="73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2" y="6"/>
                  <a:pt x="6" y="12"/>
                  <a:pt x="0" y="17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38" name="Freeform 465"/>
          <p:cNvSpPr>
            <a:spLocks/>
          </p:cNvSpPr>
          <p:nvPr/>
        </p:nvSpPr>
        <p:spPr bwMode="auto">
          <a:xfrm>
            <a:off x="9001126" y="4616451"/>
            <a:ext cx="38100" cy="174625"/>
          </a:xfrm>
          <a:custGeom>
            <a:avLst/>
            <a:gdLst>
              <a:gd name="T0" fmla="*/ 0 w 16"/>
              <a:gd name="T1" fmla="*/ 6 h 73"/>
              <a:gd name="T2" fmla="*/ 0 w 16"/>
              <a:gd name="T3" fmla="*/ 73 h 73"/>
              <a:gd name="T4" fmla="*/ 16 w 16"/>
              <a:gd name="T5" fmla="*/ 67 h 73"/>
              <a:gd name="T6" fmla="*/ 16 w 16"/>
              <a:gd name="T7" fmla="*/ 0 h 73"/>
              <a:gd name="T8" fmla="*/ 0 w 16"/>
              <a:gd name="T9" fmla="*/ 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3">
                <a:moveTo>
                  <a:pt x="0" y="6"/>
                </a:moveTo>
                <a:cubicBezTo>
                  <a:pt x="0" y="73"/>
                  <a:pt x="0" y="73"/>
                  <a:pt x="0" y="73"/>
                </a:cubicBezTo>
                <a:cubicBezTo>
                  <a:pt x="5" y="71"/>
                  <a:pt x="11" y="69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2"/>
                  <a:pt x="5" y="4"/>
                  <a:pt x="0" y="6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39" name="Freeform 466"/>
          <p:cNvSpPr>
            <a:spLocks/>
          </p:cNvSpPr>
          <p:nvPr/>
        </p:nvSpPr>
        <p:spPr bwMode="auto">
          <a:xfrm>
            <a:off x="8178801" y="4486276"/>
            <a:ext cx="38100" cy="196850"/>
          </a:xfrm>
          <a:custGeom>
            <a:avLst/>
            <a:gdLst>
              <a:gd name="T0" fmla="*/ 0 w 16"/>
              <a:gd name="T1" fmla="*/ 0 h 82"/>
              <a:gd name="T2" fmla="*/ 0 w 16"/>
              <a:gd name="T3" fmla="*/ 66 h 82"/>
              <a:gd name="T4" fmla="*/ 16 w 16"/>
              <a:gd name="T5" fmla="*/ 82 h 82"/>
              <a:gd name="T6" fmla="*/ 16 w 16"/>
              <a:gd name="T7" fmla="*/ 15 h 82"/>
              <a:gd name="T8" fmla="*/ 0 w 16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5" y="72"/>
                  <a:pt x="10" y="77"/>
                  <a:pt x="16" y="82"/>
                </a:cubicBezTo>
                <a:cubicBezTo>
                  <a:pt x="16" y="15"/>
                  <a:pt x="16" y="15"/>
                  <a:pt x="16" y="15"/>
                </a:cubicBezTo>
                <a:cubicBezTo>
                  <a:pt x="10" y="10"/>
                  <a:pt x="5" y="5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40" name="Freeform 467"/>
          <p:cNvSpPr>
            <a:spLocks/>
          </p:cNvSpPr>
          <p:nvPr/>
        </p:nvSpPr>
        <p:spPr bwMode="auto">
          <a:xfrm>
            <a:off x="8794751" y="4668838"/>
            <a:ext cx="39688" cy="163513"/>
          </a:xfrm>
          <a:custGeom>
            <a:avLst/>
            <a:gdLst>
              <a:gd name="T0" fmla="*/ 0 w 17"/>
              <a:gd name="T1" fmla="*/ 2 h 68"/>
              <a:gd name="T2" fmla="*/ 0 w 17"/>
              <a:gd name="T3" fmla="*/ 68 h 68"/>
              <a:gd name="T4" fmla="*/ 17 w 17"/>
              <a:gd name="T5" fmla="*/ 67 h 68"/>
              <a:gd name="T6" fmla="*/ 17 w 17"/>
              <a:gd name="T7" fmla="*/ 0 h 68"/>
              <a:gd name="T8" fmla="*/ 0 w 17"/>
              <a:gd name="T9" fmla="*/ 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68">
                <a:moveTo>
                  <a:pt x="0" y="2"/>
                </a:moveTo>
                <a:cubicBezTo>
                  <a:pt x="0" y="68"/>
                  <a:pt x="0" y="68"/>
                  <a:pt x="0" y="68"/>
                </a:cubicBezTo>
                <a:cubicBezTo>
                  <a:pt x="6" y="68"/>
                  <a:pt x="11" y="67"/>
                  <a:pt x="17" y="67"/>
                </a:cubicBezTo>
                <a:cubicBezTo>
                  <a:pt x="17" y="0"/>
                  <a:pt x="17" y="0"/>
                  <a:pt x="17" y="0"/>
                </a:cubicBezTo>
                <a:cubicBezTo>
                  <a:pt x="11" y="1"/>
                  <a:pt x="6" y="1"/>
                  <a:pt x="0" y="2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41" name="Freeform 468"/>
          <p:cNvSpPr>
            <a:spLocks/>
          </p:cNvSpPr>
          <p:nvPr/>
        </p:nvSpPr>
        <p:spPr bwMode="auto">
          <a:xfrm>
            <a:off x="8589963" y="4668838"/>
            <a:ext cx="38100" cy="166688"/>
          </a:xfrm>
          <a:custGeom>
            <a:avLst/>
            <a:gdLst>
              <a:gd name="T0" fmla="*/ 0 w 16"/>
              <a:gd name="T1" fmla="*/ 0 h 69"/>
              <a:gd name="T2" fmla="*/ 0 w 16"/>
              <a:gd name="T3" fmla="*/ 67 h 69"/>
              <a:gd name="T4" fmla="*/ 16 w 16"/>
              <a:gd name="T5" fmla="*/ 69 h 69"/>
              <a:gd name="T6" fmla="*/ 16 w 16"/>
              <a:gd name="T7" fmla="*/ 2 h 69"/>
              <a:gd name="T8" fmla="*/ 0 w 16"/>
              <a:gd name="T9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9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5" y="68"/>
                  <a:pt x="11" y="68"/>
                  <a:pt x="16" y="69"/>
                </a:cubicBezTo>
                <a:cubicBezTo>
                  <a:pt x="16" y="2"/>
                  <a:pt x="16" y="2"/>
                  <a:pt x="16" y="2"/>
                </a:cubicBezTo>
                <a:cubicBezTo>
                  <a:pt x="11" y="2"/>
                  <a:pt x="5" y="1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42" name="Freeform 469"/>
          <p:cNvSpPr>
            <a:spLocks noEditPoints="1"/>
          </p:cNvSpPr>
          <p:nvPr/>
        </p:nvSpPr>
        <p:spPr bwMode="auto">
          <a:xfrm>
            <a:off x="8164513" y="3752851"/>
            <a:ext cx="1211263" cy="742950"/>
          </a:xfrm>
          <a:custGeom>
            <a:avLst/>
            <a:gdLst>
              <a:gd name="T0" fmla="*/ 252 w 504"/>
              <a:gd name="T1" fmla="*/ 0 h 309"/>
              <a:gd name="T2" fmla="*/ 504 w 504"/>
              <a:gd name="T3" fmla="*/ 154 h 309"/>
              <a:gd name="T4" fmla="*/ 252 w 504"/>
              <a:gd name="T5" fmla="*/ 309 h 309"/>
              <a:gd name="T6" fmla="*/ 0 w 504"/>
              <a:gd name="T7" fmla="*/ 154 h 309"/>
              <a:gd name="T8" fmla="*/ 252 w 504"/>
              <a:gd name="T9" fmla="*/ 0 h 309"/>
              <a:gd name="T10" fmla="*/ 252 w 504"/>
              <a:gd name="T11" fmla="*/ 273 h 309"/>
              <a:gd name="T12" fmla="*/ 444 w 504"/>
              <a:gd name="T13" fmla="*/ 154 h 309"/>
              <a:gd name="T14" fmla="*/ 252 w 504"/>
              <a:gd name="T15" fmla="*/ 36 h 309"/>
              <a:gd name="T16" fmla="*/ 60 w 504"/>
              <a:gd name="T17" fmla="*/ 154 h 309"/>
              <a:gd name="T18" fmla="*/ 252 w 504"/>
              <a:gd name="T19" fmla="*/ 273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4" h="309">
                <a:moveTo>
                  <a:pt x="252" y="0"/>
                </a:moveTo>
                <a:cubicBezTo>
                  <a:pt x="391" y="0"/>
                  <a:pt x="504" y="69"/>
                  <a:pt x="504" y="154"/>
                </a:cubicBezTo>
                <a:cubicBezTo>
                  <a:pt x="504" y="240"/>
                  <a:pt x="391" y="309"/>
                  <a:pt x="252" y="309"/>
                </a:cubicBezTo>
                <a:cubicBezTo>
                  <a:pt x="113" y="309"/>
                  <a:pt x="0" y="240"/>
                  <a:pt x="0" y="154"/>
                </a:cubicBezTo>
                <a:cubicBezTo>
                  <a:pt x="0" y="69"/>
                  <a:pt x="113" y="0"/>
                  <a:pt x="252" y="0"/>
                </a:cubicBezTo>
                <a:close/>
                <a:moveTo>
                  <a:pt x="252" y="273"/>
                </a:moveTo>
                <a:cubicBezTo>
                  <a:pt x="358" y="273"/>
                  <a:pt x="444" y="220"/>
                  <a:pt x="444" y="154"/>
                </a:cubicBezTo>
                <a:cubicBezTo>
                  <a:pt x="444" y="89"/>
                  <a:pt x="358" y="36"/>
                  <a:pt x="252" y="36"/>
                </a:cubicBezTo>
                <a:cubicBezTo>
                  <a:pt x="146" y="36"/>
                  <a:pt x="60" y="89"/>
                  <a:pt x="60" y="154"/>
                </a:cubicBezTo>
                <a:cubicBezTo>
                  <a:pt x="60" y="220"/>
                  <a:pt x="146" y="273"/>
                  <a:pt x="252" y="273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43" name="Freeform 470"/>
          <p:cNvSpPr>
            <a:spLocks noEditPoints="1"/>
          </p:cNvSpPr>
          <p:nvPr/>
        </p:nvSpPr>
        <p:spPr bwMode="auto">
          <a:xfrm>
            <a:off x="8693151" y="3990976"/>
            <a:ext cx="180975" cy="261938"/>
          </a:xfrm>
          <a:custGeom>
            <a:avLst/>
            <a:gdLst>
              <a:gd name="T0" fmla="*/ 4 w 75"/>
              <a:gd name="T1" fmla="*/ 6 h 109"/>
              <a:gd name="T2" fmla="*/ 20 w 75"/>
              <a:gd name="T3" fmla="*/ 0 h 109"/>
              <a:gd name="T4" fmla="*/ 20 w 75"/>
              <a:gd name="T5" fmla="*/ 29 h 109"/>
              <a:gd name="T6" fmla="*/ 4 w 75"/>
              <a:gd name="T7" fmla="*/ 23 h 109"/>
              <a:gd name="T8" fmla="*/ 0 w 75"/>
              <a:gd name="T9" fmla="*/ 14 h 109"/>
              <a:gd name="T10" fmla="*/ 4 w 75"/>
              <a:gd name="T11" fmla="*/ 6 h 109"/>
              <a:gd name="T12" fmla="*/ 46 w 75"/>
              <a:gd name="T13" fmla="*/ 109 h 109"/>
              <a:gd name="T14" fmla="*/ 68 w 75"/>
              <a:gd name="T15" fmla="*/ 102 h 109"/>
              <a:gd name="T16" fmla="*/ 75 w 75"/>
              <a:gd name="T17" fmla="*/ 91 h 109"/>
              <a:gd name="T18" fmla="*/ 70 w 75"/>
              <a:gd name="T19" fmla="*/ 82 h 109"/>
              <a:gd name="T20" fmla="*/ 46 w 75"/>
              <a:gd name="T21" fmla="*/ 73 h 109"/>
              <a:gd name="T22" fmla="*/ 46 w 75"/>
              <a:gd name="T23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5" h="109">
                <a:moveTo>
                  <a:pt x="4" y="6"/>
                </a:moveTo>
                <a:cubicBezTo>
                  <a:pt x="7" y="4"/>
                  <a:pt x="12" y="2"/>
                  <a:pt x="20" y="0"/>
                </a:cubicBezTo>
                <a:cubicBezTo>
                  <a:pt x="20" y="29"/>
                  <a:pt x="20" y="29"/>
                  <a:pt x="20" y="29"/>
                </a:cubicBezTo>
                <a:cubicBezTo>
                  <a:pt x="13" y="27"/>
                  <a:pt x="7" y="25"/>
                  <a:pt x="4" y="23"/>
                </a:cubicBezTo>
                <a:cubicBezTo>
                  <a:pt x="1" y="20"/>
                  <a:pt x="0" y="17"/>
                  <a:pt x="0" y="14"/>
                </a:cubicBezTo>
                <a:cubicBezTo>
                  <a:pt x="0" y="11"/>
                  <a:pt x="1" y="8"/>
                  <a:pt x="4" y="6"/>
                </a:cubicBezTo>
                <a:close/>
                <a:moveTo>
                  <a:pt x="46" y="109"/>
                </a:moveTo>
                <a:cubicBezTo>
                  <a:pt x="56" y="107"/>
                  <a:pt x="64" y="105"/>
                  <a:pt x="68" y="102"/>
                </a:cubicBezTo>
                <a:cubicBezTo>
                  <a:pt x="73" y="99"/>
                  <a:pt x="75" y="95"/>
                  <a:pt x="75" y="91"/>
                </a:cubicBezTo>
                <a:cubicBezTo>
                  <a:pt x="75" y="88"/>
                  <a:pt x="73" y="84"/>
                  <a:pt x="70" y="82"/>
                </a:cubicBezTo>
                <a:cubicBezTo>
                  <a:pt x="65" y="79"/>
                  <a:pt x="58" y="76"/>
                  <a:pt x="46" y="73"/>
                </a:cubicBezTo>
                <a:lnTo>
                  <a:pt x="46" y="109"/>
                </a:ln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44" name="Freeform 471"/>
          <p:cNvSpPr>
            <a:spLocks noEditPoints="1"/>
          </p:cNvSpPr>
          <p:nvPr/>
        </p:nvSpPr>
        <p:spPr bwMode="auto">
          <a:xfrm>
            <a:off x="8308976" y="3840163"/>
            <a:ext cx="922338" cy="569913"/>
          </a:xfrm>
          <a:custGeom>
            <a:avLst/>
            <a:gdLst>
              <a:gd name="T0" fmla="*/ 192 w 384"/>
              <a:gd name="T1" fmla="*/ 0 h 237"/>
              <a:gd name="T2" fmla="*/ 384 w 384"/>
              <a:gd name="T3" fmla="*/ 118 h 237"/>
              <a:gd name="T4" fmla="*/ 192 w 384"/>
              <a:gd name="T5" fmla="*/ 237 h 237"/>
              <a:gd name="T6" fmla="*/ 0 w 384"/>
              <a:gd name="T7" fmla="*/ 118 h 237"/>
              <a:gd name="T8" fmla="*/ 192 w 384"/>
              <a:gd name="T9" fmla="*/ 0 h 237"/>
              <a:gd name="T10" fmla="*/ 294 w 384"/>
              <a:gd name="T11" fmla="*/ 170 h 237"/>
              <a:gd name="T12" fmla="*/ 303 w 384"/>
              <a:gd name="T13" fmla="*/ 148 h 237"/>
              <a:gd name="T14" fmla="*/ 279 w 384"/>
              <a:gd name="T15" fmla="*/ 115 h 237"/>
              <a:gd name="T16" fmla="*/ 206 w 384"/>
              <a:gd name="T17" fmla="*/ 96 h 237"/>
              <a:gd name="T18" fmla="*/ 206 w 384"/>
              <a:gd name="T19" fmla="*/ 64 h 237"/>
              <a:gd name="T20" fmla="*/ 219 w 384"/>
              <a:gd name="T21" fmla="*/ 70 h 237"/>
              <a:gd name="T22" fmla="*/ 228 w 384"/>
              <a:gd name="T23" fmla="*/ 81 h 237"/>
              <a:gd name="T24" fmla="*/ 295 w 384"/>
              <a:gd name="T25" fmla="*/ 74 h 237"/>
              <a:gd name="T26" fmla="*/ 267 w 384"/>
              <a:gd name="T27" fmla="*/ 47 h 237"/>
              <a:gd name="T28" fmla="*/ 206 w 384"/>
              <a:gd name="T29" fmla="*/ 35 h 237"/>
              <a:gd name="T30" fmla="*/ 206 w 384"/>
              <a:gd name="T31" fmla="*/ 13 h 237"/>
              <a:gd name="T32" fmla="*/ 180 w 384"/>
              <a:gd name="T33" fmla="*/ 13 h 237"/>
              <a:gd name="T34" fmla="*/ 180 w 384"/>
              <a:gd name="T35" fmla="*/ 35 h 237"/>
              <a:gd name="T36" fmla="*/ 114 w 384"/>
              <a:gd name="T37" fmla="*/ 50 h 237"/>
              <a:gd name="T38" fmla="*/ 92 w 384"/>
              <a:gd name="T39" fmla="*/ 82 h 237"/>
              <a:gd name="T40" fmla="*/ 103 w 384"/>
              <a:gd name="T41" fmla="*/ 107 h 237"/>
              <a:gd name="T42" fmla="*/ 129 w 384"/>
              <a:gd name="T43" fmla="*/ 121 h 237"/>
              <a:gd name="T44" fmla="*/ 180 w 384"/>
              <a:gd name="T45" fmla="*/ 132 h 237"/>
              <a:gd name="T46" fmla="*/ 180 w 384"/>
              <a:gd name="T47" fmla="*/ 171 h 237"/>
              <a:gd name="T48" fmla="*/ 162 w 384"/>
              <a:gd name="T49" fmla="*/ 162 h 237"/>
              <a:gd name="T50" fmla="*/ 153 w 384"/>
              <a:gd name="T51" fmla="*/ 146 h 237"/>
              <a:gd name="T52" fmla="*/ 81 w 384"/>
              <a:gd name="T53" fmla="*/ 152 h 237"/>
              <a:gd name="T54" fmla="*/ 91 w 384"/>
              <a:gd name="T55" fmla="*/ 170 h 237"/>
              <a:gd name="T56" fmla="*/ 109 w 384"/>
              <a:gd name="T57" fmla="*/ 185 h 237"/>
              <a:gd name="T58" fmla="*/ 137 w 384"/>
              <a:gd name="T59" fmla="*/ 195 h 237"/>
              <a:gd name="T60" fmla="*/ 180 w 384"/>
              <a:gd name="T61" fmla="*/ 200 h 237"/>
              <a:gd name="T62" fmla="*/ 180 w 384"/>
              <a:gd name="T63" fmla="*/ 221 h 237"/>
              <a:gd name="T64" fmla="*/ 206 w 384"/>
              <a:gd name="T65" fmla="*/ 221 h 237"/>
              <a:gd name="T66" fmla="*/ 206 w 384"/>
              <a:gd name="T67" fmla="*/ 200 h 237"/>
              <a:gd name="T68" fmla="*/ 243 w 384"/>
              <a:gd name="T69" fmla="*/ 197 h 237"/>
              <a:gd name="T70" fmla="*/ 272 w 384"/>
              <a:gd name="T71" fmla="*/ 187 h 237"/>
              <a:gd name="T72" fmla="*/ 294 w 384"/>
              <a:gd name="T73" fmla="*/ 17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4" h="237">
                <a:moveTo>
                  <a:pt x="192" y="0"/>
                </a:moveTo>
                <a:cubicBezTo>
                  <a:pt x="298" y="0"/>
                  <a:pt x="384" y="53"/>
                  <a:pt x="384" y="118"/>
                </a:cubicBezTo>
                <a:cubicBezTo>
                  <a:pt x="384" y="184"/>
                  <a:pt x="298" y="237"/>
                  <a:pt x="192" y="237"/>
                </a:cubicBezTo>
                <a:cubicBezTo>
                  <a:pt x="86" y="237"/>
                  <a:pt x="0" y="184"/>
                  <a:pt x="0" y="118"/>
                </a:cubicBezTo>
                <a:cubicBezTo>
                  <a:pt x="0" y="53"/>
                  <a:pt x="86" y="0"/>
                  <a:pt x="192" y="0"/>
                </a:cubicBezTo>
                <a:close/>
                <a:moveTo>
                  <a:pt x="294" y="170"/>
                </a:moveTo>
                <a:cubicBezTo>
                  <a:pt x="300" y="164"/>
                  <a:pt x="303" y="156"/>
                  <a:pt x="303" y="148"/>
                </a:cubicBezTo>
                <a:cubicBezTo>
                  <a:pt x="303" y="135"/>
                  <a:pt x="295" y="123"/>
                  <a:pt x="279" y="115"/>
                </a:cubicBezTo>
                <a:cubicBezTo>
                  <a:pt x="267" y="108"/>
                  <a:pt x="242" y="102"/>
                  <a:pt x="206" y="96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12" y="66"/>
                  <a:pt x="217" y="68"/>
                  <a:pt x="219" y="70"/>
                </a:cubicBezTo>
                <a:cubicBezTo>
                  <a:pt x="222" y="72"/>
                  <a:pt x="225" y="76"/>
                  <a:pt x="228" y="81"/>
                </a:cubicBezTo>
                <a:cubicBezTo>
                  <a:pt x="295" y="74"/>
                  <a:pt x="295" y="74"/>
                  <a:pt x="295" y="74"/>
                </a:cubicBezTo>
                <a:cubicBezTo>
                  <a:pt x="291" y="63"/>
                  <a:pt x="282" y="53"/>
                  <a:pt x="267" y="47"/>
                </a:cubicBezTo>
                <a:cubicBezTo>
                  <a:pt x="253" y="40"/>
                  <a:pt x="233" y="36"/>
                  <a:pt x="206" y="35"/>
                </a:cubicBezTo>
                <a:cubicBezTo>
                  <a:pt x="206" y="13"/>
                  <a:pt x="206" y="13"/>
                  <a:pt x="206" y="13"/>
                </a:cubicBezTo>
                <a:cubicBezTo>
                  <a:pt x="180" y="13"/>
                  <a:pt x="180" y="13"/>
                  <a:pt x="180" y="13"/>
                </a:cubicBezTo>
                <a:cubicBezTo>
                  <a:pt x="180" y="35"/>
                  <a:pt x="180" y="35"/>
                  <a:pt x="180" y="35"/>
                </a:cubicBezTo>
                <a:cubicBezTo>
                  <a:pt x="151" y="36"/>
                  <a:pt x="129" y="41"/>
                  <a:pt x="114" y="50"/>
                </a:cubicBezTo>
                <a:cubicBezTo>
                  <a:pt x="99" y="58"/>
                  <a:pt x="92" y="69"/>
                  <a:pt x="92" y="82"/>
                </a:cubicBezTo>
                <a:cubicBezTo>
                  <a:pt x="92" y="92"/>
                  <a:pt x="95" y="100"/>
                  <a:pt x="103" y="107"/>
                </a:cubicBezTo>
                <a:cubicBezTo>
                  <a:pt x="110" y="113"/>
                  <a:pt x="119" y="118"/>
                  <a:pt x="129" y="121"/>
                </a:cubicBezTo>
                <a:cubicBezTo>
                  <a:pt x="139" y="124"/>
                  <a:pt x="156" y="128"/>
                  <a:pt x="180" y="132"/>
                </a:cubicBezTo>
                <a:cubicBezTo>
                  <a:pt x="180" y="171"/>
                  <a:pt x="180" y="171"/>
                  <a:pt x="180" y="171"/>
                </a:cubicBezTo>
                <a:cubicBezTo>
                  <a:pt x="172" y="168"/>
                  <a:pt x="166" y="165"/>
                  <a:pt x="162" y="162"/>
                </a:cubicBezTo>
                <a:cubicBezTo>
                  <a:pt x="158" y="159"/>
                  <a:pt x="156" y="154"/>
                  <a:pt x="153" y="146"/>
                </a:cubicBezTo>
                <a:cubicBezTo>
                  <a:pt x="81" y="152"/>
                  <a:pt x="81" y="152"/>
                  <a:pt x="81" y="152"/>
                </a:cubicBezTo>
                <a:cubicBezTo>
                  <a:pt x="83" y="159"/>
                  <a:pt x="87" y="165"/>
                  <a:pt x="91" y="170"/>
                </a:cubicBezTo>
                <a:cubicBezTo>
                  <a:pt x="95" y="175"/>
                  <a:pt x="101" y="180"/>
                  <a:pt x="109" y="185"/>
                </a:cubicBezTo>
                <a:cubicBezTo>
                  <a:pt x="117" y="189"/>
                  <a:pt x="126" y="193"/>
                  <a:pt x="137" y="195"/>
                </a:cubicBezTo>
                <a:cubicBezTo>
                  <a:pt x="148" y="198"/>
                  <a:pt x="163" y="200"/>
                  <a:pt x="180" y="200"/>
                </a:cubicBezTo>
                <a:cubicBezTo>
                  <a:pt x="180" y="221"/>
                  <a:pt x="180" y="221"/>
                  <a:pt x="180" y="221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06" y="200"/>
                  <a:pt x="206" y="200"/>
                  <a:pt x="206" y="200"/>
                </a:cubicBezTo>
                <a:cubicBezTo>
                  <a:pt x="221" y="200"/>
                  <a:pt x="233" y="199"/>
                  <a:pt x="243" y="197"/>
                </a:cubicBezTo>
                <a:cubicBezTo>
                  <a:pt x="254" y="195"/>
                  <a:pt x="263" y="192"/>
                  <a:pt x="272" y="187"/>
                </a:cubicBezTo>
                <a:cubicBezTo>
                  <a:pt x="281" y="183"/>
                  <a:pt x="288" y="177"/>
                  <a:pt x="294" y="17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45" name="Freeform 472"/>
          <p:cNvSpPr>
            <a:spLocks noEditPoints="1"/>
          </p:cNvSpPr>
          <p:nvPr/>
        </p:nvSpPr>
        <p:spPr bwMode="auto">
          <a:xfrm>
            <a:off x="8502651" y="3870326"/>
            <a:ext cx="534988" cy="500063"/>
          </a:xfrm>
          <a:custGeom>
            <a:avLst/>
            <a:gdLst>
              <a:gd name="T0" fmla="*/ 198 w 222"/>
              <a:gd name="T1" fmla="*/ 102 h 208"/>
              <a:gd name="T2" fmla="*/ 222 w 222"/>
              <a:gd name="T3" fmla="*/ 135 h 208"/>
              <a:gd name="T4" fmla="*/ 213 w 222"/>
              <a:gd name="T5" fmla="*/ 157 h 208"/>
              <a:gd name="T6" fmla="*/ 191 w 222"/>
              <a:gd name="T7" fmla="*/ 174 h 208"/>
              <a:gd name="T8" fmla="*/ 162 w 222"/>
              <a:gd name="T9" fmla="*/ 184 h 208"/>
              <a:gd name="T10" fmla="*/ 125 w 222"/>
              <a:gd name="T11" fmla="*/ 187 h 208"/>
              <a:gd name="T12" fmla="*/ 125 w 222"/>
              <a:gd name="T13" fmla="*/ 208 h 208"/>
              <a:gd name="T14" fmla="*/ 99 w 222"/>
              <a:gd name="T15" fmla="*/ 208 h 208"/>
              <a:gd name="T16" fmla="*/ 99 w 222"/>
              <a:gd name="T17" fmla="*/ 187 h 208"/>
              <a:gd name="T18" fmla="*/ 56 w 222"/>
              <a:gd name="T19" fmla="*/ 182 h 208"/>
              <a:gd name="T20" fmla="*/ 28 w 222"/>
              <a:gd name="T21" fmla="*/ 172 h 208"/>
              <a:gd name="T22" fmla="*/ 10 w 222"/>
              <a:gd name="T23" fmla="*/ 157 h 208"/>
              <a:gd name="T24" fmla="*/ 0 w 222"/>
              <a:gd name="T25" fmla="*/ 139 h 208"/>
              <a:gd name="T26" fmla="*/ 72 w 222"/>
              <a:gd name="T27" fmla="*/ 133 h 208"/>
              <a:gd name="T28" fmla="*/ 81 w 222"/>
              <a:gd name="T29" fmla="*/ 149 h 208"/>
              <a:gd name="T30" fmla="*/ 99 w 222"/>
              <a:gd name="T31" fmla="*/ 158 h 208"/>
              <a:gd name="T32" fmla="*/ 99 w 222"/>
              <a:gd name="T33" fmla="*/ 119 h 208"/>
              <a:gd name="T34" fmla="*/ 48 w 222"/>
              <a:gd name="T35" fmla="*/ 108 h 208"/>
              <a:gd name="T36" fmla="*/ 22 w 222"/>
              <a:gd name="T37" fmla="*/ 94 h 208"/>
              <a:gd name="T38" fmla="*/ 11 w 222"/>
              <a:gd name="T39" fmla="*/ 69 h 208"/>
              <a:gd name="T40" fmla="*/ 33 w 222"/>
              <a:gd name="T41" fmla="*/ 37 h 208"/>
              <a:gd name="T42" fmla="*/ 99 w 222"/>
              <a:gd name="T43" fmla="*/ 22 h 208"/>
              <a:gd name="T44" fmla="*/ 99 w 222"/>
              <a:gd name="T45" fmla="*/ 0 h 208"/>
              <a:gd name="T46" fmla="*/ 125 w 222"/>
              <a:gd name="T47" fmla="*/ 0 h 208"/>
              <a:gd name="T48" fmla="*/ 125 w 222"/>
              <a:gd name="T49" fmla="*/ 22 h 208"/>
              <a:gd name="T50" fmla="*/ 186 w 222"/>
              <a:gd name="T51" fmla="*/ 34 h 208"/>
              <a:gd name="T52" fmla="*/ 214 w 222"/>
              <a:gd name="T53" fmla="*/ 61 h 208"/>
              <a:gd name="T54" fmla="*/ 147 w 222"/>
              <a:gd name="T55" fmla="*/ 68 h 208"/>
              <a:gd name="T56" fmla="*/ 138 w 222"/>
              <a:gd name="T57" fmla="*/ 57 h 208"/>
              <a:gd name="T58" fmla="*/ 125 w 222"/>
              <a:gd name="T59" fmla="*/ 51 h 208"/>
              <a:gd name="T60" fmla="*/ 125 w 222"/>
              <a:gd name="T61" fmla="*/ 83 h 208"/>
              <a:gd name="T62" fmla="*/ 198 w 222"/>
              <a:gd name="T63" fmla="*/ 102 h 208"/>
              <a:gd name="T64" fmla="*/ 147 w 222"/>
              <a:gd name="T65" fmla="*/ 152 h 208"/>
              <a:gd name="T66" fmla="*/ 154 w 222"/>
              <a:gd name="T67" fmla="*/ 141 h 208"/>
              <a:gd name="T68" fmla="*/ 149 w 222"/>
              <a:gd name="T69" fmla="*/ 132 h 208"/>
              <a:gd name="T70" fmla="*/ 125 w 222"/>
              <a:gd name="T71" fmla="*/ 123 h 208"/>
              <a:gd name="T72" fmla="*/ 125 w 222"/>
              <a:gd name="T73" fmla="*/ 159 h 208"/>
              <a:gd name="T74" fmla="*/ 147 w 222"/>
              <a:gd name="T75" fmla="*/ 152 h 208"/>
              <a:gd name="T76" fmla="*/ 99 w 222"/>
              <a:gd name="T77" fmla="*/ 79 h 208"/>
              <a:gd name="T78" fmla="*/ 99 w 222"/>
              <a:gd name="T79" fmla="*/ 50 h 208"/>
              <a:gd name="T80" fmla="*/ 83 w 222"/>
              <a:gd name="T81" fmla="*/ 56 h 208"/>
              <a:gd name="T82" fmla="*/ 79 w 222"/>
              <a:gd name="T83" fmla="*/ 64 h 208"/>
              <a:gd name="T84" fmla="*/ 83 w 222"/>
              <a:gd name="T85" fmla="*/ 73 h 208"/>
              <a:gd name="T86" fmla="*/ 99 w 222"/>
              <a:gd name="T87" fmla="*/ 79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2" h="208">
                <a:moveTo>
                  <a:pt x="198" y="102"/>
                </a:moveTo>
                <a:cubicBezTo>
                  <a:pt x="214" y="110"/>
                  <a:pt x="222" y="122"/>
                  <a:pt x="222" y="135"/>
                </a:cubicBezTo>
                <a:cubicBezTo>
                  <a:pt x="222" y="143"/>
                  <a:pt x="219" y="151"/>
                  <a:pt x="213" y="157"/>
                </a:cubicBezTo>
                <a:cubicBezTo>
                  <a:pt x="207" y="164"/>
                  <a:pt x="200" y="170"/>
                  <a:pt x="191" y="174"/>
                </a:cubicBezTo>
                <a:cubicBezTo>
                  <a:pt x="182" y="179"/>
                  <a:pt x="173" y="182"/>
                  <a:pt x="162" y="184"/>
                </a:cubicBezTo>
                <a:cubicBezTo>
                  <a:pt x="152" y="186"/>
                  <a:pt x="140" y="187"/>
                  <a:pt x="125" y="187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82" y="187"/>
                  <a:pt x="67" y="185"/>
                  <a:pt x="56" y="182"/>
                </a:cubicBezTo>
                <a:cubicBezTo>
                  <a:pt x="45" y="180"/>
                  <a:pt x="36" y="176"/>
                  <a:pt x="28" y="172"/>
                </a:cubicBezTo>
                <a:cubicBezTo>
                  <a:pt x="20" y="167"/>
                  <a:pt x="14" y="162"/>
                  <a:pt x="10" y="157"/>
                </a:cubicBezTo>
                <a:cubicBezTo>
                  <a:pt x="6" y="152"/>
                  <a:pt x="2" y="146"/>
                  <a:pt x="0" y="139"/>
                </a:cubicBezTo>
                <a:cubicBezTo>
                  <a:pt x="72" y="133"/>
                  <a:pt x="72" y="133"/>
                  <a:pt x="72" y="133"/>
                </a:cubicBezTo>
                <a:cubicBezTo>
                  <a:pt x="75" y="141"/>
                  <a:pt x="77" y="146"/>
                  <a:pt x="81" y="149"/>
                </a:cubicBezTo>
                <a:cubicBezTo>
                  <a:pt x="85" y="152"/>
                  <a:pt x="91" y="155"/>
                  <a:pt x="99" y="158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75" y="115"/>
                  <a:pt x="58" y="111"/>
                  <a:pt x="48" y="108"/>
                </a:cubicBezTo>
                <a:cubicBezTo>
                  <a:pt x="38" y="105"/>
                  <a:pt x="29" y="100"/>
                  <a:pt x="22" y="94"/>
                </a:cubicBezTo>
                <a:cubicBezTo>
                  <a:pt x="14" y="87"/>
                  <a:pt x="11" y="79"/>
                  <a:pt x="11" y="69"/>
                </a:cubicBezTo>
                <a:cubicBezTo>
                  <a:pt x="11" y="56"/>
                  <a:pt x="18" y="45"/>
                  <a:pt x="33" y="37"/>
                </a:cubicBezTo>
                <a:cubicBezTo>
                  <a:pt x="48" y="28"/>
                  <a:pt x="70" y="23"/>
                  <a:pt x="99" y="22"/>
                </a:cubicBezTo>
                <a:cubicBezTo>
                  <a:pt x="99" y="0"/>
                  <a:pt x="99" y="0"/>
                  <a:pt x="99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52" y="23"/>
                  <a:pt x="172" y="27"/>
                  <a:pt x="186" y="34"/>
                </a:cubicBezTo>
                <a:cubicBezTo>
                  <a:pt x="201" y="40"/>
                  <a:pt x="210" y="50"/>
                  <a:pt x="214" y="61"/>
                </a:cubicBezTo>
                <a:cubicBezTo>
                  <a:pt x="147" y="68"/>
                  <a:pt x="147" y="68"/>
                  <a:pt x="147" y="68"/>
                </a:cubicBezTo>
                <a:cubicBezTo>
                  <a:pt x="144" y="63"/>
                  <a:pt x="141" y="59"/>
                  <a:pt x="138" y="57"/>
                </a:cubicBezTo>
                <a:cubicBezTo>
                  <a:pt x="136" y="55"/>
                  <a:pt x="131" y="53"/>
                  <a:pt x="125" y="51"/>
                </a:cubicBezTo>
                <a:cubicBezTo>
                  <a:pt x="125" y="83"/>
                  <a:pt x="125" y="83"/>
                  <a:pt x="125" y="83"/>
                </a:cubicBezTo>
                <a:cubicBezTo>
                  <a:pt x="161" y="89"/>
                  <a:pt x="186" y="95"/>
                  <a:pt x="198" y="102"/>
                </a:cubicBezTo>
                <a:close/>
                <a:moveTo>
                  <a:pt x="147" y="152"/>
                </a:moveTo>
                <a:cubicBezTo>
                  <a:pt x="152" y="149"/>
                  <a:pt x="154" y="145"/>
                  <a:pt x="154" y="141"/>
                </a:cubicBezTo>
                <a:cubicBezTo>
                  <a:pt x="154" y="138"/>
                  <a:pt x="152" y="134"/>
                  <a:pt x="149" y="132"/>
                </a:cubicBezTo>
                <a:cubicBezTo>
                  <a:pt x="144" y="129"/>
                  <a:pt x="137" y="126"/>
                  <a:pt x="125" y="123"/>
                </a:cubicBezTo>
                <a:cubicBezTo>
                  <a:pt x="125" y="159"/>
                  <a:pt x="125" y="159"/>
                  <a:pt x="125" y="159"/>
                </a:cubicBezTo>
                <a:cubicBezTo>
                  <a:pt x="135" y="157"/>
                  <a:pt x="143" y="155"/>
                  <a:pt x="147" y="152"/>
                </a:cubicBezTo>
                <a:close/>
                <a:moveTo>
                  <a:pt x="99" y="79"/>
                </a:moveTo>
                <a:cubicBezTo>
                  <a:pt x="99" y="50"/>
                  <a:pt x="99" y="50"/>
                  <a:pt x="99" y="50"/>
                </a:cubicBezTo>
                <a:cubicBezTo>
                  <a:pt x="91" y="52"/>
                  <a:pt x="86" y="54"/>
                  <a:pt x="83" y="56"/>
                </a:cubicBezTo>
                <a:cubicBezTo>
                  <a:pt x="80" y="58"/>
                  <a:pt x="79" y="61"/>
                  <a:pt x="79" y="64"/>
                </a:cubicBezTo>
                <a:cubicBezTo>
                  <a:pt x="79" y="67"/>
                  <a:pt x="80" y="70"/>
                  <a:pt x="83" y="73"/>
                </a:cubicBezTo>
                <a:cubicBezTo>
                  <a:pt x="86" y="75"/>
                  <a:pt x="92" y="77"/>
                  <a:pt x="99" y="79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46" name="Freeform 473"/>
          <p:cNvSpPr>
            <a:spLocks/>
          </p:cNvSpPr>
          <p:nvPr/>
        </p:nvSpPr>
        <p:spPr bwMode="auto">
          <a:xfrm>
            <a:off x="9101138" y="4337051"/>
            <a:ext cx="166688" cy="260350"/>
          </a:xfrm>
          <a:custGeom>
            <a:avLst/>
            <a:gdLst>
              <a:gd name="T0" fmla="*/ 0 w 69"/>
              <a:gd name="T1" fmla="*/ 41 h 108"/>
              <a:gd name="T2" fmla="*/ 0 w 69"/>
              <a:gd name="T3" fmla="*/ 108 h 108"/>
              <a:gd name="T4" fmla="*/ 69 w 69"/>
              <a:gd name="T5" fmla="*/ 66 h 108"/>
              <a:gd name="T6" fmla="*/ 69 w 69"/>
              <a:gd name="T7" fmla="*/ 0 h 108"/>
              <a:gd name="T8" fmla="*/ 0 w 69"/>
              <a:gd name="T9" fmla="*/ 41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8">
                <a:moveTo>
                  <a:pt x="0" y="41"/>
                </a:moveTo>
                <a:cubicBezTo>
                  <a:pt x="0" y="108"/>
                  <a:pt x="0" y="108"/>
                  <a:pt x="0" y="108"/>
                </a:cubicBezTo>
                <a:cubicBezTo>
                  <a:pt x="27" y="97"/>
                  <a:pt x="50" y="83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50" y="16"/>
                  <a:pt x="27" y="30"/>
                  <a:pt x="0" y="41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47" name="Freeform 474"/>
          <p:cNvSpPr>
            <a:spLocks/>
          </p:cNvSpPr>
          <p:nvPr/>
        </p:nvSpPr>
        <p:spPr bwMode="auto">
          <a:xfrm>
            <a:off x="8894763" y="4449763"/>
            <a:ext cx="166688" cy="200025"/>
          </a:xfrm>
          <a:custGeom>
            <a:avLst/>
            <a:gdLst>
              <a:gd name="T0" fmla="*/ 0 w 69"/>
              <a:gd name="T1" fmla="*/ 16 h 83"/>
              <a:gd name="T2" fmla="*/ 0 w 69"/>
              <a:gd name="T3" fmla="*/ 83 h 83"/>
              <a:gd name="T4" fmla="*/ 69 w 69"/>
              <a:gd name="T5" fmla="*/ 67 h 83"/>
              <a:gd name="T6" fmla="*/ 69 w 69"/>
              <a:gd name="T7" fmla="*/ 0 h 83"/>
              <a:gd name="T8" fmla="*/ 0 w 69"/>
              <a:gd name="T9" fmla="*/ 1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3">
                <a:moveTo>
                  <a:pt x="0" y="16"/>
                </a:moveTo>
                <a:cubicBezTo>
                  <a:pt x="0" y="83"/>
                  <a:pt x="0" y="83"/>
                  <a:pt x="0" y="83"/>
                </a:cubicBezTo>
                <a:cubicBezTo>
                  <a:pt x="25" y="79"/>
                  <a:pt x="48" y="74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48" y="8"/>
                  <a:pt x="25" y="13"/>
                  <a:pt x="0" y="16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48" name="Freeform 475"/>
          <p:cNvSpPr>
            <a:spLocks/>
          </p:cNvSpPr>
          <p:nvPr/>
        </p:nvSpPr>
        <p:spPr bwMode="auto">
          <a:xfrm>
            <a:off x="8483601" y="4452938"/>
            <a:ext cx="168275" cy="196850"/>
          </a:xfrm>
          <a:custGeom>
            <a:avLst/>
            <a:gdLst>
              <a:gd name="T0" fmla="*/ 0 w 70"/>
              <a:gd name="T1" fmla="*/ 0 h 82"/>
              <a:gd name="T2" fmla="*/ 0 w 70"/>
              <a:gd name="T3" fmla="*/ 67 h 82"/>
              <a:gd name="T4" fmla="*/ 70 w 70"/>
              <a:gd name="T5" fmla="*/ 82 h 82"/>
              <a:gd name="T6" fmla="*/ 70 w 70"/>
              <a:gd name="T7" fmla="*/ 15 h 82"/>
              <a:gd name="T8" fmla="*/ 0 w 70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8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22" y="74"/>
                  <a:pt x="45" y="79"/>
                  <a:pt x="70" y="82"/>
                </a:cubicBezTo>
                <a:cubicBezTo>
                  <a:pt x="70" y="15"/>
                  <a:pt x="70" y="15"/>
                  <a:pt x="70" y="15"/>
                </a:cubicBezTo>
                <a:cubicBezTo>
                  <a:pt x="45" y="12"/>
                  <a:pt x="22" y="7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49" name="Freeform 476"/>
          <p:cNvSpPr>
            <a:spLocks/>
          </p:cNvSpPr>
          <p:nvPr/>
        </p:nvSpPr>
        <p:spPr bwMode="auto">
          <a:xfrm>
            <a:off x="8689976" y="4494213"/>
            <a:ext cx="166688" cy="163513"/>
          </a:xfrm>
          <a:custGeom>
            <a:avLst/>
            <a:gdLst>
              <a:gd name="T0" fmla="*/ 33 w 69"/>
              <a:gd name="T1" fmla="*/ 1 h 68"/>
              <a:gd name="T2" fmla="*/ 0 w 69"/>
              <a:gd name="T3" fmla="*/ 0 h 68"/>
              <a:gd name="T4" fmla="*/ 0 w 69"/>
              <a:gd name="T5" fmla="*/ 67 h 68"/>
              <a:gd name="T6" fmla="*/ 33 w 69"/>
              <a:gd name="T7" fmla="*/ 68 h 68"/>
              <a:gd name="T8" fmla="*/ 69 w 69"/>
              <a:gd name="T9" fmla="*/ 66 h 68"/>
              <a:gd name="T10" fmla="*/ 69 w 69"/>
              <a:gd name="T11" fmla="*/ 0 h 68"/>
              <a:gd name="T12" fmla="*/ 33 w 69"/>
              <a:gd name="T13" fmla="*/ 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" h="68">
                <a:moveTo>
                  <a:pt x="33" y="1"/>
                </a:moveTo>
                <a:cubicBezTo>
                  <a:pt x="22" y="1"/>
                  <a:pt x="11" y="1"/>
                  <a:pt x="0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11" y="68"/>
                  <a:pt x="22" y="68"/>
                  <a:pt x="33" y="68"/>
                </a:cubicBezTo>
                <a:cubicBezTo>
                  <a:pt x="45" y="68"/>
                  <a:pt x="57" y="67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57" y="1"/>
                  <a:pt x="45" y="1"/>
                  <a:pt x="33" y="1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50" name="Freeform 477"/>
          <p:cNvSpPr>
            <a:spLocks/>
          </p:cNvSpPr>
          <p:nvPr/>
        </p:nvSpPr>
        <p:spPr bwMode="auto">
          <a:xfrm>
            <a:off x="8278813" y="4341813"/>
            <a:ext cx="166688" cy="257175"/>
          </a:xfrm>
          <a:custGeom>
            <a:avLst/>
            <a:gdLst>
              <a:gd name="T0" fmla="*/ 0 w 69"/>
              <a:gd name="T1" fmla="*/ 0 h 107"/>
              <a:gd name="T2" fmla="*/ 0 w 69"/>
              <a:gd name="T3" fmla="*/ 67 h 107"/>
              <a:gd name="T4" fmla="*/ 69 w 69"/>
              <a:gd name="T5" fmla="*/ 107 h 107"/>
              <a:gd name="T6" fmla="*/ 69 w 69"/>
              <a:gd name="T7" fmla="*/ 40 h 107"/>
              <a:gd name="T8" fmla="*/ 0 w 69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7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19" y="83"/>
                  <a:pt x="42" y="96"/>
                  <a:pt x="69" y="107"/>
                </a:cubicBezTo>
                <a:cubicBezTo>
                  <a:pt x="69" y="40"/>
                  <a:pt x="69" y="40"/>
                  <a:pt x="69" y="40"/>
                </a:cubicBezTo>
                <a:cubicBezTo>
                  <a:pt x="42" y="30"/>
                  <a:pt x="19" y="16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51" name="Freeform 478"/>
          <p:cNvSpPr>
            <a:spLocks/>
          </p:cNvSpPr>
          <p:nvPr/>
        </p:nvSpPr>
        <p:spPr bwMode="auto">
          <a:xfrm>
            <a:off x="8164513" y="4122738"/>
            <a:ext cx="76200" cy="341313"/>
          </a:xfrm>
          <a:custGeom>
            <a:avLst/>
            <a:gdLst>
              <a:gd name="T0" fmla="*/ 0 w 32"/>
              <a:gd name="T1" fmla="*/ 0 h 142"/>
              <a:gd name="T2" fmla="*/ 0 w 32"/>
              <a:gd name="T3" fmla="*/ 67 h 142"/>
              <a:gd name="T4" fmla="*/ 32 w 32"/>
              <a:gd name="T5" fmla="*/ 142 h 142"/>
              <a:gd name="T6" fmla="*/ 32 w 32"/>
              <a:gd name="T7" fmla="*/ 76 h 142"/>
              <a:gd name="T8" fmla="*/ 0 w 32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14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0" y="94"/>
                  <a:pt x="12" y="120"/>
                  <a:pt x="32" y="142"/>
                </a:cubicBezTo>
                <a:cubicBezTo>
                  <a:pt x="32" y="76"/>
                  <a:pt x="32" y="76"/>
                  <a:pt x="32" y="76"/>
                </a:cubicBezTo>
                <a:cubicBezTo>
                  <a:pt x="12" y="53"/>
                  <a:pt x="0" y="28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52" name="Freeform 479"/>
          <p:cNvSpPr>
            <a:spLocks/>
          </p:cNvSpPr>
          <p:nvPr/>
        </p:nvSpPr>
        <p:spPr bwMode="auto">
          <a:xfrm>
            <a:off x="9305926" y="4122738"/>
            <a:ext cx="69850" cy="334963"/>
          </a:xfrm>
          <a:custGeom>
            <a:avLst/>
            <a:gdLst>
              <a:gd name="T0" fmla="*/ 29 w 29"/>
              <a:gd name="T1" fmla="*/ 0 h 139"/>
              <a:gd name="T2" fmla="*/ 0 w 29"/>
              <a:gd name="T3" fmla="*/ 72 h 139"/>
              <a:gd name="T4" fmla="*/ 0 w 29"/>
              <a:gd name="T5" fmla="*/ 139 h 139"/>
              <a:gd name="T6" fmla="*/ 29 w 29"/>
              <a:gd name="T7" fmla="*/ 67 h 139"/>
              <a:gd name="T8" fmla="*/ 29 w 29"/>
              <a:gd name="T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39">
                <a:moveTo>
                  <a:pt x="29" y="0"/>
                </a:moveTo>
                <a:cubicBezTo>
                  <a:pt x="29" y="26"/>
                  <a:pt x="19" y="51"/>
                  <a:pt x="0" y="72"/>
                </a:cubicBezTo>
                <a:cubicBezTo>
                  <a:pt x="0" y="139"/>
                  <a:pt x="0" y="139"/>
                  <a:pt x="0" y="139"/>
                </a:cubicBezTo>
                <a:cubicBezTo>
                  <a:pt x="19" y="118"/>
                  <a:pt x="29" y="93"/>
                  <a:pt x="29" y="67"/>
                </a:cubicBezTo>
                <a:lnTo>
                  <a:pt x="29" y="0"/>
                </a:ln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53" name="Freeform 480"/>
          <p:cNvSpPr>
            <a:spLocks/>
          </p:cNvSpPr>
          <p:nvPr/>
        </p:nvSpPr>
        <p:spPr bwMode="auto">
          <a:xfrm>
            <a:off x="8445501" y="4438651"/>
            <a:ext cx="38100" cy="174625"/>
          </a:xfrm>
          <a:custGeom>
            <a:avLst/>
            <a:gdLst>
              <a:gd name="T0" fmla="*/ 0 w 16"/>
              <a:gd name="T1" fmla="*/ 0 h 73"/>
              <a:gd name="T2" fmla="*/ 0 w 16"/>
              <a:gd name="T3" fmla="*/ 67 h 73"/>
              <a:gd name="T4" fmla="*/ 16 w 16"/>
              <a:gd name="T5" fmla="*/ 73 h 73"/>
              <a:gd name="T6" fmla="*/ 16 w 16"/>
              <a:gd name="T7" fmla="*/ 6 h 73"/>
              <a:gd name="T8" fmla="*/ 0 w 16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3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5" y="69"/>
                  <a:pt x="11" y="71"/>
                  <a:pt x="16" y="73"/>
                </a:cubicBezTo>
                <a:cubicBezTo>
                  <a:pt x="16" y="6"/>
                  <a:pt x="16" y="6"/>
                  <a:pt x="16" y="6"/>
                </a:cubicBezTo>
                <a:cubicBezTo>
                  <a:pt x="11" y="4"/>
                  <a:pt x="5" y="2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54" name="Freeform 481"/>
          <p:cNvSpPr>
            <a:spLocks/>
          </p:cNvSpPr>
          <p:nvPr/>
        </p:nvSpPr>
        <p:spPr bwMode="auto">
          <a:xfrm>
            <a:off x="9267826" y="4295776"/>
            <a:ext cx="38100" cy="200025"/>
          </a:xfrm>
          <a:custGeom>
            <a:avLst/>
            <a:gdLst>
              <a:gd name="T0" fmla="*/ 0 w 16"/>
              <a:gd name="T1" fmla="*/ 17 h 83"/>
              <a:gd name="T2" fmla="*/ 0 w 16"/>
              <a:gd name="T3" fmla="*/ 83 h 83"/>
              <a:gd name="T4" fmla="*/ 16 w 16"/>
              <a:gd name="T5" fmla="*/ 67 h 83"/>
              <a:gd name="T6" fmla="*/ 16 w 16"/>
              <a:gd name="T7" fmla="*/ 0 h 83"/>
              <a:gd name="T8" fmla="*/ 0 w 16"/>
              <a:gd name="T9" fmla="*/ 17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3">
                <a:moveTo>
                  <a:pt x="0" y="17"/>
                </a:moveTo>
                <a:cubicBezTo>
                  <a:pt x="0" y="83"/>
                  <a:pt x="0" y="83"/>
                  <a:pt x="0" y="83"/>
                </a:cubicBezTo>
                <a:cubicBezTo>
                  <a:pt x="6" y="78"/>
                  <a:pt x="11" y="73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6"/>
                  <a:pt x="6" y="12"/>
                  <a:pt x="0" y="17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55" name="Freeform 482"/>
          <p:cNvSpPr>
            <a:spLocks/>
          </p:cNvSpPr>
          <p:nvPr/>
        </p:nvSpPr>
        <p:spPr bwMode="auto">
          <a:xfrm>
            <a:off x="9061451" y="4435476"/>
            <a:ext cx="39688" cy="176213"/>
          </a:xfrm>
          <a:custGeom>
            <a:avLst/>
            <a:gdLst>
              <a:gd name="T0" fmla="*/ 0 w 17"/>
              <a:gd name="T1" fmla="*/ 6 h 73"/>
              <a:gd name="T2" fmla="*/ 0 w 17"/>
              <a:gd name="T3" fmla="*/ 73 h 73"/>
              <a:gd name="T4" fmla="*/ 17 w 17"/>
              <a:gd name="T5" fmla="*/ 67 h 73"/>
              <a:gd name="T6" fmla="*/ 17 w 17"/>
              <a:gd name="T7" fmla="*/ 0 h 73"/>
              <a:gd name="T8" fmla="*/ 0 w 17"/>
              <a:gd name="T9" fmla="*/ 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73">
                <a:moveTo>
                  <a:pt x="0" y="6"/>
                </a:moveTo>
                <a:cubicBezTo>
                  <a:pt x="0" y="73"/>
                  <a:pt x="0" y="73"/>
                  <a:pt x="0" y="73"/>
                </a:cubicBezTo>
                <a:cubicBezTo>
                  <a:pt x="6" y="71"/>
                  <a:pt x="11" y="69"/>
                  <a:pt x="17" y="67"/>
                </a:cubicBezTo>
                <a:cubicBezTo>
                  <a:pt x="17" y="0"/>
                  <a:pt x="17" y="0"/>
                  <a:pt x="17" y="0"/>
                </a:cubicBezTo>
                <a:cubicBezTo>
                  <a:pt x="11" y="2"/>
                  <a:pt x="6" y="4"/>
                  <a:pt x="0" y="6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56" name="Freeform 483"/>
          <p:cNvSpPr>
            <a:spLocks/>
          </p:cNvSpPr>
          <p:nvPr/>
        </p:nvSpPr>
        <p:spPr bwMode="auto">
          <a:xfrm>
            <a:off x="8240713" y="4305301"/>
            <a:ext cx="38100" cy="198438"/>
          </a:xfrm>
          <a:custGeom>
            <a:avLst/>
            <a:gdLst>
              <a:gd name="T0" fmla="*/ 0 w 16"/>
              <a:gd name="T1" fmla="*/ 0 h 82"/>
              <a:gd name="T2" fmla="*/ 0 w 16"/>
              <a:gd name="T3" fmla="*/ 66 h 82"/>
              <a:gd name="T4" fmla="*/ 16 w 16"/>
              <a:gd name="T5" fmla="*/ 82 h 82"/>
              <a:gd name="T6" fmla="*/ 16 w 16"/>
              <a:gd name="T7" fmla="*/ 15 h 82"/>
              <a:gd name="T8" fmla="*/ 0 w 16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5" y="72"/>
                  <a:pt x="10" y="77"/>
                  <a:pt x="16" y="82"/>
                </a:cubicBezTo>
                <a:cubicBezTo>
                  <a:pt x="16" y="15"/>
                  <a:pt x="16" y="15"/>
                  <a:pt x="16" y="15"/>
                </a:cubicBezTo>
                <a:cubicBezTo>
                  <a:pt x="10" y="10"/>
                  <a:pt x="5" y="5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57" name="Freeform 484"/>
          <p:cNvSpPr>
            <a:spLocks/>
          </p:cNvSpPr>
          <p:nvPr/>
        </p:nvSpPr>
        <p:spPr bwMode="auto">
          <a:xfrm>
            <a:off x="8856663" y="4489451"/>
            <a:ext cx="38100" cy="163513"/>
          </a:xfrm>
          <a:custGeom>
            <a:avLst/>
            <a:gdLst>
              <a:gd name="T0" fmla="*/ 0 w 16"/>
              <a:gd name="T1" fmla="*/ 2 h 68"/>
              <a:gd name="T2" fmla="*/ 0 w 16"/>
              <a:gd name="T3" fmla="*/ 68 h 68"/>
              <a:gd name="T4" fmla="*/ 16 w 16"/>
              <a:gd name="T5" fmla="*/ 67 h 68"/>
              <a:gd name="T6" fmla="*/ 16 w 16"/>
              <a:gd name="T7" fmla="*/ 0 h 68"/>
              <a:gd name="T8" fmla="*/ 0 w 16"/>
              <a:gd name="T9" fmla="*/ 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8">
                <a:moveTo>
                  <a:pt x="0" y="2"/>
                </a:moveTo>
                <a:cubicBezTo>
                  <a:pt x="0" y="68"/>
                  <a:pt x="0" y="68"/>
                  <a:pt x="0" y="68"/>
                </a:cubicBezTo>
                <a:cubicBezTo>
                  <a:pt x="5" y="68"/>
                  <a:pt x="11" y="67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1"/>
                  <a:pt x="5" y="1"/>
                  <a:pt x="0" y="2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58" name="Freeform 485"/>
          <p:cNvSpPr>
            <a:spLocks/>
          </p:cNvSpPr>
          <p:nvPr/>
        </p:nvSpPr>
        <p:spPr bwMode="auto">
          <a:xfrm>
            <a:off x="8651876" y="4489451"/>
            <a:ext cx="38100" cy="165100"/>
          </a:xfrm>
          <a:custGeom>
            <a:avLst/>
            <a:gdLst>
              <a:gd name="T0" fmla="*/ 0 w 16"/>
              <a:gd name="T1" fmla="*/ 0 h 69"/>
              <a:gd name="T2" fmla="*/ 0 w 16"/>
              <a:gd name="T3" fmla="*/ 67 h 69"/>
              <a:gd name="T4" fmla="*/ 16 w 16"/>
              <a:gd name="T5" fmla="*/ 69 h 69"/>
              <a:gd name="T6" fmla="*/ 16 w 16"/>
              <a:gd name="T7" fmla="*/ 2 h 69"/>
              <a:gd name="T8" fmla="*/ 0 w 16"/>
              <a:gd name="T9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9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5" y="68"/>
                  <a:pt x="10" y="68"/>
                  <a:pt x="16" y="69"/>
                </a:cubicBezTo>
                <a:cubicBezTo>
                  <a:pt x="16" y="2"/>
                  <a:pt x="16" y="2"/>
                  <a:pt x="16" y="2"/>
                </a:cubicBezTo>
                <a:cubicBezTo>
                  <a:pt x="10" y="2"/>
                  <a:pt x="5" y="1"/>
                  <a:pt x="0" y="0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59" name="Freeform 486"/>
          <p:cNvSpPr>
            <a:spLocks noEditPoints="1"/>
          </p:cNvSpPr>
          <p:nvPr/>
        </p:nvSpPr>
        <p:spPr bwMode="auto">
          <a:xfrm>
            <a:off x="8259763" y="5032376"/>
            <a:ext cx="1212850" cy="746125"/>
          </a:xfrm>
          <a:custGeom>
            <a:avLst/>
            <a:gdLst>
              <a:gd name="T0" fmla="*/ 252 w 504"/>
              <a:gd name="T1" fmla="*/ 0 h 310"/>
              <a:gd name="T2" fmla="*/ 504 w 504"/>
              <a:gd name="T3" fmla="*/ 155 h 310"/>
              <a:gd name="T4" fmla="*/ 252 w 504"/>
              <a:gd name="T5" fmla="*/ 310 h 310"/>
              <a:gd name="T6" fmla="*/ 0 w 504"/>
              <a:gd name="T7" fmla="*/ 155 h 310"/>
              <a:gd name="T8" fmla="*/ 252 w 504"/>
              <a:gd name="T9" fmla="*/ 0 h 310"/>
              <a:gd name="T10" fmla="*/ 252 w 504"/>
              <a:gd name="T11" fmla="*/ 273 h 310"/>
              <a:gd name="T12" fmla="*/ 444 w 504"/>
              <a:gd name="T13" fmla="*/ 155 h 310"/>
              <a:gd name="T14" fmla="*/ 252 w 504"/>
              <a:gd name="T15" fmla="*/ 37 h 310"/>
              <a:gd name="T16" fmla="*/ 60 w 504"/>
              <a:gd name="T17" fmla="*/ 155 h 310"/>
              <a:gd name="T18" fmla="*/ 252 w 504"/>
              <a:gd name="T19" fmla="*/ 273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4" h="310">
                <a:moveTo>
                  <a:pt x="252" y="0"/>
                </a:moveTo>
                <a:cubicBezTo>
                  <a:pt x="391" y="0"/>
                  <a:pt x="504" y="69"/>
                  <a:pt x="504" y="155"/>
                </a:cubicBezTo>
                <a:cubicBezTo>
                  <a:pt x="504" y="240"/>
                  <a:pt x="391" y="310"/>
                  <a:pt x="252" y="310"/>
                </a:cubicBezTo>
                <a:cubicBezTo>
                  <a:pt x="113" y="310"/>
                  <a:pt x="0" y="240"/>
                  <a:pt x="0" y="155"/>
                </a:cubicBezTo>
                <a:cubicBezTo>
                  <a:pt x="0" y="69"/>
                  <a:pt x="113" y="0"/>
                  <a:pt x="252" y="0"/>
                </a:cubicBezTo>
                <a:close/>
                <a:moveTo>
                  <a:pt x="252" y="273"/>
                </a:moveTo>
                <a:cubicBezTo>
                  <a:pt x="358" y="273"/>
                  <a:pt x="444" y="220"/>
                  <a:pt x="444" y="155"/>
                </a:cubicBezTo>
                <a:cubicBezTo>
                  <a:pt x="444" y="90"/>
                  <a:pt x="358" y="37"/>
                  <a:pt x="252" y="37"/>
                </a:cubicBezTo>
                <a:cubicBezTo>
                  <a:pt x="146" y="37"/>
                  <a:pt x="60" y="90"/>
                  <a:pt x="60" y="155"/>
                </a:cubicBezTo>
                <a:cubicBezTo>
                  <a:pt x="60" y="220"/>
                  <a:pt x="146" y="273"/>
                  <a:pt x="252" y="273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60" name="Freeform 487"/>
          <p:cNvSpPr>
            <a:spLocks noEditPoints="1"/>
          </p:cNvSpPr>
          <p:nvPr/>
        </p:nvSpPr>
        <p:spPr bwMode="auto">
          <a:xfrm>
            <a:off x="8789988" y="5272088"/>
            <a:ext cx="179388" cy="260350"/>
          </a:xfrm>
          <a:custGeom>
            <a:avLst/>
            <a:gdLst>
              <a:gd name="T0" fmla="*/ 4 w 75"/>
              <a:gd name="T1" fmla="*/ 6 h 108"/>
              <a:gd name="T2" fmla="*/ 20 w 75"/>
              <a:gd name="T3" fmla="*/ 0 h 108"/>
              <a:gd name="T4" fmla="*/ 20 w 75"/>
              <a:gd name="T5" fmla="*/ 28 h 108"/>
              <a:gd name="T6" fmla="*/ 4 w 75"/>
              <a:gd name="T7" fmla="*/ 22 h 108"/>
              <a:gd name="T8" fmla="*/ 0 w 75"/>
              <a:gd name="T9" fmla="*/ 14 h 108"/>
              <a:gd name="T10" fmla="*/ 4 w 75"/>
              <a:gd name="T11" fmla="*/ 6 h 108"/>
              <a:gd name="T12" fmla="*/ 46 w 75"/>
              <a:gd name="T13" fmla="*/ 108 h 108"/>
              <a:gd name="T14" fmla="*/ 68 w 75"/>
              <a:gd name="T15" fmla="*/ 101 h 108"/>
              <a:gd name="T16" fmla="*/ 75 w 75"/>
              <a:gd name="T17" fmla="*/ 91 h 108"/>
              <a:gd name="T18" fmla="*/ 70 w 75"/>
              <a:gd name="T19" fmla="*/ 81 h 108"/>
              <a:gd name="T20" fmla="*/ 46 w 75"/>
              <a:gd name="T21" fmla="*/ 73 h 108"/>
              <a:gd name="T22" fmla="*/ 46 w 75"/>
              <a:gd name="T23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5" h="108">
                <a:moveTo>
                  <a:pt x="4" y="6"/>
                </a:moveTo>
                <a:cubicBezTo>
                  <a:pt x="7" y="3"/>
                  <a:pt x="12" y="1"/>
                  <a:pt x="20" y="0"/>
                </a:cubicBezTo>
                <a:cubicBezTo>
                  <a:pt x="20" y="28"/>
                  <a:pt x="20" y="28"/>
                  <a:pt x="20" y="28"/>
                </a:cubicBezTo>
                <a:cubicBezTo>
                  <a:pt x="13" y="26"/>
                  <a:pt x="7" y="24"/>
                  <a:pt x="4" y="22"/>
                </a:cubicBezTo>
                <a:cubicBezTo>
                  <a:pt x="1" y="20"/>
                  <a:pt x="0" y="17"/>
                  <a:pt x="0" y="14"/>
                </a:cubicBezTo>
                <a:cubicBezTo>
                  <a:pt x="0" y="11"/>
                  <a:pt x="1" y="8"/>
                  <a:pt x="4" y="6"/>
                </a:cubicBezTo>
                <a:close/>
                <a:moveTo>
                  <a:pt x="46" y="108"/>
                </a:moveTo>
                <a:cubicBezTo>
                  <a:pt x="56" y="107"/>
                  <a:pt x="64" y="104"/>
                  <a:pt x="68" y="101"/>
                </a:cubicBezTo>
                <a:cubicBezTo>
                  <a:pt x="73" y="98"/>
                  <a:pt x="75" y="94"/>
                  <a:pt x="75" y="91"/>
                </a:cubicBezTo>
                <a:cubicBezTo>
                  <a:pt x="75" y="87"/>
                  <a:pt x="73" y="84"/>
                  <a:pt x="70" y="81"/>
                </a:cubicBezTo>
                <a:cubicBezTo>
                  <a:pt x="65" y="78"/>
                  <a:pt x="58" y="75"/>
                  <a:pt x="46" y="73"/>
                </a:cubicBezTo>
                <a:lnTo>
                  <a:pt x="46" y="108"/>
                </a:lnTo>
                <a:close/>
              </a:path>
            </a:pathLst>
          </a:custGeom>
          <a:solidFill>
            <a:srgbClr val="FDCF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61" name="Freeform 488"/>
          <p:cNvSpPr>
            <a:spLocks noEditPoints="1"/>
          </p:cNvSpPr>
          <p:nvPr/>
        </p:nvSpPr>
        <p:spPr bwMode="auto">
          <a:xfrm>
            <a:off x="8404226" y="5121276"/>
            <a:ext cx="923925" cy="568325"/>
          </a:xfrm>
          <a:custGeom>
            <a:avLst/>
            <a:gdLst>
              <a:gd name="T0" fmla="*/ 192 w 384"/>
              <a:gd name="T1" fmla="*/ 0 h 236"/>
              <a:gd name="T2" fmla="*/ 384 w 384"/>
              <a:gd name="T3" fmla="*/ 118 h 236"/>
              <a:gd name="T4" fmla="*/ 192 w 384"/>
              <a:gd name="T5" fmla="*/ 236 h 236"/>
              <a:gd name="T6" fmla="*/ 0 w 384"/>
              <a:gd name="T7" fmla="*/ 118 h 236"/>
              <a:gd name="T8" fmla="*/ 192 w 384"/>
              <a:gd name="T9" fmla="*/ 0 h 236"/>
              <a:gd name="T10" fmla="*/ 294 w 384"/>
              <a:gd name="T11" fmla="*/ 170 h 236"/>
              <a:gd name="T12" fmla="*/ 303 w 384"/>
              <a:gd name="T13" fmla="*/ 148 h 236"/>
              <a:gd name="T14" fmla="*/ 279 w 384"/>
              <a:gd name="T15" fmla="*/ 114 h 236"/>
              <a:gd name="T16" fmla="*/ 206 w 384"/>
              <a:gd name="T17" fmla="*/ 95 h 236"/>
              <a:gd name="T18" fmla="*/ 206 w 384"/>
              <a:gd name="T19" fmla="*/ 63 h 236"/>
              <a:gd name="T20" fmla="*/ 219 w 384"/>
              <a:gd name="T21" fmla="*/ 69 h 236"/>
              <a:gd name="T22" fmla="*/ 229 w 384"/>
              <a:gd name="T23" fmla="*/ 80 h 236"/>
              <a:gd name="T24" fmla="*/ 295 w 384"/>
              <a:gd name="T25" fmla="*/ 74 h 236"/>
              <a:gd name="T26" fmla="*/ 267 w 384"/>
              <a:gd name="T27" fmla="*/ 46 h 236"/>
              <a:gd name="T28" fmla="*/ 206 w 384"/>
              <a:gd name="T29" fmla="*/ 34 h 236"/>
              <a:gd name="T30" fmla="*/ 206 w 384"/>
              <a:gd name="T31" fmla="*/ 13 h 236"/>
              <a:gd name="T32" fmla="*/ 180 w 384"/>
              <a:gd name="T33" fmla="*/ 13 h 236"/>
              <a:gd name="T34" fmla="*/ 180 w 384"/>
              <a:gd name="T35" fmla="*/ 34 h 236"/>
              <a:gd name="T36" fmla="*/ 114 w 384"/>
              <a:gd name="T37" fmla="*/ 49 h 236"/>
              <a:gd name="T38" fmla="*/ 92 w 384"/>
              <a:gd name="T39" fmla="*/ 82 h 236"/>
              <a:gd name="T40" fmla="*/ 103 w 384"/>
              <a:gd name="T41" fmla="*/ 106 h 236"/>
              <a:gd name="T42" fmla="*/ 129 w 384"/>
              <a:gd name="T43" fmla="*/ 121 h 236"/>
              <a:gd name="T44" fmla="*/ 180 w 384"/>
              <a:gd name="T45" fmla="*/ 131 h 236"/>
              <a:gd name="T46" fmla="*/ 180 w 384"/>
              <a:gd name="T47" fmla="*/ 170 h 236"/>
              <a:gd name="T48" fmla="*/ 162 w 384"/>
              <a:gd name="T49" fmla="*/ 161 h 236"/>
              <a:gd name="T50" fmla="*/ 153 w 384"/>
              <a:gd name="T51" fmla="*/ 146 h 236"/>
              <a:gd name="T52" fmla="*/ 81 w 384"/>
              <a:gd name="T53" fmla="*/ 151 h 236"/>
              <a:gd name="T54" fmla="*/ 91 w 384"/>
              <a:gd name="T55" fmla="*/ 170 h 236"/>
              <a:gd name="T56" fmla="*/ 109 w 384"/>
              <a:gd name="T57" fmla="*/ 184 h 236"/>
              <a:gd name="T58" fmla="*/ 137 w 384"/>
              <a:gd name="T59" fmla="*/ 195 h 236"/>
              <a:gd name="T60" fmla="*/ 180 w 384"/>
              <a:gd name="T61" fmla="*/ 200 h 236"/>
              <a:gd name="T62" fmla="*/ 180 w 384"/>
              <a:gd name="T63" fmla="*/ 221 h 236"/>
              <a:gd name="T64" fmla="*/ 206 w 384"/>
              <a:gd name="T65" fmla="*/ 221 h 236"/>
              <a:gd name="T66" fmla="*/ 206 w 384"/>
              <a:gd name="T67" fmla="*/ 200 h 236"/>
              <a:gd name="T68" fmla="*/ 243 w 384"/>
              <a:gd name="T69" fmla="*/ 196 h 236"/>
              <a:gd name="T70" fmla="*/ 272 w 384"/>
              <a:gd name="T71" fmla="*/ 187 h 236"/>
              <a:gd name="T72" fmla="*/ 294 w 384"/>
              <a:gd name="T73" fmla="*/ 17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4" h="236">
                <a:moveTo>
                  <a:pt x="192" y="0"/>
                </a:moveTo>
                <a:cubicBezTo>
                  <a:pt x="298" y="0"/>
                  <a:pt x="384" y="53"/>
                  <a:pt x="384" y="118"/>
                </a:cubicBezTo>
                <a:cubicBezTo>
                  <a:pt x="384" y="183"/>
                  <a:pt x="298" y="236"/>
                  <a:pt x="192" y="236"/>
                </a:cubicBezTo>
                <a:cubicBezTo>
                  <a:pt x="86" y="236"/>
                  <a:pt x="0" y="183"/>
                  <a:pt x="0" y="118"/>
                </a:cubicBezTo>
                <a:cubicBezTo>
                  <a:pt x="0" y="53"/>
                  <a:pt x="86" y="0"/>
                  <a:pt x="192" y="0"/>
                </a:cubicBezTo>
                <a:close/>
                <a:moveTo>
                  <a:pt x="294" y="170"/>
                </a:moveTo>
                <a:cubicBezTo>
                  <a:pt x="300" y="163"/>
                  <a:pt x="303" y="156"/>
                  <a:pt x="303" y="148"/>
                </a:cubicBezTo>
                <a:cubicBezTo>
                  <a:pt x="303" y="134"/>
                  <a:pt x="295" y="123"/>
                  <a:pt x="279" y="114"/>
                </a:cubicBezTo>
                <a:cubicBezTo>
                  <a:pt x="267" y="107"/>
                  <a:pt x="242" y="101"/>
                  <a:pt x="206" y="95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12" y="65"/>
                  <a:pt x="217" y="67"/>
                  <a:pt x="219" y="69"/>
                </a:cubicBezTo>
                <a:cubicBezTo>
                  <a:pt x="222" y="71"/>
                  <a:pt x="225" y="75"/>
                  <a:pt x="229" y="80"/>
                </a:cubicBezTo>
                <a:cubicBezTo>
                  <a:pt x="295" y="74"/>
                  <a:pt x="295" y="74"/>
                  <a:pt x="295" y="74"/>
                </a:cubicBezTo>
                <a:cubicBezTo>
                  <a:pt x="291" y="62"/>
                  <a:pt x="282" y="53"/>
                  <a:pt x="267" y="46"/>
                </a:cubicBezTo>
                <a:cubicBezTo>
                  <a:pt x="253" y="39"/>
                  <a:pt x="233" y="35"/>
                  <a:pt x="206" y="34"/>
                </a:cubicBezTo>
                <a:cubicBezTo>
                  <a:pt x="206" y="13"/>
                  <a:pt x="206" y="13"/>
                  <a:pt x="206" y="13"/>
                </a:cubicBezTo>
                <a:cubicBezTo>
                  <a:pt x="180" y="13"/>
                  <a:pt x="180" y="13"/>
                  <a:pt x="180" y="13"/>
                </a:cubicBezTo>
                <a:cubicBezTo>
                  <a:pt x="180" y="34"/>
                  <a:pt x="180" y="34"/>
                  <a:pt x="180" y="34"/>
                </a:cubicBezTo>
                <a:cubicBezTo>
                  <a:pt x="151" y="35"/>
                  <a:pt x="129" y="40"/>
                  <a:pt x="114" y="49"/>
                </a:cubicBezTo>
                <a:cubicBezTo>
                  <a:pt x="99" y="58"/>
                  <a:pt x="92" y="69"/>
                  <a:pt x="92" y="82"/>
                </a:cubicBezTo>
                <a:cubicBezTo>
                  <a:pt x="92" y="91"/>
                  <a:pt x="95" y="99"/>
                  <a:pt x="103" y="106"/>
                </a:cubicBezTo>
                <a:cubicBezTo>
                  <a:pt x="110" y="113"/>
                  <a:pt x="119" y="118"/>
                  <a:pt x="129" y="121"/>
                </a:cubicBezTo>
                <a:cubicBezTo>
                  <a:pt x="139" y="124"/>
                  <a:pt x="156" y="127"/>
                  <a:pt x="180" y="131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2" y="168"/>
                  <a:pt x="166" y="165"/>
                  <a:pt x="162" y="161"/>
                </a:cubicBezTo>
                <a:cubicBezTo>
                  <a:pt x="158" y="158"/>
                  <a:pt x="156" y="153"/>
                  <a:pt x="153" y="146"/>
                </a:cubicBezTo>
                <a:cubicBezTo>
                  <a:pt x="81" y="151"/>
                  <a:pt x="81" y="151"/>
                  <a:pt x="81" y="151"/>
                </a:cubicBezTo>
                <a:cubicBezTo>
                  <a:pt x="83" y="158"/>
                  <a:pt x="87" y="164"/>
                  <a:pt x="91" y="170"/>
                </a:cubicBezTo>
                <a:cubicBezTo>
                  <a:pt x="95" y="175"/>
                  <a:pt x="101" y="180"/>
                  <a:pt x="109" y="184"/>
                </a:cubicBezTo>
                <a:cubicBezTo>
                  <a:pt x="117" y="189"/>
                  <a:pt x="126" y="192"/>
                  <a:pt x="137" y="195"/>
                </a:cubicBezTo>
                <a:cubicBezTo>
                  <a:pt x="148" y="197"/>
                  <a:pt x="163" y="199"/>
                  <a:pt x="180" y="200"/>
                </a:cubicBezTo>
                <a:cubicBezTo>
                  <a:pt x="180" y="221"/>
                  <a:pt x="180" y="221"/>
                  <a:pt x="180" y="221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06" y="200"/>
                  <a:pt x="206" y="200"/>
                  <a:pt x="206" y="200"/>
                </a:cubicBezTo>
                <a:cubicBezTo>
                  <a:pt x="221" y="200"/>
                  <a:pt x="233" y="198"/>
                  <a:pt x="243" y="196"/>
                </a:cubicBezTo>
                <a:cubicBezTo>
                  <a:pt x="254" y="194"/>
                  <a:pt x="263" y="191"/>
                  <a:pt x="272" y="187"/>
                </a:cubicBezTo>
                <a:cubicBezTo>
                  <a:pt x="281" y="182"/>
                  <a:pt x="288" y="177"/>
                  <a:pt x="294" y="170"/>
                </a:cubicBezTo>
                <a:close/>
              </a:path>
            </a:pathLst>
          </a:custGeom>
          <a:solidFill>
            <a:srgbClr val="FDCF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62" name="Freeform 489"/>
          <p:cNvSpPr>
            <a:spLocks noEditPoints="1"/>
          </p:cNvSpPr>
          <p:nvPr/>
        </p:nvSpPr>
        <p:spPr bwMode="auto">
          <a:xfrm>
            <a:off x="8599488" y="5153026"/>
            <a:ext cx="533400" cy="500063"/>
          </a:xfrm>
          <a:custGeom>
            <a:avLst/>
            <a:gdLst>
              <a:gd name="T0" fmla="*/ 198 w 222"/>
              <a:gd name="T1" fmla="*/ 101 h 208"/>
              <a:gd name="T2" fmla="*/ 222 w 222"/>
              <a:gd name="T3" fmla="*/ 135 h 208"/>
              <a:gd name="T4" fmla="*/ 213 w 222"/>
              <a:gd name="T5" fmla="*/ 157 h 208"/>
              <a:gd name="T6" fmla="*/ 191 w 222"/>
              <a:gd name="T7" fmla="*/ 174 h 208"/>
              <a:gd name="T8" fmla="*/ 162 w 222"/>
              <a:gd name="T9" fmla="*/ 183 h 208"/>
              <a:gd name="T10" fmla="*/ 125 w 222"/>
              <a:gd name="T11" fmla="*/ 187 h 208"/>
              <a:gd name="T12" fmla="*/ 125 w 222"/>
              <a:gd name="T13" fmla="*/ 208 h 208"/>
              <a:gd name="T14" fmla="*/ 99 w 222"/>
              <a:gd name="T15" fmla="*/ 208 h 208"/>
              <a:gd name="T16" fmla="*/ 99 w 222"/>
              <a:gd name="T17" fmla="*/ 187 h 208"/>
              <a:gd name="T18" fmla="*/ 56 w 222"/>
              <a:gd name="T19" fmla="*/ 182 h 208"/>
              <a:gd name="T20" fmla="*/ 28 w 222"/>
              <a:gd name="T21" fmla="*/ 171 h 208"/>
              <a:gd name="T22" fmla="*/ 10 w 222"/>
              <a:gd name="T23" fmla="*/ 157 h 208"/>
              <a:gd name="T24" fmla="*/ 0 w 222"/>
              <a:gd name="T25" fmla="*/ 138 h 208"/>
              <a:gd name="T26" fmla="*/ 72 w 222"/>
              <a:gd name="T27" fmla="*/ 133 h 208"/>
              <a:gd name="T28" fmla="*/ 81 w 222"/>
              <a:gd name="T29" fmla="*/ 148 h 208"/>
              <a:gd name="T30" fmla="*/ 99 w 222"/>
              <a:gd name="T31" fmla="*/ 157 h 208"/>
              <a:gd name="T32" fmla="*/ 99 w 222"/>
              <a:gd name="T33" fmla="*/ 118 h 208"/>
              <a:gd name="T34" fmla="*/ 48 w 222"/>
              <a:gd name="T35" fmla="*/ 108 h 208"/>
              <a:gd name="T36" fmla="*/ 22 w 222"/>
              <a:gd name="T37" fmla="*/ 93 h 208"/>
              <a:gd name="T38" fmla="*/ 11 w 222"/>
              <a:gd name="T39" fmla="*/ 69 h 208"/>
              <a:gd name="T40" fmla="*/ 33 w 222"/>
              <a:gd name="T41" fmla="*/ 36 h 208"/>
              <a:gd name="T42" fmla="*/ 99 w 222"/>
              <a:gd name="T43" fmla="*/ 21 h 208"/>
              <a:gd name="T44" fmla="*/ 99 w 222"/>
              <a:gd name="T45" fmla="*/ 0 h 208"/>
              <a:gd name="T46" fmla="*/ 125 w 222"/>
              <a:gd name="T47" fmla="*/ 0 h 208"/>
              <a:gd name="T48" fmla="*/ 125 w 222"/>
              <a:gd name="T49" fmla="*/ 21 h 208"/>
              <a:gd name="T50" fmla="*/ 186 w 222"/>
              <a:gd name="T51" fmla="*/ 33 h 208"/>
              <a:gd name="T52" fmla="*/ 214 w 222"/>
              <a:gd name="T53" fmla="*/ 61 h 208"/>
              <a:gd name="T54" fmla="*/ 148 w 222"/>
              <a:gd name="T55" fmla="*/ 67 h 208"/>
              <a:gd name="T56" fmla="*/ 138 w 222"/>
              <a:gd name="T57" fmla="*/ 56 h 208"/>
              <a:gd name="T58" fmla="*/ 125 w 222"/>
              <a:gd name="T59" fmla="*/ 50 h 208"/>
              <a:gd name="T60" fmla="*/ 125 w 222"/>
              <a:gd name="T61" fmla="*/ 82 h 208"/>
              <a:gd name="T62" fmla="*/ 198 w 222"/>
              <a:gd name="T63" fmla="*/ 101 h 208"/>
              <a:gd name="T64" fmla="*/ 147 w 222"/>
              <a:gd name="T65" fmla="*/ 151 h 208"/>
              <a:gd name="T66" fmla="*/ 154 w 222"/>
              <a:gd name="T67" fmla="*/ 141 h 208"/>
              <a:gd name="T68" fmla="*/ 149 w 222"/>
              <a:gd name="T69" fmla="*/ 131 h 208"/>
              <a:gd name="T70" fmla="*/ 125 w 222"/>
              <a:gd name="T71" fmla="*/ 123 h 208"/>
              <a:gd name="T72" fmla="*/ 125 w 222"/>
              <a:gd name="T73" fmla="*/ 158 h 208"/>
              <a:gd name="T74" fmla="*/ 147 w 222"/>
              <a:gd name="T75" fmla="*/ 151 h 208"/>
              <a:gd name="T76" fmla="*/ 99 w 222"/>
              <a:gd name="T77" fmla="*/ 78 h 208"/>
              <a:gd name="T78" fmla="*/ 99 w 222"/>
              <a:gd name="T79" fmla="*/ 50 h 208"/>
              <a:gd name="T80" fmla="*/ 83 w 222"/>
              <a:gd name="T81" fmla="*/ 56 h 208"/>
              <a:gd name="T82" fmla="*/ 79 w 222"/>
              <a:gd name="T83" fmla="*/ 64 h 208"/>
              <a:gd name="T84" fmla="*/ 83 w 222"/>
              <a:gd name="T85" fmla="*/ 72 h 208"/>
              <a:gd name="T86" fmla="*/ 99 w 222"/>
              <a:gd name="T87" fmla="*/ 7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2" h="208">
                <a:moveTo>
                  <a:pt x="198" y="101"/>
                </a:moveTo>
                <a:cubicBezTo>
                  <a:pt x="214" y="110"/>
                  <a:pt x="222" y="121"/>
                  <a:pt x="222" y="135"/>
                </a:cubicBezTo>
                <a:cubicBezTo>
                  <a:pt x="222" y="143"/>
                  <a:pt x="219" y="150"/>
                  <a:pt x="213" y="157"/>
                </a:cubicBezTo>
                <a:cubicBezTo>
                  <a:pt x="207" y="164"/>
                  <a:pt x="200" y="169"/>
                  <a:pt x="191" y="174"/>
                </a:cubicBezTo>
                <a:cubicBezTo>
                  <a:pt x="182" y="178"/>
                  <a:pt x="173" y="181"/>
                  <a:pt x="162" y="183"/>
                </a:cubicBezTo>
                <a:cubicBezTo>
                  <a:pt x="152" y="185"/>
                  <a:pt x="140" y="187"/>
                  <a:pt x="125" y="187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82" y="186"/>
                  <a:pt x="67" y="184"/>
                  <a:pt x="56" y="182"/>
                </a:cubicBezTo>
                <a:cubicBezTo>
                  <a:pt x="45" y="179"/>
                  <a:pt x="36" y="176"/>
                  <a:pt x="28" y="171"/>
                </a:cubicBezTo>
                <a:cubicBezTo>
                  <a:pt x="20" y="167"/>
                  <a:pt x="14" y="162"/>
                  <a:pt x="10" y="157"/>
                </a:cubicBezTo>
                <a:cubicBezTo>
                  <a:pt x="6" y="151"/>
                  <a:pt x="2" y="145"/>
                  <a:pt x="0" y="138"/>
                </a:cubicBezTo>
                <a:cubicBezTo>
                  <a:pt x="72" y="133"/>
                  <a:pt x="72" y="133"/>
                  <a:pt x="72" y="133"/>
                </a:cubicBezTo>
                <a:cubicBezTo>
                  <a:pt x="75" y="140"/>
                  <a:pt x="77" y="145"/>
                  <a:pt x="81" y="148"/>
                </a:cubicBezTo>
                <a:cubicBezTo>
                  <a:pt x="85" y="152"/>
                  <a:pt x="91" y="155"/>
                  <a:pt x="99" y="157"/>
                </a:cubicBezTo>
                <a:cubicBezTo>
                  <a:pt x="99" y="118"/>
                  <a:pt x="99" y="118"/>
                  <a:pt x="99" y="118"/>
                </a:cubicBezTo>
                <a:cubicBezTo>
                  <a:pt x="75" y="114"/>
                  <a:pt x="58" y="111"/>
                  <a:pt x="48" y="108"/>
                </a:cubicBezTo>
                <a:cubicBezTo>
                  <a:pt x="38" y="105"/>
                  <a:pt x="29" y="100"/>
                  <a:pt x="22" y="93"/>
                </a:cubicBezTo>
                <a:cubicBezTo>
                  <a:pt x="14" y="86"/>
                  <a:pt x="11" y="78"/>
                  <a:pt x="11" y="69"/>
                </a:cubicBezTo>
                <a:cubicBezTo>
                  <a:pt x="11" y="56"/>
                  <a:pt x="18" y="45"/>
                  <a:pt x="33" y="36"/>
                </a:cubicBezTo>
                <a:cubicBezTo>
                  <a:pt x="48" y="27"/>
                  <a:pt x="70" y="22"/>
                  <a:pt x="99" y="21"/>
                </a:cubicBezTo>
                <a:cubicBezTo>
                  <a:pt x="99" y="0"/>
                  <a:pt x="99" y="0"/>
                  <a:pt x="99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21"/>
                  <a:pt x="125" y="21"/>
                  <a:pt x="125" y="21"/>
                </a:cubicBezTo>
                <a:cubicBezTo>
                  <a:pt x="152" y="22"/>
                  <a:pt x="172" y="26"/>
                  <a:pt x="186" y="33"/>
                </a:cubicBezTo>
                <a:cubicBezTo>
                  <a:pt x="201" y="40"/>
                  <a:pt x="210" y="49"/>
                  <a:pt x="214" y="61"/>
                </a:cubicBezTo>
                <a:cubicBezTo>
                  <a:pt x="148" y="67"/>
                  <a:pt x="148" y="67"/>
                  <a:pt x="148" y="67"/>
                </a:cubicBezTo>
                <a:cubicBezTo>
                  <a:pt x="144" y="62"/>
                  <a:pt x="141" y="58"/>
                  <a:pt x="138" y="56"/>
                </a:cubicBezTo>
                <a:cubicBezTo>
                  <a:pt x="136" y="54"/>
                  <a:pt x="131" y="52"/>
                  <a:pt x="125" y="50"/>
                </a:cubicBezTo>
                <a:cubicBezTo>
                  <a:pt x="125" y="82"/>
                  <a:pt x="125" y="82"/>
                  <a:pt x="125" y="82"/>
                </a:cubicBezTo>
                <a:cubicBezTo>
                  <a:pt x="161" y="88"/>
                  <a:pt x="186" y="94"/>
                  <a:pt x="198" y="101"/>
                </a:cubicBezTo>
                <a:close/>
                <a:moveTo>
                  <a:pt x="147" y="151"/>
                </a:moveTo>
                <a:cubicBezTo>
                  <a:pt x="152" y="148"/>
                  <a:pt x="154" y="144"/>
                  <a:pt x="154" y="141"/>
                </a:cubicBezTo>
                <a:cubicBezTo>
                  <a:pt x="154" y="137"/>
                  <a:pt x="152" y="134"/>
                  <a:pt x="149" y="131"/>
                </a:cubicBezTo>
                <a:cubicBezTo>
                  <a:pt x="144" y="128"/>
                  <a:pt x="137" y="125"/>
                  <a:pt x="125" y="123"/>
                </a:cubicBezTo>
                <a:cubicBezTo>
                  <a:pt x="125" y="158"/>
                  <a:pt x="125" y="158"/>
                  <a:pt x="125" y="158"/>
                </a:cubicBezTo>
                <a:cubicBezTo>
                  <a:pt x="135" y="157"/>
                  <a:pt x="143" y="154"/>
                  <a:pt x="147" y="151"/>
                </a:cubicBezTo>
                <a:close/>
                <a:moveTo>
                  <a:pt x="99" y="78"/>
                </a:moveTo>
                <a:cubicBezTo>
                  <a:pt x="99" y="50"/>
                  <a:pt x="99" y="50"/>
                  <a:pt x="99" y="50"/>
                </a:cubicBezTo>
                <a:cubicBezTo>
                  <a:pt x="91" y="51"/>
                  <a:pt x="86" y="53"/>
                  <a:pt x="83" y="56"/>
                </a:cubicBezTo>
                <a:cubicBezTo>
                  <a:pt x="80" y="58"/>
                  <a:pt x="79" y="61"/>
                  <a:pt x="79" y="64"/>
                </a:cubicBezTo>
                <a:cubicBezTo>
                  <a:pt x="79" y="67"/>
                  <a:pt x="80" y="70"/>
                  <a:pt x="83" y="72"/>
                </a:cubicBezTo>
                <a:cubicBezTo>
                  <a:pt x="86" y="74"/>
                  <a:pt x="92" y="76"/>
                  <a:pt x="99" y="78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63" name="Freeform 490"/>
          <p:cNvSpPr>
            <a:spLocks/>
          </p:cNvSpPr>
          <p:nvPr/>
        </p:nvSpPr>
        <p:spPr bwMode="auto">
          <a:xfrm>
            <a:off x="9197976" y="5616576"/>
            <a:ext cx="166688" cy="260350"/>
          </a:xfrm>
          <a:custGeom>
            <a:avLst/>
            <a:gdLst>
              <a:gd name="T0" fmla="*/ 0 w 69"/>
              <a:gd name="T1" fmla="*/ 42 h 108"/>
              <a:gd name="T2" fmla="*/ 0 w 69"/>
              <a:gd name="T3" fmla="*/ 108 h 108"/>
              <a:gd name="T4" fmla="*/ 69 w 69"/>
              <a:gd name="T5" fmla="*/ 67 h 108"/>
              <a:gd name="T6" fmla="*/ 69 w 69"/>
              <a:gd name="T7" fmla="*/ 0 h 108"/>
              <a:gd name="T8" fmla="*/ 0 w 69"/>
              <a:gd name="T9" fmla="*/ 42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8">
                <a:moveTo>
                  <a:pt x="0" y="42"/>
                </a:moveTo>
                <a:cubicBezTo>
                  <a:pt x="0" y="108"/>
                  <a:pt x="0" y="108"/>
                  <a:pt x="0" y="108"/>
                </a:cubicBezTo>
                <a:cubicBezTo>
                  <a:pt x="27" y="97"/>
                  <a:pt x="50" y="83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50" y="17"/>
                  <a:pt x="27" y="31"/>
                  <a:pt x="0" y="42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64" name="Freeform 491"/>
          <p:cNvSpPr>
            <a:spLocks/>
          </p:cNvSpPr>
          <p:nvPr/>
        </p:nvSpPr>
        <p:spPr bwMode="auto">
          <a:xfrm>
            <a:off x="8991601" y="5732463"/>
            <a:ext cx="165100" cy="196850"/>
          </a:xfrm>
          <a:custGeom>
            <a:avLst/>
            <a:gdLst>
              <a:gd name="T0" fmla="*/ 0 w 69"/>
              <a:gd name="T1" fmla="*/ 16 h 82"/>
              <a:gd name="T2" fmla="*/ 0 w 69"/>
              <a:gd name="T3" fmla="*/ 82 h 82"/>
              <a:gd name="T4" fmla="*/ 69 w 69"/>
              <a:gd name="T5" fmla="*/ 66 h 82"/>
              <a:gd name="T6" fmla="*/ 69 w 69"/>
              <a:gd name="T7" fmla="*/ 0 h 82"/>
              <a:gd name="T8" fmla="*/ 0 w 69"/>
              <a:gd name="T9" fmla="*/ 16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2">
                <a:moveTo>
                  <a:pt x="0" y="16"/>
                </a:moveTo>
                <a:cubicBezTo>
                  <a:pt x="0" y="82"/>
                  <a:pt x="0" y="82"/>
                  <a:pt x="0" y="82"/>
                </a:cubicBezTo>
                <a:cubicBezTo>
                  <a:pt x="25" y="79"/>
                  <a:pt x="48" y="73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48" y="7"/>
                  <a:pt x="25" y="12"/>
                  <a:pt x="0" y="16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65" name="Freeform 492"/>
          <p:cNvSpPr>
            <a:spLocks/>
          </p:cNvSpPr>
          <p:nvPr/>
        </p:nvSpPr>
        <p:spPr bwMode="auto">
          <a:xfrm>
            <a:off x="8580438" y="5734051"/>
            <a:ext cx="168275" cy="195263"/>
          </a:xfrm>
          <a:custGeom>
            <a:avLst/>
            <a:gdLst>
              <a:gd name="T0" fmla="*/ 0 w 70"/>
              <a:gd name="T1" fmla="*/ 0 h 81"/>
              <a:gd name="T2" fmla="*/ 0 w 70"/>
              <a:gd name="T3" fmla="*/ 66 h 81"/>
              <a:gd name="T4" fmla="*/ 70 w 70"/>
              <a:gd name="T5" fmla="*/ 81 h 81"/>
              <a:gd name="T6" fmla="*/ 70 w 70"/>
              <a:gd name="T7" fmla="*/ 15 h 81"/>
              <a:gd name="T8" fmla="*/ 0 w 70"/>
              <a:gd name="T9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81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22" y="73"/>
                  <a:pt x="45" y="78"/>
                  <a:pt x="70" y="81"/>
                </a:cubicBezTo>
                <a:cubicBezTo>
                  <a:pt x="70" y="15"/>
                  <a:pt x="70" y="15"/>
                  <a:pt x="70" y="15"/>
                </a:cubicBezTo>
                <a:cubicBezTo>
                  <a:pt x="45" y="12"/>
                  <a:pt x="22" y="7"/>
                  <a:pt x="0" y="0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66" name="Freeform 493"/>
          <p:cNvSpPr>
            <a:spLocks/>
          </p:cNvSpPr>
          <p:nvPr/>
        </p:nvSpPr>
        <p:spPr bwMode="auto">
          <a:xfrm>
            <a:off x="8786813" y="5773738"/>
            <a:ext cx="166688" cy="163513"/>
          </a:xfrm>
          <a:custGeom>
            <a:avLst/>
            <a:gdLst>
              <a:gd name="T0" fmla="*/ 33 w 69"/>
              <a:gd name="T1" fmla="*/ 2 h 68"/>
              <a:gd name="T2" fmla="*/ 0 w 69"/>
              <a:gd name="T3" fmla="*/ 1 h 68"/>
              <a:gd name="T4" fmla="*/ 0 w 69"/>
              <a:gd name="T5" fmla="*/ 67 h 68"/>
              <a:gd name="T6" fmla="*/ 33 w 69"/>
              <a:gd name="T7" fmla="*/ 68 h 68"/>
              <a:gd name="T8" fmla="*/ 69 w 69"/>
              <a:gd name="T9" fmla="*/ 67 h 68"/>
              <a:gd name="T10" fmla="*/ 69 w 69"/>
              <a:gd name="T11" fmla="*/ 0 h 68"/>
              <a:gd name="T12" fmla="*/ 33 w 69"/>
              <a:gd name="T13" fmla="*/ 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" h="68">
                <a:moveTo>
                  <a:pt x="33" y="2"/>
                </a:moveTo>
                <a:cubicBezTo>
                  <a:pt x="22" y="2"/>
                  <a:pt x="11" y="1"/>
                  <a:pt x="0" y="1"/>
                </a:cubicBezTo>
                <a:cubicBezTo>
                  <a:pt x="0" y="67"/>
                  <a:pt x="0" y="67"/>
                  <a:pt x="0" y="67"/>
                </a:cubicBezTo>
                <a:cubicBezTo>
                  <a:pt x="11" y="68"/>
                  <a:pt x="22" y="68"/>
                  <a:pt x="33" y="68"/>
                </a:cubicBezTo>
                <a:cubicBezTo>
                  <a:pt x="45" y="68"/>
                  <a:pt x="57" y="68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57" y="1"/>
                  <a:pt x="45" y="2"/>
                  <a:pt x="33" y="2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67" name="Freeform 494"/>
          <p:cNvSpPr>
            <a:spLocks/>
          </p:cNvSpPr>
          <p:nvPr/>
        </p:nvSpPr>
        <p:spPr bwMode="auto">
          <a:xfrm>
            <a:off x="8375651" y="5624513"/>
            <a:ext cx="166688" cy="254000"/>
          </a:xfrm>
          <a:custGeom>
            <a:avLst/>
            <a:gdLst>
              <a:gd name="T0" fmla="*/ 0 w 69"/>
              <a:gd name="T1" fmla="*/ 0 h 106"/>
              <a:gd name="T2" fmla="*/ 0 w 69"/>
              <a:gd name="T3" fmla="*/ 66 h 106"/>
              <a:gd name="T4" fmla="*/ 69 w 69"/>
              <a:gd name="T5" fmla="*/ 106 h 106"/>
              <a:gd name="T6" fmla="*/ 69 w 69"/>
              <a:gd name="T7" fmla="*/ 40 h 106"/>
              <a:gd name="T8" fmla="*/ 0 w 69"/>
              <a:gd name="T9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6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19" y="82"/>
                  <a:pt x="42" y="96"/>
                  <a:pt x="69" y="106"/>
                </a:cubicBezTo>
                <a:cubicBezTo>
                  <a:pt x="69" y="40"/>
                  <a:pt x="69" y="40"/>
                  <a:pt x="69" y="40"/>
                </a:cubicBezTo>
                <a:cubicBezTo>
                  <a:pt x="42" y="29"/>
                  <a:pt x="19" y="16"/>
                  <a:pt x="0" y="0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68" name="Freeform 495"/>
          <p:cNvSpPr>
            <a:spLocks/>
          </p:cNvSpPr>
          <p:nvPr/>
        </p:nvSpPr>
        <p:spPr bwMode="auto">
          <a:xfrm>
            <a:off x="8259763" y="5405438"/>
            <a:ext cx="77788" cy="341313"/>
          </a:xfrm>
          <a:custGeom>
            <a:avLst/>
            <a:gdLst>
              <a:gd name="T0" fmla="*/ 0 w 32"/>
              <a:gd name="T1" fmla="*/ 0 h 142"/>
              <a:gd name="T2" fmla="*/ 0 w 32"/>
              <a:gd name="T3" fmla="*/ 66 h 142"/>
              <a:gd name="T4" fmla="*/ 32 w 32"/>
              <a:gd name="T5" fmla="*/ 142 h 142"/>
              <a:gd name="T6" fmla="*/ 32 w 32"/>
              <a:gd name="T7" fmla="*/ 75 h 142"/>
              <a:gd name="T8" fmla="*/ 0 w 32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14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0" y="94"/>
                  <a:pt x="12" y="119"/>
                  <a:pt x="32" y="142"/>
                </a:cubicBezTo>
                <a:cubicBezTo>
                  <a:pt x="32" y="75"/>
                  <a:pt x="32" y="75"/>
                  <a:pt x="32" y="75"/>
                </a:cubicBezTo>
                <a:cubicBezTo>
                  <a:pt x="12" y="53"/>
                  <a:pt x="0" y="27"/>
                  <a:pt x="0" y="0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69" name="Freeform 496"/>
          <p:cNvSpPr>
            <a:spLocks/>
          </p:cNvSpPr>
          <p:nvPr/>
        </p:nvSpPr>
        <p:spPr bwMode="auto">
          <a:xfrm>
            <a:off x="9402763" y="5405438"/>
            <a:ext cx="69850" cy="331788"/>
          </a:xfrm>
          <a:custGeom>
            <a:avLst/>
            <a:gdLst>
              <a:gd name="T0" fmla="*/ 29 w 29"/>
              <a:gd name="T1" fmla="*/ 0 h 138"/>
              <a:gd name="T2" fmla="*/ 0 w 29"/>
              <a:gd name="T3" fmla="*/ 72 h 138"/>
              <a:gd name="T4" fmla="*/ 0 w 29"/>
              <a:gd name="T5" fmla="*/ 138 h 138"/>
              <a:gd name="T6" fmla="*/ 29 w 29"/>
              <a:gd name="T7" fmla="*/ 66 h 138"/>
              <a:gd name="T8" fmla="*/ 29 w 29"/>
              <a:gd name="T9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38">
                <a:moveTo>
                  <a:pt x="29" y="0"/>
                </a:moveTo>
                <a:cubicBezTo>
                  <a:pt x="29" y="26"/>
                  <a:pt x="19" y="50"/>
                  <a:pt x="0" y="72"/>
                </a:cubicBezTo>
                <a:cubicBezTo>
                  <a:pt x="0" y="138"/>
                  <a:pt x="0" y="138"/>
                  <a:pt x="0" y="138"/>
                </a:cubicBezTo>
                <a:cubicBezTo>
                  <a:pt x="19" y="117"/>
                  <a:pt x="29" y="92"/>
                  <a:pt x="29" y="66"/>
                </a:cubicBezTo>
                <a:lnTo>
                  <a:pt x="29" y="0"/>
                </a:ln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70" name="Freeform 497"/>
          <p:cNvSpPr>
            <a:spLocks/>
          </p:cNvSpPr>
          <p:nvPr/>
        </p:nvSpPr>
        <p:spPr bwMode="auto">
          <a:xfrm>
            <a:off x="8542338" y="5719763"/>
            <a:ext cx="38100" cy="173038"/>
          </a:xfrm>
          <a:custGeom>
            <a:avLst/>
            <a:gdLst>
              <a:gd name="T0" fmla="*/ 0 w 16"/>
              <a:gd name="T1" fmla="*/ 0 h 72"/>
              <a:gd name="T2" fmla="*/ 0 w 16"/>
              <a:gd name="T3" fmla="*/ 66 h 72"/>
              <a:gd name="T4" fmla="*/ 16 w 16"/>
              <a:gd name="T5" fmla="*/ 72 h 72"/>
              <a:gd name="T6" fmla="*/ 16 w 16"/>
              <a:gd name="T7" fmla="*/ 6 h 72"/>
              <a:gd name="T8" fmla="*/ 0 w 16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5" y="68"/>
                  <a:pt x="11" y="70"/>
                  <a:pt x="16" y="72"/>
                </a:cubicBezTo>
                <a:cubicBezTo>
                  <a:pt x="16" y="6"/>
                  <a:pt x="16" y="6"/>
                  <a:pt x="16" y="6"/>
                </a:cubicBezTo>
                <a:cubicBezTo>
                  <a:pt x="11" y="4"/>
                  <a:pt x="5" y="2"/>
                  <a:pt x="0" y="0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71" name="Freeform 498"/>
          <p:cNvSpPr>
            <a:spLocks/>
          </p:cNvSpPr>
          <p:nvPr/>
        </p:nvSpPr>
        <p:spPr bwMode="auto">
          <a:xfrm>
            <a:off x="9364663" y="5578476"/>
            <a:ext cx="38100" cy="200025"/>
          </a:xfrm>
          <a:custGeom>
            <a:avLst/>
            <a:gdLst>
              <a:gd name="T0" fmla="*/ 0 w 16"/>
              <a:gd name="T1" fmla="*/ 16 h 83"/>
              <a:gd name="T2" fmla="*/ 0 w 16"/>
              <a:gd name="T3" fmla="*/ 83 h 83"/>
              <a:gd name="T4" fmla="*/ 16 w 16"/>
              <a:gd name="T5" fmla="*/ 66 h 83"/>
              <a:gd name="T6" fmla="*/ 16 w 16"/>
              <a:gd name="T7" fmla="*/ 0 h 83"/>
              <a:gd name="T8" fmla="*/ 0 w 16"/>
              <a:gd name="T9" fmla="*/ 1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3">
                <a:moveTo>
                  <a:pt x="0" y="16"/>
                </a:moveTo>
                <a:cubicBezTo>
                  <a:pt x="0" y="83"/>
                  <a:pt x="0" y="83"/>
                  <a:pt x="0" y="83"/>
                </a:cubicBezTo>
                <a:cubicBezTo>
                  <a:pt x="6" y="78"/>
                  <a:pt x="11" y="72"/>
                  <a:pt x="16" y="66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6"/>
                  <a:pt x="6" y="11"/>
                  <a:pt x="0" y="16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72" name="Freeform 499"/>
          <p:cNvSpPr>
            <a:spLocks/>
          </p:cNvSpPr>
          <p:nvPr/>
        </p:nvSpPr>
        <p:spPr bwMode="auto">
          <a:xfrm>
            <a:off x="9156701" y="5718176"/>
            <a:ext cx="41275" cy="173038"/>
          </a:xfrm>
          <a:custGeom>
            <a:avLst/>
            <a:gdLst>
              <a:gd name="T0" fmla="*/ 0 w 17"/>
              <a:gd name="T1" fmla="*/ 6 h 72"/>
              <a:gd name="T2" fmla="*/ 0 w 17"/>
              <a:gd name="T3" fmla="*/ 72 h 72"/>
              <a:gd name="T4" fmla="*/ 17 w 17"/>
              <a:gd name="T5" fmla="*/ 66 h 72"/>
              <a:gd name="T6" fmla="*/ 17 w 17"/>
              <a:gd name="T7" fmla="*/ 0 h 72"/>
              <a:gd name="T8" fmla="*/ 0 w 17"/>
              <a:gd name="T9" fmla="*/ 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72">
                <a:moveTo>
                  <a:pt x="0" y="6"/>
                </a:moveTo>
                <a:cubicBezTo>
                  <a:pt x="0" y="72"/>
                  <a:pt x="0" y="72"/>
                  <a:pt x="0" y="72"/>
                </a:cubicBezTo>
                <a:cubicBezTo>
                  <a:pt x="6" y="70"/>
                  <a:pt x="11" y="68"/>
                  <a:pt x="17" y="66"/>
                </a:cubicBezTo>
                <a:cubicBezTo>
                  <a:pt x="17" y="0"/>
                  <a:pt x="17" y="0"/>
                  <a:pt x="17" y="0"/>
                </a:cubicBezTo>
                <a:cubicBezTo>
                  <a:pt x="11" y="2"/>
                  <a:pt x="6" y="4"/>
                  <a:pt x="0" y="6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73" name="Freeform 500"/>
          <p:cNvSpPr>
            <a:spLocks/>
          </p:cNvSpPr>
          <p:nvPr/>
        </p:nvSpPr>
        <p:spPr bwMode="auto">
          <a:xfrm>
            <a:off x="8337551" y="5584826"/>
            <a:ext cx="38100" cy="198438"/>
          </a:xfrm>
          <a:custGeom>
            <a:avLst/>
            <a:gdLst>
              <a:gd name="T0" fmla="*/ 0 w 16"/>
              <a:gd name="T1" fmla="*/ 0 h 82"/>
              <a:gd name="T2" fmla="*/ 0 w 16"/>
              <a:gd name="T3" fmla="*/ 67 h 82"/>
              <a:gd name="T4" fmla="*/ 16 w 16"/>
              <a:gd name="T5" fmla="*/ 82 h 82"/>
              <a:gd name="T6" fmla="*/ 16 w 16"/>
              <a:gd name="T7" fmla="*/ 16 h 82"/>
              <a:gd name="T8" fmla="*/ 0 w 16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5" y="72"/>
                  <a:pt x="10" y="77"/>
                  <a:pt x="16" y="82"/>
                </a:cubicBezTo>
                <a:cubicBezTo>
                  <a:pt x="16" y="16"/>
                  <a:pt x="16" y="16"/>
                  <a:pt x="16" y="16"/>
                </a:cubicBezTo>
                <a:cubicBezTo>
                  <a:pt x="10" y="11"/>
                  <a:pt x="5" y="5"/>
                  <a:pt x="0" y="0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74" name="Freeform 501"/>
          <p:cNvSpPr>
            <a:spLocks/>
          </p:cNvSpPr>
          <p:nvPr/>
        </p:nvSpPr>
        <p:spPr bwMode="auto">
          <a:xfrm>
            <a:off x="8953501" y="5770563"/>
            <a:ext cx="38100" cy="163513"/>
          </a:xfrm>
          <a:custGeom>
            <a:avLst/>
            <a:gdLst>
              <a:gd name="T0" fmla="*/ 0 w 16"/>
              <a:gd name="T1" fmla="*/ 1 h 68"/>
              <a:gd name="T2" fmla="*/ 0 w 16"/>
              <a:gd name="T3" fmla="*/ 68 h 68"/>
              <a:gd name="T4" fmla="*/ 16 w 16"/>
              <a:gd name="T5" fmla="*/ 66 h 68"/>
              <a:gd name="T6" fmla="*/ 16 w 16"/>
              <a:gd name="T7" fmla="*/ 0 h 68"/>
              <a:gd name="T8" fmla="*/ 0 w 16"/>
              <a:gd name="T9" fmla="*/ 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8">
                <a:moveTo>
                  <a:pt x="0" y="1"/>
                </a:moveTo>
                <a:cubicBezTo>
                  <a:pt x="0" y="68"/>
                  <a:pt x="0" y="68"/>
                  <a:pt x="0" y="68"/>
                </a:cubicBezTo>
                <a:cubicBezTo>
                  <a:pt x="5" y="67"/>
                  <a:pt x="11" y="67"/>
                  <a:pt x="16" y="66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0"/>
                  <a:pt x="5" y="1"/>
                  <a:pt x="0" y="1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75" name="Freeform 502"/>
          <p:cNvSpPr>
            <a:spLocks/>
          </p:cNvSpPr>
          <p:nvPr/>
        </p:nvSpPr>
        <p:spPr bwMode="auto">
          <a:xfrm>
            <a:off x="8748713" y="5770563"/>
            <a:ext cx="38100" cy="163513"/>
          </a:xfrm>
          <a:custGeom>
            <a:avLst/>
            <a:gdLst>
              <a:gd name="T0" fmla="*/ 0 w 16"/>
              <a:gd name="T1" fmla="*/ 0 h 68"/>
              <a:gd name="T2" fmla="*/ 0 w 16"/>
              <a:gd name="T3" fmla="*/ 66 h 68"/>
              <a:gd name="T4" fmla="*/ 16 w 16"/>
              <a:gd name="T5" fmla="*/ 68 h 68"/>
              <a:gd name="T6" fmla="*/ 16 w 16"/>
              <a:gd name="T7" fmla="*/ 2 h 68"/>
              <a:gd name="T8" fmla="*/ 0 w 16"/>
              <a:gd name="T9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8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5" y="67"/>
                  <a:pt x="10" y="68"/>
                  <a:pt x="16" y="68"/>
                </a:cubicBezTo>
                <a:cubicBezTo>
                  <a:pt x="16" y="2"/>
                  <a:pt x="16" y="2"/>
                  <a:pt x="16" y="2"/>
                </a:cubicBezTo>
                <a:cubicBezTo>
                  <a:pt x="10" y="1"/>
                  <a:pt x="5" y="1"/>
                  <a:pt x="0" y="0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76" name="Freeform 503"/>
          <p:cNvSpPr>
            <a:spLocks noEditPoints="1"/>
          </p:cNvSpPr>
          <p:nvPr/>
        </p:nvSpPr>
        <p:spPr bwMode="auto">
          <a:xfrm>
            <a:off x="8101013" y="4799013"/>
            <a:ext cx="1212850" cy="746125"/>
          </a:xfrm>
          <a:custGeom>
            <a:avLst/>
            <a:gdLst>
              <a:gd name="T0" fmla="*/ 252 w 504"/>
              <a:gd name="T1" fmla="*/ 0 h 310"/>
              <a:gd name="T2" fmla="*/ 504 w 504"/>
              <a:gd name="T3" fmla="*/ 155 h 310"/>
              <a:gd name="T4" fmla="*/ 252 w 504"/>
              <a:gd name="T5" fmla="*/ 310 h 310"/>
              <a:gd name="T6" fmla="*/ 0 w 504"/>
              <a:gd name="T7" fmla="*/ 155 h 310"/>
              <a:gd name="T8" fmla="*/ 252 w 504"/>
              <a:gd name="T9" fmla="*/ 0 h 310"/>
              <a:gd name="T10" fmla="*/ 252 w 504"/>
              <a:gd name="T11" fmla="*/ 274 h 310"/>
              <a:gd name="T12" fmla="*/ 444 w 504"/>
              <a:gd name="T13" fmla="*/ 155 h 310"/>
              <a:gd name="T14" fmla="*/ 252 w 504"/>
              <a:gd name="T15" fmla="*/ 37 h 310"/>
              <a:gd name="T16" fmla="*/ 60 w 504"/>
              <a:gd name="T17" fmla="*/ 155 h 310"/>
              <a:gd name="T18" fmla="*/ 252 w 504"/>
              <a:gd name="T19" fmla="*/ 274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4" h="310">
                <a:moveTo>
                  <a:pt x="252" y="0"/>
                </a:moveTo>
                <a:cubicBezTo>
                  <a:pt x="391" y="0"/>
                  <a:pt x="504" y="70"/>
                  <a:pt x="504" y="155"/>
                </a:cubicBezTo>
                <a:cubicBezTo>
                  <a:pt x="504" y="241"/>
                  <a:pt x="391" y="310"/>
                  <a:pt x="252" y="310"/>
                </a:cubicBezTo>
                <a:cubicBezTo>
                  <a:pt x="113" y="310"/>
                  <a:pt x="0" y="241"/>
                  <a:pt x="0" y="155"/>
                </a:cubicBezTo>
                <a:cubicBezTo>
                  <a:pt x="0" y="70"/>
                  <a:pt x="113" y="0"/>
                  <a:pt x="252" y="0"/>
                </a:cubicBezTo>
                <a:close/>
                <a:moveTo>
                  <a:pt x="252" y="274"/>
                </a:moveTo>
                <a:cubicBezTo>
                  <a:pt x="358" y="274"/>
                  <a:pt x="444" y="221"/>
                  <a:pt x="444" y="155"/>
                </a:cubicBezTo>
                <a:cubicBezTo>
                  <a:pt x="444" y="90"/>
                  <a:pt x="358" y="37"/>
                  <a:pt x="252" y="37"/>
                </a:cubicBezTo>
                <a:cubicBezTo>
                  <a:pt x="146" y="37"/>
                  <a:pt x="60" y="90"/>
                  <a:pt x="60" y="155"/>
                </a:cubicBezTo>
                <a:cubicBezTo>
                  <a:pt x="60" y="221"/>
                  <a:pt x="146" y="274"/>
                  <a:pt x="252" y="274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77" name="Freeform 504"/>
          <p:cNvSpPr>
            <a:spLocks noEditPoints="1"/>
          </p:cNvSpPr>
          <p:nvPr/>
        </p:nvSpPr>
        <p:spPr bwMode="auto">
          <a:xfrm>
            <a:off x="8631238" y="5038726"/>
            <a:ext cx="182563" cy="263525"/>
          </a:xfrm>
          <a:custGeom>
            <a:avLst/>
            <a:gdLst>
              <a:gd name="T0" fmla="*/ 4 w 76"/>
              <a:gd name="T1" fmla="*/ 6 h 109"/>
              <a:gd name="T2" fmla="*/ 20 w 76"/>
              <a:gd name="T3" fmla="*/ 0 h 109"/>
              <a:gd name="T4" fmla="*/ 20 w 76"/>
              <a:gd name="T5" fmla="*/ 29 h 109"/>
              <a:gd name="T6" fmla="*/ 5 w 76"/>
              <a:gd name="T7" fmla="*/ 23 h 109"/>
              <a:gd name="T8" fmla="*/ 0 w 76"/>
              <a:gd name="T9" fmla="*/ 14 h 109"/>
              <a:gd name="T10" fmla="*/ 4 w 76"/>
              <a:gd name="T11" fmla="*/ 6 h 109"/>
              <a:gd name="T12" fmla="*/ 46 w 76"/>
              <a:gd name="T13" fmla="*/ 109 h 109"/>
              <a:gd name="T14" fmla="*/ 69 w 76"/>
              <a:gd name="T15" fmla="*/ 102 h 109"/>
              <a:gd name="T16" fmla="*/ 76 w 76"/>
              <a:gd name="T17" fmla="*/ 91 h 109"/>
              <a:gd name="T18" fmla="*/ 70 w 76"/>
              <a:gd name="T19" fmla="*/ 81 h 109"/>
              <a:gd name="T20" fmla="*/ 46 w 76"/>
              <a:gd name="T21" fmla="*/ 73 h 109"/>
              <a:gd name="T22" fmla="*/ 46 w 76"/>
              <a:gd name="T23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6" h="109">
                <a:moveTo>
                  <a:pt x="4" y="6"/>
                </a:moveTo>
                <a:cubicBezTo>
                  <a:pt x="7" y="4"/>
                  <a:pt x="13" y="2"/>
                  <a:pt x="20" y="0"/>
                </a:cubicBezTo>
                <a:cubicBezTo>
                  <a:pt x="20" y="29"/>
                  <a:pt x="20" y="29"/>
                  <a:pt x="20" y="29"/>
                </a:cubicBezTo>
                <a:cubicBezTo>
                  <a:pt x="13" y="27"/>
                  <a:pt x="8" y="25"/>
                  <a:pt x="5" y="23"/>
                </a:cubicBezTo>
                <a:cubicBezTo>
                  <a:pt x="1" y="20"/>
                  <a:pt x="0" y="17"/>
                  <a:pt x="0" y="14"/>
                </a:cubicBezTo>
                <a:cubicBezTo>
                  <a:pt x="0" y="11"/>
                  <a:pt x="1" y="8"/>
                  <a:pt x="4" y="6"/>
                </a:cubicBezTo>
                <a:close/>
                <a:moveTo>
                  <a:pt x="46" y="109"/>
                </a:moveTo>
                <a:cubicBezTo>
                  <a:pt x="57" y="107"/>
                  <a:pt x="64" y="105"/>
                  <a:pt x="69" y="102"/>
                </a:cubicBezTo>
                <a:cubicBezTo>
                  <a:pt x="73" y="99"/>
                  <a:pt x="76" y="95"/>
                  <a:pt x="76" y="91"/>
                </a:cubicBezTo>
                <a:cubicBezTo>
                  <a:pt x="76" y="88"/>
                  <a:pt x="74" y="84"/>
                  <a:pt x="70" y="81"/>
                </a:cubicBezTo>
                <a:cubicBezTo>
                  <a:pt x="66" y="79"/>
                  <a:pt x="58" y="76"/>
                  <a:pt x="46" y="73"/>
                </a:cubicBezTo>
                <a:lnTo>
                  <a:pt x="46" y="109"/>
                </a:lnTo>
                <a:close/>
              </a:path>
            </a:pathLst>
          </a:custGeom>
          <a:solidFill>
            <a:srgbClr val="FDCF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78" name="Freeform 505"/>
          <p:cNvSpPr>
            <a:spLocks noEditPoints="1"/>
          </p:cNvSpPr>
          <p:nvPr/>
        </p:nvSpPr>
        <p:spPr bwMode="auto">
          <a:xfrm>
            <a:off x="8245476" y="4887913"/>
            <a:ext cx="923925" cy="569913"/>
          </a:xfrm>
          <a:custGeom>
            <a:avLst/>
            <a:gdLst>
              <a:gd name="T0" fmla="*/ 192 w 384"/>
              <a:gd name="T1" fmla="*/ 0 h 237"/>
              <a:gd name="T2" fmla="*/ 384 w 384"/>
              <a:gd name="T3" fmla="*/ 118 h 237"/>
              <a:gd name="T4" fmla="*/ 192 w 384"/>
              <a:gd name="T5" fmla="*/ 237 h 237"/>
              <a:gd name="T6" fmla="*/ 0 w 384"/>
              <a:gd name="T7" fmla="*/ 118 h 237"/>
              <a:gd name="T8" fmla="*/ 192 w 384"/>
              <a:gd name="T9" fmla="*/ 0 h 237"/>
              <a:gd name="T10" fmla="*/ 295 w 384"/>
              <a:gd name="T11" fmla="*/ 170 h 237"/>
              <a:gd name="T12" fmla="*/ 303 w 384"/>
              <a:gd name="T13" fmla="*/ 148 h 237"/>
              <a:gd name="T14" fmla="*/ 279 w 384"/>
              <a:gd name="T15" fmla="*/ 115 h 237"/>
              <a:gd name="T16" fmla="*/ 206 w 384"/>
              <a:gd name="T17" fmla="*/ 96 h 237"/>
              <a:gd name="T18" fmla="*/ 206 w 384"/>
              <a:gd name="T19" fmla="*/ 64 h 237"/>
              <a:gd name="T20" fmla="*/ 220 w 384"/>
              <a:gd name="T21" fmla="*/ 70 h 237"/>
              <a:gd name="T22" fmla="*/ 229 w 384"/>
              <a:gd name="T23" fmla="*/ 81 h 237"/>
              <a:gd name="T24" fmla="*/ 295 w 384"/>
              <a:gd name="T25" fmla="*/ 74 h 237"/>
              <a:gd name="T26" fmla="*/ 268 w 384"/>
              <a:gd name="T27" fmla="*/ 47 h 237"/>
              <a:gd name="T28" fmla="*/ 206 w 384"/>
              <a:gd name="T29" fmla="*/ 35 h 237"/>
              <a:gd name="T30" fmla="*/ 206 w 384"/>
              <a:gd name="T31" fmla="*/ 13 h 237"/>
              <a:gd name="T32" fmla="*/ 180 w 384"/>
              <a:gd name="T33" fmla="*/ 13 h 237"/>
              <a:gd name="T34" fmla="*/ 180 w 384"/>
              <a:gd name="T35" fmla="*/ 35 h 237"/>
              <a:gd name="T36" fmla="*/ 114 w 384"/>
              <a:gd name="T37" fmla="*/ 50 h 237"/>
              <a:gd name="T38" fmla="*/ 92 w 384"/>
              <a:gd name="T39" fmla="*/ 82 h 237"/>
              <a:gd name="T40" fmla="*/ 103 w 384"/>
              <a:gd name="T41" fmla="*/ 107 h 237"/>
              <a:gd name="T42" fmla="*/ 129 w 384"/>
              <a:gd name="T43" fmla="*/ 121 h 237"/>
              <a:gd name="T44" fmla="*/ 180 w 384"/>
              <a:gd name="T45" fmla="*/ 132 h 237"/>
              <a:gd name="T46" fmla="*/ 180 w 384"/>
              <a:gd name="T47" fmla="*/ 171 h 237"/>
              <a:gd name="T48" fmla="*/ 162 w 384"/>
              <a:gd name="T49" fmla="*/ 162 h 237"/>
              <a:gd name="T50" fmla="*/ 154 w 384"/>
              <a:gd name="T51" fmla="*/ 146 h 237"/>
              <a:gd name="T52" fmla="*/ 81 w 384"/>
              <a:gd name="T53" fmla="*/ 151 h 237"/>
              <a:gd name="T54" fmla="*/ 91 w 384"/>
              <a:gd name="T55" fmla="*/ 170 h 237"/>
              <a:gd name="T56" fmla="*/ 109 w 384"/>
              <a:gd name="T57" fmla="*/ 185 h 237"/>
              <a:gd name="T58" fmla="*/ 138 w 384"/>
              <a:gd name="T59" fmla="*/ 195 h 237"/>
              <a:gd name="T60" fmla="*/ 180 w 384"/>
              <a:gd name="T61" fmla="*/ 200 h 237"/>
              <a:gd name="T62" fmla="*/ 180 w 384"/>
              <a:gd name="T63" fmla="*/ 221 h 237"/>
              <a:gd name="T64" fmla="*/ 206 w 384"/>
              <a:gd name="T65" fmla="*/ 221 h 237"/>
              <a:gd name="T66" fmla="*/ 206 w 384"/>
              <a:gd name="T67" fmla="*/ 200 h 237"/>
              <a:gd name="T68" fmla="*/ 244 w 384"/>
              <a:gd name="T69" fmla="*/ 197 h 237"/>
              <a:gd name="T70" fmla="*/ 272 w 384"/>
              <a:gd name="T71" fmla="*/ 187 h 237"/>
              <a:gd name="T72" fmla="*/ 295 w 384"/>
              <a:gd name="T73" fmla="*/ 17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4" h="237">
                <a:moveTo>
                  <a:pt x="192" y="0"/>
                </a:moveTo>
                <a:cubicBezTo>
                  <a:pt x="298" y="0"/>
                  <a:pt x="384" y="53"/>
                  <a:pt x="384" y="118"/>
                </a:cubicBezTo>
                <a:cubicBezTo>
                  <a:pt x="384" y="184"/>
                  <a:pt x="298" y="237"/>
                  <a:pt x="192" y="237"/>
                </a:cubicBezTo>
                <a:cubicBezTo>
                  <a:pt x="86" y="237"/>
                  <a:pt x="0" y="184"/>
                  <a:pt x="0" y="118"/>
                </a:cubicBezTo>
                <a:cubicBezTo>
                  <a:pt x="0" y="53"/>
                  <a:pt x="86" y="0"/>
                  <a:pt x="192" y="0"/>
                </a:cubicBezTo>
                <a:close/>
                <a:moveTo>
                  <a:pt x="295" y="170"/>
                </a:moveTo>
                <a:cubicBezTo>
                  <a:pt x="300" y="164"/>
                  <a:pt x="303" y="156"/>
                  <a:pt x="303" y="148"/>
                </a:cubicBezTo>
                <a:cubicBezTo>
                  <a:pt x="303" y="135"/>
                  <a:pt x="295" y="123"/>
                  <a:pt x="279" y="115"/>
                </a:cubicBezTo>
                <a:cubicBezTo>
                  <a:pt x="267" y="108"/>
                  <a:pt x="243" y="102"/>
                  <a:pt x="206" y="96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13" y="66"/>
                  <a:pt x="217" y="68"/>
                  <a:pt x="220" y="70"/>
                </a:cubicBezTo>
                <a:cubicBezTo>
                  <a:pt x="222" y="72"/>
                  <a:pt x="225" y="76"/>
                  <a:pt x="229" y="81"/>
                </a:cubicBezTo>
                <a:cubicBezTo>
                  <a:pt x="295" y="74"/>
                  <a:pt x="295" y="74"/>
                  <a:pt x="295" y="74"/>
                </a:cubicBezTo>
                <a:cubicBezTo>
                  <a:pt x="291" y="63"/>
                  <a:pt x="282" y="53"/>
                  <a:pt x="268" y="47"/>
                </a:cubicBezTo>
                <a:cubicBezTo>
                  <a:pt x="254" y="40"/>
                  <a:pt x="233" y="36"/>
                  <a:pt x="206" y="35"/>
                </a:cubicBezTo>
                <a:cubicBezTo>
                  <a:pt x="206" y="13"/>
                  <a:pt x="206" y="13"/>
                  <a:pt x="206" y="13"/>
                </a:cubicBezTo>
                <a:cubicBezTo>
                  <a:pt x="180" y="13"/>
                  <a:pt x="180" y="13"/>
                  <a:pt x="180" y="13"/>
                </a:cubicBezTo>
                <a:cubicBezTo>
                  <a:pt x="180" y="35"/>
                  <a:pt x="180" y="35"/>
                  <a:pt x="180" y="35"/>
                </a:cubicBezTo>
                <a:cubicBezTo>
                  <a:pt x="151" y="36"/>
                  <a:pt x="129" y="41"/>
                  <a:pt x="114" y="50"/>
                </a:cubicBezTo>
                <a:cubicBezTo>
                  <a:pt x="99" y="58"/>
                  <a:pt x="92" y="69"/>
                  <a:pt x="92" y="82"/>
                </a:cubicBezTo>
                <a:cubicBezTo>
                  <a:pt x="92" y="92"/>
                  <a:pt x="96" y="100"/>
                  <a:pt x="103" y="107"/>
                </a:cubicBezTo>
                <a:cubicBezTo>
                  <a:pt x="110" y="113"/>
                  <a:pt x="119" y="118"/>
                  <a:pt x="129" y="121"/>
                </a:cubicBezTo>
                <a:cubicBezTo>
                  <a:pt x="139" y="124"/>
                  <a:pt x="156" y="128"/>
                  <a:pt x="180" y="132"/>
                </a:cubicBezTo>
                <a:cubicBezTo>
                  <a:pt x="180" y="171"/>
                  <a:pt x="180" y="171"/>
                  <a:pt x="180" y="171"/>
                </a:cubicBezTo>
                <a:cubicBezTo>
                  <a:pt x="172" y="168"/>
                  <a:pt x="166" y="165"/>
                  <a:pt x="162" y="162"/>
                </a:cubicBezTo>
                <a:cubicBezTo>
                  <a:pt x="159" y="159"/>
                  <a:pt x="156" y="154"/>
                  <a:pt x="154" y="146"/>
                </a:cubicBezTo>
                <a:cubicBezTo>
                  <a:pt x="81" y="151"/>
                  <a:pt x="81" y="151"/>
                  <a:pt x="81" y="151"/>
                </a:cubicBezTo>
                <a:cubicBezTo>
                  <a:pt x="84" y="159"/>
                  <a:pt x="87" y="165"/>
                  <a:pt x="91" y="170"/>
                </a:cubicBezTo>
                <a:cubicBezTo>
                  <a:pt x="95" y="175"/>
                  <a:pt x="102" y="180"/>
                  <a:pt x="109" y="185"/>
                </a:cubicBezTo>
                <a:cubicBezTo>
                  <a:pt x="117" y="189"/>
                  <a:pt x="127" y="193"/>
                  <a:pt x="138" y="195"/>
                </a:cubicBezTo>
                <a:cubicBezTo>
                  <a:pt x="149" y="198"/>
                  <a:pt x="163" y="199"/>
                  <a:pt x="180" y="200"/>
                </a:cubicBezTo>
                <a:cubicBezTo>
                  <a:pt x="180" y="221"/>
                  <a:pt x="180" y="221"/>
                  <a:pt x="180" y="221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06" y="200"/>
                  <a:pt x="206" y="200"/>
                  <a:pt x="206" y="200"/>
                </a:cubicBezTo>
                <a:cubicBezTo>
                  <a:pt x="221" y="200"/>
                  <a:pt x="233" y="199"/>
                  <a:pt x="244" y="197"/>
                </a:cubicBezTo>
                <a:cubicBezTo>
                  <a:pt x="254" y="195"/>
                  <a:pt x="263" y="192"/>
                  <a:pt x="272" y="187"/>
                </a:cubicBezTo>
                <a:cubicBezTo>
                  <a:pt x="281" y="183"/>
                  <a:pt x="289" y="177"/>
                  <a:pt x="295" y="170"/>
                </a:cubicBezTo>
                <a:close/>
              </a:path>
            </a:pathLst>
          </a:custGeom>
          <a:solidFill>
            <a:srgbClr val="FDCF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79" name="Freeform 506"/>
          <p:cNvSpPr>
            <a:spLocks noEditPoints="1"/>
          </p:cNvSpPr>
          <p:nvPr/>
        </p:nvSpPr>
        <p:spPr bwMode="auto">
          <a:xfrm>
            <a:off x="8440738" y="4919663"/>
            <a:ext cx="533400" cy="500063"/>
          </a:xfrm>
          <a:custGeom>
            <a:avLst/>
            <a:gdLst>
              <a:gd name="T0" fmla="*/ 198 w 222"/>
              <a:gd name="T1" fmla="*/ 102 h 208"/>
              <a:gd name="T2" fmla="*/ 222 w 222"/>
              <a:gd name="T3" fmla="*/ 135 h 208"/>
              <a:gd name="T4" fmla="*/ 214 w 222"/>
              <a:gd name="T5" fmla="*/ 157 h 208"/>
              <a:gd name="T6" fmla="*/ 191 w 222"/>
              <a:gd name="T7" fmla="*/ 174 h 208"/>
              <a:gd name="T8" fmla="*/ 163 w 222"/>
              <a:gd name="T9" fmla="*/ 184 h 208"/>
              <a:gd name="T10" fmla="*/ 125 w 222"/>
              <a:gd name="T11" fmla="*/ 187 h 208"/>
              <a:gd name="T12" fmla="*/ 125 w 222"/>
              <a:gd name="T13" fmla="*/ 208 h 208"/>
              <a:gd name="T14" fmla="*/ 99 w 222"/>
              <a:gd name="T15" fmla="*/ 208 h 208"/>
              <a:gd name="T16" fmla="*/ 99 w 222"/>
              <a:gd name="T17" fmla="*/ 187 h 208"/>
              <a:gd name="T18" fmla="*/ 57 w 222"/>
              <a:gd name="T19" fmla="*/ 182 h 208"/>
              <a:gd name="T20" fmla="*/ 28 w 222"/>
              <a:gd name="T21" fmla="*/ 172 h 208"/>
              <a:gd name="T22" fmla="*/ 10 w 222"/>
              <a:gd name="T23" fmla="*/ 157 h 208"/>
              <a:gd name="T24" fmla="*/ 0 w 222"/>
              <a:gd name="T25" fmla="*/ 138 h 208"/>
              <a:gd name="T26" fmla="*/ 73 w 222"/>
              <a:gd name="T27" fmla="*/ 133 h 208"/>
              <a:gd name="T28" fmla="*/ 81 w 222"/>
              <a:gd name="T29" fmla="*/ 149 h 208"/>
              <a:gd name="T30" fmla="*/ 99 w 222"/>
              <a:gd name="T31" fmla="*/ 158 h 208"/>
              <a:gd name="T32" fmla="*/ 99 w 222"/>
              <a:gd name="T33" fmla="*/ 119 h 208"/>
              <a:gd name="T34" fmla="*/ 48 w 222"/>
              <a:gd name="T35" fmla="*/ 108 h 208"/>
              <a:gd name="T36" fmla="*/ 22 w 222"/>
              <a:gd name="T37" fmla="*/ 94 h 208"/>
              <a:gd name="T38" fmla="*/ 11 w 222"/>
              <a:gd name="T39" fmla="*/ 69 h 208"/>
              <a:gd name="T40" fmla="*/ 33 w 222"/>
              <a:gd name="T41" fmla="*/ 37 h 208"/>
              <a:gd name="T42" fmla="*/ 99 w 222"/>
              <a:gd name="T43" fmla="*/ 22 h 208"/>
              <a:gd name="T44" fmla="*/ 99 w 222"/>
              <a:gd name="T45" fmla="*/ 0 h 208"/>
              <a:gd name="T46" fmla="*/ 125 w 222"/>
              <a:gd name="T47" fmla="*/ 0 h 208"/>
              <a:gd name="T48" fmla="*/ 125 w 222"/>
              <a:gd name="T49" fmla="*/ 22 h 208"/>
              <a:gd name="T50" fmla="*/ 187 w 222"/>
              <a:gd name="T51" fmla="*/ 34 h 208"/>
              <a:gd name="T52" fmla="*/ 214 w 222"/>
              <a:gd name="T53" fmla="*/ 61 h 208"/>
              <a:gd name="T54" fmla="*/ 148 w 222"/>
              <a:gd name="T55" fmla="*/ 68 h 208"/>
              <a:gd name="T56" fmla="*/ 139 w 222"/>
              <a:gd name="T57" fmla="*/ 57 h 208"/>
              <a:gd name="T58" fmla="*/ 125 w 222"/>
              <a:gd name="T59" fmla="*/ 51 h 208"/>
              <a:gd name="T60" fmla="*/ 125 w 222"/>
              <a:gd name="T61" fmla="*/ 83 h 208"/>
              <a:gd name="T62" fmla="*/ 198 w 222"/>
              <a:gd name="T63" fmla="*/ 102 h 208"/>
              <a:gd name="T64" fmla="*/ 148 w 222"/>
              <a:gd name="T65" fmla="*/ 152 h 208"/>
              <a:gd name="T66" fmla="*/ 155 w 222"/>
              <a:gd name="T67" fmla="*/ 141 h 208"/>
              <a:gd name="T68" fmla="*/ 149 w 222"/>
              <a:gd name="T69" fmla="*/ 131 h 208"/>
              <a:gd name="T70" fmla="*/ 125 w 222"/>
              <a:gd name="T71" fmla="*/ 123 h 208"/>
              <a:gd name="T72" fmla="*/ 125 w 222"/>
              <a:gd name="T73" fmla="*/ 159 h 208"/>
              <a:gd name="T74" fmla="*/ 148 w 222"/>
              <a:gd name="T75" fmla="*/ 152 h 208"/>
              <a:gd name="T76" fmla="*/ 99 w 222"/>
              <a:gd name="T77" fmla="*/ 79 h 208"/>
              <a:gd name="T78" fmla="*/ 99 w 222"/>
              <a:gd name="T79" fmla="*/ 50 h 208"/>
              <a:gd name="T80" fmla="*/ 83 w 222"/>
              <a:gd name="T81" fmla="*/ 56 h 208"/>
              <a:gd name="T82" fmla="*/ 79 w 222"/>
              <a:gd name="T83" fmla="*/ 64 h 208"/>
              <a:gd name="T84" fmla="*/ 84 w 222"/>
              <a:gd name="T85" fmla="*/ 73 h 208"/>
              <a:gd name="T86" fmla="*/ 99 w 222"/>
              <a:gd name="T87" fmla="*/ 79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2" h="208">
                <a:moveTo>
                  <a:pt x="198" y="102"/>
                </a:moveTo>
                <a:cubicBezTo>
                  <a:pt x="214" y="110"/>
                  <a:pt x="222" y="122"/>
                  <a:pt x="222" y="135"/>
                </a:cubicBezTo>
                <a:cubicBezTo>
                  <a:pt x="222" y="143"/>
                  <a:pt x="219" y="151"/>
                  <a:pt x="214" y="157"/>
                </a:cubicBezTo>
                <a:cubicBezTo>
                  <a:pt x="208" y="164"/>
                  <a:pt x="200" y="170"/>
                  <a:pt x="191" y="174"/>
                </a:cubicBezTo>
                <a:cubicBezTo>
                  <a:pt x="182" y="179"/>
                  <a:pt x="173" y="182"/>
                  <a:pt x="163" y="184"/>
                </a:cubicBezTo>
                <a:cubicBezTo>
                  <a:pt x="152" y="186"/>
                  <a:pt x="140" y="187"/>
                  <a:pt x="125" y="187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82" y="186"/>
                  <a:pt x="68" y="185"/>
                  <a:pt x="57" y="182"/>
                </a:cubicBezTo>
                <a:cubicBezTo>
                  <a:pt x="46" y="180"/>
                  <a:pt x="36" y="176"/>
                  <a:pt x="28" y="172"/>
                </a:cubicBezTo>
                <a:cubicBezTo>
                  <a:pt x="21" y="167"/>
                  <a:pt x="14" y="162"/>
                  <a:pt x="10" y="157"/>
                </a:cubicBezTo>
                <a:cubicBezTo>
                  <a:pt x="6" y="152"/>
                  <a:pt x="3" y="146"/>
                  <a:pt x="0" y="138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5" y="141"/>
                  <a:pt x="78" y="146"/>
                  <a:pt x="81" y="149"/>
                </a:cubicBezTo>
                <a:cubicBezTo>
                  <a:pt x="85" y="152"/>
                  <a:pt x="91" y="155"/>
                  <a:pt x="99" y="158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75" y="115"/>
                  <a:pt x="58" y="111"/>
                  <a:pt x="48" y="108"/>
                </a:cubicBezTo>
                <a:cubicBezTo>
                  <a:pt x="38" y="105"/>
                  <a:pt x="29" y="100"/>
                  <a:pt x="22" y="94"/>
                </a:cubicBezTo>
                <a:cubicBezTo>
                  <a:pt x="15" y="87"/>
                  <a:pt x="11" y="79"/>
                  <a:pt x="11" y="69"/>
                </a:cubicBezTo>
                <a:cubicBezTo>
                  <a:pt x="11" y="56"/>
                  <a:pt x="18" y="45"/>
                  <a:pt x="33" y="37"/>
                </a:cubicBezTo>
                <a:cubicBezTo>
                  <a:pt x="48" y="28"/>
                  <a:pt x="70" y="23"/>
                  <a:pt x="99" y="22"/>
                </a:cubicBezTo>
                <a:cubicBezTo>
                  <a:pt x="99" y="0"/>
                  <a:pt x="99" y="0"/>
                  <a:pt x="99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52" y="23"/>
                  <a:pt x="173" y="27"/>
                  <a:pt x="187" y="34"/>
                </a:cubicBezTo>
                <a:cubicBezTo>
                  <a:pt x="201" y="40"/>
                  <a:pt x="210" y="50"/>
                  <a:pt x="214" y="61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4" y="63"/>
                  <a:pt x="141" y="59"/>
                  <a:pt x="139" y="57"/>
                </a:cubicBezTo>
                <a:cubicBezTo>
                  <a:pt x="136" y="55"/>
                  <a:pt x="132" y="53"/>
                  <a:pt x="125" y="51"/>
                </a:cubicBezTo>
                <a:cubicBezTo>
                  <a:pt x="125" y="83"/>
                  <a:pt x="125" y="83"/>
                  <a:pt x="125" y="83"/>
                </a:cubicBezTo>
                <a:cubicBezTo>
                  <a:pt x="162" y="89"/>
                  <a:pt x="186" y="95"/>
                  <a:pt x="198" y="102"/>
                </a:cubicBezTo>
                <a:close/>
                <a:moveTo>
                  <a:pt x="148" y="152"/>
                </a:moveTo>
                <a:cubicBezTo>
                  <a:pt x="152" y="149"/>
                  <a:pt x="155" y="145"/>
                  <a:pt x="155" y="141"/>
                </a:cubicBezTo>
                <a:cubicBezTo>
                  <a:pt x="155" y="138"/>
                  <a:pt x="153" y="134"/>
                  <a:pt x="149" y="131"/>
                </a:cubicBezTo>
                <a:cubicBezTo>
                  <a:pt x="145" y="129"/>
                  <a:pt x="137" y="126"/>
                  <a:pt x="125" y="123"/>
                </a:cubicBezTo>
                <a:cubicBezTo>
                  <a:pt x="125" y="159"/>
                  <a:pt x="125" y="159"/>
                  <a:pt x="125" y="159"/>
                </a:cubicBezTo>
                <a:cubicBezTo>
                  <a:pt x="136" y="157"/>
                  <a:pt x="143" y="155"/>
                  <a:pt x="148" y="152"/>
                </a:cubicBezTo>
                <a:close/>
                <a:moveTo>
                  <a:pt x="99" y="79"/>
                </a:moveTo>
                <a:cubicBezTo>
                  <a:pt x="99" y="50"/>
                  <a:pt x="99" y="50"/>
                  <a:pt x="99" y="50"/>
                </a:cubicBezTo>
                <a:cubicBezTo>
                  <a:pt x="92" y="52"/>
                  <a:pt x="86" y="54"/>
                  <a:pt x="83" y="56"/>
                </a:cubicBezTo>
                <a:cubicBezTo>
                  <a:pt x="80" y="58"/>
                  <a:pt x="79" y="61"/>
                  <a:pt x="79" y="64"/>
                </a:cubicBezTo>
                <a:cubicBezTo>
                  <a:pt x="79" y="67"/>
                  <a:pt x="80" y="70"/>
                  <a:pt x="84" y="73"/>
                </a:cubicBezTo>
                <a:cubicBezTo>
                  <a:pt x="87" y="75"/>
                  <a:pt x="92" y="77"/>
                  <a:pt x="99" y="79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80" name="Freeform 507"/>
          <p:cNvSpPr>
            <a:spLocks/>
          </p:cNvSpPr>
          <p:nvPr/>
        </p:nvSpPr>
        <p:spPr bwMode="auto">
          <a:xfrm>
            <a:off x="9039226" y="5386388"/>
            <a:ext cx="166688" cy="258763"/>
          </a:xfrm>
          <a:custGeom>
            <a:avLst/>
            <a:gdLst>
              <a:gd name="T0" fmla="*/ 0 w 69"/>
              <a:gd name="T1" fmla="*/ 41 h 108"/>
              <a:gd name="T2" fmla="*/ 0 w 69"/>
              <a:gd name="T3" fmla="*/ 108 h 108"/>
              <a:gd name="T4" fmla="*/ 69 w 69"/>
              <a:gd name="T5" fmla="*/ 66 h 108"/>
              <a:gd name="T6" fmla="*/ 69 w 69"/>
              <a:gd name="T7" fmla="*/ 0 h 108"/>
              <a:gd name="T8" fmla="*/ 0 w 69"/>
              <a:gd name="T9" fmla="*/ 41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8">
                <a:moveTo>
                  <a:pt x="0" y="41"/>
                </a:moveTo>
                <a:cubicBezTo>
                  <a:pt x="0" y="108"/>
                  <a:pt x="0" y="108"/>
                  <a:pt x="0" y="108"/>
                </a:cubicBezTo>
                <a:cubicBezTo>
                  <a:pt x="27" y="97"/>
                  <a:pt x="51" y="83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51" y="16"/>
                  <a:pt x="27" y="30"/>
                  <a:pt x="0" y="41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81" name="Freeform 508"/>
          <p:cNvSpPr>
            <a:spLocks/>
          </p:cNvSpPr>
          <p:nvPr/>
        </p:nvSpPr>
        <p:spPr bwMode="auto">
          <a:xfrm>
            <a:off x="8834438" y="5499101"/>
            <a:ext cx="166688" cy="200025"/>
          </a:xfrm>
          <a:custGeom>
            <a:avLst/>
            <a:gdLst>
              <a:gd name="T0" fmla="*/ 0 w 69"/>
              <a:gd name="T1" fmla="*/ 16 h 83"/>
              <a:gd name="T2" fmla="*/ 0 w 69"/>
              <a:gd name="T3" fmla="*/ 83 h 83"/>
              <a:gd name="T4" fmla="*/ 69 w 69"/>
              <a:gd name="T5" fmla="*/ 67 h 83"/>
              <a:gd name="T6" fmla="*/ 69 w 69"/>
              <a:gd name="T7" fmla="*/ 0 h 83"/>
              <a:gd name="T8" fmla="*/ 0 w 69"/>
              <a:gd name="T9" fmla="*/ 1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3">
                <a:moveTo>
                  <a:pt x="0" y="16"/>
                </a:moveTo>
                <a:cubicBezTo>
                  <a:pt x="0" y="83"/>
                  <a:pt x="0" y="83"/>
                  <a:pt x="0" y="83"/>
                </a:cubicBezTo>
                <a:cubicBezTo>
                  <a:pt x="24" y="79"/>
                  <a:pt x="47" y="74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47" y="7"/>
                  <a:pt x="24" y="13"/>
                  <a:pt x="0" y="16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82" name="Freeform 509"/>
          <p:cNvSpPr>
            <a:spLocks/>
          </p:cNvSpPr>
          <p:nvPr/>
        </p:nvSpPr>
        <p:spPr bwMode="auto">
          <a:xfrm>
            <a:off x="8423276" y="5500688"/>
            <a:ext cx="166688" cy="198438"/>
          </a:xfrm>
          <a:custGeom>
            <a:avLst/>
            <a:gdLst>
              <a:gd name="T0" fmla="*/ 0 w 69"/>
              <a:gd name="T1" fmla="*/ 0 h 82"/>
              <a:gd name="T2" fmla="*/ 0 w 69"/>
              <a:gd name="T3" fmla="*/ 67 h 82"/>
              <a:gd name="T4" fmla="*/ 69 w 69"/>
              <a:gd name="T5" fmla="*/ 82 h 82"/>
              <a:gd name="T6" fmla="*/ 69 w 69"/>
              <a:gd name="T7" fmla="*/ 15 h 82"/>
              <a:gd name="T8" fmla="*/ 0 w 69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21" y="74"/>
                  <a:pt x="44" y="79"/>
                  <a:pt x="69" y="82"/>
                </a:cubicBezTo>
                <a:cubicBezTo>
                  <a:pt x="69" y="15"/>
                  <a:pt x="69" y="15"/>
                  <a:pt x="69" y="15"/>
                </a:cubicBezTo>
                <a:cubicBezTo>
                  <a:pt x="44" y="12"/>
                  <a:pt x="21" y="7"/>
                  <a:pt x="0" y="0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83" name="Freeform 510"/>
          <p:cNvSpPr>
            <a:spLocks/>
          </p:cNvSpPr>
          <p:nvPr/>
        </p:nvSpPr>
        <p:spPr bwMode="auto">
          <a:xfrm>
            <a:off x="8628063" y="5541963"/>
            <a:ext cx="166688" cy="163513"/>
          </a:xfrm>
          <a:custGeom>
            <a:avLst/>
            <a:gdLst>
              <a:gd name="T0" fmla="*/ 33 w 69"/>
              <a:gd name="T1" fmla="*/ 1 h 68"/>
              <a:gd name="T2" fmla="*/ 0 w 69"/>
              <a:gd name="T3" fmla="*/ 0 h 68"/>
              <a:gd name="T4" fmla="*/ 0 w 69"/>
              <a:gd name="T5" fmla="*/ 67 h 68"/>
              <a:gd name="T6" fmla="*/ 33 w 69"/>
              <a:gd name="T7" fmla="*/ 68 h 68"/>
              <a:gd name="T8" fmla="*/ 69 w 69"/>
              <a:gd name="T9" fmla="*/ 66 h 68"/>
              <a:gd name="T10" fmla="*/ 69 w 69"/>
              <a:gd name="T11" fmla="*/ 0 h 68"/>
              <a:gd name="T12" fmla="*/ 33 w 69"/>
              <a:gd name="T13" fmla="*/ 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" h="68">
                <a:moveTo>
                  <a:pt x="33" y="1"/>
                </a:moveTo>
                <a:cubicBezTo>
                  <a:pt x="22" y="1"/>
                  <a:pt x="11" y="1"/>
                  <a:pt x="0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11" y="67"/>
                  <a:pt x="22" y="68"/>
                  <a:pt x="33" y="68"/>
                </a:cubicBezTo>
                <a:cubicBezTo>
                  <a:pt x="45" y="68"/>
                  <a:pt x="58" y="67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58" y="1"/>
                  <a:pt x="45" y="1"/>
                  <a:pt x="33" y="1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84" name="Freeform 511"/>
          <p:cNvSpPr>
            <a:spLocks/>
          </p:cNvSpPr>
          <p:nvPr/>
        </p:nvSpPr>
        <p:spPr bwMode="auto">
          <a:xfrm>
            <a:off x="8216901" y="5391151"/>
            <a:ext cx="166688" cy="257175"/>
          </a:xfrm>
          <a:custGeom>
            <a:avLst/>
            <a:gdLst>
              <a:gd name="T0" fmla="*/ 0 w 69"/>
              <a:gd name="T1" fmla="*/ 0 h 107"/>
              <a:gd name="T2" fmla="*/ 0 w 69"/>
              <a:gd name="T3" fmla="*/ 67 h 107"/>
              <a:gd name="T4" fmla="*/ 69 w 69"/>
              <a:gd name="T5" fmla="*/ 107 h 107"/>
              <a:gd name="T6" fmla="*/ 69 w 69"/>
              <a:gd name="T7" fmla="*/ 40 h 107"/>
              <a:gd name="T8" fmla="*/ 0 w 69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7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19" y="83"/>
                  <a:pt x="42" y="96"/>
                  <a:pt x="69" y="107"/>
                </a:cubicBezTo>
                <a:cubicBezTo>
                  <a:pt x="69" y="40"/>
                  <a:pt x="69" y="40"/>
                  <a:pt x="69" y="40"/>
                </a:cubicBezTo>
                <a:cubicBezTo>
                  <a:pt x="42" y="30"/>
                  <a:pt x="19" y="16"/>
                  <a:pt x="0" y="0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85" name="Freeform 512"/>
          <p:cNvSpPr>
            <a:spLocks/>
          </p:cNvSpPr>
          <p:nvPr/>
        </p:nvSpPr>
        <p:spPr bwMode="auto">
          <a:xfrm>
            <a:off x="8101013" y="5172076"/>
            <a:ext cx="77788" cy="341313"/>
          </a:xfrm>
          <a:custGeom>
            <a:avLst/>
            <a:gdLst>
              <a:gd name="T0" fmla="*/ 0 w 32"/>
              <a:gd name="T1" fmla="*/ 0 h 142"/>
              <a:gd name="T2" fmla="*/ 0 w 32"/>
              <a:gd name="T3" fmla="*/ 67 h 142"/>
              <a:gd name="T4" fmla="*/ 32 w 32"/>
              <a:gd name="T5" fmla="*/ 142 h 142"/>
              <a:gd name="T6" fmla="*/ 32 w 32"/>
              <a:gd name="T7" fmla="*/ 76 h 142"/>
              <a:gd name="T8" fmla="*/ 0 w 32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14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0" y="94"/>
                  <a:pt x="12" y="120"/>
                  <a:pt x="32" y="142"/>
                </a:cubicBezTo>
                <a:cubicBezTo>
                  <a:pt x="32" y="76"/>
                  <a:pt x="32" y="76"/>
                  <a:pt x="32" y="76"/>
                </a:cubicBezTo>
                <a:cubicBezTo>
                  <a:pt x="12" y="53"/>
                  <a:pt x="0" y="28"/>
                  <a:pt x="0" y="0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86" name="Freeform 513"/>
          <p:cNvSpPr>
            <a:spLocks/>
          </p:cNvSpPr>
          <p:nvPr/>
        </p:nvSpPr>
        <p:spPr bwMode="auto">
          <a:xfrm>
            <a:off x="9244013" y="5172076"/>
            <a:ext cx="69850" cy="333375"/>
          </a:xfrm>
          <a:custGeom>
            <a:avLst/>
            <a:gdLst>
              <a:gd name="T0" fmla="*/ 29 w 29"/>
              <a:gd name="T1" fmla="*/ 0 h 139"/>
              <a:gd name="T2" fmla="*/ 0 w 29"/>
              <a:gd name="T3" fmla="*/ 72 h 139"/>
              <a:gd name="T4" fmla="*/ 0 w 29"/>
              <a:gd name="T5" fmla="*/ 139 h 139"/>
              <a:gd name="T6" fmla="*/ 29 w 29"/>
              <a:gd name="T7" fmla="*/ 67 h 139"/>
              <a:gd name="T8" fmla="*/ 29 w 29"/>
              <a:gd name="T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39">
                <a:moveTo>
                  <a:pt x="29" y="0"/>
                </a:moveTo>
                <a:cubicBezTo>
                  <a:pt x="29" y="26"/>
                  <a:pt x="19" y="51"/>
                  <a:pt x="0" y="72"/>
                </a:cubicBezTo>
                <a:cubicBezTo>
                  <a:pt x="0" y="139"/>
                  <a:pt x="0" y="139"/>
                  <a:pt x="0" y="139"/>
                </a:cubicBezTo>
                <a:cubicBezTo>
                  <a:pt x="19" y="117"/>
                  <a:pt x="29" y="93"/>
                  <a:pt x="29" y="67"/>
                </a:cubicBezTo>
                <a:lnTo>
                  <a:pt x="29" y="0"/>
                </a:ln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87" name="Freeform 514"/>
          <p:cNvSpPr>
            <a:spLocks/>
          </p:cNvSpPr>
          <p:nvPr/>
        </p:nvSpPr>
        <p:spPr bwMode="auto">
          <a:xfrm>
            <a:off x="8383588" y="5486401"/>
            <a:ext cx="39688" cy="176213"/>
          </a:xfrm>
          <a:custGeom>
            <a:avLst/>
            <a:gdLst>
              <a:gd name="T0" fmla="*/ 0 w 17"/>
              <a:gd name="T1" fmla="*/ 0 h 73"/>
              <a:gd name="T2" fmla="*/ 0 w 17"/>
              <a:gd name="T3" fmla="*/ 67 h 73"/>
              <a:gd name="T4" fmla="*/ 17 w 17"/>
              <a:gd name="T5" fmla="*/ 73 h 73"/>
              <a:gd name="T6" fmla="*/ 17 w 17"/>
              <a:gd name="T7" fmla="*/ 6 h 73"/>
              <a:gd name="T8" fmla="*/ 0 w 17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73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6" y="69"/>
                  <a:pt x="11" y="71"/>
                  <a:pt x="17" y="73"/>
                </a:cubicBezTo>
                <a:cubicBezTo>
                  <a:pt x="17" y="6"/>
                  <a:pt x="17" y="6"/>
                  <a:pt x="17" y="6"/>
                </a:cubicBezTo>
                <a:cubicBezTo>
                  <a:pt x="11" y="4"/>
                  <a:pt x="6" y="2"/>
                  <a:pt x="0" y="0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88" name="Freeform 515"/>
          <p:cNvSpPr>
            <a:spLocks/>
          </p:cNvSpPr>
          <p:nvPr/>
        </p:nvSpPr>
        <p:spPr bwMode="auto">
          <a:xfrm>
            <a:off x="9205913" y="5345113"/>
            <a:ext cx="38100" cy="200025"/>
          </a:xfrm>
          <a:custGeom>
            <a:avLst/>
            <a:gdLst>
              <a:gd name="T0" fmla="*/ 0 w 16"/>
              <a:gd name="T1" fmla="*/ 17 h 83"/>
              <a:gd name="T2" fmla="*/ 0 w 16"/>
              <a:gd name="T3" fmla="*/ 83 h 83"/>
              <a:gd name="T4" fmla="*/ 16 w 16"/>
              <a:gd name="T5" fmla="*/ 67 h 83"/>
              <a:gd name="T6" fmla="*/ 16 w 16"/>
              <a:gd name="T7" fmla="*/ 0 h 83"/>
              <a:gd name="T8" fmla="*/ 0 w 16"/>
              <a:gd name="T9" fmla="*/ 17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3">
                <a:moveTo>
                  <a:pt x="0" y="17"/>
                </a:moveTo>
                <a:cubicBezTo>
                  <a:pt x="0" y="83"/>
                  <a:pt x="0" y="83"/>
                  <a:pt x="0" y="83"/>
                </a:cubicBezTo>
                <a:cubicBezTo>
                  <a:pt x="6" y="78"/>
                  <a:pt x="12" y="73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2" y="6"/>
                  <a:pt x="6" y="12"/>
                  <a:pt x="0" y="17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89" name="Freeform 516"/>
          <p:cNvSpPr>
            <a:spLocks/>
          </p:cNvSpPr>
          <p:nvPr/>
        </p:nvSpPr>
        <p:spPr bwMode="auto">
          <a:xfrm>
            <a:off x="9001126" y="5484813"/>
            <a:ext cx="38100" cy="174625"/>
          </a:xfrm>
          <a:custGeom>
            <a:avLst/>
            <a:gdLst>
              <a:gd name="T0" fmla="*/ 0 w 16"/>
              <a:gd name="T1" fmla="*/ 6 h 73"/>
              <a:gd name="T2" fmla="*/ 0 w 16"/>
              <a:gd name="T3" fmla="*/ 73 h 73"/>
              <a:gd name="T4" fmla="*/ 16 w 16"/>
              <a:gd name="T5" fmla="*/ 67 h 73"/>
              <a:gd name="T6" fmla="*/ 16 w 16"/>
              <a:gd name="T7" fmla="*/ 0 h 73"/>
              <a:gd name="T8" fmla="*/ 0 w 16"/>
              <a:gd name="T9" fmla="*/ 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3">
                <a:moveTo>
                  <a:pt x="0" y="6"/>
                </a:moveTo>
                <a:cubicBezTo>
                  <a:pt x="0" y="73"/>
                  <a:pt x="0" y="73"/>
                  <a:pt x="0" y="73"/>
                </a:cubicBezTo>
                <a:cubicBezTo>
                  <a:pt x="5" y="71"/>
                  <a:pt x="11" y="69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2"/>
                  <a:pt x="5" y="4"/>
                  <a:pt x="0" y="6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90" name="Freeform 517"/>
          <p:cNvSpPr>
            <a:spLocks/>
          </p:cNvSpPr>
          <p:nvPr/>
        </p:nvSpPr>
        <p:spPr bwMode="auto">
          <a:xfrm>
            <a:off x="8178801" y="5354638"/>
            <a:ext cx="38100" cy="196850"/>
          </a:xfrm>
          <a:custGeom>
            <a:avLst/>
            <a:gdLst>
              <a:gd name="T0" fmla="*/ 0 w 16"/>
              <a:gd name="T1" fmla="*/ 0 h 82"/>
              <a:gd name="T2" fmla="*/ 0 w 16"/>
              <a:gd name="T3" fmla="*/ 66 h 82"/>
              <a:gd name="T4" fmla="*/ 16 w 16"/>
              <a:gd name="T5" fmla="*/ 82 h 82"/>
              <a:gd name="T6" fmla="*/ 16 w 16"/>
              <a:gd name="T7" fmla="*/ 15 h 82"/>
              <a:gd name="T8" fmla="*/ 0 w 16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5" y="72"/>
                  <a:pt x="10" y="77"/>
                  <a:pt x="16" y="82"/>
                </a:cubicBezTo>
                <a:cubicBezTo>
                  <a:pt x="16" y="15"/>
                  <a:pt x="16" y="15"/>
                  <a:pt x="16" y="15"/>
                </a:cubicBezTo>
                <a:cubicBezTo>
                  <a:pt x="10" y="10"/>
                  <a:pt x="5" y="5"/>
                  <a:pt x="0" y="0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91" name="Freeform 518"/>
          <p:cNvSpPr>
            <a:spLocks/>
          </p:cNvSpPr>
          <p:nvPr/>
        </p:nvSpPr>
        <p:spPr bwMode="auto">
          <a:xfrm>
            <a:off x="8794751" y="5537201"/>
            <a:ext cx="39688" cy="163513"/>
          </a:xfrm>
          <a:custGeom>
            <a:avLst/>
            <a:gdLst>
              <a:gd name="T0" fmla="*/ 0 w 17"/>
              <a:gd name="T1" fmla="*/ 2 h 68"/>
              <a:gd name="T2" fmla="*/ 0 w 17"/>
              <a:gd name="T3" fmla="*/ 68 h 68"/>
              <a:gd name="T4" fmla="*/ 17 w 17"/>
              <a:gd name="T5" fmla="*/ 67 h 68"/>
              <a:gd name="T6" fmla="*/ 17 w 17"/>
              <a:gd name="T7" fmla="*/ 0 h 68"/>
              <a:gd name="T8" fmla="*/ 0 w 17"/>
              <a:gd name="T9" fmla="*/ 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68">
                <a:moveTo>
                  <a:pt x="0" y="2"/>
                </a:moveTo>
                <a:cubicBezTo>
                  <a:pt x="0" y="68"/>
                  <a:pt x="0" y="68"/>
                  <a:pt x="0" y="68"/>
                </a:cubicBezTo>
                <a:cubicBezTo>
                  <a:pt x="6" y="68"/>
                  <a:pt x="11" y="67"/>
                  <a:pt x="17" y="67"/>
                </a:cubicBezTo>
                <a:cubicBezTo>
                  <a:pt x="17" y="0"/>
                  <a:pt x="17" y="0"/>
                  <a:pt x="17" y="0"/>
                </a:cubicBezTo>
                <a:cubicBezTo>
                  <a:pt x="11" y="1"/>
                  <a:pt x="6" y="1"/>
                  <a:pt x="0" y="2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92" name="Freeform 519"/>
          <p:cNvSpPr>
            <a:spLocks/>
          </p:cNvSpPr>
          <p:nvPr/>
        </p:nvSpPr>
        <p:spPr bwMode="auto">
          <a:xfrm>
            <a:off x="8589963" y="5537201"/>
            <a:ext cx="38100" cy="166688"/>
          </a:xfrm>
          <a:custGeom>
            <a:avLst/>
            <a:gdLst>
              <a:gd name="T0" fmla="*/ 0 w 16"/>
              <a:gd name="T1" fmla="*/ 0 h 69"/>
              <a:gd name="T2" fmla="*/ 0 w 16"/>
              <a:gd name="T3" fmla="*/ 67 h 69"/>
              <a:gd name="T4" fmla="*/ 16 w 16"/>
              <a:gd name="T5" fmla="*/ 69 h 69"/>
              <a:gd name="T6" fmla="*/ 16 w 16"/>
              <a:gd name="T7" fmla="*/ 2 h 69"/>
              <a:gd name="T8" fmla="*/ 0 w 16"/>
              <a:gd name="T9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9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5" y="68"/>
                  <a:pt x="11" y="68"/>
                  <a:pt x="16" y="69"/>
                </a:cubicBezTo>
                <a:cubicBezTo>
                  <a:pt x="16" y="2"/>
                  <a:pt x="16" y="2"/>
                  <a:pt x="16" y="2"/>
                </a:cubicBezTo>
                <a:cubicBezTo>
                  <a:pt x="11" y="2"/>
                  <a:pt x="5" y="1"/>
                  <a:pt x="0" y="0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93" name="Freeform 520"/>
          <p:cNvSpPr>
            <a:spLocks noEditPoints="1"/>
          </p:cNvSpPr>
          <p:nvPr/>
        </p:nvSpPr>
        <p:spPr bwMode="auto">
          <a:xfrm>
            <a:off x="8077201" y="4602163"/>
            <a:ext cx="1212850" cy="744538"/>
          </a:xfrm>
          <a:custGeom>
            <a:avLst/>
            <a:gdLst>
              <a:gd name="T0" fmla="*/ 252 w 504"/>
              <a:gd name="T1" fmla="*/ 0 h 310"/>
              <a:gd name="T2" fmla="*/ 504 w 504"/>
              <a:gd name="T3" fmla="*/ 155 h 310"/>
              <a:gd name="T4" fmla="*/ 252 w 504"/>
              <a:gd name="T5" fmla="*/ 310 h 310"/>
              <a:gd name="T6" fmla="*/ 0 w 504"/>
              <a:gd name="T7" fmla="*/ 155 h 310"/>
              <a:gd name="T8" fmla="*/ 252 w 504"/>
              <a:gd name="T9" fmla="*/ 0 h 310"/>
              <a:gd name="T10" fmla="*/ 252 w 504"/>
              <a:gd name="T11" fmla="*/ 273 h 310"/>
              <a:gd name="T12" fmla="*/ 444 w 504"/>
              <a:gd name="T13" fmla="*/ 155 h 310"/>
              <a:gd name="T14" fmla="*/ 252 w 504"/>
              <a:gd name="T15" fmla="*/ 37 h 310"/>
              <a:gd name="T16" fmla="*/ 60 w 504"/>
              <a:gd name="T17" fmla="*/ 155 h 310"/>
              <a:gd name="T18" fmla="*/ 252 w 504"/>
              <a:gd name="T19" fmla="*/ 273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4" h="310">
                <a:moveTo>
                  <a:pt x="252" y="0"/>
                </a:moveTo>
                <a:cubicBezTo>
                  <a:pt x="391" y="0"/>
                  <a:pt x="504" y="69"/>
                  <a:pt x="504" y="155"/>
                </a:cubicBezTo>
                <a:cubicBezTo>
                  <a:pt x="504" y="241"/>
                  <a:pt x="391" y="310"/>
                  <a:pt x="252" y="310"/>
                </a:cubicBezTo>
                <a:cubicBezTo>
                  <a:pt x="113" y="310"/>
                  <a:pt x="0" y="241"/>
                  <a:pt x="0" y="155"/>
                </a:cubicBezTo>
                <a:cubicBezTo>
                  <a:pt x="0" y="69"/>
                  <a:pt x="113" y="0"/>
                  <a:pt x="252" y="0"/>
                </a:cubicBezTo>
                <a:close/>
                <a:moveTo>
                  <a:pt x="252" y="273"/>
                </a:moveTo>
                <a:cubicBezTo>
                  <a:pt x="358" y="273"/>
                  <a:pt x="444" y="220"/>
                  <a:pt x="444" y="155"/>
                </a:cubicBezTo>
                <a:cubicBezTo>
                  <a:pt x="444" y="90"/>
                  <a:pt x="358" y="37"/>
                  <a:pt x="252" y="37"/>
                </a:cubicBezTo>
                <a:cubicBezTo>
                  <a:pt x="146" y="37"/>
                  <a:pt x="60" y="90"/>
                  <a:pt x="60" y="155"/>
                </a:cubicBezTo>
                <a:cubicBezTo>
                  <a:pt x="60" y="220"/>
                  <a:pt x="146" y="273"/>
                  <a:pt x="252" y="273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94" name="Freeform 521"/>
          <p:cNvSpPr>
            <a:spLocks noEditPoints="1"/>
          </p:cNvSpPr>
          <p:nvPr/>
        </p:nvSpPr>
        <p:spPr bwMode="auto">
          <a:xfrm>
            <a:off x="8605838" y="4841876"/>
            <a:ext cx="180975" cy="260350"/>
          </a:xfrm>
          <a:custGeom>
            <a:avLst/>
            <a:gdLst>
              <a:gd name="T0" fmla="*/ 4 w 75"/>
              <a:gd name="T1" fmla="*/ 6 h 108"/>
              <a:gd name="T2" fmla="*/ 20 w 75"/>
              <a:gd name="T3" fmla="*/ 0 h 108"/>
              <a:gd name="T4" fmla="*/ 20 w 75"/>
              <a:gd name="T5" fmla="*/ 28 h 108"/>
              <a:gd name="T6" fmla="*/ 4 w 75"/>
              <a:gd name="T7" fmla="*/ 22 h 108"/>
              <a:gd name="T8" fmla="*/ 0 w 75"/>
              <a:gd name="T9" fmla="*/ 14 h 108"/>
              <a:gd name="T10" fmla="*/ 4 w 75"/>
              <a:gd name="T11" fmla="*/ 6 h 108"/>
              <a:gd name="T12" fmla="*/ 46 w 75"/>
              <a:gd name="T13" fmla="*/ 108 h 108"/>
              <a:gd name="T14" fmla="*/ 68 w 75"/>
              <a:gd name="T15" fmla="*/ 101 h 108"/>
              <a:gd name="T16" fmla="*/ 75 w 75"/>
              <a:gd name="T17" fmla="*/ 91 h 108"/>
              <a:gd name="T18" fmla="*/ 70 w 75"/>
              <a:gd name="T19" fmla="*/ 81 h 108"/>
              <a:gd name="T20" fmla="*/ 46 w 75"/>
              <a:gd name="T21" fmla="*/ 73 h 108"/>
              <a:gd name="T22" fmla="*/ 46 w 75"/>
              <a:gd name="T23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5" h="108">
                <a:moveTo>
                  <a:pt x="4" y="6"/>
                </a:moveTo>
                <a:cubicBezTo>
                  <a:pt x="7" y="3"/>
                  <a:pt x="12" y="1"/>
                  <a:pt x="20" y="0"/>
                </a:cubicBezTo>
                <a:cubicBezTo>
                  <a:pt x="20" y="28"/>
                  <a:pt x="20" y="28"/>
                  <a:pt x="20" y="28"/>
                </a:cubicBezTo>
                <a:cubicBezTo>
                  <a:pt x="13" y="27"/>
                  <a:pt x="7" y="25"/>
                  <a:pt x="4" y="22"/>
                </a:cubicBezTo>
                <a:cubicBezTo>
                  <a:pt x="1" y="20"/>
                  <a:pt x="0" y="17"/>
                  <a:pt x="0" y="14"/>
                </a:cubicBezTo>
                <a:cubicBezTo>
                  <a:pt x="0" y="11"/>
                  <a:pt x="1" y="8"/>
                  <a:pt x="4" y="6"/>
                </a:cubicBezTo>
                <a:close/>
                <a:moveTo>
                  <a:pt x="46" y="108"/>
                </a:moveTo>
                <a:cubicBezTo>
                  <a:pt x="56" y="107"/>
                  <a:pt x="64" y="105"/>
                  <a:pt x="68" y="101"/>
                </a:cubicBezTo>
                <a:cubicBezTo>
                  <a:pt x="73" y="98"/>
                  <a:pt x="75" y="95"/>
                  <a:pt x="75" y="91"/>
                </a:cubicBezTo>
                <a:cubicBezTo>
                  <a:pt x="75" y="87"/>
                  <a:pt x="73" y="84"/>
                  <a:pt x="70" y="81"/>
                </a:cubicBezTo>
                <a:cubicBezTo>
                  <a:pt x="65" y="78"/>
                  <a:pt x="58" y="75"/>
                  <a:pt x="46" y="73"/>
                </a:cubicBezTo>
                <a:lnTo>
                  <a:pt x="46" y="108"/>
                </a:lnTo>
                <a:close/>
              </a:path>
            </a:pathLst>
          </a:custGeom>
          <a:solidFill>
            <a:srgbClr val="FDCF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95" name="Freeform 522"/>
          <p:cNvSpPr>
            <a:spLocks noEditPoints="1"/>
          </p:cNvSpPr>
          <p:nvPr/>
        </p:nvSpPr>
        <p:spPr bwMode="auto">
          <a:xfrm>
            <a:off x="8221663" y="4691063"/>
            <a:ext cx="923925" cy="566738"/>
          </a:xfrm>
          <a:custGeom>
            <a:avLst/>
            <a:gdLst>
              <a:gd name="T0" fmla="*/ 192 w 384"/>
              <a:gd name="T1" fmla="*/ 0 h 236"/>
              <a:gd name="T2" fmla="*/ 384 w 384"/>
              <a:gd name="T3" fmla="*/ 118 h 236"/>
              <a:gd name="T4" fmla="*/ 192 w 384"/>
              <a:gd name="T5" fmla="*/ 236 h 236"/>
              <a:gd name="T6" fmla="*/ 0 w 384"/>
              <a:gd name="T7" fmla="*/ 118 h 236"/>
              <a:gd name="T8" fmla="*/ 192 w 384"/>
              <a:gd name="T9" fmla="*/ 0 h 236"/>
              <a:gd name="T10" fmla="*/ 294 w 384"/>
              <a:gd name="T11" fmla="*/ 170 h 236"/>
              <a:gd name="T12" fmla="*/ 303 w 384"/>
              <a:gd name="T13" fmla="*/ 148 h 236"/>
              <a:gd name="T14" fmla="*/ 279 w 384"/>
              <a:gd name="T15" fmla="*/ 114 h 236"/>
              <a:gd name="T16" fmla="*/ 206 w 384"/>
              <a:gd name="T17" fmla="*/ 95 h 236"/>
              <a:gd name="T18" fmla="*/ 206 w 384"/>
              <a:gd name="T19" fmla="*/ 63 h 236"/>
              <a:gd name="T20" fmla="*/ 219 w 384"/>
              <a:gd name="T21" fmla="*/ 70 h 236"/>
              <a:gd name="T22" fmla="*/ 228 w 384"/>
              <a:gd name="T23" fmla="*/ 80 h 236"/>
              <a:gd name="T24" fmla="*/ 295 w 384"/>
              <a:gd name="T25" fmla="*/ 74 h 236"/>
              <a:gd name="T26" fmla="*/ 267 w 384"/>
              <a:gd name="T27" fmla="*/ 46 h 236"/>
              <a:gd name="T28" fmla="*/ 206 w 384"/>
              <a:gd name="T29" fmla="*/ 35 h 236"/>
              <a:gd name="T30" fmla="*/ 206 w 384"/>
              <a:gd name="T31" fmla="*/ 13 h 236"/>
              <a:gd name="T32" fmla="*/ 180 w 384"/>
              <a:gd name="T33" fmla="*/ 13 h 236"/>
              <a:gd name="T34" fmla="*/ 180 w 384"/>
              <a:gd name="T35" fmla="*/ 35 h 236"/>
              <a:gd name="T36" fmla="*/ 114 w 384"/>
              <a:gd name="T37" fmla="*/ 49 h 236"/>
              <a:gd name="T38" fmla="*/ 92 w 384"/>
              <a:gd name="T39" fmla="*/ 82 h 236"/>
              <a:gd name="T40" fmla="*/ 103 w 384"/>
              <a:gd name="T41" fmla="*/ 106 h 236"/>
              <a:gd name="T42" fmla="*/ 129 w 384"/>
              <a:gd name="T43" fmla="*/ 121 h 236"/>
              <a:gd name="T44" fmla="*/ 180 w 384"/>
              <a:gd name="T45" fmla="*/ 131 h 236"/>
              <a:gd name="T46" fmla="*/ 180 w 384"/>
              <a:gd name="T47" fmla="*/ 170 h 236"/>
              <a:gd name="T48" fmla="*/ 162 w 384"/>
              <a:gd name="T49" fmla="*/ 162 h 236"/>
              <a:gd name="T50" fmla="*/ 153 w 384"/>
              <a:gd name="T51" fmla="*/ 146 h 236"/>
              <a:gd name="T52" fmla="*/ 81 w 384"/>
              <a:gd name="T53" fmla="*/ 151 h 236"/>
              <a:gd name="T54" fmla="*/ 91 w 384"/>
              <a:gd name="T55" fmla="*/ 170 h 236"/>
              <a:gd name="T56" fmla="*/ 109 w 384"/>
              <a:gd name="T57" fmla="*/ 184 h 236"/>
              <a:gd name="T58" fmla="*/ 137 w 384"/>
              <a:gd name="T59" fmla="*/ 195 h 236"/>
              <a:gd name="T60" fmla="*/ 180 w 384"/>
              <a:gd name="T61" fmla="*/ 200 h 236"/>
              <a:gd name="T62" fmla="*/ 180 w 384"/>
              <a:gd name="T63" fmla="*/ 221 h 236"/>
              <a:gd name="T64" fmla="*/ 206 w 384"/>
              <a:gd name="T65" fmla="*/ 221 h 236"/>
              <a:gd name="T66" fmla="*/ 206 w 384"/>
              <a:gd name="T67" fmla="*/ 200 h 236"/>
              <a:gd name="T68" fmla="*/ 243 w 384"/>
              <a:gd name="T69" fmla="*/ 196 h 236"/>
              <a:gd name="T70" fmla="*/ 272 w 384"/>
              <a:gd name="T71" fmla="*/ 187 h 236"/>
              <a:gd name="T72" fmla="*/ 294 w 384"/>
              <a:gd name="T73" fmla="*/ 17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4" h="236">
                <a:moveTo>
                  <a:pt x="192" y="0"/>
                </a:moveTo>
                <a:cubicBezTo>
                  <a:pt x="298" y="0"/>
                  <a:pt x="384" y="53"/>
                  <a:pt x="384" y="118"/>
                </a:cubicBezTo>
                <a:cubicBezTo>
                  <a:pt x="384" y="183"/>
                  <a:pt x="298" y="236"/>
                  <a:pt x="192" y="236"/>
                </a:cubicBezTo>
                <a:cubicBezTo>
                  <a:pt x="86" y="236"/>
                  <a:pt x="0" y="183"/>
                  <a:pt x="0" y="118"/>
                </a:cubicBezTo>
                <a:cubicBezTo>
                  <a:pt x="0" y="53"/>
                  <a:pt x="86" y="0"/>
                  <a:pt x="192" y="0"/>
                </a:cubicBezTo>
                <a:close/>
                <a:moveTo>
                  <a:pt x="294" y="170"/>
                </a:moveTo>
                <a:cubicBezTo>
                  <a:pt x="300" y="163"/>
                  <a:pt x="303" y="156"/>
                  <a:pt x="303" y="148"/>
                </a:cubicBezTo>
                <a:cubicBezTo>
                  <a:pt x="303" y="134"/>
                  <a:pt x="295" y="123"/>
                  <a:pt x="279" y="114"/>
                </a:cubicBezTo>
                <a:cubicBezTo>
                  <a:pt x="267" y="108"/>
                  <a:pt x="242" y="101"/>
                  <a:pt x="206" y="95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12" y="66"/>
                  <a:pt x="217" y="68"/>
                  <a:pt x="219" y="70"/>
                </a:cubicBezTo>
                <a:cubicBezTo>
                  <a:pt x="222" y="72"/>
                  <a:pt x="225" y="75"/>
                  <a:pt x="228" y="80"/>
                </a:cubicBezTo>
                <a:cubicBezTo>
                  <a:pt x="295" y="74"/>
                  <a:pt x="295" y="74"/>
                  <a:pt x="295" y="74"/>
                </a:cubicBezTo>
                <a:cubicBezTo>
                  <a:pt x="291" y="62"/>
                  <a:pt x="282" y="53"/>
                  <a:pt x="267" y="46"/>
                </a:cubicBezTo>
                <a:cubicBezTo>
                  <a:pt x="253" y="39"/>
                  <a:pt x="233" y="36"/>
                  <a:pt x="206" y="35"/>
                </a:cubicBezTo>
                <a:cubicBezTo>
                  <a:pt x="206" y="13"/>
                  <a:pt x="206" y="13"/>
                  <a:pt x="206" y="13"/>
                </a:cubicBezTo>
                <a:cubicBezTo>
                  <a:pt x="180" y="13"/>
                  <a:pt x="180" y="13"/>
                  <a:pt x="180" y="13"/>
                </a:cubicBezTo>
                <a:cubicBezTo>
                  <a:pt x="180" y="35"/>
                  <a:pt x="180" y="35"/>
                  <a:pt x="180" y="35"/>
                </a:cubicBezTo>
                <a:cubicBezTo>
                  <a:pt x="151" y="36"/>
                  <a:pt x="129" y="40"/>
                  <a:pt x="114" y="49"/>
                </a:cubicBezTo>
                <a:cubicBezTo>
                  <a:pt x="99" y="58"/>
                  <a:pt x="92" y="69"/>
                  <a:pt x="92" y="82"/>
                </a:cubicBezTo>
                <a:cubicBezTo>
                  <a:pt x="92" y="91"/>
                  <a:pt x="95" y="100"/>
                  <a:pt x="103" y="106"/>
                </a:cubicBezTo>
                <a:cubicBezTo>
                  <a:pt x="110" y="113"/>
                  <a:pt x="119" y="118"/>
                  <a:pt x="129" y="121"/>
                </a:cubicBezTo>
                <a:cubicBezTo>
                  <a:pt x="139" y="124"/>
                  <a:pt x="156" y="127"/>
                  <a:pt x="180" y="131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2" y="168"/>
                  <a:pt x="166" y="165"/>
                  <a:pt x="162" y="162"/>
                </a:cubicBezTo>
                <a:cubicBezTo>
                  <a:pt x="158" y="158"/>
                  <a:pt x="156" y="153"/>
                  <a:pt x="153" y="146"/>
                </a:cubicBezTo>
                <a:cubicBezTo>
                  <a:pt x="81" y="151"/>
                  <a:pt x="81" y="151"/>
                  <a:pt x="81" y="151"/>
                </a:cubicBezTo>
                <a:cubicBezTo>
                  <a:pt x="83" y="158"/>
                  <a:pt x="87" y="165"/>
                  <a:pt x="91" y="170"/>
                </a:cubicBezTo>
                <a:cubicBezTo>
                  <a:pt x="95" y="175"/>
                  <a:pt x="101" y="180"/>
                  <a:pt x="109" y="184"/>
                </a:cubicBezTo>
                <a:cubicBezTo>
                  <a:pt x="117" y="189"/>
                  <a:pt x="126" y="192"/>
                  <a:pt x="137" y="195"/>
                </a:cubicBezTo>
                <a:cubicBezTo>
                  <a:pt x="148" y="197"/>
                  <a:pt x="163" y="199"/>
                  <a:pt x="180" y="200"/>
                </a:cubicBezTo>
                <a:cubicBezTo>
                  <a:pt x="180" y="221"/>
                  <a:pt x="180" y="221"/>
                  <a:pt x="180" y="221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06" y="200"/>
                  <a:pt x="206" y="200"/>
                  <a:pt x="206" y="200"/>
                </a:cubicBezTo>
                <a:cubicBezTo>
                  <a:pt x="221" y="200"/>
                  <a:pt x="233" y="198"/>
                  <a:pt x="243" y="196"/>
                </a:cubicBezTo>
                <a:cubicBezTo>
                  <a:pt x="254" y="194"/>
                  <a:pt x="263" y="191"/>
                  <a:pt x="272" y="187"/>
                </a:cubicBezTo>
                <a:cubicBezTo>
                  <a:pt x="281" y="182"/>
                  <a:pt x="288" y="177"/>
                  <a:pt x="294" y="170"/>
                </a:cubicBezTo>
                <a:close/>
              </a:path>
            </a:pathLst>
          </a:custGeom>
          <a:solidFill>
            <a:srgbClr val="FDCF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96" name="Freeform 523"/>
          <p:cNvSpPr>
            <a:spLocks noEditPoints="1"/>
          </p:cNvSpPr>
          <p:nvPr/>
        </p:nvSpPr>
        <p:spPr bwMode="auto">
          <a:xfrm>
            <a:off x="8416926" y="4722813"/>
            <a:ext cx="533400" cy="500063"/>
          </a:xfrm>
          <a:custGeom>
            <a:avLst/>
            <a:gdLst>
              <a:gd name="T0" fmla="*/ 198 w 222"/>
              <a:gd name="T1" fmla="*/ 101 h 208"/>
              <a:gd name="T2" fmla="*/ 222 w 222"/>
              <a:gd name="T3" fmla="*/ 135 h 208"/>
              <a:gd name="T4" fmla="*/ 213 w 222"/>
              <a:gd name="T5" fmla="*/ 157 h 208"/>
              <a:gd name="T6" fmla="*/ 191 w 222"/>
              <a:gd name="T7" fmla="*/ 174 h 208"/>
              <a:gd name="T8" fmla="*/ 162 w 222"/>
              <a:gd name="T9" fmla="*/ 183 h 208"/>
              <a:gd name="T10" fmla="*/ 125 w 222"/>
              <a:gd name="T11" fmla="*/ 187 h 208"/>
              <a:gd name="T12" fmla="*/ 125 w 222"/>
              <a:gd name="T13" fmla="*/ 208 h 208"/>
              <a:gd name="T14" fmla="*/ 99 w 222"/>
              <a:gd name="T15" fmla="*/ 208 h 208"/>
              <a:gd name="T16" fmla="*/ 99 w 222"/>
              <a:gd name="T17" fmla="*/ 187 h 208"/>
              <a:gd name="T18" fmla="*/ 56 w 222"/>
              <a:gd name="T19" fmla="*/ 182 h 208"/>
              <a:gd name="T20" fmla="*/ 28 w 222"/>
              <a:gd name="T21" fmla="*/ 171 h 208"/>
              <a:gd name="T22" fmla="*/ 10 w 222"/>
              <a:gd name="T23" fmla="*/ 157 h 208"/>
              <a:gd name="T24" fmla="*/ 0 w 222"/>
              <a:gd name="T25" fmla="*/ 138 h 208"/>
              <a:gd name="T26" fmla="*/ 72 w 222"/>
              <a:gd name="T27" fmla="*/ 133 h 208"/>
              <a:gd name="T28" fmla="*/ 81 w 222"/>
              <a:gd name="T29" fmla="*/ 149 h 208"/>
              <a:gd name="T30" fmla="*/ 99 w 222"/>
              <a:gd name="T31" fmla="*/ 157 h 208"/>
              <a:gd name="T32" fmla="*/ 99 w 222"/>
              <a:gd name="T33" fmla="*/ 118 h 208"/>
              <a:gd name="T34" fmla="*/ 48 w 222"/>
              <a:gd name="T35" fmla="*/ 108 h 208"/>
              <a:gd name="T36" fmla="*/ 22 w 222"/>
              <a:gd name="T37" fmla="*/ 93 h 208"/>
              <a:gd name="T38" fmla="*/ 11 w 222"/>
              <a:gd name="T39" fmla="*/ 69 h 208"/>
              <a:gd name="T40" fmla="*/ 33 w 222"/>
              <a:gd name="T41" fmla="*/ 36 h 208"/>
              <a:gd name="T42" fmla="*/ 99 w 222"/>
              <a:gd name="T43" fmla="*/ 22 h 208"/>
              <a:gd name="T44" fmla="*/ 99 w 222"/>
              <a:gd name="T45" fmla="*/ 0 h 208"/>
              <a:gd name="T46" fmla="*/ 125 w 222"/>
              <a:gd name="T47" fmla="*/ 0 h 208"/>
              <a:gd name="T48" fmla="*/ 125 w 222"/>
              <a:gd name="T49" fmla="*/ 22 h 208"/>
              <a:gd name="T50" fmla="*/ 186 w 222"/>
              <a:gd name="T51" fmla="*/ 33 h 208"/>
              <a:gd name="T52" fmla="*/ 214 w 222"/>
              <a:gd name="T53" fmla="*/ 61 h 208"/>
              <a:gd name="T54" fmla="*/ 147 w 222"/>
              <a:gd name="T55" fmla="*/ 67 h 208"/>
              <a:gd name="T56" fmla="*/ 138 w 222"/>
              <a:gd name="T57" fmla="*/ 57 h 208"/>
              <a:gd name="T58" fmla="*/ 125 w 222"/>
              <a:gd name="T59" fmla="*/ 50 h 208"/>
              <a:gd name="T60" fmla="*/ 125 w 222"/>
              <a:gd name="T61" fmla="*/ 82 h 208"/>
              <a:gd name="T62" fmla="*/ 198 w 222"/>
              <a:gd name="T63" fmla="*/ 101 h 208"/>
              <a:gd name="T64" fmla="*/ 147 w 222"/>
              <a:gd name="T65" fmla="*/ 151 h 208"/>
              <a:gd name="T66" fmla="*/ 154 w 222"/>
              <a:gd name="T67" fmla="*/ 141 h 208"/>
              <a:gd name="T68" fmla="*/ 149 w 222"/>
              <a:gd name="T69" fmla="*/ 131 h 208"/>
              <a:gd name="T70" fmla="*/ 125 w 222"/>
              <a:gd name="T71" fmla="*/ 123 h 208"/>
              <a:gd name="T72" fmla="*/ 125 w 222"/>
              <a:gd name="T73" fmla="*/ 158 h 208"/>
              <a:gd name="T74" fmla="*/ 147 w 222"/>
              <a:gd name="T75" fmla="*/ 151 h 208"/>
              <a:gd name="T76" fmla="*/ 99 w 222"/>
              <a:gd name="T77" fmla="*/ 78 h 208"/>
              <a:gd name="T78" fmla="*/ 99 w 222"/>
              <a:gd name="T79" fmla="*/ 50 h 208"/>
              <a:gd name="T80" fmla="*/ 83 w 222"/>
              <a:gd name="T81" fmla="*/ 56 h 208"/>
              <a:gd name="T82" fmla="*/ 79 w 222"/>
              <a:gd name="T83" fmla="*/ 64 h 208"/>
              <a:gd name="T84" fmla="*/ 83 w 222"/>
              <a:gd name="T85" fmla="*/ 72 h 208"/>
              <a:gd name="T86" fmla="*/ 99 w 222"/>
              <a:gd name="T87" fmla="*/ 7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2" h="208">
                <a:moveTo>
                  <a:pt x="198" y="101"/>
                </a:moveTo>
                <a:cubicBezTo>
                  <a:pt x="214" y="110"/>
                  <a:pt x="222" y="121"/>
                  <a:pt x="222" y="135"/>
                </a:cubicBezTo>
                <a:cubicBezTo>
                  <a:pt x="222" y="143"/>
                  <a:pt x="219" y="150"/>
                  <a:pt x="213" y="157"/>
                </a:cubicBezTo>
                <a:cubicBezTo>
                  <a:pt x="207" y="164"/>
                  <a:pt x="200" y="169"/>
                  <a:pt x="191" y="174"/>
                </a:cubicBezTo>
                <a:cubicBezTo>
                  <a:pt x="182" y="178"/>
                  <a:pt x="173" y="181"/>
                  <a:pt x="162" y="183"/>
                </a:cubicBezTo>
                <a:cubicBezTo>
                  <a:pt x="152" y="185"/>
                  <a:pt x="140" y="187"/>
                  <a:pt x="125" y="187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82" y="186"/>
                  <a:pt x="67" y="184"/>
                  <a:pt x="56" y="182"/>
                </a:cubicBezTo>
                <a:cubicBezTo>
                  <a:pt x="45" y="179"/>
                  <a:pt x="36" y="176"/>
                  <a:pt x="28" y="171"/>
                </a:cubicBezTo>
                <a:cubicBezTo>
                  <a:pt x="20" y="167"/>
                  <a:pt x="14" y="162"/>
                  <a:pt x="10" y="157"/>
                </a:cubicBezTo>
                <a:cubicBezTo>
                  <a:pt x="6" y="152"/>
                  <a:pt x="2" y="145"/>
                  <a:pt x="0" y="138"/>
                </a:cubicBezTo>
                <a:cubicBezTo>
                  <a:pt x="72" y="133"/>
                  <a:pt x="72" y="133"/>
                  <a:pt x="72" y="133"/>
                </a:cubicBezTo>
                <a:cubicBezTo>
                  <a:pt x="75" y="140"/>
                  <a:pt x="77" y="145"/>
                  <a:pt x="81" y="149"/>
                </a:cubicBezTo>
                <a:cubicBezTo>
                  <a:pt x="85" y="152"/>
                  <a:pt x="91" y="155"/>
                  <a:pt x="99" y="157"/>
                </a:cubicBezTo>
                <a:cubicBezTo>
                  <a:pt x="99" y="118"/>
                  <a:pt x="99" y="118"/>
                  <a:pt x="99" y="118"/>
                </a:cubicBezTo>
                <a:cubicBezTo>
                  <a:pt x="75" y="114"/>
                  <a:pt x="58" y="111"/>
                  <a:pt x="48" y="108"/>
                </a:cubicBezTo>
                <a:cubicBezTo>
                  <a:pt x="38" y="105"/>
                  <a:pt x="29" y="100"/>
                  <a:pt x="22" y="93"/>
                </a:cubicBezTo>
                <a:cubicBezTo>
                  <a:pt x="14" y="87"/>
                  <a:pt x="11" y="78"/>
                  <a:pt x="11" y="69"/>
                </a:cubicBezTo>
                <a:cubicBezTo>
                  <a:pt x="11" y="56"/>
                  <a:pt x="18" y="45"/>
                  <a:pt x="33" y="36"/>
                </a:cubicBezTo>
                <a:cubicBezTo>
                  <a:pt x="48" y="27"/>
                  <a:pt x="70" y="23"/>
                  <a:pt x="99" y="22"/>
                </a:cubicBezTo>
                <a:cubicBezTo>
                  <a:pt x="99" y="0"/>
                  <a:pt x="99" y="0"/>
                  <a:pt x="99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52" y="23"/>
                  <a:pt x="172" y="26"/>
                  <a:pt x="186" y="33"/>
                </a:cubicBezTo>
                <a:cubicBezTo>
                  <a:pt x="201" y="40"/>
                  <a:pt x="210" y="49"/>
                  <a:pt x="214" y="61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4" y="62"/>
                  <a:pt x="141" y="59"/>
                  <a:pt x="138" y="57"/>
                </a:cubicBezTo>
                <a:cubicBezTo>
                  <a:pt x="136" y="55"/>
                  <a:pt x="131" y="53"/>
                  <a:pt x="125" y="50"/>
                </a:cubicBezTo>
                <a:cubicBezTo>
                  <a:pt x="125" y="82"/>
                  <a:pt x="125" y="82"/>
                  <a:pt x="125" y="82"/>
                </a:cubicBezTo>
                <a:cubicBezTo>
                  <a:pt x="161" y="88"/>
                  <a:pt x="186" y="95"/>
                  <a:pt x="198" y="101"/>
                </a:cubicBezTo>
                <a:close/>
                <a:moveTo>
                  <a:pt x="147" y="151"/>
                </a:moveTo>
                <a:cubicBezTo>
                  <a:pt x="152" y="148"/>
                  <a:pt x="154" y="145"/>
                  <a:pt x="154" y="141"/>
                </a:cubicBezTo>
                <a:cubicBezTo>
                  <a:pt x="154" y="137"/>
                  <a:pt x="152" y="134"/>
                  <a:pt x="149" y="131"/>
                </a:cubicBezTo>
                <a:cubicBezTo>
                  <a:pt x="144" y="128"/>
                  <a:pt x="137" y="125"/>
                  <a:pt x="125" y="123"/>
                </a:cubicBezTo>
                <a:cubicBezTo>
                  <a:pt x="125" y="158"/>
                  <a:pt x="125" y="158"/>
                  <a:pt x="125" y="158"/>
                </a:cubicBezTo>
                <a:cubicBezTo>
                  <a:pt x="135" y="157"/>
                  <a:pt x="143" y="155"/>
                  <a:pt x="147" y="151"/>
                </a:cubicBezTo>
                <a:close/>
                <a:moveTo>
                  <a:pt x="99" y="78"/>
                </a:moveTo>
                <a:cubicBezTo>
                  <a:pt x="99" y="50"/>
                  <a:pt x="99" y="50"/>
                  <a:pt x="99" y="50"/>
                </a:cubicBezTo>
                <a:cubicBezTo>
                  <a:pt x="91" y="51"/>
                  <a:pt x="86" y="53"/>
                  <a:pt x="83" y="56"/>
                </a:cubicBezTo>
                <a:cubicBezTo>
                  <a:pt x="80" y="58"/>
                  <a:pt x="79" y="61"/>
                  <a:pt x="79" y="64"/>
                </a:cubicBezTo>
                <a:cubicBezTo>
                  <a:pt x="79" y="67"/>
                  <a:pt x="80" y="70"/>
                  <a:pt x="83" y="72"/>
                </a:cubicBezTo>
                <a:cubicBezTo>
                  <a:pt x="86" y="75"/>
                  <a:pt x="92" y="77"/>
                  <a:pt x="99" y="78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97" name="Freeform 524"/>
          <p:cNvSpPr>
            <a:spLocks/>
          </p:cNvSpPr>
          <p:nvPr/>
        </p:nvSpPr>
        <p:spPr bwMode="auto">
          <a:xfrm>
            <a:off x="9015413" y="5186363"/>
            <a:ext cx="165100" cy="260350"/>
          </a:xfrm>
          <a:custGeom>
            <a:avLst/>
            <a:gdLst>
              <a:gd name="T0" fmla="*/ 0 w 69"/>
              <a:gd name="T1" fmla="*/ 42 h 108"/>
              <a:gd name="T2" fmla="*/ 0 w 69"/>
              <a:gd name="T3" fmla="*/ 108 h 108"/>
              <a:gd name="T4" fmla="*/ 69 w 69"/>
              <a:gd name="T5" fmla="*/ 67 h 108"/>
              <a:gd name="T6" fmla="*/ 69 w 69"/>
              <a:gd name="T7" fmla="*/ 0 h 108"/>
              <a:gd name="T8" fmla="*/ 0 w 69"/>
              <a:gd name="T9" fmla="*/ 42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8">
                <a:moveTo>
                  <a:pt x="0" y="42"/>
                </a:moveTo>
                <a:cubicBezTo>
                  <a:pt x="0" y="108"/>
                  <a:pt x="0" y="108"/>
                  <a:pt x="0" y="108"/>
                </a:cubicBezTo>
                <a:cubicBezTo>
                  <a:pt x="27" y="97"/>
                  <a:pt x="50" y="83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50" y="17"/>
                  <a:pt x="27" y="31"/>
                  <a:pt x="0" y="42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98" name="Freeform 525"/>
          <p:cNvSpPr>
            <a:spLocks/>
          </p:cNvSpPr>
          <p:nvPr/>
        </p:nvSpPr>
        <p:spPr bwMode="auto">
          <a:xfrm>
            <a:off x="8809038" y="5302251"/>
            <a:ext cx="165100" cy="196850"/>
          </a:xfrm>
          <a:custGeom>
            <a:avLst/>
            <a:gdLst>
              <a:gd name="T0" fmla="*/ 0 w 69"/>
              <a:gd name="T1" fmla="*/ 16 h 82"/>
              <a:gd name="T2" fmla="*/ 0 w 69"/>
              <a:gd name="T3" fmla="*/ 82 h 82"/>
              <a:gd name="T4" fmla="*/ 69 w 69"/>
              <a:gd name="T5" fmla="*/ 66 h 82"/>
              <a:gd name="T6" fmla="*/ 69 w 69"/>
              <a:gd name="T7" fmla="*/ 0 h 82"/>
              <a:gd name="T8" fmla="*/ 0 w 69"/>
              <a:gd name="T9" fmla="*/ 16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2">
                <a:moveTo>
                  <a:pt x="0" y="16"/>
                </a:moveTo>
                <a:cubicBezTo>
                  <a:pt x="0" y="82"/>
                  <a:pt x="0" y="82"/>
                  <a:pt x="0" y="82"/>
                </a:cubicBezTo>
                <a:cubicBezTo>
                  <a:pt x="25" y="79"/>
                  <a:pt x="48" y="74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48" y="7"/>
                  <a:pt x="25" y="12"/>
                  <a:pt x="0" y="16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99" name="Freeform 526"/>
          <p:cNvSpPr>
            <a:spLocks/>
          </p:cNvSpPr>
          <p:nvPr/>
        </p:nvSpPr>
        <p:spPr bwMode="auto">
          <a:xfrm>
            <a:off x="8397876" y="5303838"/>
            <a:ext cx="168275" cy="196850"/>
          </a:xfrm>
          <a:custGeom>
            <a:avLst/>
            <a:gdLst>
              <a:gd name="T0" fmla="*/ 0 w 70"/>
              <a:gd name="T1" fmla="*/ 0 h 82"/>
              <a:gd name="T2" fmla="*/ 0 w 70"/>
              <a:gd name="T3" fmla="*/ 66 h 82"/>
              <a:gd name="T4" fmla="*/ 70 w 70"/>
              <a:gd name="T5" fmla="*/ 82 h 82"/>
              <a:gd name="T6" fmla="*/ 70 w 70"/>
              <a:gd name="T7" fmla="*/ 15 h 82"/>
              <a:gd name="T8" fmla="*/ 0 w 70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8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22" y="73"/>
                  <a:pt x="45" y="79"/>
                  <a:pt x="70" y="82"/>
                </a:cubicBezTo>
                <a:cubicBezTo>
                  <a:pt x="70" y="15"/>
                  <a:pt x="70" y="15"/>
                  <a:pt x="70" y="15"/>
                </a:cubicBezTo>
                <a:cubicBezTo>
                  <a:pt x="45" y="12"/>
                  <a:pt x="22" y="7"/>
                  <a:pt x="0" y="0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00" name="Freeform 527"/>
          <p:cNvSpPr>
            <a:spLocks/>
          </p:cNvSpPr>
          <p:nvPr/>
        </p:nvSpPr>
        <p:spPr bwMode="auto">
          <a:xfrm>
            <a:off x="8604251" y="5341938"/>
            <a:ext cx="165100" cy="166688"/>
          </a:xfrm>
          <a:custGeom>
            <a:avLst/>
            <a:gdLst>
              <a:gd name="T0" fmla="*/ 33 w 69"/>
              <a:gd name="T1" fmla="*/ 2 h 69"/>
              <a:gd name="T2" fmla="*/ 0 w 69"/>
              <a:gd name="T3" fmla="*/ 1 h 69"/>
              <a:gd name="T4" fmla="*/ 0 w 69"/>
              <a:gd name="T5" fmla="*/ 67 h 69"/>
              <a:gd name="T6" fmla="*/ 33 w 69"/>
              <a:gd name="T7" fmla="*/ 69 h 69"/>
              <a:gd name="T8" fmla="*/ 69 w 69"/>
              <a:gd name="T9" fmla="*/ 67 h 69"/>
              <a:gd name="T10" fmla="*/ 69 w 69"/>
              <a:gd name="T11" fmla="*/ 0 h 69"/>
              <a:gd name="T12" fmla="*/ 33 w 69"/>
              <a:gd name="T13" fmla="*/ 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" h="69">
                <a:moveTo>
                  <a:pt x="33" y="2"/>
                </a:moveTo>
                <a:cubicBezTo>
                  <a:pt x="22" y="2"/>
                  <a:pt x="11" y="2"/>
                  <a:pt x="0" y="1"/>
                </a:cubicBezTo>
                <a:cubicBezTo>
                  <a:pt x="0" y="67"/>
                  <a:pt x="0" y="67"/>
                  <a:pt x="0" y="67"/>
                </a:cubicBezTo>
                <a:cubicBezTo>
                  <a:pt x="11" y="68"/>
                  <a:pt x="22" y="69"/>
                  <a:pt x="33" y="69"/>
                </a:cubicBezTo>
                <a:cubicBezTo>
                  <a:pt x="45" y="69"/>
                  <a:pt x="57" y="68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57" y="1"/>
                  <a:pt x="45" y="2"/>
                  <a:pt x="33" y="2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01" name="Freeform 528"/>
          <p:cNvSpPr>
            <a:spLocks/>
          </p:cNvSpPr>
          <p:nvPr/>
        </p:nvSpPr>
        <p:spPr bwMode="auto">
          <a:xfrm>
            <a:off x="8193088" y="5192713"/>
            <a:ext cx="165100" cy="255588"/>
          </a:xfrm>
          <a:custGeom>
            <a:avLst/>
            <a:gdLst>
              <a:gd name="T0" fmla="*/ 0 w 69"/>
              <a:gd name="T1" fmla="*/ 0 h 106"/>
              <a:gd name="T2" fmla="*/ 0 w 69"/>
              <a:gd name="T3" fmla="*/ 66 h 106"/>
              <a:gd name="T4" fmla="*/ 69 w 69"/>
              <a:gd name="T5" fmla="*/ 106 h 106"/>
              <a:gd name="T6" fmla="*/ 69 w 69"/>
              <a:gd name="T7" fmla="*/ 40 h 106"/>
              <a:gd name="T8" fmla="*/ 0 w 69"/>
              <a:gd name="T9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6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19" y="82"/>
                  <a:pt x="42" y="96"/>
                  <a:pt x="69" y="106"/>
                </a:cubicBezTo>
                <a:cubicBezTo>
                  <a:pt x="69" y="40"/>
                  <a:pt x="69" y="40"/>
                  <a:pt x="69" y="40"/>
                </a:cubicBezTo>
                <a:cubicBezTo>
                  <a:pt x="42" y="29"/>
                  <a:pt x="19" y="16"/>
                  <a:pt x="0" y="0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02" name="Freeform 529"/>
          <p:cNvSpPr>
            <a:spLocks/>
          </p:cNvSpPr>
          <p:nvPr/>
        </p:nvSpPr>
        <p:spPr bwMode="auto">
          <a:xfrm>
            <a:off x="8077201" y="4975226"/>
            <a:ext cx="77788" cy="341313"/>
          </a:xfrm>
          <a:custGeom>
            <a:avLst/>
            <a:gdLst>
              <a:gd name="T0" fmla="*/ 0 w 32"/>
              <a:gd name="T1" fmla="*/ 0 h 142"/>
              <a:gd name="T2" fmla="*/ 0 w 32"/>
              <a:gd name="T3" fmla="*/ 67 h 142"/>
              <a:gd name="T4" fmla="*/ 32 w 32"/>
              <a:gd name="T5" fmla="*/ 142 h 142"/>
              <a:gd name="T6" fmla="*/ 32 w 32"/>
              <a:gd name="T7" fmla="*/ 75 h 142"/>
              <a:gd name="T8" fmla="*/ 0 w 32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14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0" y="94"/>
                  <a:pt x="12" y="119"/>
                  <a:pt x="32" y="142"/>
                </a:cubicBezTo>
                <a:cubicBezTo>
                  <a:pt x="32" y="75"/>
                  <a:pt x="32" y="75"/>
                  <a:pt x="32" y="75"/>
                </a:cubicBezTo>
                <a:cubicBezTo>
                  <a:pt x="12" y="53"/>
                  <a:pt x="0" y="27"/>
                  <a:pt x="0" y="0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03" name="Freeform 530"/>
          <p:cNvSpPr>
            <a:spLocks/>
          </p:cNvSpPr>
          <p:nvPr/>
        </p:nvSpPr>
        <p:spPr bwMode="auto">
          <a:xfrm>
            <a:off x="9220201" y="4975226"/>
            <a:ext cx="69850" cy="333375"/>
          </a:xfrm>
          <a:custGeom>
            <a:avLst/>
            <a:gdLst>
              <a:gd name="T0" fmla="*/ 29 w 29"/>
              <a:gd name="T1" fmla="*/ 0 h 139"/>
              <a:gd name="T2" fmla="*/ 0 w 29"/>
              <a:gd name="T3" fmla="*/ 72 h 139"/>
              <a:gd name="T4" fmla="*/ 0 w 29"/>
              <a:gd name="T5" fmla="*/ 139 h 139"/>
              <a:gd name="T6" fmla="*/ 29 w 29"/>
              <a:gd name="T7" fmla="*/ 67 h 139"/>
              <a:gd name="T8" fmla="*/ 29 w 29"/>
              <a:gd name="T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39">
                <a:moveTo>
                  <a:pt x="29" y="0"/>
                </a:moveTo>
                <a:cubicBezTo>
                  <a:pt x="29" y="26"/>
                  <a:pt x="19" y="50"/>
                  <a:pt x="0" y="72"/>
                </a:cubicBezTo>
                <a:cubicBezTo>
                  <a:pt x="0" y="139"/>
                  <a:pt x="0" y="139"/>
                  <a:pt x="0" y="139"/>
                </a:cubicBezTo>
                <a:cubicBezTo>
                  <a:pt x="19" y="117"/>
                  <a:pt x="29" y="93"/>
                  <a:pt x="29" y="67"/>
                </a:cubicBezTo>
                <a:lnTo>
                  <a:pt x="29" y="0"/>
                </a:ln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04" name="Freeform 531"/>
          <p:cNvSpPr>
            <a:spLocks/>
          </p:cNvSpPr>
          <p:nvPr/>
        </p:nvSpPr>
        <p:spPr bwMode="auto">
          <a:xfrm>
            <a:off x="8358188" y="5289551"/>
            <a:ext cx="39688" cy="173038"/>
          </a:xfrm>
          <a:custGeom>
            <a:avLst/>
            <a:gdLst>
              <a:gd name="T0" fmla="*/ 0 w 16"/>
              <a:gd name="T1" fmla="*/ 0 h 72"/>
              <a:gd name="T2" fmla="*/ 0 w 16"/>
              <a:gd name="T3" fmla="*/ 66 h 72"/>
              <a:gd name="T4" fmla="*/ 16 w 16"/>
              <a:gd name="T5" fmla="*/ 72 h 72"/>
              <a:gd name="T6" fmla="*/ 16 w 16"/>
              <a:gd name="T7" fmla="*/ 6 h 72"/>
              <a:gd name="T8" fmla="*/ 0 w 16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5" y="69"/>
                  <a:pt x="11" y="70"/>
                  <a:pt x="16" y="72"/>
                </a:cubicBezTo>
                <a:cubicBezTo>
                  <a:pt x="16" y="6"/>
                  <a:pt x="16" y="6"/>
                  <a:pt x="16" y="6"/>
                </a:cubicBezTo>
                <a:cubicBezTo>
                  <a:pt x="11" y="4"/>
                  <a:pt x="5" y="2"/>
                  <a:pt x="0" y="0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05" name="Freeform 532"/>
          <p:cNvSpPr>
            <a:spLocks/>
          </p:cNvSpPr>
          <p:nvPr/>
        </p:nvSpPr>
        <p:spPr bwMode="auto">
          <a:xfrm>
            <a:off x="9180513" y="5148263"/>
            <a:ext cx="39688" cy="198438"/>
          </a:xfrm>
          <a:custGeom>
            <a:avLst/>
            <a:gdLst>
              <a:gd name="T0" fmla="*/ 0 w 16"/>
              <a:gd name="T1" fmla="*/ 16 h 83"/>
              <a:gd name="T2" fmla="*/ 0 w 16"/>
              <a:gd name="T3" fmla="*/ 83 h 83"/>
              <a:gd name="T4" fmla="*/ 16 w 16"/>
              <a:gd name="T5" fmla="*/ 67 h 83"/>
              <a:gd name="T6" fmla="*/ 16 w 16"/>
              <a:gd name="T7" fmla="*/ 0 h 83"/>
              <a:gd name="T8" fmla="*/ 0 w 16"/>
              <a:gd name="T9" fmla="*/ 1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3">
                <a:moveTo>
                  <a:pt x="0" y="16"/>
                </a:moveTo>
                <a:cubicBezTo>
                  <a:pt x="0" y="83"/>
                  <a:pt x="0" y="83"/>
                  <a:pt x="0" y="83"/>
                </a:cubicBezTo>
                <a:cubicBezTo>
                  <a:pt x="6" y="78"/>
                  <a:pt x="11" y="72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6"/>
                  <a:pt x="6" y="11"/>
                  <a:pt x="0" y="16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06" name="Freeform 533"/>
          <p:cNvSpPr>
            <a:spLocks/>
          </p:cNvSpPr>
          <p:nvPr/>
        </p:nvSpPr>
        <p:spPr bwMode="auto">
          <a:xfrm>
            <a:off x="8974138" y="5287963"/>
            <a:ext cx="41275" cy="173038"/>
          </a:xfrm>
          <a:custGeom>
            <a:avLst/>
            <a:gdLst>
              <a:gd name="T0" fmla="*/ 0 w 17"/>
              <a:gd name="T1" fmla="*/ 6 h 72"/>
              <a:gd name="T2" fmla="*/ 0 w 17"/>
              <a:gd name="T3" fmla="*/ 72 h 72"/>
              <a:gd name="T4" fmla="*/ 17 w 17"/>
              <a:gd name="T5" fmla="*/ 66 h 72"/>
              <a:gd name="T6" fmla="*/ 17 w 17"/>
              <a:gd name="T7" fmla="*/ 0 h 72"/>
              <a:gd name="T8" fmla="*/ 0 w 17"/>
              <a:gd name="T9" fmla="*/ 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72">
                <a:moveTo>
                  <a:pt x="0" y="6"/>
                </a:moveTo>
                <a:cubicBezTo>
                  <a:pt x="0" y="72"/>
                  <a:pt x="0" y="72"/>
                  <a:pt x="0" y="72"/>
                </a:cubicBezTo>
                <a:cubicBezTo>
                  <a:pt x="6" y="70"/>
                  <a:pt x="11" y="68"/>
                  <a:pt x="17" y="66"/>
                </a:cubicBezTo>
                <a:cubicBezTo>
                  <a:pt x="17" y="0"/>
                  <a:pt x="17" y="0"/>
                  <a:pt x="17" y="0"/>
                </a:cubicBezTo>
                <a:cubicBezTo>
                  <a:pt x="11" y="2"/>
                  <a:pt x="6" y="4"/>
                  <a:pt x="0" y="6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07" name="Freeform 534"/>
          <p:cNvSpPr>
            <a:spLocks/>
          </p:cNvSpPr>
          <p:nvPr/>
        </p:nvSpPr>
        <p:spPr bwMode="auto">
          <a:xfrm>
            <a:off x="8154988" y="5154613"/>
            <a:ext cx="38100" cy="196850"/>
          </a:xfrm>
          <a:custGeom>
            <a:avLst/>
            <a:gdLst>
              <a:gd name="T0" fmla="*/ 0 w 16"/>
              <a:gd name="T1" fmla="*/ 0 h 82"/>
              <a:gd name="T2" fmla="*/ 0 w 16"/>
              <a:gd name="T3" fmla="*/ 67 h 82"/>
              <a:gd name="T4" fmla="*/ 16 w 16"/>
              <a:gd name="T5" fmla="*/ 82 h 82"/>
              <a:gd name="T6" fmla="*/ 16 w 16"/>
              <a:gd name="T7" fmla="*/ 16 h 82"/>
              <a:gd name="T8" fmla="*/ 0 w 16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5" y="72"/>
                  <a:pt x="10" y="77"/>
                  <a:pt x="16" y="82"/>
                </a:cubicBezTo>
                <a:cubicBezTo>
                  <a:pt x="16" y="16"/>
                  <a:pt x="16" y="16"/>
                  <a:pt x="16" y="16"/>
                </a:cubicBezTo>
                <a:cubicBezTo>
                  <a:pt x="10" y="11"/>
                  <a:pt x="5" y="6"/>
                  <a:pt x="0" y="0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08" name="Freeform 535"/>
          <p:cNvSpPr>
            <a:spLocks/>
          </p:cNvSpPr>
          <p:nvPr/>
        </p:nvSpPr>
        <p:spPr bwMode="auto">
          <a:xfrm>
            <a:off x="8769351" y="5340351"/>
            <a:ext cx="39688" cy="163513"/>
          </a:xfrm>
          <a:custGeom>
            <a:avLst/>
            <a:gdLst>
              <a:gd name="T0" fmla="*/ 0 w 16"/>
              <a:gd name="T1" fmla="*/ 1 h 68"/>
              <a:gd name="T2" fmla="*/ 0 w 16"/>
              <a:gd name="T3" fmla="*/ 68 h 68"/>
              <a:gd name="T4" fmla="*/ 16 w 16"/>
              <a:gd name="T5" fmla="*/ 66 h 68"/>
              <a:gd name="T6" fmla="*/ 16 w 16"/>
              <a:gd name="T7" fmla="*/ 0 h 68"/>
              <a:gd name="T8" fmla="*/ 0 w 16"/>
              <a:gd name="T9" fmla="*/ 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8">
                <a:moveTo>
                  <a:pt x="0" y="1"/>
                </a:moveTo>
                <a:cubicBezTo>
                  <a:pt x="0" y="68"/>
                  <a:pt x="0" y="68"/>
                  <a:pt x="0" y="68"/>
                </a:cubicBezTo>
                <a:cubicBezTo>
                  <a:pt x="5" y="67"/>
                  <a:pt x="11" y="67"/>
                  <a:pt x="16" y="66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0"/>
                  <a:pt x="5" y="1"/>
                  <a:pt x="0" y="1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09" name="Freeform 536"/>
          <p:cNvSpPr>
            <a:spLocks/>
          </p:cNvSpPr>
          <p:nvPr/>
        </p:nvSpPr>
        <p:spPr bwMode="auto">
          <a:xfrm>
            <a:off x="8566151" y="5340351"/>
            <a:ext cx="38100" cy="163513"/>
          </a:xfrm>
          <a:custGeom>
            <a:avLst/>
            <a:gdLst>
              <a:gd name="T0" fmla="*/ 0 w 16"/>
              <a:gd name="T1" fmla="*/ 0 h 68"/>
              <a:gd name="T2" fmla="*/ 0 w 16"/>
              <a:gd name="T3" fmla="*/ 67 h 68"/>
              <a:gd name="T4" fmla="*/ 16 w 16"/>
              <a:gd name="T5" fmla="*/ 68 h 68"/>
              <a:gd name="T6" fmla="*/ 16 w 16"/>
              <a:gd name="T7" fmla="*/ 2 h 68"/>
              <a:gd name="T8" fmla="*/ 0 w 16"/>
              <a:gd name="T9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8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5" y="67"/>
                  <a:pt x="10" y="68"/>
                  <a:pt x="16" y="68"/>
                </a:cubicBezTo>
                <a:cubicBezTo>
                  <a:pt x="16" y="2"/>
                  <a:pt x="16" y="2"/>
                  <a:pt x="16" y="2"/>
                </a:cubicBezTo>
                <a:cubicBezTo>
                  <a:pt x="10" y="1"/>
                  <a:pt x="5" y="1"/>
                  <a:pt x="0" y="0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10" name="Freeform 537"/>
          <p:cNvSpPr>
            <a:spLocks noEditPoints="1"/>
          </p:cNvSpPr>
          <p:nvPr/>
        </p:nvSpPr>
        <p:spPr bwMode="auto">
          <a:xfrm>
            <a:off x="8072438" y="4406901"/>
            <a:ext cx="1212850" cy="746125"/>
          </a:xfrm>
          <a:custGeom>
            <a:avLst/>
            <a:gdLst>
              <a:gd name="T0" fmla="*/ 252 w 504"/>
              <a:gd name="T1" fmla="*/ 0 h 310"/>
              <a:gd name="T2" fmla="*/ 504 w 504"/>
              <a:gd name="T3" fmla="*/ 155 h 310"/>
              <a:gd name="T4" fmla="*/ 252 w 504"/>
              <a:gd name="T5" fmla="*/ 310 h 310"/>
              <a:gd name="T6" fmla="*/ 0 w 504"/>
              <a:gd name="T7" fmla="*/ 155 h 310"/>
              <a:gd name="T8" fmla="*/ 252 w 504"/>
              <a:gd name="T9" fmla="*/ 0 h 310"/>
              <a:gd name="T10" fmla="*/ 252 w 504"/>
              <a:gd name="T11" fmla="*/ 273 h 310"/>
              <a:gd name="T12" fmla="*/ 444 w 504"/>
              <a:gd name="T13" fmla="*/ 155 h 310"/>
              <a:gd name="T14" fmla="*/ 252 w 504"/>
              <a:gd name="T15" fmla="*/ 37 h 310"/>
              <a:gd name="T16" fmla="*/ 60 w 504"/>
              <a:gd name="T17" fmla="*/ 155 h 310"/>
              <a:gd name="T18" fmla="*/ 252 w 504"/>
              <a:gd name="T19" fmla="*/ 273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4" h="310">
                <a:moveTo>
                  <a:pt x="252" y="0"/>
                </a:moveTo>
                <a:cubicBezTo>
                  <a:pt x="391" y="0"/>
                  <a:pt x="504" y="69"/>
                  <a:pt x="504" y="155"/>
                </a:cubicBezTo>
                <a:cubicBezTo>
                  <a:pt x="504" y="240"/>
                  <a:pt x="391" y="310"/>
                  <a:pt x="252" y="310"/>
                </a:cubicBezTo>
                <a:cubicBezTo>
                  <a:pt x="113" y="310"/>
                  <a:pt x="0" y="240"/>
                  <a:pt x="0" y="155"/>
                </a:cubicBezTo>
                <a:cubicBezTo>
                  <a:pt x="0" y="69"/>
                  <a:pt x="113" y="0"/>
                  <a:pt x="252" y="0"/>
                </a:cubicBezTo>
                <a:close/>
                <a:moveTo>
                  <a:pt x="252" y="273"/>
                </a:moveTo>
                <a:cubicBezTo>
                  <a:pt x="358" y="273"/>
                  <a:pt x="444" y="220"/>
                  <a:pt x="444" y="155"/>
                </a:cubicBezTo>
                <a:cubicBezTo>
                  <a:pt x="444" y="90"/>
                  <a:pt x="358" y="37"/>
                  <a:pt x="252" y="37"/>
                </a:cubicBezTo>
                <a:cubicBezTo>
                  <a:pt x="146" y="37"/>
                  <a:pt x="60" y="90"/>
                  <a:pt x="60" y="155"/>
                </a:cubicBezTo>
                <a:cubicBezTo>
                  <a:pt x="60" y="220"/>
                  <a:pt x="146" y="273"/>
                  <a:pt x="252" y="273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11" name="Freeform 538"/>
          <p:cNvSpPr>
            <a:spLocks noEditPoints="1"/>
          </p:cNvSpPr>
          <p:nvPr/>
        </p:nvSpPr>
        <p:spPr bwMode="auto">
          <a:xfrm>
            <a:off x="8599488" y="4648201"/>
            <a:ext cx="182563" cy="258763"/>
          </a:xfrm>
          <a:custGeom>
            <a:avLst/>
            <a:gdLst>
              <a:gd name="T0" fmla="*/ 5 w 76"/>
              <a:gd name="T1" fmla="*/ 5 h 108"/>
              <a:gd name="T2" fmla="*/ 21 w 76"/>
              <a:gd name="T3" fmla="*/ 0 h 108"/>
              <a:gd name="T4" fmla="*/ 21 w 76"/>
              <a:gd name="T5" fmla="*/ 28 h 108"/>
              <a:gd name="T6" fmla="*/ 5 w 76"/>
              <a:gd name="T7" fmla="*/ 22 h 108"/>
              <a:gd name="T8" fmla="*/ 0 w 76"/>
              <a:gd name="T9" fmla="*/ 14 h 108"/>
              <a:gd name="T10" fmla="*/ 5 w 76"/>
              <a:gd name="T11" fmla="*/ 5 h 108"/>
              <a:gd name="T12" fmla="*/ 47 w 76"/>
              <a:gd name="T13" fmla="*/ 108 h 108"/>
              <a:gd name="T14" fmla="*/ 69 w 76"/>
              <a:gd name="T15" fmla="*/ 101 h 108"/>
              <a:gd name="T16" fmla="*/ 76 w 76"/>
              <a:gd name="T17" fmla="*/ 90 h 108"/>
              <a:gd name="T18" fmla="*/ 70 w 76"/>
              <a:gd name="T19" fmla="*/ 81 h 108"/>
              <a:gd name="T20" fmla="*/ 47 w 76"/>
              <a:gd name="T21" fmla="*/ 73 h 108"/>
              <a:gd name="T22" fmla="*/ 47 w 76"/>
              <a:gd name="T23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6" h="108">
                <a:moveTo>
                  <a:pt x="5" y="5"/>
                </a:moveTo>
                <a:cubicBezTo>
                  <a:pt x="8" y="3"/>
                  <a:pt x="13" y="1"/>
                  <a:pt x="21" y="0"/>
                </a:cubicBezTo>
                <a:cubicBezTo>
                  <a:pt x="21" y="28"/>
                  <a:pt x="21" y="28"/>
                  <a:pt x="21" y="28"/>
                </a:cubicBezTo>
                <a:cubicBezTo>
                  <a:pt x="13" y="26"/>
                  <a:pt x="8" y="24"/>
                  <a:pt x="5" y="22"/>
                </a:cubicBezTo>
                <a:cubicBezTo>
                  <a:pt x="2" y="20"/>
                  <a:pt x="0" y="17"/>
                  <a:pt x="0" y="14"/>
                </a:cubicBezTo>
                <a:cubicBezTo>
                  <a:pt x="0" y="10"/>
                  <a:pt x="2" y="8"/>
                  <a:pt x="5" y="5"/>
                </a:cubicBezTo>
                <a:close/>
                <a:moveTo>
                  <a:pt x="47" y="108"/>
                </a:moveTo>
                <a:cubicBezTo>
                  <a:pt x="57" y="107"/>
                  <a:pt x="64" y="104"/>
                  <a:pt x="69" y="101"/>
                </a:cubicBezTo>
                <a:cubicBezTo>
                  <a:pt x="74" y="98"/>
                  <a:pt x="76" y="94"/>
                  <a:pt x="76" y="90"/>
                </a:cubicBezTo>
                <a:cubicBezTo>
                  <a:pt x="76" y="87"/>
                  <a:pt x="74" y="84"/>
                  <a:pt x="70" y="81"/>
                </a:cubicBezTo>
                <a:cubicBezTo>
                  <a:pt x="66" y="78"/>
                  <a:pt x="59" y="75"/>
                  <a:pt x="47" y="73"/>
                </a:cubicBezTo>
                <a:lnTo>
                  <a:pt x="47" y="108"/>
                </a:lnTo>
                <a:close/>
              </a:path>
            </a:pathLst>
          </a:custGeom>
          <a:solidFill>
            <a:srgbClr val="FDCF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12" name="Freeform 539"/>
          <p:cNvSpPr>
            <a:spLocks noEditPoints="1"/>
          </p:cNvSpPr>
          <p:nvPr/>
        </p:nvSpPr>
        <p:spPr bwMode="auto">
          <a:xfrm>
            <a:off x="8216901" y="4495801"/>
            <a:ext cx="923925" cy="568325"/>
          </a:xfrm>
          <a:custGeom>
            <a:avLst/>
            <a:gdLst>
              <a:gd name="T0" fmla="*/ 192 w 384"/>
              <a:gd name="T1" fmla="*/ 0 h 236"/>
              <a:gd name="T2" fmla="*/ 384 w 384"/>
              <a:gd name="T3" fmla="*/ 118 h 236"/>
              <a:gd name="T4" fmla="*/ 192 w 384"/>
              <a:gd name="T5" fmla="*/ 236 h 236"/>
              <a:gd name="T6" fmla="*/ 0 w 384"/>
              <a:gd name="T7" fmla="*/ 118 h 236"/>
              <a:gd name="T8" fmla="*/ 192 w 384"/>
              <a:gd name="T9" fmla="*/ 0 h 236"/>
              <a:gd name="T10" fmla="*/ 294 w 384"/>
              <a:gd name="T11" fmla="*/ 170 h 236"/>
              <a:gd name="T12" fmla="*/ 303 w 384"/>
              <a:gd name="T13" fmla="*/ 148 h 236"/>
              <a:gd name="T14" fmla="*/ 278 w 384"/>
              <a:gd name="T15" fmla="*/ 114 h 236"/>
              <a:gd name="T16" fmla="*/ 206 w 384"/>
              <a:gd name="T17" fmla="*/ 95 h 236"/>
              <a:gd name="T18" fmla="*/ 206 w 384"/>
              <a:gd name="T19" fmla="*/ 63 h 236"/>
              <a:gd name="T20" fmla="*/ 219 w 384"/>
              <a:gd name="T21" fmla="*/ 69 h 236"/>
              <a:gd name="T22" fmla="*/ 228 w 384"/>
              <a:gd name="T23" fmla="*/ 80 h 236"/>
              <a:gd name="T24" fmla="*/ 295 w 384"/>
              <a:gd name="T25" fmla="*/ 74 h 236"/>
              <a:gd name="T26" fmla="*/ 267 w 384"/>
              <a:gd name="T27" fmla="*/ 46 h 236"/>
              <a:gd name="T28" fmla="*/ 206 w 384"/>
              <a:gd name="T29" fmla="*/ 34 h 236"/>
              <a:gd name="T30" fmla="*/ 206 w 384"/>
              <a:gd name="T31" fmla="*/ 13 h 236"/>
              <a:gd name="T32" fmla="*/ 180 w 384"/>
              <a:gd name="T33" fmla="*/ 13 h 236"/>
              <a:gd name="T34" fmla="*/ 180 w 384"/>
              <a:gd name="T35" fmla="*/ 34 h 236"/>
              <a:gd name="T36" fmla="*/ 114 w 384"/>
              <a:gd name="T37" fmla="*/ 49 h 236"/>
              <a:gd name="T38" fmla="*/ 91 w 384"/>
              <a:gd name="T39" fmla="*/ 82 h 236"/>
              <a:gd name="T40" fmla="*/ 102 w 384"/>
              <a:gd name="T41" fmla="*/ 106 h 236"/>
              <a:gd name="T42" fmla="*/ 129 w 384"/>
              <a:gd name="T43" fmla="*/ 120 h 236"/>
              <a:gd name="T44" fmla="*/ 180 w 384"/>
              <a:gd name="T45" fmla="*/ 131 h 236"/>
              <a:gd name="T46" fmla="*/ 180 w 384"/>
              <a:gd name="T47" fmla="*/ 170 h 236"/>
              <a:gd name="T48" fmla="*/ 162 w 384"/>
              <a:gd name="T49" fmla="*/ 161 h 236"/>
              <a:gd name="T50" fmla="*/ 153 w 384"/>
              <a:gd name="T51" fmla="*/ 146 h 236"/>
              <a:gd name="T52" fmla="*/ 81 w 384"/>
              <a:gd name="T53" fmla="*/ 151 h 236"/>
              <a:gd name="T54" fmla="*/ 91 w 384"/>
              <a:gd name="T55" fmla="*/ 170 h 236"/>
              <a:gd name="T56" fmla="*/ 109 w 384"/>
              <a:gd name="T57" fmla="*/ 184 h 236"/>
              <a:gd name="T58" fmla="*/ 137 w 384"/>
              <a:gd name="T59" fmla="*/ 195 h 236"/>
              <a:gd name="T60" fmla="*/ 180 w 384"/>
              <a:gd name="T61" fmla="*/ 200 h 236"/>
              <a:gd name="T62" fmla="*/ 180 w 384"/>
              <a:gd name="T63" fmla="*/ 221 h 236"/>
              <a:gd name="T64" fmla="*/ 206 w 384"/>
              <a:gd name="T65" fmla="*/ 221 h 236"/>
              <a:gd name="T66" fmla="*/ 206 w 384"/>
              <a:gd name="T67" fmla="*/ 200 h 236"/>
              <a:gd name="T68" fmla="*/ 243 w 384"/>
              <a:gd name="T69" fmla="*/ 196 h 236"/>
              <a:gd name="T70" fmla="*/ 272 w 384"/>
              <a:gd name="T71" fmla="*/ 186 h 236"/>
              <a:gd name="T72" fmla="*/ 294 w 384"/>
              <a:gd name="T73" fmla="*/ 17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4" h="236">
                <a:moveTo>
                  <a:pt x="192" y="0"/>
                </a:moveTo>
                <a:cubicBezTo>
                  <a:pt x="298" y="0"/>
                  <a:pt x="384" y="53"/>
                  <a:pt x="384" y="118"/>
                </a:cubicBezTo>
                <a:cubicBezTo>
                  <a:pt x="384" y="183"/>
                  <a:pt x="298" y="236"/>
                  <a:pt x="192" y="236"/>
                </a:cubicBezTo>
                <a:cubicBezTo>
                  <a:pt x="86" y="236"/>
                  <a:pt x="0" y="183"/>
                  <a:pt x="0" y="118"/>
                </a:cubicBezTo>
                <a:cubicBezTo>
                  <a:pt x="0" y="53"/>
                  <a:pt x="86" y="0"/>
                  <a:pt x="192" y="0"/>
                </a:cubicBezTo>
                <a:close/>
                <a:moveTo>
                  <a:pt x="294" y="170"/>
                </a:moveTo>
                <a:cubicBezTo>
                  <a:pt x="300" y="163"/>
                  <a:pt x="303" y="156"/>
                  <a:pt x="303" y="148"/>
                </a:cubicBezTo>
                <a:cubicBezTo>
                  <a:pt x="303" y="134"/>
                  <a:pt x="295" y="123"/>
                  <a:pt x="278" y="114"/>
                </a:cubicBezTo>
                <a:cubicBezTo>
                  <a:pt x="266" y="107"/>
                  <a:pt x="242" y="101"/>
                  <a:pt x="206" y="95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12" y="65"/>
                  <a:pt x="217" y="67"/>
                  <a:pt x="219" y="69"/>
                </a:cubicBezTo>
                <a:cubicBezTo>
                  <a:pt x="222" y="71"/>
                  <a:pt x="225" y="75"/>
                  <a:pt x="228" y="80"/>
                </a:cubicBezTo>
                <a:cubicBezTo>
                  <a:pt x="295" y="74"/>
                  <a:pt x="295" y="74"/>
                  <a:pt x="295" y="74"/>
                </a:cubicBezTo>
                <a:cubicBezTo>
                  <a:pt x="290" y="62"/>
                  <a:pt x="281" y="53"/>
                  <a:pt x="267" y="46"/>
                </a:cubicBezTo>
                <a:cubicBezTo>
                  <a:pt x="253" y="39"/>
                  <a:pt x="233" y="35"/>
                  <a:pt x="206" y="34"/>
                </a:cubicBezTo>
                <a:cubicBezTo>
                  <a:pt x="206" y="13"/>
                  <a:pt x="206" y="13"/>
                  <a:pt x="206" y="13"/>
                </a:cubicBezTo>
                <a:cubicBezTo>
                  <a:pt x="180" y="13"/>
                  <a:pt x="180" y="13"/>
                  <a:pt x="180" y="13"/>
                </a:cubicBezTo>
                <a:cubicBezTo>
                  <a:pt x="180" y="34"/>
                  <a:pt x="180" y="34"/>
                  <a:pt x="180" y="34"/>
                </a:cubicBezTo>
                <a:cubicBezTo>
                  <a:pt x="150" y="35"/>
                  <a:pt x="128" y="40"/>
                  <a:pt x="114" y="49"/>
                </a:cubicBezTo>
                <a:cubicBezTo>
                  <a:pt x="99" y="58"/>
                  <a:pt x="91" y="69"/>
                  <a:pt x="91" y="82"/>
                </a:cubicBezTo>
                <a:cubicBezTo>
                  <a:pt x="91" y="91"/>
                  <a:pt x="95" y="99"/>
                  <a:pt x="102" y="106"/>
                </a:cubicBezTo>
                <a:cubicBezTo>
                  <a:pt x="110" y="113"/>
                  <a:pt x="118" y="117"/>
                  <a:pt x="129" y="120"/>
                </a:cubicBezTo>
                <a:cubicBezTo>
                  <a:pt x="139" y="123"/>
                  <a:pt x="156" y="127"/>
                  <a:pt x="180" y="131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1" y="167"/>
                  <a:pt x="165" y="165"/>
                  <a:pt x="162" y="161"/>
                </a:cubicBezTo>
                <a:cubicBezTo>
                  <a:pt x="158" y="158"/>
                  <a:pt x="155" y="153"/>
                  <a:pt x="153" y="146"/>
                </a:cubicBezTo>
                <a:cubicBezTo>
                  <a:pt x="81" y="151"/>
                  <a:pt x="81" y="151"/>
                  <a:pt x="81" y="151"/>
                </a:cubicBezTo>
                <a:cubicBezTo>
                  <a:pt x="83" y="158"/>
                  <a:pt x="86" y="164"/>
                  <a:pt x="91" y="170"/>
                </a:cubicBezTo>
                <a:cubicBezTo>
                  <a:pt x="95" y="175"/>
                  <a:pt x="101" y="180"/>
                  <a:pt x="109" y="184"/>
                </a:cubicBezTo>
                <a:cubicBezTo>
                  <a:pt x="117" y="189"/>
                  <a:pt x="126" y="192"/>
                  <a:pt x="137" y="195"/>
                </a:cubicBezTo>
                <a:cubicBezTo>
                  <a:pt x="148" y="197"/>
                  <a:pt x="162" y="199"/>
                  <a:pt x="180" y="200"/>
                </a:cubicBezTo>
                <a:cubicBezTo>
                  <a:pt x="180" y="221"/>
                  <a:pt x="180" y="221"/>
                  <a:pt x="180" y="221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06" y="200"/>
                  <a:pt x="206" y="200"/>
                  <a:pt x="206" y="200"/>
                </a:cubicBezTo>
                <a:cubicBezTo>
                  <a:pt x="221" y="199"/>
                  <a:pt x="233" y="198"/>
                  <a:pt x="243" y="196"/>
                </a:cubicBezTo>
                <a:cubicBezTo>
                  <a:pt x="253" y="194"/>
                  <a:pt x="263" y="191"/>
                  <a:pt x="272" y="186"/>
                </a:cubicBezTo>
                <a:cubicBezTo>
                  <a:pt x="281" y="182"/>
                  <a:pt x="288" y="176"/>
                  <a:pt x="294" y="170"/>
                </a:cubicBezTo>
                <a:close/>
              </a:path>
            </a:pathLst>
          </a:custGeom>
          <a:solidFill>
            <a:srgbClr val="FDCF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13" name="Freeform 540"/>
          <p:cNvSpPr>
            <a:spLocks noEditPoints="1"/>
          </p:cNvSpPr>
          <p:nvPr/>
        </p:nvSpPr>
        <p:spPr bwMode="auto">
          <a:xfrm>
            <a:off x="8412163" y="4527551"/>
            <a:ext cx="533400" cy="500063"/>
          </a:xfrm>
          <a:custGeom>
            <a:avLst/>
            <a:gdLst>
              <a:gd name="T0" fmla="*/ 197 w 222"/>
              <a:gd name="T1" fmla="*/ 101 h 208"/>
              <a:gd name="T2" fmla="*/ 222 w 222"/>
              <a:gd name="T3" fmla="*/ 135 h 208"/>
              <a:gd name="T4" fmla="*/ 213 w 222"/>
              <a:gd name="T5" fmla="*/ 157 h 208"/>
              <a:gd name="T6" fmla="*/ 191 w 222"/>
              <a:gd name="T7" fmla="*/ 173 h 208"/>
              <a:gd name="T8" fmla="*/ 162 w 222"/>
              <a:gd name="T9" fmla="*/ 183 h 208"/>
              <a:gd name="T10" fmla="*/ 125 w 222"/>
              <a:gd name="T11" fmla="*/ 187 h 208"/>
              <a:gd name="T12" fmla="*/ 125 w 222"/>
              <a:gd name="T13" fmla="*/ 208 h 208"/>
              <a:gd name="T14" fmla="*/ 99 w 222"/>
              <a:gd name="T15" fmla="*/ 208 h 208"/>
              <a:gd name="T16" fmla="*/ 99 w 222"/>
              <a:gd name="T17" fmla="*/ 187 h 208"/>
              <a:gd name="T18" fmla="*/ 56 w 222"/>
              <a:gd name="T19" fmla="*/ 182 h 208"/>
              <a:gd name="T20" fmla="*/ 28 w 222"/>
              <a:gd name="T21" fmla="*/ 171 h 208"/>
              <a:gd name="T22" fmla="*/ 10 w 222"/>
              <a:gd name="T23" fmla="*/ 157 h 208"/>
              <a:gd name="T24" fmla="*/ 0 w 222"/>
              <a:gd name="T25" fmla="*/ 138 h 208"/>
              <a:gd name="T26" fmla="*/ 72 w 222"/>
              <a:gd name="T27" fmla="*/ 133 h 208"/>
              <a:gd name="T28" fmla="*/ 81 w 222"/>
              <a:gd name="T29" fmla="*/ 148 h 208"/>
              <a:gd name="T30" fmla="*/ 99 w 222"/>
              <a:gd name="T31" fmla="*/ 157 h 208"/>
              <a:gd name="T32" fmla="*/ 99 w 222"/>
              <a:gd name="T33" fmla="*/ 118 h 208"/>
              <a:gd name="T34" fmla="*/ 48 w 222"/>
              <a:gd name="T35" fmla="*/ 107 h 208"/>
              <a:gd name="T36" fmla="*/ 21 w 222"/>
              <a:gd name="T37" fmla="*/ 93 h 208"/>
              <a:gd name="T38" fmla="*/ 10 w 222"/>
              <a:gd name="T39" fmla="*/ 69 h 208"/>
              <a:gd name="T40" fmla="*/ 33 w 222"/>
              <a:gd name="T41" fmla="*/ 36 h 208"/>
              <a:gd name="T42" fmla="*/ 99 w 222"/>
              <a:gd name="T43" fmla="*/ 21 h 208"/>
              <a:gd name="T44" fmla="*/ 99 w 222"/>
              <a:gd name="T45" fmla="*/ 0 h 208"/>
              <a:gd name="T46" fmla="*/ 125 w 222"/>
              <a:gd name="T47" fmla="*/ 0 h 208"/>
              <a:gd name="T48" fmla="*/ 125 w 222"/>
              <a:gd name="T49" fmla="*/ 21 h 208"/>
              <a:gd name="T50" fmla="*/ 186 w 222"/>
              <a:gd name="T51" fmla="*/ 33 h 208"/>
              <a:gd name="T52" fmla="*/ 214 w 222"/>
              <a:gd name="T53" fmla="*/ 61 h 208"/>
              <a:gd name="T54" fmla="*/ 147 w 222"/>
              <a:gd name="T55" fmla="*/ 67 h 208"/>
              <a:gd name="T56" fmla="*/ 138 w 222"/>
              <a:gd name="T57" fmla="*/ 56 h 208"/>
              <a:gd name="T58" fmla="*/ 125 w 222"/>
              <a:gd name="T59" fmla="*/ 50 h 208"/>
              <a:gd name="T60" fmla="*/ 125 w 222"/>
              <a:gd name="T61" fmla="*/ 82 h 208"/>
              <a:gd name="T62" fmla="*/ 197 w 222"/>
              <a:gd name="T63" fmla="*/ 101 h 208"/>
              <a:gd name="T64" fmla="*/ 147 w 222"/>
              <a:gd name="T65" fmla="*/ 151 h 208"/>
              <a:gd name="T66" fmla="*/ 154 w 222"/>
              <a:gd name="T67" fmla="*/ 140 h 208"/>
              <a:gd name="T68" fmla="*/ 148 w 222"/>
              <a:gd name="T69" fmla="*/ 131 h 208"/>
              <a:gd name="T70" fmla="*/ 125 w 222"/>
              <a:gd name="T71" fmla="*/ 123 h 208"/>
              <a:gd name="T72" fmla="*/ 125 w 222"/>
              <a:gd name="T73" fmla="*/ 158 h 208"/>
              <a:gd name="T74" fmla="*/ 147 w 222"/>
              <a:gd name="T75" fmla="*/ 151 h 208"/>
              <a:gd name="T76" fmla="*/ 99 w 222"/>
              <a:gd name="T77" fmla="*/ 78 h 208"/>
              <a:gd name="T78" fmla="*/ 99 w 222"/>
              <a:gd name="T79" fmla="*/ 50 h 208"/>
              <a:gd name="T80" fmla="*/ 83 w 222"/>
              <a:gd name="T81" fmla="*/ 55 h 208"/>
              <a:gd name="T82" fmla="*/ 78 w 222"/>
              <a:gd name="T83" fmla="*/ 64 h 208"/>
              <a:gd name="T84" fmla="*/ 83 w 222"/>
              <a:gd name="T85" fmla="*/ 72 h 208"/>
              <a:gd name="T86" fmla="*/ 99 w 222"/>
              <a:gd name="T87" fmla="*/ 7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2" h="208">
                <a:moveTo>
                  <a:pt x="197" y="101"/>
                </a:moveTo>
                <a:cubicBezTo>
                  <a:pt x="214" y="110"/>
                  <a:pt x="222" y="121"/>
                  <a:pt x="222" y="135"/>
                </a:cubicBezTo>
                <a:cubicBezTo>
                  <a:pt x="222" y="143"/>
                  <a:pt x="219" y="150"/>
                  <a:pt x="213" y="157"/>
                </a:cubicBezTo>
                <a:cubicBezTo>
                  <a:pt x="207" y="163"/>
                  <a:pt x="200" y="169"/>
                  <a:pt x="191" y="173"/>
                </a:cubicBezTo>
                <a:cubicBezTo>
                  <a:pt x="182" y="178"/>
                  <a:pt x="172" y="181"/>
                  <a:pt x="162" y="183"/>
                </a:cubicBezTo>
                <a:cubicBezTo>
                  <a:pt x="152" y="185"/>
                  <a:pt x="140" y="186"/>
                  <a:pt x="125" y="187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81" y="186"/>
                  <a:pt x="67" y="184"/>
                  <a:pt x="56" y="182"/>
                </a:cubicBezTo>
                <a:cubicBezTo>
                  <a:pt x="45" y="179"/>
                  <a:pt x="36" y="176"/>
                  <a:pt x="28" y="171"/>
                </a:cubicBezTo>
                <a:cubicBezTo>
                  <a:pt x="20" y="167"/>
                  <a:pt x="14" y="162"/>
                  <a:pt x="10" y="157"/>
                </a:cubicBezTo>
                <a:cubicBezTo>
                  <a:pt x="5" y="151"/>
                  <a:pt x="2" y="145"/>
                  <a:pt x="0" y="138"/>
                </a:cubicBezTo>
                <a:cubicBezTo>
                  <a:pt x="72" y="133"/>
                  <a:pt x="72" y="133"/>
                  <a:pt x="72" y="133"/>
                </a:cubicBezTo>
                <a:cubicBezTo>
                  <a:pt x="74" y="140"/>
                  <a:pt x="77" y="145"/>
                  <a:pt x="81" y="148"/>
                </a:cubicBezTo>
                <a:cubicBezTo>
                  <a:pt x="84" y="152"/>
                  <a:pt x="90" y="154"/>
                  <a:pt x="99" y="157"/>
                </a:cubicBezTo>
                <a:cubicBezTo>
                  <a:pt x="99" y="118"/>
                  <a:pt x="99" y="118"/>
                  <a:pt x="99" y="118"/>
                </a:cubicBezTo>
                <a:cubicBezTo>
                  <a:pt x="75" y="114"/>
                  <a:pt x="58" y="110"/>
                  <a:pt x="48" y="107"/>
                </a:cubicBezTo>
                <a:cubicBezTo>
                  <a:pt x="37" y="104"/>
                  <a:pt x="29" y="100"/>
                  <a:pt x="21" y="93"/>
                </a:cubicBezTo>
                <a:cubicBezTo>
                  <a:pt x="14" y="86"/>
                  <a:pt x="10" y="78"/>
                  <a:pt x="10" y="69"/>
                </a:cubicBezTo>
                <a:cubicBezTo>
                  <a:pt x="10" y="56"/>
                  <a:pt x="18" y="45"/>
                  <a:pt x="33" y="36"/>
                </a:cubicBezTo>
                <a:cubicBezTo>
                  <a:pt x="47" y="27"/>
                  <a:pt x="69" y="22"/>
                  <a:pt x="99" y="21"/>
                </a:cubicBezTo>
                <a:cubicBezTo>
                  <a:pt x="99" y="0"/>
                  <a:pt x="99" y="0"/>
                  <a:pt x="99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21"/>
                  <a:pt x="125" y="21"/>
                  <a:pt x="125" y="21"/>
                </a:cubicBezTo>
                <a:cubicBezTo>
                  <a:pt x="152" y="22"/>
                  <a:pt x="172" y="26"/>
                  <a:pt x="186" y="33"/>
                </a:cubicBezTo>
                <a:cubicBezTo>
                  <a:pt x="200" y="40"/>
                  <a:pt x="209" y="49"/>
                  <a:pt x="214" y="61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4" y="62"/>
                  <a:pt x="141" y="58"/>
                  <a:pt x="138" y="56"/>
                </a:cubicBezTo>
                <a:cubicBezTo>
                  <a:pt x="136" y="54"/>
                  <a:pt x="131" y="52"/>
                  <a:pt x="125" y="50"/>
                </a:cubicBezTo>
                <a:cubicBezTo>
                  <a:pt x="125" y="82"/>
                  <a:pt x="125" y="82"/>
                  <a:pt x="125" y="82"/>
                </a:cubicBezTo>
                <a:cubicBezTo>
                  <a:pt x="161" y="88"/>
                  <a:pt x="185" y="94"/>
                  <a:pt x="197" y="101"/>
                </a:cubicBezTo>
                <a:close/>
                <a:moveTo>
                  <a:pt x="147" y="151"/>
                </a:moveTo>
                <a:cubicBezTo>
                  <a:pt x="152" y="148"/>
                  <a:pt x="154" y="144"/>
                  <a:pt x="154" y="140"/>
                </a:cubicBezTo>
                <a:cubicBezTo>
                  <a:pt x="154" y="137"/>
                  <a:pt x="152" y="134"/>
                  <a:pt x="148" y="131"/>
                </a:cubicBezTo>
                <a:cubicBezTo>
                  <a:pt x="144" y="128"/>
                  <a:pt x="137" y="125"/>
                  <a:pt x="125" y="123"/>
                </a:cubicBezTo>
                <a:cubicBezTo>
                  <a:pt x="125" y="158"/>
                  <a:pt x="125" y="158"/>
                  <a:pt x="125" y="158"/>
                </a:cubicBezTo>
                <a:cubicBezTo>
                  <a:pt x="135" y="157"/>
                  <a:pt x="142" y="154"/>
                  <a:pt x="147" y="151"/>
                </a:cubicBezTo>
                <a:close/>
                <a:moveTo>
                  <a:pt x="99" y="78"/>
                </a:moveTo>
                <a:cubicBezTo>
                  <a:pt x="99" y="50"/>
                  <a:pt x="99" y="50"/>
                  <a:pt x="99" y="50"/>
                </a:cubicBezTo>
                <a:cubicBezTo>
                  <a:pt x="91" y="51"/>
                  <a:pt x="86" y="53"/>
                  <a:pt x="83" y="55"/>
                </a:cubicBezTo>
                <a:cubicBezTo>
                  <a:pt x="80" y="58"/>
                  <a:pt x="78" y="60"/>
                  <a:pt x="78" y="64"/>
                </a:cubicBezTo>
                <a:cubicBezTo>
                  <a:pt x="78" y="67"/>
                  <a:pt x="80" y="70"/>
                  <a:pt x="83" y="72"/>
                </a:cubicBezTo>
                <a:cubicBezTo>
                  <a:pt x="86" y="74"/>
                  <a:pt x="91" y="76"/>
                  <a:pt x="99" y="78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14" name="Freeform 541"/>
          <p:cNvSpPr>
            <a:spLocks/>
          </p:cNvSpPr>
          <p:nvPr/>
        </p:nvSpPr>
        <p:spPr bwMode="auto">
          <a:xfrm>
            <a:off x="9007476" y="4991101"/>
            <a:ext cx="168275" cy="260350"/>
          </a:xfrm>
          <a:custGeom>
            <a:avLst/>
            <a:gdLst>
              <a:gd name="T0" fmla="*/ 0 w 70"/>
              <a:gd name="T1" fmla="*/ 42 h 108"/>
              <a:gd name="T2" fmla="*/ 0 w 70"/>
              <a:gd name="T3" fmla="*/ 108 h 108"/>
              <a:gd name="T4" fmla="*/ 70 w 70"/>
              <a:gd name="T5" fmla="*/ 67 h 108"/>
              <a:gd name="T6" fmla="*/ 70 w 70"/>
              <a:gd name="T7" fmla="*/ 0 h 108"/>
              <a:gd name="T8" fmla="*/ 0 w 70"/>
              <a:gd name="T9" fmla="*/ 42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108">
                <a:moveTo>
                  <a:pt x="0" y="42"/>
                </a:moveTo>
                <a:cubicBezTo>
                  <a:pt x="0" y="108"/>
                  <a:pt x="0" y="108"/>
                  <a:pt x="0" y="108"/>
                </a:cubicBezTo>
                <a:cubicBezTo>
                  <a:pt x="28" y="97"/>
                  <a:pt x="51" y="83"/>
                  <a:pt x="70" y="67"/>
                </a:cubicBezTo>
                <a:cubicBezTo>
                  <a:pt x="70" y="0"/>
                  <a:pt x="70" y="0"/>
                  <a:pt x="70" y="0"/>
                </a:cubicBezTo>
                <a:cubicBezTo>
                  <a:pt x="51" y="17"/>
                  <a:pt x="28" y="31"/>
                  <a:pt x="0" y="42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15" name="Freeform 542"/>
          <p:cNvSpPr>
            <a:spLocks/>
          </p:cNvSpPr>
          <p:nvPr/>
        </p:nvSpPr>
        <p:spPr bwMode="auto">
          <a:xfrm>
            <a:off x="8804276" y="5106988"/>
            <a:ext cx="165100" cy="196850"/>
          </a:xfrm>
          <a:custGeom>
            <a:avLst/>
            <a:gdLst>
              <a:gd name="T0" fmla="*/ 0 w 69"/>
              <a:gd name="T1" fmla="*/ 15 h 82"/>
              <a:gd name="T2" fmla="*/ 0 w 69"/>
              <a:gd name="T3" fmla="*/ 82 h 82"/>
              <a:gd name="T4" fmla="*/ 69 w 69"/>
              <a:gd name="T5" fmla="*/ 66 h 82"/>
              <a:gd name="T6" fmla="*/ 69 w 69"/>
              <a:gd name="T7" fmla="*/ 0 h 82"/>
              <a:gd name="T8" fmla="*/ 0 w 69"/>
              <a:gd name="T9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2">
                <a:moveTo>
                  <a:pt x="0" y="15"/>
                </a:moveTo>
                <a:cubicBezTo>
                  <a:pt x="0" y="82"/>
                  <a:pt x="0" y="82"/>
                  <a:pt x="0" y="82"/>
                </a:cubicBezTo>
                <a:cubicBezTo>
                  <a:pt x="25" y="79"/>
                  <a:pt x="48" y="73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48" y="7"/>
                  <a:pt x="25" y="12"/>
                  <a:pt x="0" y="15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16" name="Freeform 543"/>
          <p:cNvSpPr>
            <a:spLocks/>
          </p:cNvSpPr>
          <p:nvPr/>
        </p:nvSpPr>
        <p:spPr bwMode="auto">
          <a:xfrm>
            <a:off x="8393113" y="5108576"/>
            <a:ext cx="165100" cy="195263"/>
          </a:xfrm>
          <a:custGeom>
            <a:avLst/>
            <a:gdLst>
              <a:gd name="T0" fmla="*/ 0 w 69"/>
              <a:gd name="T1" fmla="*/ 0 h 81"/>
              <a:gd name="T2" fmla="*/ 0 w 69"/>
              <a:gd name="T3" fmla="*/ 66 h 81"/>
              <a:gd name="T4" fmla="*/ 69 w 69"/>
              <a:gd name="T5" fmla="*/ 81 h 81"/>
              <a:gd name="T6" fmla="*/ 69 w 69"/>
              <a:gd name="T7" fmla="*/ 15 h 81"/>
              <a:gd name="T8" fmla="*/ 0 w 69"/>
              <a:gd name="T9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1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22" y="73"/>
                  <a:pt x="45" y="78"/>
                  <a:pt x="69" y="81"/>
                </a:cubicBezTo>
                <a:cubicBezTo>
                  <a:pt x="69" y="15"/>
                  <a:pt x="69" y="15"/>
                  <a:pt x="69" y="15"/>
                </a:cubicBezTo>
                <a:cubicBezTo>
                  <a:pt x="45" y="12"/>
                  <a:pt x="22" y="7"/>
                  <a:pt x="0" y="0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17" name="Freeform 544"/>
          <p:cNvSpPr>
            <a:spLocks/>
          </p:cNvSpPr>
          <p:nvPr/>
        </p:nvSpPr>
        <p:spPr bwMode="auto">
          <a:xfrm>
            <a:off x="8599488" y="5148263"/>
            <a:ext cx="165100" cy="163513"/>
          </a:xfrm>
          <a:custGeom>
            <a:avLst/>
            <a:gdLst>
              <a:gd name="T0" fmla="*/ 33 w 69"/>
              <a:gd name="T1" fmla="*/ 2 h 68"/>
              <a:gd name="T2" fmla="*/ 0 w 69"/>
              <a:gd name="T3" fmla="*/ 0 h 68"/>
              <a:gd name="T4" fmla="*/ 0 w 69"/>
              <a:gd name="T5" fmla="*/ 67 h 68"/>
              <a:gd name="T6" fmla="*/ 33 w 69"/>
              <a:gd name="T7" fmla="*/ 68 h 68"/>
              <a:gd name="T8" fmla="*/ 69 w 69"/>
              <a:gd name="T9" fmla="*/ 67 h 68"/>
              <a:gd name="T10" fmla="*/ 69 w 69"/>
              <a:gd name="T11" fmla="*/ 0 h 68"/>
              <a:gd name="T12" fmla="*/ 33 w 69"/>
              <a:gd name="T13" fmla="*/ 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" h="68">
                <a:moveTo>
                  <a:pt x="33" y="2"/>
                </a:moveTo>
                <a:cubicBezTo>
                  <a:pt x="21" y="2"/>
                  <a:pt x="10" y="1"/>
                  <a:pt x="0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10" y="68"/>
                  <a:pt x="21" y="68"/>
                  <a:pt x="33" y="68"/>
                </a:cubicBezTo>
                <a:cubicBezTo>
                  <a:pt x="45" y="68"/>
                  <a:pt x="57" y="68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57" y="1"/>
                  <a:pt x="45" y="2"/>
                  <a:pt x="33" y="2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18" name="Freeform 545"/>
          <p:cNvSpPr>
            <a:spLocks/>
          </p:cNvSpPr>
          <p:nvPr/>
        </p:nvSpPr>
        <p:spPr bwMode="auto">
          <a:xfrm>
            <a:off x="8188326" y="4999038"/>
            <a:ext cx="165100" cy="254000"/>
          </a:xfrm>
          <a:custGeom>
            <a:avLst/>
            <a:gdLst>
              <a:gd name="T0" fmla="*/ 0 w 69"/>
              <a:gd name="T1" fmla="*/ 0 h 106"/>
              <a:gd name="T2" fmla="*/ 0 w 69"/>
              <a:gd name="T3" fmla="*/ 66 h 106"/>
              <a:gd name="T4" fmla="*/ 69 w 69"/>
              <a:gd name="T5" fmla="*/ 106 h 106"/>
              <a:gd name="T6" fmla="*/ 69 w 69"/>
              <a:gd name="T7" fmla="*/ 40 h 106"/>
              <a:gd name="T8" fmla="*/ 0 w 69"/>
              <a:gd name="T9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6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18" y="82"/>
                  <a:pt x="42" y="96"/>
                  <a:pt x="69" y="106"/>
                </a:cubicBezTo>
                <a:cubicBezTo>
                  <a:pt x="69" y="40"/>
                  <a:pt x="69" y="40"/>
                  <a:pt x="69" y="40"/>
                </a:cubicBezTo>
                <a:cubicBezTo>
                  <a:pt x="42" y="29"/>
                  <a:pt x="18" y="16"/>
                  <a:pt x="0" y="0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19" name="Freeform 546"/>
          <p:cNvSpPr>
            <a:spLocks/>
          </p:cNvSpPr>
          <p:nvPr/>
        </p:nvSpPr>
        <p:spPr bwMode="auto">
          <a:xfrm>
            <a:off x="8072438" y="4779963"/>
            <a:ext cx="74613" cy="338138"/>
          </a:xfrm>
          <a:custGeom>
            <a:avLst/>
            <a:gdLst>
              <a:gd name="T0" fmla="*/ 0 w 31"/>
              <a:gd name="T1" fmla="*/ 0 h 141"/>
              <a:gd name="T2" fmla="*/ 0 w 31"/>
              <a:gd name="T3" fmla="*/ 66 h 141"/>
              <a:gd name="T4" fmla="*/ 31 w 31"/>
              <a:gd name="T5" fmla="*/ 141 h 141"/>
              <a:gd name="T6" fmla="*/ 31 w 31"/>
              <a:gd name="T7" fmla="*/ 75 h 141"/>
              <a:gd name="T8" fmla="*/ 0 w 31"/>
              <a:gd name="T9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141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0" y="94"/>
                  <a:pt x="11" y="119"/>
                  <a:pt x="31" y="141"/>
                </a:cubicBezTo>
                <a:cubicBezTo>
                  <a:pt x="31" y="75"/>
                  <a:pt x="31" y="75"/>
                  <a:pt x="31" y="75"/>
                </a:cubicBezTo>
                <a:cubicBezTo>
                  <a:pt x="11" y="53"/>
                  <a:pt x="0" y="27"/>
                  <a:pt x="0" y="0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20" name="Freeform 547"/>
          <p:cNvSpPr>
            <a:spLocks/>
          </p:cNvSpPr>
          <p:nvPr/>
        </p:nvSpPr>
        <p:spPr bwMode="auto">
          <a:xfrm>
            <a:off x="9215438" y="4779963"/>
            <a:ext cx="69850" cy="331788"/>
          </a:xfrm>
          <a:custGeom>
            <a:avLst/>
            <a:gdLst>
              <a:gd name="T0" fmla="*/ 29 w 29"/>
              <a:gd name="T1" fmla="*/ 0 h 138"/>
              <a:gd name="T2" fmla="*/ 0 w 29"/>
              <a:gd name="T3" fmla="*/ 72 h 138"/>
              <a:gd name="T4" fmla="*/ 0 w 29"/>
              <a:gd name="T5" fmla="*/ 138 h 138"/>
              <a:gd name="T6" fmla="*/ 29 w 29"/>
              <a:gd name="T7" fmla="*/ 66 h 138"/>
              <a:gd name="T8" fmla="*/ 29 w 29"/>
              <a:gd name="T9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38">
                <a:moveTo>
                  <a:pt x="29" y="0"/>
                </a:moveTo>
                <a:cubicBezTo>
                  <a:pt x="29" y="26"/>
                  <a:pt x="18" y="50"/>
                  <a:pt x="0" y="72"/>
                </a:cubicBezTo>
                <a:cubicBezTo>
                  <a:pt x="0" y="138"/>
                  <a:pt x="0" y="138"/>
                  <a:pt x="0" y="138"/>
                </a:cubicBezTo>
                <a:cubicBezTo>
                  <a:pt x="18" y="117"/>
                  <a:pt x="29" y="92"/>
                  <a:pt x="29" y="66"/>
                </a:cubicBezTo>
                <a:lnTo>
                  <a:pt x="29" y="0"/>
                </a:ln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21" name="Freeform 548"/>
          <p:cNvSpPr>
            <a:spLocks/>
          </p:cNvSpPr>
          <p:nvPr/>
        </p:nvSpPr>
        <p:spPr bwMode="auto">
          <a:xfrm>
            <a:off x="8353426" y="5094288"/>
            <a:ext cx="39688" cy="173038"/>
          </a:xfrm>
          <a:custGeom>
            <a:avLst/>
            <a:gdLst>
              <a:gd name="T0" fmla="*/ 0 w 16"/>
              <a:gd name="T1" fmla="*/ 0 h 72"/>
              <a:gd name="T2" fmla="*/ 0 w 16"/>
              <a:gd name="T3" fmla="*/ 66 h 72"/>
              <a:gd name="T4" fmla="*/ 16 w 16"/>
              <a:gd name="T5" fmla="*/ 72 h 72"/>
              <a:gd name="T6" fmla="*/ 16 w 16"/>
              <a:gd name="T7" fmla="*/ 6 h 72"/>
              <a:gd name="T8" fmla="*/ 0 w 16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5" y="68"/>
                  <a:pt x="11" y="70"/>
                  <a:pt x="16" y="72"/>
                </a:cubicBezTo>
                <a:cubicBezTo>
                  <a:pt x="16" y="6"/>
                  <a:pt x="16" y="6"/>
                  <a:pt x="16" y="6"/>
                </a:cubicBezTo>
                <a:cubicBezTo>
                  <a:pt x="11" y="4"/>
                  <a:pt x="5" y="2"/>
                  <a:pt x="0" y="0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22" name="Freeform 549"/>
          <p:cNvSpPr>
            <a:spLocks/>
          </p:cNvSpPr>
          <p:nvPr/>
        </p:nvSpPr>
        <p:spPr bwMode="auto">
          <a:xfrm>
            <a:off x="9175751" y="4953001"/>
            <a:ext cx="39688" cy="200025"/>
          </a:xfrm>
          <a:custGeom>
            <a:avLst/>
            <a:gdLst>
              <a:gd name="T0" fmla="*/ 0 w 16"/>
              <a:gd name="T1" fmla="*/ 16 h 83"/>
              <a:gd name="T2" fmla="*/ 0 w 16"/>
              <a:gd name="T3" fmla="*/ 83 h 83"/>
              <a:gd name="T4" fmla="*/ 16 w 16"/>
              <a:gd name="T5" fmla="*/ 66 h 83"/>
              <a:gd name="T6" fmla="*/ 16 w 16"/>
              <a:gd name="T7" fmla="*/ 0 h 83"/>
              <a:gd name="T8" fmla="*/ 0 w 16"/>
              <a:gd name="T9" fmla="*/ 1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3">
                <a:moveTo>
                  <a:pt x="0" y="16"/>
                </a:moveTo>
                <a:cubicBezTo>
                  <a:pt x="0" y="83"/>
                  <a:pt x="0" y="83"/>
                  <a:pt x="0" y="83"/>
                </a:cubicBezTo>
                <a:cubicBezTo>
                  <a:pt x="6" y="77"/>
                  <a:pt x="11" y="72"/>
                  <a:pt x="16" y="66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5"/>
                  <a:pt x="6" y="11"/>
                  <a:pt x="0" y="16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23" name="Freeform 550"/>
          <p:cNvSpPr>
            <a:spLocks/>
          </p:cNvSpPr>
          <p:nvPr/>
        </p:nvSpPr>
        <p:spPr bwMode="auto">
          <a:xfrm>
            <a:off x="8969376" y="5092701"/>
            <a:ext cx="38100" cy="173038"/>
          </a:xfrm>
          <a:custGeom>
            <a:avLst/>
            <a:gdLst>
              <a:gd name="T0" fmla="*/ 0 w 16"/>
              <a:gd name="T1" fmla="*/ 6 h 72"/>
              <a:gd name="T2" fmla="*/ 0 w 16"/>
              <a:gd name="T3" fmla="*/ 72 h 72"/>
              <a:gd name="T4" fmla="*/ 16 w 16"/>
              <a:gd name="T5" fmla="*/ 66 h 72"/>
              <a:gd name="T6" fmla="*/ 16 w 16"/>
              <a:gd name="T7" fmla="*/ 0 h 72"/>
              <a:gd name="T8" fmla="*/ 0 w 16"/>
              <a:gd name="T9" fmla="*/ 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2">
                <a:moveTo>
                  <a:pt x="0" y="6"/>
                </a:moveTo>
                <a:cubicBezTo>
                  <a:pt x="0" y="72"/>
                  <a:pt x="0" y="72"/>
                  <a:pt x="0" y="72"/>
                </a:cubicBezTo>
                <a:cubicBezTo>
                  <a:pt x="6" y="70"/>
                  <a:pt x="11" y="68"/>
                  <a:pt x="16" y="66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2"/>
                  <a:pt x="6" y="4"/>
                  <a:pt x="0" y="6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24" name="Freeform 551"/>
          <p:cNvSpPr>
            <a:spLocks/>
          </p:cNvSpPr>
          <p:nvPr/>
        </p:nvSpPr>
        <p:spPr bwMode="auto">
          <a:xfrm>
            <a:off x="8147051" y="4960938"/>
            <a:ext cx="41275" cy="196850"/>
          </a:xfrm>
          <a:custGeom>
            <a:avLst/>
            <a:gdLst>
              <a:gd name="T0" fmla="*/ 0 w 17"/>
              <a:gd name="T1" fmla="*/ 0 h 82"/>
              <a:gd name="T2" fmla="*/ 0 w 17"/>
              <a:gd name="T3" fmla="*/ 66 h 82"/>
              <a:gd name="T4" fmla="*/ 17 w 17"/>
              <a:gd name="T5" fmla="*/ 82 h 82"/>
              <a:gd name="T6" fmla="*/ 17 w 17"/>
              <a:gd name="T7" fmla="*/ 16 h 82"/>
              <a:gd name="T8" fmla="*/ 0 w 17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8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5" y="72"/>
                  <a:pt x="11" y="77"/>
                  <a:pt x="17" y="82"/>
                </a:cubicBezTo>
                <a:cubicBezTo>
                  <a:pt x="17" y="16"/>
                  <a:pt x="17" y="16"/>
                  <a:pt x="17" y="16"/>
                </a:cubicBezTo>
                <a:cubicBezTo>
                  <a:pt x="11" y="11"/>
                  <a:pt x="5" y="5"/>
                  <a:pt x="0" y="0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25" name="Freeform 552"/>
          <p:cNvSpPr>
            <a:spLocks/>
          </p:cNvSpPr>
          <p:nvPr/>
        </p:nvSpPr>
        <p:spPr bwMode="auto">
          <a:xfrm>
            <a:off x="8764588" y="5143501"/>
            <a:ext cx="39688" cy="165100"/>
          </a:xfrm>
          <a:custGeom>
            <a:avLst/>
            <a:gdLst>
              <a:gd name="T0" fmla="*/ 0 w 16"/>
              <a:gd name="T1" fmla="*/ 2 h 69"/>
              <a:gd name="T2" fmla="*/ 0 w 16"/>
              <a:gd name="T3" fmla="*/ 69 h 69"/>
              <a:gd name="T4" fmla="*/ 16 w 16"/>
              <a:gd name="T5" fmla="*/ 67 h 69"/>
              <a:gd name="T6" fmla="*/ 16 w 16"/>
              <a:gd name="T7" fmla="*/ 0 h 69"/>
              <a:gd name="T8" fmla="*/ 0 w 16"/>
              <a:gd name="T9" fmla="*/ 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9">
                <a:moveTo>
                  <a:pt x="0" y="2"/>
                </a:moveTo>
                <a:cubicBezTo>
                  <a:pt x="0" y="69"/>
                  <a:pt x="0" y="69"/>
                  <a:pt x="0" y="69"/>
                </a:cubicBezTo>
                <a:cubicBezTo>
                  <a:pt x="5" y="68"/>
                  <a:pt x="11" y="68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1"/>
                  <a:pt x="5" y="2"/>
                  <a:pt x="0" y="2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26" name="Freeform 553"/>
          <p:cNvSpPr>
            <a:spLocks/>
          </p:cNvSpPr>
          <p:nvPr/>
        </p:nvSpPr>
        <p:spPr bwMode="auto">
          <a:xfrm>
            <a:off x="8558213" y="5145088"/>
            <a:ext cx="41275" cy="163513"/>
          </a:xfrm>
          <a:custGeom>
            <a:avLst/>
            <a:gdLst>
              <a:gd name="T0" fmla="*/ 0 w 17"/>
              <a:gd name="T1" fmla="*/ 0 h 68"/>
              <a:gd name="T2" fmla="*/ 0 w 17"/>
              <a:gd name="T3" fmla="*/ 66 h 68"/>
              <a:gd name="T4" fmla="*/ 17 w 17"/>
              <a:gd name="T5" fmla="*/ 68 h 68"/>
              <a:gd name="T6" fmla="*/ 17 w 17"/>
              <a:gd name="T7" fmla="*/ 1 h 68"/>
              <a:gd name="T8" fmla="*/ 0 w 17"/>
              <a:gd name="T9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68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6" y="67"/>
                  <a:pt x="11" y="68"/>
                  <a:pt x="17" y="68"/>
                </a:cubicBezTo>
                <a:cubicBezTo>
                  <a:pt x="17" y="1"/>
                  <a:pt x="17" y="1"/>
                  <a:pt x="17" y="1"/>
                </a:cubicBezTo>
                <a:cubicBezTo>
                  <a:pt x="11" y="1"/>
                  <a:pt x="6" y="0"/>
                  <a:pt x="0" y="0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27" name="Freeform 554"/>
          <p:cNvSpPr>
            <a:spLocks noEditPoints="1"/>
          </p:cNvSpPr>
          <p:nvPr/>
        </p:nvSpPr>
        <p:spPr bwMode="auto">
          <a:xfrm>
            <a:off x="8135938" y="4135438"/>
            <a:ext cx="1211263" cy="746125"/>
          </a:xfrm>
          <a:custGeom>
            <a:avLst/>
            <a:gdLst>
              <a:gd name="T0" fmla="*/ 252 w 504"/>
              <a:gd name="T1" fmla="*/ 0 h 310"/>
              <a:gd name="T2" fmla="*/ 504 w 504"/>
              <a:gd name="T3" fmla="*/ 155 h 310"/>
              <a:gd name="T4" fmla="*/ 252 w 504"/>
              <a:gd name="T5" fmla="*/ 310 h 310"/>
              <a:gd name="T6" fmla="*/ 0 w 504"/>
              <a:gd name="T7" fmla="*/ 155 h 310"/>
              <a:gd name="T8" fmla="*/ 252 w 504"/>
              <a:gd name="T9" fmla="*/ 0 h 310"/>
              <a:gd name="T10" fmla="*/ 252 w 504"/>
              <a:gd name="T11" fmla="*/ 273 h 310"/>
              <a:gd name="T12" fmla="*/ 444 w 504"/>
              <a:gd name="T13" fmla="*/ 155 h 310"/>
              <a:gd name="T14" fmla="*/ 252 w 504"/>
              <a:gd name="T15" fmla="*/ 37 h 310"/>
              <a:gd name="T16" fmla="*/ 60 w 504"/>
              <a:gd name="T17" fmla="*/ 155 h 310"/>
              <a:gd name="T18" fmla="*/ 252 w 504"/>
              <a:gd name="T19" fmla="*/ 273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4" h="310">
                <a:moveTo>
                  <a:pt x="252" y="0"/>
                </a:moveTo>
                <a:cubicBezTo>
                  <a:pt x="391" y="0"/>
                  <a:pt x="504" y="69"/>
                  <a:pt x="504" y="155"/>
                </a:cubicBezTo>
                <a:cubicBezTo>
                  <a:pt x="504" y="241"/>
                  <a:pt x="391" y="310"/>
                  <a:pt x="252" y="310"/>
                </a:cubicBezTo>
                <a:cubicBezTo>
                  <a:pt x="113" y="310"/>
                  <a:pt x="0" y="241"/>
                  <a:pt x="0" y="155"/>
                </a:cubicBezTo>
                <a:cubicBezTo>
                  <a:pt x="0" y="69"/>
                  <a:pt x="113" y="0"/>
                  <a:pt x="252" y="0"/>
                </a:cubicBezTo>
                <a:close/>
                <a:moveTo>
                  <a:pt x="252" y="273"/>
                </a:moveTo>
                <a:cubicBezTo>
                  <a:pt x="358" y="273"/>
                  <a:pt x="444" y="220"/>
                  <a:pt x="444" y="155"/>
                </a:cubicBezTo>
                <a:cubicBezTo>
                  <a:pt x="444" y="90"/>
                  <a:pt x="358" y="37"/>
                  <a:pt x="252" y="37"/>
                </a:cubicBezTo>
                <a:cubicBezTo>
                  <a:pt x="146" y="37"/>
                  <a:pt x="60" y="90"/>
                  <a:pt x="60" y="155"/>
                </a:cubicBezTo>
                <a:cubicBezTo>
                  <a:pt x="60" y="220"/>
                  <a:pt x="146" y="273"/>
                  <a:pt x="252" y="273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28" name="Freeform 555"/>
          <p:cNvSpPr>
            <a:spLocks noEditPoints="1"/>
          </p:cNvSpPr>
          <p:nvPr/>
        </p:nvSpPr>
        <p:spPr bwMode="auto">
          <a:xfrm>
            <a:off x="8661401" y="4375151"/>
            <a:ext cx="182563" cy="260350"/>
          </a:xfrm>
          <a:custGeom>
            <a:avLst/>
            <a:gdLst>
              <a:gd name="T0" fmla="*/ 5 w 76"/>
              <a:gd name="T1" fmla="*/ 6 h 108"/>
              <a:gd name="T2" fmla="*/ 21 w 76"/>
              <a:gd name="T3" fmla="*/ 0 h 108"/>
              <a:gd name="T4" fmla="*/ 21 w 76"/>
              <a:gd name="T5" fmla="*/ 28 h 108"/>
              <a:gd name="T6" fmla="*/ 5 w 76"/>
              <a:gd name="T7" fmla="*/ 22 h 108"/>
              <a:gd name="T8" fmla="*/ 0 w 76"/>
              <a:gd name="T9" fmla="*/ 14 h 108"/>
              <a:gd name="T10" fmla="*/ 5 w 76"/>
              <a:gd name="T11" fmla="*/ 6 h 108"/>
              <a:gd name="T12" fmla="*/ 47 w 76"/>
              <a:gd name="T13" fmla="*/ 108 h 108"/>
              <a:gd name="T14" fmla="*/ 69 w 76"/>
              <a:gd name="T15" fmla="*/ 101 h 108"/>
              <a:gd name="T16" fmla="*/ 76 w 76"/>
              <a:gd name="T17" fmla="*/ 91 h 108"/>
              <a:gd name="T18" fmla="*/ 70 w 76"/>
              <a:gd name="T19" fmla="*/ 81 h 108"/>
              <a:gd name="T20" fmla="*/ 47 w 76"/>
              <a:gd name="T21" fmla="*/ 73 h 108"/>
              <a:gd name="T22" fmla="*/ 47 w 76"/>
              <a:gd name="T23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6" h="108">
                <a:moveTo>
                  <a:pt x="5" y="6"/>
                </a:moveTo>
                <a:cubicBezTo>
                  <a:pt x="8" y="3"/>
                  <a:pt x="13" y="1"/>
                  <a:pt x="21" y="0"/>
                </a:cubicBezTo>
                <a:cubicBezTo>
                  <a:pt x="21" y="28"/>
                  <a:pt x="21" y="28"/>
                  <a:pt x="21" y="28"/>
                </a:cubicBezTo>
                <a:cubicBezTo>
                  <a:pt x="13" y="27"/>
                  <a:pt x="8" y="25"/>
                  <a:pt x="5" y="22"/>
                </a:cubicBezTo>
                <a:cubicBezTo>
                  <a:pt x="2" y="20"/>
                  <a:pt x="0" y="17"/>
                  <a:pt x="0" y="14"/>
                </a:cubicBezTo>
                <a:cubicBezTo>
                  <a:pt x="0" y="11"/>
                  <a:pt x="2" y="8"/>
                  <a:pt x="5" y="6"/>
                </a:cubicBezTo>
                <a:close/>
                <a:moveTo>
                  <a:pt x="47" y="108"/>
                </a:moveTo>
                <a:cubicBezTo>
                  <a:pt x="57" y="107"/>
                  <a:pt x="65" y="105"/>
                  <a:pt x="69" y="101"/>
                </a:cubicBezTo>
                <a:cubicBezTo>
                  <a:pt x="74" y="98"/>
                  <a:pt x="76" y="95"/>
                  <a:pt x="76" y="91"/>
                </a:cubicBezTo>
                <a:cubicBezTo>
                  <a:pt x="76" y="87"/>
                  <a:pt x="74" y="84"/>
                  <a:pt x="70" y="81"/>
                </a:cubicBezTo>
                <a:cubicBezTo>
                  <a:pt x="66" y="78"/>
                  <a:pt x="59" y="75"/>
                  <a:pt x="47" y="73"/>
                </a:cubicBezTo>
                <a:lnTo>
                  <a:pt x="47" y="108"/>
                </a:lnTo>
                <a:close/>
              </a:path>
            </a:pathLst>
          </a:custGeom>
          <a:solidFill>
            <a:srgbClr val="FDCF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29" name="Freeform 556"/>
          <p:cNvSpPr>
            <a:spLocks noEditPoints="1"/>
          </p:cNvSpPr>
          <p:nvPr/>
        </p:nvSpPr>
        <p:spPr bwMode="auto">
          <a:xfrm>
            <a:off x="8278813" y="4224338"/>
            <a:ext cx="923925" cy="566738"/>
          </a:xfrm>
          <a:custGeom>
            <a:avLst/>
            <a:gdLst>
              <a:gd name="T0" fmla="*/ 192 w 384"/>
              <a:gd name="T1" fmla="*/ 0 h 236"/>
              <a:gd name="T2" fmla="*/ 384 w 384"/>
              <a:gd name="T3" fmla="*/ 118 h 236"/>
              <a:gd name="T4" fmla="*/ 192 w 384"/>
              <a:gd name="T5" fmla="*/ 236 h 236"/>
              <a:gd name="T6" fmla="*/ 0 w 384"/>
              <a:gd name="T7" fmla="*/ 118 h 236"/>
              <a:gd name="T8" fmla="*/ 192 w 384"/>
              <a:gd name="T9" fmla="*/ 0 h 236"/>
              <a:gd name="T10" fmla="*/ 294 w 384"/>
              <a:gd name="T11" fmla="*/ 170 h 236"/>
              <a:gd name="T12" fmla="*/ 303 w 384"/>
              <a:gd name="T13" fmla="*/ 148 h 236"/>
              <a:gd name="T14" fmla="*/ 279 w 384"/>
              <a:gd name="T15" fmla="*/ 114 h 236"/>
              <a:gd name="T16" fmla="*/ 206 w 384"/>
              <a:gd name="T17" fmla="*/ 95 h 236"/>
              <a:gd name="T18" fmla="*/ 206 w 384"/>
              <a:gd name="T19" fmla="*/ 63 h 236"/>
              <a:gd name="T20" fmla="*/ 219 w 384"/>
              <a:gd name="T21" fmla="*/ 70 h 236"/>
              <a:gd name="T22" fmla="*/ 228 w 384"/>
              <a:gd name="T23" fmla="*/ 80 h 236"/>
              <a:gd name="T24" fmla="*/ 295 w 384"/>
              <a:gd name="T25" fmla="*/ 74 h 236"/>
              <a:gd name="T26" fmla="*/ 267 w 384"/>
              <a:gd name="T27" fmla="*/ 46 h 236"/>
              <a:gd name="T28" fmla="*/ 206 w 384"/>
              <a:gd name="T29" fmla="*/ 35 h 236"/>
              <a:gd name="T30" fmla="*/ 206 w 384"/>
              <a:gd name="T31" fmla="*/ 13 h 236"/>
              <a:gd name="T32" fmla="*/ 180 w 384"/>
              <a:gd name="T33" fmla="*/ 13 h 236"/>
              <a:gd name="T34" fmla="*/ 180 w 384"/>
              <a:gd name="T35" fmla="*/ 35 h 236"/>
              <a:gd name="T36" fmla="*/ 114 w 384"/>
              <a:gd name="T37" fmla="*/ 49 h 236"/>
              <a:gd name="T38" fmla="*/ 91 w 384"/>
              <a:gd name="T39" fmla="*/ 82 h 236"/>
              <a:gd name="T40" fmla="*/ 102 w 384"/>
              <a:gd name="T41" fmla="*/ 106 h 236"/>
              <a:gd name="T42" fmla="*/ 129 w 384"/>
              <a:gd name="T43" fmla="*/ 121 h 236"/>
              <a:gd name="T44" fmla="*/ 180 w 384"/>
              <a:gd name="T45" fmla="*/ 131 h 236"/>
              <a:gd name="T46" fmla="*/ 180 w 384"/>
              <a:gd name="T47" fmla="*/ 170 h 236"/>
              <a:gd name="T48" fmla="*/ 162 w 384"/>
              <a:gd name="T49" fmla="*/ 162 h 236"/>
              <a:gd name="T50" fmla="*/ 153 w 384"/>
              <a:gd name="T51" fmla="*/ 146 h 236"/>
              <a:gd name="T52" fmla="*/ 81 w 384"/>
              <a:gd name="T53" fmla="*/ 151 h 236"/>
              <a:gd name="T54" fmla="*/ 91 w 384"/>
              <a:gd name="T55" fmla="*/ 170 h 236"/>
              <a:gd name="T56" fmla="*/ 109 w 384"/>
              <a:gd name="T57" fmla="*/ 184 h 236"/>
              <a:gd name="T58" fmla="*/ 137 w 384"/>
              <a:gd name="T59" fmla="*/ 195 h 236"/>
              <a:gd name="T60" fmla="*/ 180 w 384"/>
              <a:gd name="T61" fmla="*/ 200 h 236"/>
              <a:gd name="T62" fmla="*/ 180 w 384"/>
              <a:gd name="T63" fmla="*/ 221 h 236"/>
              <a:gd name="T64" fmla="*/ 206 w 384"/>
              <a:gd name="T65" fmla="*/ 221 h 236"/>
              <a:gd name="T66" fmla="*/ 206 w 384"/>
              <a:gd name="T67" fmla="*/ 200 h 236"/>
              <a:gd name="T68" fmla="*/ 243 w 384"/>
              <a:gd name="T69" fmla="*/ 196 h 236"/>
              <a:gd name="T70" fmla="*/ 272 w 384"/>
              <a:gd name="T71" fmla="*/ 187 h 236"/>
              <a:gd name="T72" fmla="*/ 294 w 384"/>
              <a:gd name="T73" fmla="*/ 17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4" h="236">
                <a:moveTo>
                  <a:pt x="192" y="0"/>
                </a:moveTo>
                <a:cubicBezTo>
                  <a:pt x="298" y="0"/>
                  <a:pt x="384" y="53"/>
                  <a:pt x="384" y="118"/>
                </a:cubicBezTo>
                <a:cubicBezTo>
                  <a:pt x="384" y="183"/>
                  <a:pt x="298" y="236"/>
                  <a:pt x="192" y="236"/>
                </a:cubicBezTo>
                <a:cubicBezTo>
                  <a:pt x="86" y="236"/>
                  <a:pt x="0" y="183"/>
                  <a:pt x="0" y="118"/>
                </a:cubicBezTo>
                <a:cubicBezTo>
                  <a:pt x="0" y="53"/>
                  <a:pt x="86" y="0"/>
                  <a:pt x="192" y="0"/>
                </a:cubicBezTo>
                <a:close/>
                <a:moveTo>
                  <a:pt x="294" y="170"/>
                </a:moveTo>
                <a:cubicBezTo>
                  <a:pt x="300" y="163"/>
                  <a:pt x="303" y="156"/>
                  <a:pt x="303" y="148"/>
                </a:cubicBezTo>
                <a:cubicBezTo>
                  <a:pt x="303" y="134"/>
                  <a:pt x="295" y="123"/>
                  <a:pt x="279" y="114"/>
                </a:cubicBezTo>
                <a:cubicBezTo>
                  <a:pt x="266" y="107"/>
                  <a:pt x="242" y="101"/>
                  <a:pt x="206" y="95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12" y="65"/>
                  <a:pt x="217" y="68"/>
                  <a:pt x="219" y="70"/>
                </a:cubicBezTo>
                <a:cubicBezTo>
                  <a:pt x="222" y="72"/>
                  <a:pt x="225" y="75"/>
                  <a:pt x="228" y="80"/>
                </a:cubicBezTo>
                <a:cubicBezTo>
                  <a:pt x="295" y="74"/>
                  <a:pt x="295" y="74"/>
                  <a:pt x="295" y="74"/>
                </a:cubicBezTo>
                <a:cubicBezTo>
                  <a:pt x="291" y="62"/>
                  <a:pt x="281" y="53"/>
                  <a:pt x="267" y="46"/>
                </a:cubicBezTo>
                <a:cubicBezTo>
                  <a:pt x="253" y="39"/>
                  <a:pt x="233" y="36"/>
                  <a:pt x="206" y="35"/>
                </a:cubicBezTo>
                <a:cubicBezTo>
                  <a:pt x="206" y="13"/>
                  <a:pt x="206" y="13"/>
                  <a:pt x="206" y="13"/>
                </a:cubicBezTo>
                <a:cubicBezTo>
                  <a:pt x="180" y="13"/>
                  <a:pt x="180" y="13"/>
                  <a:pt x="180" y="13"/>
                </a:cubicBezTo>
                <a:cubicBezTo>
                  <a:pt x="180" y="35"/>
                  <a:pt x="180" y="35"/>
                  <a:pt x="180" y="35"/>
                </a:cubicBezTo>
                <a:cubicBezTo>
                  <a:pt x="151" y="35"/>
                  <a:pt x="128" y="40"/>
                  <a:pt x="114" y="49"/>
                </a:cubicBezTo>
                <a:cubicBezTo>
                  <a:pt x="99" y="58"/>
                  <a:pt x="91" y="69"/>
                  <a:pt x="91" y="82"/>
                </a:cubicBezTo>
                <a:cubicBezTo>
                  <a:pt x="91" y="91"/>
                  <a:pt x="95" y="99"/>
                  <a:pt x="102" y="106"/>
                </a:cubicBezTo>
                <a:cubicBezTo>
                  <a:pt x="110" y="113"/>
                  <a:pt x="119" y="118"/>
                  <a:pt x="129" y="121"/>
                </a:cubicBezTo>
                <a:cubicBezTo>
                  <a:pt x="139" y="124"/>
                  <a:pt x="156" y="127"/>
                  <a:pt x="180" y="131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1" y="168"/>
                  <a:pt x="165" y="165"/>
                  <a:pt x="162" y="162"/>
                </a:cubicBezTo>
                <a:cubicBezTo>
                  <a:pt x="158" y="158"/>
                  <a:pt x="155" y="153"/>
                  <a:pt x="153" y="146"/>
                </a:cubicBezTo>
                <a:cubicBezTo>
                  <a:pt x="81" y="151"/>
                  <a:pt x="81" y="151"/>
                  <a:pt x="81" y="151"/>
                </a:cubicBezTo>
                <a:cubicBezTo>
                  <a:pt x="83" y="158"/>
                  <a:pt x="86" y="165"/>
                  <a:pt x="91" y="170"/>
                </a:cubicBezTo>
                <a:cubicBezTo>
                  <a:pt x="95" y="175"/>
                  <a:pt x="101" y="180"/>
                  <a:pt x="109" y="184"/>
                </a:cubicBezTo>
                <a:cubicBezTo>
                  <a:pt x="117" y="189"/>
                  <a:pt x="126" y="192"/>
                  <a:pt x="137" y="195"/>
                </a:cubicBezTo>
                <a:cubicBezTo>
                  <a:pt x="148" y="197"/>
                  <a:pt x="162" y="199"/>
                  <a:pt x="180" y="200"/>
                </a:cubicBezTo>
                <a:cubicBezTo>
                  <a:pt x="180" y="221"/>
                  <a:pt x="180" y="221"/>
                  <a:pt x="180" y="221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06" y="200"/>
                  <a:pt x="206" y="200"/>
                  <a:pt x="206" y="200"/>
                </a:cubicBezTo>
                <a:cubicBezTo>
                  <a:pt x="221" y="200"/>
                  <a:pt x="233" y="198"/>
                  <a:pt x="243" y="196"/>
                </a:cubicBezTo>
                <a:cubicBezTo>
                  <a:pt x="253" y="194"/>
                  <a:pt x="263" y="191"/>
                  <a:pt x="272" y="187"/>
                </a:cubicBezTo>
                <a:cubicBezTo>
                  <a:pt x="281" y="182"/>
                  <a:pt x="288" y="177"/>
                  <a:pt x="294" y="170"/>
                </a:cubicBezTo>
                <a:close/>
              </a:path>
            </a:pathLst>
          </a:custGeom>
          <a:solidFill>
            <a:srgbClr val="FDCF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30" name="Freeform 557"/>
          <p:cNvSpPr>
            <a:spLocks noEditPoints="1"/>
          </p:cNvSpPr>
          <p:nvPr/>
        </p:nvSpPr>
        <p:spPr bwMode="auto">
          <a:xfrm>
            <a:off x="8474076" y="4256088"/>
            <a:ext cx="533400" cy="500063"/>
          </a:xfrm>
          <a:custGeom>
            <a:avLst/>
            <a:gdLst>
              <a:gd name="T0" fmla="*/ 198 w 222"/>
              <a:gd name="T1" fmla="*/ 101 h 208"/>
              <a:gd name="T2" fmla="*/ 222 w 222"/>
              <a:gd name="T3" fmla="*/ 135 h 208"/>
              <a:gd name="T4" fmla="*/ 213 w 222"/>
              <a:gd name="T5" fmla="*/ 157 h 208"/>
              <a:gd name="T6" fmla="*/ 191 w 222"/>
              <a:gd name="T7" fmla="*/ 174 h 208"/>
              <a:gd name="T8" fmla="*/ 162 w 222"/>
              <a:gd name="T9" fmla="*/ 183 h 208"/>
              <a:gd name="T10" fmla="*/ 125 w 222"/>
              <a:gd name="T11" fmla="*/ 187 h 208"/>
              <a:gd name="T12" fmla="*/ 125 w 222"/>
              <a:gd name="T13" fmla="*/ 208 h 208"/>
              <a:gd name="T14" fmla="*/ 99 w 222"/>
              <a:gd name="T15" fmla="*/ 208 h 208"/>
              <a:gd name="T16" fmla="*/ 99 w 222"/>
              <a:gd name="T17" fmla="*/ 187 h 208"/>
              <a:gd name="T18" fmla="*/ 56 w 222"/>
              <a:gd name="T19" fmla="*/ 182 h 208"/>
              <a:gd name="T20" fmla="*/ 28 w 222"/>
              <a:gd name="T21" fmla="*/ 171 h 208"/>
              <a:gd name="T22" fmla="*/ 10 w 222"/>
              <a:gd name="T23" fmla="*/ 157 h 208"/>
              <a:gd name="T24" fmla="*/ 0 w 222"/>
              <a:gd name="T25" fmla="*/ 138 h 208"/>
              <a:gd name="T26" fmla="*/ 72 w 222"/>
              <a:gd name="T27" fmla="*/ 133 h 208"/>
              <a:gd name="T28" fmla="*/ 81 w 222"/>
              <a:gd name="T29" fmla="*/ 149 h 208"/>
              <a:gd name="T30" fmla="*/ 99 w 222"/>
              <a:gd name="T31" fmla="*/ 157 h 208"/>
              <a:gd name="T32" fmla="*/ 99 w 222"/>
              <a:gd name="T33" fmla="*/ 118 h 208"/>
              <a:gd name="T34" fmla="*/ 48 w 222"/>
              <a:gd name="T35" fmla="*/ 108 h 208"/>
              <a:gd name="T36" fmla="*/ 21 w 222"/>
              <a:gd name="T37" fmla="*/ 93 h 208"/>
              <a:gd name="T38" fmla="*/ 10 w 222"/>
              <a:gd name="T39" fmla="*/ 69 h 208"/>
              <a:gd name="T40" fmla="*/ 33 w 222"/>
              <a:gd name="T41" fmla="*/ 36 h 208"/>
              <a:gd name="T42" fmla="*/ 99 w 222"/>
              <a:gd name="T43" fmla="*/ 22 h 208"/>
              <a:gd name="T44" fmla="*/ 99 w 222"/>
              <a:gd name="T45" fmla="*/ 0 h 208"/>
              <a:gd name="T46" fmla="*/ 125 w 222"/>
              <a:gd name="T47" fmla="*/ 0 h 208"/>
              <a:gd name="T48" fmla="*/ 125 w 222"/>
              <a:gd name="T49" fmla="*/ 22 h 208"/>
              <a:gd name="T50" fmla="*/ 186 w 222"/>
              <a:gd name="T51" fmla="*/ 33 h 208"/>
              <a:gd name="T52" fmla="*/ 214 w 222"/>
              <a:gd name="T53" fmla="*/ 61 h 208"/>
              <a:gd name="T54" fmla="*/ 147 w 222"/>
              <a:gd name="T55" fmla="*/ 67 h 208"/>
              <a:gd name="T56" fmla="*/ 138 w 222"/>
              <a:gd name="T57" fmla="*/ 57 h 208"/>
              <a:gd name="T58" fmla="*/ 125 w 222"/>
              <a:gd name="T59" fmla="*/ 50 h 208"/>
              <a:gd name="T60" fmla="*/ 125 w 222"/>
              <a:gd name="T61" fmla="*/ 82 h 208"/>
              <a:gd name="T62" fmla="*/ 198 w 222"/>
              <a:gd name="T63" fmla="*/ 101 h 208"/>
              <a:gd name="T64" fmla="*/ 147 w 222"/>
              <a:gd name="T65" fmla="*/ 151 h 208"/>
              <a:gd name="T66" fmla="*/ 154 w 222"/>
              <a:gd name="T67" fmla="*/ 141 h 208"/>
              <a:gd name="T68" fmla="*/ 148 w 222"/>
              <a:gd name="T69" fmla="*/ 131 h 208"/>
              <a:gd name="T70" fmla="*/ 125 w 222"/>
              <a:gd name="T71" fmla="*/ 123 h 208"/>
              <a:gd name="T72" fmla="*/ 125 w 222"/>
              <a:gd name="T73" fmla="*/ 158 h 208"/>
              <a:gd name="T74" fmla="*/ 147 w 222"/>
              <a:gd name="T75" fmla="*/ 151 h 208"/>
              <a:gd name="T76" fmla="*/ 99 w 222"/>
              <a:gd name="T77" fmla="*/ 78 h 208"/>
              <a:gd name="T78" fmla="*/ 99 w 222"/>
              <a:gd name="T79" fmla="*/ 50 h 208"/>
              <a:gd name="T80" fmla="*/ 83 w 222"/>
              <a:gd name="T81" fmla="*/ 56 h 208"/>
              <a:gd name="T82" fmla="*/ 78 w 222"/>
              <a:gd name="T83" fmla="*/ 64 h 208"/>
              <a:gd name="T84" fmla="*/ 83 w 222"/>
              <a:gd name="T85" fmla="*/ 72 h 208"/>
              <a:gd name="T86" fmla="*/ 99 w 222"/>
              <a:gd name="T87" fmla="*/ 7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2" h="208">
                <a:moveTo>
                  <a:pt x="198" y="101"/>
                </a:moveTo>
                <a:cubicBezTo>
                  <a:pt x="214" y="110"/>
                  <a:pt x="222" y="121"/>
                  <a:pt x="222" y="135"/>
                </a:cubicBezTo>
                <a:cubicBezTo>
                  <a:pt x="222" y="143"/>
                  <a:pt x="219" y="150"/>
                  <a:pt x="213" y="157"/>
                </a:cubicBezTo>
                <a:cubicBezTo>
                  <a:pt x="207" y="164"/>
                  <a:pt x="200" y="169"/>
                  <a:pt x="191" y="174"/>
                </a:cubicBezTo>
                <a:cubicBezTo>
                  <a:pt x="182" y="178"/>
                  <a:pt x="172" y="181"/>
                  <a:pt x="162" y="183"/>
                </a:cubicBezTo>
                <a:cubicBezTo>
                  <a:pt x="152" y="185"/>
                  <a:pt x="140" y="187"/>
                  <a:pt x="125" y="187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81" y="186"/>
                  <a:pt x="67" y="184"/>
                  <a:pt x="56" y="182"/>
                </a:cubicBezTo>
                <a:cubicBezTo>
                  <a:pt x="45" y="179"/>
                  <a:pt x="36" y="176"/>
                  <a:pt x="28" y="171"/>
                </a:cubicBezTo>
                <a:cubicBezTo>
                  <a:pt x="20" y="167"/>
                  <a:pt x="14" y="162"/>
                  <a:pt x="10" y="157"/>
                </a:cubicBezTo>
                <a:cubicBezTo>
                  <a:pt x="5" y="152"/>
                  <a:pt x="2" y="145"/>
                  <a:pt x="0" y="138"/>
                </a:cubicBezTo>
                <a:cubicBezTo>
                  <a:pt x="72" y="133"/>
                  <a:pt x="72" y="133"/>
                  <a:pt x="72" y="133"/>
                </a:cubicBezTo>
                <a:cubicBezTo>
                  <a:pt x="74" y="140"/>
                  <a:pt x="77" y="145"/>
                  <a:pt x="81" y="149"/>
                </a:cubicBezTo>
                <a:cubicBezTo>
                  <a:pt x="84" y="152"/>
                  <a:pt x="90" y="155"/>
                  <a:pt x="99" y="157"/>
                </a:cubicBezTo>
                <a:cubicBezTo>
                  <a:pt x="99" y="118"/>
                  <a:pt x="99" y="118"/>
                  <a:pt x="99" y="118"/>
                </a:cubicBezTo>
                <a:cubicBezTo>
                  <a:pt x="75" y="114"/>
                  <a:pt x="58" y="111"/>
                  <a:pt x="48" y="108"/>
                </a:cubicBezTo>
                <a:cubicBezTo>
                  <a:pt x="38" y="105"/>
                  <a:pt x="29" y="100"/>
                  <a:pt x="21" y="93"/>
                </a:cubicBezTo>
                <a:cubicBezTo>
                  <a:pt x="14" y="86"/>
                  <a:pt x="10" y="78"/>
                  <a:pt x="10" y="69"/>
                </a:cubicBezTo>
                <a:cubicBezTo>
                  <a:pt x="10" y="56"/>
                  <a:pt x="18" y="45"/>
                  <a:pt x="33" y="36"/>
                </a:cubicBezTo>
                <a:cubicBezTo>
                  <a:pt x="47" y="27"/>
                  <a:pt x="70" y="22"/>
                  <a:pt x="99" y="22"/>
                </a:cubicBezTo>
                <a:cubicBezTo>
                  <a:pt x="99" y="0"/>
                  <a:pt x="99" y="0"/>
                  <a:pt x="99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52" y="23"/>
                  <a:pt x="172" y="26"/>
                  <a:pt x="186" y="33"/>
                </a:cubicBezTo>
                <a:cubicBezTo>
                  <a:pt x="200" y="40"/>
                  <a:pt x="210" y="49"/>
                  <a:pt x="214" y="61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4" y="62"/>
                  <a:pt x="141" y="59"/>
                  <a:pt x="138" y="57"/>
                </a:cubicBezTo>
                <a:cubicBezTo>
                  <a:pt x="136" y="55"/>
                  <a:pt x="131" y="52"/>
                  <a:pt x="125" y="50"/>
                </a:cubicBezTo>
                <a:cubicBezTo>
                  <a:pt x="125" y="82"/>
                  <a:pt x="125" y="82"/>
                  <a:pt x="125" y="82"/>
                </a:cubicBezTo>
                <a:cubicBezTo>
                  <a:pt x="161" y="88"/>
                  <a:pt x="185" y="94"/>
                  <a:pt x="198" y="101"/>
                </a:cubicBezTo>
                <a:close/>
                <a:moveTo>
                  <a:pt x="147" y="151"/>
                </a:moveTo>
                <a:cubicBezTo>
                  <a:pt x="152" y="148"/>
                  <a:pt x="154" y="145"/>
                  <a:pt x="154" y="141"/>
                </a:cubicBezTo>
                <a:cubicBezTo>
                  <a:pt x="154" y="137"/>
                  <a:pt x="152" y="134"/>
                  <a:pt x="148" y="131"/>
                </a:cubicBezTo>
                <a:cubicBezTo>
                  <a:pt x="144" y="128"/>
                  <a:pt x="137" y="125"/>
                  <a:pt x="125" y="123"/>
                </a:cubicBezTo>
                <a:cubicBezTo>
                  <a:pt x="125" y="158"/>
                  <a:pt x="125" y="158"/>
                  <a:pt x="125" y="158"/>
                </a:cubicBezTo>
                <a:cubicBezTo>
                  <a:pt x="135" y="157"/>
                  <a:pt x="143" y="155"/>
                  <a:pt x="147" y="151"/>
                </a:cubicBezTo>
                <a:close/>
                <a:moveTo>
                  <a:pt x="99" y="78"/>
                </a:moveTo>
                <a:cubicBezTo>
                  <a:pt x="99" y="50"/>
                  <a:pt x="99" y="50"/>
                  <a:pt x="99" y="50"/>
                </a:cubicBezTo>
                <a:cubicBezTo>
                  <a:pt x="91" y="51"/>
                  <a:pt x="86" y="53"/>
                  <a:pt x="83" y="56"/>
                </a:cubicBezTo>
                <a:cubicBezTo>
                  <a:pt x="80" y="58"/>
                  <a:pt x="78" y="61"/>
                  <a:pt x="78" y="64"/>
                </a:cubicBezTo>
                <a:cubicBezTo>
                  <a:pt x="78" y="67"/>
                  <a:pt x="80" y="70"/>
                  <a:pt x="83" y="72"/>
                </a:cubicBezTo>
                <a:cubicBezTo>
                  <a:pt x="86" y="75"/>
                  <a:pt x="91" y="77"/>
                  <a:pt x="99" y="78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31" name="Freeform 558"/>
          <p:cNvSpPr>
            <a:spLocks/>
          </p:cNvSpPr>
          <p:nvPr/>
        </p:nvSpPr>
        <p:spPr bwMode="auto">
          <a:xfrm>
            <a:off x="9070976" y="4719638"/>
            <a:ext cx="168275" cy="260350"/>
          </a:xfrm>
          <a:custGeom>
            <a:avLst/>
            <a:gdLst>
              <a:gd name="T0" fmla="*/ 0 w 70"/>
              <a:gd name="T1" fmla="*/ 42 h 108"/>
              <a:gd name="T2" fmla="*/ 0 w 70"/>
              <a:gd name="T3" fmla="*/ 108 h 108"/>
              <a:gd name="T4" fmla="*/ 70 w 70"/>
              <a:gd name="T5" fmla="*/ 67 h 108"/>
              <a:gd name="T6" fmla="*/ 70 w 70"/>
              <a:gd name="T7" fmla="*/ 0 h 108"/>
              <a:gd name="T8" fmla="*/ 0 w 70"/>
              <a:gd name="T9" fmla="*/ 42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108">
                <a:moveTo>
                  <a:pt x="0" y="42"/>
                </a:moveTo>
                <a:cubicBezTo>
                  <a:pt x="0" y="108"/>
                  <a:pt x="0" y="108"/>
                  <a:pt x="0" y="108"/>
                </a:cubicBezTo>
                <a:cubicBezTo>
                  <a:pt x="28" y="97"/>
                  <a:pt x="51" y="83"/>
                  <a:pt x="70" y="67"/>
                </a:cubicBezTo>
                <a:cubicBezTo>
                  <a:pt x="70" y="0"/>
                  <a:pt x="70" y="0"/>
                  <a:pt x="70" y="0"/>
                </a:cubicBezTo>
                <a:cubicBezTo>
                  <a:pt x="51" y="17"/>
                  <a:pt x="28" y="31"/>
                  <a:pt x="0" y="42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32" name="Freeform 559"/>
          <p:cNvSpPr>
            <a:spLocks/>
          </p:cNvSpPr>
          <p:nvPr/>
        </p:nvSpPr>
        <p:spPr bwMode="auto">
          <a:xfrm>
            <a:off x="8866188" y="4835526"/>
            <a:ext cx="166688" cy="196850"/>
          </a:xfrm>
          <a:custGeom>
            <a:avLst/>
            <a:gdLst>
              <a:gd name="T0" fmla="*/ 0 w 69"/>
              <a:gd name="T1" fmla="*/ 16 h 82"/>
              <a:gd name="T2" fmla="*/ 0 w 69"/>
              <a:gd name="T3" fmla="*/ 82 h 82"/>
              <a:gd name="T4" fmla="*/ 69 w 69"/>
              <a:gd name="T5" fmla="*/ 66 h 82"/>
              <a:gd name="T6" fmla="*/ 69 w 69"/>
              <a:gd name="T7" fmla="*/ 0 h 82"/>
              <a:gd name="T8" fmla="*/ 0 w 69"/>
              <a:gd name="T9" fmla="*/ 16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2">
                <a:moveTo>
                  <a:pt x="0" y="16"/>
                </a:moveTo>
                <a:cubicBezTo>
                  <a:pt x="0" y="82"/>
                  <a:pt x="0" y="82"/>
                  <a:pt x="0" y="82"/>
                </a:cubicBezTo>
                <a:cubicBezTo>
                  <a:pt x="25" y="79"/>
                  <a:pt x="48" y="74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48" y="7"/>
                  <a:pt x="25" y="12"/>
                  <a:pt x="0" y="16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33" name="Freeform 560"/>
          <p:cNvSpPr>
            <a:spLocks/>
          </p:cNvSpPr>
          <p:nvPr/>
        </p:nvSpPr>
        <p:spPr bwMode="auto">
          <a:xfrm>
            <a:off x="8455026" y="4837113"/>
            <a:ext cx="166688" cy="196850"/>
          </a:xfrm>
          <a:custGeom>
            <a:avLst/>
            <a:gdLst>
              <a:gd name="T0" fmla="*/ 0 w 69"/>
              <a:gd name="T1" fmla="*/ 0 h 82"/>
              <a:gd name="T2" fmla="*/ 0 w 69"/>
              <a:gd name="T3" fmla="*/ 66 h 82"/>
              <a:gd name="T4" fmla="*/ 69 w 69"/>
              <a:gd name="T5" fmla="*/ 82 h 82"/>
              <a:gd name="T6" fmla="*/ 69 w 69"/>
              <a:gd name="T7" fmla="*/ 15 h 82"/>
              <a:gd name="T8" fmla="*/ 0 w 69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22" y="73"/>
                  <a:pt x="45" y="79"/>
                  <a:pt x="69" y="82"/>
                </a:cubicBezTo>
                <a:cubicBezTo>
                  <a:pt x="69" y="15"/>
                  <a:pt x="69" y="15"/>
                  <a:pt x="69" y="15"/>
                </a:cubicBezTo>
                <a:cubicBezTo>
                  <a:pt x="45" y="12"/>
                  <a:pt x="22" y="7"/>
                  <a:pt x="0" y="0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34" name="Freeform 561"/>
          <p:cNvSpPr>
            <a:spLocks/>
          </p:cNvSpPr>
          <p:nvPr/>
        </p:nvSpPr>
        <p:spPr bwMode="auto">
          <a:xfrm>
            <a:off x="8661401" y="4875213"/>
            <a:ext cx="166688" cy="166688"/>
          </a:xfrm>
          <a:custGeom>
            <a:avLst/>
            <a:gdLst>
              <a:gd name="T0" fmla="*/ 33 w 69"/>
              <a:gd name="T1" fmla="*/ 2 h 69"/>
              <a:gd name="T2" fmla="*/ 0 w 69"/>
              <a:gd name="T3" fmla="*/ 1 h 69"/>
              <a:gd name="T4" fmla="*/ 0 w 69"/>
              <a:gd name="T5" fmla="*/ 67 h 69"/>
              <a:gd name="T6" fmla="*/ 33 w 69"/>
              <a:gd name="T7" fmla="*/ 69 h 69"/>
              <a:gd name="T8" fmla="*/ 69 w 69"/>
              <a:gd name="T9" fmla="*/ 67 h 69"/>
              <a:gd name="T10" fmla="*/ 69 w 69"/>
              <a:gd name="T11" fmla="*/ 0 h 69"/>
              <a:gd name="T12" fmla="*/ 33 w 69"/>
              <a:gd name="T13" fmla="*/ 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" h="69">
                <a:moveTo>
                  <a:pt x="33" y="2"/>
                </a:moveTo>
                <a:cubicBezTo>
                  <a:pt x="21" y="2"/>
                  <a:pt x="10" y="1"/>
                  <a:pt x="0" y="1"/>
                </a:cubicBezTo>
                <a:cubicBezTo>
                  <a:pt x="0" y="67"/>
                  <a:pt x="0" y="67"/>
                  <a:pt x="0" y="67"/>
                </a:cubicBezTo>
                <a:cubicBezTo>
                  <a:pt x="10" y="68"/>
                  <a:pt x="21" y="69"/>
                  <a:pt x="33" y="69"/>
                </a:cubicBezTo>
                <a:cubicBezTo>
                  <a:pt x="45" y="69"/>
                  <a:pt x="57" y="68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57" y="1"/>
                  <a:pt x="45" y="2"/>
                  <a:pt x="33" y="2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35" name="Freeform 562"/>
          <p:cNvSpPr>
            <a:spLocks/>
          </p:cNvSpPr>
          <p:nvPr/>
        </p:nvSpPr>
        <p:spPr bwMode="auto">
          <a:xfrm>
            <a:off x="8250238" y="4727576"/>
            <a:ext cx="166688" cy="254000"/>
          </a:xfrm>
          <a:custGeom>
            <a:avLst/>
            <a:gdLst>
              <a:gd name="T0" fmla="*/ 0 w 69"/>
              <a:gd name="T1" fmla="*/ 0 h 106"/>
              <a:gd name="T2" fmla="*/ 0 w 69"/>
              <a:gd name="T3" fmla="*/ 66 h 106"/>
              <a:gd name="T4" fmla="*/ 69 w 69"/>
              <a:gd name="T5" fmla="*/ 106 h 106"/>
              <a:gd name="T6" fmla="*/ 69 w 69"/>
              <a:gd name="T7" fmla="*/ 40 h 106"/>
              <a:gd name="T8" fmla="*/ 0 w 69"/>
              <a:gd name="T9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6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18" y="82"/>
                  <a:pt x="42" y="96"/>
                  <a:pt x="69" y="106"/>
                </a:cubicBezTo>
                <a:cubicBezTo>
                  <a:pt x="69" y="40"/>
                  <a:pt x="69" y="40"/>
                  <a:pt x="69" y="40"/>
                </a:cubicBezTo>
                <a:cubicBezTo>
                  <a:pt x="42" y="29"/>
                  <a:pt x="18" y="16"/>
                  <a:pt x="0" y="0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36" name="Freeform 563"/>
          <p:cNvSpPr>
            <a:spLocks/>
          </p:cNvSpPr>
          <p:nvPr/>
        </p:nvSpPr>
        <p:spPr bwMode="auto">
          <a:xfrm>
            <a:off x="8135938" y="4508501"/>
            <a:ext cx="74613" cy="341313"/>
          </a:xfrm>
          <a:custGeom>
            <a:avLst/>
            <a:gdLst>
              <a:gd name="T0" fmla="*/ 0 w 31"/>
              <a:gd name="T1" fmla="*/ 0 h 142"/>
              <a:gd name="T2" fmla="*/ 0 w 31"/>
              <a:gd name="T3" fmla="*/ 67 h 142"/>
              <a:gd name="T4" fmla="*/ 31 w 31"/>
              <a:gd name="T5" fmla="*/ 142 h 142"/>
              <a:gd name="T6" fmla="*/ 31 w 31"/>
              <a:gd name="T7" fmla="*/ 75 h 142"/>
              <a:gd name="T8" fmla="*/ 0 w 31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14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0" y="94"/>
                  <a:pt x="11" y="119"/>
                  <a:pt x="31" y="142"/>
                </a:cubicBezTo>
                <a:cubicBezTo>
                  <a:pt x="31" y="75"/>
                  <a:pt x="31" y="75"/>
                  <a:pt x="31" y="75"/>
                </a:cubicBezTo>
                <a:cubicBezTo>
                  <a:pt x="11" y="53"/>
                  <a:pt x="0" y="27"/>
                  <a:pt x="0" y="0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37" name="Freeform 564"/>
          <p:cNvSpPr>
            <a:spLocks/>
          </p:cNvSpPr>
          <p:nvPr/>
        </p:nvSpPr>
        <p:spPr bwMode="auto">
          <a:xfrm>
            <a:off x="9277351" y="4508501"/>
            <a:ext cx="69850" cy="333375"/>
          </a:xfrm>
          <a:custGeom>
            <a:avLst/>
            <a:gdLst>
              <a:gd name="T0" fmla="*/ 29 w 29"/>
              <a:gd name="T1" fmla="*/ 0 h 139"/>
              <a:gd name="T2" fmla="*/ 0 w 29"/>
              <a:gd name="T3" fmla="*/ 72 h 139"/>
              <a:gd name="T4" fmla="*/ 0 w 29"/>
              <a:gd name="T5" fmla="*/ 139 h 139"/>
              <a:gd name="T6" fmla="*/ 29 w 29"/>
              <a:gd name="T7" fmla="*/ 67 h 139"/>
              <a:gd name="T8" fmla="*/ 29 w 29"/>
              <a:gd name="T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39">
                <a:moveTo>
                  <a:pt x="29" y="0"/>
                </a:moveTo>
                <a:cubicBezTo>
                  <a:pt x="29" y="26"/>
                  <a:pt x="18" y="50"/>
                  <a:pt x="0" y="72"/>
                </a:cubicBezTo>
                <a:cubicBezTo>
                  <a:pt x="0" y="139"/>
                  <a:pt x="0" y="139"/>
                  <a:pt x="0" y="139"/>
                </a:cubicBezTo>
                <a:cubicBezTo>
                  <a:pt x="18" y="117"/>
                  <a:pt x="29" y="93"/>
                  <a:pt x="29" y="67"/>
                </a:cubicBezTo>
                <a:lnTo>
                  <a:pt x="29" y="0"/>
                </a:ln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38" name="Freeform 565"/>
          <p:cNvSpPr>
            <a:spLocks/>
          </p:cNvSpPr>
          <p:nvPr/>
        </p:nvSpPr>
        <p:spPr bwMode="auto">
          <a:xfrm>
            <a:off x="8416926" y="4822826"/>
            <a:ext cx="38100" cy="173038"/>
          </a:xfrm>
          <a:custGeom>
            <a:avLst/>
            <a:gdLst>
              <a:gd name="T0" fmla="*/ 0 w 16"/>
              <a:gd name="T1" fmla="*/ 0 h 72"/>
              <a:gd name="T2" fmla="*/ 0 w 16"/>
              <a:gd name="T3" fmla="*/ 66 h 72"/>
              <a:gd name="T4" fmla="*/ 16 w 16"/>
              <a:gd name="T5" fmla="*/ 72 h 72"/>
              <a:gd name="T6" fmla="*/ 16 w 16"/>
              <a:gd name="T7" fmla="*/ 6 h 72"/>
              <a:gd name="T8" fmla="*/ 0 w 16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5" y="68"/>
                  <a:pt x="11" y="70"/>
                  <a:pt x="16" y="72"/>
                </a:cubicBezTo>
                <a:cubicBezTo>
                  <a:pt x="16" y="6"/>
                  <a:pt x="16" y="6"/>
                  <a:pt x="16" y="6"/>
                </a:cubicBezTo>
                <a:cubicBezTo>
                  <a:pt x="11" y="4"/>
                  <a:pt x="5" y="2"/>
                  <a:pt x="0" y="0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39" name="Freeform 566"/>
          <p:cNvSpPr>
            <a:spLocks/>
          </p:cNvSpPr>
          <p:nvPr/>
        </p:nvSpPr>
        <p:spPr bwMode="auto">
          <a:xfrm>
            <a:off x="9239251" y="4681538"/>
            <a:ext cx="38100" cy="200025"/>
          </a:xfrm>
          <a:custGeom>
            <a:avLst/>
            <a:gdLst>
              <a:gd name="T0" fmla="*/ 0 w 16"/>
              <a:gd name="T1" fmla="*/ 16 h 83"/>
              <a:gd name="T2" fmla="*/ 0 w 16"/>
              <a:gd name="T3" fmla="*/ 83 h 83"/>
              <a:gd name="T4" fmla="*/ 16 w 16"/>
              <a:gd name="T5" fmla="*/ 67 h 83"/>
              <a:gd name="T6" fmla="*/ 16 w 16"/>
              <a:gd name="T7" fmla="*/ 0 h 83"/>
              <a:gd name="T8" fmla="*/ 0 w 16"/>
              <a:gd name="T9" fmla="*/ 1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3">
                <a:moveTo>
                  <a:pt x="0" y="16"/>
                </a:moveTo>
                <a:cubicBezTo>
                  <a:pt x="0" y="83"/>
                  <a:pt x="0" y="83"/>
                  <a:pt x="0" y="83"/>
                </a:cubicBezTo>
                <a:cubicBezTo>
                  <a:pt x="6" y="78"/>
                  <a:pt x="11" y="72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6"/>
                  <a:pt x="6" y="11"/>
                  <a:pt x="0" y="16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40" name="Freeform 567"/>
          <p:cNvSpPr>
            <a:spLocks/>
          </p:cNvSpPr>
          <p:nvPr/>
        </p:nvSpPr>
        <p:spPr bwMode="auto">
          <a:xfrm>
            <a:off x="9032876" y="4821238"/>
            <a:ext cx="38100" cy="173038"/>
          </a:xfrm>
          <a:custGeom>
            <a:avLst/>
            <a:gdLst>
              <a:gd name="T0" fmla="*/ 0 w 16"/>
              <a:gd name="T1" fmla="*/ 6 h 72"/>
              <a:gd name="T2" fmla="*/ 0 w 16"/>
              <a:gd name="T3" fmla="*/ 72 h 72"/>
              <a:gd name="T4" fmla="*/ 16 w 16"/>
              <a:gd name="T5" fmla="*/ 66 h 72"/>
              <a:gd name="T6" fmla="*/ 16 w 16"/>
              <a:gd name="T7" fmla="*/ 0 h 72"/>
              <a:gd name="T8" fmla="*/ 0 w 16"/>
              <a:gd name="T9" fmla="*/ 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2">
                <a:moveTo>
                  <a:pt x="0" y="6"/>
                </a:moveTo>
                <a:cubicBezTo>
                  <a:pt x="0" y="72"/>
                  <a:pt x="0" y="72"/>
                  <a:pt x="0" y="72"/>
                </a:cubicBezTo>
                <a:cubicBezTo>
                  <a:pt x="6" y="70"/>
                  <a:pt x="11" y="68"/>
                  <a:pt x="16" y="66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2"/>
                  <a:pt x="6" y="4"/>
                  <a:pt x="0" y="6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41" name="Freeform 568"/>
          <p:cNvSpPr>
            <a:spLocks/>
          </p:cNvSpPr>
          <p:nvPr/>
        </p:nvSpPr>
        <p:spPr bwMode="auto">
          <a:xfrm>
            <a:off x="8210551" y="4687888"/>
            <a:ext cx="39688" cy="198438"/>
          </a:xfrm>
          <a:custGeom>
            <a:avLst/>
            <a:gdLst>
              <a:gd name="T0" fmla="*/ 0 w 17"/>
              <a:gd name="T1" fmla="*/ 0 h 82"/>
              <a:gd name="T2" fmla="*/ 0 w 17"/>
              <a:gd name="T3" fmla="*/ 67 h 82"/>
              <a:gd name="T4" fmla="*/ 17 w 17"/>
              <a:gd name="T5" fmla="*/ 82 h 82"/>
              <a:gd name="T6" fmla="*/ 17 w 17"/>
              <a:gd name="T7" fmla="*/ 16 h 82"/>
              <a:gd name="T8" fmla="*/ 0 w 17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8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5" y="72"/>
                  <a:pt x="11" y="77"/>
                  <a:pt x="17" y="82"/>
                </a:cubicBezTo>
                <a:cubicBezTo>
                  <a:pt x="17" y="16"/>
                  <a:pt x="17" y="16"/>
                  <a:pt x="17" y="16"/>
                </a:cubicBezTo>
                <a:cubicBezTo>
                  <a:pt x="11" y="11"/>
                  <a:pt x="5" y="6"/>
                  <a:pt x="0" y="0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42" name="Freeform 569"/>
          <p:cNvSpPr>
            <a:spLocks/>
          </p:cNvSpPr>
          <p:nvPr/>
        </p:nvSpPr>
        <p:spPr bwMode="auto">
          <a:xfrm>
            <a:off x="8828088" y="4873626"/>
            <a:ext cx="38100" cy="163513"/>
          </a:xfrm>
          <a:custGeom>
            <a:avLst/>
            <a:gdLst>
              <a:gd name="T0" fmla="*/ 0 w 16"/>
              <a:gd name="T1" fmla="*/ 1 h 68"/>
              <a:gd name="T2" fmla="*/ 0 w 16"/>
              <a:gd name="T3" fmla="*/ 68 h 68"/>
              <a:gd name="T4" fmla="*/ 16 w 16"/>
              <a:gd name="T5" fmla="*/ 66 h 68"/>
              <a:gd name="T6" fmla="*/ 16 w 16"/>
              <a:gd name="T7" fmla="*/ 0 h 68"/>
              <a:gd name="T8" fmla="*/ 0 w 16"/>
              <a:gd name="T9" fmla="*/ 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8">
                <a:moveTo>
                  <a:pt x="0" y="1"/>
                </a:moveTo>
                <a:cubicBezTo>
                  <a:pt x="0" y="68"/>
                  <a:pt x="0" y="68"/>
                  <a:pt x="0" y="68"/>
                </a:cubicBezTo>
                <a:cubicBezTo>
                  <a:pt x="5" y="67"/>
                  <a:pt x="11" y="67"/>
                  <a:pt x="16" y="66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0"/>
                  <a:pt x="5" y="1"/>
                  <a:pt x="0" y="1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43" name="Freeform 570"/>
          <p:cNvSpPr>
            <a:spLocks/>
          </p:cNvSpPr>
          <p:nvPr/>
        </p:nvSpPr>
        <p:spPr bwMode="auto">
          <a:xfrm>
            <a:off x="8621713" y="4873626"/>
            <a:ext cx="39688" cy="163513"/>
          </a:xfrm>
          <a:custGeom>
            <a:avLst/>
            <a:gdLst>
              <a:gd name="T0" fmla="*/ 0 w 17"/>
              <a:gd name="T1" fmla="*/ 0 h 68"/>
              <a:gd name="T2" fmla="*/ 0 w 17"/>
              <a:gd name="T3" fmla="*/ 67 h 68"/>
              <a:gd name="T4" fmla="*/ 17 w 17"/>
              <a:gd name="T5" fmla="*/ 68 h 68"/>
              <a:gd name="T6" fmla="*/ 17 w 17"/>
              <a:gd name="T7" fmla="*/ 2 h 68"/>
              <a:gd name="T8" fmla="*/ 0 w 17"/>
              <a:gd name="T9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68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6" y="67"/>
                  <a:pt x="11" y="68"/>
                  <a:pt x="17" y="68"/>
                </a:cubicBezTo>
                <a:cubicBezTo>
                  <a:pt x="17" y="2"/>
                  <a:pt x="17" y="2"/>
                  <a:pt x="17" y="2"/>
                </a:cubicBezTo>
                <a:cubicBezTo>
                  <a:pt x="11" y="1"/>
                  <a:pt x="6" y="1"/>
                  <a:pt x="0" y="0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44" name="Freeform 571"/>
          <p:cNvSpPr>
            <a:spLocks noEditPoints="1"/>
          </p:cNvSpPr>
          <p:nvPr/>
        </p:nvSpPr>
        <p:spPr bwMode="auto">
          <a:xfrm>
            <a:off x="8101013" y="3933826"/>
            <a:ext cx="1212850" cy="742950"/>
          </a:xfrm>
          <a:custGeom>
            <a:avLst/>
            <a:gdLst>
              <a:gd name="T0" fmla="*/ 252 w 504"/>
              <a:gd name="T1" fmla="*/ 0 h 309"/>
              <a:gd name="T2" fmla="*/ 504 w 504"/>
              <a:gd name="T3" fmla="*/ 154 h 309"/>
              <a:gd name="T4" fmla="*/ 252 w 504"/>
              <a:gd name="T5" fmla="*/ 309 h 309"/>
              <a:gd name="T6" fmla="*/ 0 w 504"/>
              <a:gd name="T7" fmla="*/ 154 h 309"/>
              <a:gd name="T8" fmla="*/ 252 w 504"/>
              <a:gd name="T9" fmla="*/ 0 h 309"/>
              <a:gd name="T10" fmla="*/ 252 w 504"/>
              <a:gd name="T11" fmla="*/ 273 h 309"/>
              <a:gd name="T12" fmla="*/ 444 w 504"/>
              <a:gd name="T13" fmla="*/ 154 h 309"/>
              <a:gd name="T14" fmla="*/ 252 w 504"/>
              <a:gd name="T15" fmla="*/ 36 h 309"/>
              <a:gd name="T16" fmla="*/ 60 w 504"/>
              <a:gd name="T17" fmla="*/ 154 h 309"/>
              <a:gd name="T18" fmla="*/ 252 w 504"/>
              <a:gd name="T19" fmla="*/ 273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4" h="309">
                <a:moveTo>
                  <a:pt x="252" y="0"/>
                </a:moveTo>
                <a:cubicBezTo>
                  <a:pt x="391" y="0"/>
                  <a:pt x="504" y="69"/>
                  <a:pt x="504" y="154"/>
                </a:cubicBezTo>
                <a:cubicBezTo>
                  <a:pt x="504" y="240"/>
                  <a:pt x="391" y="309"/>
                  <a:pt x="252" y="309"/>
                </a:cubicBezTo>
                <a:cubicBezTo>
                  <a:pt x="113" y="309"/>
                  <a:pt x="0" y="240"/>
                  <a:pt x="0" y="154"/>
                </a:cubicBezTo>
                <a:cubicBezTo>
                  <a:pt x="0" y="69"/>
                  <a:pt x="113" y="0"/>
                  <a:pt x="252" y="0"/>
                </a:cubicBezTo>
                <a:close/>
                <a:moveTo>
                  <a:pt x="252" y="273"/>
                </a:moveTo>
                <a:cubicBezTo>
                  <a:pt x="358" y="273"/>
                  <a:pt x="444" y="220"/>
                  <a:pt x="444" y="154"/>
                </a:cubicBezTo>
                <a:cubicBezTo>
                  <a:pt x="444" y="89"/>
                  <a:pt x="358" y="36"/>
                  <a:pt x="252" y="36"/>
                </a:cubicBezTo>
                <a:cubicBezTo>
                  <a:pt x="146" y="36"/>
                  <a:pt x="60" y="89"/>
                  <a:pt x="60" y="154"/>
                </a:cubicBezTo>
                <a:cubicBezTo>
                  <a:pt x="60" y="220"/>
                  <a:pt x="146" y="273"/>
                  <a:pt x="252" y="273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45" name="Freeform 572"/>
          <p:cNvSpPr>
            <a:spLocks noEditPoints="1"/>
          </p:cNvSpPr>
          <p:nvPr/>
        </p:nvSpPr>
        <p:spPr bwMode="auto">
          <a:xfrm>
            <a:off x="8631238" y="4171951"/>
            <a:ext cx="182563" cy="261938"/>
          </a:xfrm>
          <a:custGeom>
            <a:avLst/>
            <a:gdLst>
              <a:gd name="T0" fmla="*/ 4 w 76"/>
              <a:gd name="T1" fmla="*/ 6 h 109"/>
              <a:gd name="T2" fmla="*/ 20 w 76"/>
              <a:gd name="T3" fmla="*/ 0 h 109"/>
              <a:gd name="T4" fmla="*/ 20 w 76"/>
              <a:gd name="T5" fmla="*/ 29 h 109"/>
              <a:gd name="T6" fmla="*/ 5 w 76"/>
              <a:gd name="T7" fmla="*/ 23 h 109"/>
              <a:gd name="T8" fmla="*/ 0 w 76"/>
              <a:gd name="T9" fmla="*/ 14 h 109"/>
              <a:gd name="T10" fmla="*/ 4 w 76"/>
              <a:gd name="T11" fmla="*/ 6 h 109"/>
              <a:gd name="T12" fmla="*/ 46 w 76"/>
              <a:gd name="T13" fmla="*/ 109 h 109"/>
              <a:gd name="T14" fmla="*/ 69 w 76"/>
              <a:gd name="T15" fmla="*/ 102 h 109"/>
              <a:gd name="T16" fmla="*/ 76 w 76"/>
              <a:gd name="T17" fmla="*/ 91 h 109"/>
              <a:gd name="T18" fmla="*/ 70 w 76"/>
              <a:gd name="T19" fmla="*/ 82 h 109"/>
              <a:gd name="T20" fmla="*/ 46 w 76"/>
              <a:gd name="T21" fmla="*/ 73 h 109"/>
              <a:gd name="T22" fmla="*/ 46 w 76"/>
              <a:gd name="T23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6" h="109">
                <a:moveTo>
                  <a:pt x="4" y="6"/>
                </a:moveTo>
                <a:cubicBezTo>
                  <a:pt x="7" y="4"/>
                  <a:pt x="13" y="2"/>
                  <a:pt x="20" y="0"/>
                </a:cubicBezTo>
                <a:cubicBezTo>
                  <a:pt x="20" y="29"/>
                  <a:pt x="20" y="29"/>
                  <a:pt x="20" y="29"/>
                </a:cubicBezTo>
                <a:cubicBezTo>
                  <a:pt x="13" y="27"/>
                  <a:pt x="8" y="25"/>
                  <a:pt x="5" y="23"/>
                </a:cubicBezTo>
                <a:cubicBezTo>
                  <a:pt x="1" y="20"/>
                  <a:pt x="0" y="17"/>
                  <a:pt x="0" y="14"/>
                </a:cubicBezTo>
                <a:cubicBezTo>
                  <a:pt x="0" y="11"/>
                  <a:pt x="1" y="8"/>
                  <a:pt x="4" y="6"/>
                </a:cubicBezTo>
                <a:close/>
                <a:moveTo>
                  <a:pt x="46" y="109"/>
                </a:moveTo>
                <a:cubicBezTo>
                  <a:pt x="57" y="107"/>
                  <a:pt x="64" y="105"/>
                  <a:pt x="69" y="102"/>
                </a:cubicBezTo>
                <a:cubicBezTo>
                  <a:pt x="73" y="99"/>
                  <a:pt x="76" y="95"/>
                  <a:pt x="76" y="91"/>
                </a:cubicBezTo>
                <a:cubicBezTo>
                  <a:pt x="76" y="88"/>
                  <a:pt x="74" y="84"/>
                  <a:pt x="70" y="82"/>
                </a:cubicBezTo>
                <a:cubicBezTo>
                  <a:pt x="66" y="79"/>
                  <a:pt x="58" y="76"/>
                  <a:pt x="46" y="73"/>
                </a:cubicBezTo>
                <a:lnTo>
                  <a:pt x="46" y="109"/>
                </a:lnTo>
                <a:close/>
              </a:path>
            </a:pathLst>
          </a:custGeom>
          <a:solidFill>
            <a:srgbClr val="FDCF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46" name="Freeform 573"/>
          <p:cNvSpPr>
            <a:spLocks noEditPoints="1"/>
          </p:cNvSpPr>
          <p:nvPr/>
        </p:nvSpPr>
        <p:spPr bwMode="auto">
          <a:xfrm>
            <a:off x="8245476" y="4019551"/>
            <a:ext cx="923925" cy="569913"/>
          </a:xfrm>
          <a:custGeom>
            <a:avLst/>
            <a:gdLst>
              <a:gd name="T0" fmla="*/ 192 w 384"/>
              <a:gd name="T1" fmla="*/ 0 h 237"/>
              <a:gd name="T2" fmla="*/ 384 w 384"/>
              <a:gd name="T3" fmla="*/ 118 h 237"/>
              <a:gd name="T4" fmla="*/ 192 w 384"/>
              <a:gd name="T5" fmla="*/ 237 h 237"/>
              <a:gd name="T6" fmla="*/ 0 w 384"/>
              <a:gd name="T7" fmla="*/ 118 h 237"/>
              <a:gd name="T8" fmla="*/ 192 w 384"/>
              <a:gd name="T9" fmla="*/ 0 h 237"/>
              <a:gd name="T10" fmla="*/ 295 w 384"/>
              <a:gd name="T11" fmla="*/ 170 h 237"/>
              <a:gd name="T12" fmla="*/ 303 w 384"/>
              <a:gd name="T13" fmla="*/ 148 h 237"/>
              <a:gd name="T14" fmla="*/ 279 w 384"/>
              <a:gd name="T15" fmla="*/ 115 h 237"/>
              <a:gd name="T16" fmla="*/ 206 w 384"/>
              <a:gd name="T17" fmla="*/ 96 h 237"/>
              <a:gd name="T18" fmla="*/ 206 w 384"/>
              <a:gd name="T19" fmla="*/ 64 h 237"/>
              <a:gd name="T20" fmla="*/ 220 w 384"/>
              <a:gd name="T21" fmla="*/ 70 h 237"/>
              <a:gd name="T22" fmla="*/ 229 w 384"/>
              <a:gd name="T23" fmla="*/ 81 h 237"/>
              <a:gd name="T24" fmla="*/ 295 w 384"/>
              <a:gd name="T25" fmla="*/ 74 h 237"/>
              <a:gd name="T26" fmla="*/ 268 w 384"/>
              <a:gd name="T27" fmla="*/ 47 h 237"/>
              <a:gd name="T28" fmla="*/ 206 w 384"/>
              <a:gd name="T29" fmla="*/ 35 h 237"/>
              <a:gd name="T30" fmla="*/ 206 w 384"/>
              <a:gd name="T31" fmla="*/ 13 h 237"/>
              <a:gd name="T32" fmla="*/ 180 w 384"/>
              <a:gd name="T33" fmla="*/ 13 h 237"/>
              <a:gd name="T34" fmla="*/ 180 w 384"/>
              <a:gd name="T35" fmla="*/ 35 h 237"/>
              <a:gd name="T36" fmla="*/ 114 w 384"/>
              <a:gd name="T37" fmla="*/ 50 h 237"/>
              <a:gd name="T38" fmla="*/ 92 w 384"/>
              <a:gd name="T39" fmla="*/ 82 h 237"/>
              <a:gd name="T40" fmla="*/ 103 w 384"/>
              <a:gd name="T41" fmla="*/ 107 h 237"/>
              <a:gd name="T42" fmla="*/ 129 w 384"/>
              <a:gd name="T43" fmla="*/ 121 h 237"/>
              <a:gd name="T44" fmla="*/ 180 w 384"/>
              <a:gd name="T45" fmla="*/ 132 h 237"/>
              <a:gd name="T46" fmla="*/ 180 w 384"/>
              <a:gd name="T47" fmla="*/ 171 h 237"/>
              <a:gd name="T48" fmla="*/ 162 w 384"/>
              <a:gd name="T49" fmla="*/ 162 h 237"/>
              <a:gd name="T50" fmla="*/ 154 w 384"/>
              <a:gd name="T51" fmla="*/ 146 h 237"/>
              <a:gd name="T52" fmla="*/ 81 w 384"/>
              <a:gd name="T53" fmla="*/ 152 h 237"/>
              <a:gd name="T54" fmla="*/ 91 w 384"/>
              <a:gd name="T55" fmla="*/ 170 h 237"/>
              <a:gd name="T56" fmla="*/ 109 w 384"/>
              <a:gd name="T57" fmla="*/ 185 h 237"/>
              <a:gd name="T58" fmla="*/ 138 w 384"/>
              <a:gd name="T59" fmla="*/ 195 h 237"/>
              <a:gd name="T60" fmla="*/ 180 w 384"/>
              <a:gd name="T61" fmla="*/ 200 h 237"/>
              <a:gd name="T62" fmla="*/ 180 w 384"/>
              <a:gd name="T63" fmla="*/ 221 h 237"/>
              <a:gd name="T64" fmla="*/ 206 w 384"/>
              <a:gd name="T65" fmla="*/ 221 h 237"/>
              <a:gd name="T66" fmla="*/ 206 w 384"/>
              <a:gd name="T67" fmla="*/ 200 h 237"/>
              <a:gd name="T68" fmla="*/ 244 w 384"/>
              <a:gd name="T69" fmla="*/ 197 h 237"/>
              <a:gd name="T70" fmla="*/ 272 w 384"/>
              <a:gd name="T71" fmla="*/ 187 h 237"/>
              <a:gd name="T72" fmla="*/ 295 w 384"/>
              <a:gd name="T73" fmla="*/ 17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4" h="237">
                <a:moveTo>
                  <a:pt x="192" y="0"/>
                </a:moveTo>
                <a:cubicBezTo>
                  <a:pt x="298" y="0"/>
                  <a:pt x="384" y="53"/>
                  <a:pt x="384" y="118"/>
                </a:cubicBezTo>
                <a:cubicBezTo>
                  <a:pt x="384" y="184"/>
                  <a:pt x="298" y="237"/>
                  <a:pt x="192" y="237"/>
                </a:cubicBezTo>
                <a:cubicBezTo>
                  <a:pt x="86" y="237"/>
                  <a:pt x="0" y="184"/>
                  <a:pt x="0" y="118"/>
                </a:cubicBezTo>
                <a:cubicBezTo>
                  <a:pt x="0" y="53"/>
                  <a:pt x="86" y="0"/>
                  <a:pt x="192" y="0"/>
                </a:cubicBezTo>
                <a:close/>
                <a:moveTo>
                  <a:pt x="295" y="170"/>
                </a:moveTo>
                <a:cubicBezTo>
                  <a:pt x="300" y="164"/>
                  <a:pt x="303" y="156"/>
                  <a:pt x="303" y="148"/>
                </a:cubicBezTo>
                <a:cubicBezTo>
                  <a:pt x="303" y="135"/>
                  <a:pt x="295" y="123"/>
                  <a:pt x="279" y="115"/>
                </a:cubicBezTo>
                <a:cubicBezTo>
                  <a:pt x="267" y="108"/>
                  <a:pt x="243" y="102"/>
                  <a:pt x="206" y="96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13" y="66"/>
                  <a:pt x="217" y="68"/>
                  <a:pt x="220" y="70"/>
                </a:cubicBezTo>
                <a:cubicBezTo>
                  <a:pt x="222" y="72"/>
                  <a:pt x="225" y="76"/>
                  <a:pt x="229" y="81"/>
                </a:cubicBezTo>
                <a:cubicBezTo>
                  <a:pt x="295" y="74"/>
                  <a:pt x="295" y="74"/>
                  <a:pt x="295" y="74"/>
                </a:cubicBezTo>
                <a:cubicBezTo>
                  <a:pt x="291" y="63"/>
                  <a:pt x="282" y="53"/>
                  <a:pt x="268" y="47"/>
                </a:cubicBezTo>
                <a:cubicBezTo>
                  <a:pt x="254" y="40"/>
                  <a:pt x="233" y="36"/>
                  <a:pt x="206" y="35"/>
                </a:cubicBezTo>
                <a:cubicBezTo>
                  <a:pt x="206" y="13"/>
                  <a:pt x="206" y="13"/>
                  <a:pt x="206" y="13"/>
                </a:cubicBezTo>
                <a:cubicBezTo>
                  <a:pt x="180" y="13"/>
                  <a:pt x="180" y="13"/>
                  <a:pt x="180" y="13"/>
                </a:cubicBezTo>
                <a:cubicBezTo>
                  <a:pt x="180" y="35"/>
                  <a:pt x="180" y="35"/>
                  <a:pt x="180" y="35"/>
                </a:cubicBezTo>
                <a:cubicBezTo>
                  <a:pt x="151" y="36"/>
                  <a:pt x="129" y="41"/>
                  <a:pt x="114" y="50"/>
                </a:cubicBezTo>
                <a:cubicBezTo>
                  <a:pt x="99" y="58"/>
                  <a:pt x="92" y="69"/>
                  <a:pt x="92" y="82"/>
                </a:cubicBezTo>
                <a:cubicBezTo>
                  <a:pt x="92" y="92"/>
                  <a:pt x="96" y="100"/>
                  <a:pt x="103" y="107"/>
                </a:cubicBezTo>
                <a:cubicBezTo>
                  <a:pt x="110" y="113"/>
                  <a:pt x="119" y="118"/>
                  <a:pt x="129" y="121"/>
                </a:cubicBezTo>
                <a:cubicBezTo>
                  <a:pt x="139" y="124"/>
                  <a:pt x="156" y="128"/>
                  <a:pt x="180" y="132"/>
                </a:cubicBezTo>
                <a:cubicBezTo>
                  <a:pt x="180" y="171"/>
                  <a:pt x="180" y="171"/>
                  <a:pt x="180" y="171"/>
                </a:cubicBezTo>
                <a:cubicBezTo>
                  <a:pt x="172" y="168"/>
                  <a:pt x="166" y="165"/>
                  <a:pt x="162" y="162"/>
                </a:cubicBezTo>
                <a:cubicBezTo>
                  <a:pt x="159" y="159"/>
                  <a:pt x="156" y="154"/>
                  <a:pt x="154" y="146"/>
                </a:cubicBezTo>
                <a:cubicBezTo>
                  <a:pt x="81" y="152"/>
                  <a:pt x="81" y="152"/>
                  <a:pt x="81" y="152"/>
                </a:cubicBezTo>
                <a:cubicBezTo>
                  <a:pt x="84" y="159"/>
                  <a:pt x="87" y="165"/>
                  <a:pt x="91" y="170"/>
                </a:cubicBezTo>
                <a:cubicBezTo>
                  <a:pt x="95" y="175"/>
                  <a:pt x="102" y="180"/>
                  <a:pt x="109" y="185"/>
                </a:cubicBezTo>
                <a:cubicBezTo>
                  <a:pt x="117" y="189"/>
                  <a:pt x="127" y="193"/>
                  <a:pt x="138" y="195"/>
                </a:cubicBezTo>
                <a:cubicBezTo>
                  <a:pt x="149" y="198"/>
                  <a:pt x="163" y="199"/>
                  <a:pt x="180" y="200"/>
                </a:cubicBezTo>
                <a:cubicBezTo>
                  <a:pt x="180" y="221"/>
                  <a:pt x="180" y="221"/>
                  <a:pt x="180" y="221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06" y="200"/>
                  <a:pt x="206" y="200"/>
                  <a:pt x="206" y="200"/>
                </a:cubicBezTo>
                <a:cubicBezTo>
                  <a:pt x="221" y="200"/>
                  <a:pt x="233" y="199"/>
                  <a:pt x="244" y="197"/>
                </a:cubicBezTo>
                <a:cubicBezTo>
                  <a:pt x="254" y="195"/>
                  <a:pt x="263" y="192"/>
                  <a:pt x="272" y="187"/>
                </a:cubicBezTo>
                <a:cubicBezTo>
                  <a:pt x="281" y="183"/>
                  <a:pt x="289" y="177"/>
                  <a:pt x="295" y="170"/>
                </a:cubicBezTo>
                <a:close/>
              </a:path>
            </a:pathLst>
          </a:custGeom>
          <a:solidFill>
            <a:srgbClr val="FDCF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47" name="Freeform 574"/>
          <p:cNvSpPr>
            <a:spLocks noEditPoints="1"/>
          </p:cNvSpPr>
          <p:nvPr/>
        </p:nvSpPr>
        <p:spPr bwMode="auto">
          <a:xfrm>
            <a:off x="8440738" y="4051301"/>
            <a:ext cx="533400" cy="500063"/>
          </a:xfrm>
          <a:custGeom>
            <a:avLst/>
            <a:gdLst>
              <a:gd name="T0" fmla="*/ 198 w 222"/>
              <a:gd name="T1" fmla="*/ 102 h 208"/>
              <a:gd name="T2" fmla="*/ 222 w 222"/>
              <a:gd name="T3" fmla="*/ 135 h 208"/>
              <a:gd name="T4" fmla="*/ 214 w 222"/>
              <a:gd name="T5" fmla="*/ 157 h 208"/>
              <a:gd name="T6" fmla="*/ 191 w 222"/>
              <a:gd name="T7" fmla="*/ 174 h 208"/>
              <a:gd name="T8" fmla="*/ 163 w 222"/>
              <a:gd name="T9" fmla="*/ 184 h 208"/>
              <a:gd name="T10" fmla="*/ 125 w 222"/>
              <a:gd name="T11" fmla="*/ 187 h 208"/>
              <a:gd name="T12" fmla="*/ 125 w 222"/>
              <a:gd name="T13" fmla="*/ 208 h 208"/>
              <a:gd name="T14" fmla="*/ 99 w 222"/>
              <a:gd name="T15" fmla="*/ 208 h 208"/>
              <a:gd name="T16" fmla="*/ 99 w 222"/>
              <a:gd name="T17" fmla="*/ 187 h 208"/>
              <a:gd name="T18" fmla="*/ 57 w 222"/>
              <a:gd name="T19" fmla="*/ 182 h 208"/>
              <a:gd name="T20" fmla="*/ 28 w 222"/>
              <a:gd name="T21" fmla="*/ 172 h 208"/>
              <a:gd name="T22" fmla="*/ 10 w 222"/>
              <a:gd name="T23" fmla="*/ 157 h 208"/>
              <a:gd name="T24" fmla="*/ 0 w 222"/>
              <a:gd name="T25" fmla="*/ 139 h 208"/>
              <a:gd name="T26" fmla="*/ 73 w 222"/>
              <a:gd name="T27" fmla="*/ 133 h 208"/>
              <a:gd name="T28" fmla="*/ 81 w 222"/>
              <a:gd name="T29" fmla="*/ 149 h 208"/>
              <a:gd name="T30" fmla="*/ 99 w 222"/>
              <a:gd name="T31" fmla="*/ 158 h 208"/>
              <a:gd name="T32" fmla="*/ 99 w 222"/>
              <a:gd name="T33" fmla="*/ 119 h 208"/>
              <a:gd name="T34" fmla="*/ 48 w 222"/>
              <a:gd name="T35" fmla="*/ 108 h 208"/>
              <a:gd name="T36" fmla="*/ 22 w 222"/>
              <a:gd name="T37" fmla="*/ 94 h 208"/>
              <a:gd name="T38" fmla="*/ 11 w 222"/>
              <a:gd name="T39" fmla="*/ 69 h 208"/>
              <a:gd name="T40" fmla="*/ 33 w 222"/>
              <a:gd name="T41" fmla="*/ 37 h 208"/>
              <a:gd name="T42" fmla="*/ 99 w 222"/>
              <a:gd name="T43" fmla="*/ 22 h 208"/>
              <a:gd name="T44" fmla="*/ 99 w 222"/>
              <a:gd name="T45" fmla="*/ 0 h 208"/>
              <a:gd name="T46" fmla="*/ 125 w 222"/>
              <a:gd name="T47" fmla="*/ 0 h 208"/>
              <a:gd name="T48" fmla="*/ 125 w 222"/>
              <a:gd name="T49" fmla="*/ 22 h 208"/>
              <a:gd name="T50" fmla="*/ 187 w 222"/>
              <a:gd name="T51" fmla="*/ 34 h 208"/>
              <a:gd name="T52" fmla="*/ 214 w 222"/>
              <a:gd name="T53" fmla="*/ 61 h 208"/>
              <a:gd name="T54" fmla="*/ 148 w 222"/>
              <a:gd name="T55" fmla="*/ 68 h 208"/>
              <a:gd name="T56" fmla="*/ 139 w 222"/>
              <a:gd name="T57" fmla="*/ 57 h 208"/>
              <a:gd name="T58" fmla="*/ 125 w 222"/>
              <a:gd name="T59" fmla="*/ 51 h 208"/>
              <a:gd name="T60" fmla="*/ 125 w 222"/>
              <a:gd name="T61" fmla="*/ 83 h 208"/>
              <a:gd name="T62" fmla="*/ 198 w 222"/>
              <a:gd name="T63" fmla="*/ 102 h 208"/>
              <a:gd name="T64" fmla="*/ 148 w 222"/>
              <a:gd name="T65" fmla="*/ 152 h 208"/>
              <a:gd name="T66" fmla="*/ 155 w 222"/>
              <a:gd name="T67" fmla="*/ 141 h 208"/>
              <a:gd name="T68" fmla="*/ 149 w 222"/>
              <a:gd name="T69" fmla="*/ 132 h 208"/>
              <a:gd name="T70" fmla="*/ 125 w 222"/>
              <a:gd name="T71" fmla="*/ 123 h 208"/>
              <a:gd name="T72" fmla="*/ 125 w 222"/>
              <a:gd name="T73" fmla="*/ 159 h 208"/>
              <a:gd name="T74" fmla="*/ 148 w 222"/>
              <a:gd name="T75" fmla="*/ 152 h 208"/>
              <a:gd name="T76" fmla="*/ 99 w 222"/>
              <a:gd name="T77" fmla="*/ 79 h 208"/>
              <a:gd name="T78" fmla="*/ 99 w 222"/>
              <a:gd name="T79" fmla="*/ 50 h 208"/>
              <a:gd name="T80" fmla="*/ 83 w 222"/>
              <a:gd name="T81" fmla="*/ 56 h 208"/>
              <a:gd name="T82" fmla="*/ 79 w 222"/>
              <a:gd name="T83" fmla="*/ 64 h 208"/>
              <a:gd name="T84" fmla="*/ 84 w 222"/>
              <a:gd name="T85" fmla="*/ 73 h 208"/>
              <a:gd name="T86" fmla="*/ 99 w 222"/>
              <a:gd name="T87" fmla="*/ 79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2" h="208">
                <a:moveTo>
                  <a:pt x="198" y="102"/>
                </a:moveTo>
                <a:cubicBezTo>
                  <a:pt x="214" y="110"/>
                  <a:pt x="222" y="122"/>
                  <a:pt x="222" y="135"/>
                </a:cubicBezTo>
                <a:cubicBezTo>
                  <a:pt x="222" y="143"/>
                  <a:pt x="219" y="151"/>
                  <a:pt x="214" y="157"/>
                </a:cubicBezTo>
                <a:cubicBezTo>
                  <a:pt x="208" y="164"/>
                  <a:pt x="200" y="170"/>
                  <a:pt x="191" y="174"/>
                </a:cubicBezTo>
                <a:cubicBezTo>
                  <a:pt x="182" y="179"/>
                  <a:pt x="173" y="182"/>
                  <a:pt x="163" y="184"/>
                </a:cubicBezTo>
                <a:cubicBezTo>
                  <a:pt x="152" y="186"/>
                  <a:pt x="140" y="187"/>
                  <a:pt x="125" y="187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82" y="186"/>
                  <a:pt x="68" y="185"/>
                  <a:pt x="57" y="182"/>
                </a:cubicBezTo>
                <a:cubicBezTo>
                  <a:pt x="46" y="180"/>
                  <a:pt x="36" y="176"/>
                  <a:pt x="28" y="172"/>
                </a:cubicBezTo>
                <a:cubicBezTo>
                  <a:pt x="21" y="167"/>
                  <a:pt x="14" y="162"/>
                  <a:pt x="10" y="157"/>
                </a:cubicBezTo>
                <a:cubicBezTo>
                  <a:pt x="6" y="152"/>
                  <a:pt x="3" y="146"/>
                  <a:pt x="0" y="139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5" y="141"/>
                  <a:pt x="78" y="146"/>
                  <a:pt x="81" y="149"/>
                </a:cubicBezTo>
                <a:cubicBezTo>
                  <a:pt x="85" y="152"/>
                  <a:pt x="91" y="155"/>
                  <a:pt x="99" y="158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75" y="115"/>
                  <a:pt x="58" y="111"/>
                  <a:pt x="48" y="108"/>
                </a:cubicBezTo>
                <a:cubicBezTo>
                  <a:pt x="38" y="105"/>
                  <a:pt x="29" y="100"/>
                  <a:pt x="22" y="94"/>
                </a:cubicBezTo>
                <a:cubicBezTo>
                  <a:pt x="15" y="87"/>
                  <a:pt x="11" y="79"/>
                  <a:pt x="11" y="69"/>
                </a:cubicBezTo>
                <a:cubicBezTo>
                  <a:pt x="11" y="56"/>
                  <a:pt x="18" y="45"/>
                  <a:pt x="33" y="37"/>
                </a:cubicBezTo>
                <a:cubicBezTo>
                  <a:pt x="48" y="28"/>
                  <a:pt x="70" y="23"/>
                  <a:pt x="99" y="22"/>
                </a:cubicBezTo>
                <a:cubicBezTo>
                  <a:pt x="99" y="0"/>
                  <a:pt x="99" y="0"/>
                  <a:pt x="99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52" y="23"/>
                  <a:pt x="173" y="27"/>
                  <a:pt x="187" y="34"/>
                </a:cubicBezTo>
                <a:cubicBezTo>
                  <a:pt x="201" y="40"/>
                  <a:pt x="210" y="50"/>
                  <a:pt x="214" y="61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4" y="63"/>
                  <a:pt x="141" y="59"/>
                  <a:pt x="139" y="57"/>
                </a:cubicBezTo>
                <a:cubicBezTo>
                  <a:pt x="136" y="55"/>
                  <a:pt x="132" y="53"/>
                  <a:pt x="125" y="51"/>
                </a:cubicBezTo>
                <a:cubicBezTo>
                  <a:pt x="125" y="83"/>
                  <a:pt x="125" y="83"/>
                  <a:pt x="125" y="83"/>
                </a:cubicBezTo>
                <a:cubicBezTo>
                  <a:pt x="162" y="89"/>
                  <a:pt x="186" y="95"/>
                  <a:pt x="198" y="102"/>
                </a:cubicBezTo>
                <a:close/>
                <a:moveTo>
                  <a:pt x="148" y="152"/>
                </a:moveTo>
                <a:cubicBezTo>
                  <a:pt x="152" y="149"/>
                  <a:pt x="155" y="145"/>
                  <a:pt x="155" y="141"/>
                </a:cubicBezTo>
                <a:cubicBezTo>
                  <a:pt x="155" y="138"/>
                  <a:pt x="153" y="134"/>
                  <a:pt x="149" y="132"/>
                </a:cubicBezTo>
                <a:cubicBezTo>
                  <a:pt x="145" y="129"/>
                  <a:pt x="137" y="126"/>
                  <a:pt x="125" y="123"/>
                </a:cubicBezTo>
                <a:cubicBezTo>
                  <a:pt x="125" y="159"/>
                  <a:pt x="125" y="159"/>
                  <a:pt x="125" y="159"/>
                </a:cubicBezTo>
                <a:cubicBezTo>
                  <a:pt x="136" y="157"/>
                  <a:pt x="143" y="155"/>
                  <a:pt x="148" y="152"/>
                </a:cubicBezTo>
                <a:close/>
                <a:moveTo>
                  <a:pt x="99" y="79"/>
                </a:moveTo>
                <a:cubicBezTo>
                  <a:pt x="99" y="50"/>
                  <a:pt x="99" y="50"/>
                  <a:pt x="99" y="50"/>
                </a:cubicBezTo>
                <a:cubicBezTo>
                  <a:pt x="92" y="52"/>
                  <a:pt x="86" y="54"/>
                  <a:pt x="83" y="56"/>
                </a:cubicBezTo>
                <a:cubicBezTo>
                  <a:pt x="80" y="58"/>
                  <a:pt x="79" y="61"/>
                  <a:pt x="79" y="64"/>
                </a:cubicBezTo>
                <a:cubicBezTo>
                  <a:pt x="79" y="67"/>
                  <a:pt x="80" y="70"/>
                  <a:pt x="84" y="73"/>
                </a:cubicBezTo>
                <a:cubicBezTo>
                  <a:pt x="87" y="75"/>
                  <a:pt x="92" y="77"/>
                  <a:pt x="99" y="79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48" name="Freeform 575"/>
          <p:cNvSpPr>
            <a:spLocks/>
          </p:cNvSpPr>
          <p:nvPr/>
        </p:nvSpPr>
        <p:spPr bwMode="auto">
          <a:xfrm>
            <a:off x="9039226" y="4518026"/>
            <a:ext cx="166688" cy="258763"/>
          </a:xfrm>
          <a:custGeom>
            <a:avLst/>
            <a:gdLst>
              <a:gd name="T0" fmla="*/ 0 w 69"/>
              <a:gd name="T1" fmla="*/ 41 h 108"/>
              <a:gd name="T2" fmla="*/ 0 w 69"/>
              <a:gd name="T3" fmla="*/ 108 h 108"/>
              <a:gd name="T4" fmla="*/ 69 w 69"/>
              <a:gd name="T5" fmla="*/ 66 h 108"/>
              <a:gd name="T6" fmla="*/ 69 w 69"/>
              <a:gd name="T7" fmla="*/ 0 h 108"/>
              <a:gd name="T8" fmla="*/ 0 w 69"/>
              <a:gd name="T9" fmla="*/ 41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8">
                <a:moveTo>
                  <a:pt x="0" y="41"/>
                </a:moveTo>
                <a:cubicBezTo>
                  <a:pt x="0" y="108"/>
                  <a:pt x="0" y="108"/>
                  <a:pt x="0" y="108"/>
                </a:cubicBezTo>
                <a:cubicBezTo>
                  <a:pt x="27" y="97"/>
                  <a:pt x="51" y="83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51" y="16"/>
                  <a:pt x="27" y="30"/>
                  <a:pt x="0" y="41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49" name="Freeform 576"/>
          <p:cNvSpPr>
            <a:spLocks/>
          </p:cNvSpPr>
          <p:nvPr/>
        </p:nvSpPr>
        <p:spPr bwMode="auto">
          <a:xfrm>
            <a:off x="8834438" y="4630738"/>
            <a:ext cx="166688" cy="200025"/>
          </a:xfrm>
          <a:custGeom>
            <a:avLst/>
            <a:gdLst>
              <a:gd name="T0" fmla="*/ 0 w 69"/>
              <a:gd name="T1" fmla="*/ 16 h 83"/>
              <a:gd name="T2" fmla="*/ 0 w 69"/>
              <a:gd name="T3" fmla="*/ 83 h 83"/>
              <a:gd name="T4" fmla="*/ 69 w 69"/>
              <a:gd name="T5" fmla="*/ 67 h 83"/>
              <a:gd name="T6" fmla="*/ 69 w 69"/>
              <a:gd name="T7" fmla="*/ 0 h 83"/>
              <a:gd name="T8" fmla="*/ 0 w 69"/>
              <a:gd name="T9" fmla="*/ 1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3">
                <a:moveTo>
                  <a:pt x="0" y="16"/>
                </a:moveTo>
                <a:cubicBezTo>
                  <a:pt x="0" y="83"/>
                  <a:pt x="0" y="83"/>
                  <a:pt x="0" y="83"/>
                </a:cubicBezTo>
                <a:cubicBezTo>
                  <a:pt x="24" y="79"/>
                  <a:pt x="47" y="74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47" y="8"/>
                  <a:pt x="24" y="13"/>
                  <a:pt x="0" y="16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50" name="Freeform 577"/>
          <p:cNvSpPr>
            <a:spLocks/>
          </p:cNvSpPr>
          <p:nvPr/>
        </p:nvSpPr>
        <p:spPr bwMode="auto">
          <a:xfrm>
            <a:off x="8423276" y="4632326"/>
            <a:ext cx="166688" cy="198438"/>
          </a:xfrm>
          <a:custGeom>
            <a:avLst/>
            <a:gdLst>
              <a:gd name="T0" fmla="*/ 0 w 69"/>
              <a:gd name="T1" fmla="*/ 0 h 82"/>
              <a:gd name="T2" fmla="*/ 0 w 69"/>
              <a:gd name="T3" fmla="*/ 67 h 82"/>
              <a:gd name="T4" fmla="*/ 69 w 69"/>
              <a:gd name="T5" fmla="*/ 82 h 82"/>
              <a:gd name="T6" fmla="*/ 69 w 69"/>
              <a:gd name="T7" fmla="*/ 15 h 82"/>
              <a:gd name="T8" fmla="*/ 0 w 69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21" y="74"/>
                  <a:pt x="44" y="79"/>
                  <a:pt x="69" y="82"/>
                </a:cubicBezTo>
                <a:cubicBezTo>
                  <a:pt x="69" y="15"/>
                  <a:pt x="69" y="15"/>
                  <a:pt x="69" y="15"/>
                </a:cubicBezTo>
                <a:cubicBezTo>
                  <a:pt x="44" y="12"/>
                  <a:pt x="21" y="7"/>
                  <a:pt x="0" y="0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51" name="Freeform 578"/>
          <p:cNvSpPr>
            <a:spLocks/>
          </p:cNvSpPr>
          <p:nvPr/>
        </p:nvSpPr>
        <p:spPr bwMode="auto">
          <a:xfrm>
            <a:off x="8628063" y="4673601"/>
            <a:ext cx="166688" cy="163513"/>
          </a:xfrm>
          <a:custGeom>
            <a:avLst/>
            <a:gdLst>
              <a:gd name="T0" fmla="*/ 33 w 69"/>
              <a:gd name="T1" fmla="*/ 1 h 68"/>
              <a:gd name="T2" fmla="*/ 0 w 69"/>
              <a:gd name="T3" fmla="*/ 0 h 68"/>
              <a:gd name="T4" fmla="*/ 0 w 69"/>
              <a:gd name="T5" fmla="*/ 67 h 68"/>
              <a:gd name="T6" fmla="*/ 33 w 69"/>
              <a:gd name="T7" fmla="*/ 68 h 68"/>
              <a:gd name="T8" fmla="*/ 69 w 69"/>
              <a:gd name="T9" fmla="*/ 66 h 68"/>
              <a:gd name="T10" fmla="*/ 69 w 69"/>
              <a:gd name="T11" fmla="*/ 0 h 68"/>
              <a:gd name="T12" fmla="*/ 33 w 69"/>
              <a:gd name="T13" fmla="*/ 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" h="68">
                <a:moveTo>
                  <a:pt x="33" y="1"/>
                </a:moveTo>
                <a:cubicBezTo>
                  <a:pt x="22" y="1"/>
                  <a:pt x="11" y="1"/>
                  <a:pt x="0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11" y="68"/>
                  <a:pt x="22" y="68"/>
                  <a:pt x="33" y="68"/>
                </a:cubicBezTo>
                <a:cubicBezTo>
                  <a:pt x="45" y="68"/>
                  <a:pt x="58" y="67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58" y="1"/>
                  <a:pt x="45" y="1"/>
                  <a:pt x="33" y="1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52" name="Freeform 579"/>
          <p:cNvSpPr>
            <a:spLocks/>
          </p:cNvSpPr>
          <p:nvPr/>
        </p:nvSpPr>
        <p:spPr bwMode="auto">
          <a:xfrm>
            <a:off x="8216901" y="4522788"/>
            <a:ext cx="166688" cy="257175"/>
          </a:xfrm>
          <a:custGeom>
            <a:avLst/>
            <a:gdLst>
              <a:gd name="T0" fmla="*/ 0 w 69"/>
              <a:gd name="T1" fmla="*/ 0 h 107"/>
              <a:gd name="T2" fmla="*/ 0 w 69"/>
              <a:gd name="T3" fmla="*/ 67 h 107"/>
              <a:gd name="T4" fmla="*/ 69 w 69"/>
              <a:gd name="T5" fmla="*/ 107 h 107"/>
              <a:gd name="T6" fmla="*/ 69 w 69"/>
              <a:gd name="T7" fmla="*/ 40 h 107"/>
              <a:gd name="T8" fmla="*/ 0 w 69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7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19" y="83"/>
                  <a:pt x="42" y="96"/>
                  <a:pt x="69" y="107"/>
                </a:cubicBezTo>
                <a:cubicBezTo>
                  <a:pt x="69" y="40"/>
                  <a:pt x="69" y="40"/>
                  <a:pt x="69" y="40"/>
                </a:cubicBezTo>
                <a:cubicBezTo>
                  <a:pt x="42" y="30"/>
                  <a:pt x="19" y="16"/>
                  <a:pt x="0" y="0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53" name="Freeform 580"/>
          <p:cNvSpPr>
            <a:spLocks/>
          </p:cNvSpPr>
          <p:nvPr/>
        </p:nvSpPr>
        <p:spPr bwMode="auto">
          <a:xfrm>
            <a:off x="8101013" y="4303713"/>
            <a:ext cx="77788" cy="341313"/>
          </a:xfrm>
          <a:custGeom>
            <a:avLst/>
            <a:gdLst>
              <a:gd name="T0" fmla="*/ 0 w 32"/>
              <a:gd name="T1" fmla="*/ 0 h 142"/>
              <a:gd name="T2" fmla="*/ 0 w 32"/>
              <a:gd name="T3" fmla="*/ 67 h 142"/>
              <a:gd name="T4" fmla="*/ 32 w 32"/>
              <a:gd name="T5" fmla="*/ 142 h 142"/>
              <a:gd name="T6" fmla="*/ 32 w 32"/>
              <a:gd name="T7" fmla="*/ 76 h 142"/>
              <a:gd name="T8" fmla="*/ 0 w 32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14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0" y="94"/>
                  <a:pt x="12" y="120"/>
                  <a:pt x="32" y="142"/>
                </a:cubicBezTo>
                <a:cubicBezTo>
                  <a:pt x="32" y="76"/>
                  <a:pt x="32" y="76"/>
                  <a:pt x="32" y="76"/>
                </a:cubicBezTo>
                <a:cubicBezTo>
                  <a:pt x="12" y="53"/>
                  <a:pt x="0" y="28"/>
                  <a:pt x="0" y="0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54" name="Freeform 581"/>
          <p:cNvSpPr>
            <a:spLocks/>
          </p:cNvSpPr>
          <p:nvPr/>
        </p:nvSpPr>
        <p:spPr bwMode="auto">
          <a:xfrm>
            <a:off x="9244013" y="4303713"/>
            <a:ext cx="69850" cy="333375"/>
          </a:xfrm>
          <a:custGeom>
            <a:avLst/>
            <a:gdLst>
              <a:gd name="T0" fmla="*/ 29 w 29"/>
              <a:gd name="T1" fmla="*/ 0 h 139"/>
              <a:gd name="T2" fmla="*/ 0 w 29"/>
              <a:gd name="T3" fmla="*/ 72 h 139"/>
              <a:gd name="T4" fmla="*/ 0 w 29"/>
              <a:gd name="T5" fmla="*/ 139 h 139"/>
              <a:gd name="T6" fmla="*/ 29 w 29"/>
              <a:gd name="T7" fmla="*/ 67 h 139"/>
              <a:gd name="T8" fmla="*/ 29 w 29"/>
              <a:gd name="T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39">
                <a:moveTo>
                  <a:pt x="29" y="0"/>
                </a:moveTo>
                <a:cubicBezTo>
                  <a:pt x="29" y="26"/>
                  <a:pt x="19" y="51"/>
                  <a:pt x="0" y="72"/>
                </a:cubicBezTo>
                <a:cubicBezTo>
                  <a:pt x="0" y="139"/>
                  <a:pt x="0" y="139"/>
                  <a:pt x="0" y="139"/>
                </a:cubicBezTo>
                <a:cubicBezTo>
                  <a:pt x="19" y="117"/>
                  <a:pt x="29" y="93"/>
                  <a:pt x="29" y="67"/>
                </a:cubicBezTo>
                <a:lnTo>
                  <a:pt x="29" y="0"/>
                </a:ln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55" name="Freeform 582"/>
          <p:cNvSpPr>
            <a:spLocks/>
          </p:cNvSpPr>
          <p:nvPr/>
        </p:nvSpPr>
        <p:spPr bwMode="auto">
          <a:xfrm>
            <a:off x="8383588" y="4618038"/>
            <a:ext cx="39688" cy="176213"/>
          </a:xfrm>
          <a:custGeom>
            <a:avLst/>
            <a:gdLst>
              <a:gd name="T0" fmla="*/ 0 w 17"/>
              <a:gd name="T1" fmla="*/ 0 h 73"/>
              <a:gd name="T2" fmla="*/ 0 w 17"/>
              <a:gd name="T3" fmla="*/ 67 h 73"/>
              <a:gd name="T4" fmla="*/ 17 w 17"/>
              <a:gd name="T5" fmla="*/ 73 h 73"/>
              <a:gd name="T6" fmla="*/ 17 w 17"/>
              <a:gd name="T7" fmla="*/ 6 h 73"/>
              <a:gd name="T8" fmla="*/ 0 w 17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73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6" y="69"/>
                  <a:pt x="11" y="71"/>
                  <a:pt x="17" y="73"/>
                </a:cubicBezTo>
                <a:cubicBezTo>
                  <a:pt x="17" y="6"/>
                  <a:pt x="17" y="6"/>
                  <a:pt x="17" y="6"/>
                </a:cubicBezTo>
                <a:cubicBezTo>
                  <a:pt x="11" y="4"/>
                  <a:pt x="6" y="2"/>
                  <a:pt x="0" y="0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56" name="Freeform 583"/>
          <p:cNvSpPr>
            <a:spLocks/>
          </p:cNvSpPr>
          <p:nvPr/>
        </p:nvSpPr>
        <p:spPr bwMode="auto">
          <a:xfrm>
            <a:off x="9205913" y="4476751"/>
            <a:ext cx="38100" cy="200025"/>
          </a:xfrm>
          <a:custGeom>
            <a:avLst/>
            <a:gdLst>
              <a:gd name="T0" fmla="*/ 0 w 16"/>
              <a:gd name="T1" fmla="*/ 17 h 83"/>
              <a:gd name="T2" fmla="*/ 0 w 16"/>
              <a:gd name="T3" fmla="*/ 83 h 83"/>
              <a:gd name="T4" fmla="*/ 16 w 16"/>
              <a:gd name="T5" fmla="*/ 67 h 83"/>
              <a:gd name="T6" fmla="*/ 16 w 16"/>
              <a:gd name="T7" fmla="*/ 0 h 83"/>
              <a:gd name="T8" fmla="*/ 0 w 16"/>
              <a:gd name="T9" fmla="*/ 17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3">
                <a:moveTo>
                  <a:pt x="0" y="17"/>
                </a:moveTo>
                <a:cubicBezTo>
                  <a:pt x="0" y="83"/>
                  <a:pt x="0" y="83"/>
                  <a:pt x="0" y="83"/>
                </a:cubicBezTo>
                <a:cubicBezTo>
                  <a:pt x="6" y="78"/>
                  <a:pt x="12" y="73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2" y="6"/>
                  <a:pt x="6" y="12"/>
                  <a:pt x="0" y="17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57" name="Freeform 584"/>
          <p:cNvSpPr>
            <a:spLocks/>
          </p:cNvSpPr>
          <p:nvPr/>
        </p:nvSpPr>
        <p:spPr bwMode="auto">
          <a:xfrm>
            <a:off x="9001126" y="4616451"/>
            <a:ext cx="38100" cy="174625"/>
          </a:xfrm>
          <a:custGeom>
            <a:avLst/>
            <a:gdLst>
              <a:gd name="T0" fmla="*/ 0 w 16"/>
              <a:gd name="T1" fmla="*/ 6 h 73"/>
              <a:gd name="T2" fmla="*/ 0 w 16"/>
              <a:gd name="T3" fmla="*/ 73 h 73"/>
              <a:gd name="T4" fmla="*/ 16 w 16"/>
              <a:gd name="T5" fmla="*/ 67 h 73"/>
              <a:gd name="T6" fmla="*/ 16 w 16"/>
              <a:gd name="T7" fmla="*/ 0 h 73"/>
              <a:gd name="T8" fmla="*/ 0 w 16"/>
              <a:gd name="T9" fmla="*/ 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3">
                <a:moveTo>
                  <a:pt x="0" y="6"/>
                </a:moveTo>
                <a:cubicBezTo>
                  <a:pt x="0" y="73"/>
                  <a:pt x="0" y="73"/>
                  <a:pt x="0" y="73"/>
                </a:cubicBezTo>
                <a:cubicBezTo>
                  <a:pt x="5" y="71"/>
                  <a:pt x="11" y="69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2"/>
                  <a:pt x="5" y="4"/>
                  <a:pt x="0" y="6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58" name="Freeform 585"/>
          <p:cNvSpPr>
            <a:spLocks/>
          </p:cNvSpPr>
          <p:nvPr/>
        </p:nvSpPr>
        <p:spPr bwMode="auto">
          <a:xfrm>
            <a:off x="8178801" y="4486276"/>
            <a:ext cx="38100" cy="196850"/>
          </a:xfrm>
          <a:custGeom>
            <a:avLst/>
            <a:gdLst>
              <a:gd name="T0" fmla="*/ 0 w 16"/>
              <a:gd name="T1" fmla="*/ 0 h 82"/>
              <a:gd name="T2" fmla="*/ 0 w 16"/>
              <a:gd name="T3" fmla="*/ 66 h 82"/>
              <a:gd name="T4" fmla="*/ 16 w 16"/>
              <a:gd name="T5" fmla="*/ 82 h 82"/>
              <a:gd name="T6" fmla="*/ 16 w 16"/>
              <a:gd name="T7" fmla="*/ 15 h 82"/>
              <a:gd name="T8" fmla="*/ 0 w 16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5" y="72"/>
                  <a:pt x="10" y="77"/>
                  <a:pt x="16" y="82"/>
                </a:cubicBezTo>
                <a:cubicBezTo>
                  <a:pt x="16" y="15"/>
                  <a:pt x="16" y="15"/>
                  <a:pt x="16" y="15"/>
                </a:cubicBezTo>
                <a:cubicBezTo>
                  <a:pt x="10" y="10"/>
                  <a:pt x="5" y="5"/>
                  <a:pt x="0" y="0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59" name="Freeform 586"/>
          <p:cNvSpPr>
            <a:spLocks/>
          </p:cNvSpPr>
          <p:nvPr/>
        </p:nvSpPr>
        <p:spPr bwMode="auto">
          <a:xfrm>
            <a:off x="8794751" y="4668838"/>
            <a:ext cx="39688" cy="163513"/>
          </a:xfrm>
          <a:custGeom>
            <a:avLst/>
            <a:gdLst>
              <a:gd name="T0" fmla="*/ 0 w 17"/>
              <a:gd name="T1" fmla="*/ 2 h 68"/>
              <a:gd name="T2" fmla="*/ 0 w 17"/>
              <a:gd name="T3" fmla="*/ 68 h 68"/>
              <a:gd name="T4" fmla="*/ 17 w 17"/>
              <a:gd name="T5" fmla="*/ 67 h 68"/>
              <a:gd name="T6" fmla="*/ 17 w 17"/>
              <a:gd name="T7" fmla="*/ 0 h 68"/>
              <a:gd name="T8" fmla="*/ 0 w 17"/>
              <a:gd name="T9" fmla="*/ 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68">
                <a:moveTo>
                  <a:pt x="0" y="2"/>
                </a:moveTo>
                <a:cubicBezTo>
                  <a:pt x="0" y="68"/>
                  <a:pt x="0" y="68"/>
                  <a:pt x="0" y="68"/>
                </a:cubicBezTo>
                <a:cubicBezTo>
                  <a:pt x="6" y="68"/>
                  <a:pt x="11" y="67"/>
                  <a:pt x="17" y="67"/>
                </a:cubicBezTo>
                <a:cubicBezTo>
                  <a:pt x="17" y="0"/>
                  <a:pt x="17" y="0"/>
                  <a:pt x="17" y="0"/>
                </a:cubicBezTo>
                <a:cubicBezTo>
                  <a:pt x="11" y="1"/>
                  <a:pt x="6" y="1"/>
                  <a:pt x="0" y="2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60" name="Freeform 587"/>
          <p:cNvSpPr>
            <a:spLocks/>
          </p:cNvSpPr>
          <p:nvPr/>
        </p:nvSpPr>
        <p:spPr bwMode="auto">
          <a:xfrm>
            <a:off x="8589963" y="4668838"/>
            <a:ext cx="38100" cy="166688"/>
          </a:xfrm>
          <a:custGeom>
            <a:avLst/>
            <a:gdLst>
              <a:gd name="T0" fmla="*/ 0 w 16"/>
              <a:gd name="T1" fmla="*/ 0 h 69"/>
              <a:gd name="T2" fmla="*/ 0 w 16"/>
              <a:gd name="T3" fmla="*/ 67 h 69"/>
              <a:gd name="T4" fmla="*/ 16 w 16"/>
              <a:gd name="T5" fmla="*/ 69 h 69"/>
              <a:gd name="T6" fmla="*/ 16 w 16"/>
              <a:gd name="T7" fmla="*/ 2 h 69"/>
              <a:gd name="T8" fmla="*/ 0 w 16"/>
              <a:gd name="T9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9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5" y="68"/>
                  <a:pt x="11" y="68"/>
                  <a:pt x="16" y="69"/>
                </a:cubicBezTo>
                <a:cubicBezTo>
                  <a:pt x="16" y="2"/>
                  <a:pt x="16" y="2"/>
                  <a:pt x="16" y="2"/>
                </a:cubicBezTo>
                <a:cubicBezTo>
                  <a:pt x="11" y="2"/>
                  <a:pt x="5" y="1"/>
                  <a:pt x="0" y="0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61" name="Freeform 588"/>
          <p:cNvSpPr>
            <a:spLocks noEditPoints="1"/>
          </p:cNvSpPr>
          <p:nvPr/>
        </p:nvSpPr>
        <p:spPr bwMode="auto">
          <a:xfrm>
            <a:off x="8164513" y="3752851"/>
            <a:ext cx="1211263" cy="742950"/>
          </a:xfrm>
          <a:custGeom>
            <a:avLst/>
            <a:gdLst>
              <a:gd name="T0" fmla="*/ 252 w 504"/>
              <a:gd name="T1" fmla="*/ 0 h 309"/>
              <a:gd name="T2" fmla="*/ 504 w 504"/>
              <a:gd name="T3" fmla="*/ 154 h 309"/>
              <a:gd name="T4" fmla="*/ 252 w 504"/>
              <a:gd name="T5" fmla="*/ 309 h 309"/>
              <a:gd name="T6" fmla="*/ 0 w 504"/>
              <a:gd name="T7" fmla="*/ 154 h 309"/>
              <a:gd name="T8" fmla="*/ 252 w 504"/>
              <a:gd name="T9" fmla="*/ 0 h 309"/>
              <a:gd name="T10" fmla="*/ 252 w 504"/>
              <a:gd name="T11" fmla="*/ 273 h 309"/>
              <a:gd name="T12" fmla="*/ 444 w 504"/>
              <a:gd name="T13" fmla="*/ 154 h 309"/>
              <a:gd name="T14" fmla="*/ 252 w 504"/>
              <a:gd name="T15" fmla="*/ 36 h 309"/>
              <a:gd name="T16" fmla="*/ 60 w 504"/>
              <a:gd name="T17" fmla="*/ 154 h 309"/>
              <a:gd name="T18" fmla="*/ 252 w 504"/>
              <a:gd name="T19" fmla="*/ 273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4" h="309">
                <a:moveTo>
                  <a:pt x="252" y="0"/>
                </a:moveTo>
                <a:cubicBezTo>
                  <a:pt x="391" y="0"/>
                  <a:pt x="504" y="69"/>
                  <a:pt x="504" y="154"/>
                </a:cubicBezTo>
                <a:cubicBezTo>
                  <a:pt x="504" y="240"/>
                  <a:pt x="391" y="309"/>
                  <a:pt x="252" y="309"/>
                </a:cubicBezTo>
                <a:cubicBezTo>
                  <a:pt x="113" y="309"/>
                  <a:pt x="0" y="240"/>
                  <a:pt x="0" y="154"/>
                </a:cubicBezTo>
                <a:cubicBezTo>
                  <a:pt x="0" y="69"/>
                  <a:pt x="113" y="0"/>
                  <a:pt x="252" y="0"/>
                </a:cubicBezTo>
                <a:close/>
                <a:moveTo>
                  <a:pt x="252" y="273"/>
                </a:moveTo>
                <a:cubicBezTo>
                  <a:pt x="358" y="273"/>
                  <a:pt x="444" y="220"/>
                  <a:pt x="444" y="154"/>
                </a:cubicBezTo>
                <a:cubicBezTo>
                  <a:pt x="444" y="89"/>
                  <a:pt x="358" y="36"/>
                  <a:pt x="252" y="36"/>
                </a:cubicBezTo>
                <a:cubicBezTo>
                  <a:pt x="146" y="36"/>
                  <a:pt x="60" y="89"/>
                  <a:pt x="60" y="154"/>
                </a:cubicBezTo>
                <a:cubicBezTo>
                  <a:pt x="60" y="220"/>
                  <a:pt x="146" y="273"/>
                  <a:pt x="252" y="273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62" name="Freeform 589"/>
          <p:cNvSpPr>
            <a:spLocks noEditPoints="1"/>
          </p:cNvSpPr>
          <p:nvPr/>
        </p:nvSpPr>
        <p:spPr bwMode="auto">
          <a:xfrm>
            <a:off x="8693151" y="3990976"/>
            <a:ext cx="180975" cy="261938"/>
          </a:xfrm>
          <a:custGeom>
            <a:avLst/>
            <a:gdLst>
              <a:gd name="T0" fmla="*/ 4 w 75"/>
              <a:gd name="T1" fmla="*/ 6 h 109"/>
              <a:gd name="T2" fmla="*/ 20 w 75"/>
              <a:gd name="T3" fmla="*/ 0 h 109"/>
              <a:gd name="T4" fmla="*/ 20 w 75"/>
              <a:gd name="T5" fmla="*/ 29 h 109"/>
              <a:gd name="T6" fmla="*/ 4 w 75"/>
              <a:gd name="T7" fmla="*/ 23 h 109"/>
              <a:gd name="T8" fmla="*/ 0 w 75"/>
              <a:gd name="T9" fmla="*/ 14 h 109"/>
              <a:gd name="T10" fmla="*/ 4 w 75"/>
              <a:gd name="T11" fmla="*/ 6 h 109"/>
              <a:gd name="T12" fmla="*/ 46 w 75"/>
              <a:gd name="T13" fmla="*/ 109 h 109"/>
              <a:gd name="T14" fmla="*/ 68 w 75"/>
              <a:gd name="T15" fmla="*/ 102 h 109"/>
              <a:gd name="T16" fmla="*/ 75 w 75"/>
              <a:gd name="T17" fmla="*/ 91 h 109"/>
              <a:gd name="T18" fmla="*/ 70 w 75"/>
              <a:gd name="T19" fmla="*/ 82 h 109"/>
              <a:gd name="T20" fmla="*/ 46 w 75"/>
              <a:gd name="T21" fmla="*/ 73 h 109"/>
              <a:gd name="T22" fmla="*/ 46 w 75"/>
              <a:gd name="T23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5" h="109">
                <a:moveTo>
                  <a:pt x="4" y="6"/>
                </a:moveTo>
                <a:cubicBezTo>
                  <a:pt x="7" y="4"/>
                  <a:pt x="12" y="2"/>
                  <a:pt x="20" y="0"/>
                </a:cubicBezTo>
                <a:cubicBezTo>
                  <a:pt x="20" y="29"/>
                  <a:pt x="20" y="29"/>
                  <a:pt x="20" y="29"/>
                </a:cubicBezTo>
                <a:cubicBezTo>
                  <a:pt x="13" y="27"/>
                  <a:pt x="7" y="25"/>
                  <a:pt x="4" y="23"/>
                </a:cubicBezTo>
                <a:cubicBezTo>
                  <a:pt x="1" y="20"/>
                  <a:pt x="0" y="17"/>
                  <a:pt x="0" y="14"/>
                </a:cubicBezTo>
                <a:cubicBezTo>
                  <a:pt x="0" y="11"/>
                  <a:pt x="1" y="8"/>
                  <a:pt x="4" y="6"/>
                </a:cubicBezTo>
                <a:close/>
                <a:moveTo>
                  <a:pt x="46" y="109"/>
                </a:moveTo>
                <a:cubicBezTo>
                  <a:pt x="56" y="107"/>
                  <a:pt x="64" y="105"/>
                  <a:pt x="68" y="102"/>
                </a:cubicBezTo>
                <a:cubicBezTo>
                  <a:pt x="73" y="99"/>
                  <a:pt x="75" y="95"/>
                  <a:pt x="75" y="91"/>
                </a:cubicBezTo>
                <a:cubicBezTo>
                  <a:pt x="75" y="88"/>
                  <a:pt x="73" y="84"/>
                  <a:pt x="70" y="82"/>
                </a:cubicBezTo>
                <a:cubicBezTo>
                  <a:pt x="65" y="79"/>
                  <a:pt x="58" y="76"/>
                  <a:pt x="46" y="73"/>
                </a:cubicBezTo>
                <a:lnTo>
                  <a:pt x="46" y="109"/>
                </a:lnTo>
                <a:close/>
              </a:path>
            </a:pathLst>
          </a:custGeom>
          <a:solidFill>
            <a:srgbClr val="FDCF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63" name="Freeform 590">
            <a:hlinkClick r:id="rId2"/>
          </p:cNvPr>
          <p:cNvSpPr>
            <a:spLocks noEditPoints="1"/>
          </p:cNvSpPr>
          <p:nvPr/>
        </p:nvSpPr>
        <p:spPr bwMode="auto">
          <a:xfrm>
            <a:off x="8308976" y="3840163"/>
            <a:ext cx="922338" cy="569913"/>
          </a:xfrm>
          <a:custGeom>
            <a:avLst/>
            <a:gdLst>
              <a:gd name="T0" fmla="*/ 192 w 384"/>
              <a:gd name="T1" fmla="*/ 0 h 237"/>
              <a:gd name="T2" fmla="*/ 384 w 384"/>
              <a:gd name="T3" fmla="*/ 118 h 237"/>
              <a:gd name="T4" fmla="*/ 192 w 384"/>
              <a:gd name="T5" fmla="*/ 237 h 237"/>
              <a:gd name="T6" fmla="*/ 0 w 384"/>
              <a:gd name="T7" fmla="*/ 118 h 237"/>
              <a:gd name="T8" fmla="*/ 192 w 384"/>
              <a:gd name="T9" fmla="*/ 0 h 237"/>
              <a:gd name="T10" fmla="*/ 294 w 384"/>
              <a:gd name="T11" fmla="*/ 170 h 237"/>
              <a:gd name="T12" fmla="*/ 303 w 384"/>
              <a:gd name="T13" fmla="*/ 148 h 237"/>
              <a:gd name="T14" fmla="*/ 279 w 384"/>
              <a:gd name="T15" fmla="*/ 115 h 237"/>
              <a:gd name="T16" fmla="*/ 206 w 384"/>
              <a:gd name="T17" fmla="*/ 96 h 237"/>
              <a:gd name="T18" fmla="*/ 206 w 384"/>
              <a:gd name="T19" fmla="*/ 64 h 237"/>
              <a:gd name="T20" fmla="*/ 219 w 384"/>
              <a:gd name="T21" fmla="*/ 70 h 237"/>
              <a:gd name="T22" fmla="*/ 228 w 384"/>
              <a:gd name="T23" fmla="*/ 81 h 237"/>
              <a:gd name="T24" fmla="*/ 295 w 384"/>
              <a:gd name="T25" fmla="*/ 74 h 237"/>
              <a:gd name="T26" fmla="*/ 267 w 384"/>
              <a:gd name="T27" fmla="*/ 47 h 237"/>
              <a:gd name="T28" fmla="*/ 206 w 384"/>
              <a:gd name="T29" fmla="*/ 35 h 237"/>
              <a:gd name="T30" fmla="*/ 206 w 384"/>
              <a:gd name="T31" fmla="*/ 13 h 237"/>
              <a:gd name="T32" fmla="*/ 180 w 384"/>
              <a:gd name="T33" fmla="*/ 13 h 237"/>
              <a:gd name="T34" fmla="*/ 180 w 384"/>
              <a:gd name="T35" fmla="*/ 35 h 237"/>
              <a:gd name="T36" fmla="*/ 114 w 384"/>
              <a:gd name="T37" fmla="*/ 50 h 237"/>
              <a:gd name="T38" fmla="*/ 92 w 384"/>
              <a:gd name="T39" fmla="*/ 82 h 237"/>
              <a:gd name="T40" fmla="*/ 103 w 384"/>
              <a:gd name="T41" fmla="*/ 107 h 237"/>
              <a:gd name="T42" fmla="*/ 129 w 384"/>
              <a:gd name="T43" fmla="*/ 121 h 237"/>
              <a:gd name="T44" fmla="*/ 180 w 384"/>
              <a:gd name="T45" fmla="*/ 132 h 237"/>
              <a:gd name="T46" fmla="*/ 180 w 384"/>
              <a:gd name="T47" fmla="*/ 171 h 237"/>
              <a:gd name="T48" fmla="*/ 162 w 384"/>
              <a:gd name="T49" fmla="*/ 162 h 237"/>
              <a:gd name="T50" fmla="*/ 153 w 384"/>
              <a:gd name="T51" fmla="*/ 146 h 237"/>
              <a:gd name="T52" fmla="*/ 81 w 384"/>
              <a:gd name="T53" fmla="*/ 152 h 237"/>
              <a:gd name="T54" fmla="*/ 91 w 384"/>
              <a:gd name="T55" fmla="*/ 170 h 237"/>
              <a:gd name="T56" fmla="*/ 109 w 384"/>
              <a:gd name="T57" fmla="*/ 185 h 237"/>
              <a:gd name="T58" fmla="*/ 137 w 384"/>
              <a:gd name="T59" fmla="*/ 195 h 237"/>
              <a:gd name="T60" fmla="*/ 180 w 384"/>
              <a:gd name="T61" fmla="*/ 200 h 237"/>
              <a:gd name="T62" fmla="*/ 180 w 384"/>
              <a:gd name="T63" fmla="*/ 221 h 237"/>
              <a:gd name="T64" fmla="*/ 206 w 384"/>
              <a:gd name="T65" fmla="*/ 221 h 237"/>
              <a:gd name="T66" fmla="*/ 206 w 384"/>
              <a:gd name="T67" fmla="*/ 200 h 237"/>
              <a:gd name="T68" fmla="*/ 243 w 384"/>
              <a:gd name="T69" fmla="*/ 197 h 237"/>
              <a:gd name="T70" fmla="*/ 272 w 384"/>
              <a:gd name="T71" fmla="*/ 187 h 237"/>
              <a:gd name="T72" fmla="*/ 294 w 384"/>
              <a:gd name="T73" fmla="*/ 17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4" h="237">
                <a:moveTo>
                  <a:pt x="192" y="0"/>
                </a:moveTo>
                <a:cubicBezTo>
                  <a:pt x="298" y="0"/>
                  <a:pt x="384" y="53"/>
                  <a:pt x="384" y="118"/>
                </a:cubicBezTo>
                <a:cubicBezTo>
                  <a:pt x="384" y="184"/>
                  <a:pt x="298" y="237"/>
                  <a:pt x="192" y="237"/>
                </a:cubicBezTo>
                <a:cubicBezTo>
                  <a:pt x="86" y="237"/>
                  <a:pt x="0" y="184"/>
                  <a:pt x="0" y="118"/>
                </a:cubicBezTo>
                <a:cubicBezTo>
                  <a:pt x="0" y="53"/>
                  <a:pt x="86" y="0"/>
                  <a:pt x="192" y="0"/>
                </a:cubicBezTo>
                <a:close/>
                <a:moveTo>
                  <a:pt x="294" y="170"/>
                </a:moveTo>
                <a:cubicBezTo>
                  <a:pt x="300" y="164"/>
                  <a:pt x="303" y="156"/>
                  <a:pt x="303" y="148"/>
                </a:cubicBezTo>
                <a:cubicBezTo>
                  <a:pt x="303" y="135"/>
                  <a:pt x="295" y="123"/>
                  <a:pt x="279" y="115"/>
                </a:cubicBezTo>
                <a:cubicBezTo>
                  <a:pt x="267" y="108"/>
                  <a:pt x="242" y="102"/>
                  <a:pt x="206" y="96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12" y="66"/>
                  <a:pt x="217" y="68"/>
                  <a:pt x="219" y="70"/>
                </a:cubicBezTo>
                <a:cubicBezTo>
                  <a:pt x="222" y="72"/>
                  <a:pt x="225" y="76"/>
                  <a:pt x="228" y="81"/>
                </a:cubicBezTo>
                <a:cubicBezTo>
                  <a:pt x="295" y="74"/>
                  <a:pt x="295" y="74"/>
                  <a:pt x="295" y="74"/>
                </a:cubicBezTo>
                <a:cubicBezTo>
                  <a:pt x="291" y="63"/>
                  <a:pt x="282" y="53"/>
                  <a:pt x="267" y="47"/>
                </a:cubicBezTo>
                <a:cubicBezTo>
                  <a:pt x="253" y="40"/>
                  <a:pt x="233" y="36"/>
                  <a:pt x="206" y="35"/>
                </a:cubicBezTo>
                <a:cubicBezTo>
                  <a:pt x="206" y="13"/>
                  <a:pt x="206" y="13"/>
                  <a:pt x="206" y="13"/>
                </a:cubicBezTo>
                <a:cubicBezTo>
                  <a:pt x="180" y="13"/>
                  <a:pt x="180" y="13"/>
                  <a:pt x="180" y="13"/>
                </a:cubicBezTo>
                <a:cubicBezTo>
                  <a:pt x="180" y="35"/>
                  <a:pt x="180" y="35"/>
                  <a:pt x="180" y="35"/>
                </a:cubicBezTo>
                <a:cubicBezTo>
                  <a:pt x="151" y="36"/>
                  <a:pt x="129" y="41"/>
                  <a:pt x="114" y="50"/>
                </a:cubicBezTo>
                <a:cubicBezTo>
                  <a:pt x="99" y="58"/>
                  <a:pt x="92" y="69"/>
                  <a:pt x="92" y="82"/>
                </a:cubicBezTo>
                <a:cubicBezTo>
                  <a:pt x="92" y="92"/>
                  <a:pt x="95" y="100"/>
                  <a:pt x="103" y="107"/>
                </a:cubicBezTo>
                <a:cubicBezTo>
                  <a:pt x="110" y="113"/>
                  <a:pt x="119" y="118"/>
                  <a:pt x="129" y="121"/>
                </a:cubicBezTo>
                <a:cubicBezTo>
                  <a:pt x="139" y="124"/>
                  <a:pt x="156" y="128"/>
                  <a:pt x="180" y="132"/>
                </a:cubicBezTo>
                <a:cubicBezTo>
                  <a:pt x="180" y="171"/>
                  <a:pt x="180" y="171"/>
                  <a:pt x="180" y="171"/>
                </a:cubicBezTo>
                <a:cubicBezTo>
                  <a:pt x="172" y="168"/>
                  <a:pt x="166" y="165"/>
                  <a:pt x="162" y="162"/>
                </a:cubicBezTo>
                <a:cubicBezTo>
                  <a:pt x="158" y="159"/>
                  <a:pt x="156" y="154"/>
                  <a:pt x="153" y="146"/>
                </a:cubicBezTo>
                <a:cubicBezTo>
                  <a:pt x="81" y="152"/>
                  <a:pt x="81" y="152"/>
                  <a:pt x="81" y="152"/>
                </a:cubicBezTo>
                <a:cubicBezTo>
                  <a:pt x="83" y="159"/>
                  <a:pt x="87" y="165"/>
                  <a:pt x="91" y="170"/>
                </a:cubicBezTo>
                <a:cubicBezTo>
                  <a:pt x="95" y="175"/>
                  <a:pt x="101" y="180"/>
                  <a:pt x="109" y="185"/>
                </a:cubicBezTo>
                <a:cubicBezTo>
                  <a:pt x="117" y="189"/>
                  <a:pt x="126" y="193"/>
                  <a:pt x="137" y="195"/>
                </a:cubicBezTo>
                <a:cubicBezTo>
                  <a:pt x="148" y="198"/>
                  <a:pt x="163" y="200"/>
                  <a:pt x="180" y="200"/>
                </a:cubicBezTo>
                <a:cubicBezTo>
                  <a:pt x="180" y="221"/>
                  <a:pt x="180" y="221"/>
                  <a:pt x="180" y="221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06" y="200"/>
                  <a:pt x="206" y="200"/>
                  <a:pt x="206" y="200"/>
                </a:cubicBezTo>
                <a:cubicBezTo>
                  <a:pt x="221" y="200"/>
                  <a:pt x="233" y="199"/>
                  <a:pt x="243" y="197"/>
                </a:cubicBezTo>
                <a:cubicBezTo>
                  <a:pt x="254" y="195"/>
                  <a:pt x="263" y="192"/>
                  <a:pt x="272" y="187"/>
                </a:cubicBezTo>
                <a:cubicBezTo>
                  <a:pt x="281" y="183"/>
                  <a:pt x="288" y="177"/>
                  <a:pt x="294" y="170"/>
                </a:cubicBezTo>
                <a:close/>
              </a:path>
            </a:pathLst>
          </a:custGeom>
          <a:solidFill>
            <a:srgbClr val="FDCF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64" name="Freeform 591"/>
          <p:cNvSpPr>
            <a:spLocks noEditPoints="1"/>
          </p:cNvSpPr>
          <p:nvPr/>
        </p:nvSpPr>
        <p:spPr bwMode="auto">
          <a:xfrm>
            <a:off x="8502651" y="3870326"/>
            <a:ext cx="534988" cy="500063"/>
          </a:xfrm>
          <a:custGeom>
            <a:avLst/>
            <a:gdLst>
              <a:gd name="T0" fmla="*/ 198 w 222"/>
              <a:gd name="T1" fmla="*/ 102 h 208"/>
              <a:gd name="T2" fmla="*/ 222 w 222"/>
              <a:gd name="T3" fmla="*/ 135 h 208"/>
              <a:gd name="T4" fmla="*/ 213 w 222"/>
              <a:gd name="T5" fmla="*/ 157 h 208"/>
              <a:gd name="T6" fmla="*/ 191 w 222"/>
              <a:gd name="T7" fmla="*/ 174 h 208"/>
              <a:gd name="T8" fmla="*/ 162 w 222"/>
              <a:gd name="T9" fmla="*/ 184 h 208"/>
              <a:gd name="T10" fmla="*/ 125 w 222"/>
              <a:gd name="T11" fmla="*/ 187 h 208"/>
              <a:gd name="T12" fmla="*/ 125 w 222"/>
              <a:gd name="T13" fmla="*/ 208 h 208"/>
              <a:gd name="T14" fmla="*/ 99 w 222"/>
              <a:gd name="T15" fmla="*/ 208 h 208"/>
              <a:gd name="T16" fmla="*/ 99 w 222"/>
              <a:gd name="T17" fmla="*/ 187 h 208"/>
              <a:gd name="T18" fmla="*/ 56 w 222"/>
              <a:gd name="T19" fmla="*/ 182 h 208"/>
              <a:gd name="T20" fmla="*/ 28 w 222"/>
              <a:gd name="T21" fmla="*/ 172 h 208"/>
              <a:gd name="T22" fmla="*/ 10 w 222"/>
              <a:gd name="T23" fmla="*/ 157 h 208"/>
              <a:gd name="T24" fmla="*/ 0 w 222"/>
              <a:gd name="T25" fmla="*/ 139 h 208"/>
              <a:gd name="T26" fmla="*/ 72 w 222"/>
              <a:gd name="T27" fmla="*/ 133 h 208"/>
              <a:gd name="T28" fmla="*/ 81 w 222"/>
              <a:gd name="T29" fmla="*/ 149 h 208"/>
              <a:gd name="T30" fmla="*/ 99 w 222"/>
              <a:gd name="T31" fmla="*/ 158 h 208"/>
              <a:gd name="T32" fmla="*/ 99 w 222"/>
              <a:gd name="T33" fmla="*/ 119 h 208"/>
              <a:gd name="T34" fmla="*/ 48 w 222"/>
              <a:gd name="T35" fmla="*/ 108 h 208"/>
              <a:gd name="T36" fmla="*/ 22 w 222"/>
              <a:gd name="T37" fmla="*/ 94 h 208"/>
              <a:gd name="T38" fmla="*/ 11 w 222"/>
              <a:gd name="T39" fmla="*/ 69 h 208"/>
              <a:gd name="T40" fmla="*/ 33 w 222"/>
              <a:gd name="T41" fmla="*/ 37 h 208"/>
              <a:gd name="T42" fmla="*/ 99 w 222"/>
              <a:gd name="T43" fmla="*/ 22 h 208"/>
              <a:gd name="T44" fmla="*/ 99 w 222"/>
              <a:gd name="T45" fmla="*/ 0 h 208"/>
              <a:gd name="T46" fmla="*/ 125 w 222"/>
              <a:gd name="T47" fmla="*/ 0 h 208"/>
              <a:gd name="T48" fmla="*/ 125 w 222"/>
              <a:gd name="T49" fmla="*/ 22 h 208"/>
              <a:gd name="T50" fmla="*/ 186 w 222"/>
              <a:gd name="T51" fmla="*/ 34 h 208"/>
              <a:gd name="T52" fmla="*/ 214 w 222"/>
              <a:gd name="T53" fmla="*/ 61 h 208"/>
              <a:gd name="T54" fmla="*/ 147 w 222"/>
              <a:gd name="T55" fmla="*/ 68 h 208"/>
              <a:gd name="T56" fmla="*/ 138 w 222"/>
              <a:gd name="T57" fmla="*/ 57 h 208"/>
              <a:gd name="T58" fmla="*/ 125 w 222"/>
              <a:gd name="T59" fmla="*/ 51 h 208"/>
              <a:gd name="T60" fmla="*/ 125 w 222"/>
              <a:gd name="T61" fmla="*/ 83 h 208"/>
              <a:gd name="T62" fmla="*/ 198 w 222"/>
              <a:gd name="T63" fmla="*/ 102 h 208"/>
              <a:gd name="T64" fmla="*/ 147 w 222"/>
              <a:gd name="T65" fmla="*/ 152 h 208"/>
              <a:gd name="T66" fmla="*/ 154 w 222"/>
              <a:gd name="T67" fmla="*/ 141 h 208"/>
              <a:gd name="T68" fmla="*/ 149 w 222"/>
              <a:gd name="T69" fmla="*/ 132 h 208"/>
              <a:gd name="T70" fmla="*/ 125 w 222"/>
              <a:gd name="T71" fmla="*/ 123 h 208"/>
              <a:gd name="T72" fmla="*/ 125 w 222"/>
              <a:gd name="T73" fmla="*/ 159 h 208"/>
              <a:gd name="T74" fmla="*/ 147 w 222"/>
              <a:gd name="T75" fmla="*/ 152 h 208"/>
              <a:gd name="T76" fmla="*/ 99 w 222"/>
              <a:gd name="T77" fmla="*/ 79 h 208"/>
              <a:gd name="T78" fmla="*/ 99 w 222"/>
              <a:gd name="T79" fmla="*/ 50 h 208"/>
              <a:gd name="T80" fmla="*/ 83 w 222"/>
              <a:gd name="T81" fmla="*/ 56 h 208"/>
              <a:gd name="T82" fmla="*/ 79 w 222"/>
              <a:gd name="T83" fmla="*/ 64 h 208"/>
              <a:gd name="T84" fmla="*/ 83 w 222"/>
              <a:gd name="T85" fmla="*/ 73 h 208"/>
              <a:gd name="T86" fmla="*/ 99 w 222"/>
              <a:gd name="T87" fmla="*/ 79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2" h="208">
                <a:moveTo>
                  <a:pt x="198" y="102"/>
                </a:moveTo>
                <a:cubicBezTo>
                  <a:pt x="214" y="110"/>
                  <a:pt x="222" y="122"/>
                  <a:pt x="222" y="135"/>
                </a:cubicBezTo>
                <a:cubicBezTo>
                  <a:pt x="222" y="143"/>
                  <a:pt x="219" y="151"/>
                  <a:pt x="213" y="157"/>
                </a:cubicBezTo>
                <a:cubicBezTo>
                  <a:pt x="207" y="164"/>
                  <a:pt x="200" y="170"/>
                  <a:pt x="191" y="174"/>
                </a:cubicBezTo>
                <a:cubicBezTo>
                  <a:pt x="182" y="179"/>
                  <a:pt x="173" y="182"/>
                  <a:pt x="162" y="184"/>
                </a:cubicBezTo>
                <a:cubicBezTo>
                  <a:pt x="152" y="186"/>
                  <a:pt x="140" y="187"/>
                  <a:pt x="125" y="187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82" y="187"/>
                  <a:pt x="67" y="185"/>
                  <a:pt x="56" y="182"/>
                </a:cubicBezTo>
                <a:cubicBezTo>
                  <a:pt x="45" y="180"/>
                  <a:pt x="36" y="176"/>
                  <a:pt x="28" y="172"/>
                </a:cubicBezTo>
                <a:cubicBezTo>
                  <a:pt x="20" y="167"/>
                  <a:pt x="14" y="162"/>
                  <a:pt x="10" y="157"/>
                </a:cubicBezTo>
                <a:cubicBezTo>
                  <a:pt x="6" y="152"/>
                  <a:pt x="2" y="146"/>
                  <a:pt x="0" y="139"/>
                </a:cubicBezTo>
                <a:cubicBezTo>
                  <a:pt x="72" y="133"/>
                  <a:pt x="72" y="133"/>
                  <a:pt x="72" y="133"/>
                </a:cubicBezTo>
                <a:cubicBezTo>
                  <a:pt x="75" y="141"/>
                  <a:pt x="77" y="146"/>
                  <a:pt x="81" y="149"/>
                </a:cubicBezTo>
                <a:cubicBezTo>
                  <a:pt x="85" y="152"/>
                  <a:pt x="91" y="155"/>
                  <a:pt x="99" y="158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75" y="115"/>
                  <a:pt x="58" y="111"/>
                  <a:pt x="48" y="108"/>
                </a:cubicBezTo>
                <a:cubicBezTo>
                  <a:pt x="38" y="105"/>
                  <a:pt x="29" y="100"/>
                  <a:pt x="22" y="94"/>
                </a:cubicBezTo>
                <a:cubicBezTo>
                  <a:pt x="14" y="87"/>
                  <a:pt x="11" y="79"/>
                  <a:pt x="11" y="69"/>
                </a:cubicBezTo>
                <a:cubicBezTo>
                  <a:pt x="11" y="56"/>
                  <a:pt x="18" y="45"/>
                  <a:pt x="33" y="37"/>
                </a:cubicBezTo>
                <a:cubicBezTo>
                  <a:pt x="48" y="28"/>
                  <a:pt x="70" y="23"/>
                  <a:pt x="99" y="22"/>
                </a:cubicBezTo>
                <a:cubicBezTo>
                  <a:pt x="99" y="0"/>
                  <a:pt x="99" y="0"/>
                  <a:pt x="99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52" y="23"/>
                  <a:pt x="172" y="27"/>
                  <a:pt x="186" y="34"/>
                </a:cubicBezTo>
                <a:cubicBezTo>
                  <a:pt x="201" y="40"/>
                  <a:pt x="210" y="50"/>
                  <a:pt x="214" y="61"/>
                </a:cubicBezTo>
                <a:cubicBezTo>
                  <a:pt x="147" y="68"/>
                  <a:pt x="147" y="68"/>
                  <a:pt x="147" y="68"/>
                </a:cubicBezTo>
                <a:cubicBezTo>
                  <a:pt x="144" y="63"/>
                  <a:pt x="141" y="59"/>
                  <a:pt x="138" y="57"/>
                </a:cubicBezTo>
                <a:cubicBezTo>
                  <a:pt x="136" y="55"/>
                  <a:pt x="131" y="53"/>
                  <a:pt x="125" y="51"/>
                </a:cubicBezTo>
                <a:cubicBezTo>
                  <a:pt x="125" y="83"/>
                  <a:pt x="125" y="83"/>
                  <a:pt x="125" y="83"/>
                </a:cubicBezTo>
                <a:cubicBezTo>
                  <a:pt x="161" y="89"/>
                  <a:pt x="186" y="95"/>
                  <a:pt x="198" y="102"/>
                </a:cubicBezTo>
                <a:close/>
                <a:moveTo>
                  <a:pt x="147" y="152"/>
                </a:moveTo>
                <a:cubicBezTo>
                  <a:pt x="152" y="149"/>
                  <a:pt x="154" y="145"/>
                  <a:pt x="154" y="141"/>
                </a:cubicBezTo>
                <a:cubicBezTo>
                  <a:pt x="154" y="138"/>
                  <a:pt x="152" y="134"/>
                  <a:pt x="149" y="132"/>
                </a:cubicBezTo>
                <a:cubicBezTo>
                  <a:pt x="144" y="129"/>
                  <a:pt x="137" y="126"/>
                  <a:pt x="125" y="123"/>
                </a:cubicBezTo>
                <a:cubicBezTo>
                  <a:pt x="125" y="159"/>
                  <a:pt x="125" y="159"/>
                  <a:pt x="125" y="159"/>
                </a:cubicBezTo>
                <a:cubicBezTo>
                  <a:pt x="135" y="157"/>
                  <a:pt x="143" y="155"/>
                  <a:pt x="147" y="152"/>
                </a:cubicBezTo>
                <a:close/>
                <a:moveTo>
                  <a:pt x="99" y="79"/>
                </a:moveTo>
                <a:cubicBezTo>
                  <a:pt x="99" y="50"/>
                  <a:pt x="99" y="50"/>
                  <a:pt x="99" y="50"/>
                </a:cubicBezTo>
                <a:cubicBezTo>
                  <a:pt x="91" y="52"/>
                  <a:pt x="86" y="54"/>
                  <a:pt x="83" y="56"/>
                </a:cubicBezTo>
                <a:cubicBezTo>
                  <a:pt x="80" y="58"/>
                  <a:pt x="79" y="61"/>
                  <a:pt x="79" y="64"/>
                </a:cubicBezTo>
                <a:cubicBezTo>
                  <a:pt x="79" y="67"/>
                  <a:pt x="80" y="70"/>
                  <a:pt x="83" y="73"/>
                </a:cubicBezTo>
                <a:cubicBezTo>
                  <a:pt x="86" y="75"/>
                  <a:pt x="92" y="77"/>
                  <a:pt x="99" y="79"/>
                </a:cubicBezTo>
                <a:close/>
              </a:path>
            </a:pathLst>
          </a:custGeom>
          <a:solidFill>
            <a:srgbClr val="FBA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65" name="Freeform 592"/>
          <p:cNvSpPr>
            <a:spLocks/>
          </p:cNvSpPr>
          <p:nvPr/>
        </p:nvSpPr>
        <p:spPr bwMode="auto">
          <a:xfrm>
            <a:off x="9101138" y="4337051"/>
            <a:ext cx="166688" cy="260350"/>
          </a:xfrm>
          <a:custGeom>
            <a:avLst/>
            <a:gdLst>
              <a:gd name="T0" fmla="*/ 0 w 69"/>
              <a:gd name="T1" fmla="*/ 41 h 108"/>
              <a:gd name="T2" fmla="*/ 0 w 69"/>
              <a:gd name="T3" fmla="*/ 108 h 108"/>
              <a:gd name="T4" fmla="*/ 69 w 69"/>
              <a:gd name="T5" fmla="*/ 66 h 108"/>
              <a:gd name="T6" fmla="*/ 69 w 69"/>
              <a:gd name="T7" fmla="*/ 0 h 108"/>
              <a:gd name="T8" fmla="*/ 0 w 69"/>
              <a:gd name="T9" fmla="*/ 41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8">
                <a:moveTo>
                  <a:pt x="0" y="41"/>
                </a:moveTo>
                <a:cubicBezTo>
                  <a:pt x="0" y="108"/>
                  <a:pt x="0" y="108"/>
                  <a:pt x="0" y="108"/>
                </a:cubicBezTo>
                <a:cubicBezTo>
                  <a:pt x="27" y="97"/>
                  <a:pt x="50" y="83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50" y="16"/>
                  <a:pt x="27" y="30"/>
                  <a:pt x="0" y="41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66" name="Freeform 593"/>
          <p:cNvSpPr>
            <a:spLocks/>
          </p:cNvSpPr>
          <p:nvPr/>
        </p:nvSpPr>
        <p:spPr bwMode="auto">
          <a:xfrm>
            <a:off x="8894763" y="4449763"/>
            <a:ext cx="166688" cy="200025"/>
          </a:xfrm>
          <a:custGeom>
            <a:avLst/>
            <a:gdLst>
              <a:gd name="T0" fmla="*/ 0 w 69"/>
              <a:gd name="T1" fmla="*/ 16 h 83"/>
              <a:gd name="T2" fmla="*/ 0 w 69"/>
              <a:gd name="T3" fmla="*/ 83 h 83"/>
              <a:gd name="T4" fmla="*/ 69 w 69"/>
              <a:gd name="T5" fmla="*/ 67 h 83"/>
              <a:gd name="T6" fmla="*/ 69 w 69"/>
              <a:gd name="T7" fmla="*/ 0 h 83"/>
              <a:gd name="T8" fmla="*/ 0 w 69"/>
              <a:gd name="T9" fmla="*/ 1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83">
                <a:moveTo>
                  <a:pt x="0" y="16"/>
                </a:moveTo>
                <a:cubicBezTo>
                  <a:pt x="0" y="83"/>
                  <a:pt x="0" y="83"/>
                  <a:pt x="0" y="83"/>
                </a:cubicBezTo>
                <a:cubicBezTo>
                  <a:pt x="25" y="79"/>
                  <a:pt x="48" y="74"/>
                  <a:pt x="69" y="67"/>
                </a:cubicBezTo>
                <a:cubicBezTo>
                  <a:pt x="69" y="0"/>
                  <a:pt x="69" y="0"/>
                  <a:pt x="69" y="0"/>
                </a:cubicBezTo>
                <a:cubicBezTo>
                  <a:pt x="48" y="8"/>
                  <a:pt x="25" y="13"/>
                  <a:pt x="0" y="16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67" name="Freeform 594"/>
          <p:cNvSpPr>
            <a:spLocks/>
          </p:cNvSpPr>
          <p:nvPr/>
        </p:nvSpPr>
        <p:spPr bwMode="auto">
          <a:xfrm>
            <a:off x="8483601" y="4452938"/>
            <a:ext cx="168275" cy="196850"/>
          </a:xfrm>
          <a:custGeom>
            <a:avLst/>
            <a:gdLst>
              <a:gd name="T0" fmla="*/ 0 w 70"/>
              <a:gd name="T1" fmla="*/ 0 h 82"/>
              <a:gd name="T2" fmla="*/ 0 w 70"/>
              <a:gd name="T3" fmla="*/ 67 h 82"/>
              <a:gd name="T4" fmla="*/ 70 w 70"/>
              <a:gd name="T5" fmla="*/ 82 h 82"/>
              <a:gd name="T6" fmla="*/ 70 w 70"/>
              <a:gd name="T7" fmla="*/ 15 h 82"/>
              <a:gd name="T8" fmla="*/ 0 w 70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8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22" y="74"/>
                  <a:pt x="45" y="79"/>
                  <a:pt x="70" y="82"/>
                </a:cubicBezTo>
                <a:cubicBezTo>
                  <a:pt x="70" y="15"/>
                  <a:pt x="70" y="15"/>
                  <a:pt x="70" y="15"/>
                </a:cubicBezTo>
                <a:cubicBezTo>
                  <a:pt x="45" y="12"/>
                  <a:pt x="22" y="7"/>
                  <a:pt x="0" y="0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68" name="Freeform 595"/>
          <p:cNvSpPr>
            <a:spLocks/>
          </p:cNvSpPr>
          <p:nvPr/>
        </p:nvSpPr>
        <p:spPr bwMode="auto">
          <a:xfrm>
            <a:off x="8689976" y="4494213"/>
            <a:ext cx="166688" cy="163513"/>
          </a:xfrm>
          <a:custGeom>
            <a:avLst/>
            <a:gdLst>
              <a:gd name="T0" fmla="*/ 33 w 69"/>
              <a:gd name="T1" fmla="*/ 1 h 68"/>
              <a:gd name="T2" fmla="*/ 0 w 69"/>
              <a:gd name="T3" fmla="*/ 0 h 68"/>
              <a:gd name="T4" fmla="*/ 0 w 69"/>
              <a:gd name="T5" fmla="*/ 67 h 68"/>
              <a:gd name="T6" fmla="*/ 33 w 69"/>
              <a:gd name="T7" fmla="*/ 68 h 68"/>
              <a:gd name="T8" fmla="*/ 69 w 69"/>
              <a:gd name="T9" fmla="*/ 66 h 68"/>
              <a:gd name="T10" fmla="*/ 69 w 69"/>
              <a:gd name="T11" fmla="*/ 0 h 68"/>
              <a:gd name="T12" fmla="*/ 33 w 69"/>
              <a:gd name="T13" fmla="*/ 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" h="68">
                <a:moveTo>
                  <a:pt x="33" y="1"/>
                </a:moveTo>
                <a:cubicBezTo>
                  <a:pt x="22" y="1"/>
                  <a:pt x="11" y="1"/>
                  <a:pt x="0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11" y="68"/>
                  <a:pt x="22" y="68"/>
                  <a:pt x="33" y="68"/>
                </a:cubicBezTo>
                <a:cubicBezTo>
                  <a:pt x="45" y="68"/>
                  <a:pt x="57" y="67"/>
                  <a:pt x="69" y="66"/>
                </a:cubicBezTo>
                <a:cubicBezTo>
                  <a:pt x="69" y="0"/>
                  <a:pt x="69" y="0"/>
                  <a:pt x="69" y="0"/>
                </a:cubicBezTo>
                <a:cubicBezTo>
                  <a:pt x="57" y="1"/>
                  <a:pt x="45" y="1"/>
                  <a:pt x="33" y="1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69" name="Freeform 596"/>
          <p:cNvSpPr>
            <a:spLocks/>
          </p:cNvSpPr>
          <p:nvPr/>
        </p:nvSpPr>
        <p:spPr bwMode="auto">
          <a:xfrm>
            <a:off x="8278813" y="4341813"/>
            <a:ext cx="166688" cy="257175"/>
          </a:xfrm>
          <a:custGeom>
            <a:avLst/>
            <a:gdLst>
              <a:gd name="T0" fmla="*/ 0 w 69"/>
              <a:gd name="T1" fmla="*/ 0 h 107"/>
              <a:gd name="T2" fmla="*/ 0 w 69"/>
              <a:gd name="T3" fmla="*/ 67 h 107"/>
              <a:gd name="T4" fmla="*/ 69 w 69"/>
              <a:gd name="T5" fmla="*/ 107 h 107"/>
              <a:gd name="T6" fmla="*/ 69 w 69"/>
              <a:gd name="T7" fmla="*/ 40 h 107"/>
              <a:gd name="T8" fmla="*/ 0 w 69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107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19" y="83"/>
                  <a:pt x="42" y="96"/>
                  <a:pt x="69" y="107"/>
                </a:cubicBezTo>
                <a:cubicBezTo>
                  <a:pt x="69" y="40"/>
                  <a:pt x="69" y="40"/>
                  <a:pt x="69" y="40"/>
                </a:cubicBezTo>
                <a:cubicBezTo>
                  <a:pt x="42" y="30"/>
                  <a:pt x="19" y="16"/>
                  <a:pt x="0" y="0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70" name="Freeform 597"/>
          <p:cNvSpPr>
            <a:spLocks/>
          </p:cNvSpPr>
          <p:nvPr/>
        </p:nvSpPr>
        <p:spPr bwMode="auto">
          <a:xfrm>
            <a:off x="8164513" y="4122738"/>
            <a:ext cx="76200" cy="341313"/>
          </a:xfrm>
          <a:custGeom>
            <a:avLst/>
            <a:gdLst>
              <a:gd name="T0" fmla="*/ 0 w 32"/>
              <a:gd name="T1" fmla="*/ 0 h 142"/>
              <a:gd name="T2" fmla="*/ 0 w 32"/>
              <a:gd name="T3" fmla="*/ 67 h 142"/>
              <a:gd name="T4" fmla="*/ 32 w 32"/>
              <a:gd name="T5" fmla="*/ 142 h 142"/>
              <a:gd name="T6" fmla="*/ 32 w 32"/>
              <a:gd name="T7" fmla="*/ 76 h 142"/>
              <a:gd name="T8" fmla="*/ 0 w 32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142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0" y="94"/>
                  <a:pt x="12" y="120"/>
                  <a:pt x="32" y="142"/>
                </a:cubicBezTo>
                <a:cubicBezTo>
                  <a:pt x="32" y="76"/>
                  <a:pt x="32" y="76"/>
                  <a:pt x="32" y="76"/>
                </a:cubicBezTo>
                <a:cubicBezTo>
                  <a:pt x="12" y="53"/>
                  <a:pt x="0" y="28"/>
                  <a:pt x="0" y="0"/>
                </a:cubicBez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71" name="Freeform 598"/>
          <p:cNvSpPr>
            <a:spLocks/>
          </p:cNvSpPr>
          <p:nvPr/>
        </p:nvSpPr>
        <p:spPr bwMode="auto">
          <a:xfrm>
            <a:off x="9305926" y="4122738"/>
            <a:ext cx="69850" cy="334963"/>
          </a:xfrm>
          <a:custGeom>
            <a:avLst/>
            <a:gdLst>
              <a:gd name="T0" fmla="*/ 29 w 29"/>
              <a:gd name="T1" fmla="*/ 0 h 139"/>
              <a:gd name="T2" fmla="*/ 0 w 29"/>
              <a:gd name="T3" fmla="*/ 72 h 139"/>
              <a:gd name="T4" fmla="*/ 0 w 29"/>
              <a:gd name="T5" fmla="*/ 139 h 139"/>
              <a:gd name="T6" fmla="*/ 29 w 29"/>
              <a:gd name="T7" fmla="*/ 67 h 139"/>
              <a:gd name="T8" fmla="*/ 29 w 29"/>
              <a:gd name="T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39">
                <a:moveTo>
                  <a:pt x="29" y="0"/>
                </a:moveTo>
                <a:cubicBezTo>
                  <a:pt x="29" y="26"/>
                  <a:pt x="19" y="51"/>
                  <a:pt x="0" y="72"/>
                </a:cubicBezTo>
                <a:cubicBezTo>
                  <a:pt x="0" y="139"/>
                  <a:pt x="0" y="139"/>
                  <a:pt x="0" y="139"/>
                </a:cubicBezTo>
                <a:cubicBezTo>
                  <a:pt x="19" y="118"/>
                  <a:pt x="29" y="93"/>
                  <a:pt x="29" y="67"/>
                </a:cubicBezTo>
                <a:lnTo>
                  <a:pt x="29" y="0"/>
                </a:lnTo>
                <a:close/>
              </a:path>
            </a:pathLst>
          </a:custGeom>
          <a:solidFill>
            <a:srgbClr val="FB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72" name="Freeform 599"/>
          <p:cNvSpPr>
            <a:spLocks/>
          </p:cNvSpPr>
          <p:nvPr/>
        </p:nvSpPr>
        <p:spPr bwMode="auto">
          <a:xfrm>
            <a:off x="8445501" y="4438651"/>
            <a:ext cx="38100" cy="174625"/>
          </a:xfrm>
          <a:custGeom>
            <a:avLst/>
            <a:gdLst>
              <a:gd name="T0" fmla="*/ 0 w 16"/>
              <a:gd name="T1" fmla="*/ 0 h 73"/>
              <a:gd name="T2" fmla="*/ 0 w 16"/>
              <a:gd name="T3" fmla="*/ 67 h 73"/>
              <a:gd name="T4" fmla="*/ 16 w 16"/>
              <a:gd name="T5" fmla="*/ 73 h 73"/>
              <a:gd name="T6" fmla="*/ 16 w 16"/>
              <a:gd name="T7" fmla="*/ 6 h 73"/>
              <a:gd name="T8" fmla="*/ 0 w 16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3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5" y="69"/>
                  <a:pt x="11" y="71"/>
                  <a:pt x="16" y="73"/>
                </a:cubicBezTo>
                <a:cubicBezTo>
                  <a:pt x="16" y="6"/>
                  <a:pt x="16" y="6"/>
                  <a:pt x="16" y="6"/>
                </a:cubicBezTo>
                <a:cubicBezTo>
                  <a:pt x="11" y="4"/>
                  <a:pt x="5" y="2"/>
                  <a:pt x="0" y="0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73" name="Freeform 600"/>
          <p:cNvSpPr>
            <a:spLocks/>
          </p:cNvSpPr>
          <p:nvPr/>
        </p:nvSpPr>
        <p:spPr bwMode="auto">
          <a:xfrm>
            <a:off x="9267826" y="4295776"/>
            <a:ext cx="38100" cy="200025"/>
          </a:xfrm>
          <a:custGeom>
            <a:avLst/>
            <a:gdLst>
              <a:gd name="T0" fmla="*/ 0 w 16"/>
              <a:gd name="T1" fmla="*/ 17 h 83"/>
              <a:gd name="T2" fmla="*/ 0 w 16"/>
              <a:gd name="T3" fmla="*/ 83 h 83"/>
              <a:gd name="T4" fmla="*/ 16 w 16"/>
              <a:gd name="T5" fmla="*/ 67 h 83"/>
              <a:gd name="T6" fmla="*/ 16 w 16"/>
              <a:gd name="T7" fmla="*/ 0 h 83"/>
              <a:gd name="T8" fmla="*/ 0 w 16"/>
              <a:gd name="T9" fmla="*/ 17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3">
                <a:moveTo>
                  <a:pt x="0" y="17"/>
                </a:moveTo>
                <a:cubicBezTo>
                  <a:pt x="0" y="83"/>
                  <a:pt x="0" y="83"/>
                  <a:pt x="0" y="83"/>
                </a:cubicBezTo>
                <a:cubicBezTo>
                  <a:pt x="6" y="78"/>
                  <a:pt x="11" y="73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6"/>
                  <a:pt x="6" y="12"/>
                  <a:pt x="0" y="17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74" name="Freeform 601"/>
          <p:cNvSpPr>
            <a:spLocks/>
          </p:cNvSpPr>
          <p:nvPr/>
        </p:nvSpPr>
        <p:spPr bwMode="auto">
          <a:xfrm>
            <a:off x="9061451" y="4435476"/>
            <a:ext cx="39688" cy="176213"/>
          </a:xfrm>
          <a:custGeom>
            <a:avLst/>
            <a:gdLst>
              <a:gd name="T0" fmla="*/ 0 w 17"/>
              <a:gd name="T1" fmla="*/ 6 h 73"/>
              <a:gd name="T2" fmla="*/ 0 w 17"/>
              <a:gd name="T3" fmla="*/ 73 h 73"/>
              <a:gd name="T4" fmla="*/ 17 w 17"/>
              <a:gd name="T5" fmla="*/ 67 h 73"/>
              <a:gd name="T6" fmla="*/ 17 w 17"/>
              <a:gd name="T7" fmla="*/ 0 h 73"/>
              <a:gd name="T8" fmla="*/ 0 w 17"/>
              <a:gd name="T9" fmla="*/ 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73">
                <a:moveTo>
                  <a:pt x="0" y="6"/>
                </a:moveTo>
                <a:cubicBezTo>
                  <a:pt x="0" y="73"/>
                  <a:pt x="0" y="73"/>
                  <a:pt x="0" y="73"/>
                </a:cubicBezTo>
                <a:cubicBezTo>
                  <a:pt x="6" y="71"/>
                  <a:pt x="11" y="69"/>
                  <a:pt x="17" y="67"/>
                </a:cubicBezTo>
                <a:cubicBezTo>
                  <a:pt x="17" y="0"/>
                  <a:pt x="17" y="0"/>
                  <a:pt x="17" y="0"/>
                </a:cubicBezTo>
                <a:cubicBezTo>
                  <a:pt x="11" y="2"/>
                  <a:pt x="6" y="4"/>
                  <a:pt x="0" y="6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75" name="Freeform 602"/>
          <p:cNvSpPr>
            <a:spLocks/>
          </p:cNvSpPr>
          <p:nvPr/>
        </p:nvSpPr>
        <p:spPr bwMode="auto">
          <a:xfrm>
            <a:off x="8240713" y="4305301"/>
            <a:ext cx="38100" cy="198438"/>
          </a:xfrm>
          <a:custGeom>
            <a:avLst/>
            <a:gdLst>
              <a:gd name="T0" fmla="*/ 0 w 16"/>
              <a:gd name="T1" fmla="*/ 0 h 82"/>
              <a:gd name="T2" fmla="*/ 0 w 16"/>
              <a:gd name="T3" fmla="*/ 66 h 82"/>
              <a:gd name="T4" fmla="*/ 16 w 16"/>
              <a:gd name="T5" fmla="*/ 82 h 82"/>
              <a:gd name="T6" fmla="*/ 16 w 16"/>
              <a:gd name="T7" fmla="*/ 15 h 82"/>
              <a:gd name="T8" fmla="*/ 0 w 16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2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5" y="72"/>
                  <a:pt x="10" y="77"/>
                  <a:pt x="16" y="82"/>
                </a:cubicBezTo>
                <a:cubicBezTo>
                  <a:pt x="16" y="15"/>
                  <a:pt x="16" y="15"/>
                  <a:pt x="16" y="15"/>
                </a:cubicBezTo>
                <a:cubicBezTo>
                  <a:pt x="10" y="10"/>
                  <a:pt x="5" y="5"/>
                  <a:pt x="0" y="0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76" name="Freeform 603"/>
          <p:cNvSpPr>
            <a:spLocks/>
          </p:cNvSpPr>
          <p:nvPr/>
        </p:nvSpPr>
        <p:spPr bwMode="auto">
          <a:xfrm>
            <a:off x="8856663" y="4489451"/>
            <a:ext cx="38100" cy="163513"/>
          </a:xfrm>
          <a:custGeom>
            <a:avLst/>
            <a:gdLst>
              <a:gd name="T0" fmla="*/ 0 w 16"/>
              <a:gd name="T1" fmla="*/ 2 h 68"/>
              <a:gd name="T2" fmla="*/ 0 w 16"/>
              <a:gd name="T3" fmla="*/ 68 h 68"/>
              <a:gd name="T4" fmla="*/ 16 w 16"/>
              <a:gd name="T5" fmla="*/ 67 h 68"/>
              <a:gd name="T6" fmla="*/ 16 w 16"/>
              <a:gd name="T7" fmla="*/ 0 h 68"/>
              <a:gd name="T8" fmla="*/ 0 w 16"/>
              <a:gd name="T9" fmla="*/ 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8">
                <a:moveTo>
                  <a:pt x="0" y="2"/>
                </a:moveTo>
                <a:cubicBezTo>
                  <a:pt x="0" y="68"/>
                  <a:pt x="0" y="68"/>
                  <a:pt x="0" y="68"/>
                </a:cubicBezTo>
                <a:cubicBezTo>
                  <a:pt x="5" y="68"/>
                  <a:pt x="11" y="67"/>
                  <a:pt x="16" y="6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1"/>
                  <a:pt x="5" y="1"/>
                  <a:pt x="0" y="2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77" name="Freeform 604"/>
          <p:cNvSpPr>
            <a:spLocks/>
          </p:cNvSpPr>
          <p:nvPr/>
        </p:nvSpPr>
        <p:spPr bwMode="auto">
          <a:xfrm>
            <a:off x="8651876" y="4489451"/>
            <a:ext cx="38100" cy="165100"/>
          </a:xfrm>
          <a:custGeom>
            <a:avLst/>
            <a:gdLst>
              <a:gd name="T0" fmla="*/ 0 w 16"/>
              <a:gd name="T1" fmla="*/ 0 h 69"/>
              <a:gd name="T2" fmla="*/ 0 w 16"/>
              <a:gd name="T3" fmla="*/ 67 h 69"/>
              <a:gd name="T4" fmla="*/ 16 w 16"/>
              <a:gd name="T5" fmla="*/ 69 h 69"/>
              <a:gd name="T6" fmla="*/ 16 w 16"/>
              <a:gd name="T7" fmla="*/ 2 h 69"/>
              <a:gd name="T8" fmla="*/ 0 w 16"/>
              <a:gd name="T9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9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5" y="68"/>
                  <a:pt x="10" y="68"/>
                  <a:pt x="16" y="69"/>
                </a:cubicBezTo>
                <a:cubicBezTo>
                  <a:pt x="16" y="2"/>
                  <a:pt x="16" y="2"/>
                  <a:pt x="16" y="2"/>
                </a:cubicBezTo>
                <a:cubicBezTo>
                  <a:pt x="10" y="2"/>
                  <a:pt x="5" y="1"/>
                  <a:pt x="0" y="0"/>
                </a:cubicBezTo>
                <a:close/>
              </a:path>
            </a:pathLst>
          </a:custGeom>
          <a:solidFill>
            <a:srgbClr val="E5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78" name="Freeform 605">
            <a:hlinkClick r:id="rId2"/>
          </p:cNvPr>
          <p:cNvSpPr>
            <a:spLocks noEditPoints="1"/>
          </p:cNvSpPr>
          <p:nvPr/>
        </p:nvSpPr>
        <p:spPr bwMode="auto">
          <a:xfrm rot="5107609">
            <a:off x="5941219" y="1420019"/>
            <a:ext cx="5646738" cy="4957763"/>
          </a:xfrm>
          <a:custGeom>
            <a:avLst/>
            <a:gdLst>
              <a:gd name="T0" fmla="*/ 2348 w 2348"/>
              <a:gd name="T1" fmla="*/ 844 h 2062"/>
              <a:gd name="T2" fmla="*/ 2187 w 2348"/>
              <a:gd name="T3" fmla="*/ 1045 h 2062"/>
              <a:gd name="T4" fmla="*/ 1999 w 2348"/>
              <a:gd name="T5" fmla="*/ 871 h 2062"/>
              <a:gd name="T6" fmla="*/ 2028 w 2348"/>
              <a:gd name="T7" fmla="*/ 839 h 2062"/>
              <a:gd name="T8" fmla="*/ 2156 w 2348"/>
              <a:gd name="T9" fmla="*/ 958 h 2062"/>
              <a:gd name="T10" fmla="*/ 1855 w 2348"/>
              <a:gd name="T11" fmla="*/ 331 h 2062"/>
              <a:gd name="T12" fmla="*/ 1170 w 2348"/>
              <a:gd name="T13" fmla="*/ 56 h 2062"/>
              <a:gd name="T14" fmla="*/ 507 w 2348"/>
              <a:gd name="T15" fmla="*/ 310 h 2062"/>
              <a:gd name="T16" fmla="*/ 186 w 2348"/>
              <a:gd name="T17" fmla="*/ 937 h 2062"/>
              <a:gd name="T18" fmla="*/ 155 w 2348"/>
              <a:gd name="T19" fmla="*/ 961 h 2062"/>
              <a:gd name="T20" fmla="*/ 131 w 2348"/>
              <a:gd name="T21" fmla="*/ 931 h 2062"/>
              <a:gd name="T22" fmla="*/ 470 w 2348"/>
              <a:gd name="T23" fmla="*/ 269 h 2062"/>
              <a:gd name="T24" fmla="*/ 1170 w 2348"/>
              <a:gd name="T25" fmla="*/ 0 h 2062"/>
              <a:gd name="T26" fmla="*/ 1170 w 2348"/>
              <a:gd name="T27" fmla="*/ 0 h 2062"/>
              <a:gd name="T28" fmla="*/ 1893 w 2348"/>
              <a:gd name="T29" fmla="*/ 291 h 2062"/>
              <a:gd name="T30" fmla="*/ 2211 w 2348"/>
              <a:gd name="T31" fmla="*/ 947 h 2062"/>
              <a:gd name="T32" fmla="*/ 2314 w 2348"/>
              <a:gd name="T33" fmla="*/ 818 h 2062"/>
              <a:gd name="T34" fmla="*/ 2348 w 2348"/>
              <a:gd name="T35" fmla="*/ 844 h 2062"/>
              <a:gd name="T36" fmla="*/ 2192 w 2348"/>
              <a:gd name="T37" fmla="*/ 1100 h 2062"/>
              <a:gd name="T38" fmla="*/ 2161 w 2348"/>
              <a:gd name="T39" fmla="*/ 1125 h 2062"/>
              <a:gd name="T40" fmla="*/ 1840 w 2348"/>
              <a:gd name="T41" fmla="*/ 1751 h 2062"/>
              <a:gd name="T42" fmla="*/ 1178 w 2348"/>
              <a:gd name="T43" fmla="*/ 2006 h 2062"/>
              <a:gd name="T44" fmla="*/ 493 w 2348"/>
              <a:gd name="T45" fmla="*/ 1731 h 2062"/>
              <a:gd name="T46" fmla="*/ 192 w 2348"/>
              <a:gd name="T47" fmla="*/ 1104 h 2062"/>
              <a:gd name="T48" fmla="*/ 320 w 2348"/>
              <a:gd name="T49" fmla="*/ 1222 h 2062"/>
              <a:gd name="T50" fmla="*/ 349 w 2348"/>
              <a:gd name="T51" fmla="*/ 1191 h 2062"/>
              <a:gd name="T52" fmla="*/ 160 w 2348"/>
              <a:gd name="T53" fmla="*/ 1016 h 2062"/>
              <a:gd name="T54" fmla="*/ 0 w 2348"/>
              <a:gd name="T55" fmla="*/ 1217 h 2062"/>
              <a:gd name="T56" fmla="*/ 33 w 2348"/>
              <a:gd name="T57" fmla="*/ 1244 h 2062"/>
              <a:gd name="T58" fmla="*/ 137 w 2348"/>
              <a:gd name="T59" fmla="*/ 1114 h 2062"/>
              <a:gd name="T60" fmla="*/ 454 w 2348"/>
              <a:gd name="T61" fmla="*/ 1771 h 2062"/>
              <a:gd name="T62" fmla="*/ 1178 w 2348"/>
              <a:gd name="T63" fmla="*/ 2062 h 2062"/>
              <a:gd name="T64" fmla="*/ 1178 w 2348"/>
              <a:gd name="T65" fmla="*/ 2062 h 2062"/>
              <a:gd name="T66" fmla="*/ 1878 w 2348"/>
              <a:gd name="T67" fmla="*/ 1793 h 2062"/>
              <a:gd name="T68" fmla="*/ 2217 w 2348"/>
              <a:gd name="T69" fmla="*/ 1131 h 2062"/>
              <a:gd name="T70" fmla="*/ 2192 w 2348"/>
              <a:gd name="T71" fmla="*/ 1100 h 2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48" h="2062">
                <a:moveTo>
                  <a:pt x="2348" y="844"/>
                </a:moveTo>
                <a:cubicBezTo>
                  <a:pt x="2187" y="1045"/>
                  <a:pt x="2187" y="1045"/>
                  <a:pt x="2187" y="1045"/>
                </a:cubicBezTo>
                <a:cubicBezTo>
                  <a:pt x="1999" y="871"/>
                  <a:pt x="1999" y="871"/>
                  <a:pt x="1999" y="871"/>
                </a:cubicBezTo>
                <a:cubicBezTo>
                  <a:pt x="2028" y="839"/>
                  <a:pt x="2028" y="839"/>
                  <a:pt x="2028" y="839"/>
                </a:cubicBezTo>
                <a:cubicBezTo>
                  <a:pt x="2156" y="958"/>
                  <a:pt x="2156" y="958"/>
                  <a:pt x="2156" y="958"/>
                </a:cubicBezTo>
                <a:cubicBezTo>
                  <a:pt x="2135" y="719"/>
                  <a:pt x="2029" y="498"/>
                  <a:pt x="1855" y="331"/>
                </a:cubicBezTo>
                <a:cubicBezTo>
                  <a:pt x="1670" y="153"/>
                  <a:pt x="1426" y="56"/>
                  <a:pt x="1170" y="56"/>
                </a:cubicBezTo>
                <a:cubicBezTo>
                  <a:pt x="925" y="56"/>
                  <a:pt x="689" y="146"/>
                  <a:pt x="507" y="310"/>
                </a:cubicBezTo>
                <a:cubicBezTo>
                  <a:pt x="326" y="473"/>
                  <a:pt x="212" y="696"/>
                  <a:pt x="186" y="937"/>
                </a:cubicBezTo>
                <a:cubicBezTo>
                  <a:pt x="184" y="952"/>
                  <a:pt x="171" y="963"/>
                  <a:pt x="155" y="961"/>
                </a:cubicBezTo>
                <a:cubicBezTo>
                  <a:pt x="140" y="960"/>
                  <a:pt x="129" y="946"/>
                  <a:pt x="131" y="931"/>
                </a:cubicBezTo>
                <a:cubicBezTo>
                  <a:pt x="159" y="676"/>
                  <a:pt x="279" y="441"/>
                  <a:pt x="470" y="269"/>
                </a:cubicBezTo>
                <a:cubicBezTo>
                  <a:pt x="662" y="96"/>
                  <a:pt x="911" y="0"/>
                  <a:pt x="1170" y="0"/>
                </a:cubicBezTo>
                <a:cubicBezTo>
                  <a:pt x="1170" y="0"/>
                  <a:pt x="1170" y="0"/>
                  <a:pt x="1170" y="0"/>
                </a:cubicBezTo>
                <a:cubicBezTo>
                  <a:pt x="1441" y="0"/>
                  <a:pt x="1698" y="103"/>
                  <a:pt x="1893" y="291"/>
                </a:cubicBezTo>
                <a:cubicBezTo>
                  <a:pt x="2076" y="466"/>
                  <a:pt x="2188" y="697"/>
                  <a:pt x="2211" y="947"/>
                </a:cubicBezTo>
                <a:cubicBezTo>
                  <a:pt x="2314" y="818"/>
                  <a:pt x="2314" y="818"/>
                  <a:pt x="2314" y="818"/>
                </a:cubicBezTo>
                <a:lnTo>
                  <a:pt x="2348" y="844"/>
                </a:lnTo>
                <a:close/>
                <a:moveTo>
                  <a:pt x="2192" y="1100"/>
                </a:moveTo>
                <a:cubicBezTo>
                  <a:pt x="2177" y="1099"/>
                  <a:pt x="2163" y="1110"/>
                  <a:pt x="2161" y="1125"/>
                </a:cubicBezTo>
                <a:cubicBezTo>
                  <a:pt x="2135" y="1366"/>
                  <a:pt x="2021" y="1588"/>
                  <a:pt x="1840" y="1751"/>
                </a:cubicBezTo>
                <a:cubicBezTo>
                  <a:pt x="1658" y="1916"/>
                  <a:pt x="1423" y="2006"/>
                  <a:pt x="1178" y="2006"/>
                </a:cubicBezTo>
                <a:cubicBezTo>
                  <a:pt x="921" y="2006"/>
                  <a:pt x="678" y="1908"/>
                  <a:pt x="493" y="1731"/>
                </a:cubicBezTo>
                <a:cubicBezTo>
                  <a:pt x="318" y="1564"/>
                  <a:pt x="213" y="1342"/>
                  <a:pt x="192" y="1104"/>
                </a:cubicBezTo>
                <a:cubicBezTo>
                  <a:pt x="320" y="1222"/>
                  <a:pt x="320" y="1222"/>
                  <a:pt x="320" y="1222"/>
                </a:cubicBezTo>
                <a:cubicBezTo>
                  <a:pt x="349" y="1191"/>
                  <a:pt x="349" y="1191"/>
                  <a:pt x="349" y="1191"/>
                </a:cubicBezTo>
                <a:cubicBezTo>
                  <a:pt x="160" y="1016"/>
                  <a:pt x="160" y="1016"/>
                  <a:pt x="160" y="1016"/>
                </a:cubicBezTo>
                <a:cubicBezTo>
                  <a:pt x="0" y="1217"/>
                  <a:pt x="0" y="1217"/>
                  <a:pt x="0" y="1217"/>
                </a:cubicBezTo>
                <a:cubicBezTo>
                  <a:pt x="33" y="1244"/>
                  <a:pt x="33" y="1244"/>
                  <a:pt x="33" y="1244"/>
                </a:cubicBezTo>
                <a:cubicBezTo>
                  <a:pt x="137" y="1114"/>
                  <a:pt x="137" y="1114"/>
                  <a:pt x="137" y="1114"/>
                </a:cubicBezTo>
                <a:cubicBezTo>
                  <a:pt x="160" y="1364"/>
                  <a:pt x="272" y="1596"/>
                  <a:pt x="454" y="1771"/>
                </a:cubicBezTo>
                <a:cubicBezTo>
                  <a:pt x="650" y="1958"/>
                  <a:pt x="907" y="2062"/>
                  <a:pt x="1178" y="2062"/>
                </a:cubicBezTo>
                <a:cubicBezTo>
                  <a:pt x="1178" y="2062"/>
                  <a:pt x="1178" y="2062"/>
                  <a:pt x="1178" y="2062"/>
                </a:cubicBezTo>
                <a:cubicBezTo>
                  <a:pt x="1437" y="2062"/>
                  <a:pt x="1685" y="1966"/>
                  <a:pt x="1878" y="1793"/>
                </a:cubicBezTo>
                <a:cubicBezTo>
                  <a:pt x="2068" y="1620"/>
                  <a:pt x="2189" y="1385"/>
                  <a:pt x="2217" y="1131"/>
                </a:cubicBezTo>
                <a:cubicBezTo>
                  <a:pt x="2218" y="1116"/>
                  <a:pt x="2207" y="1102"/>
                  <a:pt x="2192" y="1100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79" name="Freeform 606"/>
          <p:cNvSpPr>
            <a:spLocks/>
          </p:cNvSpPr>
          <p:nvPr/>
        </p:nvSpPr>
        <p:spPr bwMode="auto">
          <a:xfrm>
            <a:off x="9318625" y="4125913"/>
            <a:ext cx="93663" cy="95250"/>
          </a:xfrm>
          <a:custGeom>
            <a:avLst/>
            <a:gdLst>
              <a:gd name="T0" fmla="*/ 39 w 39"/>
              <a:gd name="T1" fmla="*/ 20 h 39"/>
              <a:gd name="T2" fmla="*/ 19 w 39"/>
              <a:gd name="T3" fmla="*/ 39 h 39"/>
              <a:gd name="T4" fmla="*/ 0 w 39"/>
              <a:gd name="T5" fmla="*/ 20 h 39"/>
              <a:gd name="T6" fmla="*/ 19 w 39"/>
              <a:gd name="T7" fmla="*/ 0 h 39"/>
              <a:gd name="T8" fmla="*/ 39 w 39"/>
              <a:gd name="T9" fmla="*/ 2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39">
                <a:moveTo>
                  <a:pt x="39" y="20"/>
                </a:moveTo>
                <a:cubicBezTo>
                  <a:pt x="27" y="24"/>
                  <a:pt x="23" y="27"/>
                  <a:pt x="19" y="39"/>
                </a:cubicBezTo>
                <a:cubicBezTo>
                  <a:pt x="15" y="27"/>
                  <a:pt x="12" y="24"/>
                  <a:pt x="0" y="20"/>
                </a:cubicBezTo>
                <a:cubicBezTo>
                  <a:pt x="12" y="16"/>
                  <a:pt x="15" y="12"/>
                  <a:pt x="19" y="0"/>
                </a:cubicBezTo>
                <a:cubicBezTo>
                  <a:pt x="23" y="12"/>
                  <a:pt x="27" y="16"/>
                  <a:pt x="39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80" name="Freeform 607"/>
          <p:cNvSpPr>
            <a:spLocks/>
          </p:cNvSpPr>
          <p:nvPr/>
        </p:nvSpPr>
        <p:spPr bwMode="auto">
          <a:xfrm>
            <a:off x="9009856" y="4184651"/>
            <a:ext cx="385763" cy="387350"/>
          </a:xfrm>
          <a:custGeom>
            <a:avLst/>
            <a:gdLst>
              <a:gd name="T0" fmla="*/ 161 w 161"/>
              <a:gd name="T1" fmla="*/ 80 h 161"/>
              <a:gd name="T2" fmla="*/ 81 w 161"/>
              <a:gd name="T3" fmla="*/ 161 h 161"/>
              <a:gd name="T4" fmla="*/ 0 w 161"/>
              <a:gd name="T5" fmla="*/ 81 h 161"/>
              <a:gd name="T6" fmla="*/ 80 w 161"/>
              <a:gd name="T7" fmla="*/ 0 h 161"/>
              <a:gd name="T8" fmla="*/ 161 w 161"/>
              <a:gd name="T9" fmla="*/ 8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" h="161">
                <a:moveTo>
                  <a:pt x="161" y="80"/>
                </a:moveTo>
                <a:cubicBezTo>
                  <a:pt x="83" y="82"/>
                  <a:pt x="82" y="84"/>
                  <a:pt x="81" y="161"/>
                </a:cubicBezTo>
                <a:cubicBezTo>
                  <a:pt x="78" y="84"/>
                  <a:pt x="77" y="82"/>
                  <a:pt x="0" y="81"/>
                </a:cubicBezTo>
                <a:cubicBezTo>
                  <a:pt x="77" y="79"/>
                  <a:pt x="78" y="78"/>
                  <a:pt x="80" y="0"/>
                </a:cubicBezTo>
                <a:cubicBezTo>
                  <a:pt x="82" y="78"/>
                  <a:pt x="83" y="79"/>
                  <a:pt x="161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81" name="Freeform 608"/>
          <p:cNvSpPr>
            <a:spLocks/>
          </p:cNvSpPr>
          <p:nvPr/>
        </p:nvSpPr>
        <p:spPr bwMode="auto">
          <a:xfrm>
            <a:off x="7225508" y="3306765"/>
            <a:ext cx="288925" cy="288925"/>
          </a:xfrm>
          <a:custGeom>
            <a:avLst/>
            <a:gdLst>
              <a:gd name="T0" fmla="*/ 120 w 120"/>
              <a:gd name="T1" fmla="*/ 60 h 120"/>
              <a:gd name="T2" fmla="*/ 60 w 120"/>
              <a:gd name="T3" fmla="*/ 120 h 120"/>
              <a:gd name="T4" fmla="*/ 0 w 120"/>
              <a:gd name="T5" fmla="*/ 60 h 120"/>
              <a:gd name="T6" fmla="*/ 60 w 120"/>
              <a:gd name="T7" fmla="*/ 0 h 120"/>
              <a:gd name="T8" fmla="*/ 120 w 120"/>
              <a:gd name="T9" fmla="*/ 6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120">
                <a:moveTo>
                  <a:pt x="120" y="60"/>
                </a:moveTo>
                <a:cubicBezTo>
                  <a:pt x="62" y="61"/>
                  <a:pt x="61" y="62"/>
                  <a:pt x="60" y="120"/>
                </a:cubicBezTo>
                <a:cubicBezTo>
                  <a:pt x="59" y="62"/>
                  <a:pt x="58" y="61"/>
                  <a:pt x="0" y="60"/>
                </a:cubicBezTo>
                <a:cubicBezTo>
                  <a:pt x="58" y="59"/>
                  <a:pt x="59" y="58"/>
                  <a:pt x="60" y="0"/>
                </a:cubicBezTo>
                <a:cubicBezTo>
                  <a:pt x="61" y="58"/>
                  <a:pt x="62" y="59"/>
                  <a:pt x="120" y="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82" name="Oval 609"/>
          <p:cNvSpPr>
            <a:spLocks noChangeArrowheads="1"/>
          </p:cNvSpPr>
          <p:nvPr/>
        </p:nvSpPr>
        <p:spPr bwMode="auto">
          <a:xfrm>
            <a:off x="9604376" y="4687888"/>
            <a:ext cx="481013" cy="484188"/>
          </a:xfrm>
          <a:prstGeom prst="ellipse">
            <a:avLst/>
          </a:prstGeom>
          <a:solidFill>
            <a:srgbClr val="D4EF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83" name="Freeform 610"/>
          <p:cNvSpPr>
            <a:spLocks/>
          </p:cNvSpPr>
          <p:nvPr/>
        </p:nvSpPr>
        <p:spPr bwMode="auto">
          <a:xfrm>
            <a:off x="9705976" y="4791076"/>
            <a:ext cx="276225" cy="277813"/>
          </a:xfrm>
          <a:custGeom>
            <a:avLst/>
            <a:gdLst>
              <a:gd name="T0" fmla="*/ 110 w 115"/>
              <a:gd name="T1" fmla="*/ 52 h 115"/>
              <a:gd name="T2" fmla="*/ 63 w 115"/>
              <a:gd name="T3" fmla="*/ 52 h 115"/>
              <a:gd name="T4" fmla="*/ 63 w 115"/>
              <a:gd name="T5" fmla="*/ 5 h 115"/>
              <a:gd name="T6" fmla="*/ 58 w 115"/>
              <a:gd name="T7" fmla="*/ 0 h 115"/>
              <a:gd name="T8" fmla="*/ 52 w 115"/>
              <a:gd name="T9" fmla="*/ 5 h 115"/>
              <a:gd name="T10" fmla="*/ 52 w 115"/>
              <a:gd name="T11" fmla="*/ 52 h 115"/>
              <a:gd name="T12" fmla="*/ 6 w 115"/>
              <a:gd name="T13" fmla="*/ 52 h 115"/>
              <a:gd name="T14" fmla="*/ 0 w 115"/>
              <a:gd name="T15" fmla="*/ 57 h 115"/>
              <a:gd name="T16" fmla="*/ 6 w 115"/>
              <a:gd name="T17" fmla="*/ 63 h 115"/>
              <a:gd name="T18" fmla="*/ 52 w 115"/>
              <a:gd name="T19" fmla="*/ 63 h 115"/>
              <a:gd name="T20" fmla="*/ 52 w 115"/>
              <a:gd name="T21" fmla="*/ 109 h 115"/>
              <a:gd name="T22" fmla="*/ 58 w 115"/>
              <a:gd name="T23" fmla="*/ 115 h 115"/>
              <a:gd name="T24" fmla="*/ 63 w 115"/>
              <a:gd name="T25" fmla="*/ 109 h 115"/>
              <a:gd name="T26" fmla="*/ 63 w 115"/>
              <a:gd name="T27" fmla="*/ 63 h 115"/>
              <a:gd name="T28" fmla="*/ 110 w 115"/>
              <a:gd name="T29" fmla="*/ 63 h 115"/>
              <a:gd name="T30" fmla="*/ 115 w 115"/>
              <a:gd name="T31" fmla="*/ 57 h 115"/>
              <a:gd name="T32" fmla="*/ 110 w 115"/>
              <a:gd name="T33" fmla="*/ 52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5" h="115">
                <a:moveTo>
                  <a:pt x="110" y="52"/>
                </a:moveTo>
                <a:cubicBezTo>
                  <a:pt x="63" y="52"/>
                  <a:pt x="63" y="52"/>
                  <a:pt x="63" y="52"/>
                </a:cubicBezTo>
                <a:cubicBezTo>
                  <a:pt x="63" y="5"/>
                  <a:pt x="63" y="5"/>
                  <a:pt x="63" y="5"/>
                </a:cubicBezTo>
                <a:cubicBezTo>
                  <a:pt x="63" y="2"/>
                  <a:pt x="61" y="0"/>
                  <a:pt x="58" y="0"/>
                </a:cubicBezTo>
                <a:cubicBezTo>
                  <a:pt x="55" y="0"/>
                  <a:pt x="52" y="2"/>
                  <a:pt x="52" y="5"/>
                </a:cubicBezTo>
                <a:cubicBezTo>
                  <a:pt x="52" y="52"/>
                  <a:pt x="52" y="52"/>
                  <a:pt x="52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3" y="52"/>
                  <a:pt x="0" y="54"/>
                  <a:pt x="0" y="57"/>
                </a:cubicBezTo>
                <a:cubicBezTo>
                  <a:pt x="0" y="60"/>
                  <a:pt x="3" y="63"/>
                  <a:pt x="6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2" y="112"/>
                  <a:pt x="55" y="115"/>
                  <a:pt x="58" y="115"/>
                </a:cubicBezTo>
                <a:cubicBezTo>
                  <a:pt x="61" y="115"/>
                  <a:pt x="63" y="112"/>
                  <a:pt x="63" y="109"/>
                </a:cubicBezTo>
                <a:cubicBezTo>
                  <a:pt x="63" y="63"/>
                  <a:pt x="63" y="63"/>
                  <a:pt x="63" y="63"/>
                </a:cubicBezTo>
                <a:cubicBezTo>
                  <a:pt x="110" y="63"/>
                  <a:pt x="110" y="63"/>
                  <a:pt x="110" y="63"/>
                </a:cubicBezTo>
                <a:cubicBezTo>
                  <a:pt x="113" y="63"/>
                  <a:pt x="115" y="60"/>
                  <a:pt x="115" y="57"/>
                </a:cubicBezTo>
                <a:cubicBezTo>
                  <a:pt x="115" y="54"/>
                  <a:pt x="113" y="52"/>
                  <a:pt x="110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613"/>
          <p:cNvSpPr>
            <a:spLocks/>
          </p:cNvSpPr>
          <p:nvPr/>
        </p:nvSpPr>
        <p:spPr bwMode="auto">
          <a:xfrm>
            <a:off x="10085388" y="4583113"/>
            <a:ext cx="290513" cy="290513"/>
          </a:xfrm>
          <a:custGeom>
            <a:avLst/>
            <a:gdLst>
              <a:gd name="T0" fmla="*/ 115 w 121"/>
              <a:gd name="T1" fmla="*/ 55 h 121"/>
              <a:gd name="T2" fmla="*/ 67 w 121"/>
              <a:gd name="T3" fmla="*/ 55 h 121"/>
              <a:gd name="T4" fmla="*/ 67 w 121"/>
              <a:gd name="T5" fmla="*/ 6 h 121"/>
              <a:gd name="T6" fmla="*/ 61 w 121"/>
              <a:gd name="T7" fmla="*/ 0 h 121"/>
              <a:gd name="T8" fmla="*/ 55 w 121"/>
              <a:gd name="T9" fmla="*/ 6 h 121"/>
              <a:gd name="T10" fmla="*/ 55 w 121"/>
              <a:gd name="T11" fmla="*/ 55 h 121"/>
              <a:gd name="T12" fmla="*/ 6 w 121"/>
              <a:gd name="T13" fmla="*/ 55 h 121"/>
              <a:gd name="T14" fmla="*/ 0 w 121"/>
              <a:gd name="T15" fmla="*/ 61 h 121"/>
              <a:gd name="T16" fmla="*/ 6 w 121"/>
              <a:gd name="T17" fmla="*/ 67 h 121"/>
              <a:gd name="T18" fmla="*/ 55 w 121"/>
              <a:gd name="T19" fmla="*/ 67 h 121"/>
              <a:gd name="T20" fmla="*/ 55 w 121"/>
              <a:gd name="T21" fmla="*/ 115 h 121"/>
              <a:gd name="T22" fmla="*/ 61 w 121"/>
              <a:gd name="T23" fmla="*/ 121 h 121"/>
              <a:gd name="T24" fmla="*/ 67 w 121"/>
              <a:gd name="T25" fmla="*/ 115 h 121"/>
              <a:gd name="T26" fmla="*/ 67 w 121"/>
              <a:gd name="T27" fmla="*/ 67 h 121"/>
              <a:gd name="T28" fmla="*/ 115 w 121"/>
              <a:gd name="T29" fmla="*/ 67 h 121"/>
              <a:gd name="T30" fmla="*/ 121 w 121"/>
              <a:gd name="T31" fmla="*/ 61 h 121"/>
              <a:gd name="T32" fmla="*/ 115 w 121"/>
              <a:gd name="T33" fmla="*/ 55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1" h="121">
                <a:moveTo>
                  <a:pt x="115" y="55"/>
                </a:moveTo>
                <a:cubicBezTo>
                  <a:pt x="67" y="55"/>
                  <a:pt x="67" y="55"/>
                  <a:pt x="67" y="55"/>
                </a:cubicBezTo>
                <a:cubicBezTo>
                  <a:pt x="67" y="6"/>
                  <a:pt x="67" y="6"/>
                  <a:pt x="67" y="6"/>
                </a:cubicBezTo>
                <a:cubicBezTo>
                  <a:pt x="67" y="3"/>
                  <a:pt x="64" y="0"/>
                  <a:pt x="61" y="0"/>
                </a:cubicBezTo>
                <a:cubicBezTo>
                  <a:pt x="58" y="0"/>
                  <a:pt x="55" y="3"/>
                  <a:pt x="55" y="6"/>
                </a:cubicBezTo>
                <a:cubicBezTo>
                  <a:pt x="55" y="55"/>
                  <a:pt x="55" y="55"/>
                  <a:pt x="55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3" y="55"/>
                  <a:pt x="0" y="57"/>
                  <a:pt x="0" y="61"/>
                </a:cubicBezTo>
                <a:cubicBezTo>
                  <a:pt x="0" y="64"/>
                  <a:pt x="3" y="67"/>
                  <a:pt x="6" y="67"/>
                </a:cubicBezTo>
                <a:cubicBezTo>
                  <a:pt x="55" y="67"/>
                  <a:pt x="55" y="67"/>
                  <a:pt x="55" y="67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5" y="118"/>
                  <a:pt x="58" y="121"/>
                  <a:pt x="61" y="121"/>
                </a:cubicBezTo>
                <a:cubicBezTo>
                  <a:pt x="64" y="121"/>
                  <a:pt x="67" y="118"/>
                  <a:pt x="67" y="115"/>
                </a:cubicBezTo>
                <a:cubicBezTo>
                  <a:pt x="67" y="67"/>
                  <a:pt x="67" y="67"/>
                  <a:pt x="67" y="67"/>
                </a:cubicBezTo>
                <a:cubicBezTo>
                  <a:pt x="115" y="67"/>
                  <a:pt x="115" y="67"/>
                  <a:pt x="115" y="67"/>
                </a:cubicBezTo>
                <a:cubicBezTo>
                  <a:pt x="119" y="67"/>
                  <a:pt x="121" y="64"/>
                  <a:pt x="121" y="61"/>
                </a:cubicBezTo>
                <a:cubicBezTo>
                  <a:pt x="121" y="57"/>
                  <a:pt x="119" y="55"/>
                  <a:pt x="115" y="55"/>
                </a:cubicBezTo>
                <a:close/>
              </a:path>
            </a:pathLst>
          </a:custGeom>
          <a:solidFill>
            <a:srgbClr val="A8C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057639" y="2656110"/>
            <a:ext cx="3311452" cy="1453838"/>
            <a:chOff x="1057639" y="2656110"/>
            <a:chExt cx="3311452" cy="1453838"/>
          </a:xfrm>
        </p:grpSpPr>
        <p:sp>
          <p:nvSpPr>
            <p:cNvPr id="610" name="文本框 609"/>
            <p:cNvSpPr txBox="1"/>
            <p:nvPr/>
          </p:nvSpPr>
          <p:spPr>
            <a:xfrm>
              <a:off x="1130889" y="2699652"/>
              <a:ext cx="3238202" cy="1410296"/>
            </a:xfrm>
            <a:custGeom>
              <a:avLst/>
              <a:gdLst/>
              <a:ahLst/>
              <a:cxnLst/>
              <a:rect l="l" t="t" r="r" b="b"/>
              <a:pathLst>
                <a:path w="3238202" h="1410296">
                  <a:moveTo>
                    <a:pt x="1410295" y="458689"/>
                  </a:moveTo>
                  <a:lnTo>
                    <a:pt x="1444526" y="588765"/>
                  </a:lnTo>
                  <a:lnTo>
                    <a:pt x="842069" y="598033"/>
                  </a:lnTo>
                  <a:lnTo>
                    <a:pt x="842069" y="835224"/>
                  </a:lnTo>
                  <a:lnTo>
                    <a:pt x="1478756" y="835224"/>
                  </a:lnTo>
                  <a:lnTo>
                    <a:pt x="1478756" y="978992"/>
                  </a:lnTo>
                  <a:lnTo>
                    <a:pt x="842069" y="978992"/>
                  </a:lnTo>
                  <a:lnTo>
                    <a:pt x="842069" y="1074837"/>
                  </a:lnTo>
                  <a:lnTo>
                    <a:pt x="1492448" y="1300758"/>
                  </a:lnTo>
                  <a:lnTo>
                    <a:pt x="1382911" y="1410296"/>
                  </a:lnTo>
                  <a:lnTo>
                    <a:pt x="759916" y="1191221"/>
                  </a:lnTo>
                  <a:lnTo>
                    <a:pt x="136922" y="1410296"/>
                  </a:lnTo>
                  <a:lnTo>
                    <a:pt x="34230" y="1300758"/>
                  </a:lnTo>
                  <a:lnTo>
                    <a:pt x="670917" y="1074837"/>
                  </a:lnTo>
                  <a:lnTo>
                    <a:pt x="670917" y="978992"/>
                  </a:lnTo>
                  <a:lnTo>
                    <a:pt x="41076" y="978992"/>
                  </a:lnTo>
                  <a:lnTo>
                    <a:pt x="41076" y="835224"/>
                  </a:lnTo>
                  <a:lnTo>
                    <a:pt x="670917" y="835224"/>
                  </a:lnTo>
                  <a:lnTo>
                    <a:pt x="670917" y="600666"/>
                  </a:lnTo>
                  <a:lnTo>
                    <a:pt x="109537" y="609303"/>
                  </a:lnTo>
                  <a:lnTo>
                    <a:pt x="75307" y="479227"/>
                  </a:lnTo>
                  <a:close/>
                  <a:moveTo>
                    <a:pt x="1786830" y="6847"/>
                  </a:moveTo>
                  <a:lnTo>
                    <a:pt x="3224510" y="6847"/>
                  </a:lnTo>
                  <a:lnTo>
                    <a:pt x="3224510" y="150614"/>
                  </a:lnTo>
                  <a:lnTo>
                    <a:pt x="2841129" y="150614"/>
                  </a:lnTo>
                  <a:lnTo>
                    <a:pt x="2841129" y="698302"/>
                  </a:lnTo>
                  <a:lnTo>
                    <a:pt x="3190279" y="314921"/>
                  </a:lnTo>
                  <a:lnTo>
                    <a:pt x="3238202" y="472381"/>
                  </a:lnTo>
                  <a:lnTo>
                    <a:pt x="2841129" y="903685"/>
                  </a:lnTo>
                  <a:lnTo>
                    <a:pt x="2841129" y="1259682"/>
                  </a:lnTo>
                  <a:lnTo>
                    <a:pt x="3238202" y="1259682"/>
                  </a:lnTo>
                  <a:lnTo>
                    <a:pt x="3231356" y="1410296"/>
                  </a:lnTo>
                  <a:lnTo>
                    <a:pt x="2676822" y="1410296"/>
                  </a:lnTo>
                  <a:lnTo>
                    <a:pt x="2676822" y="150614"/>
                  </a:lnTo>
                  <a:lnTo>
                    <a:pt x="2238672" y="150614"/>
                  </a:lnTo>
                  <a:lnTo>
                    <a:pt x="2090210" y="376536"/>
                  </a:lnTo>
                  <a:lnTo>
                    <a:pt x="2437209" y="376536"/>
                  </a:lnTo>
                  <a:lnTo>
                    <a:pt x="2437209" y="800993"/>
                  </a:lnTo>
                  <a:lnTo>
                    <a:pt x="1910060" y="1410296"/>
                  </a:lnTo>
                  <a:lnTo>
                    <a:pt x="1752600" y="1376065"/>
                  </a:lnTo>
                  <a:lnTo>
                    <a:pt x="2019592" y="1056377"/>
                  </a:lnTo>
                  <a:lnTo>
                    <a:pt x="1752600" y="800993"/>
                  </a:lnTo>
                  <a:lnTo>
                    <a:pt x="1903214" y="739379"/>
                  </a:lnTo>
                  <a:lnTo>
                    <a:pt x="2115084" y="942037"/>
                  </a:lnTo>
                  <a:lnTo>
                    <a:pt x="2272903" y="753071"/>
                  </a:lnTo>
                  <a:lnTo>
                    <a:pt x="2272903" y="520304"/>
                  </a:lnTo>
                  <a:lnTo>
                    <a:pt x="1995734" y="520304"/>
                  </a:lnTo>
                  <a:lnTo>
                    <a:pt x="1923752" y="629841"/>
                  </a:lnTo>
                  <a:lnTo>
                    <a:pt x="1766292" y="595611"/>
                  </a:lnTo>
                  <a:lnTo>
                    <a:pt x="2060674" y="150614"/>
                  </a:lnTo>
                  <a:lnTo>
                    <a:pt x="1786830" y="150614"/>
                  </a:lnTo>
                  <a:close/>
                  <a:moveTo>
                    <a:pt x="903684" y="0"/>
                  </a:moveTo>
                  <a:lnTo>
                    <a:pt x="1067990" y="34231"/>
                  </a:lnTo>
                  <a:lnTo>
                    <a:pt x="1492448" y="34231"/>
                  </a:lnTo>
                  <a:lnTo>
                    <a:pt x="1492448" y="171153"/>
                  </a:lnTo>
                  <a:lnTo>
                    <a:pt x="1278136" y="171153"/>
                  </a:lnTo>
                  <a:lnTo>
                    <a:pt x="1430833" y="301229"/>
                  </a:lnTo>
                  <a:lnTo>
                    <a:pt x="1259681" y="342305"/>
                  </a:lnTo>
                  <a:lnTo>
                    <a:pt x="1061144" y="171153"/>
                  </a:lnTo>
                  <a:lnTo>
                    <a:pt x="991923" y="171153"/>
                  </a:lnTo>
                  <a:lnTo>
                    <a:pt x="896838" y="342305"/>
                  </a:lnTo>
                  <a:lnTo>
                    <a:pt x="732532" y="308075"/>
                  </a:lnTo>
                  <a:close/>
                  <a:moveTo>
                    <a:pt x="171152" y="0"/>
                  </a:moveTo>
                  <a:lnTo>
                    <a:pt x="335458" y="34231"/>
                  </a:lnTo>
                  <a:lnTo>
                    <a:pt x="759916" y="34231"/>
                  </a:lnTo>
                  <a:lnTo>
                    <a:pt x="759916" y="171153"/>
                  </a:lnTo>
                  <a:lnTo>
                    <a:pt x="545604" y="171153"/>
                  </a:lnTo>
                  <a:lnTo>
                    <a:pt x="698301" y="301229"/>
                  </a:lnTo>
                  <a:lnTo>
                    <a:pt x="527149" y="342305"/>
                  </a:lnTo>
                  <a:lnTo>
                    <a:pt x="328612" y="171153"/>
                  </a:lnTo>
                  <a:lnTo>
                    <a:pt x="259391" y="171153"/>
                  </a:lnTo>
                  <a:lnTo>
                    <a:pt x="164306" y="342305"/>
                  </a:lnTo>
                  <a:lnTo>
                    <a:pt x="0" y="308075"/>
                  </a:lnTo>
                  <a:close/>
                </a:path>
              </a:pathLst>
            </a:custGeom>
            <a:solidFill>
              <a:srgbClr val="426A38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dirty="0">
                <a:solidFill>
                  <a:srgbClr val="426A38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sp>
          <p:nvSpPr>
            <p:cNvPr id="614" name="文本框 613"/>
            <p:cNvSpPr txBox="1"/>
            <p:nvPr/>
          </p:nvSpPr>
          <p:spPr>
            <a:xfrm>
              <a:off x="1057639" y="2656110"/>
              <a:ext cx="3238202" cy="1410296"/>
            </a:xfrm>
            <a:custGeom>
              <a:avLst/>
              <a:gdLst/>
              <a:ahLst/>
              <a:cxnLst/>
              <a:rect l="l" t="t" r="r" b="b"/>
              <a:pathLst>
                <a:path w="3238202" h="1410296">
                  <a:moveTo>
                    <a:pt x="1410295" y="458689"/>
                  </a:moveTo>
                  <a:lnTo>
                    <a:pt x="1444526" y="588765"/>
                  </a:lnTo>
                  <a:lnTo>
                    <a:pt x="842069" y="598033"/>
                  </a:lnTo>
                  <a:lnTo>
                    <a:pt x="842069" y="835224"/>
                  </a:lnTo>
                  <a:lnTo>
                    <a:pt x="1478756" y="835224"/>
                  </a:lnTo>
                  <a:lnTo>
                    <a:pt x="1478756" y="978992"/>
                  </a:lnTo>
                  <a:lnTo>
                    <a:pt x="842069" y="978992"/>
                  </a:lnTo>
                  <a:lnTo>
                    <a:pt x="842069" y="1074837"/>
                  </a:lnTo>
                  <a:lnTo>
                    <a:pt x="1492448" y="1300758"/>
                  </a:lnTo>
                  <a:lnTo>
                    <a:pt x="1382911" y="1410296"/>
                  </a:lnTo>
                  <a:lnTo>
                    <a:pt x="759916" y="1191221"/>
                  </a:lnTo>
                  <a:lnTo>
                    <a:pt x="136922" y="1410296"/>
                  </a:lnTo>
                  <a:lnTo>
                    <a:pt x="34230" y="1300758"/>
                  </a:lnTo>
                  <a:lnTo>
                    <a:pt x="670917" y="1074837"/>
                  </a:lnTo>
                  <a:lnTo>
                    <a:pt x="670917" y="978992"/>
                  </a:lnTo>
                  <a:lnTo>
                    <a:pt x="41076" y="978992"/>
                  </a:lnTo>
                  <a:lnTo>
                    <a:pt x="41076" y="835224"/>
                  </a:lnTo>
                  <a:lnTo>
                    <a:pt x="670917" y="835224"/>
                  </a:lnTo>
                  <a:lnTo>
                    <a:pt x="670917" y="600666"/>
                  </a:lnTo>
                  <a:lnTo>
                    <a:pt x="109537" y="609303"/>
                  </a:lnTo>
                  <a:lnTo>
                    <a:pt x="75307" y="479227"/>
                  </a:lnTo>
                  <a:close/>
                  <a:moveTo>
                    <a:pt x="1786830" y="6847"/>
                  </a:moveTo>
                  <a:lnTo>
                    <a:pt x="3224510" y="6847"/>
                  </a:lnTo>
                  <a:lnTo>
                    <a:pt x="3224510" y="150614"/>
                  </a:lnTo>
                  <a:lnTo>
                    <a:pt x="2841129" y="150614"/>
                  </a:lnTo>
                  <a:lnTo>
                    <a:pt x="2841129" y="698302"/>
                  </a:lnTo>
                  <a:lnTo>
                    <a:pt x="3190279" y="314921"/>
                  </a:lnTo>
                  <a:lnTo>
                    <a:pt x="3238202" y="472381"/>
                  </a:lnTo>
                  <a:lnTo>
                    <a:pt x="2841129" y="903685"/>
                  </a:lnTo>
                  <a:lnTo>
                    <a:pt x="2841129" y="1259682"/>
                  </a:lnTo>
                  <a:lnTo>
                    <a:pt x="3238202" y="1259682"/>
                  </a:lnTo>
                  <a:lnTo>
                    <a:pt x="3231356" y="1410296"/>
                  </a:lnTo>
                  <a:lnTo>
                    <a:pt x="2676822" y="1410296"/>
                  </a:lnTo>
                  <a:lnTo>
                    <a:pt x="2676822" y="150614"/>
                  </a:lnTo>
                  <a:lnTo>
                    <a:pt x="2238672" y="150614"/>
                  </a:lnTo>
                  <a:lnTo>
                    <a:pt x="2090210" y="376536"/>
                  </a:lnTo>
                  <a:lnTo>
                    <a:pt x="2437209" y="376536"/>
                  </a:lnTo>
                  <a:lnTo>
                    <a:pt x="2437209" y="800993"/>
                  </a:lnTo>
                  <a:lnTo>
                    <a:pt x="1910060" y="1410296"/>
                  </a:lnTo>
                  <a:lnTo>
                    <a:pt x="1752600" y="1376065"/>
                  </a:lnTo>
                  <a:lnTo>
                    <a:pt x="2019592" y="1056377"/>
                  </a:lnTo>
                  <a:lnTo>
                    <a:pt x="1752600" y="800993"/>
                  </a:lnTo>
                  <a:lnTo>
                    <a:pt x="1903214" y="739379"/>
                  </a:lnTo>
                  <a:lnTo>
                    <a:pt x="2115084" y="942037"/>
                  </a:lnTo>
                  <a:lnTo>
                    <a:pt x="2272903" y="753071"/>
                  </a:lnTo>
                  <a:lnTo>
                    <a:pt x="2272903" y="520304"/>
                  </a:lnTo>
                  <a:lnTo>
                    <a:pt x="1995734" y="520304"/>
                  </a:lnTo>
                  <a:lnTo>
                    <a:pt x="1923752" y="629841"/>
                  </a:lnTo>
                  <a:lnTo>
                    <a:pt x="1766292" y="595611"/>
                  </a:lnTo>
                  <a:lnTo>
                    <a:pt x="2060674" y="150614"/>
                  </a:lnTo>
                  <a:lnTo>
                    <a:pt x="1786830" y="150614"/>
                  </a:lnTo>
                  <a:close/>
                  <a:moveTo>
                    <a:pt x="903684" y="0"/>
                  </a:moveTo>
                  <a:lnTo>
                    <a:pt x="1067990" y="34231"/>
                  </a:lnTo>
                  <a:lnTo>
                    <a:pt x="1492448" y="34231"/>
                  </a:lnTo>
                  <a:lnTo>
                    <a:pt x="1492448" y="171153"/>
                  </a:lnTo>
                  <a:lnTo>
                    <a:pt x="1278136" y="171153"/>
                  </a:lnTo>
                  <a:lnTo>
                    <a:pt x="1430833" y="301229"/>
                  </a:lnTo>
                  <a:lnTo>
                    <a:pt x="1259681" y="342305"/>
                  </a:lnTo>
                  <a:lnTo>
                    <a:pt x="1061144" y="171153"/>
                  </a:lnTo>
                  <a:lnTo>
                    <a:pt x="991923" y="171153"/>
                  </a:lnTo>
                  <a:lnTo>
                    <a:pt x="896838" y="342305"/>
                  </a:lnTo>
                  <a:lnTo>
                    <a:pt x="732532" y="308075"/>
                  </a:lnTo>
                  <a:close/>
                  <a:moveTo>
                    <a:pt x="171152" y="0"/>
                  </a:moveTo>
                  <a:lnTo>
                    <a:pt x="335458" y="34231"/>
                  </a:lnTo>
                  <a:lnTo>
                    <a:pt x="759916" y="34231"/>
                  </a:lnTo>
                  <a:lnTo>
                    <a:pt x="759916" y="171153"/>
                  </a:lnTo>
                  <a:lnTo>
                    <a:pt x="545604" y="171153"/>
                  </a:lnTo>
                  <a:lnTo>
                    <a:pt x="698301" y="301229"/>
                  </a:lnTo>
                  <a:lnTo>
                    <a:pt x="527149" y="342305"/>
                  </a:lnTo>
                  <a:lnTo>
                    <a:pt x="328612" y="171153"/>
                  </a:lnTo>
                  <a:lnTo>
                    <a:pt x="259391" y="171153"/>
                  </a:lnTo>
                  <a:lnTo>
                    <a:pt x="164306" y="342305"/>
                  </a:lnTo>
                  <a:lnTo>
                    <a:pt x="0" y="3080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80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500" fill="hold"/>
                                        <p:tgtEl>
                                          <p:spTgt spid="4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4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500" fill="hold"/>
                                        <p:tgtEl>
                                          <p:spTgt spid="4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428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4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6" presetClass="emph" presetSubtype="0" repeatCount="indefinite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427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4000" fill="hold"/>
                                        <p:tgtEl>
                                          <p:spTgt spid="4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28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" grpId="0" animBg="1"/>
      <p:bldP spid="611" grpId="0" animBg="1"/>
      <p:bldP spid="4278" grpId="0" animBg="1"/>
      <p:bldP spid="4279" grpId="0" animBg="1"/>
      <p:bldP spid="4279" grpId="1" animBg="1"/>
      <p:bldP spid="4279" grpId="2" animBg="1"/>
      <p:bldP spid="4280" grpId="0" animBg="1"/>
      <p:bldP spid="4280" grpId="1" animBg="1"/>
      <p:bldP spid="4280" grpId="2" animBg="1"/>
      <p:bldP spid="4281" grpId="0" animBg="1"/>
      <p:bldP spid="4281" grpId="1" animBg="1"/>
      <p:bldP spid="4281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矩形 283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82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0" name="文本框 289"/>
          <p:cNvSpPr txBox="1"/>
          <p:nvPr/>
        </p:nvSpPr>
        <p:spPr>
          <a:xfrm>
            <a:off x="1125089" y="975970"/>
            <a:ext cx="1660178" cy="408199"/>
          </a:xfrm>
          <a:custGeom>
            <a:avLst/>
            <a:gdLst/>
            <a:ahLst/>
            <a:cxnLst/>
            <a:rect l="l" t="t" r="r" b="b"/>
            <a:pathLst>
              <a:path w="1660178" h="408199">
                <a:moveTo>
                  <a:pt x="552152" y="244525"/>
                </a:moveTo>
                <a:lnTo>
                  <a:pt x="599479" y="256357"/>
                </a:lnTo>
                <a:lnTo>
                  <a:pt x="550180" y="408199"/>
                </a:lnTo>
                <a:lnTo>
                  <a:pt x="502853" y="398339"/>
                </a:lnTo>
                <a:close/>
                <a:moveTo>
                  <a:pt x="522572" y="120291"/>
                </a:moveTo>
                <a:lnTo>
                  <a:pt x="595535" y="171562"/>
                </a:lnTo>
                <a:lnTo>
                  <a:pt x="577788" y="216917"/>
                </a:lnTo>
                <a:lnTo>
                  <a:pt x="504825" y="163674"/>
                </a:lnTo>
                <a:close/>
                <a:moveTo>
                  <a:pt x="1360438" y="17748"/>
                </a:moveTo>
                <a:lnTo>
                  <a:pt x="1660178" y="17748"/>
                </a:lnTo>
                <a:lnTo>
                  <a:pt x="1660178" y="384535"/>
                </a:lnTo>
                <a:lnTo>
                  <a:pt x="1360438" y="384535"/>
                </a:lnTo>
                <a:lnTo>
                  <a:pt x="1360438" y="339180"/>
                </a:lnTo>
                <a:lnTo>
                  <a:pt x="1606934" y="339180"/>
                </a:lnTo>
                <a:lnTo>
                  <a:pt x="1606934" y="220861"/>
                </a:lnTo>
                <a:lnTo>
                  <a:pt x="1399877" y="220861"/>
                </a:lnTo>
                <a:lnTo>
                  <a:pt x="1399877" y="175506"/>
                </a:lnTo>
                <a:lnTo>
                  <a:pt x="1606934" y="175506"/>
                </a:lnTo>
                <a:lnTo>
                  <a:pt x="1606934" y="63103"/>
                </a:lnTo>
                <a:lnTo>
                  <a:pt x="1360438" y="63103"/>
                </a:lnTo>
                <a:close/>
                <a:moveTo>
                  <a:pt x="1088529" y="17748"/>
                </a:moveTo>
                <a:lnTo>
                  <a:pt x="1200931" y="17748"/>
                </a:lnTo>
                <a:lnTo>
                  <a:pt x="1200931" y="384535"/>
                </a:lnTo>
                <a:lnTo>
                  <a:pt x="1147688" y="384535"/>
                </a:lnTo>
                <a:lnTo>
                  <a:pt x="1147688" y="61131"/>
                </a:lnTo>
                <a:lnTo>
                  <a:pt x="1088529" y="61131"/>
                </a:lnTo>
                <a:close/>
                <a:moveTo>
                  <a:pt x="9859" y="3944"/>
                </a:moveTo>
                <a:lnTo>
                  <a:pt x="423974" y="3944"/>
                </a:lnTo>
                <a:lnTo>
                  <a:pt x="423974" y="45356"/>
                </a:lnTo>
                <a:lnTo>
                  <a:pt x="313543" y="45356"/>
                </a:lnTo>
                <a:lnTo>
                  <a:pt x="313543" y="203113"/>
                </a:lnTo>
                <a:lnTo>
                  <a:pt x="414114" y="92683"/>
                </a:lnTo>
                <a:lnTo>
                  <a:pt x="427918" y="138038"/>
                </a:lnTo>
                <a:lnTo>
                  <a:pt x="313543" y="262273"/>
                </a:lnTo>
                <a:lnTo>
                  <a:pt x="313543" y="364815"/>
                </a:lnTo>
                <a:lnTo>
                  <a:pt x="427918" y="364815"/>
                </a:lnTo>
                <a:lnTo>
                  <a:pt x="425946" y="408199"/>
                </a:lnTo>
                <a:lnTo>
                  <a:pt x="266216" y="408199"/>
                </a:lnTo>
                <a:lnTo>
                  <a:pt x="266216" y="45356"/>
                </a:lnTo>
                <a:lnTo>
                  <a:pt x="140010" y="45356"/>
                </a:lnTo>
                <a:lnTo>
                  <a:pt x="97246" y="110431"/>
                </a:lnTo>
                <a:lnTo>
                  <a:pt x="197197" y="110431"/>
                </a:lnTo>
                <a:lnTo>
                  <a:pt x="197197" y="232693"/>
                </a:lnTo>
                <a:lnTo>
                  <a:pt x="45355" y="408199"/>
                </a:lnTo>
                <a:lnTo>
                  <a:pt x="0" y="398339"/>
                </a:lnTo>
                <a:lnTo>
                  <a:pt x="76905" y="306255"/>
                </a:lnTo>
                <a:lnTo>
                  <a:pt x="0" y="232693"/>
                </a:lnTo>
                <a:lnTo>
                  <a:pt x="43383" y="214945"/>
                </a:lnTo>
                <a:lnTo>
                  <a:pt x="104411" y="273320"/>
                </a:lnTo>
                <a:lnTo>
                  <a:pt x="149870" y="218889"/>
                </a:lnTo>
                <a:lnTo>
                  <a:pt x="149870" y="151842"/>
                </a:lnTo>
                <a:lnTo>
                  <a:pt x="70033" y="151842"/>
                </a:lnTo>
                <a:lnTo>
                  <a:pt x="49299" y="183394"/>
                </a:lnTo>
                <a:lnTo>
                  <a:pt x="3944" y="173534"/>
                </a:lnTo>
                <a:lnTo>
                  <a:pt x="88738" y="45356"/>
                </a:lnTo>
                <a:lnTo>
                  <a:pt x="9859" y="45356"/>
                </a:lnTo>
                <a:close/>
                <a:moveTo>
                  <a:pt x="759209" y="1972"/>
                </a:moveTo>
                <a:lnTo>
                  <a:pt x="808508" y="1972"/>
                </a:lnTo>
                <a:lnTo>
                  <a:pt x="808508" y="31552"/>
                </a:lnTo>
                <a:lnTo>
                  <a:pt x="932743" y="31552"/>
                </a:lnTo>
                <a:lnTo>
                  <a:pt x="932743" y="72963"/>
                </a:lnTo>
                <a:lnTo>
                  <a:pt x="808508" y="72963"/>
                </a:lnTo>
                <a:lnTo>
                  <a:pt x="808508" y="183394"/>
                </a:lnTo>
                <a:lnTo>
                  <a:pt x="942603" y="183394"/>
                </a:lnTo>
                <a:lnTo>
                  <a:pt x="942603" y="226777"/>
                </a:lnTo>
                <a:lnTo>
                  <a:pt x="788789" y="226777"/>
                </a:lnTo>
                <a:lnTo>
                  <a:pt x="709910" y="364815"/>
                </a:lnTo>
                <a:lnTo>
                  <a:pt x="879499" y="364815"/>
                </a:lnTo>
                <a:lnTo>
                  <a:pt x="857808" y="297768"/>
                </a:lnTo>
                <a:lnTo>
                  <a:pt x="895275" y="266217"/>
                </a:lnTo>
                <a:lnTo>
                  <a:pt x="936687" y="408199"/>
                </a:lnTo>
                <a:lnTo>
                  <a:pt x="636947" y="408199"/>
                </a:lnTo>
                <a:lnTo>
                  <a:pt x="739489" y="226777"/>
                </a:lnTo>
                <a:lnTo>
                  <a:pt x="640891" y="226777"/>
                </a:lnTo>
                <a:lnTo>
                  <a:pt x="640891" y="183394"/>
                </a:lnTo>
                <a:lnTo>
                  <a:pt x="759209" y="183394"/>
                </a:lnTo>
                <a:lnTo>
                  <a:pt x="759209" y="72963"/>
                </a:lnTo>
                <a:lnTo>
                  <a:pt x="646807" y="72963"/>
                </a:lnTo>
                <a:lnTo>
                  <a:pt x="646807" y="31552"/>
                </a:lnTo>
                <a:lnTo>
                  <a:pt x="759209" y="31552"/>
                </a:lnTo>
                <a:close/>
                <a:moveTo>
                  <a:pt x="530460" y="0"/>
                </a:moveTo>
                <a:lnTo>
                  <a:pt x="603423" y="51272"/>
                </a:lnTo>
                <a:lnTo>
                  <a:pt x="585675" y="94655"/>
                </a:lnTo>
                <a:lnTo>
                  <a:pt x="514684" y="453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291" name="文本框 290"/>
          <p:cNvSpPr txBox="1"/>
          <p:nvPr/>
        </p:nvSpPr>
        <p:spPr>
          <a:xfrm>
            <a:off x="1123117" y="1796758"/>
            <a:ext cx="3472197" cy="416087"/>
          </a:xfrm>
          <a:custGeom>
            <a:avLst/>
            <a:gdLst/>
            <a:ahLst/>
            <a:cxnLst/>
            <a:rect l="l" t="t" r="r" b="b"/>
            <a:pathLst>
              <a:path w="3472197" h="416087">
                <a:moveTo>
                  <a:pt x="1058949" y="252413"/>
                </a:moveTo>
                <a:lnTo>
                  <a:pt x="1106276" y="264245"/>
                </a:lnTo>
                <a:lnTo>
                  <a:pt x="1056977" y="416087"/>
                </a:lnTo>
                <a:lnTo>
                  <a:pt x="1009650" y="406227"/>
                </a:lnTo>
                <a:close/>
                <a:moveTo>
                  <a:pt x="49299" y="252413"/>
                </a:moveTo>
                <a:lnTo>
                  <a:pt x="96626" y="264245"/>
                </a:lnTo>
                <a:lnTo>
                  <a:pt x="47327" y="416087"/>
                </a:lnTo>
                <a:lnTo>
                  <a:pt x="0" y="406227"/>
                </a:lnTo>
                <a:close/>
                <a:moveTo>
                  <a:pt x="583704" y="232693"/>
                </a:moveTo>
                <a:lnTo>
                  <a:pt x="583704" y="372703"/>
                </a:lnTo>
                <a:lnTo>
                  <a:pt x="869640" y="372703"/>
                </a:lnTo>
                <a:lnTo>
                  <a:pt x="869640" y="232693"/>
                </a:lnTo>
                <a:close/>
                <a:moveTo>
                  <a:pt x="2184945" y="220861"/>
                </a:moveTo>
                <a:lnTo>
                  <a:pt x="2184945" y="372703"/>
                </a:lnTo>
                <a:lnTo>
                  <a:pt x="2240161" y="372703"/>
                </a:lnTo>
                <a:lnTo>
                  <a:pt x="2240161" y="220861"/>
                </a:lnTo>
                <a:close/>
                <a:moveTo>
                  <a:pt x="1770831" y="175506"/>
                </a:moveTo>
                <a:lnTo>
                  <a:pt x="1826046" y="220861"/>
                </a:lnTo>
                <a:lnTo>
                  <a:pt x="1782663" y="238609"/>
                </a:lnTo>
                <a:lnTo>
                  <a:pt x="1725476" y="195226"/>
                </a:lnTo>
                <a:close/>
                <a:moveTo>
                  <a:pt x="1161492" y="167618"/>
                </a:moveTo>
                <a:lnTo>
                  <a:pt x="1437568" y="167618"/>
                </a:lnTo>
                <a:lnTo>
                  <a:pt x="1437568" y="244525"/>
                </a:lnTo>
                <a:lnTo>
                  <a:pt x="1333341" y="314277"/>
                </a:lnTo>
                <a:lnTo>
                  <a:pt x="1449400" y="388479"/>
                </a:lnTo>
                <a:lnTo>
                  <a:pt x="1411932" y="416087"/>
                </a:lnTo>
                <a:lnTo>
                  <a:pt x="1293466" y="340962"/>
                </a:lnTo>
                <a:lnTo>
                  <a:pt x="1181211" y="416087"/>
                </a:lnTo>
                <a:lnTo>
                  <a:pt x="1143744" y="390451"/>
                </a:lnTo>
                <a:lnTo>
                  <a:pt x="1254089" y="315991"/>
                </a:lnTo>
                <a:lnTo>
                  <a:pt x="1169380" y="262273"/>
                </a:lnTo>
                <a:lnTo>
                  <a:pt x="1208819" y="234665"/>
                </a:lnTo>
                <a:lnTo>
                  <a:pt x="1293949" y="289093"/>
                </a:lnTo>
                <a:lnTo>
                  <a:pt x="1386297" y="226777"/>
                </a:lnTo>
                <a:lnTo>
                  <a:pt x="1386297" y="209029"/>
                </a:lnTo>
                <a:lnTo>
                  <a:pt x="1161492" y="209029"/>
                </a:lnTo>
                <a:close/>
                <a:moveTo>
                  <a:pt x="151842" y="167618"/>
                </a:moveTo>
                <a:lnTo>
                  <a:pt x="427918" y="167618"/>
                </a:lnTo>
                <a:lnTo>
                  <a:pt x="427918" y="244525"/>
                </a:lnTo>
                <a:lnTo>
                  <a:pt x="323690" y="314277"/>
                </a:lnTo>
                <a:lnTo>
                  <a:pt x="439750" y="388479"/>
                </a:lnTo>
                <a:lnTo>
                  <a:pt x="402282" y="416087"/>
                </a:lnTo>
                <a:lnTo>
                  <a:pt x="283816" y="340962"/>
                </a:lnTo>
                <a:lnTo>
                  <a:pt x="171561" y="416087"/>
                </a:lnTo>
                <a:lnTo>
                  <a:pt x="134094" y="390451"/>
                </a:lnTo>
                <a:lnTo>
                  <a:pt x="244439" y="315991"/>
                </a:lnTo>
                <a:lnTo>
                  <a:pt x="159730" y="262273"/>
                </a:lnTo>
                <a:lnTo>
                  <a:pt x="199169" y="234665"/>
                </a:lnTo>
                <a:lnTo>
                  <a:pt x="284299" y="289093"/>
                </a:lnTo>
                <a:lnTo>
                  <a:pt x="376646" y="226777"/>
                </a:lnTo>
                <a:lnTo>
                  <a:pt x="376646" y="209029"/>
                </a:lnTo>
                <a:lnTo>
                  <a:pt x="151842" y="209029"/>
                </a:lnTo>
                <a:close/>
                <a:moveTo>
                  <a:pt x="1029370" y="128179"/>
                </a:moveTo>
                <a:lnTo>
                  <a:pt x="1102333" y="179450"/>
                </a:lnTo>
                <a:lnTo>
                  <a:pt x="1084585" y="224805"/>
                </a:lnTo>
                <a:lnTo>
                  <a:pt x="1011622" y="171562"/>
                </a:lnTo>
                <a:close/>
                <a:moveTo>
                  <a:pt x="19720" y="128179"/>
                </a:moveTo>
                <a:lnTo>
                  <a:pt x="92682" y="179450"/>
                </a:lnTo>
                <a:lnTo>
                  <a:pt x="74935" y="224805"/>
                </a:lnTo>
                <a:lnTo>
                  <a:pt x="1972" y="171562"/>
                </a:lnTo>
                <a:close/>
                <a:moveTo>
                  <a:pt x="2926184" y="114375"/>
                </a:moveTo>
                <a:lnTo>
                  <a:pt x="2926184" y="216917"/>
                </a:lnTo>
                <a:lnTo>
                  <a:pt x="3091830" y="216917"/>
                </a:lnTo>
                <a:lnTo>
                  <a:pt x="3091830" y="114375"/>
                </a:lnTo>
                <a:close/>
                <a:moveTo>
                  <a:pt x="2583284" y="114375"/>
                </a:moveTo>
                <a:lnTo>
                  <a:pt x="2583284" y="216917"/>
                </a:lnTo>
                <a:lnTo>
                  <a:pt x="2748930" y="216917"/>
                </a:lnTo>
                <a:lnTo>
                  <a:pt x="2748930" y="114375"/>
                </a:lnTo>
                <a:close/>
                <a:moveTo>
                  <a:pt x="1668289" y="110431"/>
                </a:moveTo>
                <a:lnTo>
                  <a:pt x="1932533" y="110431"/>
                </a:lnTo>
                <a:lnTo>
                  <a:pt x="1932533" y="226777"/>
                </a:lnTo>
                <a:lnTo>
                  <a:pt x="1820030" y="305040"/>
                </a:lnTo>
                <a:lnTo>
                  <a:pt x="1950281" y="390451"/>
                </a:lnTo>
                <a:lnTo>
                  <a:pt x="1912813" y="416087"/>
                </a:lnTo>
                <a:lnTo>
                  <a:pt x="1783148" y="330697"/>
                </a:lnTo>
                <a:lnTo>
                  <a:pt x="1660401" y="416087"/>
                </a:lnTo>
                <a:lnTo>
                  <a:pt x="1626877" y="390451"/>
                </a:lnTo>
                <a:lnTo>
                  <a:pt x="1746612" y="306637"/>
                </a:lnTo>
                <a:lnTo>
                  <a:pt x="1670261" y="256357"/>
                </a:lnTo>
                <a:lnTo>
                  <a:pt x="1709700" y="232693"/>
                </a:lnTo>
                <a:lnTo>
                  <a:pt x="1783300" y="280955"/>
                </a:lnTo>
                <a:lnTo>
                  <a:pt x="1883234" y="211001"/>
                </a:lnTo>
                <a:lnTo>
                  <a:pt x="1883234" y="153814"/>
                </a:lnTo>
                <a:lnTo>
                  <a:pt x="1697868" y="153814"/>
                </a:lnTo>
                <a:lnTo>
                  <a:pt x="1660401" y="228749"/>
                </a:lnTo>
                <a:lnTo>
                  <a:pt x="1632793" y="193254"/>
                </a:lnTo>
                <a:close/>
                <a:moveTo>
                  <a:pt x="1571662" y="102543"/>
                </a:moveTo>
                <a:lnTo>
                  <a:pt x="1607158" y="130151"/>
                </a:lnTo>
                <a:lnTo>
                  <a:pt x="1556450" y="248469"/>
                </a:lnTo>
                <a:lnTo>
                  <a:pt x="1587438" y="248469"/>
                </a:lnTo>
                <a:lnTo>
                  <a:pt x="1587438" y="416087"/>
                </a:lnTo>
                <a:lnTo>
                  <a:pt x="1538138" y="416087"/>
                </a:lnTo>
                <a:lnTo>
                  <a:pt x="1538138" y="260649"/>
                </a:lnTo>
                <a:lnTo>
                  <a:pt x="1514475" y="242553"/>
                </a:lnTo>
                <a:close/>
                <a:moveTo>
                  <a:pt x="3198093" y="69019"/>
                </a:moveTo>
                <a:lnTo>
                  <a:pt x="3472197" y="69019"/>
                </a:lnTo>
                <a:lnTo>
                  <a:pt x="3472197" y="112403"/>
                </a:lnTo>
                <a:lnTo>
                  <a:pt x="3359795" y="112403"/>
                </a:lnTo>
                <a:lnTo>
                  <a:pt x="3359795" y="386507"/>
                </a:lnTo>
                <a:lnTo>
                  <a:pt x="3310495" y="386507"/>
                </a:lnTo>
                <a:lnTo>
                  <a:pt x="3310495" y="112403"/>
                </a:lnTo>
                <a:lnTo>
                  <a:pt x="3198093" y="112403"/>
                </a:lnTo>
                <a:close/>
                <a:moveTo>
                  <a:pt x="2874913" y="69019"/>
                </a:moveTo>
                <a:lnTo>
                  <a:pt x="3143101" y="69019"/>
                </a:lnTo>
                <a:lnTo>
                  <a:pt x="3143101" y="262273"/>
                </a:lnTo>
                <a:lnTo>
                  <a:pt x="2926184" y="262273"/>
                </a:lnTo>
                <a:lnTo>
                  <a:pt x="2926184" y="386507"/>
                </a:lnTo>
                <a:lnTo>
                  <a:pt x="2874913" y="386507"/>
                </a:lnTo>
                <a:close/>
                <a:moveTo>
                  <a:pt x="2532013" y="69019"/>
                </a:moveTo>
                <a:lnTo>
                  <a:pt x="2800201" y="69019"/>
                </a:lnTo>
                <a:lnTo>
                  <a:pt x="2800201" y="262273"/>
                </a:lnTo>
                <a:lnTo>
                  <a:pt x="2583284" y="262273"/>
                </a:lnTo>
                <a:lnTo>
                  <a:pt x="2583284" y="386507"/>
                </a:lnTo>
                <a:lnTo>
                  <a:pt x="2532013" y="386507"/>
                </a:lnTo>
                <a:close/>
                <a:moveTo>
                  <a:pt x="583704" y="57188"/>
                </a:moveTo>
                <a:lnTo>
                  <a:pt x="583704" y="189310"/>
                </a:lnTo>
                <a:lnTo>
                  <a:pt x="869640" y="189310"/>
                </a:lnTo>
                <a:lnTo>
                  <a:pt x="869640" y="57188"/>
                </a:lnTo>
                <a:close/>
                <a:moveTo>
                  <a:pt x="1175296" y="15776"/>
                </a:moveTo>
                <a:lnTo>
                  <a:pt x="1425736" y="15776"/>
                </a:lnTo>
                <a:lnTo>
                  <a:pt x="1443484" y="118319"/>
                </a:lnTo>
                <a:lnTo>
                  <a:pt x="1396156" y="126207"/>
                </a:lnTo>
                <a:lnTo>
                  <a:pt x="1384325" y="59160"/>
                </a:lnTo>
                <a:lnTo>
                  <a:pt x="1216707" y="59160"/>
                </a:lnTo>
                <a:lnTo>
                  <a:pt x="1204875" y="126207"/>
                </a:lnTo>
                <a:lnTo>
                  <a:pt x="1155576" y="120291"/>
                </a:lnTo>
                <a:close/>
                <a:moveTo>
                  <a:pt x="165645" y="15776"/>
                </a:moveTo>
                <a:lnTo>
                  <a:pt x="416086" y="15776"/>
                </a:lnTo>
                <a:lnTo>
                  <a:pt x="433834" y="118319"/>
                </a:lnTo>
                <a:lnTo>
                  <a:pt x="386506" y="126207"/>
                </a:lnTo>
                <a:lnTo>
                  <a:pt x="374675" y="59160"/>
                </a:lnTo>
                <a:lnTo>
                  <a:pt x="207057" y="59160"/>
                </a:lnTo>
                <a:lnTo>
                  <a:pt x="195225" y="126207"/>
                </a:lnTo>
                <a:lnTo>
                  <a:pt x="145926" y="120291"/>
                </a:lnTo>
                <a:close/>
                <a:moveTo>
                  <a:pt x="534404" y="13804"/>
                </a:moveTo>
                <a:lnTo>
                  <a:pt x="918939" y="13804"/>
                </a:lnTo>
                <a:lnTo>
                  <a:pt x="918939" y="416087"/>
                </a:lnTo>
                <a:lnTo>
                  <a:pt x="534404" y="416087"/>
                </a:lnTo>
                <a:close/>
                <a:moveTo>
                  <a:pt x="2186917" y="7888"/>
                </a:moveTo>
                <a:lnTo>
                  <a:pt x="2236217" y="7888"/>
                </a:lnTo>
                <a:lnTo>
                  <a:pt x="2236217" y="57188"/>
                </a:lnTo>
                <a:lnTo>
                  <a:pt x="2295376" y="57188"/>
                </a:lnTo>
                <a:lnTo>
                  <a:pt x="2295376" y="98599"/>
                </a:lnTo>
                <a:lnTo>
                  <a:pt x="2236217" y="98599"/>
                </a:lnTo>
                <a:lnTo>
                  <a:pt x="2236217" y="177478"/>
                </a:lnTo>
                <a:lnTo>
                  <a:pt x="2289460" y="177478"/>
                </a:lnTo>
                <a:lnTo>
                  <a:pt x="2289460" y="416087"/>
                </a:lnTo>
                <a:lnTo>
                  <a:pt x="2135646" y="416087"/>
                </a:lnTo>
                <a:lnTo>
                  <a:pt x="2135646" y="177478"/>
                </a:lnTo>
                <a:lnTo>
                  <a:pt x="2186917" y="177478"/>
                </a:lnTo>
                <a:lnTo>
                  <a:pt x="2186917" y="98599"/>
                </a:lnTo>
                <a:lnTo>
                  <a:pt x="2125786" y="98599"/>
                </a:lnTo>
                <a:lnTo>
                  <a:pt x="2125786" y="57188"/>
                </a:lnTo>
                <a:lnTo>
                  <a:pt x="2186917" y="57188"/>
                </a:lnTo>
                <a:close/>
                <a:moveTo>
                  <a:pt x="2068599" y="7888"/>
                </a:moveTo>
                <a:lnTo>
                  <a:pt x="2106067" y="35496"/>
                </a:lnTo>
                <a:lnTo>
                  <a:pt x="2062726" y="193254"/>
                </a:lnTo>
                <a:lnTo>
                  <a:pt x="2092263" y="193254"/>
                </a:lnTo>
                <a:lnTo>
                  <a:pt x="2092263" y="416087"/>
                </a:lnTo>
                <a:lnTo>
                  <a:pt x="2042963" y="416087"/>
                </a:lnTo>
                <a:lnTo>
                  <a:pt x="2042963" y="204774"/>
                </a:lnTo>
                <a:lnTo>
                  <a:pt x="2019300" y="187338"/>
                </a:lnTo>
                <a:close/>
                <a:moveTo>
                  <a:pt x="1037257" y="7888"/>
                </a:moveTo>
                <a:lnTo>
                  <a:pt x="1110220" y="59160"/>
                </a:lnTo>
                <a:lnTo>
                  <a:pt x="1092473" y="102543"/>
                </a:lnTo>
                <a:lnTo>
                  <a:pt x="1021482" y="53244"/>
                </a:lnTo>
                <a:close/>
                <a:moveTo>
                  <a:pt x="27607" y="7888"/>
                </a:moveTo>
                <a:lnTo>
                  <a:pt x="100570" y="59160"/>
                </a:lnTo>
                <a:lnTo>
                  <a:pt x="82823" y="102543"/>
                </a:lnTo>
                <a:lnTo>
                  <a:pt x="11832" y="53244"/>
                </a:lnTo>
                <a:close/>
                <a:moveTo>
                  <a:pt x="2319040" y="3944"/>
                </a:moveTo>
                <a:lnTo>
                  <a:pt x="2346289" y="19720"/>
                </a:lnTo>
                <a:lnTo>
                  <a:pt x="2459050" y="19720"/>
                </a:lnTo>
                <a:lnTo>
                  <a:pt x="2459050" y="63103"/>
                </a:lnTo>
                <a:lnTo>
                  <a:pt x="2447218" y="63103"/>
                </a:lnTo>
                <a:lnTo>
                  <a:pt x="2447218" y="161702"/>
                </a:lnTo>
                <a:lnTo>
                  <a:pt x="2399760" y="275074"/>
                </a:lnTo>
                <a:lnTo>
                  <a:pt x="2453134" y="378619"/>
                </a:lnTo>
                <a:lnTo>
                  <a:pt x="2429470" y="416087"/>
                </a:lnTo>
                <a:lnTo>
                  <a:pt x="2380066" y="322121"/>
                </a:lnTo>
                <a:lnTo>
                  <a:pt x="2340731" y="416087"/>
                </a:lnTo>
                <a:lnTo>
                  <a:pt x="2313124" y="378619"/>
                </a:lnTo>
                <a:lnTo>
                  <a:pt x="2355853" y="276069"/>
                </a:lnTo>
                <a:lnTo>
                  <a:pt x="2328899" y="224805"/>
                </a:lnTo>
                <a:lnTo>
                  <a:pt x="2354535" y="187338"/>
                </a:lnTo>
                <a:lnTo>
                  <a:pt x="2375709" y="228415"/>
                </a:lnTo>
                <a:lnTo>
                  <a:pt x="2401862" y="165646"/>
                </a:lnTo>
                <a:lnTo>
                  <a:pt x="2401862" y="63103"/>
                </a:lnTo>
                <a:lnTo>
                  <a:pt x="2353732" y="63103"/>
                </a:lnTo>
                <a:lnTo>
                  <a:pt x="2344675" y="185366"/>
                </a:lnTo>
                <a:lnTo>
                  <a:pt x="2307208" y="163674"/>
                </a:lnTo>
                <a:close/>
                <a:moveTo>
                  <a:pt x="1766887" y="0"/>
                </a:moveTo>
                <a:lnTo>
                  <a:pt x="1776747" y="25636"/>
                </a:lnTo>
                <a:lnTo>
                  <a:pt x="1944365" y="25636"/>
                </a:lnTo>
                <a:lnTo>
                  <a:pt x="1944365" y="69019"/>
                </a:lnTo>
                <a:lnTo>
                  <a:pt x="1528279" y="69019"/>
                </a:lnTo>
                <a:lnTo>
                  <a:pt x="1528279" y="25636"/>
                </a:lnTo>
                <a:lnTo>
                  <a:pt x="1723504" y="25636"/>
                </a:lnTo>
                <a:lnTo>
                  <a:pt x="1719560" y="78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80" name="Freeform 5"/>
          <p:cNvSpPr>
            <a:spLocks/>
          </p:cNvSpPr>
          <p:nvPr/>
        </p:nvSpPr>
        <p:spPr bwMode="auto">
          <a:xfrm>
            <a:off x="5998485" y="3579972"/>
            <a:ext cx="226546" cy="206215"/>
          </a:xfrm>
          <a:custGeom>
            <a:avLst/>
            <a:gdLst>
              <a:gd name="T0" fmla="*/ 24 w 66"/>
              <a:gd name="T1" fmla="*/ 53 h 60"/>
              <a:gd name="T2" fmla="*/ 24 w 66"/>
              <a:gd name="T3" fmla="*/ 24 h 60"/>
              <a:gd name="T4" fmla="*/ 58 w 66"/>
              <a:gd name="T5" fmla="*/ 24 h 60"/>
              <a:gd name="T6" fmla="*/ 66 w 66"/>
              <a:gd name="T7" fmla="*/ 18 h 60"/>
              <a:gd name="T8" fmla="*/ 66 w 66"/>
              <a:gd name="T9" fmla="*/ 7 h 60"/>
              <a:gd name="T10" fmla="*/ 59 w 66"/>
              <a:gd name="T11" fmla="*/ 1 h 60"/>
              <a:gd name="T12" fmla="*/ 20 w 66"/>
              <a:gd name="T13" fmla="*/ 0 h 60"/>
              <a:gd name="T14" fmla="*/ 0 w 66"/>
              <a:gd name="T15" fmla="*/ 19 h 60"/>
              <a:gd name="T16" fmla="*/ 0 w 66"/>
              <a:gd name="T17" fmla="*/ 52 h 60"/>
              <a:gd name="T18" fmla="*/ 6 w 66"/>
              <a:gd name="T19" fmla="*/ 60 h 60"/>
              <a:gd name="T20" fmla="*/ 18 w 66"/>
              <a:gd name="T21" fmla="*/ 60 h 60"/>
              <a:gd name="T22" fmla="*/ 24 w 66"/>
              <a:gd name="T23" fmla="*/ 5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6" h="60">
                <a:moveTo>
                  <a:pt x="24" y="53"/>
                </a:moveTo>
                <a:cubicBezTo>
                  <a:pt x="23" y="48"/>
                  <a:pt x="24" y="24"/>
                  <a:pt x="24" y="24"/>
                </a:cubicBezTo>
                <a:cubicBezTo>
                  <a:pt x="24" y="24"/>
                  <a:pt x="51" y="24"/>
                  <a:pt x="58" y="24"/>
                </a:cubicBezTo>
                <a:cubicBezTo>
                  <a:pt x="65" y="24"/>
                  <a:pt x="65" y="23"/>
                  <a:pt x="66" y="18"/>
                </a:cubicBezTo>
                <a:cubicBezTo>
                  <a:pt x="66" y="14"/>
                  <a:pt x="66" y="10"/>
                  <a:pt x="66" y="7"/>
                </a:cubicBezTo>
                <a:cubicBezTo>
                  <a:pt x="65" y="2"/>
                  <a:pt x="65" y="1"/>
                  <a:pt x="59" y="1"/>
                </a:cubicBezTo>
                <a:cubicBezTo>
                  <a:pt x="40" y="1"/>
                  <a:pt x="24" y="0"/>
                  <a:pt x="20" y="0"/>
                </a:cubicBezTo>
                <a:cubicBezTo>
                  <a:pt x="2" y="1"/>
                  <a:pt x="0" y="7"/>
                  <a:pt x="0" y="19"/>
                </a:cubicBezTo>
                <a:cubicBezTo>
                  <a:pt x="0" y="22"/>
                  <a:pt x="0" y="35"/>
                  <a:pt x="0" y="52"/>
                </a:cubicBezTo>
                <a:cubicBezTo>
                  <a:pt x="1" y="58"/>
                  <a:pt x="1" y="60"/>
                  <a:pt x="6" y="60"/>
                </a:cubicBezTo>
                <a:cubicBezTo>
                  <a:pt x="12" y="60"/>
                  <a:pt x="13" y="60"/>
                  <a:pt x="18" y="60"/>
                </a:cubicBezTo>
                <a:cubicBezTo>
                  <a:pt x="22" y="60"/>
                  <a:pt x="24" y="59"/>
                  <a:pt x="24" y="53"/>
                </a:cubicBezTo>
                <a:close/>
              </a:path>
            </a:pathLst>
          </a:custGeom>
          <a:solidFill>
            <a:srgbClr val="E84D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" name="Freeform 6"/>
          <p:cNvSpPr>
            <a:spLocks/>
          </p:cNvSpPr>
          <p:nvPr/>
        </p:nvSpPr>
        <p:spPr bwMode="auto">
          <a:xfrm>
            <a:off x="5998485" y="4017090"/>
            <a:ext cx="206215" cy="226546"/>
          </a:xfrm>
          <a:custGeom>
            <a:avLst/>
            <a:gdLst>
              <a:gd name="T0" fmla="*/ 53 w 60"/>
              <a:gd name="T1" fmla="*/ 43 h 66"/>
              <a:gd name="T2" fmla="*/ 24 w 60"/>
              <a:gd name="T3" fmla="*/ 42 h 66"/>
              <a:gd name="T4" fmla="*/ 25 w 60"/>
              <a:gd name="T5" fmla="*/ 8 h 66"/>
              <a:gd name="T6" fmla="*/ 18 w 60"/>
              <a:gd name="T7" fmla="*/ 0 h 66"/>
              <a:gd name="T8" fmla="*/ 7 w 60"/>
              <a:gd name="T9" fmla="*/ 0 h 66"/>
              <a:gd name="T10" fmla="*/ 1 w 60"/>
              <a:gd name="T11" fmla="*/ 6 h 66"/>
              <a:gd name="T12" fmla="*/ 0 w 60"/>
              <a:gd name="T13" fmla="*/ 46 h 66"/>
              <a:gd name="T14" fmla="*/ 19 w 60"/>
              <a:gd name="T15" fmla="*/ 65 h 66"/>
              <a:gd name="T16" fmla="*/ 52 w 60"/>
              <a:gd name="T17" fmla="*/ 66 h 66"/>
              <a:gd name="T18" fmla="*/ 60 w 60"/>
              <a:gd name="T19" fmla="*/ 60 h 66"/>
              <a:gd name="T20" fmla="*/ 60 w 60"/>
              <a:gd name="T21" fmla="*/ 49 h 66"/>
              <a:gd name="T22" fmla="*/ 53 w 60"/>
              <a:gd name="T23" fmla="*/ 4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" h="66">
                <a:moveTo>
                  <a:pt x="53" y="43"/>
                </a:moveTo>
                <a:cubicBezTo>
                  <a:pt x="48" y="43"/>
                  <a:pt x="24" y="42"/>
                  <a:pt x="24" y="42"/>
                </a:cubicBezTo>
                <a:cubicBezTo>
                  <a:pt x="24" y="42"/>
                  <a:pt x="25" y="15"/>
                  <a:pt x="25" y="8"/>
                </a:cubicBezTo>
                <a:cubicBezTo>
                  <a:pt x="24" y="0"/>
                  <a:pt x="24" y="0"/>
                  <a:pt x="18" y="0"/>
                </a:cubicBezTo>
                <a:cubicBezTo>
                  <a:pt x="14" y="0"/>
                  <a:pt x="11" y="0"/>
                  <a:pt x="7" y="0"/>
                </a:cubicBezTo>
                <a:cubicBezTo>
                  <a:pt x="2" y="0"/>
                  <a:pt x="1" y="0"/>
                  <a:pt x="1" y="6"/>
                </a:cubicBezTo>
                <a:cubicBezTo>
                  <a:pt x="1" y="25"/>
                  <a:pt x="0" y="41"/>
                  <a:pt x="0" y="46"/>
                </a:cubicBezTo>
                <a:cubicBezTo>
                  <a:pt x="0" y="63"/>
                  <a:pt x="7" y="65"/>
                  <a:pt x="19" y="65"/>
                </a:cubicBezTo>
                <a:cubicBezTo>
                  <a:pt x="21" y="65"/>
                  <a:pt x="34" y="66"/>
                  <a:pt x="52" y="66"/>
                </a:cubicBezTo>
                <a:cubicBezTo>
                  <a:pt x="57" y="65"/>
                  <a:pt x="60" y="66"/>
                  <a:pt x="60" y="60"/>
                </a:cubicBezTo>
                <a:cubicBezTo>
                  <a:pt x="60" y="55"/>
                  <a:pt x="60" y="53"/>
                  <a:pt x="60" y="49"/>
                </a:cubicBezTo>
                <a:cubicBezTo>
                  <a:pt x="60" y="44"/>
                  <a:pt x="59" y="43"/>
                  <a:pt x="53" y="43"/>
                </a:cubicBezTo>
                <a:close/>
              </a:path>
            </a:pathLst>
          </a:custGeom>
          <a:solidFill>
            <a:srgbClr val="E84D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" name="Freeform 7"/>
          <p:cNvSpPr>
            <a:spLocks/>
          </p:cNvSpPr>
          <p:nvPr/>
        </p:nvSpPr>
        <p:spPr bwMode="auto">
          <a:xfrm>
            <a:off x="6435603" y="3579972"/>
            <a:ext cx="223642" cy="206215"/>
          </a:xfrm>
          <a:custGeom>
            <a:avLst/>
            <a:gdLst>
              <a:gd name="T0" fmla="*/ 42 w 65"/>
              <a:gd name="T1" fmla="*/ 53 h 60"/>
              <a:gd name="T2" fmla="*/ 42 w 65"/>
              <a:gd name="T3" fmla="*/ 24 h 60"/>
              <a:gd name="T4" fmla="*/ 7 w 65"/>
              <a:gd name="T5" fmla="*/ 24 h 60"/>
              <a:gd name="T6" fmla="*/ 0 w 65"/>
              <a:gd name="T7" fmla="*/ 18 h 60"/>
              <a:gd name="T8" fmla="*/ 0 w 65"/>
              <a:gd name="T9" fmla="*/ 7 h 60"/>
              <a:gd name="T10" fmla="*/ 6 w 65"/>
              <a:gd name="T11" fmla="*/ 1 h 60"/>
              <a:gd name="T12" fmla="*/ 46 w 65"/>
              <a:gd name="T13" fmla="*/ 0 h 60"/>
              <a:gd name="T14" fmla="*/ 65 w 65"/>
              <a:gd name="T15" fmla="*/ 19 h 60"/>
              <a:gd name="T16" fmla="*/ 65 w 65"/>
              <a:gd name="T17" fmla="*/ 52 h 60"/>
              <a:gd name="T18" fmla="*/ 59 w 65"/>
              <a:gd name="T19" fmla="*/ 60 h 60"/>
              <a:gd name="T20" fmla="*/ 48 w 65"/>
              <a:gd name="T21" fmla="*/ 60 h 60"/>
              <a:gd name="T22" fmla="*/ 42 w 65"/>
              <a:gd name="T23" fmla="*/ 5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60">
                <a:moveTo>
                  <a:pt x="42" y="53"/>
                </a:moveTo>
                <a:cubicBezTo>
                  <a:pt x="42" y="48"/>
                  <a:pt x="42" y="24"/>
                  <a:pt x="42" y="24"/>
                </a:cubicBezTo>
                <a:cubicBezTo>
                  <a:pt x="42" y="24"/>
                  <a:pt x="14" y="24"/>
                  <a:pt x="7" y="24"/>
                </a:cubicBezTo>
                <a:cubicBezTo>
                  <a:pt x="0" y="24"/>
                  <a:pt x="0" y="23"/>
                  <a:pt x="0" y="18"/>
                </a:cubicBezTo>
                <a:cubicBezTo>
                  <a:pt x="0" y="14"/>
                  <a:pt x="0" y="10"/>
                  <a:pt x="0" y="7"/>
                </a:cubicBezTo>
                <a:cubicBezTo>
                  <a:pt x="0" y="2"/>
                  <a:pt x="0" y="1"/>
                  <a:pt x="6" y="1"/>
                </a:cubicBezTo>
                <a:cubicBezTo>
                  <a:pt x="25" y="1"/>
                  <a:pt x="41" y="0"/>
                  <a:pt x="46" y="0"/>
                </a:cubicBezTo>
                <a:cubicBezTo>
                  <a:pt x="63" y="1"/>
                  <a:pt x="65" y="7"/>
                  <a:pt x="65" y="19"/>
                </a:cubicBezTo>
                <a:cubicBezTo>
                  <a:pt x="65" y="22"/>
                  <a:pt x="65" y="35"/>
                  <a:pt x="65" y="52"/>
                </a:cubicBezTo>
                <a:cubicBezTo>
                  <a:pt x="65" y="58"/>
                  <a:pt x="65" y="60"/>
                  <a:pt x="59" y="60"/>
                </a:cubicBezTo>
                <a:cubicBezTo>
                  <a:pt x="54" y="60"/>
                  <a:pt x="52" y="60"/>
                  <a:pt x="48" y="60"/>
                </a:cubicBezTo>
                <a:cubicBezTo>
                  <a:pt x="44" y="60"/>
                  <a:pt x="42" y="59"/>
                  <a:pt x="42" y="53"/>
                </a:cubicBezTo>
                <a:close/>
              </a:path>
            </a:pathLst>
          </a:custGeom>
          <a:solidFill>
            <a:srgbClr val="E84D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" name="Freeform 8"/>
          <p:cNvSpPr>
            <a:spLocks/>
          </p:cNvSpPr>
          <p:nvPr/>
        </p:nvSpPr>
        <p:spPr bwMode="auto">
          <a:xfrm>
            <a:off x="6453029" y="4017090"/>
            <a:ext cx="206215" cy="226546"/>
          </a:xfrm>
          <a:custGeom>
            <a:avLst/>
            <a:gdLst>
              <a:gd name="T0" fmla="*/ 7 w 60"/>
              <a:gd name="T1" fmla="*/ 43 h 66"/>
              <a:gd name="T2" fmla="*/ 37 w 60"/>
              <a:gd name="T3" fmla="*/ 42 h 66"/>
              <a:gd name="T4" fmla="*/ 36 w 60"/>
              <a:gd name="T5" fmla="*/ 8 h 66"/>
              <a:gd name="T6" fmla="*/ 42 w 60"/>
              <a:gd name="T7" fmla="*/ 0 h 66"/>
              <a:gd name="T8" fmla="*/ 53 w 60"/>
              <a:gd name="T9" fmla="*/ 0 h 66"/>
              <a:gd name="T10" fmla="*/ 60 w 60"/>
              <a:gd name="T11" fmla="*/ 6 h 66"/>
              <a:gd name="T12" fmla="*/ 60 w 60"/>
              <a:gd name="T13" fmla="*/ 46 h 66"/>
              <a:gd name="T14" fmla="*/ 42 w 60"/>
              <a:gd name="T15" fmla="*/ 65 h 66"/>
              <a:gd name="T16" fmla="*/ 9 w 60"/>
              <a:gd name="T17" fmla="*/ 66 h 66"/>
              <a:gd name="T18" fmla="*/ 0 w 60"/>
              <a:gd name="T19" fmla="*/ 60 h 66"/>
              <a:gd name="T20" fmla="*/ 0 w 60"/>
              <a:gd name="T21" fmla="*/ 49 h 66"/>
              <a:gd name="T22" fmla="*/ 7 w 60"/>
              <a:gd name="T23" fmla="*/ 4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" h="66">
                <a:moveTo>
                  <a:pt x="7" y="43"/>
                </a:moveTo>
                <a:cubicBezTo>
                  <a:pt x="13" y="43"/>
                  <a:pt x="37" y="42"/>
                  <a:pt x="37" y="42"/>
                </a:cubicBezTo>
                <a:cubicBezTo>
                  <a:pt x="37" y="42"/>
                  <a:pt x="36" y="15"/>
                  <a:pt x="36" y="8"/>
                </a:cubicBezTo>
                <a:cubicBezTo>
                  <a:pt x="36" y="0"/>
                  <a:pt x="37" y="0"/>
                  <a:pt x="42" y="0"/>
                </a:cubicBezTo>
                <a:cubicBezTo>
                  <a:pt x="46" y="0"/>
                  <a:pt x="50" y="0"/>
                  <a:pt x="53" y="0"/>
                </a:cubicBezTo>
                <a:cubicBezTo>
                  <a:pt x="58" y="0"/>
                  <a:pt x="59" y="0"/>
                  <a:pt x="60" y="6"/>
                </a:cubicBezTo>
                <a:cubicBezTo>
                  <a:pt x="60" y="25"/>
                  <a:pt x="60" y="41"/>
                  <a:pt x="60" y="46"/>
                </a:cubicBezTo>
                <a:cubicBezTo>
                  <a:pt x="60" y="63"/>
                  <a:pt x="54" y="65"/>
                  <a:pt x="42" y="65"/>
                </a:cubicBezTo>
                <a:cubicBezTo>
                  <a:pt x="39" y="65"/>
                  <a:pt x="26" y="66"/>
                  <a:pt x="9" y="66"/>
                </a:cubicBezTo>
                <a:cubicBezTo>
                  <a:pt x="3" y="65"/>
                  <a:pt x="1" y="66"/>
                  <a:pt x="0" y="60"/>
                </a:cubicBezTo>
                <a:cubicBezTo>
                  <a:pt x="0" y="55"/>
                  <a:pt x="0" y="53"/>
                  <a:pt x="0" y="49"/>
                </a:cubicBezTo>
                <a:cubicBezTo>
                  <a:pt x="1" y="44"/>
                  <a:pt x="1" y="43"/>
                  <a:pt x="7" y="43"/>
                </a:cubicBezTo>
                <a:close/>
              </a:path>
            </a:pathLst>
          </a:custGeom>
          <a:solidFill>
            <a:srgbClr val="E84D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" name="Freeform 9"/>
          <p:cNvSpPr>
            <a:spLocks/>
          </p:cNvSpPr>
          <p:nvPr/>
        </p:nvSpPr>
        <p:spPr bwMode="auto">
          <a:xfrm>
            <a:off x="6259884" y="2958423"/>
            <a:ext cx="100203" cy="261399"/>
          </a:xfrm>
          <a:custGeom>
            <a:avLst/>
            <a:gdLst>
              <a:gd name="T0" fmla="*/ 29 w 29"/>
              <a:gd name="T1" fmla="*/ 14 h 76"/>
              <a:gd name="T2" fmla="*/ 15 w 29"/>
              <a:gd name="T3" fmla="*/ 0 h 76"/>
              <a:gd name="T4" fmla="*/ 1 w 29"/>
              <a:gd name="T5" fmla="*/ 12 h 76"/>
              <a:gd name="T6" fmla="*/ 5 w 29"/>
              <a:gd name="T7" fmla="*/ 11 h 76"/>
              <a:gd name="T8" fmla="*/ 10 w 29"/>
              <a:gd name="T9" fmla="*/ 15 h 76"/>
              <a:gd name="T10" fmla="*/ 10 w 29"/>
              <a:gd name="T11" fmla="*/ 19 h 76"/>
              <a:gd name="T12" fmla="*/ 1 w 29"/>
              <a:gd name="T13" fmla="*/ 55 h 76"/>
              <a:gd name="T14" fmla="*/ 1 w 29"/>
              <a:gd name="T15" fmla="*/ 56 h 76"/>
              <a:gd name="T16" fmla="*/ 0 w 29"/>
              <a:gd name="T17" fmla="*/ 63 h 76"/>
              <a:gd name="T18" fmla="*/ 14 w 29"/>
              <a:gd name="T19" fmla="*/ 76 h 76"/>
              <a:gd name="T20" fmla="*/ 28 w 29"/>
              <a:gd name="T21" fmla="*/ 65 h 76"/>
              <a:gd name="T22" fmla="*/ 24 w 29"/>
              <a:gd name="T23" fmla="*/ 65 h 76"/>
              <a:gd name="T24" fmla="*/ 18 w 29"/>
              <a:gd name="T25" fmla="*/ 61 h 76"/>
              <a:gd name="T26" fmla="*/ 19 w 29"/>
              <a:gd name="T27" fmla="*/ 57 h 76"/>
              <a:gd name="T28" fmla="*/ 28 w 29"/>
              <a:gd name="T29" fmla="*/ 19 h 76"/>
              <a:gd name="T30" fmla="*/ 29 w 29"/>
              <a:gd name="T31" fmla="*/ 14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" h="76">
                <a:moveTo>
                  <a:pt x="29" y="14"/>
                </a:moveTo>
                <a:cubicBezTo>
                  <a:pt x="29" y="4"/>
                  <a:pt x="23" y="0"/>
                  <a:pt x="15" y="0"/>
                </a:cubicBezTo>
                <a:cubicBezTo>
                  <a:pt x="8" y="0"/>
                  <a:pt x="1" y="4"/>
                  <a:pt x="1" y="12"/>
                </a:cubicBezTo>
                <a:cubicBezTo>
                  <a:pt x="2" y="12"/>
                  <a:pt x="3" y="11"/>
                  <a:pt x="5" y="11"/>
                </a:cubicBezTo>
                <a:cubicBezTo>
                  <a:pt x="9" y="11"/>
                  <a:pt x="10" y="12"/>
                  <a:pt x="10" y="15"/>
                </a:cubicBezTo>
                <a:cubicBezTo>
                  <a:pt x="10" y="16"/>
                  <a:pt x="10" y="17"/>
                  <a:pt x="10" y="19"/>
                </a:cubicBezTo>
                <a:cubicBezTo>
                  <a:pt x="1" y="55"/>
                  <a:pt x="1" y="55"/>
                  <a:pt x="1" y="55"/>
                </a:cubicBezTo>
                <a:cubicBezTo>
                  <a:pt x="1" y="56"/>
                  <a:pt x="1" y="56"/>
                  <a:pt x="1" y="56"/>
                </a:cubicBezTo>
                <a:cubicBezTo>
                  <a:pt x="1" y="56"/>
                  <a:pt x="0" y="61"/>
                  <a:pt x="0" y="63"/>
                </a:cubicBezTo>
                <a:cubicBezTo>
                  <a:pt x="0" y="72"/>
                  <a:pt x="6" y="76"/>
                  <a:pt x="14" y="76"/>
                </a:cubicBezTo>
                <a:cubicBezTo>
                  <a:pt x="21" y="76"/>
                  <a:pt x="27" y="73"/>
                  <a:pt x="28" y="65"/>
                </a:cubicBezTo>
                <a:cubicBezTo>
                  <a:pt x="27" y="65"/>
                  <a:pt x="26" y="65"/>
                  <a:pt x="24" y="65"/>
                </a:cubicBezTo>
                <a:cubicBezTo>
                  <a:pt x="20" y="65"/>
                  <a:pt x="18" y="64"/>
                  <a:pt x="18" y="61"/>
                </a:cubicBezTo>
                <a:cubicBezTo>
                  <a:pt x="18" y="60"/>
                  <a:pt x="19" y="57"/>
                  <a:pt x="19" y="57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9" y="15"/>
                  <a:pt x="29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" name="Oval 10"/>
          <p:cNvSpPr>
            <a:spLocks noChangeArrowheads="1"/>
          </p:cNvSpPr>
          <p:nvPr/>
        </p:nvSpPr>
        <p:spPr bwMode="auto">
          <a:xfrm>
            <a:off x="6280215" y="2872742"/>
            <a:ext cx="72611" cy="6825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" name="Freeform 11"/>
          <p:cNvSpPr>
            <a:spLocks noEditPoints="1"/>
          </p:cNvSpPr>
          <p:nvPr/>
        </p:nvSpPr>
        <p:spPr bwMode="auto">
          <a:xfrm>
            <a:off x="6026077" y="2893073"/>
            <a:ext cx="185884" cy="306418"/>
          </a:xfrm>
          <a:custGeom>
            <a:avLst/>
            <a:gdLst>
              <a:gd name="T0" fmla="*/ 49 w 54"/>
              <a:gd name="T1" fmla="*/ 89 h 89"/>
              <a:gd name="T2" fmla="*/ 46 w 54"/>
              <a:gd name="T3" fmla="*/ 88 h 89"/>
              <a:gd name="T4" fmla="*/ 2 w 54"/>
              <a:gd name="T5" fmla="*/ 51 h 89"/>
              <a:gd name="T6" fmla="*/ 0 w 54"/>
              <a:gd name="T7" fmla="*/ 48 h 89"/>
              <a:gd name="T8" fmla="*/ 0 w 54"/>
              <a:gd name="T9" fmla="*/ 47 h 89"/>
              <a:gd name="T10" fmla="*/ 0 w 54"/>
              <a:gd name="T11" fmla="*/ 42 h 89"/>
              <a:gd name="T12" fmla="*/ 2 w 54"/>
              <a:gd name="T13" fmla="*/ 38 h 89"/>
              <a:gd name="T14" fmla="*/ 46 w 54"/>
              <a:gd name="T15" fmla="*/ 1 h 89"/>
              <a:gd name="T16" fmla="*/ 49 w 54"/>
              <a:gd name="T17" fmla="*/ 0 h 89"/>
              <a:gd name="T18" fmla="*/ 52 w 54"/>
              <a:gd name="T19" fmla="*/ 1 h 89"/>
              <a:gd name="T20" fmla="*/ 54 w 54"/>
              <a:gd name="T21" fmla="*/ 5 h 89"/>
              <a:gd name="T22" fmla="*/ 54 w 54"/>
              <a:gd name="T23" fmla="*/ 22 h 89"/>
              <a:gd name="T24" fmla="*/ 51 w 54"/>
              <a:gd name="T25" fmla="*/ 29 h 89"/>
              <a:gd name="T26" fmla="*/ 32 w 54"/>
              <a:gd name="T27" fmla="*/ 45 h 89"/>
              <a:gd name="T28" fmla="*/ 51 w 54"/>
              <a:gd name="T29" fmla="*/ 60 h 89"/>
              <a:gd name="T30" fmla="*/ 54 w 54"/>
              <a:gd name="T31" fmla="*/ 67 h 89"/>
              <a:gd name="T32" fmla="*/ 54 w 54"/>
              <a:gd name="T33" fmla="*/ 84 h 89"/>
              <a:gd name="T34" fmla="*/ 52 w 54"/>
              <a:gd name="T35" fmla="*/ 88 h 89"/>
              <a:gd name="T36" fmla="*/ 49 w 54"/>
              <a:gd name="T37" fmla="*/ 89 h 89"/>
              <a:gd name="T38" fmla="*/ 8 w 54"/>
              <a:gd name="T39" fmla="*/ 43 h 89"/>
              <a:gd name="T40" fmla="*/ 8 w 54"/>
              <a:gd name="T41" fmla="*/ 46 h 89"/>
              <a:gd name="T42" fmla="*/ 46 w 54"/>
              <a:gd name="T43" fmla="*/ 78 h 89"/>
              <a:gd name="T44" fmla="*/ 46 w 54"/>
              <a:gd name="T45" fmla="*/ 67 h 89"/>
              <a:gd name="T46" fmla="*/ 46 w 54"/>
              <a:gd name="T47" fmla="*/ 66 h 89"/>
              <a:gd name="T48" fmla="*/ 24 w 54"/>
              <a:gd name="T49" fmla="*/ 48 h 89"/>
              <a:gd name="T50" fmla="*/ 23 w 54"/>
              <a:gd name="T51" fmla="*/ 44 h 89"/>
              <a:gd name="T52" fmla="*/ 24 w 54"/>
              <a:gd name="T53" fmla="*/ 41 h 89"/>
              <a:gd name="T54" fmla="*/ 24 w 54"/>
              <a:gd name="T55" fmla="*/ 41 h 89"/>
              <a:gd name="T56" fmla="*/ 46 w 54"/>
              <a:gd name="T57" fmla="*/ 23 h 89"/>
              <a:gd name="T58" fmla="*/ 46 w 54"/>
              <a:gd name="T59" fmla="*/ 22 h 89"/>
              <a:gd name="T60" fmla="*/ 46 w 54"/>
              <a:gd name="T61" fmla="*/ 11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4" h="89">
                <a:moveTo>
                  <a:pt x="49" y="89"/>
                </a:moveTo>
                <a:cubicBezTo>
                  <a:pt x="48" y="89"/>
                  <a:pt x="47" y="89"/>
                  <a:pt x="46" y="88"/>
                </a:cubicBezTo>
                <a:cubicBezTo>
                  <a:pt x="2" y="51"/>
                  <a:pt x="2" y="51"/>
                  <a:pt x="2" y="51"/>
                </a:cubicBezTo>
                <a:cubicBezTo>
                  <a:pt x="1" y="51"/>
                  <a:pt x="1" y="50"/>
                  <a:pt x="0" y="48"/>
                </a:cubicBezTo>
                <a:cubicBezTo>
                  <a:pt x="0" y="48"/>
                  <a:pt x="0" y="47"/>
                  <a:pt x="0" y="47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0"/>
                  <a:pt x="1" y="38"/>
                  <a:pt x="2" y="38"/>
                </a:cubicBezTo>
                <a:cubicBezTo>
                  <a:pt x="46" y="1"/>
                  <a:pt x="46" y="1"/>
                  <a:pt x="46" y="1"/>
                </a:cubicBezTo>
                <a:cubicBezTo>
                  <a:pt x="47" y="0"/>
                  <a:pt x="48" y="0"/>
                  <a:pt x="49" y="0"/>
                </a:cubicBezTo>
                <a:cubicBezTo>
                  <a:pt x="50" y="0"/>
                  <a:pt x="51" y="0"/>
                  <a:pt x="52" y="1"/>
                </a:cubicBezTo>
                <a:cubicBezTo>
                  <a:pt x="53" y="1"/>
                  <a:pt x="54" y="3"/>
                  <a:pt x="54" y="5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5"/>
                  <a:pt x="53" y="27"/>
                  <a:pt x="51" y="29"/>
                </a:cubicBezTo>
                <a:cubicBezTo>
                  <a:pt x="32" y="45"/>
                  <a:pt x="32" y="45"/>
                  <a:pt x="32" y="45"/>
                </a:cubicBezTo>
                <a:cubicBezTo>
                  <a:pt x="51" y="60"/>
                  <a:pt x="51" y="60"/>
                  <a:pt x="51" y="60"/>
                </a:cubicBezTo>
                <a:cubicBezTo>
                  <a:pt x="53" y="62"/>
                  <a:pt x="54" y="64"/>
                  <a:pt x="54" y="67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6"/>
                  <a:pt x="53" y="88"/>
                  <a:pt x="52" y="88"/>
                </a:cubicBezTo>
                <a:cubicBezTo>
                  <a:pt x="51" y="89"/>
                  <a:pt x="50" y="89"/>
                  <a:pt x="49" y="89"/>
                </a:cubicBezTo>
                <a:close/>
                <a:moveTo>
                  <a:pt x="8" y="43"/>
                </a:moveTo>
                <a:cubicBezTo>
                  <a:pt x="8" y="46"/>
                  <a:pt x="8" y="46"/>
                  <a:pt x="8" y="46"/>
                </a:cubicBezTo>
                <a:cubicBezTo>
                  <a:pt x="46" y="78"/>
                  <a:pt x="46" y="78"/>
                  <a:pt x="46" y="78"/>
                </a:cubicBezTo>
                <a:cubicBezTo>
                  <a:pt x="46" y="67"/>
                  <a:pt x="46" y="67"/>
                  <a:pt x="46" y="67"/>
                </a:cubicBezTo>
                <a:cubicBezTo>
                  <a:pt x="46" y="66"/>
                  <a:pt x="46" y="66"/>
                  <a:pt x="46" y="66"/>
                </a:cubicBezTo>
                <a:cubicBezTo>
                  <a:pt x="24" y="48"/>
                  <a:pt x="24" y="48"/>
                  <a:pt x="24" y="48"/>
                </a:cubicBezTo>
                <a:cubicBezTo>
                  <a:pt x="23" y="47"/>
                  <a:pt x="23" y="46"/>
                  <a:pt x="23" y="44"/>
                </a:cubicBezTo>
                <a:cubicBezTo>
                  <a:pt x="23" y="43"/>
                  <a:pt x="23" y="42"/>
                  <a:pt x="2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23"/>
                  <a:pt x="46" y="23"/>
                  <a:pt x="46" y="22"/>
                </a:cubicBezTo>
                <a:cubicBezTo>
                  <a:pt x="46" y="11"/>
                  <a:pt x="46" y="11"/>
                  <a:pt x="46" y="1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" name="Freeform 12"/>
          <p:cNvSpPr>
            <a:spLocks noEditPoints="1"/>
          </p:cNvSpPr>
          <p:nvPr/>
        </p:nvSpPr>
        <p:spPr bwMode="auto">
          <a:xfrm>
            <a:off x="6408010" y="2900334"/>
            <a:ext cx="178623" cy="291896"/>
          </a:xfrm>
          <a:custGeom>
            <a:avLst/>
            <a:gdLst>
              <a:gd name="T0" fmla="*/ 4 w 52"/>
              <a:gd name="T1" fmla="*/ 85 h 85"/>
              <a:gd name="T2" fmla="*/ 2 w 52"/>
              <a:gd name="T3" fmla="*/ 85 h 85"/>
              <a:gd name="T4" fmla="*/ 0 w 52"/>
              <a:gd name="T5" fmla="*/ 80 h 85"/>
              <a:gd name="T6" fmla="*/ 0 w 52"/>
              <a:gd name="T7" fmla="*/ 64 h 85"/>
              <a:gd name="T8" fmla="*/ 3 w 52"/>
              <a:gd name="T9" fmla="*/ 57 h 85"/>
              <a:gd name="T10" fmla="*/ 20 w 52"/>
              <a:gd name="T11" fmla="*/ 42 h 85"/>
              <a:gd name="T12" fmla="*/ 3 w 52"/>
              <a:gd name="T13" fmla="*/ 28 h 85"/>
              <a:gd name="T14" fmla="*/ 0 w 52"/>
              <a:gd name="T15" fmla="*/ 21 h 85"/>
              <a:gd name="T16" fmla="*/ 0 w 52"/>
              <a:gd name="T17" fmla="*/ 5 h 85"/>
              <a:gd name="T18" fmla="*/ 2 w 52"/>
              <a:gd name="T19" fmla="*/ 0 h 85"/>
              <a:gd name="T20" fmla="*/ 4 w 52"/>
              <a:gd name="T21" fmla="*/ 0 h 85"/>
              <a:gd name="T22" fmla="*/ 8 w 52"/>
              <a:gd name="T23" fmla="*/ 1 h 85"/>
              <a:gd name="T24" fmla="*/ 50 w 52"/>
              <a:gd name="T25" fmla="*/ 36 h 85"/>
              <a:gd name="T26" fmla="*/ 52 w 52"/>
              <a:gd name="T27" fmla="*/ 40 h 85"/>
              <a:gd name="T28" fmla="*/ 52 w 52"/>
              <a:gd name="T29" fmla="*/ 45 h 85"/>
              <a:gd name="T30" fmla="*/ 52 w 52"/>
              <a:gd name="T31" fmla="*/ 46 h 85"/>
              <a:gd name="T32" fmla="*/ 50 w 52"/>
              <a:gd name="T33" fmla="*/ 49 h 85"/>
              <a:gd name="T34" fmla="*/ 8 w 52"/>
              <a:gd name="T35" fmla="*/ 84 h 85"/>
              <a:gd name="T36" fmla="*/ 4 w 52"/>
              <a:gd name="T37" fmla="*/ 85 h 85"/>
              <a:gd name="T38" fmla="*/ 8 w 52"/>
              <a:gd name="T39" fmla="*/ 11 h 85"/>
              <a:gd name="T40" fmla="*/ 8 w 52"/>
              <a:gd name="T41" fmla="*/ 21 h 85"/>
              <a:gd name="T42" fmla="*/ 8 w 52"/>
              <a:gd name="T43" fmla="*/ 22 h 85"/>
              <a:gd name="T44" fmla="*/ 29 w 52"/>
              <a:gd name="T45" fmla="*/ 39 h 85"/>
              <a:gd name="T46" fmla="*/ 29 w 52"/>
              <a:gd name="T47" fmla="*/ 39 h 85"/>
              <a:gd name="T48" fmla="*/ 30 w 52"/>
              <a:gd name="T49" fmla="*/ 42 h 85"/>
              <a:gd name="T50" fmla="*/ 29 w 52"/>
              <a:gd name="T51" fmla="*/ 46 h 85"/>
              <a:gd name="T52" fmla="*/ 8 w 52"/>
              <a:gd name="T53" fmla="*/ 63 h 85"/>
              <a:gd name="T54" fmla="*/ 8 w 52"/>
              <a:gd name="T55" fmla="*/ 64 h 85"/>
              <a:gd name="T56" fmla="*/ 8 w 52"/>
              <a:gd name="T57" fmla="*/ 74 h 85"/>
              <a:gd name="T58" fmla="*/ 44 w 52"/>
              <a:gd name="T59" fmla="*/ 43 h 85"/>
              <a:gd name="T60" fmla="*/ 44 w 52"/>
              <a:gd name="T61" fmla="*/ 41 h 85"/>
              <a:gd name="T62" fmla="*/ 8 w 52"/>
              <a:gd name="T63" fmla="*/ 11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2" h="85">
                <a:moveTo>
                  <a:pt x="4" y="85"/>
                </a:moveTo>
                <a:cubicBezTo>
                  <a:pt x="4" y="85"/>
                  <a:pt x="2" y="85"/>
                  <a:pt x="2" y="85"/>
                </a:cubicBezTo>
                <a:cubicBezTo>
                  <a:pt x="1" y="84"/>
                  <a:pt x="0" y="83"/>
                  <a:pt x="0" y="80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1"/>
                  <a:pt x="1" y="59"/>
                  <a:pt x="3" y="57"/>
                </a:cubicBezTo>
                <a:cubicBezTo>
                  <a:pt x="20" y="42"/>
                  <a:pt x="20" y="42"/>
                  <a:pt x="20" y="42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6"/>
                  <a:pt x="0" y="24"/>
                  <a:pt x="0" y="21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0"/>
                </a:cubicBezTo>
                <a:cubicBezTo>
                  <a:pt x="6" y="0"/>
                  <a:pt x="7" y="0"/>
                  <a:pt x="8" y="1"/>
                </a:cubicBezTo>
                <a:cubicBezTo>
                  <a:pt x="50" y="36"/>
                  <a:pt x="50" y="36"/>
                  <a:pt x="50" y="36"/>
                </a:cubicBezTo>
                <a:cubicBezTo>
                  <a:pt x="51" y="37"/>
                  <a:pt x="52" y="39"/>
                  <a:pt x="52" y="40"/>
                </a:cubicBezTo>
                <a:cubicBezTo>
                  <a:pt x="52" y="45"/>
                  <a:pt x="52" y="45"/>
                  <a:pt x="52" y="45"/>
                </a:cubicBezTo>
                <a:cubicBezTo>
                  <a:pt x="52" y="45"/>
                  <a:pt x="52" y="46"/>
                  <a:pt x="52" y="46"/>
                </a:cubicBezTo>
                <a:cubicBezTo>
                  <a:pt x="51" y="47"/>
                  <a:pt x="51" y="48"/>
                  <a:pt x="50" y="49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6" y="85"/>
                  <a:pt x="4" y="85"/>
                </a:cubicBezTo>
                <a:close/>
                <a:moveTo>
                  <a:pt x="8" y="11"/>
                </a:moveTo>
                <a:cubicBezTo>
                  <a:pt x="8" y="21"/>
                  <a:pt x="8" y="21"/>
                  <a:pt x="8" y="21"/>
                </a:cubicBezTo>
                <a:cubicBezTo>
                  <a:pt x="8" y="22"/>
                  <a:pt x="8" y="22"/>
                  <a:pt x="8" y="22"/>
                </a:cubicBezTo>
                <a:cubicBezTo>
                  <a:pt x="29" y="39"/>
                  <a:pt x="29" y="39"/>
                  <a:pt x="29" y="39"/>
                </a:cubicBezTo>
                <a:cubicBezTo>
                  <a:pt x="29" y="39"/>
                  <a:pt x="29" y="39"/>
                  <a:pt x="29" y="39"/>
                </a:cubicBezTo>
                <a:cubicBezTo>
                  <a:pt x="30" y="40"/>
                  <a:pt x="30" y="41"/>
                  <a:pt x="30" y="42"/>
                </a:cubicBezTo>
                <a:cubicBezTo>
                  <a:pt x="30" y="44"/>
                  <a:pt x="30" y="45"/>
                  <a:pt x="29" y="46"/>
                </a:cubicBezTo>
                <a:cubicBezTo>
                  <a:pt x="8" y="63"/>
                  <a:pt x="8" y="63"/>
                  <a:pt x="8" y="63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74"/>
                  <a:pt x="8" y="74"/>
                  <a:pt x="8" y="74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1"/>
                  <a:pt x="44" y="41"/>
                  <a:pt x="44" y="41"/>
                </a:cubicBezTo>
                <a:lnTo>
                  <a:pt x="8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" name="Oval 13">
            <a:hlinkClick r:id="rId2"/>
          </p:cNvPr>
          <p:cNvSpPr>
            <a:spLocks noChangeArrowheads="1"/>
          </p:cNvSpPr>
          <p:nvPr/>
        </p:nvSpPr>
        <p:spPr bwMode="auto">
          <a:xfrm>
            <a:off x="7924126" y="6257861"/>
            <a:ext cx="1886431" cy="198954"/>
          </a:xfrm>
          <a:prstGeom prst="ellipse">
            <a:avLst/>
          </a:prstGeom>
          <a:solidFill>
            <a:srgbClr val="2295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" name="Rectangle 14"/>
          <p:cNvSpPr>
            <a:spLocks noChangeArrowheads="1"/>
          </p:cNvSpPr>
          <p:nvPr/>
        </p:nvSpPr>
        <p:spPr bwMode="auto">
          <a:xfrm>
            <a:off x="8751890" y="2975850"/>
            <a:ext cx="220737" cy="136508"/>
          </a:xfrm>
          <a:prstGeom prst="rect">
            <a:avLst/>
          </a:prstGeom>
          <a:solidFill>
            <a:srgbClr val="E0CE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" name="Freeform 15">
            <a:hlinkClick r:id="rId2"/>
          </p:cNvPr>
          <p:cNvSpPr>
            <a:spLocks/>
          </p:cNvSpPr>
          <p:nvPr/>
        </p:nvSpPr>
        <p:spPr bwMode="auto">
          <a:xfrm>
            <a:off x="8587789" y="2259906"/>
            <a:ext cx="535868" cy="798720"/>
          </a:xfrm>
          <a:custGeom>
            <a:avLst/>
            <a:gdLst>
              <a:gd name="T0" fmla="*/ 156 w 156"/>
              <a:gd name="T1" fmla="*/ 72 h 232"/>
              <a:gd name="T2" fmla="*/ 78 w 156"/>
              <a:gd name="T3" fmla="*/ 0 h 232"/>
              <a:gd name="T4" fmla="*/ 0 w 156"/>
              <a:gd name="T5" fmla="*/ 72 h 232"/>
              <a:gd name="T6" fmla="*/ 0 w 156"/>
              <a:gd name="T7" fmla="*/ 160 h 232"/>
              <a:gd name="T8" fmla="*/ 78 w 156"/>
              <a:gd name="T9" fmla="*/ 232 h 232"/>
              <a:gd name="T10" fmla="*/ 156 w 156"/>
              <a:gd name="T11" fmla="*/ 160 h 232"/>
              <a:gd name="T12" fmla="*/ 156 w 156"/>
              <a:gd name="T13" fmla="*/ 7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232">
                <a:moveTo>
                  <a:pt x="156" y="72"/>
                </a:moveTo>
                <a:cubicBezTo>
                  <a:pt x="156" y="32"/>
                  <a:pt x="121" y="0"/>
                  <a:pt x="78" y="0"/>
                </a:cubicBezTo>
                <a:cubicBezTo>
                  <a:pt x="35" y="0"/>
                  <a:pt x="0" y="32"/>
                  <a:pt x="0" y="72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200"/>
                  <a:pt x="35" y="232"/>
                  <a:pt x="78" y="232"/>
                </a:cubicBezTo>
                <a:cubicBezTo>
                  <a:pt x="121" y="232"/>
                  <a:pt x="156" y="200"/>
                  <a:pt x="156" y="160"/>
                </a:cubicBezTo>
                <a:cubicBezTo>
                  <a:pt x="156" y="72"/>
                  <a:pt x="156" y="72"/>
                  <a:pt x="156" y="72"/>
                </a:cubicBezTo>
              </a:path>
            </a:pathLst>
          </a:custGeom>
          <a:solidFill>
            <a:srgbClr val="F2E9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" name="Freeform 16"/>
          <p:cNvSpPr>
            <a:spLocks/>
          </p:cNvSpPr>
          <p:nvPr/>
        </p:nvSpPr>
        <p:spPr bwMode="auto">
          <a:xfrm>
            <a:off x="8573267" y="2453051"/>
            <a:ext cx="27592" cy="206215"/>
          </a:xfrm>
          <a:custGeom>
            <a:avLst/>
            <a:gdLst>
              <a:gd name="T0" fmla="*/ 0 w 8"/>
              <a:gd name="T1" fmla="*/ 56 h 60"/>
              <a:gd name="T2" fmla="*/ 4 w 8"/>
              <a:gd name="T3" fmla="*/ 60 h 60"/>
              <a:gd name="T4" fmla="*/ 8 w 8"/>
              <a:gd name="T5" fmla="*/ 56 h 60"/>
              <a:gd name="T6" fmla="*/ 8 w 8"/>
              <a:gd name="T7" fmla="*/ 4 h 60"/>
              <a:gd name="T8" fmla="*/ 4 w 8"/>
              <a:gd name="T9" fmla="*/ 0 h 60"/>
              <a:gd name="T10" fmla="*/ 0 w 8"/>
              <a:gd name="T11" fmla="*/ 4 h 60"/>
              <a:gd name="T12" fmla="*/ 0 w 8"/>
              <a:gd name="T13" fmla="*/ 5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60">
                <a:moveTo>
                  <a:pt x="0" y="56"/>
                </a:moveTo>
                <a:cubicBezTo>
                  <a:pt x="0" y="58"/>
                  <a:pt x="2" y="60"/>
                  <a:pt x="4" y="60"/>
                </a:cubicBezTo>
                <a:cubicBezTo>
                  <a:pt x="6" y="60"/>
                  <a:pt x="8" y="58"/>
                  <a:pt x="8" y="56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lnTo>
                  <a:pt x="0" y="56"/>
                </a:lnTo>
                <a:close/>
              </a:path>
            </a:pathLst>
          </a:custGeom>
          <a:solidFill>
            <a:srgbClr val="4329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" name="Freeform 17"/>
          <p:cNvSpPr>
            <a:spLocks/>
          </p:cNvSpPr>
          <p:nvPr/>
        </p:nvSpPr>
        <p:spPr bwMode="auto">
          <a:xfrm>
            <a:off x="9109135" y="2453051"/>
            <a:ext cx="27592" cy="206215"/>
          </a:xfrm>
          <a:custGeom>
            <a:avLst/>
            <a:gdLst>
              <a:gd name="T0" fmla="*/ 0 w 8"/>
              <a:gd name="T1" fmla="*/ 56 h 60"/>
              <a:gd name="T2" fmla="*/ 4 w 8"/>
              <a:gd name="T3" fmla="*/ 60 h 60"/>
              <a:gd name="T4" fmla="*/ 8 w 8"/>
              <a:gd name="T5" fmla="*/ 56 h 60"/>
              <a:gd name="T6" fmla="*/ 8 w 8"/>
              <a:gd name="T7" fmla="*/ 4 h 60"/>
              <a:gd name="T8" fmla="*/ 4 w 8"/>
              <a:gd name="T9" fmla="*/ 0 h 60"/>
              <a:gd name="T10" fmla="*/ 0 w 8"/>
              <a:gd name="T11" fmla="*/ 4 h 60"/>
              <a:gd name="T12" fmla="*/ 0 w 8"/>
              <a:gd name="T13" fmla="*/ 5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60">
                <a:moveTo>
                  <a:pt x="0" y="56"/>
                </a:moveTo>
                <a:cubicBezTo>
                  <a:pt x="0" y="58"/>
                  <a:pt x="2" y="60"/>
                  <a:pt x="4" y="60"/>
                </a:cubicBezTo>
                <a:cubicBezTo>
                  <a:pt x="6" y="60"/>
                  <a:pt x="8" y="58"/>
                  <a:pt x="8" y="56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lnTo>
                  <a:pt x="0" y="56"/>
                </a:lnTo>
                <a:close/>
              </a:path>
            </a:pathLst>
          </a:custGeom>
          <a:solidFill>
            <a:srgbClr val="4329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" name="Freeform 18"/>
          <p:cNvSpPr>
            <a:spLocks/>
          </p:cNvSpPr>
          <p:nvPr/>
        </p:nvSpPr>
        <p:spPr bwMode="auto">
          <a:xfrm>
            <a:off x="8621190" y="2191652"/>
            <a:ext cx="598314" cy="505372"/>
          </a:xfrm>
          <a:custGeom>
            <a:avLst/>
            <a:gdLst>
              <a:gd name="T0" fmla="*/ 6 w 174"/>
              <a:gd name="T1" fmla="*/ 51 h 147"/>
              <a:gd name="T2" fmla="*/ 174 w 174"/>
              <a:gd name="T3" fmla="*/ 70 h 147"/>
              <a:gd name="T4" fmla="*/ 58 w 174"/>
              <a:gd name="T5" fmla="*/ 0 h 147"/>
              <a:gd name="T6" fmla="*/ 6 w 174"/>
              <a:gd name="T7" fmla="*/ 51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4" h="147">
                <a:moveTo>
                  <a:pt x="6" y="51"/>
                </a:moveTo>
                <a:cubicBezTo>
                  <a:pt x="6" y="51"/>
                  <a:pt x="84" y="147"/>
                  <a:pt x="174" y="70"/>
                </a:cubicBezTo>
                <a:cubicBezTo>
                  <a:pt x="161" y="64"/>
                  <a:pt x="64" y="52"/>
                  <a:pt x="58" y="0"/>
                </a:cubicBezTo>
                <a:cubicBezTo>
                  <a:pt x="32" y="0"/>
                  <a:pt x="0" y="25"/>
                  <a:pt x="6" y="51"/>
                </a:cubicBezTo>
                <a:close/>
              </a:path>
            </a:pathLst>
          </a:custGeom>
          <a:solidFill>
            <a:srgbClr val="4329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" name="Freeform 19"/>
          <p:cNvSpPr>
            <a:spLocks/>
          </p:cNvSpPr>
          <p:nvPr/>
        </p:nvSpPr>
        <p:spPr bwMode="auto">
          <a:xfrm>
            <a:off x="8789647" y="2259906"/>
            <a:ext cx="402264" cy="210572"/>
          </a:xfrm>
          <a:custGeom>
            <a:avLst/>
            <a:gdLst>
              <a:gd name="T0" fmla="*/ 9 w 117"/>
              <a:gd name="T1" fmla="*/ 0 h 61"/>
              <a:gd name="T2" fmla="*/ 117 w 117"/>
              <a:gd name="T3" fmla="*/ 31 h 61"/>
              <a:gd name="T4" fmla="*/ 0 w 117"/>
              <a:gd name="T5" fmla="*/ 55 h 61"/>
              <a:gd name="T6" fmla="*/ 9 w 117"/>
              <a:gd name="T7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7" h="61">
                <a:moveTo>
                  <a:pt x="9" y="0"/>
                </a:moveTo>
                <a:cubicBezTo>
                  <a:pt x="9" y="0"/>
                  <a:pt x="76" y="31"/>
                  <a:pt x="117" y="31"/>
                </a:cubicBezTo>
                <a:cubicBezTo>
                  <a:pt x="64" y="61"/>
                  <a:pt x="0" y="55"/>
                  <a:pt x="0" y="55"/>
                </a:cubicBezTo>
                <a:lnTo>
                  <a:pt x="9" y="0"/>
                </a:lnTo>
                <a:close/>
              </a:path>
            </a:pathLst>
          </a:custGeom>
          <a:solidFill>
            <a:srgbClr val="4329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" name="Freeform 20"/>
          <p:cNvSpPr>
            <a:spLocks/>
          </p:cNvSpPr>
          <p:nvPr/>
        </p:nvSpPr>
        <p:spPr bwMode="auto">
          <a:xfrm>
            <a:off x="8751890" y="2164060"/>
            <a:ext cx="329653" cy="344176"/>
          </a:xfrm>
          <a:custGeom>
            <a:avLst/>
            <a:gdLst>
              <a:gd name="T0" fmla="*/ 96 w 96"/>
              <a:gd name="T1" fmla="*/ 41 h 100"/>
              <a:gd name="T2" fmla="*/ 48 w 96"/>
              <a:gd name="T3" fmla="*/ 0 h 100"/>
              <a:gd name="T4" fmla="*/ 0 w 96"/>
              <a:gd name="T5" fmla="*/ 41 h 100"/>
              <a:gd name="T6" fmla="*/ 0 w 96"/>
              <a:gd name="T7" fmla="*/ 59 h 100"/>
              <a:gd name="T8" fmla="*/ 48 w 96"/>
              <a:gd name="T9" fmla="*/ 100 h 100"/>
              <a:gd name="T10" fmla="*/ 96 w 96"/>
              <a:gd name="T11" fmla="*/ 59 h 100"/>
              <a:gd name="T12" fmla="*/ 96 w 96"/>
              <a:gd name="T13" fmla="*/ 41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100">
                <a:moveTo>
                  <a:pt x="96" y="41"/>
                </a:moveTo>
                <a:cubicBezTo>
                  <a:pt x="96" y="19"/>
                  <a:pt x="75" y="0"/>
                  <a:pt x="48" y="0"/>
                </a:cubicBezTo>
                <a:cubicBezTo>
                  <a:pt x="21" y="0"/>
                  <a:pt x="0" y="19"/>
                  <a:pt x="0" y="41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81"/>
                  <a:pt x="21" y="100"/>
                  <a:pt x="48" y="100"/>
                </a:cubicBezTo>
                <a:cubicBezTo>
                  <a:pt x="75" y="100"/>
                  <a:pt x="96" y="81"/>
                  <a:pt x="96" y="59"/>
                </a:cubicBezTo>
                <a:lnTo>
                  <a:pt x="96" y="41"/>
                </a:lnTo>
                <a:close/>
              </a:path>
            </a:pathLst>
          </a:custGeom>
          <a:solidFill>
            <a:srgbClr val="4329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" name="Freeform 21"/>
          <p:cNvSpPr>
            <a:spLocks/>
          </p:cNvSpPr>
          <p:nvPr/>
        </p:nvSpPr>
        <p:spPr bwMode="auto">
          <a:xfrm>
            <a:off x="8545675" y="2287499"/>
            <a:ext cx="137961" cy="220737"/>
          </a:xfrm>
          <a:custGeom>
            <a:avLst/>
            <a:gdLst>
              <a:gd name="T0" fmla="*/ 40 w 40"/>
              <a:gd name="T1" fmla="*/ 17 h 64"/>
              <a:gd name="T2" fmla="*/ 20 w 40"/>
              <a:gd name="T3" fmla="*/ 0 h 64"/>
              <a:gd name="T4" fmla="*/ 0 w 40"/>
              <a:gd name="T5" fmla="*/ 17 h 64"/>
              <a:gd name="T6" fmla="*/ 0 w 40"/>
              <a:gd name="T7" fmla="*/ 47 h 64"/>
              <a:gd name="T8" fmla="*/ 20 w 40"/>
              <a:gd name="T9" fmla="*/ 64 h 64"/>
              <a:gd name="T10" fmla="*/ 40 w 40"/>
              <a:gd name="T11" fmla="*/ 47 h 64"/>
              <a:gd name="T12" fmla="*/ 40 w 40"/>
              <a:gd name="T13" fmla="*/ 1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64">
                <a:moveTo>
                  <a:pt x="40" y="17"/>
                </a:moveTo>
                <a:cubicBezTo>
                  <a:pt x="40" y="8"/>
                  <a:pt x="31" y="0"/>
                  <a:pt x="20" y="0"/>
                </a:cubicBezTo>
                <a:cubicBezTo>
                  <a:pt x="9" y="0"/>
                  <a:pt x="0" y="8"/>
                  <a:pt x="0" y="1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6"/>
                  <a:pt x="9" y="64"/>
                  <a:pt x="20" y="64"/>
                </a:cubicBezTo>
                <a:cubicBezTo>
                  <a:pt x="31" y="64"/>
                  <a:pt x="40" y="56"/>
                  <a:pt x="40" y="47"/>
                </a:cubicBezTo>
                <a:lnTo>
                  <a:pt x="40" y="17"/>
                </a:lnTo>
                <a:close/>
              </a:path>
            </a:pathLst>
          </a:custGeom>
          <a:solidFill>
            <a:srgbClr val="4329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" name="Freeform 22"/>
          <p:cNvSpPr>
            <a:spLocks/>
          </p:cNvSpPr>
          <p:nvPr/>
        </p:nvSpPr>
        <p:spPr bwMode="auto">
          <a:xfrm>
            <a:off x="8587789" y="2820462"/>
            <a:ext cx="535868" cy="238164"/>
          </a:xfrm>
          <a:custGeom>
            <a:avLst/>
            <a:gdLst>
              <a:gd name="T0" fmla="*/ 138 w 156"/>
              <a:gd name="T1" fmla="*/ 28 h 69"/>
              <a:gd name="T2" fmla="*/ 109 w 156"/>
              <a:gd name="T3" fmla="*/ 48 h 69"/>
              <a:gd name="T4" fmla="*/ 85 w 156"/>
              <a:gd name="T5" fmla="*/ 37 h 69"/>
              <a:gd name="T6" fmla="*/ 91 w 156"/>
              <a:gd name="T7" fmla="*/ 18 h 69"/>
              <a:gd name="T8" fmla="*/ 65 w 156"/>
              <a:gd name="T9" fmla="*/ 18 h 69"/>
              <a:gd name="T10" fmla="*/ 71 w 156"/>
              <a:gd name="T11" fmla="*/ 37 h 69"/>
              <a:gd name="T12" fmla="*/ 47 w 156"/>
              <a:gd name="T13" fmla="*/ 48 h 69"/>
              <a:gd name="T14" fmla="*/ 18 w 156"/>
              <a:gd name="T15" fmla="*/ 28 h 69"/>
              <a:gd name="T16" fmla="*/ 0 w 156"/>
              <a:gd name="T17" fmla="*/ 0 h 69"/>
              <a:gd name="T18" fmla="*/ 1 w 156"/>
              <a:gd name="T19" fmla="*/ 7 h 69"/>
              <a:gd name="T20" fmla="*/ 2 w 156"/>
              <a:gd name="T21" fmla="*/ 14 h 69"/>
              <a:gd name="T22" fmla="*/ 56 w 156"/>
              <a:gd name="T23" fmla="*/ 67 h 69"/>
              <a:gd name="T24" fmla="*/ 77 w 156"/>
              <a:gd name="T25" fmla="*/ 69 h 69"/>
              <a:gd name="T26" fmla="*/ 79 w 156"/>
              <a:gd name="T27" fmla="*/ 69 h 69"/>
              <a:gd name="T28" fmla="*/ 100 w 156"/>
              <a:gd name="T29" fmla="*/ 67 h 69"/>
              <a:gd name="T30" fmla="*/ 154 w 156"/>
              <a:gd name="T31" fmla="*/ 14 h 69"/>
              <a:gd name="T32" fmla="*/ 155 w 156"/>
              <a:gd name="T33" fmla="*/ 7 h 69"/>
              <a:gd name="T34" fmla="*/ 156 w 156"/>
              <a:gd name="T35" fmla="*/ 0 h 69"/>
              <a:gd name="T36" fmla="*/ 138 w 156"/>
              <a:gd name="T37" fmla="*/ 28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6" h="69">
                <a:moveTo>
                  <a:pt x="138" y="28"/>
                </a:moveTo>
                <a:cubicBezTo>
                  <a:pt x="129" y="36"/>
                  <a:pt x="118" y="43"/>
                  <a:pt x="109" y="48"/>
                </a:cubicBezTo>
                <a:cubicBezTo>
                  <a:pt x="93" y="54"/>
                  <a:pt x="86" y="39"/>
                  <a:pt x="85" y="37"/>
                </a:cubicBezTo>
                <a:cubicBezTo>
                  <a:pt x="82" y="32"/>
                  <a:pt x="91" y="18"/>
                  <a:pt x="91" y="18"/>
                </a:cubicBezTo>
                <a:cubicBezTo>
                  <a:pt x="65" y="18"/>
                  <a:pt x="65" y="18"/>
                  <a:pt x="65" y="18"/>
                </a:cubicBezTo>
                <a:cubicBezTo>
                  <a:pt x="65" y="18"/>
                  <a:pt x="74" y="32"/>
                  <a:pt x="71" y="37"/>
                </a:cubicBezTo>
                <a:cubicBezTo>
                  <a:pt x="70" y="39"/>
                  <a:pt x="63" y="54"/>
                  <a:pt x="47" y="48"/>
                </a:cubicBezTo>
                <a:cubicBezTo>
                  <a:pt x="38" y="43"/>
                  <a:pt x="27" y="36"/>
                  <a:pt x="18" y="28"/>
                </a:cubicBezTo>
                <a:cubicBezTo>
                  <a:pt x="6" y="18"/>
                  <a:pt x="0" y="0"/>
                  <a:pt x="0" y="0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9"/>
                  <a:pt x="2" y="14"/>
                </a:cubicBezTo>
                <a:cubicBezTo>
                  <a:pt x="11" y="55"/>
                  <a:pt x="56" y="67"/>
                  <a:pt x="56" y="67"/>
                </a:cubicBezTo>
                <a:cubicBezTo>
                  <a:pt x="77" y="69"/>
                  <a:pt x="77" y="69"/>
                  <a:pt x="77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100" y="67"/>
                  <a:pt x="100" y="67"/>
                  <a:pt x="100" y="67"/>
                </a:cubicBezTo>
                <a:cubicBezTo>
                  <a:pt x="100" y="67"/>
                  <a:pt x="145" y="55"/>
                  <a:pt x="154" y="14"/>
                </a:cubicBezTo>
                <a:cubicBezTo>
                  <a:pt x="155" y="9"/>
                  <a:pt x="155" y="7"/>
                  <a:pt x="155" y="7"/>
                </a:cubicBezTo>
                <a:cubicBezTo>
                  <a:pt x="156" y="0"/>
                  <a:pt x="156" y="0"/>
                  <a:pt x="156" y="0"/>
                </a:cubicBezTo>
                <a:cubicBezTo>
                  <a:pt x="156" y="0"/>
                  <a:pt x="150" y="18"/>
                  <a:pt x="138" y="28"/>
                </a:cubicBezTo>
                <a:close/>
              </a:path>
            </a:pathLst>
          </a:custGeom>
          <a:solidFill>
            <a:srgbClr val="4329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" name="Oval 23"/>
          <p:cNvSpPr>
            <a:spLocks noChangeArrowheads="1"/>
          </p:cNvSpPr>
          <p:nvPr/>
        </p:nvSpPr>
        <p:spPr bwMode="auto">
          <a:xfrm>
            <a:off x="8666209" y="2553254"/>
            <a:ext cx="165553" cy="164101"/>
          </a:xfrm>
          <a:prstGeom prst="ellipse">
            <a:avLst/>
          </a:prstGeom>
          <a:solidFill>
            <a:srgbClr val="F7F2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" name="Oval 24"/>
          <p:cNvSpPr>
            <a:spLocks noChangeArrowheads="1"/>
          </p:cNvSpPr>
          <p:nvPr/>
        </p:nvSpPr>
        <p:spPr bwMode="auto">
          <a:xfrm>
            <a:off x="8885494" y="2553254"/>
            <a:ext cx="162648" cy="161196"/>
          </a:xfrm>
          <a:prstGeom prst="ellipse">
            <a:avLst/>
          </a:prstGeom>
          <a:solidFill>
            <a:srgbClr val="F7F2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" name="Freeform 25"/>
          <p:cNvSpPr>
            <a:spLocks noEditPoints="1"/>
          </p:cNvSpPr>
          <p:nvPr/>
        </p:nvSpPr>
        <p:spPr bwMode="auto">
          <a:xfrm>
            <a:off x="8628451" y="2541637"/>
            <a:ext cx="457449" cy="185884"/>
          </a:xfrm>
          <a:custGeom>
            <a:avLst/>
            <a:gdLst>
              <a:gd name="T0" fmla="*/ 129 w 133"/>
              <a:gd name="T1" fmla="*/ 19 h 54"/>
              <a:gd name="T2" fmla="*/ 124 w 133"/>
              <a:gd name="T3" fmla="*/ 19 h 54"/>
              <a:gd name="T4" fmla="*/ 124 w 133"/>
              <a:gd name="T5" fmla="*/ 19 h 54"/>
              <a:gd name="T6" fmla="*/ 98 w 133"/>
              <a:gd name="T7" fmla="*/ 0 h 54"/>
              <a:gd name="T8" fmla="*/ 72 w 133"/>
              <a:gd name="T9" fmla="*/ 20 h 54"/>
              <a:gd name="T10" fmla="*/ 71 w 133"/>
              <a:gd name="T11" fmla="*/ 21 h 54"/>
              <a:gd name="T12" fmla="*/ 67 w 133"/>
              <a:gd name="T13" fmla="*/ 21 h 54"/>
              <a:gd name="T14" fmla="*/ 67 w 133"/>
              <a:gd name="T15" fmla="*/ 21 h 54"/>
              <a:gd name="T16" fmla="*/ 67 w 133"/>
              <a:gd name="T17" fmla="*/ 21 h 54"/>
              <a:gd name="T18" fmla="*/ 67 w 133"/>
              <a:gd name="T19" fmla="*/ 21 h 54"/>
              <a:gd name="T20" fmla="*/ 66 w 133"/>
              <a:gd name="T21" fmla="*/ 21 h 54"/>
              <a:gd name="T22" fmla="*/ 66 w 133"/>
              <a:gd name="T23" fmla="*/ 21 h 54"/>
              <a:gd name="T24" fmla="*/ 66 w 133"/>
              <a:gd name="T25" fmla="*/ 21 h 54"/>
              <a:gd name="T26" fmla="*/ 62 w 133"/>
              <a:gd name="T27" fmla="*/ 21 h 54"/>
              <a:gd name="T28" fmla="*/ 62 w 133"/>
              <a:gd name="T29" fmla="*/ 20 h 54"/>
              <a:gd name="T30" fmla="*/ 35 w 133"/>
              <a:gd name="T31" fmla="*/ 0 h 54"/>
              <a:gd name="T32" fmla="*/ 9 w 133"/>
              <a:gd name="T33" fmla="*/ 19 h 54"/>
              <a:gd name="T34" fmla="*/ 9 w 133"/>
              <a:gd name="T35" fmla="*/ 19 h 54"/>
              <a:gd name="T36" fmla="*/ 4 w 133"/>
              <a:gd name="T37" fmla="*/ 19 h 54"/>
              <a:gd name="T38" fmla="*/ 0 w 133"/>
              <a:gd name="T39" fmla="*/ 23 h 54"/>
              <a:gd name="T40" fmla="*/ 4 w 133"/>
              <a:gd name="T41" fmla="*/ 27 h 54"/>
              <a:gd name="T42" fmla="*/ 8 w 133"/>
              <a:gd name="T43" fmla="*/ 27 h 54"/>
              <a:gd name="T44" fmla="*/ 35 w 133"/>
              <a:gd name="T45" fmla="*/ 54 h 54"/>
              <a:gd name="T46" fmla="*/ 62 w 133"/>
              <a:gd name="T47" fmla="*/ 28 h 54"/>
              <a:gd name="T48" fmla="*/ 66 w 133"/>
              <a:gd name="T49" fmla="*/ 27 h 54"/>
              <a:gd name="T50" fmla="*/ 67 w 133"/>
              <a:gd name="T51" fmla="*/ 27 h 54"/>
              <a:gd name="T52" fmla="*/ 71 w 133"/>
              <a:gd name="T53" fmla="*/ 29 h 54"/>
              <a:gd name="T54" fmla="*/ 71 w 133"/>
              <a:gd name="T55" fmla="*/ 29 h 54"/>
              <a:gd name="T56" fmla="*/ 98 w 133"/>
              <a:gd name="T57" fmla="*/ 54 h 54"/>
              <a:gd name="T58" fmla="*/ 125 w 133"/>
              <a:gd name="T59" fmla="*/ 27 h 54"/>
              <a:gd name="T60" fmla="*/ 129 w 133"/>
              <a:gd name="T61" fmla="*/ 27 h 54"/>
              <a:gd name="T62" fmla="*/ 133 w 133"/>
              <a:gd name="T63" fmla="*/ 23 h 54"/>
              <a:gd name="T64" fmla="*/ 129 w 133"/>
              <a:gd name="T65" fmla="*/ 19 h 54"/>
              <a:gd name="T66" fmla="*/ 35 w 133"/>
              <a:gd name="T67" fmla="*/ 48 h 54"/>
              <a:gd name="T68" fmla="*/ 14 w 133"/>
              <a:gd name="T69" fmla="*/ 27 h 54"/>
              <a:gd name="T70" fmla="*/ 35 w 133"/>
              <a:gd name="T71" fmla="*/ 6 h 54"/>
              <a:gd name="T72" fmla="*/ 56 w 133"/>
              <a:gd name="T73" fmla="*/ 27 h 54"/>
              <a:gd name="T74" fmla="*/ 35 w 133"/>
              <a:gd name="T75" fmla="*/ 48 h 54"/>
              <a:gd name="T76" fmla="*/ 98 w 133"/>
              <a:gd name="T77" fmla="*/ 48 h 54"/>
              <a:gd name="T78" fmla="*/ 77 w 133"/>
              <a:gd name="T79" fmla="*/ 27 h 54"/>
              <a:gd name="T80" fmla="*/ 98 w 133"/>
              <a:gd name="T81" fmla="*/ 6 h 54"/>
              <a:gd name="T82" fmla="*/ 119 w 133"/>
              <a:gd name="T83" fmla="*/ 27 h 54"/>
              <a:gd name="T84" fmla="*/ 98 w 133"/>
              <a:gd name="T85" fmla="*/ 48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3" h="54">
                <a:moveTo>
                  <a:pt x="129" y="19"/>
                </a:moveTo>
                <a:cubicBezTo>
                  <a:pt x="124" y="19"/>
                  <a:pt x="124" y="19"/>
                  <a:pt x="124" y="19"/>
                </a:cubicBezTo>
                <a:cubicBezTo>
                  <a:pt x="124" y="19"/>
                  <a:pt x="124" y="19"/>
                  <a:pt x="124" y="19"/>
                </a:cubicBezTo>
                <a:cubicBezTo>
                  <a:pt x="121" y="8"/>
                  <a:pt x="110" y="0"/>
                  <a:pt x="98" y="0"/>
                </a:cubicBezTo>
                <a:cubicBezTo>
                  <a:pt x="85" y="0"/>
                  <a:pt x="74" y="8"/>
                  <a:pt x="72" y="20"/>
                </a:cubicBezTo>
                <a:cubicBezTo>
                  <a:pt x="71" y="21"/>
                  <a:pt x="71" y="21"/>
                  <a:pt x="71" y="21"/>
                </a:cubicBezTo>
                <a:cubicBezTo>
                  <a:pt x="67" y="21"/>
                  <a:pt x="67" y="21"/>
                  <a:pt x="67" y="21"/>
                </a:cubicBezTo>
                <a:cubicBezTo>
                  <a:pt x="67" y="21"/>
                  <a:pt x="67" y="21"/>
                  <a:pt x="67" y="21"/>
                </a:cubicBezTo>
                <a:cubicBezTo>
                  <a:pt x="67" y="21"/>
                  <a:pt x="67" y="21"/>
                  <a:pt x="67" y="21"/>
                </a:cubicBezTo>
                <a:cubicBezTo>
                  <a:pt x="67" y="21"/>
                  <a:pt x="67" y="21"/>
                  <a:pt x="67" y="21"/>
                </a:cubicBezTo>
                <a:cubicBezTo>
                  <a:pt x="66" y="21"/>
                  <a:pt x="66" y="21"/>
                  <a:pt x="66" y="21"/>
                </a:cubicBezTo>
                <a:cubicBezTo>
                  <a:pt x="66" y="21"/>
                  <a:pt x="66" y="21"/>
                  <a:pt x="66" y="21"/>
                </a:cubicBezTo>
                <a:cubicBezTo>
                  <a:pt x="66" y="21"/>
                  <a:pt x="66" y="21"/>
                  <a:pt x="66" y="21"/>
                </a:cubicBezTo>
                <a:cubicBezTo>
                  <a:pt x="62" y="21"/>
                  <a:pt x="62" y="21"/>
                  <a:pt x="62" y="21"/>
                </a:cubicBezTo>
                <a:cubicBezTo>
                  <a:pt x="62" y="21"/>
                  <a:pt x="62" y="21"/>
                  <a:pt x="62" y="20"/>
                </a:cubicBezTo>
                <a:cubicBezTo>
                  <a:pt x="59" y="9"/>
                  <a:pt x="48" y="0"/>
                  <a:pt x="35" y="0"/>
                </a:cubicBezTo>
                <a:cubicBezTo>
                  <a:pt x="23" y="0"/>
                  <a:pt x="12" y="8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2" y="19"/>
                  <a:pt x="0" y="21"/>
                  <a:pt x="0" y="23"/>
                </a:cubicBezTo>
                <a:cubicBezTo>
                  <a:pt x="0" y="26"/>
                  <a:pt x="2" y="27"/>
                  <a:pt x="4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42"/>
                  <a:pt x="20" y="54"/>
                  <a:pt x="35" y="54"/>
                </a:cubicBezTo>
                <a:cubicBezTo>
                  <a:pt x="50" y="54"/>
                  <a:pt x="62" y="43"/>
                  <a:pt x="62" y="28"/>
                </a:cubicBezTo>
                <a:cubicBezTo>
                  <a:pt x="63" y="28"/>
                  <a:pt x="65" y="27"/>
                  <a:pt x="66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8" y="27"/>
                  <a:pt x="70" y="28"/>
                  <a:pt x="71" y="29"/>
                </a:cubicBezTo>
                <a:cubicBezTo>
                  <a:pt x="71" y="29"/>
                  <a:pt x="71" y="29"/>
                  <a:pt x="71" y="29"/>
                </a:cubicBezTo>
                <a:cubicBezTo>
                  <a:pt x="72" y="43"/>
                  <a:pt x="84" y="54"/>
                  <a:pt x="98" y="54"/>
                </a:cubicBezTo>
                <a:cubicBezTo>
                  <a:pt x="113" y="54"/>
                  <a:pt x="125" y="42"/>
                  <a:pt x="125" y="27"/>
                </a:cubicBezTo>
                <a:cubicBezTo>
                  <a:pt x="129" y="27"/>
                  <a:pt x="129" y="27"/>
                  <a:pt x="129" y="27"/>
                </a:cubicBezTo>
                <a:cubicBezTo>
                  <a:pt x="131" y="27"/>
                  <a:pt x="133" y="26"/>
                  <a:pt x="133" y="23"/>
                </a:cubicBezTo>
                <a:cubicBezTo>
                  <a:pt x="133" y="21"/>
                  <a:pt x="131" y="19"/>
                  <a:pt x="129" y="19"/>
                </a:cubicBezTo>
                <a:close/>
                <a:moveTo>
                  <a:pt x="35" y="48"/>
                </a:moveTo>
                <a:cubicBezTo>
                  <a:pt x="24" y="48"/>
                  <a:pt x="14" y="39"/>
                  <a:pt x="14" y="27"/>
                </a:cubicBezTo>
                <a:cubicBezTo>
                  <a:pt x="14" y="15"/>
                  <a:pt x="24" y="6"/>
                  <a:pt x="35" y="6"/>
                </a:cubicBezTo>
                <a:cubicBezTo>
                  <a:pt x="47" y="6"/>
                  <a:pt x="56" y="15"/>
                  <a:pt x="56" y="27"/>
                </a:cubicBezTo>
                <a:cubicBezTo>
                  <a:pt x="56" y="39"/>
                  <a:pt x="47" y="48"/>
                  <a:pt x="35" y="48"/>
                </a:cubicBezTo>
                <a:close/>
                <a:moveTo>
                  <a:pt x="98" y="48"/>
                </a:moveTo>
                <a:cubicBezTo>
                  <a:pt x="86" y="48"/>
                  <a:pt x="77" y="38"/>
                  <a:pt x="77" y="27"/>
                </a:cubicBezTo>
                <a:cubicBezTo>
                  <a:pt x="77" y="15"/>
                  <a:pt x="86" y="6"/>
                  <a:pt x="98" y="6"/>
                </a:cubicBezTo>
                <a:cubicBezTo>
                  <a:pt x="110" y="6"/>
                  <a:pt x="119" y="15"/>
                  <a:pt x="119" y="27"/>
                </a:cubicBezTo>
                <a:cubicBezTo>
                  <a:pt x="119" y="38"/>
                  <a:pt x="110" y="48"/>
                  <a:pt x="98" y="48"/>
                </a:cubicBezTo>
                <a:close/>
              </a:path>
            </a:pathLst>
          </a:custGeom>
          <a:solidFill>
            <a:srgbClr val="E84D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" name="Freeform 26"/>
          <p:cNvSpPr>
            <a:spLocks/>
          </p:cNvSpPr>
          <p:nvPr/>
        </p:nvSpPr>
        <p:spPr bwMode="auto">
          <a:xfrm>
            <a:off x="9219504" y="4110032"/>
            <a:ext cx="983151" cy="591053"/>
          </a:xfrm>
          <a:custGeom>
            <a:avLst/>
            <a:gdLst>
              <a:gd name="T0" fmla="*/ 57 w 677"/>
              <a:gd name="T1" fmla="*/ 0 h 407"/>
              <a:gd name="T2" fmla="*/ 677 w 677"/>
              <a:gd name="T3" fmla="*/ 296 h 407"/>
              <a:gd name="T4" fmla="*/ 613 w 677"/>
              <a:gd name="T5" fmla="*/ 407 h 407"/>
              <a:gd name="T6" fmla="*/ 0 w 677"/>
              <a:gd name="T7" fmla="*/ 118 h 407"/>
              <a:gd name="T8" fmla="*/ 57 w 677"/>
              <a:gd name="T9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" h="407">
                <a:moveTo>
                  <a:pt x="57" y="0"/>
                </a:moveTo>
                <a:lnTo>
                  <a:pt x="677" y="296"/>
                </a:lnTo>
                <a:lnTo>
                  <a:pt x="613" y="407"/>
                </a:lnTo>
                <a:lnTo>
                  <a:pt x="0" y="118"/>
                </a:lnTo>
                <a:lnTo>
                  <a:pt x="57" y="0"/>
                </a:lnTo>
                <a:close/>
              </a:path>
            </a:pathLst>
          </a:custGeom>
          <a:solidFill>
            <a:srgbClr val="F2E9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" name="Freeform 27"/>
          <p:cNvSpPr>
            <a:spLocks/>
          </p:cNvSpPr>
          <p:nvPr/>
        </p:nvSpPr>
        <p:spPr bwMode="auto">
          <a:xfrm>
            <a:off x="10109713" y="4491965"/>
            <a:ext cx="636071" cy="226546"/>
          </a:xfrm>
          <a:custGeom>
            <a:avLst/>
            <a:gdLst>
              <a:gd name="T0" fmla="*/ 171 w 185"/>
              <a:gd name="T1" fmla="*/ 21 h 66"/>
              <a:gd name="T2" fmla="*/ 128 w 185"/>
              <a:gd name="T3" fmla="*/ 52 h 66"/>
              <a:gd name="T4" fmla="*/ 122 w 185"/>
              <a:gd name="T5" fmla="*/ 51 h 66"/>
              <a:gd name="T6" fmla="*/ 166 w 185"/>
              <a:gd name="T7" fmla="*/ 20 h 66"/>
              <a:gd name="T8" fmla="*/ 139 w 185"/>
              <a:gd name="T9" fmla="*/ 24 h 66"/>
              <a:gd name="T10" fmla="*/ 116 w 185"/>
              <a:gd name="T11" fmla="*/ 40 h 66"/>
              <a:gd name="T12" fmla="*/ 86 w 185"/>
              <a:gd name="T13" fmla="*/ 38 h 66"/>
              <a:gd name="T14" fmla="*/ 77 w 185"/>
              <a:gd name="T15" fmla="*/ 28 h 66"/>
              <a:gd name="T16" fmla="*/ 87 w 185"/>
              <a:gd name="T17" fmla="*/ 20 h 66"/>
              <a:gd name="T18" fmla="*/ 106 w 185"/>
              <a:gd name="T19" fmla="*/ 22 h 66"/>
              <a:gd name="T20" fmla="*/ 121 w 185"/>
              <a:gd name="T21" fmla="*/ 5 h 66"/>
              <a:gd name="T22" fmla="*/ 53 w 185"/>
              <a:gd name="T23" fmla="*/ 0 h 66"/>
              <a:gd name="T24" fmla="*/ 32 w 185"/>
              <a:gd name="T25" fmla="*/ 13 h 66"/>
              <a:gd name="T26" fmla="*/ 23 w 185"/>
              <a:gd name="T27" fmla="*/ 13 h 66"/>
              <a:gd name="T28" fmla="*/ 0 w 185"/>
              <a:gd name="T29" fmla="*/ 62 h 66"/>
              <a:gd name="T30" fmla="*/ 127 w 185"/>
              <a:gd name="T31" fmla="*/ 66 h 66"/>
              <a:gd name="T32" fmla="*/ 127 w 185"/>
              <a:gd name="T33" fmla="*/ 66 h 66"/>
              <a:gd name="T34" fmla="*/ 185 w 185"/>
              <a:gd name="T35" fmla="*/ 27 h 66"/>
              <a:gd name="T36" fmla="*/ 171 w 185"/>
              <a:gd name="T37" fmla="*/ 21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5" h="66">
                <a:moveTo>
                  <a:pt x="171" y="21"/>
                </a:moveTo>
                <a:cubicBezTo>
                  <a:pt x="128" y="52"/>
                  <a:pt x="128" y="52"/>
                  <a:pt x="128" y="52"/>
                </a:cubicBezTo>
                <a:cubicBezTo>
                  <a:pt x="122" y="51"/>
                  <a:pt x="122" y="51"/>
                  <a:pt x="122" y="51"/>
                </a:cubicBezTo>
                <a:cubicBezTo>
                  <a:pt x="166" y="20"/>
                  <a:pt x="166" y="20"/>
                  <a:pt x="166" y="20"/>
                </a:cubicBezTo>
                <a:cubicBezTo>
                  <a:pt x="158" y="18"/>
                  <a:pt x="148" y="18"/>
                  <a:pt x="139" y="24"/>
                </a:cubicBezTo>
                <a:cubicBezTo>
                  <a:pt x="124" y="34"/>
                  <a:pt x="116" y="40"/>
                  <a:pt x="116" y="40"/>
                </a:cubicBezTo>
                <a:cubicBezTo>
                  <a:pt x="86" y="38"/>
                  <a:pt x="86" y="38"/>
                  <a:pt x="86" y="38"/>
                </a:cubicBezTo>
                <a:cubicBezTo>
                  <a:pt x="80" y="37"/>
                  <a:pt x="76" y="33"/>
                  <a:pt x="77" y="28"/>
                </a:cubicBezTo>
                <a:cubicBezTo>
                  <a:pt x="77" y="23"/>
                  <a:pt x="82" y="20"/>
                  <a:pt x="87" y="20"/>
                </a:cubicBezTo>
                <a:cubicBezTo>
                  <a:pt x="87" y="20"/>
                  <a:pt x="92" y="21"/>
                  <a:pt x="106" y="22"/>
                </a:cubicBezTo>
                <a:cubicBezTo>
                  <a:pt x="121" y="23"/>
                  <a:pt x="121" y="5"/>
                  <a:pt x="121" y="5"/>
                </a:cubicBezTo>
                <a:cubicBezTo>
                  <a:pt x="93" y="3"/>
                  <a:pt x="57" y="1"/>
                  <a:pt x="53" y="0"/>
                </a:cubicBezTo>
                <a:cubicBezTo>
                  <a:pt x="46" y="0"/>
                  <a:pt x="32" y="13"/>
                  <a:pt x="32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0" y="62"/>
                  <a:pt x="0" y="62"/>
                  <a:pt x="0" y="62"/>
                </a:cubicBezTo>
                <a:cubicBezTo>
                  <a:pt x="127" y="66"/>
                  <a:pt x="127" y="66"/>
                  <a:pt x="127" y="66"/>
                </a:cubicBezTo>
                <a:cubicBezTo>
                  <a:pt x="127" y="66"/>
                  <a:pt x="127" y="66"/>
                  <a:pt x="127" y="66"/>
                </a:cubicBezTo>
                <a:cubicBezTo>
                  <a:pt x="185" y="27"/>
                  <a:pt x="185" y="27"/>
                  <a:pt x="185" y="27"/>
                </a:cubicBezTo>
                <a:cubicBezTo>
                  <a:pt x="185" y="27"/>
                  <a:pt x="179" y="23"/>
                  <a:pt x="171" y="21"/>
                </a:cubicBezTo>
                <a:close/>
              </a:path>
            </a:pathLst>
          </a:custGeom>
          <a:solidFill>
            <a:srgbClr val="F2E9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" name="Freeform 28"/>
          <p:cNvSpPr>
            <a:spLocks/>
          </p:cNvSpPr>
          <p:nvPr/>
        </p:nvSpPr>
        <p:spPr bwMode="auto">
          <a:xfrm>
            <a:off x="7517505" y="4110032"/>
            <a:ext cx="980247" cy="591053"/>
          </a:xfrm>
          <a:custGeom>
            <a:avLst/>
            <a:gdLst>
              <a:gd name="T0" fmla="*/ 621 w 675"/>
              <a:gd name="T1" fmla="*/ 0 h 407"/>
              <a:gd name="T2" fmla="*/ 0 w 675"/>
              <a:gd name="T3" fmla="*/ 296 h 407"/>
              <a:gd name="T4" fmla="*/ 62 w 675"/>
              <a:gd name="T5" fmla="*/ 407 h 407"/>
              <a:gd name="T6" fmla="*/ 675 w 675"/>
              <a:gd name="T7" fmla="*/ 118 h 407"/>
              <a:gd name="T8" fmla="*/ 621 w 675"/>
              <a:gd name="T9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5" h="407">
                <a:moveTo>
                  <a:pt x="621" y="0"/>
                </a:moveTo>
                <a:lnTo>
                  <a:pt x="0" y="296"/>
                </a:lnTo>
                <a:lnTo>
                  <a:pt x="62" y="407"/>
                </a:lnTo>
                <a:lnTo>
                  <a:pt x="675" y="118"/>
                </a:lnTo>
                <a:lnTo>
                  <a:pt x="621" y="0"/>
                </a:lnTo>
                <a:close/>
              </a:path>
            </a:pathLst>
          </a:custGeom>
          <a:solidFill>
            <a:srgbClr val="F2E9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" name="Freeform 29"/>
          <p:cNvSpPr>
            <a:spLocks/>
          </p:cNvSpPr>
          <p:nvPr/>
        </p:nvSpPr>
        <p:spPr bwMode="auto">
          <a:xfrm>
            <a:off x="6974375" y="4491965"/>
            <a:ext cx="636071" cy="226546"/>
          </a:xfrm>
          <a:custGeom>
            <a:avLst/>
            <a:gdLst>
              <a:gd name="T0" fmla="*/ 13 w 185"/>
              <a:gd name="T1" fmla="*/ 21 h 66"/>
              <a:gd name="T2" fmla="*/ 57 w 185"/>
              <a:gd name="T3" fmla="*/ 52 h 66"/>
              <a:gd name="T4" fmla="*/ 63 w 185"/>
              <a:gd name="T5" fmla="*/ 51 h 66"/>
              <a:gd name="T6" fmla="*/ 18 w 185"/>
              <a:gd name="T7" fmla="*/ 20 h 66"/>
              <a:gd name="T8" fmla="*/ 45 w 185"/>
              <a:gd name="T9" fmla="*/ 24 h 66"/>
              <a:gd name="T10" fmla="*/ 68 w 185"/>
              <a:gd name="T11" fmla="*/ 40 h 66"/>
              <a:gd name="T12" fmla="*/ 99 w 185"/>
              <a:gd name="T13" fmla="*/ 38 h 66"/>
              <a:gd name="T14" fmla="*/ 108 w 185"/>
              <a:gd name="T15" fmla="*/ 28 h 66"/>
              <a:gd name="T16" fmla="*/ 98 w 185"/>
              <a:gd name="T17" fmla="*/ 20 h 66"/>
              <a:gd name="T18" fmla="*/ 78 w 185"/>
              <a:gd name="T19" fmla="*/ 22 h 66"/>
              <a:gd name="T20" fmla="*/ 63 w 185"/>
              <a:gd name="T21" fmla="*/ 5 h 66"/>
              <a:gd name="T22" fmla="*/ 131 w 185"/>
              <a:gd name="T23" fmla="*/ 0 h 66"/>
              <a:gd name="T24" fmla="*/ 153 w 185"/>
              <a:gd name="T25" fmla="*/ 13 h 66"/>
              <a:gd name="T26" fmla="*/ 162 w 185"/>
              <a:gd name="T27" fmla="*/ 13 h 66"/>
              <a:gd name="T28" fmla="*/ 185 w 185"/>
              <a:gd name="T29" fmla="*/ 62 h 66"/>
              <a:gd name="T30" fmla="*/ 57 w 185"/>
              <a:gd name="T31" fmla="*/ 66 h 66"/>
              <a:gd name="T32" fmla="*/ 57 w 185"/>
              <a:gd name="T33" fmla="*/ 66 h 66"/>
              <a:gd name="T34" fmla="*/ 0 w 185"/>
              <a:gd name="T35" fmla="*/ 27 h 66"/>
              <a:gd name="T36" fmla="*/ 13 w 185"/>
              <a:gd name="T37" fmla="*/ 21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5" h="66">
                <a:moveTo>
                  <a:pt x="13" y="21"/>
                </a:moveTo>
                <a:cubicBezTo>
                  <a:pt x="57" y="52"/>
                  <a:pt x="57" y="52"/>
                  <a:pt x="57" y="52"/>
                </a:cubicBezTo>
                <a:cubicBezTo>
                  <a:pt x="63" y="51"/>
                  <a:pt x="63" y="51"/>
                  <a:pt x="63" y="51"/>
                </a:cubicBezTo>
                <a:cubicBezTo>
                  <a:pt x="18" y="20"/>
                  <a:pt x="18" y="20"/>
                  <a:pt x="18" y="20"/>
                </a:cubicBezTo>
                <a:cubicBezTo>
                  <a:pt x="27" y="18"/>
                  <a:pt x="36" y="18"/>
                  <a:pt x="45" y="24"/>
                </a:cubicBezTo>
                <a:cubicBezTo>
                  <a:pt x="61" y="34"/>
                  <a:pt x="68" y="40"/>
                  <a:pt x="68" y="40"/>
                </a:cubicBezTo>
                <a:cubicBezTo>
                  <a:pt x="99" y="38"/>
                  <a:pt x="99" y="38"/>
                  <a:pt x="99" y="38"/>
                </a:cubicBezTo>
                <a:cubicBezTo>
                  <a:pt x="104" y="37"/>
                  <a:pt x="108" y="33"/>
                  <a:pt x="108" y="28"/>
                </a:cubicBezTo>
                <a:cubicBezTo>
                  <a:pt x="108" y="23"/>
                  <a:pt x="103" y="20"/>
                  <a:pt x="98" y="20"/>
                </a:cubicBezTo>
                <a:cubicBezTo>
                  <a:pt x="98" y="20"/>
                  <a:pt x="93" y="21"/>
                  <a:pt x="78" y="22"/>
                </a:cubicBezTo>
                <a:cubicBezTo>
                  <a:pt x="64" y="23"/>
                  <a:pt x="63" y="5"/>
                  <a:pt x="63" y="5"/>
                </a:cubicBezTo>
                <a:cubicBezTo>
                  <a:pt x="92" y="3"/>
                  <a:pt x="127" y="1"/>
                  <a:pt x="131" y="0"/>
                </a:cubicBezTo>
                <a:cubicBezTo>
                  <a:pt x="138" y="0"/>
                  <a:pt x="153" y="13"/>
                  <a:pt x="153" y="13"/>
                </a:cubicBezTo>
                <a:cubicBezTo>
                  <a:pt x="162" y="13"/>
                  <a:pt x="162" y="13"/>
                  <a:pt x="162" y="13"/>
                </a:cubicBezTo>
                <a:cubicBezTo>
                  <a:pt x="185" y="62"/>
                  <a:pt x="185" y="62"/>
                  <a:pt x="185" y="62"/>
                </a:cubicBezTo>
                <a:cubicBezTo>
                  <a:pt x="57" y="66"/>
                  <a:pt x="57" y="66"/>
                  <a:pt x="57" y="66"/>
                </a:cubicBezTo>
                <a:cubicBezTo>
                  <a:pt x="57" y="66"/>
                  <a:pt x="57" y="66"/>
                  <a:pt x="57" y="66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7"/>
                  <a:pt x="5" y="23"/>
                  <a:pt x="13" y="21"/>
                </a:cubicBezTo>
                <a:close/>
              </a:path>
            </a:pathLst>
          </a:custGeom>
          <a:solidFill>
            <a:srgbClr val="F2E9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Rectangle 30"/>
          <p:cNvSpPr>
            <a:spLocks noChangeArrowheads="1"/>
          </p:cNvSpPr>
          <p:nvPr/>
        </p:nvSpPr>
        <p:spPr bwMode="auto">
          <a:xfrm>
            <a:off x="9340038" y="3683080"/>
            <a:ext cx="986056" cy="188788"/>
          </a:xfrm>
          <a:prstGeom prst="rect">
            <a:avLst/>
          </a:prstGeom>
          <a:solidFill>
            <a:srgbClr val="F2E9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" name="Freeform 31"/>
          <p:cNvSpPr>
            <a:spLocks/>
          </p:cNvSpPr>
          <p:nvPr/>
        </p:nvSpPr>
        <p:spPr bwMode="auto">
          <a:xfrm>
            <a:off x="10577327" y="3378114"/>
            <a:ext cx="206215" cy="229450"/>
          </a:xfrm>
          <a:custGeom>
            <a:avLst/>
            <a:gdLst>
              <a:gd name="T0" fmla="*/ 60 w 60"/>
              <a:gd name="T1" fmla="*/ 48 h 67"/>
              <a:gd name="T2" fmla="*/ 60 w 60"/>
              <a:gd name="T3" fmla="*/ 46 h 67"/>
              <a:gd name="T4" fmla="*/ 60 w 60"/>
              <a:gd name="T5" fmla="*/ 44 h 67"/>
              <a:gd name="T6" fmla="*/ 60 w 60"/>
              <a:gd name="T7" fmla="*/ 21 h 67"/>
              <a:gd name="T8" fmla="*/ 60 w 60"/>
              <a:gd name="T9" fmla="*/ 18 h 67"/>
              <a:gd name="T10" fmla="*/ 60 w 60"/>
              <a:gd name="T11" fmla="*/ 7 h 67"/>
              <a:gd name="T12" fmla="*/ 53 w 60"/>
              <a:gd name="T13" fmla="*/ 1 h 67"/>
              <a:gd name="T14" fmla="*/ 47 w 60"/>
              <a:gd name="T15" fmla="*/ 7 h 67"/>
              <a:gd name="T16" fmla="*/ 47 w 60"/>
              <a:gd name="T17" fmla="*/ 21 h 67"/>
              <a:gd name="T18" fmla="*/ 36 w 60"/>
              <a:gd name="T19" fmla="*/ 4 h 67"/>
              <a:gd name="T20" fmla="*/ 28 w 60"/>
              <a:gd name="T21" fmla="*/ 2 h 67"/>
              <a:gd name="T22" fmla="*/ 25 w 60"/>
              <a:gd name="T23" fmla="*/ 10 h 67"/>
              <a:gd name="T24" fmla="*/ 37 w 60"/>
              <a:gd name="T25" fmla="*/ 29 h 67"/>
              <a:gd name="T26" fmla="*/ 27 w 60"/>
              <a:gd name="T27" fmla="*/ 47 h 67"/>
              <a:gd name="T28" fmla="*/ 0 w 60"/>
              <a:gd name="T29" fmla="*/ 47 h 67"/>
              <a:gd name="T30" fmla="*/ 0 w 60"/>
              <a:gd name="T31" fmla="*/ 62 h 67"/>
              <a:gd name="T32" fmla="*/ 9 w 60"/>
              <a:gd name="T33" fmla="*/ 62 h 67"/>
              <a:gd name="T34" fmla="*/ 9 w 60"/>
              <a:gd name="T35" fmla="*/ 67 h 67"/>
              <a:gd name="T36" fmla="*/ 41 w 60"/>
              <a:gd name="T37" fmla="*/ 67 h 67"/>
              <a:gd name="T38" fmla="*/ 41 w 60"/>
              <a:gd name="T39" fmla="*/ 61 h 67"/>
              <a:gd name="T40" fmla="*/ 45 w 60"/>
              <a:gd name="T41" fmla="*/ 61 h 67"/>
              <a:gd name="T42" fmla="*/ 59 w 60"/>
              <a:gd name="T43" fmla="*/ 49 h 67"/>
              <a:gd name="T44" fmla="*/ 60 w 60"/>
              <a:gd name="T45" fmla="*/ 49 h 67"/>
              <a:gd name="T46" fmla="*/ 60 w 60"/>
              <a:gd name="T47" fmla="*/ 48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" h="67">
                <a:moveTo>
                  <a:pt x="60" y="48"/>
                </a:moveTo>
                <a:cubicBezTo>
                  <a:pt x="60" y="47"/>
                  <a:pt x="60" y="47"/>
                  <a:pt x="60" y="46"/>
                </a:cubicBezTo>
                <a:cubicBezTo>
                  <a:pt x="60" y="45"/>
                  <a:pt x="60" y="45"/>
                  <a:pt x="60" y="44"/>
                </a:cubicBezTo>
                <a:cubicBezTo>
                  <a:pt x="60" y="21"/>
                  <a:pt x="60" y="21"/>
                  <a:pt x="60" y="21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3"/>
                  <a:pt x="57" y="1"/>
                  <a:pt x="53" y="1"/>
                </a:cubicBezTo>
                <a:cubicBezTo>
                  <a:pt x="50" y="1"/>
                  <a:pt x="47" y="3"/>
                  <a:pt x="47" y="7"/>
                </a:cubicBezTo>
                <a:cubicBezTo>
                  <a:pt x="47" y="21"/>
                  <a:pt x="47" y="21"/>
                  <a:pt x="47" y="21"/>
                </a:cubicBezTo>
                <a:cubicBezTo>
                  <a:pt x="36" y="4"/>
                  <a:pt x="36" y="4"/>
                  <a:pt x="36" y="4"/>
                </a:cubicBezTo>
                <a:cubicBezTo>
                  <a:pt x="35" y="1"/>
                  <a:pt x="31" y="0"/>
                  <a:pt x="28" y="2"/>
                </a:cubicBezTo>
                <a:cubicBezTo>
                  <a:pt x="25" y="4"/>
                  <a:pt x="24" y="7"/>
                  <a:pt x="25" y="10"/>
                </a:cubicBezTo>
                <a:cubicBezTo>
                  <a:pt x="37" y="29"/>
                  <a:pt x="37" y="29"/>
                  <a:pt x="37" y="29"/>
                </a:cubicBezTo>
                <a:cubicBezTo>
                  <a:pt x="27" y="47"/>
                  <a:pt x="27" y="47"/>
                  <a:pt x="27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62"/>
                  <a:pt x="0" y="62"/>
                  <a:pt x="0" y="62"/>
                </a:cubicBezTo>
                <a:cubicBezTo>
                  <a:pt x="9" y="62"/>
                  <a:pt x="9" y="62"/>
                  <a:pt x="9" y="62"/>
                </a:cubicBezTo>
                <a:cubicBezTo>
                  <a:pt x="9" y="67"/>
                  <a:pt x="9" y="67"/>
                  <a:pt x="9" y="67"/>
                </a:cubicBezTo>
                <a:cubicBezTo>
                  <a:pt x="41" y="67"/>
                  <a:pt x="41" y="67"/>
                  <a:pt x="41" y="67"/>
                </a:cubicBezTo>
                <a:cubicBezTo>
                  <a:pt x="41" y="61"/>
                  <a:pt x="41" y="61"/>
                  <a:pt x="41" y="61"/>
                </a:cubicBezTo>
                <a:cubicBezTo>
                  <a:pt x="42" y="61"/>
                  <a:pt x="44" y="61"/>
                  <a:pt x="45" y="61"/>
                </a:cubicBezTo>
                <a:cubicBezTo>
                  <a:pt x="52" y="61"/>
                  <a:pt x="58" y="56"/>
                  <a:pt x="59" y="49"/>
                </a:cubicBezTo>
                <a:cubicBezTo>
                  <a:pt x="60" y="49"/>
                  <a:pt x="60" y="49"/>
                  <a:pt x="60" y="49"/>
                </a:cubicBezTo>
                <a:lnTo>
                  <a:pt x="60" y="48"/>
                </a:lnTo>
                <a:close/>
              </a:path>
            </a:pathLst>
          </a:custGeom>
          <a:solidFill>
            <a:srgbClr val="E0CE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Freeform 32"/>
          <p:cNvSpPr>
            <a:spLocks/>
          </p:cNvSpPr>
          <p:nvPr/>
        </p:nvSpPr>
        <p:spPr bwMode="auto">
          <a:xfrm>
            <a:off x="10291241" y="3373757"/>
            <a:ext cx="618645" cy="498111"/>
          </a:xfrm>
          <a:custGeom>
            <a:avLst/>
            <a:gdLst>
              <a:gd name="T0" fmla="*/ 174 w 180"/>
              <a:gd name="T1" fmla="*/ 3 h 145"/>
              <a:gd name="T2" fmla="*/ 165 w 180"/>
              <a:gd name="T3" fmla="*/ 7 h 145"/>
              <a:gd name="T4" fmla="*/ 124 w 180"/>
              <a:gd name="T5" fmla="*/ 57 h 145"/>
              <a:gd name="T6" fmla="*/ 84 w 180"/>
              <a:gd name="T7" fmla="*/ 46 h 145"/>
              <a:gd name="T8" fmla="*/ 84 w 180"/>
              <a:gd name="T9" fmla="*/ 45 h 145"/>
              <a:gd name="T10" fmla="*/ 79 w 180"/>
              <a:gd name="T11" fmla="*/ 20 h 145"/>
              <a:gd name="T12" fmla="*/ 64 w 180"/>
              <a:gd name="T13" fmla="*/ 1 h 145"/>
              <a:gd name="T14" fmla="*/ 60 w 180"/>
              <a:gd name="T15" fmla="*/ 20 h 145"/>
              <a:gd name="T16" fmla="*/ 64 w 180"/>
              <a:gd name="T17" fmla="*/ 48 h 145"/>
              <a:gd name="T18" fmla="*/ 37 w 180"/>
              <a:gd name="T19" fmla="*/ 90 h 145"/>
              <a:gd name="T20" fmla="*/ 0 w 180"/>
              <a:gd name="T21" fmla="*/ 90 h 145"/>
              <a:gd name="T22" fmla="*/ 0 w 180"/>
              <a:gd name="T23" fmla="*/ 145 h 145"/>
              <a:gd name="T24" fmla="*/ 71 w 180"/>
              <a:gd name="T25" fmla="*/ 144 h 145"/>
              <a:gd name="T26" fmla="*/ 114 w 180"/>
              <a:gd name="T27" fmla="*/ 115 h 145"/>
              <a:gd name="T28" fmla="*/ 176 w 180"/>
              <a:gd name="T29" fmla="*/ 12 h 145"/>
              <a:gd name="T30" fmla="*/ 174 w 180"/>
              <a:gd name="T31" fmla="*/ 3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0" h="145">
                <a:moveTo>
                  <a:pt x="174" y="3"/>
                </a:moveTo>
                <a:cubicBezTo>
                  <a:pt x="169" y="0"/>
                  <a:pt x="165" y="7"/>
                  <a:pt x="165" y="7"/>
                </a:cubicBezTo>
                <a:cubicBezTo>
                  <a:pt x="124" y="57"/>
                  <a:pt x="124" y="57"/>
                  <a:pt x="124" y="57"/>
                </a:cubicBezTo>
                <a:cubicBezTo>
                  <a:pt x="113" y="68"/>
                  <a:pt x="87" y="59"/>
                  <a:pt x="84" y="46"/>
                </a:cubicBezTo>
                <a:cubicBezTo>
                  <a:pt x="84" y="45"/>
                  <a:pt x="84" y="45"/>
                  <a:pt x="84" y="45"/>
                </a:cubicBezTo>
                <a:cubicBezTo>
                  <a:pt x="79" y="20"/>
                  <a:pt x="79" y="20"/>
                  <a:pt x="79" y="20"/>
                </a:cubicBezTo>
                <a:cubicBezTo>
                  <a:pt x="78" y="12"/>
                  <a:pt x="71" y="1"/>
                  <a:pt x="64" y="1"/>
                </a:cubicBezTo>
                <a:cubicBezTo>
                  <a:pt x="55" y="1"/>
                  <a:pt x="59" y="11"/>
                  <a:pt x="60" y="20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72" y="90"/>
                  <a:pt x="37" y="90"/>
                </a:cubicBezTo>
                <a:cubicBezTo>
                  <a:pt x="7" y="90"/>
                  <a:pt x="0" y="90"/>
                  <a:pt x="0" y="90"/>
                </a:cubicBezTo>
                <a:cubicBezTo>
                  <a:pt x="0" y="145"/>
                  <a:pt x="0" y="145"/>
                  <a:pt x="0" y="145"/>
                </a:cubicBezTo>
                <a:cubicBezTo>
                  <a:pt x="71" y="144"/>
                  <a:pt x="71" y="144"/>
                  <a:pt x="71" y="144"/>
                </a:cubicBezTo>
                <a:cubicBezTo>
                  <a:pt x="71" y="144"/>
                  <a:pt x="101" y="137"/>
                  <a:pt x="114" y="115"/>
                </a:cubicBezTo>
                <a:cubicBezTo>
                  <a:pt x="125" y="98"/>
                  <a:pt x="176" y="12"/>
                  <a:pt x="176" y="12"/>
                </a:cubicBezTo>
                <a:cubicBezTo>
                  <a:pt x="176" y="12"/>
                  <a:pt x="180" y="6"/>
                  <a:pt x="174" y="3"/>
                </a:cubicBezTo>
                <a:close/>
              </a:path>
            </a:pathLst>
          </a:custGeom>
          <a:solidFill>
            <a:srgbClr val="F2E9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" name="Freeform 33"/>
          <p:cNvSpPr>
            <a:spLocks/>
          </p:cNvSpPr>
          <p:nvPr/>
        </p:nvSpPr>
        <p:spPr bwMode="auto">
          <a:xfrm>
            <a:off x="10006606" y="2810297"/>
            <a:ext cx="618645" cy="226546"/>
          </a:xfrm>
          <a:custGeom>
            <a:avLst/>
            <a:gdLst>
              <a:gd name="T0" fmla="*/ 166 w 180"/>
              <a:gd name="T1" fmla="*/ 21 h 66"/>
              <a:gd name="T2" fmla="*/ 123 w 180"/>
              <a:gd name="T3" fmla="*/ 52 h 66"/>
              <a:gd name="T4" fmla="*/ 117 w 180"/>
              <a:gd name="T5" fmla="*/ 51 h 66"/>
              <a:gd name="T6" fmla="*/ 161 w 180"/>
              <a:gd name="T7" fmla="*/ 20 h 66"/>
              <a:gd name="T8" fmla="*/ 135 w 180"/>
              <a:gd name="T9" fmla="*/ 24 h 66"/>
              <a:gd name="T10" fmla="*/ 112 w 180"/>
              <a:gd name="T11" fmla="*/ 40 h 66"/>
              <a:gd name="T12" fmla="*/ 81 w 180"/>
              <a:gd name="T13" fmla="*/ 38 h 66"/>
              <a:gd name="T14" fmla="*/ 72 w 180"/>
              <a:gd name="T15" fmla="*/ 28 h 66"/>
              <a:gd name="T16" fmla="*/ 82 w 180"/>
              <a:gd name="T17" fmla="*/ 20 h 66"/>
              <a:gd name="T18" fmla="*/ 102 w 180"/>
              <a:gd name="T19" fmla="*/ 22 h 66"/>
              <a:gd name="T20" fmla="*/ 116 w 180"/>
              <a:gd name="T21" fmla="*/ 5 h 66"/>
              <a:gd name="T22" fmla="*/ 48 w 180"/>
              <a:gd name="T23" fmla="*/ 0 h 66"/>
              <a:gd name="T24" fmla="*/ 27 w 180"/>
              <a:gd name="T25" fmla="*/ 13 h 66"/>
              <a:gd name="T26" fmla="*/ 0 w 180"/>
              <a:gd name="T27" fmla="*/ 23 h 66"/>
              <a:gd name="T28" fmla="*/ 0 w 180"/>
              <a:gd name="T29" fmla="*/ 62 h 66"/>
              <a:gd name="T30" fmla="*/ 123 w 180"/>
              <a:gd name="T31" fmla="*/ 66 h 66"/>
              <a:gd name="T32" fmla="*/ 123 w 180"/>
              <a:gd name="T33" fmla="*/ 66 h 66"/>
              <a:gd name="T34" fmla="*/ 180 w 180"/>
              <a:gd name="T35" fmla="*/ 27 h 66"/>
              <a:gd name="T36" fmla="*/ 166 w 180"/>
              <a:gd name="T37" fmla="*/ 21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0" h="66">
                <a:moveTo>
                  <a:pt x="166" y="21"/>
                </a:moveTo>
                <a:cubicBezTo>
                  <a:pt x="123" y="52"/>
                  <a:pt x="123" y="52"/>
                  <a:pt x="123" y="52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61" y="20"/>
                  <a:pt x="161" y="20"/>
                  <a:pt x="161" y="20"/>
                </a:cubicBezTo>
                <a:cubicBezTo>
                  <a:pt x="153" y="18"/>
                  <a:pt x="143" y="18"/>
                  <a:pt x="135" y="24"/>
                </a:cubicBezTo>
                <a:cubicBezTo>
                  <a:pt x="119" y="34"/>
                  <a:pt x="112" y="40"/>
                  <a:pt x="112" y="40"/>
                </a:cubicBezTo>
                <a:cubicBezTo>
                  <a:pt x="81" y="38"/>
                  <a:pt x="81" y="38"/>
                  <a:pt x="81" y="38"/>
                </a:cubicBezTo>
                <a:cubicBezTo>
                  <a:pt x="76" y="37"/>
                  <a:pt x="71" y="33"/>
                  <a:pt x="72" y="28"/>
                </a:cubicBezTo>
                <a:cubicBezTo>
                  <a:pt x="72" y="23"/>
                  <a:pt x="77" y="20"/>
                  <a:pt x="82" y="20"/>
                </a:cubicBezTo>
                <a:cubicBezTo>
                  <a:pt x="82" y="20"/>
                  <a:pt x="87" y="21"/>
                  <a:pt x="102" y="22"/>
                </a:cubicBezTo>
                <a:cubicBezTo>
                  <a:pt x="116" y="23"/>
                  <a:pt x="116" y="5"/>
                  <a:pt x="116" y="5"/>
                </a:cubicBezTo>
                <a:cubicBezTo>
                  <a:pt x="88" y="3"/>
                  <a:pt x="52" y="0"/>
                  <a:pt x="48" y="0"/>
                </a:cubicBezTo>
                <a:cubicBezTo>
                  <a:pt x="42" y="0"/>
                  <a:pt x="27" y="13"/>
                  <a:pt x="27" y="1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62"/>
                  <a:pt x="0" y="62"/>
                  <a:pt x="0" y="62"/>
                </a:cubicBezTo>
                <a:cubicBezTo>
                  <a:pt x="123" y="66"/>
                  <a:pt x="123" y="66"/>
                  <a:pt x="123" y="66"/>
                </a:cubicBezTo>
                <a:cubicBezTo>
                  <a:pt x="123" y="66"/>
                  <a:pt x="123" y="66"/>
                  <a:pt x="123" y="66"/>
                </a:cubicBezTo>
                <a:cubicBezTo>
                  <a:pt x="180" y="27"/>
                  <a:pt x="180" y="27"/>
                  <a:pt x="180" y="27"/>
                </a:cubicBezTo>
                <a:cubicBezTo>
                  <a:pt x="180" y="27"/>
                  <a:pt x="174" y="23"/>
                  <a:pt x="166" y="21"/>
                </a:cubicBezTo>
                <a:close/>
              </a:path>
            </a:pathLst>
          </a:custGeom>
          <a:solidFill>
            <a:srgbClr val="F2E9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Freeform 34"/>
          <p:cNvSpPr>
            <a:spLocks/>
          </p:cNvSpPr>
          <p:nvPr/>
        </p:nvSpPr>
        <p:spPr bwMode="auto">
          <a:xfrm>
            <a:off x="9174485" y="2890169"/>
            <a:ext cx="952655" cy="569269"/>
          </a:xfrm>
          <a:custGeom>
            <a:avLst/>
            <a:gdLst>
              <a:gd name="T0" fmla="*/ 573 w 656"/>
              <a:gd name="T1" fmla="*/ 0 h 392"/>
              <a:gd name="T2" fmla="*/ 334 w 656"/>
              <a:gd name="T3" fmla="*/ 113 h 392"/>
              <a:gd name="T4" fmla="*/ 0 w 656"/>
              <a:gd name="T5" fmla="*/ 276 h 392"/>
              <a:gd name="T6" fmla="*/ 59 w 656"/>
              <a:gd name="T7" fmla="*/ 392 h 392"/>
              <a:gd name="T8" fmla="*/ 372 w 656"/>
              <a:gd name="T9" fmla="*/ 239 h 392"/>
              <a:gd name="T10" fmla="*/ 656 w 656"/>
              <a:gd name="T11" fmla="*/ 87 h 392"/>
              <a:gd name="T12" fmla="*/ 573 w 656"/>
              <a:gd name="T13" fmla="*/ 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6" h="392">
                <a:moveTo>
                  <a:pt x="573" y="0"/>
                </a:moveTo>
                <a:lnTo>
                  <a:pt x="334" y="113"/>
                </a:lnTo>
                <a:lnTo>
                  <a:pt x="0" y="276"/>
                </a:lnTo>
                <a:lnTo>
                  <a:pt x="59" y="392"/>
                </a:lnTo>
                <a:lnTo>
                  <a:pt x="372" y="239"/>
                </a:lnTo>
                <a:lnTo>
                  <a:pt x="656" y="87"/>
                </a:lnTo>
                <a:lnTo>
                  <a:pt x="573" y="0"/>
                </a:lnTo>
                <a:close/>
              </a:path>
            </a:pathLst>
          </a:custGeom>
          <a:solidFill>
            <a:srgbClr val="F2E9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" name="Freeform 35"/>
          <p:cNvSpPr>
            <a:spLocks/>
          </p:cNvSpPr>
          <p:nvPr/>
        </p:nvSpPr>
        <p:spPr bwMode="auto">
          <a:xfrm>
            <a:off x="7112336" y="2800131"/>
            <a:ext cx="618645" cy="230903"/>
          </a:xfrm>
          <a:custGeom>
            <a:avLst/>
            <a:gdLst>
              <a:gd name="T0" fmla="*/ 14 w 180"/>
              <a:gd name="T1" fmla="*/ 22 h 67"/>
              <a:gd name="T2" fmla="*/ 57 w 180"/>
              <a:gd name="T3" fmla="*/ 52 h 67"/>
              <a:gd name="T4" fmla="*/ 63 w 180"/>
              <a:gd name="T5" fmla="*/ 52 h 67"/>
              <a:gd name="T6" fmla="*/ 19 w 180"/>
              <a:gd name="T7" fmla="*/ 20 h 67"/>
              <a:gd name="T8" fmla="*/ 46 w 180"/>
              <a:gd name="T9" fmla="*/ 25 h 67"/>
              <a:gd name="T10" fmla="*/ 68 w 180"/>
              <a:gd name="T11" fmla="*/ 41 h 67"/>
              <a:gd name="T12" fmla="*/ 99 w 180"/>
              <a:gd name="T13" fmla="*/ 38 h 67"/>
              <a:gd name="T14" fmla="*/ 108 w 180"/>
              <a:gd name="T15" fmla="*/ 29 h 67"/>
              <a:gd name="T16" fmla="*/ 98 w 180"/>
              <a:gd name="T17" fmla="*/ 21 h 67"/>
              <a:gd name="T18" fmla="*/ 79 w 180"/>
              <a:gd name="T19" fmla="*/ 22 h 67"/>
              <a:gd name="T20" fmla="*/ 64 w 180"/>
              <a:gd name="T21" fmla="*/ 6 h 67"/>
              <a:gd name="T22" fmla="*/ 132 w 180"/>
              <a:gd name="T23" fmla="*/ 1 h 67"/>
              <a:gd name="T24" fmla="*/ 153 w 180"/>
              <a:gd name="T25" fmla="*/ 14 h 67"/>
              <a:gd name="T26" fmla="*/ 180 w 180"/>
              <a:gd name="T27" fmla="*/ 24 h 67"/>
              <a:gd name="T28" fmla="*/ 180 w 180"/>
              <a:gd name="T29" fmla="*/ 62 h 67"/>
              <a:gd name="T30" fmla="*/ 57 w 180"/>
              <a:gd name="T31" fmla="*/ 67 h 67"/>
              <a:gd name="T32" fmla="*/ 57 w 180"/>
              <a:gd name="T33" fmla="*/ 66 h 67"/>
              <a:gd name="T34" fmla="*/ 0 w 180"/>
              <a:gd name="T35" fmla="*/ 27 h 67"/>
              <a:gd name="T36" fmla="*/ 14 w 180"/>
              <a:gd name="T37" fmla="*/ 22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0" h="67">
                <a:moveTo>
                  <a:pt x="14" y="22"/>
                </a:moveTo>
                <a:cubicBezTo>
                  <a:pt x="57" y="52"/>
                  <a:pt x="57" y="52"/>
                  <a:pt x="57" y="52"/>
                </a:cubicBezTo>
                <a:cubicBezTo>
                  <a:pt x="63" y="52"/>
                  <a:pt x="63" y="52"/>
                  <a:pt x="63" y="52"/>
                </a:cubicBezTo>
                <a:cubicBezTo>
                  <a:pt x="19" y="20"/>
                  <a:pt x="19" y="20"/>
                  <a:pt x="19" y="20"/>
                </a:cubicBezTo>
                <a:cubicBezTo>
                  <a:pt x="27" y="19"/>
                  <a:pt x="37" y="19"/>
                  <a:pt x="46" y="25"/>
                </a:cubicBezTo>
                <a:cubicBezTo>
                  <a:pt x="61" y="35"/>
                  <a:pt x="68" y="41"/>
                  <a:pt x="68" y="41"/>
                </a:cubicBezTo>
                <a:cubicBezTo>
                  <a:pt x="99" y="38"/>
                  <a:pt x="99" y="38"/>
                  <a:pt x="99" y="38"/>
                </a:cubicBezTo>
                <a:cubicBezTo>
                  <a:pt x="105" y="38"/>
                  <a:pt x="109" y="34"/>
                  <a:pt x="108" y="29"/>
                </a:cubicBezTo>
                <a:cubicBezTo>
                  <a:pt x="108" y="24"/>
                  <a:pt x="103" y="21"/>
                  <a:pt x="98" y="21"/>
                </a:cubicBezTo>
                <a:cubicBezTo>
                  <a:pt x="98" y="21"/>
                  <a:pt x="93" y="21"/>
                  <a:pt x="79" y="22"/>
                </a:cubicBezTo>
                <a:cubicBezTo>
                  <a:pt x="64" y="23"/>
                  <a:pt x="64" y="6"/>
                  <a:pt x="64" y="6"/>
                </a:cubicBezTo>
                <a:cubicBezTo>
                  <a:pt x="92" y="4"/>
                  <a:pt x="128" y="1"/>
                  <a:pt x="132" y="1"/>
                </a:cubicBezTo>
                <a:cubicBezTo>
                  <a:pt x="138" y="0"/>
                  <a:pt x="153" y="14"/>
                  <a:pt x="153" y="14"/>
                </a:cubicBezTo>
                <a:cubicBezTo>
                  <a:pt x="180" y="24"/>
                  <a:pt x="180" y="24"/>
                  <a:pt x="180" y="24"/>
                </a:cubicBezTo>
                <a:cubicBezTo>
                  <a:pt x="180" y="62"/>
                  <a:pt x="180" y="62"/>
                  <a:pt x="180" y="62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66"/>
                  <a:pt x="57" y="66"/>
                  <a:pt x="57" y="66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7"/>
                  <a:pt x="6" y="24"/>
                  <a:pt x="14" y="22"/>
                </a:cubicBezTo>
                <a:close/>
              </a:path>
            </a:pathLst>
          </a:custGeom>
          <a:solidFill>
            <a:srgbClr val="F2E9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" name="Freeform 36"/>
          <p:cNvSpPr>
            <a:spLocks/>
          </p:cNvSpPr>
          <p:nvPr/>
        </p:nvSpPr>
        <p:spPr bwMode="auto">
          <a:xfrm>
            <a:off x="7610447" y="2882908"/>
            <a:ext cx="952655" cy="570721"/>
          </a:xfrm>
          <a:custGeom>
            <a:avLst/>
            <a:gdLst>
              <a:gd name="T0" fmla="*/ 83 w 656"/>
              <a:gd name="T1" fmla="*/ 0 h 393"/>
              <a:gd name="T2" fmla="*/ 322 w 656"/>
              <a:gd name="T3" fmla="*/ 111 h 393"/>
              <a:gd name="T4" fmla="*/ 656 w 656"/>
              <a:gd name="T5" fmla="*/ 274 h 393"/>
              <a:gd name="T6" fmla="*/ 597 w 656"/>
              <a:gd name="T7" fmla="*/ 393 h 393"/>
              <a:gd name="T8" fmla="*/ 284 w 656"/>
              <a:gd name="T9" fmla="*/ 239 h 393"/>
              <a:gd name="T10" fmla="*/ 0 w 656"/>
              <a:gd name="T11" fmla="*/ 85 h 393"/>
              <a:gd name="T12" fmla="*/ 83 w 656"/>
              <a:gd name="T13" fmla="*/ 0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6" h="393">
                <a:moveTo>
                  <a:pt x="83" y="0"/>
                </a:moveTo>
                <a:lnTo>
                  <a:pt x="322" y="111"/>
                </a:lnTo>
                <a:lnTo>
                  <a:pt x="656" y="274"/>
                </a:lnTo>
                <a:lnTo>
                  <a:pt x="597" y="393"/>
                </a:lnTo>
                <a:lnTo>
                  <a:pt x="284" y="239"/>
                </a:lnTo>
                <a:lnTo>
                  <a:pt x="0" y="85"/>
                </a:lnTo>
                <a:lnTo>
                  <a:pt x="83" y="0"/>
                </a:lnTo>
                <a:close/>
              </a:path>
            </a:pathLst>
          </a:custGeom>
          <a:solidFill>
            <a:srgbClr val="F2E9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" name="Rectangle 37"/>
          <p:cNvSpPr>
            <a:spLocks noChangeArrowheads="1"/>
          </p:cNvSpPr>
          <p:nvPr/>
        </p:nvSpPr>
        <p:spPr bwMode="auto">
          <a:xfrm>
            <a:off x="7408588" y="3683080"/>
            <a:ext cx="983151" cy="188788"/>
          </a:xfrm>
          <a:prstGeom prst="rect">
            <a:avLst/>
          </a:prstGeom>
          <a:solidFill>
            <a:srgbClr val="F2E9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" name="Freeform 38"/>
          <p:cNvSpPr>
            <a:spLocks/>
          </p:cNvSpPr>
          <p:nvPr/>
        </p:nvSpPr>
        <p:spPr bwMode="auto">
          <a:xfrm>
            <a:off x="6951140" y="3378114"/>
            <a:ext cx="206215" cy="229450"/>
          </a:xfrm>
          <a:custGeom>
            <a:avLst/>
            <a:gdLst>
              <a:gd name="T0" fmla="*/ 0 w 60"/>
              <a:gd name="T1" fmla="*/ 48 h 67"/>
              <a:gd name="T2" fmla="*/ 0 w 60"/>
              <a:gd name="T3" fmla="*/ 46 h 67"/>
              <a:gd name="T4" fmla="*/ 0 w 60"/>
              <a:gd name="T5" fmla="*/ 44 h 67"/>
              <a:gd name="T6" fmla="*/ 0 w 60"/>
              <a:gd name="T7" fmla="*/ 21 h 67"/>
              <a:gd name="T8" fmla="*/ 0 w 60"/>
              <a:gd name="T9" fmla="*/ 18 h 67"/>
              <a:gd name="T10" fmla="*/ 0 w 60"/>
              <a:gd name="T11" fmla="*/ 7 h 67"/>
              <a:gd name="T12" fmla="*/ 6 w 60"/>
              <a:gd name="T13" fmla="*/ 1 h 67"/>
              <a:gd name="T14" fmla="*/ 12 w 60"/>
              <a:gd name="T15" fmla="*/ 7 h 67"/>
              <a:gd name="T16" fmla="*/ 12 w 60"/>
              <a:gd name="T17" fmla="*/ 21 h 67"/>
              <a:gd name="T18" fmla="*/ 23 w 60"/>
              <a:gd name="T19" fmla="*/ 4 h 67"/>
              <a:gd name="T20" fmla="*/ 32 w 60"/>
              <a:gd name="T21" fmla="*/ 2 h 67"/>
              <a:gd name="T22" fmla="*/ 34 w 60"/>
              <a:gd name="T23" fmla="*/ 10 h 67"/>
              <a:gd name="T24" fmla="*/ 22 w 60"/>
              <a:gd name="T25" fmla="*/ 29 h 67"/>
              <a:gd name="T26" fmla="*/ 32 w 60"/>
              <a:gd name="T27" fmla="*/ 47 h 67"/>
              <a:gd name="T28" fmla="*/ 60 w 60"/>
              <a:gd name="T29" fmla="*/ 47 h 67"/>
              <a:gd name="T30" fmla="*/ 60 w 60"/>
              <a:gd name="T31" fmla="*/ 62 h 67"/>
              <a:gd name="T32" fmla="*/ 50 w 60"/>
              <a:gd name="T33" fmla="*/ 62 h 67"/>
              <a:gd name="T34" fmla="*/ 50 w 60"/>
              <a:gd name="T35" fmla="*/ 67 h 67"/>
              <a:gd name="T36" fmla="*/ 19 w 60"/>
              <a:gd name="T37" fmla="*/ 67 h 67"/>
              <a:gd name="T38" fmla="*/ 19 w 60"/>
              <a:gd name="T39" fmla="*/ 61 h 67"/>
              <a:gd name="T40" fmla="*/ 14 w 60"/>
              <a:gd name="T41" fmla="*/ 61 h 67"/>
              <a:gd name="T42" fmla="*/ 0 w 60"/>
              <a:gd name="T43" fmla="*/ 49 h 67"/>
              <a:gd name="T44" fmla="*/ 0 w 60"/>
              <a:gd name="T45" fmla="*/ 49 h 67"/>
              <a:gd name="T46" fmla="*/ 0 w 60"/>
              <a:gd name="T47" fmla="*/ 48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" h="67">
                <a:moveTo>
                  <a:pt x="0" y="48"/>
                </a:moveTo>
                <a:cubicBezTo>
                  <a:pt x="0" y="47"/>
                  <a:pt x="0" y="47"/>
                  <a:pt x="0" y="46"/>
                </a:cubicBezTo>
                <a:cubicBezTo>
                  <a:pt x="0" y="45"/>
                  <a:pt x="0" y="45"/>
                  <a:pt x="0" y="44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1"/>
                  <a:pt x="6" y="1"/>
                </a:cubicBezTo>
                <a:cubicBezTo>
                  <a:pt x="10" y="1"/>
                  <a:pt x="12" y="3"/>
                  <a:pt x="12" y="7"/>
                </a:cubicBezTo>
                <a:cubicBezTo>
                  <a:pt x="12" y="21"/>
                  <a:pt x="12" y="21"/>
                  <a:pt x="12" y="21"/>
                </a:cubicBezTo>
                <a:cubicBezTo>
                  <a:pt x="23" y="4"/>
                  <a:pt x="23" y="4"/>
                  <a:pt x="23" y="4"/>
                </a:cubicBezTo>
                <a:cubicBezTo>
                  <a:pt x="25" y="1"/>
                  <a:pt x="29" y="0"/>
                  <a:pt x="32" y="2"/>
                </a:cubicBezTo>
                <a:cubicBezTo>
                  <a:pt x="35" y="4"/>
                  <a:pt x="36" y="7"/>
                  <a:pt x="34" y="10"/>
                </a:cubicBezTo>
                <a:cubicBezTo>
                  <a:pt x="22" y="29"/>
                  <a:pt x="22" y="29"/>
                  <a:pt x="22" y="29"/>
                </a:cubicBezTo>
                <a:cubicBezTo>
                  <a:pt x="32" y="47"/>
                  <a:pt x="32" y="47"/>
                  <a:pt x="32" y="47"/>
                </a:cubicBezTo>
                <a:cubicBezTo>
                  <a:pt x="60" y="47"/>
                  <a:pt x="60" y="47"/>
                  <a:pt x="60" y="47"/>
                </a:cubicBezTo>
                <a:cubicBezTo>
                  <a:pt x="60" y="62"/>
                  <a:pt x="60" y="62"/>
                  <a:pt x="6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7"/>
                  <a:pt x="50" y="67"/>
                  <a:pt x="50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61"/>
                  <a:pt x="19" y="61"/>
                  <a:pt x="19" y="61"/>
                </a:cubicBezTo>
                <a:cubicBezTo>
                  <a:pt x="17" y="61"/>
                  <a:pt x="16" y="61"/>
                  <a:pt x="14" y="61"/>
                </a:cubicBezTo>
                <a:cubicBezTo>
                  <a:pt x="7" y="61"/>
                  <a:pt x="1" y="56"/>
                  <a:pt x="0" y="49"/>
                </a:cubicBezTo>
                <a:cubicBezTo>
                  <a:pt x="0" y="49"/>
                  <a:pt x="0" y="49"/>
                  <a:pt x="0" y="49"/>
                </a:cubicBezTo>
                <a:lnTo>
                  <a:pt x="0" y="48"/>
                </a:lnTo>
                <a:close/>
              </a:path>
            </a:pathLst>
          </a:custGeom>
          <a:solidFill>
            <a:srgbClr val="E0CE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" name="Freeform 39"/>
          <p:cNvSpPr>
            <a:spLocks/>
          </p:cNvSpPr>
          <p:nvPr/>
        </p:nvSpPr>
        <p:spPr bwMode="auto">
          <a:xfrm>
            <a:off x="6820440" y="3373757"/>
            <a:ext cx="621549" cy="498111"/>
          </a:xfrm>
          <a:custGeom>
            <a:avLst/>
            <a:gdLst>
              <a:gd name="T0" fmla="*/ 6 w 181"/>
              <a:gd name="T1" fmla="*/ 3 h 145"/>
              <a:gd name="T2" fmla="*/ 16 w 181"/>
              <a:gd name="T3" fmla="*/ 7 h 145"/>
              <a:gd name="T4" fmla="*/ 56 w 181"/>
              <a:gd name="T5" fmla="*/ 57 h 145"/>
              <a:gd name="T6" fmla="*/ 96 w 181"/>
              <a:gd name="T7" fmla="*/ 46 h 145"/>
              <a:gd name="T8" fmla="*/ 96 w 181"/>
              <a:gd name="T9" fmla="*/ 45 h 145"/>
              <a:gd name="T10" fmla="*/ 101 w 181"/>
              <a:gd name="T11" fmla="*/ 20 h 145"/>
              <a:gd name="T12" fmla="*/ 116 w 181"/>
              <a:gd name="T13" fmla="*/ 1 h 145"/>
              <a:gd name="T14" fmla="*/ 120 w 181"/>
              <a:gd name="T15" fmla="*/ 20 h 145"/>
              <a:gd name="T16" fmla="*/ 117 w 181"/>
              <a:gd name="T17" fmla="*/ 48 h 145"/>
              <a:gd name="T18" fmla="*/ 143 w 181"/>
              <a:gd name="T19" fmla="*/ 90 h 145"/>
              <a:gd name="T20" fmla="*/ 180 w 181"/>
              <a:gd name="T21" fmla="*/ 90 h 145"/>
              <a:gd name="T22" fmla="*/ 181 w 181"/>
              <a:gd name="T23" fmla="*/ 145 h 145"/>
              <a:gd name="T24" fmla="*/ 110 w 181"/>
              <a:gd name="T25" fmla="*/ 144 h 145"/>
              <a:gd name="T26" fmla="*/ 66 w 181"/>
              <a:gd name="T27" fmla="*/ 115 h 145"/>
              <a:gd name="T28" fmla="*/ 4 w 181"/>
              <a:gd name="T29" fmla="*/ 12 h 145"/>
              <a:gd name="T30" fmla="*/ 6 w 181"/>
              <a:gd name="T31" fmla="*/ 3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1" h="145">
                <a:moveTo>
                  <a:pt x="6" y="3"/>
                </a:moveTo>
                <a:cubicBezTo>
                  <a:pt x="11" y="0"/>
                  <a:pt x="16" y="7"/>
                  <a:pt x="16" y="7"/>
                </a:cubicBezTo>
                <a:cubicBezTo>
                  <a:pt x="56" y="57"/>
                  <a:pt x="56" y="57"/>
                  <a:pt x="56" y="57"/>
                </a:cubicBezTo>
                <a:cubicBezTo>
                  <a:pt x="67" y="68"/>
                  <a:pt x="93" y="59"/>
                  <a:pt x="96" y="46"/>
                </a:cubicBezTo>
                <a:cubicBezTo>
                  <a:pt x="96" y="45"/>
                  <a:pt x="96" y="45"/>
                  <a:pt x="96" y="45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2" y="12"/>
                  <a:pt x="109" y="1"/>
                  <a:pt x="116" y="1"/>
                </a:cubicBezTo>
                <a:cubicBezTo>
                  <a:pt x="126" y="1"/>
                  <a:pt x="122" y="11"/>
                  <a:pt x="120" y="20"/>
                </a:cubicBezTo>
                <a:cubicBezTo>
                  <a:pt x="117" y="48"/>
                  <a:pt x="117" y="48"/>
                  <a:pt x="117" y="48"/>
                </a:cubicBezTo>
                <a:cubicBezTo>
                  <a:pt x="117" y="48"/>
                  <a:pt x="109" y="90"/>
                  <a:pt x="143" y="90"/>
                </a:cubicBezTo>
                <a:cubicBezTo>
                  <a:pt x="174" y="90"/>
                  <a:pt x="180" y="90"/>
                  <a:pt x="180" y="90"/>
                </a:cubicBezTo>
                <a:cubicBezTo>
                  <a:pt x="181" y="145"/>
                  <a:pt x="181" y="145"/>
                  <a:pt x="181" y="145"/>
                </a:cubicBezTo>
                <a:cubicBezTo>
                  <a:pt x="110" y="144"/>
                  <a:pt x="110" y="144"/>
                  <a:pt x="110" y="144"/>
                </a:cubicBezTo>
                <a:cubicBezTo>
                  <a:pt x="110" y="144"/>
                  <a:pt x="79" y="137"/>
                  <a:pt x="66" y="115"/>
                </a:cubicBezTo>
                <a:cubicBezTo>
                  <a:pt x="56" y="98"/>
                  <a:pt x="4" y="12"/>
                  <a:pt x="4" y="12"/>
                </a:cubicBezTo>
                <a:cubicBezTo>
                  <a:pt x="4" y="12"/>
                  <a:pt x="0" y="6"/>
                  <a:pt x="6" y="3"/>
                </a:cubicBezTo>
                <a:close/>
              </a:path>
            </a:pathLst>
          </a:custGeom>
          <a:solidFill>
            <a:srgbClr val="F2E9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5" name="Freeform 40"/>
          <p:cNvSpPr>
            <a:spLocks/>
          </p:cNvSpPr>
          <p:nvPr/>
        </p:nvSpPr>
        <p:spPr bwMode="auto">
          <a:xfrm>
            <a:off x="8679279" y="3099288"/>
            <a:ext cx="364507" cy="148126"/>
          </a:xfrm>
          <a:custGeom>
            <a:avLst/>
            <a:gdLst>
              <a:gd name="T0" fmla="*/ 106 w 106"/>
              <a:gd name="T1" fmla="*/ 21 h 43"/>
              <a:gd name="T2" fmla="*/ 92 w 106"/>
              <a:gd name="T3" fmla="*/ 0 h 43"/>
              <a:gd name="T4" fmla="*/ 14 w 106"/>
              <a:gd name="T5" fmla="*/ 0 h 43"/>
              <a:gd name="T6" fmla="*/ 0 w 106"/>
              <a:gd name="T7" fmla="*/ 21 h 43"/>
              <a:gd name="T8" fmla="*/ 14 w 106"/>
              <a:gd name="T9" fmla="*/ 43 h 43"/>
              <a:gd name="T10" fmla="*/ 92 w 106"/>
              <a:gd name="T11" fmla="*/ 43 h 43"/>
              <a:gd name="T12" fmla="*/ 106 w 106"/>
              <a:gd name="T13" fmla="*/ 2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6" h="43">
                <a:moveTo>
                  <a:pt x="106" y="21"/>
                </a:moveTo>
                <a:cubicBezTo>
                  <a:pt x="106" y="10"/>
                  <a:pt x="99" y="0"/>
                  <a:pt x="9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10"/>
                  <a:pt x="0" y="21"/>
                </a:cubicBezTo>
                <a:cubicBezTo>
                  <a:pt x="0" y="33"/>
                  <a:pt x="6" y="43"/>
                  <a:pt x="14" y="43"/>
                </a:cubicBezTo>
                <a:cubicBezTo>
                  <a:pt x="92" y="43"/>
                  <a:pt x="92" y="43"/>
                  <a:pt x="92" y="43"/>
                </a:cubicBezTo>
                <a:cubicBezTo>
                  <a:pt x="99" y="43"/>
                  <a:pt x="106" y="33"/>
                  <a:pt x="106" y="21"/>
                </a:cubicBezTo>
                <a:close/>
              </a:path>
            </a:pathLst>
          </a:custGeom>
          <a:solidFill>
            <a:srgbClr val="CEA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6" name="Freeform 41"/>
          <p:cNvSpPr>
            <a:spLocks/>
          </p:cNvSpPr>
          <p:nvPr/>
        </p:nvSpPr>
        <p:spPr bwMode="auto">
          <a:xfrm>
            <a:off x="9284854" y="3260484"/>
            <a:ext cx="226546" cy="226546"/>
          </a:xfrm>
          <a:custGeom>
            <a:avLst/>
            <a:gdLst>
              <a:gd name="T0" fmla="*/ 0 w 156"/>
              <a:gd name="T1" fmla="*/ 52 h 156"/>
              <a:gd name="T2" fmla="*/ 52 w 156"/>
              <a:gd name="T3" fmla="*/ 156 h 156"/>
              <a:gd name="T4" fmla="*/ 156 w 156"/>
              <a:gd name="T5" fmla="*/ 104 h 156"/>
              <a:gd name="T6" fmla="*/ 104 w 156"/>
              <a:gd name="T7" fmla="*/ 0 h 156"/>
              <a:gd name="T8" fmla="*/ 0 w 156"/>
              <a:gd name="T9" fmla="*/ 5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6" h="156">
                <a:moveTo>
                  <a:pt x="0" y="52"/>
                </a:moveTo>
                <a:lnTo>
                  <a:pt x="52" y="156"/>
                </a:lnTo>
                <a:lnTo>
                  <a:pt x="156" y="104"/>
                </a:lnTo>
                <a:lnTo>
                  <a:pt x="104" y="0"/>
                </a:lnTo>
                <a:lnTo>
                  <a:pt x="0" y="52"/>
                </a:lnTo>
                <a:close/>
              </a:path>
            </a:pathLst>
          </a:custGeom>
          <a:solidFill>
            <a:srgbClr val="CEA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7" name="Freeform 42"/>
          <p:cNvSpPr>
            <a:spLocks/>
          </p:cNvSpPr>
          <p:nvPr/>
        </p:nvSpPr>
        <p:spPr bwMode="auto">
          <a:xfrm>
            <a:off x="9212243" y="3112358"/>
            <a:ext cx="223642" cy="223641"/>
          </a:xfrm>
          <a:custGeom>
            <a:avLst/>
            <a:gdLst>
              <a:gd name="T0" fmla="*/ 0 w 154"/>
              <a:gd name="T1" fmla="*/ 50 h 154"/>
              <a:gd name="T2" fmla="*/ 50 w 154"/>
              <a:gd name="T3" fmla="*/ 154 h 154"/>
              <a:gd name="T4" fmla="*/ 154 w 154"/>
              <a:gd name="T5" fmla="*/ 102 h 154"/>
              <a:gd name="T6" fmla="*/ 104 w 154"/>
              <a:gd name="T7" fmla="*/ 0 h 154"/>
              <a:gd name="T8" fmla="*/ 0 w 154"/>
              <a:gd name="T9" fmla="*/ 5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" h="154">
                <a:moveTo>
                  <a:pt x="0" y="50"/>
                </a:moveTo>
                <a:lnTo>
                  <a:pt x="50" y="154"/>
                </a:lnTo>
                <a:lnTo>
                  <a:pt x="154" y="102"/>
                </a:lnTo>
                <a:lnTo>
                  <a:pt x="104" y="0"/>
                </a:lnTo>
                <a:lnTo>
                  <a:pt x="0" y="50"/>
                </a:lnTo>
                <a:close/>
              </a:path>
            </a:pathLst>
          </a:custGeom>
          <a:solidFill>
            <a:srgbClr val="BC9C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8" name="Freeform 43"/>
          <p:cNvSpPr>
            <a:spLocks/>
          </p:cNvSpPr>
          <p:nvPr/>
        </p:nvSpPr>
        <p:spPr bwMode="auto">
          <a:xfrm>
            <a:off x="9435884" y="3187873"/>
            <a:ext cx="223642" cy="223641"/>
          </a:xfrm>
          <a:custGeom>
            <a:avLst/>
            <a:gdLst>
              <a:gd name="T0" fmla="*/ 0 w 154"/>
              <a:gd name="T1" fmla="*/ 50 h 154"/>
              <a:gd name="T2" fmla="*/ 52 w 154"/>
              <a:gd name="T3" fmla="*/ 154 h 154"/>
              <a:gd name="T4" fmla="*/ 154 w 154"/>
              <a:gd name="T5" fmla="*/ 105 h 154"/>
              <a:gd name="T6" fmla="*/ 104 w 154"/>
              <a:gd name="T7" fmla="*/ 0 h 154"/>
              <a:gd name="T8" fmla="*/ 0 w 154"/>
              <a:gd name="T9" fmla="*/ 5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" h="154">
                <a:moveTo>
                  <a:pt x="0" y="50"/>
                </a:moveTo>
                <a:lnTo>
                  <a:pt x="52" y="154"/>
                </a:lnTo>
                <a:lnTo>
                  <a:pt x="154" y="105"/>
                </a:lnTo>
                <a:lnTo>
                  <a:pt x="104" y="0"/>
                </a:lnTo>
                <a:lnTo>
                  <a:pt x="0" y="50"/>
                </a:lnTo>
                <a:close/>
              </a:path>
            </a:pathLst>
          </a:custGeom>
          <a:solidFill>
            <a:srgbClr val="F2CA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9" name="Freeform 44"/>
          <p:cNvSpPr>
            <a:spLocks/>
          </p:cNvSpPr>
          <p:nvPr/>
        </p:nvSpPr>
        <p:spPr bwMode="auto">
          <a:xfrm>
            <a:off x="9363273" y="3036843"/>
            <a:ext cx="223642" cy="223641"/>
          </a:xfrm>
          <a:custGeom>
            <a:avLst/>
            <a:gdLst>
              <a:gd name="T0" fmla="*/ 0 w 154"/>
              <a:gd name="T1" fmla="*/ 52 h 154"/>
              <a:gd name="T2" fmla="*/ 50 w 154"/>
              <a:gd name="T3" fmla="*/ 154 h 154"/>
              <a:gd name="T4" fmla="*/ 154 w 154"/>
              <a:gd name="T5" fmla="*/ 104 h 154"/>
              <a:gd name="T6" fmla="*/ 105 w 154"/>
              <a:gd name="T7" fmla="*/ 0 h 154"/>
              <a:gd name="T8" fmla="*/ 0 w 154"/>
              <a:gd name="T9" fmla="*/ 5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" h="154">
                <a:moveTo>
                  <a:pt x="0" y="52"/>
                </a:moveTo>
                <a:lnTo>
                  <a:pt x="50" y="154"/>
                </a:lnTo>
                <a:lnTo>
                  <a:pt x="154" y="104"/>
                </a:lnTo>
                <a:lnTo>
                  <a:pt x="105" y="0"/>
                </a:lnTo>
                <a:lnTo>
                  <a:pt x="0" y="52"/>
                </a:lnTo>
                <a:close/>
              </a:path>
            </a:pathLst>
          </a:custGeom>
          <a:solidFill>
            <a:srgbClr val="E5BE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0" name="Freeform 45"/>
          <p:cNvSpPr>
            <a:spLocks/>
          </p:cNvSpPr>
          <p:nvPr/>
        </p:nvSpPr>
        <p:spPr bwMode="auto">
          <a:xfrm>
            <a:off x="9136727" y="3336000"/>
            <a:ext cx="223642" cy="223641"/>
          </a:xfrm>
          <a:custGeom>
            <a:avLst/>
            <a:gdLst>
              <a:gd name="T0" fmla="*/ 0 w 154"/>
              <a:gd name="T1" fmla="*/ 50 h 154"/>
              <a:gd name="T2" fmla="*/ 50 w 154"/>
              <a:gd name="T3" fmla="*/ 154 h 154"/>
              <a:gd name="T4" fmla="*/ 154 w 154"/>
              <a:gd name="T5" fmla="*/ 104 h 154"/>
              <a:gd name="T6" fmla="*/ 102 w 154"/>
              <a:gd name="T7" fmla="*/ 0 h 154"/>
              <a:gd name="T8" fmla="*/ 0 w 154"/>
              <a:gd name="T9" fmla="*/ 5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" h="154">
                <a:moveTo>
                  <a:pt x="0" y="50"/>
                </a:moveTo>
                <a:lnTo>
                  <a:pt x="50" y="154"/>
                </a:lnTo>
                <a:lnTo>
                  <a:pt x="154" y="104"/>
                </a:lnTo>
                <a:lnTo>
                  <a:pt x="102" y="0"/>
                </a:lnTo>
                <a:lnTo>
                  <a:pt x="0" y="50"/>
                </a:lnTo>
                <a:close/>
              </a:path>
            </a:pathLst>
          </a:custGeom>
          <a:solidFill>
            <a:srgbClr val="F2CA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1" name="Freeform 46"/>
          <p:cNvSpPr>
            <a:spLocks/>
          </p:cNvSpPr>
          <p:nvPr/>
        </p:nvSpPr>
        <p:spPr bwMode="auto">
          <a:xfrm>
            <a:off x="9064117" y="3184969"/>
            <a:ext cx="220737" cy="223641"/>
          </a:xfrm>
          <a:custGeom>
            <a:avLst/>
            <a:gdLst>
              <a:gd name="T0" fmla="*/ 50 w 152"/>
              <a:gd name="T1" fmla="*/ 154 h 154"/>
              <a:gd name="T2" fmla="*/ 152 w 152"/>
              <a:gd name="T3" fmla="*/ 104 h 154"/>
              <a:gd name="T4" fmla="*/ 102 w 152"/>
              <a:gd name="T5" fmla="*/ 0 h 154"/>
              <a:gd name="T6" fmla="*/ 0 w 152"/>
              <a:gd name="T7" fmla="*/ 52 h 154"/>
              <a:gd name="T8" fmla="*/ 50 w 152"/>
              <a:gd name="T9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" h="154">
                <a:moveTo>
                  <a:pt x="50" y="154"/>
                </a:moveTo>
                <a:lnTo>
                  <a:pt x="152" y="104"/>
                </a:lnTo>
                <a:lnTo>
                  <a:pt x="102" y="0"/>
                </a:lnTo>
                <a:lnTo>
                  <a:pt x="0" y="52"/>
                </a:lnTo>
                <a:lnTo>
                  <a:pt x="50" y="154"/>
                </a:lnTo>
                <a:close/>
              </a:path>
            </a:pathLst>
          </a:custGeom>
          <a:solidFill>
            <a:srgbClr val="E5BE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2" name="Freeform 47"/>
          <p:cNvSpPr>
            <a:spLocks/>
          </p:cNvSpPr>
          <p:nvPr/>
        </p:nvSpPr>
        <p:spPr bwMode="auto">
          <a:xfrm>
            <a:off x="9501234" y="2988920"/>
            <a:ext cx="143770" cy="203310"/>
          </a:xfrm>
          <a:custGeom>
            <a:avLst/>
            <a:gdLst>
              <a:gd name="T0" fmla="*/ 99 w 99"/>
              <a:gd name="T1" fmla="*/ 119 h 140"/>
              <a:gd name="T2" fmla="*/ 45 w 99"/>
              <a:gd name="T3" fmla="*/ 0 h 140"/>
              <a:gd name="T4" fmla="*/ 0 w 99"/>
              <a:gd name="T5" fmla="*/ 21 h 140"/>
              <a:gd name="T6" fmla="*/ 55 w 99"/>
              <a:gd name="T7" fmla="*/ 140 h 140"/>
              <a:gd name="T8" fmla="*/ 99 w 99"/>
              <a:gd name="T9" fmla="*/ 119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140">
                <a:moveTo>
                  <a:pt x="99" y="119"/>
                </a:moveTo>
                <a:lnTo>
                  <a:pt x="45" y="0"/>
                </a:lnTo>
                <a:lnTo>
                  <a:pt x="0" y="21"/>
                </a:lnTo>
                <a:lnTo>
                  <a:pt x="55" y="140"/>
                </a:lnTo>
                <a:lnTo>
                  <a:pt x="99" y="119"/>
                </a:lnTo>
                <a:close/>
              </a:path>
            </a:pathLst>
          </a:custGeom>
          <a:solidFill>
            <a:srgbClr val="CEA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" name="Freeform 48"/>
          <p:cNvSpPr>
            <a:spLocks/>
          </p:cNvSpPr>
          <p:nvPr/>
        </p:nvSpPr>
        <p:spPr bwMode="auto">
          <a:xfrm>
            <a:off x="9581106" y="3161733"/>
            <a:ext cx="143770" cy="198954"/>
          </a:xfrm>
          <a:custGeom>
            <a:avLst/>
            <a:gdLst>
              <a:gd name="T0" fmla="*/ 99 w 99"/>
              <a:gd name="T1" fmla="*/ 116 h 137"/>
              <a:gd name="T2" fmla="*/ 44 w 99"/>
              <a:gd name="T3" fmla="*/ 0 h 137"/>
              <a:gd name="T4" fmla="*/ 0 w 99"/>
              <a:gd name="T5" fmla="*/ 21 h 137"/>
              <a:gd name="T6" fmla="*/ 54 w 99"/>
              <a:gd name="T7" fmla="*/ 137 h 137"/>
              <a:gd name="T8" fmla="*/ 99 w 99"/>
              <a:gd name="T9" fmla="*/ 116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137">
                <a:moveTo>
                  <a:pt x="99" y="116"/>
                </a:moveTo>
                <a:lnTo>
                  <a:pt x="44" y="0"/>
                </a:lnTo>
                <a:lnTo>
                  <a:pt x="0" y="21"/>
                </a:lnTo>
                <a:lnTo>
                  <a:pt x="54" y="137"/>
                </a:lnTo>
                <a:lnTo>
                  <a:pt x="99" y="116"/>
                </a:lnTo>
                <a:close/>
              </a:path>
            </a:pathLst>
          </a:custGeom>
          <a:solidFill>
            <a:srgbClr val="BC9C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4" name="Freeform 49"/>
          <p:cNvSpPr>
            <a:spLocks/>
          </p:cNvSpPr>
          <p:nvPr/>
        </p:nvSpPr>
        <p:spPr bwMode="auto">
          <a:xfrm>
            <a:off x="9312446" y="4054847"/>
            <a:ext cx="226546" cy="223641"/>
          </a:xfrm>
          <a:custGeom>
            <a:avLst/>
            <a:gdLst>
              <a:gd name="T0" fmla="*/ 0 w 156"/>
              <a:gd name="T1" fmla="*/ 102 h 154"/>
              <a:gd name="T2" fmla="*/ 52 w 156"/>
              <a:gd name="T3" fmla="*/ 0 h 154"/>
              <a:gd name="T4" fmla="*/ 156 w 156"/>
              <a:gd name="T5" fmla="*/ 50 h 154"/>
              <a:gd name="T6" fmla="*/ 104 w 156"/>
              <a:gd name="T7" fmla="*/ 154 h 154"/>
              <a:gd name="T8" fmla="*/ 0 w 156"/>
              <a:gd name="T9" fmla="*/ 10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6" h="154">
                <a:moveTo>
                  <a:pt x="0" y="102"/>
                </a:moveTo>
                <a:lnTo>
                  <a:pt x="52" y="0"/>
                </a:lnTo>
                <a:lnTo>
                  <a:pt x="156" y="50"/>
                </a:lnTo>
                <a:lnTo>
                  <a:pt x="104" y="154"/>
                </a:lnTo>
                <a:lnTo>
                  <a:pt x="0" y="102"/>
                </a:lnTo>
                <a:close/>
              </a:path>
            </a:pathLst>
          </a:custGeom>
          <a:solidFill>
            <a:srgbClr val="CEA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5" name="Freeform 50"/>
          <p:cNvSpPr>
            <a:spLocks/>
          </p:cNvSpPr>
          <p:nvPr/>
        </p:nvSpPr>
        <p:spPr bwMode="auto">
          <a:xfrm>
            <a:off x="9239835" y="4202973"/>
            <a:ext cx="223642" cy="226546"/>
          </a:xfrm>
          <a:custGeom>
            <a:avLst/>
            <a:gdLst>
              <a:gd name="T0" fmla="*/ 0 w 154"/>
              <a:gd name="T1" fmla="*/ 104 h 156"/>
              <a:gd name="T2" fmla="*/ 50 w 154"/>
              <a:gd name="T3" fmla="*/ 0 h 156"/>
              <a:gd name="T4" fmla="*/ 154 w 154"/>
              <a:gd name="T5" fmla="*/ 52 h 156"/>
              <a:gd name="T6" fmla="*/ 104 w 154"/>
              <a:gd name="T7" fmla="*/ 156 h 156"/>
              <a:gd name="T8" fmla="*/ 0 w 154"/>
              <a:gd name="T9" fmla="*/ 104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" h="156">
                <a:moveTo>
                  <a:pt x="0" y="104"/>
                </a:moveTo>
                <a:lnTo>
                  <a:pt x="50" y="0"/>
                </a:lnTo>
                <a:lnTo>
                  <a:pt x="154" y="52"/>
                </a:lnTo>
                <a:lnTo>
                  <a:pt x="104" y="156"/>
                </a:lnTo>
                <a:lnTo>
                  <a:pt x="0" y="104"/>
                </a:lnTo>
                <a:close/>
              </a:path>
            </a:pathLst>
          </a:custGeom>
          <a:solidFill>
            <a:srgbClr val="BC9C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6" name="Freeform 51"/>
          <p:cNvSpPr>
            <a:spLocks/>
          </p:cNvSpPr>
          <p:nvPr/>
        </p:nvSpPr>
        <p:spPr bwMode="auto">
          <a:xfrm>
            <a:off x="9463476" y="4127458"/>
            <a:ext cx="223642" cy="222189"/>
          </a:xfrm>
          <a:custGeom>
            <a:avLst/>
            <a:gdLst>
              <a:gd name="T0" fmla="*/ 0 w 154"/>
              <a:gd name="T1" fmla="*/ 104 h 153"/>
              <a:gd name="T2" fmla="*/ 52 w 154"/>
              <a:gd name="T3" fmla="*/ 0 h 153"/>
              <a:gd name="T4" fmla="*/ 154 w 154"/>
              <a:gd name="T5" fmla="*/ 49 h 153"/>
              <a:gd name="T6" fmla="*/ 104 w 154"/>
              <a:gd name="T7" fmla="*/ 153 h 153"/>
              <a:gd name="T8" fmla="*/ 0 w 154"/>
              <a:gd name="T9" fmla="*/ 104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" h="153">
                <a:moveTo>
                  <a:pt x="0" y="104"/>
                </a:moveTo>
                <a:lnTo>
                  <a:pt x="52" y="0"/>
                </a:lnTo>
                <a:lnTo>
                  <a:pt x="154" y="49"/>
                </a:lnTo>
                <a:lnTo>
                  <a:pt x="104" y="153"/>
                </a:lnTo>
                <a:lnTo>
                  <a:pt x="0" y="104"/>
                </a:lnTo>
                <a:close/>
              </a:path>
            </a:pathLst>
          </a:custGeom>
          <a:solidFill>
            <a:srgbClr val="F2CA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7" name="Freeform 52"/>
          <p:cNvSpPr>
            <a:spLocks/>
          </p:cNvSpPr>
          <p:nvPr/>
        </p:nvSpPr>
        <p:spPr bwMode="auto">
          <a:xfrm>
            <a:off x="9390866" y="4278489"/>
            <a:ext cx="223642" cy="223641"/>
          </a:xfrm>
          <a:custGeom>
            <a:avLst/>
            <a:gdLst>
              <a:gd name="T0" fmla="*/ 0 w 154"/>
              <a:gd name="T1" fmla="*/ 104 h 154"/>
              <a:gd name="T2" fmla="*/ 50 w 154"/>
              <a:gd name="T3" fmla="*/ 0 h 154"/>
              <a:gd name="T4" fmla="*/ 154 w 154"/>
              <a:gd name="T5" fmla="*/ 49 h 154"/>
              <a:gd name="T6" fmla="*/ 104 w 154"/>
              <a:gd name="T7" fmla="*/ 154 h 154"/>
              <a:gd name="T8" fmla="*/ 0 w 154"/>
              <a:gd name="T9" fmla="*/ 10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" h="154">
                <a:moveTo>
                  <a:pt x="0" y="104"/>
                </a:moveTo>
                <a:lnTo>
                  <a:pt x="50" y="0"/>
                </a:lnTo>
                <a:lnTo>
                  <a:pt x="154" y="49"/>
                </a:lnTo>
                <a:lnTo>
                  <a:pt x="104" y="154"/>
                </a:lnTo>
                <a:lnTo>
                  <a:pt x="0" y="104"/>
                </a:lnTo>
                <a:close/>
              </a:path>
            </a:pathLst>
          </a:custGeom>
          <a:solidFill>
            <a:srgbClr val="E5BE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8" name="Freeform 53"/>
          <p:cNvSpPr>
            <a:spLocks/>
          </p:cNvSpPr>
          <p:nvPr/>
        </p:nvSpPr>
        <p:spPr bwMode="auto">
          <a:xfrm>
            <a:off x="9164320" y="3979332"/>
            <a:ext cx="223642" cy="223641"/>
          </a:xfrm>
          <a:custGeom>
            <a:avLst/>
            <a:gdLst>
              <a:gd name="T0" fmla="*/ 0 w 154"/>
              <a:gd name="T1" fmla="*/ 104 h 154"/>
              <a:gd name="T2" fmla="*/ 50 w 154"/>
              <a:gd name="T3" fmla="*/ 0 h 154"/>
              <a:gd name="T4" fmla="*/ 154 w 154"/>
              <a:gd name="T5" fmla="*/ 52 h 154"/>
              <a:gd name="T6" fmla="*/ 102 w 154"/>
              <a:gd name="T7" fmla="*/ 154 h 154"/>
              <a:gd name="T8" fmla="*/ 0 w 154"/>
              <a:gd name="T9" fmla="*/ 10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" h="154">
                <a:moveTo>
                  <a:pt x="0" y="104"/>
                </a:moveTo>
                <a:lnTo>
                  <a:pt x="50" y="0"/>
                </a:lnTo>
                <a:lnTo>
                  <a:pt x="154" y="52"/>
                </a:lnTo>
                <a:lnTo>
                  <a:pt x="102" y="154"/>
                </a:lnTo>
                <a:lnTo>
                  <a:pt x="0" y="104"/>
                </a:lnTo>
                <a:close/>
              </a:path>
            </a:pathLst>
          </a:custGeom>
          <a:solidFill>
            <a:srgbClr val="F2CA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9" name="Freeform 54"/>
          <p:cNvSpPr>
            <a:spLocks/>
          </p:cNvSpPr>
          <p:nvPr/>
        </p:nvSpPr>
        <p:spPr bwMode="auto">
          <a:xfrm>
            <a:off x="9091709" y="4130363"/>
            <a:ext cx="220737" cy="223641"/>
          </a:xfrm>
          <a:custGeom>
            <a:avLst/>
            <a:gdLst>
              <a:gd name="T0" fmla="*/ 50 w 152"/>
              <a:gd name="T1" fmla="*/ 0 h 154"/>
              <a:gd name="T2" fmla="*/ 152 w 152"/>
              <a:gd name="T3" fmla="*/ 50 h 154"/>
              <a:gd name="T4" fmla="*/ 102 w 152"/>
              <a:gd name="T5" fmla="*/ 154 h 154"/>
              <a:gd name="T6" fmla="*/ 0 w 152"/>
              <a:gd name="T7" fmla="*/ 104 h 154"/>
              <a:gd name="T8" fmla="*/ 50 w 152"/>
              <a:gd name="T9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" h="154">
                <a:moveTo>
                  <a:pt x="50" y="0"/>
                </a:moveTo>
                <a:lnTo>
                  <a:pt x="152" y="50"/>
                </a:lnTo>
                <a:lnTo>
                  <a:pt x="102" y="154"/>
                </a:lnTo>
                <a:lnTo>
                  <a:pt x="0" y="104"/>
                </a:lnTo>
                <a:lnTo>
                  <a:pt x="50" y="0"/>
                </a:lnTo>
                <a:close/>
              </a:path>
            </a:pathLst>
          </a:custGeom>
          <a:solidFill>
            <a:srgbClr val="E5BE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0" name="Freeform 55"/>
          <p:cNvSpPr>
            <a:spLocks/>
          </p:cNvSpPr>
          <p:nvPr/>
        </p:nvSpPr>
        <p:spPr bwMode="auto">
          <a:xfrm>
            <a:off x="9528826" y="4349647"/>
            <a:ext cx="143770" cy="200406"/>
          </a:xfrm>
          <a:custGeom>
            <a:avLst/>
            <a:gdLst>
              <a:gd name="T0" fmla="*/ 99 w 99"/>
              <a:gd name="T1" fmla="*/ 22 h 138"/>
              <a:gd name="T2" fmla="*/ 45 w 99"/>
              <a:gd name="T3" fmla="*/ 138 h 138"/>
              <a:gd name="T4" fmla="*/ 0 w 99"/>
              <a:gd name="T5" fmla="*/ 116 h 138"/>
              <a:gd name="T6" fmla="*/ 54 w 99"/>
              <a:gd name="T7" fmla="*/ 0 h 138"/>
              <a:gd name="T8" fmla="*/ 99 w 99"/>
              <a:gd name="T9" fmla="*/ 22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138">
                <a:moveTo>
                  <a:pt x="99" y="22"/>
                </a:moveTo>
                <a:lnTo>
                  <a:pt x="45" y="138"/>
                </a:lnTo>
                <a:lnTo>
                  <a:pt x="0" y="116"/>
                </a:lnTo>
                <a:lnTo>
                  <a:pt x="54" y="0"/>
                </a:lnTo>
                <a:lnTo>
                  <a:pt x="99" y="22"/>
                </a:lnTo>
                <a:close/>
              </a:path>
            </a:pathLst>
          </a:custGeom>
          <a:solidFill>
            <a:srgbClr val="CEA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1" name="Freeform 56"/>
          <p:cNvSpPr>
            <a:spLocks/>
          </p:cNvSpPr>
          <p:nvPr/>
        </p:nvSpPr>
        <p:spPr bwMode="auto">
          <a:xfrm>
            <a:off x="9607246" y="4178286"/>
            <a:ext cx="145222" cy="203310"/>
          </a:xfrm>
          <a:custGeom>
            <a:avLst/>
            <a:gdLst>
              <a:gd name="T0" fmla="*/ 100 w 100"/>
              <a:gd name="T1" fmla="*/ 21 h 140"/>
              <a:gd name="T2" fmla="*/ 45 w 100"/>
              <a:gd name="T3" fmla="*/ 140 h 140"/>
              <a:gd name="T4" fmla="*/ 0 w 100"/>
              <a:gd name="T5" fmla="*/ 118 h 140"/>
              <a:gd name="T6" fmla="*/ 55 w 100"/>
              <a:gd name="T7" fmla="*/ 0 h 140"/>
              <a:gd name="T8" fmla="*/ 100 w 100"/>
              <a:gd name="T9" fmla="*/ 21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40">
                <a:moveTo>
                  <a:pt x="100" y="21"/>
                </a:moveTo>
                <a:lnTo>
                  <a:pt x="45" y="140"/>
                </a:lnTo>
                <a:lnTo>
                  <a:pt x="0" y="118"/>
                </a:lnTo>
                <a:lnTo>
                  <a:pt x="55" y="0"/>
                </a:lnTo>
                <a:lnTo>
                  <a:pt x="100" y="21"/>
                </a:lnTo>
                <a:close/>
              </a:path>
            </a:pathLst>
          </a:custGeom>
          <a:solidFill>
            <a:srgbClr val="BC9C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2" name="Freeform 57"/>
          <p:cNvSpPr>
            <a:spLocks/>
          </p:cNvSpPr>
          <p:nvPr/>
        </p:nvSpPr>
        <p:spPr bwMode="auto">
          <a:xfrm>
            <a:off x="9408292" y="3768760"/>
            <a:ext cx="168457" cy="168457"/>
          </a:xfrm>
          <a:custGeom>
            <a:avLst/>
            <a:gdLst>
              <a:gd name="T0" fmla="*/ 0 w 116"/>
              <a:gd name="T1" fmla="*/ 0 h 116"/>
              <a:gd name="T2" fmla="*/ 0 w 116"/>
              <a:gd name="T3" fmla="*/ 116 h 116"/>
              <a:gd name="T4" fmla="*/ 114 w 116"/>
              <a:gd name="T5" fmla="*/ 116 h 116"/>
              <a:gd name="T6" fmla="*/ 116 w 116"/>
              <a:gd name="T7" fmla="*/ 0 h 116"/>
              <a:gd name="T8" fmla="*/ 0 w 116"/>
              <a:gd name="T9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" h="116">
                <a:moveTo>
                  <a:pt x="0" y="0"/>
                </a:moveTo>
                <a:lnTo>
                  <a:pt x="0" y="116"/>
                </a:lnTo>
                <a:lnTo>
                  <a:pt x="114" y="116"/>
                </a:lnTo>
                <a:lnTo>
                  <a:pt x="116" y="0"/>
                </a:lnTo>
                <a:lnTo>
                  <a:pt x="0" y="0"/>
                </a:lnTo>
                <a:close/>
              </a:path>
            </a:pathLst>
          </a:custGeom>
          <a:solidFill>
            <a:srgbClr val="CEA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" name="Freeform 58"/>
          <p:cNvSpPr>
            <a:spLocks/>
          </p:cNvSpPr>
          <p:nvPr/>
        </p:nvSpPr>
        <p:spPr bwMode="auto">
          <a:xfrm>
            <a:off x="9408292" y="3600303"/>
            <a:ext cx="168457" cy="168457"/>
          </a:xfrm>
          <a:custGeom>
            <a:avLst/>
            <a:gdLst>
              <a:gd name="T0" fmla="*/ 0 w 116"/>
              <a:gd name="T1" fmla="*/ 0 h 116"/>
              <a:gd name="T2" fmla="*/ 0 w 116"/>
              <a:gd name="T3" fmla="*/ 116 h 116"/>
              <a:gd name="T4" fmla="*/ 116 w 116"/>
              <a:gd name="T5" fmla="*/ 116 h 116"/>
              <a:gd name="T6" fmla="*/ 116 w 116"/>
              <a:gd name="T7" fmla="*/ 3 h 116"/>
              <a:gd name="T8" fmla="*/ 0 w 116"/>
              <a:gd name="T9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" h="116">
                <a:moveTo>
                  <a:pt x="0" y="0"/>
                </a:moveTo>
                <a:lnTo>
                  <a:pt x="0" y="116"/>
                </a:lnTo>
                <a:lnTo>
                  <a:pt x="116" y="116"/>
                </a:lnTo>
                <a:lnTo>
                  <a:pt x="116" y="3"/>
                </a:lnTo>
                <a:lnTo>
                  <a:pt x="0" y="0"/>
                </a:lnTo>
                <a:close/>
              </a:path>
            </a:pathLst>
          </a:custGeom>
          <a:solidFill>
            <a:srgbClr val="BC9C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4" name="Freeform 59"/>
          <p:cNvSpPr>
            <a:spLocks/>
          </p:cNvSpPr>
          <p:nvPr/>
        </p:nvSpPr>
        <p:spPr bwMode="auto">
          <a:xfrm>
            <a:off x="9573845" y="3768760"/>
            <a:ext cx="168457" cy="168457"/>
          </a:xfrm>
          <a:custGeom>
            <a:avLst/>
            <a:gdLst>
              <a:gd name="T0" fmla="*/ 0 w 116"/>
              <a:gd name="T1" fmla="*/ 0 h 116"/>
              <a:gd name="T2" fmla="*/ 0 w 116"/>
              <a:gd name="T3" fmla="*/ 116 h 116"/>
              <a:gd name="T4" fmla="*/ 116 w 116"/>
              <a:gd name="T5" fmla="*/ 116 h 116"/>
              <a:gd name="T6" fmla="*/ 116 w 116"/>
              <a:gd name="T7" fmla="*/ 3 h 116"/>
              <a:gd name="T8" fmla="*/ 0 w 116"/>
              <a:gd name="T9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" h="116">
                <a:moveTo>
                  <a:pt x="0" y="0"/>
                </a:moveTo>
                <a:lnTo>
                  <a:pt x="0" y="116"/>
                </a:lnTo>
                <a:lnTo>
                  <a:pt x="116" y="116"/>
                </a:lnTo>
                <a:lnTo>
                  <a:pt x="116" y="3"/>
                </a:lnTo>
                <a:lnTo>
                  <a:pt x="0" y="0"/>
                </a:lnTo>
                <a:close/>
              </a:path>
            </a:pathLst>
          </a:custGeom>
          <a:solidFill>
            <a:srgbClr val="F2CA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5" name="Freeform 60"/>
          <p:cNvSpPr>
            <a:spLocks/>
          </p:cNvSpPr>
          <p:nvPr/>
        </p:nvSpPr>
        <p:spPr bwMode="auto">
          <a:xfrm>
            <a:off x="9573845" y="3604660"/>
            <a:ext cx="168457" cy="168457"/>
          </a:xfrm>
          <a:custGeom>
            <a:avLst/>
            <a:gdLst>
              <a:gd name="T0" fmla="*/ 2 w 116"/>
              <a:gd name="T1" fmla="*/ 0 h 116"/>
              <a:gd name="T2" fmla="*/ 0 w 116"/>
              <a:gd name="T3" fmla="*/ 113 h 116"/>
              <a:gd name="T4" fmla="*/ 116 w 116"/>
              <a:gd name="T5" fmla="*/ 116 h 116"/>
              <a:gd name="T6" fmla="*/ 116 w 116"/>
              <a:gd name="T7" fmla="*/ 0 h 116"/>
              <a:gd name="T8" fmla="*/ 2 w 116"/>
              <a:gd name="T9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" h="116">
                <a:moveTo>
                  <a:pt x="2" y="0"/>
                </a:moveTo>
                <a:lnTo>
                  <a:pt x="0" y="113"/>
                </a:lnTo>
                <a:lnTo>
                  <a:pt x="116" y="116"/>
                </a:lnTo>
                <a:lnTo>
                  <a:pt x="116" y="0"/>
                </a:lnTo>
                <a:lnTo>
                  <a:pt x="2" y="0"/>
                </a:lnTo>
                <a:close/>
              </a:path>
            </a:pathLst>
          </a:custGeom>
          <a:solidFill>
            <a:srgbClr val="E5BE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6" name="Rectangle 61"/>
          <p:cNvSpPr>
            <a:spLocks noChangeArrowheads="1"/>
          </p:cNvSpPr>
          <p:nvPr/>
        </p:nvSpPr>
        <p:spPr bwMode="auto">
          <a:xfrm>
            <a:off x="9239835" y="3768760"/>
            <a:ext cx="168457" cy="168457"/>
          </a:xfrm>
          <a:prstGeom prst="rect">
            <a:avLst/>
          </a:prstGeom>
          <a:solidFill>
            <a:srgbClr val="F2CA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7" name="Freeform 62"/>
          <p:cNvSpPr>
            <a:spLocks/>
          </p:cNvSpPr>
          <p:nvPr/>
        </p:nvSpPr>
        <p:spPr bwMode="auto">
          <a:xfrm>
            <a:off x="9239835" y="3600303"/>
            <a:ext cx="168457" cy="168457"/>
          </a:xfrm>
          <a:custGeom>
            <a:avLst/>
            <a:gdLst>
              <a:gd name="T0" fmla="*/ 0 w 116"/>
              <a:gd name="T1" fmla="*/ 116 h 116"/>
              <a:gd name="T2" fmla="*/ 116 w 116"/>
              <a:gd name="T3" fmla="*/ 116 h 116"/>
              <a:gd name="T4" fmla="*/ 116 w 116"/>
              <a:gd name="T5" fmla="*/ 0 h 116"/>
              <a:gd name="T6" fmla="*/ 0 w 116"/>
              <a:gd name="T7" fmla="*/ 3 h 116"/>
              <a:gd name="T8" fmla="*/ 0 w 116"/>
              <a:gd name="T9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" h="116">
                <a:moveTo>
                  <a:pt x="0" y="116"/>
                </a:moveTo>
                <a:lnTo>
                  <a:pt x="116" y="116"/>
                </a:lnTo>
                <a:lnTo>
                  <a:pt x="116" y="0"/>
                </a:lnTo>
                <a:lnTo>
                  <a:pt x="0" y="3"/>
                </a:lnTo>
                <a:lnTo>
                  <a:pt x="0" y="116"/>
                </a:lnTo>
                <a:close/>
              </a:path>
            </a:pathLst>
          </a:custGeom>
          <a:solidFill>
            <a:srgbClr val="E5BE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" name="Freeform 63"/>
          <p:cNvSpPr>
            <a:spLocks/>
          </p:cNvSpPr>
          <p:nvPr/>
        </p:nvSpPr>
        <p:spPr bwMode="auto">
          <a:xfrm>
            <a:off x="9735041" y="3584329"/>
            <a:ext cx="78420" cy="188788"/>
          </a:xfrm>
          <a:custGeom>
            <a:avLst/>
            <a:gdLst>
              <a:gd name="T0" fmla="*/ 50 w 54"/>
              <a:gd name="T1" fmla="*/ 130 h 130"/>
              <a:gd name="T2" fmla="*/ 54 w 54"/>
              <a:gd name="T3" fmla="*/ 0 h 130"/>
              <a:gd name="T4" fmla="*/ 2 w 54"/>
              <a:gd name="T5" fmla="*/ 0 h 130"/>
              <a:gd name="T6" fmla="*/ 0 w 54"/>
              <a:gd name="T7" fmla="*/ 127 h 130"/>
              <a:gd name="T8" fmla="*/ 50 w 54"/>
              <a:gd name="T9" fmla="*/ 13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130">
                <a:moveTo>
                  <a:pt x="50" y="130"/>
                </a:moveTo>
                <a:lnTo>
                  <a:pt x="54" y="0"/>
                </a:lnTo>
                <a:lnTo>
                  <a:pt x="2" y="0"/>
                </a:lnTo>
                <a:lnTo>
                  <a:pt x="0" y="127"/>
                </a:lnTo>
                <a:lnTo>
                  <a:pt x="50" y="130"/>
                </a:lnTo>
                <a:close/>
              </a:path>
            </a:pathLst>
          </a:custGeom>
          <a:solidFill>
            <a:srgbClr val="CEA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" name="Freeform 64"/>
          <p:cNvSpPr>
            <a:spLocks/>
          </p:cNvSpPr>
          <p:nvPr/>
        </p:nvSpPr>
        <p:spPr bwMode="auto">
          <a:xfrm>
            <a:off x="9732137" y="3768760"/>
            <a:ext cx="75515" cy="190240"/>
          </a:xfrm>
          <a:custGeom>
            <a:avLst/>
            <a:gdLst>
              <a:gd name="T0" fmla="*/ 49 w 52"/>
              <a:gd name="T1" fmla="*/ 131 h 131"/>
              <a:gd name="T2" fmla="*/ 52 w 52"/>
              <a:gd name="T3" fmla="*/ 3 h 131"/>
              <a:gd name="T4" fmla="*/ 2 w 52"/>
              <a:gd name="T5" fmla="*/ 0 h 131"/>
              <a:gd name="T6" fmla="*/ 0 w 52"/>
              <a:gd name="T7" fmla="*/ 128 h 131"/>
              <a:gd name="T8" fmla="*/ 49 w 52"/>
              <a:gd name="T9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131">
                <a:moveTo>
                  <a:pt x="49" y="131"/>
                </a:moveTo>
                <a:lnTo>
                  <a:pt x="52" y="3"/>
                </a:lnTo>
                <a:lnTo>
                  <a:pt x="2" y="0"/>
                </a:lnTo>
                <a:lnTo>
                  <a:pt x="0" y="128"/>
                </a:lnTo>
                <a:lnTo>
                  <a:pt x="49" y="131"/>
                </a:lnTo>
                <a:close/>
              </a:path>
            </a:pathLst>
          </a:custGeom>
          <a:solidFill>
            <a:srgbClr val="BC9C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" name="Freeform 65"/>
          <p:cNvSpPr>
            <a:spLocks/>
          </p:cNvSpPr>
          <p:nvPr/>
        </p:nvSpPr>
        <p:spPr bwMode="auto">
          <a:xfrm>
            <a:off x="8229091" y="3260484"/>
            <a:ext cx="223642" cy="226546"/>
          </a:xfrm>
          <a:custGeom>
            <a:avLst/>
            <a:gdLst>
              <a:gd name="T0" fmla="*/ 154 w 154"/>
              <a:gd name="T1" fmla="*/ 52 h 156"/>
              <a:gd name="T2" fmla="*/ 104 w 154"/>
              <a:gd name="T3" fmla="*/ 156 h 156"/>
              <a:gd name="T4" fmla="*/ 0 w 154"/>
              <a:gd name="T5" fmla="*/ 104 h 156"/>
              <a:gd name="T6" fmla="*/ 50 w 154"/>
              <a:gd name="T7" fmla="*/ 0 h 156"/>
              <a:gd name="T8" fmla="*/ 154 w 154"/>
              <a:gd name="T9" fmla="*/ 5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" h="156">
                <a:moveTo>
                  <a:pt x="154" y="52"/>
                </a:moveTo>
                <a:lnTo>
                  <a:pt x="104" y="156"/>
                </a:lnTo>
                <a:lnTo>
                  <a:pt x="0" y="104"/>
                </a:lnTo>
                <a:lnTo>
                  <a:pt x="50" y="0"/>
                </a:lnTo>
                <a:lnTo>
                  <a:pt x="154" y="52"/>
                </a:lnTo>
                <a:close/>
              </a:path>
            </a:pathLst>
          </a:custGeom>
          <a:solidFill>
            <a:srgbClr val="CEA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" name="Freeform 66"/>
          <p:cNvSpPr>
            <a:spLocks/>
          </p:cNvSpPr>
          <p:nvPr/>
        </p:nvSpPr>
        <p:spPr bwMode="auto">
          <a:xfrm>
            <a:off x="8301702" y="3112358"/>
            <a:ext cx="223642" cy="223641"/>
          </a:xfrm>
          <a:custGeom>
            <a:avLst/>
            <a:gdLst>
              <a:gd name="T0" fmla="*/ 154 w 154"/>
              <a:gd name="T1" fmla="*/ 50 h 154"/>
              <a:gd name="T2" fmla="*/ 104 w 154"/>
              <a:gd name="T3" fmla="*/ 154 h 154"/>
              <a:gd name="T4" fmla="*/ 0 w 154"/>
              <a:gd name="T5" fmla="*/ 102 h 154"/>
              <a:gd name="T6" fmla="*/ 52 w 154"/>
              <a:gd name="T7" fmla="*/ 0 h 154"/>
              <a:gd name="T8" fmla="*/ 154 w 154"/>
              <a:gd name="T9" fmla="*/ 5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" h="154">
                <a:moveTo>
                  <a:pt x="154" y="50"/>
                </a:moveTo>
                <a:lnTo>
                  <a:pt x="104" y="154"/>
                </a:lnTo>
                <a:lnTo>
                  <a:pt x="0" y="102"/>
                </a:lnTo>
                <a:lnTo>
                  <a:pt x="52" y="0"/>
                </a:lnTo>
                <a:lnTo>
                  <a:pt x="154" y="50"/>
                </a:lnTo>
                <a:close/>
              </a:path>
            </a:pathLst>
          </a:custGeom>
          <a:solidFill>
            <a:srgbClr val="BC9C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" name="Freeform 67"/>
          <p:cNvSpPr>
            <a:spLocks/>
          </p:cNvSpPr>
          <p:nvPr/>
        </p:nvSpPr>
        <p:spPr bwMode="auto">
          <a:xfrm>
            <a:off x="8078061" y="3187873"/>
            <a:ext cx="223642" cy="223641"/>
          </a:xfrm>
          <a:custGeom>
            <a:avLst/>
            <a:gdLst>
              <a:gd name="T0" fmla="*/ 154 w 154"/>
              <a:gd name="T1" fmla="*/ 50 h 154"/>
              <a:gd name="T2" fmla="*/ 104 w 154"/>
              <a:gd name="T3" fmla="*/ 154 h 154"/>
              <a:gd name="T4" fmla="*/ 0 w 154"/>
              <a:gd name="T5" fmla="*/ 105 h 154"/>
              <a:gd name="T6" fmla="*/ 50 w 154"/>
              <a:gd name="T7" fmla="*/ 0 h 154"/>
              <a:gd name="T8" fmla="*/ 154 w 154"/>
              <a:gd name="T9" fmla="*/ 5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" h="154">
                <a:moveTo>
                  <a:pt x="154" y="50"/>
                </a:moveTo>
                <a:lnTo>
                  <a:pt x="104" y="154"/>
                </a:lnTo>
                <a:lnTo>
                  <a:pt x="0" y="105"/>
                </a:lnTo>
                <a:lnTo>
                  <a:pt x="50" y="0"/>
                </a:lnTo>
                <a:lnTo>
                  <a:pt x="154" y="50"/>
                </a:lnTo>
                <a:close/>
              </a:path>
            </a:pathLst>
          </a:custGeom>
          <a:solidFill>
            <a:srgbClr val="F2CA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" name="Freeform 68"/>
          <p:cNvSpPr>
            <a:spLocks/>
          </p:cNvSpPr>
          <p:nvPr/>
        </p:nvSpPr>
        <p:spPr bwMode="auto">
          <a:xfrm>
            <a:off x="8150672" y="3036843"/>
            <a:ext cx="226546" cy="223641"/>
          </a:xfrm>
          <a:custGeom>
            <a:avLst/>
            <a:gdLst>
              <a:gd name="T0" fmla="*/ 156 w 156"/>
              <a:gd name="T1" fmla="*/ 52 h 154"/>
              <a:gd name="T2" fmla="*/ 104 w 156"/>
              <a:gd name="T3" fmla="*/ 154 h 154"/>
              <a:gd name="T4" fmla="*/ 0 w 156"/>
              <a:gd name="T5" fmla="*/ 104 h 154"/>
              <a:gd name="T6" fmla="*/ 52 w 156"/>
              <a:gd name="T7" fmla="*/ 0 h 154"/>
              <a:gd name="T8" fmla="*/ 156 w 156"/>
              <a:gd name="T9" fmla="*/ 5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6" h="154">
                <a:moveTo>
                  <a:pt x="156" y="52"/>
                </a:moveTo>
                <a:lnTo>
                  <a:pt x="104" y="154"/>
                </a:lnTo>
                <a:lnTo>
                  <a:pt x="0" y="104"/>
                </a:lnTo>
                <a:lnTo>
                  <a:pt x="52" y="0"/>
                </a:lnTo>
                <a:lnTo>
                  <a:pt x="156" y="52"/>
                </a:lnTo>
                <a:close/>
              </a:path>
            </a:pathLst>
          </a:custGeom>
          <a:solidFill>
            <a:srgbClr val="E5BE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" name="Freeform 69"/>
          <p:cNvSpPr>
            <a:spLocks/>
          </p:cNvSpPr>
          <p:nvPr/>
        </p:nvSpPr>
        <p:spPr bwMode="auto">
          <a:xfrm>
            <a:off x="8380122" y="3336000"/>
            <a:ext cx="223642" cy="223641"/>
          </a:xfrm>
          <a:custGeom>
            <a:avLst/>
            <a:gdLst>
              <a:gd name="T0" fmla="*/ 154 w 154"/>
              <a:gd name="T1" fmla="*/ 50 h 154"/>
              <a:gd name="T2" fmla="*/ 105 w 154"/>
              <a:gd name="T3" fmla="*/ 154 h 154"/>
              <a:gd name="T4" fmla="*/ 0 w 154"/>
              <a:gd name="T5" fmla="*/ 104 h 154"/>
              <a:gd name="T6" fmla="*/ 50 w 154"/>
              <a:gd name="T7" fmla="*/ 0 h 154"/>
              <a:gd name="T8" fmla="*/ 154 w 154"/>
              <a:gd name="T9" fmla="*/ 5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" h="154">
                <a:moveTo>
                  <a:pt x="154" y="50"/>
                </a:moveTo>
                <a:lnTo>
                  <a:pt x="105" y="154"/>
                </a:lnTo>
                <a:lnTo>
                  <a:pt x="0" y="104"/>
                </a:lnTo>
                <a:lnTo>
                  <a:pt x="50" y="0"/>
                </a:lnTo>
                <a:lnTo>
                  <a:pt x="154" y="50"/>
                </a:lnTo>
                <a:close/>
              </a:path>
            </a:pathLst>
          </a:custGeom>
          <a:solidFill>
            <a:srgbClr val="F2CA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" name="Freeform 70"/>
          <p:cNvSpPr>
            <a:spLocks/>
          </p:cNvSpPr>
          <p:nvPr/>
        </p:nvSpPr>
        <p:spPr bwMode="auto">
          <a:xfrm>
            <a:off x="8452733" y="3184969"/>
            <a:ext cx="223642" cy="223641"/>
          </a:xfrm>
          <a:custGeom>
            <a:avLst/>
            <a:gdLst>
              <a:gd name="T0" fmla="*/ 104 w 154"/>
              <a:gd name="T1" fmla="*/ 154 h 154"/>
              <a:gd name="T2" fmla="*/ 0 w 154"/>
              <a:gd name="T3" fmla="*/ 104 h 154"/>
              <a:gd name="T4" fmla="*/ 50 w 154"/>
              <a:gd name="T5" fmla="*/ 0 h 154"/>
              <a:gd name="T6" fmla="*/ 154 w 154"/>
              <a:gd name="T7" fmla="*/ 52 h 154"/>
              <a:gd name="T8" fmla="*/ 104 w 154"/>
              <a:gd name="T9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" h="154">
                <a:moveTo>
                  <a:pt x="104" y="154"/>
                </a:moveTo>
                <a:lnTo>
                  <a:pt x="0" y="104"/>
                </a:lnTo>
                <a:lnTo>
                  <a:pt x="50" y="0"/>
                </a:lnTo>
                <a:lnTo>
                  <a:pt x="154" y="52"/>
                </a:lnTo>
                <a:lnTo>
                  <a:pt x="104" y="154"/>
                </a:lnTo>
                <a:close/>
              </a:path>
            </a:pathLst>
          </a:custGeom>
          <a:solidFill>
            <a:srgbClr val="E5BE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" name="Freeform 71"/>
          <p:cNvSpPr>
            <a:spLocks/>
          </p:cNvSpPr>
          <p:nvPr/>
        </p:nvSpPr>
        <p:spPr bwMode="auto">
          <a:xfrm>
            <a:off x="8092583" y="2988920"/>
            <a:ext cx="146674" cy="203310"/>
          </a:xfrm>
          <a:custGeom>
            <a:avLst/>
            <a:gdLst>
              <a:gd name="T0" fmla="*/ 0 w 101"/>
              <a:gd name="T1" fmla="*/ 119 h 140"/>
              <a:gd name="T2" fmla="*/ 54 w 101"/>
              <a:gd name="T3" fmla="*/ 0 h 140"/>
              <a:gd name="T4" fmla="*/ 101 w 101"/>
              <a:gd name="T5" fmla="*/ 21 h 140"/>
              <a:gd name="T6" fmla="*/ 47 w 101"/>
              <a:gd name="T7" fmla="*/ 140 h 140"/>
              <a:gd name="T8" fmla="*/ 0 w 101"/>
              <a:gd name="T9" fmla="*/ 119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140">
                <a:moveTo>
                  <a:pt x="0" y="119"/>
                </a:moveTo>
                <a:lnTo>
                  <a:pt x="54" y="0"/>
                </a:lnTo>
                <a:lnTo>
                  <a:pt x="101" y="21"/>
                </a:lnTo>
                <a:lnTo>
                  <a:pt x="47" y="140"/>
                </a:lnTo>
                <a:lnTo>
                  <a:pt x="0" y="119"/>
                </a:lnTo>
                <a:close/>
              </a:path>
            </a:pathLst>
          </a:custGeom>
          <a:solidFill>
            <a:srgbClr val="CEA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7" name="Freeform 72"/>
          <p:cNvSpPr>
            <a:spLocks/>
          </p:cNvSpPr>
          <p:nvPr/>
        </p:nvSpPr>
        <p:spPr bwMode="auto">
          <a:xfrm>
            <a:off x="8012711" y="3161733"/>
            <a:ext cx="148126" cy="198954"/>
          </a:xfrm>
          <a:custGeom>
            <a:avLst/>
            <a:gdLst>
              <a:gd name="T0" fmla="*/ 0 w 102"/>
              <a:gd name="T1" fmla="*/ 116 h 137"/>
              <a:gd name="T2" fmla="*/ 55 w 102"/>
              <a:gd name="T3" fmla="*/ 0 h 137"/>
              <a:gd name="T4" fmla="*/ 102 w 102"/>
              <a:gd name="T5" fmla="*/ 21 h 137"/>
              <a:gd name="T6" fmla="*/ 48 w 102"/>
              <a:gd name="T7" fmla="*/ 137 h 137"/>
              <a:gd name="T8" fmla="*/ 0 w 102"/>
              <a:gd name="T9" fmla="*/ 116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137">
                <a:moveTo>
                  <a:pt x="0" y="116"/>
                </a:moveTo>
                <a:lnTo>
                  <a:pt x="55" y="0"/>
                </a:lnTo>
                <a:lnTo>
                  <a:pt x="102" y="21"/>
                </a:lnTo>
                <a:lnTo>
                  <a:pt x="48" y="137"/>
                </a:lnTo>
                <a:lnTo>
                  <a:pt x="0" y="116"/>
                </a:lnTo>
                <a:close/>
              </a:path>
            </a:pathLst>
          </a:custGeom>
          <a:solidFill>
            <a:srgbClr val="BC9C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" name="Freeform 73"/>
          <p:cNvSpPr>
            <a:spLocks/>
          </p:cNvSpPr>
          <p:nvPr/>
        </p:nvSpPr>
        <p:spPr bwMode="auto">
          <a:xfrm>
            <a:off x="8201499" y="4054847"/>
            <a:ext cx="223642" cy="223641"/>
          </a:xfrm>
          <a:custGeom>
            <a:avLst/>
            <a:gdLst>
              <a:gd name="T0" fmla="*/ 154 w 154"/>
              <a:gd name="T1" fmla="*/ 102 h 154"/>
              <a:gd name="T2" fmla="*/ 105 w 154"/>
              <a:gd name="T3" fmla="*/ 0 h 154"/>
              <a:gd name="T4" fmla="*/ 0 w 154"/>
              <a:gd name="T5" fmla="*/ 50 h 154"/>
              <a:gd name="T6" fmla="*/ 50 w 154"/>
              <a:gd name="T7" fmla="*/ 154 h 154"/>
              <a:gd name="T8" fmla="*/ 154 w 154"/>
              <a:gd name="T9" fmla="*/ 10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" h="154">
                <a:moveTo>
                  <a:pt x="154" y="102"/>
                </a:moveTo>
                <a:lnTo>
                  <a:pt x="105" y="0"/>
                </a:lnTo>
                <a:lnTo>
                  <a:pt x="0" y="50"/>
                </a:lnTo>
                <a:lnTo>
                  <a:pt x="50" y="154"/>
                </a:lnTo>
                <a:lnTo>
                  <a:pt x="154" y="102"/>
                </a:lnTo>
                <a:close/>
              </a:path>
            </a:pathLst>
          </a:custGeom>
          <a:solidFill>
            <a:srgbClr val="CEA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9" name="Freeform 74"/>
          <p:cNvSpPr>
            <a:spLocks/>
          </p:cNvSpPr>
          <p:nvPr/>
        </p:nvSpPr>
        <p:spPr bwMode="auto">
          <a:xfrm>
            <a:off x="8274110" y="4202973"/>
            <a:ext cx="223642" cy="226546"/>
          </a:xfrm>
          <a:custGeom>
            <a:avLst/>
            <a:gdLst>
              <a:gd name="T0" fmla="*/ 154 w 154"/>
              <a:gd name="T1" fmla="*/ 104 h 156"/>
              <a:gd name="T2" fmla="*/ 104 w 154"/>
              <a:gd name="T3" fmla="*/ 0 h 156"/>
              <a:gd name="T4" fmla="*/ 0 w 154"/>
              <a:gd name="T5" fmla="*/ 52 h 156"/>
              <a:gd name="T6" fmla="*/ 52 w 154"/>
              <a:gd name="T7" fmla="*/ 156 h 156"/>
              <a:gd name="T8" fmla="*/ 154 w 154"/>
              <a:gd name="T9" fmla="*/ 104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" h="156">
                <a:moveTo>
                  <a:pt x="154" y="104"/>
                </a:moveTo>
                <a:lnTo>
                  <a:pt x="104" y="0"/>
                </a:lnTo>
                <a:lnTo>
                  <a:pt x="0" y="52"/>
                </a:lnTo>
                <a:lnTo>
                  <a:pt x="52" y="156"/>
                </a:lnTo>
                <a:lnTo>
                  <a:pt x="154" y="104"/>
                </a:lnTo>
                <a:close/>
              </a:path>
            </a:pathLst>
          </a:custGeom>
          <a:solidFill>
            <a:srgbClr val="BC9C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0" name="Freeform 75"/>
          <p:cNvSpPr>
            <a:spLocks/>
          </p:cNvSpPr>
          <p:nvPr/>
        </p:nvSpPr>
        <p:spPr bwMode="auto">
          <a:xfrm>
            <a:off x="8050469" y="4127458"/>
            <a:ext cx="223642" cy="222189"/>
          </a:xfrm>
          <a:custGeom>
            <a:avLst/>
            <a:gdLst>
              <a:gd name="T0" fmla="*/ 154 w 154"/>
              <a:gd name="T1" fmla="*/ 104 h 153"/>
              <a:gd name="T2" fmla="*/ 104 w 154"/>
              <a:gd name="T3" fmla="*/ 0 h 153"/>
              <a:gd name="T4" fmla="*/ 0 w 154"/>
              <a:gd name="T5" fmla="*/ 49 h 153"/>
              <a:gd name="T6" fmla="*/ 50 w 154"/>
              <a:gd name="T7" fmla="*/ 153 h 153"/>
              <a:gd name="T8" fmla="*/ 154 w 154"/>
              <a:gd name="T9" fmla="*/ 104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" h="153">
                <a:moveTo>
                  <a:pt x="154" y="104"/>
                </a:moveTo>
                <a:lnTo>
                  <a:pt x="104" y="0"/>
                </a:lnTo>
                <a:lnTo>
                  <a:pt x="0" y="49"/>
                </a:lnTo>
                <a:lnTo>
                  <a:pt x="50" y="153"/>
                </a:lnTo>
                <a:lnTo>
                  <a:pt x="154" y="104"/>
                </a:lnTo>
                <a:close/>
              </a:path>
            </a:pathLst>
          </a:custGeom>
          <a:solidFill>
            <a:srgbClr val="F2CA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" name="Freeform 76"/>
          <p:cNvSpPr>
            <a:spLocks/>
          </p:cNvSpPr>
          <p:nvPr/>
        </p:nvSpPr>
        <p:spPr bwMode="auto">
          <a:xfrm>
            <a:off x="8123080" y="4278489"/>
            <a:ext cx="226546" cy="223641"/>
          </a:xfrm>
          <a:custGeom>
            <a:avLst/>
            <a:gdLst>
              <a:gd name="T0" fmla="*/ 156 w 156"/>
              <a:gd name="T1" fmla="*/ 104 h 154"/>
              <a:gd name="T2" fmla="*/ 104 w 156"/>
              <a:gd name="T3" fmla="*/ 0 h 154"/>
              <a:gd name="T4" fmla="*/ 0 w 156"/>
              <a:gd name="T5" fmla="*/ 49 h 154"/>
              <a:gd name="T6" fmla="*/ 52 w 156"/>
              <a:gd name="T7" fmla="*/ 154 h 154"/>
              <a:gd name="T8" fmla="*/ 156 w 156"/>
              <a:gd name="T9" fmla="*/ 10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6" h="154">
                <a:moveTo>
                  <a:pt x="156" y="104"/>
                </a:moveTo>
                <a:lnTo>
                  <a:pt x="104" y="0"/>
                </a:lnTo>
                <a:lnTo>
                  <a:pt x="0" y="49"/>
                </a:lnTo>
                <a:lnTo>
                  <a:pt x="52" y="154"/>
                </a:lnTo>
                <a:lnTo>
                  <a:pt x="156" y="104"/>
                </a:lnTo>
                <a:close/>
              </a:path>
            </a:pathLst>
          </a:custGeom>
          <a:solidFill>
            <a:srgbClr val="E5BE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2" name="Freeform 77"/>
          <p:cNvSpPr>
            <a:spLocks/>
          </p:cNvSpPr>
          <p:nvPr/>
        </p:nvSpPr>
        <p:spPr bwMode="auto">
          <a:xfrm>
            <a:off x="8353982" y="3979332"/>
            <a:ext cx="222189" cy="223641"/>
          </a:xfrm>
          <a:custGeom>
            <a:avLst/>
            <a:gdLst>
              <a:gd name="T0" fmla="*/ 153 w 153"/>
              <a:gd name="T1" fmla="*/ 104 h 154"/>
              <a:gd name="T2" fmla="*/ 104 w 153"/>
              <a:gd name="T3" fmla="*/ 0 h 154"/>
              <a:gd name="T4" fmla="*/ 0 w 153"/>
              <a:gd name="T5" fmla="*/ 52 h 154"/>
              <a:gd name="T6" fmla="*/ 49 w 153"/>
              <a:gd name="T7" fmla="*/ 154 h 154"/>
              <a:gd name="T8" fmla="*/ 153 w 153"/>
              <a:gd name="T9" fmla="*/ 10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" h="154">
                <a:moveTo>
                  <a:pt x="153" y="104"/>
                </a:moveTo>
                <a:lnTo>
                  <a:pt x="104" y="0"/>
                </a:lnTo>
                <a:lnTo>
                  <a:pt x="0" y="52"/>
                </a:lnTo>
                <a:lnTo>
                  <a:pt x="49" y="154"/>
                </a:lnTo>
                <a:lnTo>
                  <a:pt x="153" y="104"/>
                </a:lnTo>
                <a:close/>
              </a:path>
            </a:pathLst>
          </a:custGeom>
          <a:solidFill>
            <a:srgbClr val="F2CA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" name="Freeform 78"/>
          <p:cNvSpPr>
            <a:spLocks/>
          </p:cNvSpPr>
          <p:nvPr/>
        </p:nvSpPr>
        <p:spPr bwMode="auto">
          <a:xfrm>
            <a:off x="8425141" y="4130363"/>
            <a:ext cx="223642" cy="223641"/>
          </a:xfrm>
          <a:custGeom>
            <a:avLst/>
            <a:gdLst>
              <a:gd name="T0" fmla="*/ 104 w 154"/>
              <a:gd name="T1" fmla="*/ 0 h 154"/>
              <a:gd name="T2" fmla="*/ 0 w 154"/>
              <a:gd name="T3" fmla="*/ 50 h 154"/>
              <a:gd name="T4" fmla="*/ 50 w 154"/>
              <a:gd name="T5" fmla="*/ 154 h 154"/>
              <a:gd name="T6" fmla="*/ 154 w 154"/>
              <a:gd name="T7" fmla="*/ 104 h 154"/>
              <a:gd name="T8" fmla="*/ 104 w 154"/>
              <a:gd name="T9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" h="154">
                <a:moveTo>
                  <a:pt x="104" y="0"/>
                </a:moveTo>
                <a:lnTo>
                  <a:pt x="0" y="50"/>
                </a:lnTo>
                <a:lnTo>
                  <a:pt x="50" y="154"/>
                </a:lnTo>
                <a:lnTo>
                  <a:pt x="154" y="104"/>
                </a:lnTo>
                <a:lnTo>
                  <a:pt x="104" y="0"/>
                </a:lnTo>
                <a:close/>
              </a:path>
            </a:pathLst>
          </a:custGeom>
          <a:solidFill>
            <a:srgbClr val="E5BE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4" name="Freeform 79"/>
          <p:cNvSpPr>
            <a:spLocks/>
          </p:cNvSpPr>
          <p:nvPr/>
        </p:nvSpPr>
        <p:spPr bwMode="auto">
          <a:xfrm>
            <a:off x="8064991" y="4349647"/>
            <a:ext cx="148126" cy="200406"/>
          </a:xfrm>
          <a:custGeom>
            <a:avLst/>
            <a:gdLst>
              <a:gd name="T0" fmla="*/ 0 w 102"/>
              <a:gd name="T1" fmla="*/ 22 h 138"/>
              <a:gd name="T2" fmla="*/ 54 w 102"/>
              <a:gd name="T3" fmla="*/ 138 h 138"/>
              <a:gd name="T4" fmla="*/ 102 w 102"/>
              <a:gd name="T5" fmla="*/ 116 h 138"/>
              <a:gd name="T6" fmla="*/ 47 w 102"/>
              <a:gd name="T7" fmla="*/ 0 h 138"/>
              <a:gd name="T8" fmla="*/ 0 w 102"/>
              <a:gd name="T9" fmla="*/ 22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138">
                <a:moveTo>
                  <a:pt x="0" y="22"/>
                </a:moveTo>
                <a:lnTo>
                  <a:pt x="54" y="138"/>
                </a:lnTo>
                <a:lnTo>
                  <a:pt x="102" y="116"/>
                </a:lnTo>
                <a:lnTo>
                  <a:pt x="47" y="0"/>
                </a:lnTo>
                <a:lnTo>
                  <a:pt x="0" y="22"/>
                </a:lnTo>
                <a:close/>
              </a:path>
            </a:pathLst>
          </a:custGeom>
          <a:solidFill>
            <a:srgbClr val="CEA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" name="Freeform 80"/>
          <p:cNvSpPr>
            <a:spLocks/>
          </p:cNvSpPr>
          <p:nvPr/>
        </p:nvSpPr>
        <p:spPr bwMode="auto">
          <a:xfrm>
            <a:off x="7985119" y="4178286"/>
            <a:ext cx="148126" cy="203310"/>
          </a:xfrm>
          <a:custGeom>
            <a:avLst/>
            <a:gdLst>
              <a:gd name="T0" fmla="*/ 0 w 102"/>
              <a:gd name="T1" fmla="*/ 21 h 140"/>
              <a:gd name="T2" fmla="*/ 55 w 102"/>
              <a:gd name="T3" fmla="*/ 140 h 140"/>
              <a:gd name="T4" fmla="*/ 102 w 102"/>
              <a:gd name="T5" fmla="*/ 118 h 140"/>
              <a:gd name="T6" fmla="*/ 48 w 102"/>
              <a:gd name="T7" fmla="*/ 0 h 140"/>
              <a:gd name="T8" fmla="*/ 0 w 102"/>
              <a:gd name="T9" fmla="*/ 21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140">
                <a:moveTo>
                  <a:pt x="0" y="21"/>
                </a:moveTo>
                <a:lnTo>
                  <a:pt x="55" y="140"/>
                </a:lnTo>
                <a:lnTo>
                  <a:pt x="102" y="118"/>
                </a:lnTo>
                <a:lnTo>
                  <a:pt x="48" y="0"/>
                </a:lnTo>
                <a:lnTo>
                  <a:pt x="0" y="21"/>
                </a:lnTo>
                <a:close/>
              </a:path>
            </a:pathLst>
          </a:custGeom>
          <a:solidFill>
            <a:srgbClr val="BC9C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" name="Rectangle 81"/>
          <p:cNvSpPr>
            <a:spLocks noChangeArrowheads="1"/>
          </p:cNvSpPr>
          <p:nvPr/>
        </p:nvSpPr>
        <p:spPr bwMode="auto">
          <a:xfrm>
            <a:off x="8163742" y="3768760"/>
            <a:ext cx="168457" cy="168457"/>
          </a:xfrm>
          <a:prstGeom prst="rect">
            <a:avLst/>
          </a:prstGeom>
          <a:solidFill>
            <a:srgbClr val="CEA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7" name="Freeform 82"/>
          <p:cNvSpPr>
            <a:spLocks/>
          </p:cNvSpPr>
          <p:nvPr/>
        </p:nvSpPr>
        <p:spPr bwMode="auto">
          <a:xfrm>
            <a:off x="8163742" y="3600303"/>
            <a:ext cx="168457" cy="168457"/>
          </a:xfrm>
          <a:custGeom>
            <a:avLst/>
            <a:gdLst>
              <a:gd name="T0" fmla="*/ 114 w 116"/>
              <a:gd name="T1" fmla="*/ 0 h 116"/>
              <a:gd name="T2" fmla="*/ 116 w 116"/>
              <a:gd name="T3" fmla="*/ 116 h 116"/>
              <a:gd name="T4" fmla="*/ 0 w 116"/>
              <a:gd name="T5" fmla="*/ 116 h 116"/>
              <a:gd name="T6" fmla="*/ 0 w 116"/>
              <a:gd name="T7" fmla="*/ 3 h 116"/>
              <a:gd name="T8" fmla="*/ 114 w 116"/>
              <a:gd name="T9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" h="116">
                <a:moveTo>
                  <a:pt x="114" y="0"/>
                </a:moveTo>
                <a:lnTo>
                  <a:pt x="116" y="116"/>
                </a:lnTo>
                <a:lnTo>
                  <a:pt x="0" y="116"/>
                </a:lnTo>
                <a:lnTo>
                  <a:pt x="0" y="3"/>
                </a:lnTo>
                <a:lnTo>
                  <a:pt x="114" y="0"/>
                </a:lnTo>
                <a:close/>
              </a:path>
            </a:pathLst>
          </a:custGeom>
          <a:solidFill>
            <a:srgbClr val="BC9C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8" name="Freeform 83"/>
          <p:cNvSpPr>
            <a:spLocks/>
          </p:cNvSpPr>
          <p:nvPr/>
        </p:nvSpPr>
        <p:spPr bwMode="auto">
          <a:xfrm>
            <a:off x="7995284" y="3768760"/>
            <a:ext cx="168457" cy="168457"/>
          </a:xfrm>
          <a:custGeom>
            <a:avLst/>
            <a:gdLst>
              <a:gd name="T0" fmla="*/ 116 w 116"/>
              <a:gd name="T1" fmla="*/ 0 h 116"/>
              <a:gd name="T2" fmla="*/ 116 w 116"/>
              <a:gd name="T3" fmla="*/ 116 h 116"/>
              <a:gd name="T4" fmla="*/ 0 w 116"/>
              <a:gd name="T5" fmla="*/ 116 h 116"/>
              <a:gd name="T6" fmla="*/ 0 w 116"/>
              <a:gd name="T7" fmla="*/ 3 h 116"/>
              <a:gd name="T8" fmla="*/ 116 w 116"/>
              <a:gd name="T9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" h="116">
                <a:moveTo>
                  <a:pt x="116" y="0"/>
                </a:moveTo>
                <a:lnTo>
                  <a:pt x="116" y="116"/>
                </a:lnTo>
                <a:lnTo>
                  <a:pt x="0" y="116"/>
                </a:lnTo>
                <a:lnTo>
                  <a:pt x="0" y="3"/>
                </a:lnTo>
                <a:lnTo>
                  <a:pt x="116" y="0"/>
                </a:lnTo>
                <a:close/>
              </a:path>
            </a:pathLst>
          </a:custGeom>
          <a:solidFill>
            <a:srgbClr val="F2CA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9" name="Freeform 84"/>
          <p:cNvSpPr>
            <a:spLocks/>
          </p:cNvSpPr>
          <p:nvPr/>
        </p:nvSpPr>
        <p:spPr bwMode="auto">
          <a:xfrm>
            <a:off x="7995284" y="3604660"/>
            <a:ext cx="168457" cy="168457"/>
          </a:xfrm>
          <a:custGeom>
            <a:avLst/>
            <a:gdLst>
              <a:gd name="T0" fmla="*/ 116 w 116"/>
              <a:gd name="T1" fmla="*/ 0 h 116"/>
              <a:gd name="T2" fmla="*/ 116 w 116"/>
              <a:gd name="T3" fmla="*/ 113 h 116"/>
              <a:gd name="T4" fmla="*/ 0 w 116"/>
              <a:gd name="T5" fmla="*/ 116 h 116"/>
              <a:gd name="T6" fmla="*/ 0 w 116"/>
              <a:gd name="T7" fmla="*/ 0 h 116"/>
              <a:gd name="T8" fmla="*/ 116 w 116"/>
              <a:gd name="T9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" h="116">
                <a:moveTo>
                  <a:pt x="116" y="0"/>
                </a:moveTo>
                <a:lnTo>
                  <a:pt x="116" y="113"/>
                </a:lnTo>
                <a:lnTo>
                  <a:pt x="0" y="116"/>
                </a:lnTo>
                <a:lnTo>
                  <a:pt x="0" y="0"/>
                </a:lnTo>
                <a:lnTo>
                  <a:pt x="116" y="0"/>
                </a:lnTo>
                <a:close/>
              </a:path>
            </a:pathLst>
          </a:custGeom>
          <a:solidFill>
            <a:srgbClr val="E5BE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0" name="Freeform 85"/>
          <p:cNvSpPr>
            <a:spLocks/>
          </p:cNvSpPr>
          <p:nvPr/>
        </p:nvSpPr>
        <p:spPr bwMode="auto">
          <a:xfrm>
            <a:off x="8332199" y="3768760"/>
            <a:ext cx="168457" cy="168457"/>
          </a:xfrm>
          <a:custGeom>
            <a:avLst/>
            <a:gdLst>
              <a:gd name="T0" fmla="*/ 114 w 116"/>
              <a:gd name="T1" fmla="*/ 0 h 116"/>
              <a:gd name="T2" fmla="*/ 116 w 116"/>
              <a:gd name="T3" fmla="*/ 116 h 116"/>
              <a:gd name="T4" fmla="*/ 0 w 116"/>
              <a:gd name="T5" fmla="*/ 116 h 116"/>
              <a:gd name="T6" fmla="*/ 0 w 116"/>
              <a:gd name="T7" fmla="*/ 0 h 116"/>
              <a:gd name="T8" fmla="*/ 114 w 116"/>
              <a:gd name="T9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" h="116">
                <a:moveTo>
                  <a:pt x="114" y="0"/>
                </a:moveTo>
                <a:lnTo>
                  <a:pt x="116" y="116"/>
                </a:lnTo>
                <a:lnTo>
                  <a:pt x="0" y="116"/>
                </a:lnTo>
                <a:lnTo>
                  <a:pt x="0" y="0"/>
                </a:lnTo>
                <a:lnTo>
                  <a:pt x="114" y="0"/>
                </a:lnTo>
                <a:close/>
              </a:path>
            </a:pathLst>
          </a:custGeom>
          <a:solidFill>
            <a:srgbClr val="F2CA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1" name="Freeform 86"/>
          <p:cNvSpPr>
            <a:spLocks/>
          </p:cNvSpPr>
          <p:nvPr/>
        </p:nvSpPr>
        <p:spPr bwMode="auto">
          <a:xfrm>
            <a:off x="8329294" y="3600303"/>
            <a:ext cx="168457" cy="168457"/>
          </a:xfrm>
          <a:custGeom>
            <a:avLst/>
            <a:gdLst>
              <a:gd name="T0" fmla="*/ 116 w 116"/>
              <a:gd name="T1" fmla="*/ 116 h 116"/>
              <a:gd name="T2" fmla="*/ 2 w 116"/>
              <a:gd name="T3" fmla="*/ 116 h 116"/>
              <a:gd name="T4" fmla="*/ 0 w 116"/>
              <a:gd name="T5" fmla="*/ 0 h 116"/>
              <a:gd name="T6" fmla="*/ 116 w 116"/>
              <a:gd name="T7" fmla="*/ 3 h 116"/>
              <a:gd name="T8" fmla="*/ 116 w 116"/>
              <a:gd name="T9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" h="116">
                <a:moveTo>
                  <a:pt x="116" y="116"/>
                </a:moveTo>
                <a:lnTo>
                  <a:pt x="2" y="116"/>
                </a:lnTo>
                <a:lnTo>
                  <a:pt x="0" y="0"/>
                </a:lnTo>
                <a:lnTo>
                  <a:pt x="116" y="3"/>
                </a:lnTo>
                <a:lnTo>
                  <a:pt x="116" y="116"/>
                </a:lnTo>
                <a:close/>
              </a:path>
            </a:pathLst>
          </a:custGeom>
          <a:solidFill>
            <a:srgbClr val="E5BE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2" name="Freeform 87"/>
          <p:cNvSpPr>
            <a:spLocks/>
          </p:cNvSpPr>
          <p:nvPr/>
        </p:nvSpPr>
        <p:spPr bwMode="auto">
          <a:xfrm>
            <a:off x="7927030" y="3584329"/>
            <a:ext cx="79872" cy="188788"/>
          </a:xfrm>
          <a:custGeom>
            <a:avLst/>
            <a:gdLst>
              <a:gd name="T0" fmla="*/ 2 w 55"/>
              <a:gd name="T1" fmla="*/ 130 h 130"/>
              <a:gd name="T2" fmla="*/ 0 w 55"/>
              <a:gd name="T3" fmla="*/ 0 h 130"/>
              <a:gd name="T4" fmla="*/ 50 w 55"/>
              <a:gd name="T5" fmla="*/ 0 h 130"/>
              <a:gd name="T6" fmla="*/ 55 w 55"/>
              <a:gd name="T7" fmla="*/ 127 h 130"/>
              <a:gd name="T8" fmla="*/ 2 w 55"/>
              <a:gd name="T9" fmla="*/ 13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130">
                <a:moveTo>
                  <a:pt x="2" y="130"/>
                </a:moveTo>
                <a:lnTo>
                  <a:pt x="0" y="0"/>
                </a:lnTo>
                <a:lnTo>
                  <a:pt x="50" y="0"/>
                </a:lnTo>
                <a:lnTo>
                  <a:pt x="55" y="127"/>
                </a:lnTo>
                <a:lnTo>
                  <a:pt x="2" y="130"/>
                </a:lnTo>
                <a:close/>
              </a:path>
            </a:pathLst>
          </a:custGeom>
          <a:solidFill>
            <a:srgbClr val="CEA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3" name="Freeform 88"/>
          <p:cNvSpPr>
            <a:spLocks/>
          </p:cNvSpPr>
          <p:nvPr/>
        </p:nvSpPr>
        <p:spPr bwMode="auto">
          <a:xfrm>
            <a:off x="7929935" y="3768760"/>
            <a:ext cx="79872" cy="190240"/>
          </a:xfrm>
          <a:custGeom>
            <a:avLst/>
            <a:gdLst>
              <a:gd name="T0" fmla="*/ 3 w 55"/>
              <a:gd name="T1" fmla="*/ 131 h 131"/>
              <a:gd name="T2" fmla="*/ 0 w 55"/>
              <a:gd name="T3" fmla="*/ 3 h 131"/>
              <a:gd name="T4" fmla="*/ 53 w 55"/>
              <a:gd name="T5" fmla="*/ 0 h 131"/>
              <a:gd name="T6" fmla="*/ 55 w 55"/>
              <a:gd name="T7" fmla="*/ 128 h 131"/>
              <a:gd name="T8" fmla="*/ 3 w 55"/>
              <a:gd name="T9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131">
                <a:moveTo>
                  <a:pt x="3" y="131"/>
                </a:moveTo>
                <a:lnTo>
                  <a:pt x="0" y="3"/>
                </a:lnTo>
                <a:lnTo>
                  <a:pt x="53" y="0"/>
                </a:lnTo>
                <a:lnTo>
                  <a:pt x="55" y="128"/>
                </a:lnTo>
                <a:lnTo>
                  <a:pt x="3" y="131"/>
                </a:lnTo>
                <a:close/>
              </a:path>
            </a:pathLst>
          </a:custGeom>
          <a:solidFill>
            <a:srgbClr val="BC9C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4" name="Freeform 89"/>
          <p:cNvSpPr>
            <a:spLocks/>
          </p:cNvSpPr>
          <p:nvPr/>
        </p:nvSpPr>
        <p:spPr bwMode="auto">
          <a:xfrm>
            <a:off x="8580528" y="3147211"/>
            <a:ext cx="570722" cy="148126"/>
          </a:xfrm>
          <a:custGeom>
            <a:avLst/>
            <a:gdLst>
              <a:gd name="T0" fmla="*/ 166 w 166"/>
              <a:gd name="T1" fmla="*/ 21 h 43"/>
              <a:gd name="T2" fmla="*/ 143 w 166"/>
              <a:gd name="T3" fmla="*/ 0 h 43"/>
              <a:gd name="T4" fmla="*/ 23 w 166"/>
              <a:gd name="T5" fmla="*/ 0 h 43"/>
              <a:gd name="T6" fmla="*/ 0 w 166"/>
              <a:gd name="T7" fmla="*/ 21 h 43"/>
              <a:gd name="T8" fmla="*/ 23 w 166"/>
              <a:gd name="T9" fmla="*/ 43 h 43"/>
              <a:gd name="T10" fmla="*/ 143 w 166"/>
              <a:gd name="T11" fmla="*/ 43 h 43"/>
              <a:gd name="T12" fmla="*/ 166 w 166"/>
              <a:gd name="T13" fmla="*/ 2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" h="43">
                <a:moveTo>
                  <a:pt x="166" y="21"/>
                </a:moveTo>
                <a:cubicBezTo>
                  <a:pt x="166" y="10"/>
                  <a:pt x="156" y="0"/>
                  <a:pt x="14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1"/>
                </a:cubicBezTo>
                <a:cubicBezTo>
                  <a:pt x="0" y="33"/>
                  <a:pt x="10" y="43"/>
                  <a:pt x="23" y="43"/>
                </a:cubicBezTo>
                <a:cubicBezTo>
                  <a:pt x="143" y="43"/>
                  <a:pt x="143" y="43"/>
                  <a:pt x="143" y="43"/>
                </a:cubicBezTo>
                <a:cubicBezTo>
                  <a:pt x="156" y="43"/>
                  <a:pt x="166" y="33"/>
                  <a:pt x="166" y="21"/>
                </a:cubicBezTo>
                <a:close/>
              </a:path>
            </a:pathLst>
          </a:custGeom>
          <a:solidFill>
            <a:srgbClr val="F2CA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5" name="Rectangle 90"/>
          <p:cNvSpPr>
            <a:spLocks noChangeArrowheads="1"/>
          </p:cNvSpPr>
          <p:nvPr/>
        </p:nvSpPr>
        <p:spPr bwMode="auto">
          <a:xfrm>
            <a:off x="9078639" y="5865762"/>
            <a:ext cx="171362" cy="238164"/>
          </a:xfrm>
          <a:prstGeom prst="rect">
            <a:avLst/>
          </a:prstGeom>
          <a:solidFill>
            <a:srgbClr val="2349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6" name="Rectangle 91"/>
          <p:cNvSpPr>
            <a:spLocks noChangeArrowheads="1"/>
          </p:cNvSpPr>
          <p:nvPr/>
        </p:nvSpPr>
        <p:spPr bwMode="auto">
          <a:xfrm>
            <a:off x="8483230" y="5855597"/>
            <a:ext cx="172814" cy="236711"/>
          </a:xfrm>
          <a:prstGeom prst="rect">
            <a:avLst/>
          </a:prstGeom>
          <a:solidFill>
            <a:srgbClr val="2349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7" name="Freeform 92">
            <a:hlinkClick r:id="rId2"/>
          </p:cNvPr>
          <p:cNvSpPr>
            <a:spLocks/>
          </p:cNvSpPr>
          <p:nvPr/>
        </p:nvSpPr>
        <p:spPr bwMode="auto">
          <a:xfrm>
            <a:off x="8401905" y="4532627"/>
            <a:ext cx="923610" cy="882948"/>
          </a:xfrm>
          <a:custGeom>
            <a:avLst/>
            <a:gdLst>
              <a:gd name="T0" fmla="*/ 636 w 636"/>
              <a:gd name="T1" fmla="*/ 0 h 608"/>
              <a:gd name="T2" fmla="*/ 0 w 636"/>
              <a:gd name="T3" fmla="*/ 0 h 608"/>
              <a:gd name="T4" fmla="*/ 2 w 636"/>
              <a:gd name="T5" fmla="*/ 608 h 608"/>
              <a:gd name="T6" fmla="*/ 165 w 636"/>
              <a:gd name="T7" fmla="*/ 608 h 608"/>
              <a:gd name="T8" fmla="*/ 213 w 636"/>
              <a:gd name="T9" fmla="*/ 237 h 608"/>
              <a:gd name="T10" fmla="*/ 414 w 636"/>
              <a:gd name="T11" fmla="*/ 239 h 608"/>
              <a:gd name="T12" fmla="*/ 473 w 636"/>
              <a:gd name="T13" fmla="*/ 608 h 608"/>
              <a:gd name="T14" fmla="*/ 636 w 636"/>
              <a:gd name="T15" fmla="*/ 608 h 608"/>
              <a:gd name="T16" fmla="*/ 636 w 636"/>
              <a:gd name="T17" fmla="*/ 0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6" h="608">
                <a:moveTo>
                  <a:pt x="636" y="0"/>
                </a:moveTo>
                <a:lnTo>
                  <a:pt x="0" y="0"/>
                </a:lnTo>
                <a:lnTo>
                  <a:pt x="2" y="608"/>
                </a:lnTo>
                <a:lnTo>
                  <a:pt x="165" y="608"/>
                </a:lnTo>
                <a:lnTo>
                  <a:pt x="213" y="237"/>
                </a:lnTo>
                <a:lnTo>
                  <a:pt x="414" y="239"/>
                </a:lnTo>
                <a:lnTo>
                  <a:pt x="473" y="608"/>
                </a:lnTo>
                <a:lnTo>
                  <a:pt x="636" y="608"/>
                </a:lnTo>
                <a:lnTo>
                  <a:pt x="636" y="0"/>
                </a:lnTo>
                <a:close/>
              </a:path>
            </a:pathLst>
          </a:custGeom>
          <a:solidFill>
            <a:srgbClr val="5936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8" name="Freeform 93"/>
          <p:cNvSpPr>
            <a:spLocks/>
          </p:cNvSpPr>
          <p:nvPr/>
        </p:nvSpPr>
        <p:spPr bwMode="auto">
          <a:xfrm>
            <a:off x="8404810" y="5374913"/>
            <a:ext cx="264304" cy="598314"/>
          </a:xfrm>
          <a:custGeom>
            <a:avLst/>
            <a:gdLst>
              <a:gd name="T0" fmla="*/ 161 w 182"/>
              <a:gd name="T1" fmla="*/ 0 h 412"/>
              <a:gd name="T2" fmla="*/ 0 w 182"/>
              <a:gd name="T3" fmla="*/ 26 h 412"/>
              <a:gd name="T4" fmla="*/ 31 w 182"/>
              <a:gd name="T5" fmla="*/ 412 h 412"/>
              <a:gd name="T6" fmla="*/ 182 w 182"/>
              <a:gd name="T7" fmla="*/ 412 h 412"/>
              <a:gd name="T8" fmla="*/ 161 w 182"/>
              <a:gd name="T9" fmla="*/ 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" h="412">
                <a:moveTo>
                  <a:pt x="161" y="0"/>
                </a:moveTo>
                <a:lnTo>
                  <a:pt x="0" y="26"/>
                </a:lnTo>
                <a:lnTo>
                  <a:pt x="31" y="412"/>
                </a:lnTo>
                <a:lnTo>
                  <a:pt x="182" y="412"/>
                </a:lnTo>
                <a:lnTo>
                  <a:pt x="161" y="0"/>
                </a:lnTo>
                <a:close/>
              </a:path>
            </a:pathLst>
          </a:custGeom>
          <a:solidFill>
            <a:srgbClr val="5936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9" name="Freeform 94"/>
          <p:cNvSpPr>
            <a:spLocks/>
          </p:cNvSpPr>
          <p:nvPr/>
        </p:nvSpPr>
        <p:spPr bwMode="auto">
          <a:xfrm>
            <a:off x="9061212" y="5374913"/>
            <a:ext cx="264304" cy="598314"/>
          </a:xfrm>
          <a:custGeom>
            <a:avLst/>
            <a:gdLst>
              <a:gd name="T0" fmla="*/ 21 w 182"/>
              <a:gd name="T1" fmla="*/ 0 h 412"/>
              <a:gd name="T2" fmla="*/ 182 w 182"/>
              <a:gd name="T3" fmla="*/ 26 h 412"/>
              <a:gd name="T4" fmla="*/ 147 w 182"/>
              <a:gd name="T5" fmla="*/ 409 h 412"/>
              <a:gd name="T6" fmla="*/ 0 w 182"/>
              <a:gd name="T7" fmla="*/ 412 h 412"/>
              <a:gd name="T8" fmla="*/ 21 w 182"/>
              <a:gd name="T9" fmla="*/ 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" h="412">
                <a:moveTo>
                  <a:pt x="21" y="0"/>
                </a:moveTo>
                <a:lnTo>
                  <a:pt x="182" y="26"/>
                </a:lnTo>
                <a:lnTo>
                  <a:pt x="147" y="409"/>
                </a:lnTo>
                <a:lnTo>
                  <a:pt x="0" y="412"/>
                </a:lnTo>
                <a:lnTo>
                  <a:pt x="21" y="0"/>
                </a:lnTo>
                <a:close/>
              </a:path>
            </a:pathLst>
          </a:custGeom>
          <a:solidFill>
            <a:srgbClr val="5936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0" name="Rectangle 95"/>
          <p:cNvSpPr>
            <a:spLocks noChangeArrowheads="1"/>
          </p:cNvSpPr>
          <p:nvPr/>
        </p:nvSpPr>
        <p:spPr bwMode="auto">
          <a:xfrm>
            <a:off x="8401905" y="4625569"/>
            <a:ext cx="923610" cy="103107"/>
          </a:xfrm>
          <a:prstGeom prst="rect">
            <a:avLst/>
          </a:prstGeom>
          <a:solidFill>
            <a:srgbClr val="CFB4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1" name="Oval 96"/>
          <p:cNvSpPr>
            <a:spLocks noChangeArrowheads="1"/>
          </p:cNvSpPr>
          <p:nvPr/>
        </p:nvSpPr>
        <p:spPr bwMode="auto">
          <a:xfrm>
            <a:off x="8786743" y="4597977"/>
            <a:ext cx="153935" cy="153935"/>
          </a:xfrm>
          <a:prstGeom prst="ellipse">
            <a:avLst/>
          </a:prstGeom>
          <a:solidFill>
            <a:srgbClr val="5655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2" name="Oval 97"/>
          <p:cNvSpPr>
            <a:spLocks noChangeArrowheads="1"/>
          </p:cNvSpPr>
          <p:nvPr/>
        </p:nvSpPr>
        <p:spPr bwMode="auto">
          <a:xfrm>
            <a:off x="8814335" y="4628473"/>
            <a:ext cx="95846" cy="95846"/>
          </a:xfrm>
          <a:prstGeom prst="ellipse">
            <a:avLst/>
          </a:prstGeom>
          <a:solidFill>
            <a:srgbClr val="CFB4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3" name="Oval 98"/>
          <p:cNvSpPr>
            <a:spLocks noChangeArrowheads="1"/>
          </p:cNvSpPr>
          <p:nvPr/>
        </p:nvSpPr>
        <p:spPr bwMode="auto">
          <a:xfrm>
            <a:off x="8669113" y="4666231"/>
            <a:ext cx="21783" cy="20331"/>
          </a:xfrm>
          <a:prstGeom prst="ellipse">
            <a:avLst/>
          </a:prstGeom>
          <a:solidFill>
            <a:srgbClr val="5936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4" name="Oval 99"/>
          <p:cNvSpPr>
            <a:spLocks noChangeArrowheads="1"/>
          </p:cNvSpPr>
          <p:nvPr/>
        </p:nvSpPr>
        <p:spPr bwMode="auto">
          <a:xfrm>
            <a:off x="8734463" y="4666231"/>
            <a:ext cx="20331" cy="20331"/>
          </a:xfrm>
          <a:prstGeom prst="ellipse">
            <a:avLst/>
          </a:prstGeom>
          <a:solidFill>
            <a:srgbClr val="5936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5" name="Rectangle 100"/>
          <p:cNvSpPr>
            <a:spLocks noChangeArrowheads="1"/>
          </p:cNvSpPr>
          <p:nvPr/>
        </p:nvSpPr>
        <p:spPr bwMode="auto">
          <a:xfrm>
            <a:off x="8391740" y="4198617"/>
            <a:ext cx="191693" cy="193145"/>
          </a:xfrm>
          <a:prstGeom prst="rect">
            <a:avLst/>
          </a:prstGeom>
          <a:solidFill>
            <a:srgbClr val="E5BE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6" name="Rectangle 101"/>
          <p:cNvSpPr>
            <a:spLocks noChangeArrowheads="1"/>
          </p:cNvSpPr>
          <p:nvPr/>
        </p:nvSpPr>
        <p:spPr bwMode="auto">
          <a:xfrm>
            <a:off x="8580528" y="4198617"/>
            <a:ext cx="191693" cy="193145"/>
          </a:xfrm>
          <a:prstGeom prst="rect">
            <a:avLst/>
          </a:prstGeom>
          <a:solidFill>
            <a:srgbClr val="F2CA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7" name="Rectangle 102"/>
          <p:cNvSpPr>
            <a:spLocks noChangeArrowheads="1"/>
          </p:cNvSpPr>
          <p:nvPr/>
        </p:nvSpPr>
        <p:spPr bwMode="auto">
          <a:xfrm>
            <a:off x="8391740" y="3622086"/>
            <a:ext cx="191693" cy="191693"/>
          </a:xfrm>
          <a:prstGeom prst="rect">
            <a:avLst/>
          </a:prstGeom>
          <a:solidFill>
            <a:srgbClr val="BC9C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8" name="Rectangle 103"/>
          <p:cNvSpPr>
            <a:spLocks noChangeArrowheads="1"/>
          </p:cNvSpPr>
          <p:nvPr/>
        </p:nvSpPr>
        <p:spPr bwMode="auto">
          <a:xfrm>
            <a:off x="8580528" y="3622086"/>
            <a:ext cx="191693" cy="191693"/>
          </a:xfrm>
          <a:prstGeom prst="rect">
            <a:avLst/>
          </a:prstGeom>
          <a:solidFill>
            <a:srgbClr val="CEA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9" name="Rectangle 104"/>
          <p:cNvSpPr>
            <a:spLocks noChangeArrowheads="1"/>
          </p:cNvSpPr>
          <p:nvPr/>
        </p:nvSpPr>
        <p:spPr bwMode="auto">
          <a:xfrm>
            <a:off x="8391740" y="3813779"/>
            <a:ext cx="191693" cy="193145"/>
          </a:xfrm>
          <a:prstGeom prst="rect">
            <a:avLst/>
          </a:prstGeom>
          <a:solidFill>
            <a:srgbClr val="E5BE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0" name="Rectangle 105"/>
          <p:cNvSpPr>
            <a:spLocks noChangeArrowheads="1"/>
          </p:cNvSpPr>
          <p:nvPr/>
        </p:nvSpPr>
        <p:spPr bwMode="auto">
          <a:xfrm>
            <a:off x="8580528" y="3813779"/>
            <a:ext cx="191693" cy="193145"/>
          </a:xfrm>
          <a:prstGeom prst="rect">
            <a:avLst/>
          </a:prstGeom>
          <a:solidFill>
            <a:srgbClr val="F2CA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1" name="Freeform 106"/>
          <p:cNvSpPr>
            <a:spLocks/>
          </p:cNvSpPr>
          <p:nvPr/>
        </p:nvSpPr>
        <p:spPr bwMode="auto">
          <a:xfrm>
            <a:off x="8391740" y="3237249"/>
            <a:ext cx="191693" cy="191693"/>
          </a:xfrm>
          <a:custGeom>
            <a:avLst/>
            <a:gdLst>
              <a:gd name="T0" fmla="*/ 132 w 132"/>
              <a:gd name="T1" fmla="*/ 0 h 132"/>
              <a:gd name="T2" fmla="*/ 0 w 132"/>
              <a:gd name="T3" fmla="*/ 132 h 132"/>
              <a:gd name="T4" fmla="*/ 132 w 132"/>
              <a:gd name="T5" fmla="*/ 132 h 132"/>
              <a:gd name="T6" fmla="*/ 132 w 132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" h="132">
                <a:moveTo>
                  <a:pt x="132" y="0"/>
                </a:moveTo>
                <a:lnTo>
                  <a:pt x="0" y="132"/>
                </a:lnTo>
                <a:lnTo>
                  <a:pt x="132" y="132"/>
                </a:lnTo>
                <a:lnTo>
                  <a:pt x="132" y="0"/>
                </a:lnTo>
                <a:close/>
              </a:path>
            </a:pathLst>
          </a:custGeom>
          <a:solidFill>
            <a:srgbClr val="BC9C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2" name="Rectangle 107"/>
          <p:cNvSpPr>
            <a:spLocks noChangeArrowheads="1"/>
          </p:cNvSpPr>
          <p:nvPr/>
        </p:nvSpPr>
        <p:spPr bwMode="auto">
          <a:xfrm>
            <a:off x="8580528" y="3237249"/>
            <a:ext cx="191693" cy="191693"/>
          </a:xfrm>
          <a:prstGeom prst="rect">
            <a:avLst/>
          </a:prstGeom>
          <a:solidFill>
            <a:srgbClr val="CEA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3" name="Rectangle 108"/>
          <p:cNvSpPr>
            <a:spLocks noChangeArrowheads="1"/>
          </p:cNvSpPr>
          <p:nvPr/>
        </p:nvSpPr>
        <p:spPr bwMode="auto">
          <a:xfrm>
            <a:off x="8391740" y="3428941"/>
            <a:ext cx="191693" cy="193145"/>
          </a:xfrm>
          <a:prstGeom prst="rect">
            <a:avLst/>
          </a:prstGeom>
          <a:solidFill>
            <a:srgbClr val="E5BE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4" name="Rectangle 109"/>
          <p:cNvSpPr>
            <a:spLocks noChangeArrowheads="1"/>
          </p:cNvSpPr>
          <p:nvPr/>
        </p:nvSpPr>
        <p:spPr bwMode="auto">
          <a:xfrm>
            <a:off x="8580528" y="3428941"/>
            <a:ext cx="191693" cy="193145"/>
          </a:xfrm>
          <a:prstGeom prst="rect">
            <a:avLst/>
          </a:prstGeom>
          <a:solidFill>
            <a:srgbClr val="F2CA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5" name="Rectangle 110"/>
          <p:cNvSpPr>
            <a:spLocks noChangeArrowheads="1"/>
          </p:cNvSpPr>
          <p:nvPr/>
        </p:nvSpPr>
        <p:spPr bwMode="auto">
          <a:xfrm>
            <a:off x="8958105" y="4198617"/>
            <a:ext cx="193145" cy="193145"/>
          </a:xfrm>
          <a:prstGeom prst="rect">
            <a:avLst/>
          </a:prstGeom>
          <a:solidFill>
            <a:srgbClr val="F2CA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6" name="Rectangle 111"/>
          <p:cNvSpPr>
            <a:spLocks noChangeArrowheads="1"/>
          </p:cNvSpPr>
          <p:nvPr/>
        </p:nvSpPr>
        <p:spPr bwMode="auto">
          <a:xfrm>
            <a:off x="9151250" y="4198617"/>
            <a:ext cx="191693" cy="193145"/>
          </a:xfrm>
          <a:prstGeom prst="rect">
            <a:avLst/>
          </a:prstGeom>
          <a:solidFill>
            <a:srgbClr val="E5BE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7" name="Rectangle 112"/>
          <p:cNvSpPr>
            <a:spLocks noChangeArrowheads="1"/>
          </p:cNvSpPr>
          <p:nvPr/>
        </p:nvSpPr>
        <p:spPr bwMode="auto">
          <a:xfrm>
            <a:off x="8958105" y="3622086"/>
            <a:ext cx="193145" cy="191693"/>
          </a:xfrm>
          <a:prstGeom prst="rect">
            <a:avLst/>
          </a:prstGeom>
          <a:solidFill>
            <a:srgbClr val="CEA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8" name="Rectangle 113"/>
          <p:cNvSpPr>
            <a:spLocks noChangeArrowheads="1"/>
          </p:cNvSpPr>
          <p:nvPr/>
        </p:nvSpPr>
        <p:spPr bwMode="auto">
          <a:xfrm>
            <a:off x="9151250" y="3622086"/>
            <a:ext cx="191693" cy="191693"/>
          </a:xfrm>
          <a:prstGeom prst="rect">
            <a:avLst/>
          </a:prstGeom>
          <a:solidFill>
            <a:srgbClr val="BC9C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9" name="Rectangle 114"/>
          <p:cNvSpPr>
            <a:spLocks noChangeArrowheads="1"/>
          </p:cNvSpPr>
          <p:nvPr/>
        </p:nvSpPr>
        <p:spPr bwMode="auto">
          <a:xfrm>
            <a:off x="8958105" y="3813779"/>
            <a:ext cx="193145" cy="193145"/>
          </a:xfrm>
          <a:prstGeom prst="rect">
            <a:avLst/>
          </a:prstGeom>
          <a:solidFill>
            <a:srgbClr val="F2CA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0" name="Rectangle 115"/>
          <p:cNvSpPr>
            <a:spLocks noChangeArrowheads="1"/>
          </p:cNvSpPr>
          <p:nvPr/>
        </p:nvSpPr>
        <p:spPr bwMode="auto">
          <a:xfrm>
            <a:off x="9151250" y="3813779"/>
            <a:ext cx="191693" cy="193145"/>
          </a:xfrm>
          <a:prstGeom prst="rect">
            <a:avLst/>
          </a:prstGeom>
          <a:solidFill>
            <a:srgbClr val="E5BE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1" name="Rectangle 116"/>
          <p:cNvSpPr>
            <a:spLocks noChangeArrowheads="1"/>
          </p:cNvSpPr>
          <p:nvPr/>
        </p:nvSpPr>
        <p:spPr bwMode="auto">
          <a:xfrm>
            <a:off x="8958105" y="3237249"/>
            <a:ext cx="193145" cy="191693"/>
          </a:xfrm>
          <a:prstGeom prst="rect">
            <a:avLst/>
          </a:prstGeom>
          <a:solidFill>
            <a:srgbClr val="CEA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2" name="Freeform 117"/>
          <p:cNvSpPr>
            <a:spLocks/>
          </p:cNvSpPr>
          <p:nvPr/>
        </p:nvSpPr>
        <p:spPr bwMode="auto">
          <a:xfrm>
            <a:off x="9151250" y="3237249"/>
            <a:ext cx="191693" cy="191693"/>
          </a:xfrm>
          <a:custGeom>
            <a:avLst/>
            <a:gdLst>
              <a:gd name="T0" fmla="*/ 0 w 132"/>
              <a:gd name="T1" fmla="*/ 0 h 132"/>
              <a:gd name="T2" fmla="*/ 0 w 132"/>
              <a:gd name="T3" fmla="*/ 132 h 132"/>
              <a:gd name="T4" fmla="*/ 132 w 132"/>
              <a:gd name="T5" fmla="*/ 132 h 132"/>
              <a:gd name="T6" fmla="*/ 0 w 132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" h="132">
                <a:moveTo>
                  <a:pt x="0" y="0"/>
                </a:moveTo>
                <a:lnTo>
                  <a:pt x="0" y="132"/>
                </a:lnTo>
                <a:lnTo>
                  <a:pt x="132" y="132"/>
                </a:lnTo>
                <a:lnTo>
                  <a:pt x="0" y="0"/>
                </a:lnTo>
                <a:close/>
              </a:path>
            </a:pathLst>
          </a:custGeom>
          <a:solidFill>
            <a:srgbClr val="BC9C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3" name="Rectangle 118"/>
          <p:cNvSpPr>
            <a:spLocks noChangeArrowheads="1"/>
          </p:cNvSpPr>
          <p:nvPr/>
        </p:nvSpPr>
        <p:spPr bwMode="auto">
          <a:xfrm>
            <a:off x="8958105" y="3428941"/>
            <a:ext cx="193145" cy="193145"/>
          </a:xfrm>
          <a:prstGeom prst="rect">
            <a:avLst/>
          </a:prstGeom>
          <a:solidFill>
            <a:srgbClr val="F2CA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4" name="Rectangle 119"/>
          <p:cNvSpPr>
            <a:spLocks noChangeArrowheads="1"/>
          </p:cNvSpPr>
          <p:nvPr/>
        </p:nvSpPr>
        <p:spPr bwMode="auto">
          <a:xfrm>
            <a:off x="9151250" y="3428941"/>
            <a:ext cx="191693" cy="193145"/>
          </a:xfrm>
          <a:prstGeom prst="rect">
            <a:avLst/>
          </a:prstGeom>
          <a:solidFill>
            <a:srgbClr val="E5BE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5" name="Rectangle 120"/>
          <p:cNvSpPr>
            <a:spLocks noChangeArrowheads="1"/>
          </p:cNvSpPr>
          <p:nvPr/>
        </p:nvSpPr>
        <p:spPr bwMode="auto">
          <a:xfrm>
            <a:off x="8769316" y="4198617"/>
            <a:ext cx="191693" cy="193145"/>
          </a:xfrm>
          <a:prstGeom prst="rect">
            <a:avLst/>
          </a:prstGeom>
          <a:solidFill>
            <a:srgbClr val="CEA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6" name="Rectangle 121"/>
          <p:cNvSpPr>
            <a:spLocks noChangeArrowheads="1"/>
          </p:cNvSpPr>
          <p:nvPr/>
        </p:nvSpPr>
        <p:spPr bwMode="auto">
          <a:xfrm>
            <a:off x="8769316" y="3622086"/>
            <a:ext cx="191693" cy="191693"/>
          </a:xfrm>
          <a:prstGeom prst="rect">
            <a:avLst/>
          </a:prstGeom>
          <a:solidFill>
            <a:srgbClr val="5655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7" name="Rectangle 122"/>
          <p:cNvSpPr>
            <a:spLocks noChangeArrowheads="1"/>
          </p:cNvSpPr>
          <p:nvPr/>
        </p:nvSpPr>
        <p:spPr bwMode="auto">
          <a:xfrm>
            <a:off x="8769316" y="3813779"/>
            <a:ext cx="191693" cy="193145"/>
          </a:xfrm>
          <a:prstGeom prst="rect">
            <a:avLst/>
          </a:prstGeom>
          <a:solidFill>
            <a:srgbClr val="CEA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8" name="Rectangle 123"/>
          <p:cNvSpPr>
            <a:spLocks noChangeArrowheads="1"/>
          </p:cNvSpPr>
          <p:nvPr/>
        </p:nvSpPr>
        <p:spPr bwMode="auto">
          <a:xfrm>
            <a:off x="8769316" y="3428941"/>
            <a:ext cx="191693" cy="193145"/>
          </a:xfrm>
          <a:prstGeom prst="rect">
            <a:avLst/>
          </a:prstGeom>
          <a:solidFill>
            <a:srgbClr val="CEA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9" name="Oval 124"/>
          <p:cNvSpPr>
            <a:spLocks noChangeArrowheads="1"/>
          </p:cNvSpPr>
          <p:nvPr/>
        </p:nvSpPr>
        <p:spPr bwMode="auto">
          <a:xfrm>
            <a:off x="8817240" y="3683080"/>
            <a:ext cx="90037" cy="85681"/>
          </a:xfrm>
          <a:prstGeom prst="ellipse">
            <a:avLst/>
          </a:prstGeom>
          <a:solidFill>
            <a:srgbClr val="CFB4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0" name="Rectangle 125"/>
          <p:cNvSpPr>
            <a:spLocks noChangeArrowheads="1"/>
          </p:cNvSpPr>
          <p:nvPr/>
        </p:nvSpPr>
        <p:spPr bwMode="auto">
          <a:xfrm>
            <a:off x="8391740" y="4006924"/>
            <a:ext cx="191693" cy="191693"/>
          </a:xfrm>
          <a:prstGeom prst="rect">
            <a:avLst/>
          </a:prstGeom>
          <a:solidFill>
            <a:srgbClr val="BC9C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1" name="Rectangle 126"/>
          <p:cNvSpPr>
            <a:spLocks noChangeArrowheads="1"/>
          </p:cNvSpPr>
          <p:nvPr/>
        </p:nvSpPr>
        <p:spPr bwMode="auto">
          <a:xfrm>
            <a:off x="8580528" y="4006924"/>
            <a:ext cx="191693" cy="191693"/>
          </a:xfrm>
          <a:prstGeom prst="rect">
            <a:avLst/>
          </a:prstGeom>
          <a:solidFill>
            <a:srgbClr val="CEA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2" name="Rectangle 127"/>
          <p:cNvSpPr>
            <a:spLocks noChangeArrowheads="1"/>
          </p:cNvSpPr>
          <p:nvPr/>
        </p:nvSpPr>
        <p:spPr bwMode="auto">
          <a:xfrm>
            <a:off x="8958105" y="4006924"/>
            <a:ext cx="193145" cy="191693"/>
          </a:xfrm>
          <a:prstGeom prst="rect">
            <a:avLst/>
          </a:prstGeom>
          <a:solidFill>
            <a:srgbClr val="CEA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3" name="Rectangle 128"/>
          <p:cNvSpPr>
            <a:spLocks noChangeArrowheads="1"/>
          </p:cNvSpPr>
          <p:nvPr/>
        </p:nvSpPr>
        <p:spPr bwMode="auto">
          <a:xfrm>
            <a:off x="9151250" y="4006924"/>
            <a:ext cx="191693" cy="191693"/>
          </a:xfrm>
          <a:prstGeom prst="rect">
            <a:avLst/>
          </a:prstGeom>
          <a:solidFill>
            <a:srgbClr val="BC9C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4" name="Rectangle 129"/>
          <p:cNvSpPr>
            <a:spLocks noChangeArrowheads="1"/>
          </p:cNvSpPr>
          <p:nvPr/>
        </p:nvSpPr>
        <p:spPr bwMode="auto">
          <a:xfrm>
            <a:off x="8769316" y="4006924"/>
            <a:ext cx="191693" cy="191693"/>
          </a:xfrm>
          <a:prstGeom prst="rect">
            <a:avLst/>
          </a:prstGeom>
          <a:solidFill>
            <a:srgbClr val="5655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" name="Oval 130"/>
          <p:cNvSpPr>
            <a:spLocks noChangeArrowheads="1"/>
          </p:cNvSpPr>
          <p:nvPr/>
        </p:nvSpPr>
        <p:spPr bwMode="auto">
          <a:xfrm>
            <a:off x="8817240" y="4051943"/>
            <a:ext cx="90037" cy="88585"/>
          </a:xfrm>
          <a:prstGeom prst="ellipse">
            <a:avLst/>
          </a:prstGeom>
          <a:solidFill>
            <a:srgbClr val="CFB4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" name="Rectangle 131"/>
          <p:cNvSpPr>
            <a:spLocks noChangeArrowheads="1"/>
          </p:cNvSpPr>
          <p:nvPr/>
        </p:nvSpPr>
        <p:spPr bwMode="auto">
          <a:xfrm>
            <a:off x="8391740" y="4391762"/>
            <a:ext cx="191693" cy="191693"/>
          </a:xfrm>
          <a:prstGeom prst="rect">
            <a:avLst/>
          </a:prstGeom>
          <a:solidFill>
            <a:srgbClr val="BC9C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" name="Rectangle 132"/>
          <p:cNvSpPr>
            <a:spLocks noChangeArrowheads="1"/>
          </p:cNvSpPr>
          <p:nvPr/>
        </p:nvSpPr>
        <p:spPr bwMode="auto">
          <a:xfrm>
            <a:off x="8580528" y="4391762"/>
            <a:ext cx="191693" cy="191693"/>
          </a:xfrm>
          <a:prstGeom prst="rect">
            <a:avLst/>
          </a:prstGeom>
          <a:solidFill>
            <a:srgbClr val="CEA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8" name="Rectangle 133"/>
          <p:cNvSpPr>
            <a:spLocks noChangeArrowheads="1"/>
          </p:cNvSpPr>
          <p:nvPr/>
        </p:nvSpPr>
        <p:spPr bwMode="auto">
          <a:xfrm>
            <a:off x="8958105" y="4391762"/>
            <a:ext cx="193145" cy="191693"/>
          </a:xfrm>
          <a:prstGeom prst="rect">
            <a:avLst/>
          </a:prstGeom>
          <a:solidFill>
            <a:srgbClr val="CEA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9" name="Rectangle 134"/>
          <p:cNvSpPr>
            <a:spLocks noChangeArrowheads="1"/>
          </p:cNvSpPr>
          <p:nvPr/>
        </p:nvSpPr>
        <p:spPr bwMode="auto">
          <a:xfrm>
            <a:off x="9151250" y="4391762"/>
            <a:ext cx="191693" cy="191693"/>
          </a:xfrm>
          <a:prstGeom prst="rect">
            <a:avLst/>
          </a:prstGeom>
          <a:solidFill>
            <a:srgbClr val="BC9C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0" name="Rectangle 135"/>
          <p:cNvSpPr>
            <a:spLocks noChangeArrowheads="1"/>
          </p:cNvSpPr>
          <p:nvPr/>
        </p:nvSpPr>
        <p:spPr bwMode="auto">
          <a:xfrm>
            <a:off x="8769316" y="4391762"/>
            <a:ext cx="191693" cy="191693"/>
          </a:xfrm>
          <a:prstGeom prst="rect">
            <a:avLst/>
          </a:prstGeom>
          <a:solidFill>
            <a:srgbClr val="5655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1" name="Oval 136"/>
          <p:cNvSpPr>
            <a:spLocks noChangeArrowheads="1"/>
          </p:cNvSpPr>
          <p:nvPr/>
        </p:nvSpPr>
        <p:spPr bwMode="auto">
          <a:xfrm>
            <a:off x="8817240" y="4436780"/>
            <a:ext cx="90037" cy="88585"/>
          </a:xfrm>
          <a:prstGeom prst="ellipse">
            <a:avLst/>
          </a:prstGeom>
          <a:solidFill>
            <a:srgbClr val="CFB4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2" name="Freeform 137"/>
          <p:cNvSpPr>
            <a:spLocks/>
          </p:cNvSpPr>
          <p:nvPr/>
        </p:nvSpPr>
        <p:spPr bwMode="auto">
          <a:xfrm>
            <a:off x="9040881" y="5986297"/>
            <a:ext cx="580887" cy="336914"/>
          </a:xfrm>
          <a:custGeom>
            <a:avLst/>
            <a:gdLst>
              <a:gd name="T0" fmla="*/ 24 w 400"/>
              <a:gd name="T1" fmla="*/ 26 h 232"/>
              <a:gd name="T2" fmla="*/ 147 w 400"/>
              <a:gd name="T3" fmla="*/ 0 h 232"/>
              <a:gd name="T4" fmla="*/ 156 w 400"/>
              <a:gd name="T5" fmla="*/ 47 h 232"/>
              <a:gd name="T6" fmla="*/ 274 w 400"/>
              <a:gd name="T7" fmla="*/ 133 h 232"/>
              <a:gd name="T8" fmla="*/ 357 w 400"/>
              <a:gd name="T9" fmla="*/ 140 h 232"/>
              <a:gd name="T10" fmla="*/ 400 w 400"/>
              <a:gd name="T11" fmla="*/ 194 h 232"/>
              <a:gd name="T12" fmla="*/ 398 w 400"/>
              <a:gd name="T13" fmla="*/ 232 h 232"/>
              <a:gd name="T14" fmla="*/ 0 w 400"/>
              <a:gd name="T15" fmla="*/ 227 h 232"/>
              <a:gd name="T16" fmla="*/ 24 w 400"/>
              <a:gd name="T17" fmla="*/ 2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0" h="232">
                <a:moveTo>
                  <a:pt x="24" y="26"/>
                </a:moveTo>
                <a:lnTo>
                  <a:pt x="147" y="0"/>
                </a:lnTo>
                <a:lnTo>
                  <a:pt x="156" y="47"/>
                </a:lnTo>
                <a:lnTo>
                  <a:pt x="274" y="133"/>
                </a:lnTo>
                <a:lnTo>
                  <a:pt x="357" y="140"/>
                </a:lnTo>
                <a:lnTo>
                  <a:pt x="400" y="194"/>
                </a:lnTo>
                <a:lnTo>
                  <a:pt x="398" y="232"/>
                </a:lnTo>
                <a:lnTo>
                  <a:pt x="0" y="227"/>
                </a:lnTo>
                <a:lnTo>
                  <a:pt x="24" y="26"/>
                </a:lnTo>
                <a:close/>
              </a:path>
            </a:pathLst>
          </a:custGeom>
          <a:solidFill>
            <a:srgbClr val="E5BE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3" name="Freeform 138"/>
          <p:cNvSpPr>
            <a:spLocks/>
          </p:cNvSpPr>
          <p:nvPr/>
        </p:nvSpPr>
        <p:spPr bwMode="auto">
          <a:xfrm>
            <a:off x="9040881" y="6109735"/>
            <a:ext cx="309322" cy="213476"/>
          </a:xfrm>
          <a:custGeom>
            <a:avLst/>
            <a:gdLst>
              <a:gd name="T0" fmla="*/ 213 w 213"/>
              <a:gd name="T1" fmla="*/ 97 h 147"/>
              <a:gd name="T2" fmla="*/ 128 w 213"/>
              <a:gd name="T3" fmla="*/ 0 h 147"/>
              <a:gd name="T4" fmla="*/ 16 w 213"/>
              <a:gd name="T5" fmla="*/ 12 h 147"/>
              <a:gd name="T6" fmla="*/ 0 w 213"/>
              <a:gd name="T7" fmla="*/ 147 h 147"/>
              <a:gd name="T8" fmla="*/ 149 w 213"/>
              <a:gd name="T9" fmla="*/ 145 h 147"/>
              <a:gd name="T10" fmla="*/ 213 w 213"/>
              <a:gd name="T11" fmla="*/ 9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" h="147">
                <a:moveTo>
                  <a:pt x="213" y="97"/>
                </a:moveTo>
                <a:lnTo>
                  <a:pt x="128" y="0"/>
                </a:lnTo>
                <a:lnTo>
                  <a:pt x="16" y="12"/>
                </a:lnTo>
                <a:lnTo>
                  <a:pt x="0" y="147"/>
                </a:lnTo>
                <a:lnTo>
                  <a:pt x="149" y="145"/>
                </a:lnTo>
                <a:lnTo>
                  <a:pt x="213" y="97"/>
                </a:lnTo>
                <a:close/>
              </a:path>
            </a:pathLst>
          </a:custGeom>
          <a:solidFill>
            <a:srgbClr val="BC9C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4" name="Freeform 139"/>
          <p:cNvSpPr>
            <a:spLocks/>
          </p:cNvSpPr>
          <p:nvPr/>
        </p:nvSpPr>
        <p:spPr bwMode="auto">
          <a:xfrm>
            <a:off x="9040881" y="6162015"/>
            <a:ext cx="171362" cy="161196"/>
          </a:xfrm>
          <a:custGeom>
            <a:avLst/>
            <a:gdLst>
              <a:gd name="T0" fmla="*/ 6 w 50"/>
              <a:gd name="T1" fmla="*/ 0 h 47"/>
              <a:gd name="T2" fmla="*/ 0 w 50"/>
              <a:gd name="T3" fmla="*/ 46 h 47"/>
              <a:gd name="T4" fmla="*/ 44 w 50"/>
              <a:gd name="T5" fmla="*/ 47 h 47"/>
              <a:gd name="T6" fmla="*/ 6 w 50"/>
              <a:gd name="T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" h="47">
                <a:moveTo>
                  <a:pt x="6" y="0"/>
                </a:moveTo>
                <a:cubicBezTo>
                  <a:pt x="0" y="46"/>
                  <a:pt x="0" y="46"/>
                  <a:pt x="0" y="46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29"/>
                  <a:pt x="50" y="4"/>
                  <a:pt x="6" y="0"/>
                </a:cubicBezTo>
                <a:close/>
              </a:path>
            </a:pathLst>
          </a:custGeom>
          <a:solidFill>
            <a:srgbClr val="875D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" name="Freeform 140"/>
          <p:cNvSpPr>
            <a:spLocks/>
          </p:cNvSpPr>
          <p:nvPr/>
        </p:nvSpPr>
        <p:spPr bwMode="auto">
          <a:xfrm>
            <a:off x="9037977" y="6292714"/>
            <a:ext cx="586696" cy="58089"/>
          </a:xfrm>
          <a:custGeom>
            <a:avLst/>
            <a:gdLst>
              <a:gd name="T0" fmla="*/ 340 w 404"/>
              <a:gd name="T1" fmla="*/ 16 h 40"/>
              <a:gd name="T2" fmla="*/ 120 w 404"/>
              <a:gd name="T3" fmla="*/ 0 h 40"/>
              <a:gd name="T4" fmla="*/ 120 w 404"/>
              <a:gd name="T5" fmla="*/ 0 h 40"/>
              <a:gd name="T6" fmla="*/ 0 w 404"/>
              <a:gd name="T7" fmla="*/ 0 h 40"/>
              <a:gd name="T8" fmla="*/ 0 w 404"/>
              <a:gd name="T9" fmla="*/ 40 h 40"/>
              <a:gd name="T10" fmla="*/ 120 w 404"/>
              <a:gd name="T11" fmla="*/ 40 h 40"/>
              <a:gd name="T12" fmla="*/ 120 w 404"/>
              <a:gd name="T13" fmla="*/ 28 h 40"/>
              <a:gd name="T14" fmla="*/ 220 w 404"/>
              <a:gd name="T15" fmla="*/ 28 h 40"/>
              <a:gd name="T16" fmla="*/ 220 w 404"/>
              <a:gd name="T17" fmla="*/ 40 h 40"/>
              <a:gd name="T18" fmla="*/ 404 w 404"/>
              <a:gd name="T19" fmla="*/ 40 h 40"/>
              <a:gd name="T20" fmla="*/ 404 w 404"/>
              <a:gd name="T21" fmla="*/ 16 h 40"/>
              <a:gd name="T22" fmla="*/ 340 w 404"/>
              <a:gd name="T23" fmla="*/ 16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4" h="40">
                <a:moveTo>
                  <a:pt x="340" y="16"/>
                </a:moveTo>
                <a:lnTo>
                  <a:pt x="120" y="0"/>
                </a:lnTo>
                <a:lnTo>
                  <a:pt x="120" y="0"/>
                </a:lnTo>
                <a:lnTo>
                  <a:pt x="0" y="0"/>
                </a:lnTo>
                <a:lnTo>
                  <a:pt x="0" y="40"/>
                </a:lnTo>
                <a:lnTo>
                  <a:pt x="120" y="40"/>
                </a:lnTo>
                <a:lnTo>
                  <a:pt x="120" y="28"/>
                </a:lnTo>
                <a:lnTo>
                  <a:pt x="220" y="28"/>
                </a:lnTo>
                <a:lnTo>
                  <a:pt x="220" y="40"/>
                </a:lnTo>
                <a:lnTo>
                  <a:pt x="404" y="40"/>
                </a:lnTo>
                <a:lnTo>
                  <a:pt x="404" y="16"/>
                </a:lnTo>
                <a:lnTo>
                  <a:pt x="340" y="16"/>
                </a:lnTo>
                <a:close/>
              </a:path>
            </a:pathLst>
          </a:custGeom>
          <a:solidFill>
            <a:srgbClr val="5936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6" name="Freeform 141"/>
          <p:cNvSpPr>
            <a:spLocks/>
          </p:cNvSpPr>
          <p:nvPr/>
        </p:nvSpPr>
        <p:spPr bwMode="auto">
          <a:xfrm>
            <a:off x="9267427" y="6069073"/>
            <a:ext cx="34853" cy="34853"/>
          </a:xfrm>
          <a:custGeom>
            <a:avLst/>
            <a:gdLst>
              <a:gd name="T0" fmla="*/ 17 w 24"/>
              <a:gd name="T1" fmla="*/ 0 h 24"/>
              <a:gd name="T2" fmla="*/ 0 w 24"/>
              <a:gd name="T3" fmla="*/ 19 h 24"/>
              <a:gd name="T4" fmla="*/ 7 w 24"/>
              <a:gd name="T5" fmla="*/ 24 h 24"/>
              <a:gd name="T6" fmla="*/ 24 w 24"/>
              <a:gd name="T7" fmla="*/ 5 h 24"/>
              <a:gd name="T8" fmla="*/ 17 w 24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4">
                <a:moveTo>
                  <a:pt x="17" y="0"/>
                </a:moveTo>
                <a:lnTo>
                  <a:pt x="0" y="19"/>
                </a:lnTo>
                <a:lnTo>
                  <a:pt x="7" y="24"/>
                </a:lnTo>
                <a:lnTo>
                  <a:pt x="24" y="5"/>
                </a:lnTo>
                <a:lnTo>
                  <a:pt x="17" y="0"/>
                </a:lnTo>
                <a:close/>
              </a:path>
            </a:pathLst>
          </a:custGeom>
          <a:solidFill>
            <a:srgbClr val="5936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7" name="Rectangle 142"/>
          <p:cNvSpPr>
            <a:spLocks noChangeArrowheads="1"/>
          </p:cNvSpPr>
          <p:nvPr/>
        </p:nvSpPr>
        <p:spPr bwMode="auto">
          <a:xfrm>
            <a:off x="9232574" y="6028411"/>
            <a:ext cx="34853" cy="10166"/>
          </a:xfrm>
          <a:prstGeom prst="rect">
            <a:avLst/>
          </a:prstGeom>
          <a:solidFill>
            <a:srgbClr val="5936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8" name="Freeform 143"/>
          <p:cNvSpPr>
            <a:spLocks/>
          </p:cNvSpPr>
          <p:nvPr/>
        </p:nvSpPr>
        <p:spPr bwMode="auto">
          <a:xfrm>
            <a:off x="9309541" y="6099569"/>
            <a:ext cx="33401" cy="34853"/>
          </a:xfrm>
          <a:custGeom>
            <a:avLst/>
            <a:gdLst>
              <a:gd name="T0" fmla="*/ 16 w 23"/>
              <a:gd name="T1" fmla="*/ 0 h 24"/>
              <a:gd name="T2" fmla="*/ 0 w 23"/>
              <a:gd name="T3" fmla="*/ 17 h 24"/>
              <a:gd name="T4" fmla="*/ 4 w 23"/>
              <a:gd name="T5" fmla="*/ 24 h 24"/>
              <a:gd name="T6" fmla="*/ 23 w 23"/>
              <a:gd name="T7" fmla="*/ 5 h 24"/>
              <a:gd name="T8" fmla="*/ 16 w 23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4">
                <a:moveTo>
                  <a:pt x="16" y="0"/>
                </a:moveTo>
                <a:lnTo>
                  <a:pt x="0" y="17"/>
                </a:lnTo>
                <a:lnTo>
                  <a:pt x="4" y="24"/>
                </a:lnTo>
                <a:lnTo>
                  <a:pt x="23" y="5"/>
                </a:lnTo>
                <a:lnTo>
                  <a:pt x="16" y="0"/>
                </a:lnTo>
                <a:close/>
              </a:path>
            </a:pathLst>
          </a:custGeom>
          <a:solidFill>
            <a:srgbClr val="5936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9" name="Freeform 144"/>
          <p:cNvSpPr>
            <a:spLocks/>
          </p:cNvSpPr>
          <p:nvPr/>
        </p:nvSpPr>
        <p:spPr bwMode="auto">
          <a:xfrm>
            <a:off x="9353108" y="6131518"/>
            <a:ext cx="31949" cy="33401"/>
          </a:xfrm>
          <a:custGeom>
            <a:avLst/>
            <a:gdLst>
              <a:gd name="T0" fmla="*/ 15 w 22"/>
              <a:gd name="T1" fmla="*/ 0 h 23"/>
              <a:gd name="T2" fmla="*/ 0 w 22"/>
              <a:gd name="T3" fmla="*/ 18 h 23"/>
              <a:gd name="T4" fmla="*/ 7 w 22"/>
              <a:gd name="T5" fmla="*/ 23 h 23"/>
              <a:gd name="T6" fmla="*/ 22 w 22"/>
              <a:gd name="T7" fmla="*/ 4 h 23"/>
              <a:gd name="T8" fmla="*/ 15 w 22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3">
                <a:moveTo>
                  <a:pt x="15" y="0"/>
                </a:moveTo>
                <a:lnTo>
                  <a:pt x="0" y="18"/>
                </a:lnTo>
                <a:lnTo>
                  <a:pt x="7" y="23"/>
                </a:lnTo>
                <a:lnTo>
                  <a:pt x="22" y="4"/>
                </a:lnTo>
                <a:lnTo>
                  <a:pt x="15" y="0"/>
                </a:lnTo>
                <a:close/>
              </a:path>
            </a:pathLst>
          </a:custGeom>
          <a:solidFill>
            <a:srgbClr val="5936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0" name="Freeform 145"/>
          <p:cNvSpPr>
            <a:spLocks/>
          </p:cNvSpPr>
          <p:nvPr/>
        </p:nvSpPr>
        <p:spPr bwMode="auto">
          <a:xfrm>
            <a:off x="9387961" y="6157658"/>
            <a:ext cx="34853" cy="34853"/>
          </a:xfrm>
          <a:custGeom>
            <a:avLst/>
            <a:gdLst>
              <a:gd name="T0" fmla="*/ 17 w 24"/>
              <a:gd name="T1" fmla="*/ 0 h 24"/>
              <a:gd name="T2" fmla="*/ 0 w 24"/>
              <a:gd name="T3" fmla="*/ 19 h 24"/>
              <a:gd name="T4" fmla="*/ 7 w 24"/>
              <a:gd name="T5" fmla="*/ 24 h 24"/>
              <a:gd name="T6" fmla="*/ 24 w 24"/>
              <a:gd name="T7" fmla="*/ 5 h 24"/>
              <a:gd name="T8" fmla="*/ 17 w 24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4">
                <a:moveTo>
                  <a:pt x="17" y="0"/>
                </a:moveTo>
                <a:lnTo>
                  <a:pt x="0" y="19"/>
                </a:lnTo>
                <a:lnTo>
                  <a:pt x="7" y="24"/>
                </a:lnTo>
                <a:lnTo>
                  <a:pt x="24" y="5"/>
                </a:lnTo>
                <a:lnTo>
                  <a:pt x="17" y="0"/>
                </a:lnTo>
                <a:close/>
              </a:path>
            </a:pathLst>
          </a:custGeom>
          <a:solidFill>
            <a:srgbClr val="5936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1" name="Oval 146"/>
          <p:cNvSpPr>
            <a:spLocks noChangeArrowheads="1"/>
          </p:cNvSpPr>
          <p:nvPr/>
        </p:nvSpPr>
        <p:spPr bwMode="auto">
          <a:xfrm>
            <a:off x="9229669" y="6021150"/>
            <a:ext cx="24688" cy="23235"/>
          </a:xfrm>
          <a:prstGeom prst="ellipse">
            <a:avLst/>
          </a:prstGeom>
          <a:solidFill>
            <a:srgbClr val="875D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2" name="Oval 147"/>
          <p:cNvSpPr>
            <a:spLocks noChangeArrowheads="1"/>
          </p:cNvSpPr>
          <p:nvPr/>
        </p:nvSpPr>
        <p:spPr bwMode="auto">
          <a:xfrm>
            <a:off x="9260166" y="6089404"/>
            <a:ext cx="24688" cy="24688"/>
          </a:xfrm>
          <a:prstGeom prst="ellipse">
            <a:avLst/>
          </a:prstGeom>
          <a:solidFill>
            <a:srgbClr val="875D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3" name="Oval 148"/>
          <p:cNvSpPr>
            <a:spLocks noChangeArrowheads="1"/>
          </p:cNvSpPr>
          <p:nvPr/>
        </p:nvSpPr>
        <p:spPr bwMode="auto">
          <a:xfrm>
            <a:off x="9297924" y="6116996"/>
            <a:ext cx="24688" cy="24688"/>
          </a:xfrm>
          <a:prstGeom prst="ellipse">
            <a:avLst/>
          </a:prstGeom>
          <a:solidFill>
            <a:srgbClr val="875D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4" name="Oval 149"/>
          <p:cNvSpPr>
            <a:spLocks noChangeArrowheads="1"/>
          </p:cNvSpPr>
          <p:nvPr/>
        </p:nvSpPr>
        <p:spPr bwMode="auto">
          <a:xfrm>
            <a:off x="9340038" y="6154754"/>
            <a:ext cx="23235" cy="24688"/>
          </a:xfrm>
          <a:prstGeom prst="ellipse">
            <a:avLst/>
          </a:prstGeom>
          <a:solidFill>
            <a:srgbClr val="875D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5" name="Oval 150"/>
          <p:cNvSpPr>
            <a:spLocks noChangeArrowheads="1"/>
          </p:cNvSpPr>
          <p:nvPr/>
        </p:nvSpPr>
        <p:spPr bwMode="auto">
          <a:xfrm>
            <a:off x="9380700" y="6179441"/>
            <a:ext cx="24688" cy="20331"/>
          </a:xfrm>
          <a:prstGeom prst="ellipse">
            <a:avLst/>
          </a:prstGeom>
          <a:solidFill>
            <a:srgbClr val="875D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6" name="Freeform 151"/>
          <p:cNvSpPr>
            <a:spLocks/>
          </p:cNvSpPr>
          <p:nvPr/>
        </p:nvSpPr>
        <p:spPr bwMode="auto">
          <a:xfrm>
            <a:off x="8112914" y="5986297"/>
            <a:ext cx="580887" cy="336914"/>
          </a:xfrm>
          <a:custGeom>
            <a:avLst/>
            <a:gdLst>
              <a:gd name="T0" fmla="*/ 376 w 400"/>
              <a:gd name="T1" fmla="*/ 26 h 232"/>
              <a:gd name="T2" fmla="*/ 253 w 400"/>
              <a:gd name="T3" fmla="*/ 0 h 232"/>
              <a:gd name="T4" fmla="*/ 241 w 400"/>
              <a:gd name="T5" fmla="*/ 47 h 232"/>
              <a:gd name="T6" fmla="*/ 125 w 400"/>
              <a:gd name="T7" fmla="*/ 133 h 232"/>
              <a:gd name="T8" fmla="*/ 42 w 400"/>
              <a:gd name="T9" fmla="*/ 140 h 232"/>
              <a:gd name="T10" fmla="*/ 0 w 400"/>
              <a:gd name="T11" fmla="*/ 194 h 232"/>
              <a:gd name="T12" fmla="*/ 2 w 400"/>
              <a:gd name="T13" fmla="*/ 232 h 232"/>
              <a:gd name="T14" fmla="*/ 400 w 400"/>
              <a:gd name="T15" fmla="*/ 227 h 232"/>
              <a:gd name="T16" fmla="*/ 376 w 400"/>
              <a:gd name="T17" fmla="*/ 2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0" h="232">
                <a:moveTo>
                  <a:pt x="376" y="26"/>
                </a:moveTo>
                <a:lnTo>
                  <a:pt x="253" y="0"/>
                </a:lnTo>
                <a:lnTo>
                  <a:pt x="241" y="47"/>
                </a:lnTo>
                <a:lnTo>
                  <a:pt x="125" y="133"/>
                </a:lnTo>
                <a:lnTo>
                  <a:pt x="42" y="140"/>
                </a:lnTo>
                <a:lnTo>
                  <a:pt x="0" y="194"/>
                </a:lnTo>
                <a:lnTo>
                  <a:pt x="2" y="232"/>
                </a:lnTo>
                <a:lnTo>
                  <a:pt x="400" y="227"/>
                </a:lnTo>
                <a:lnTo>
                  <a:pt x="376" y="26"/>
                </a:lnTo>
                <a:close/>
              </a:path>
            </a:pathLst>
          </a:custGeom>
          <a:solidFill>
            <a:srgbClr val="E5BE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7" name="Freeform 152"/>
          <p:cNvSpPr>
            <a:spLocks/>
          </p:cNvSpPr>
          <p:nvPr/>
        </p:nvSpPr>
        <p:spPr bwMode="auto">
          <a:xfrm>
            <a:off x="8384479" y="6109735"/>
            <a:ext cx="309322" cy="213476"/>
          </a:xfrm>
          <a:custGeom>
            <a:avLst/>
            <a:gdLst>
              <a:gd name="T0" fmla="*/ 0 w 213"/>
              <a:gd name="T1" fmla="*/ 97 h 147"/>
              <a:gd name="T2" fmla="*/ 85 w 213"/>
              <a:gd name="T3" fmla="*/ 0 h 147"/>
              <a:gd name="T4" fmla="*/ 196 w 213"/>
              <a:gd name="T5" fmla="*/ 12 h 147"/>
              <a:gd name="T6" fmla="*/ 213 w 213"/>
              <a:gd name="T7" fmla="*/ 147 h 147"/>
              <a:gd name="T8" fmla="*/ 64 w 213"/>
              <a:gd name="T9" fmla="*/ 145 h 147"/>
              <a:gd name="T10" fmla="*/ 0 w 213"/>
              <a:gd name="T11" fmla="*/ 9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" h="147">
                <a:moveTo>
                  <a:pt x="0" y="97"/>
                </a:moveTo>
                <a:lnTo>
                  <a:pt x="85" y="0"/>
                </a:lnTo>
                <a:lnTo>
                  <a:pt x="196" y="12"/>
                </a:lnTo>
                <a:lnTo>
                  <a:pt x="213" y="147"/>
                </a:lnTo>
                <a:lnTo>
                  <a:pt x="64" y="145"/>
                </a:lnTo>
                <a:lnTo>
                  <a:pt x="0" y="97"/>
                </a:lnTo>
                <a:close/>
              </a:path>
            </a:pathLst>
          </a:custGeom>
          <a:solidFill>
            <a:srgbClr val="BC9C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8" name="Freeform 153"/>
          <p:cNvSpPr>
            <a:spLocks/>
          </p:cNvSpPr>
          <p:nvPr/>
        </p:nvSpPr>
        <p:spPr bwMode="auto">
          <a:xfrm>
            <a:off x="8522439" y="6162015"/>
            <a:ext cx="171362" cy="161196"/>
          </a:xfrm>
          <a:custGeom>
            <a:avLst/>
            <a:gdLst>
              <a:gd name="T0" fmla="*/ 44 w 50"/>
              <a:gd name="T1" fmla="*/ 0 h 47"/>
              <a:gd name="T2" fmla="*/ 50 w 50"/>
              <a:gd name="T3" fmla="*/ 46 h 47"/>
              <a:gd name="T4" fmla="*/ 6 w 50"/>
              <a:gd name="T5" fmla="*/ 47 h 47"/>
              <a:gd name="T6" fmla="*/ 44 w 50"/>
              <a:gd name="T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" h="47">
                <a:moveTo>
                  <a:pt x="44" y="0"/>
                </a:moveTo>
                <a:cubicBezTo>
                  <a:pt x="50" y="46"/>
                  <a:pt x="50" y="46"/>
                  <a:pt x="50" y="46"/>
                </a:cubicBezTo>
                <a:cubicBezTo>
                  <a:pt x="6" y="47"/>
                  <a:pt x="6" y="47"/>
                  <a:pt x="6" y="47"/>
                </a:cubicBezTo>
                <a:cubicBezTo>
                  <a:pt x="6" y="29"/>
                  <a:pt x="0" y="4"/>
                  <a:pt x="44" y="0"/>
                </a:cubicBezTo>
                <a:close/>
              </a:path>
            </a:pathLst>
          </a:custGeom>
          <a:solidFill>
            <a:srgbClr val="875D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9" name="Freeform 154"/>
          <p:cNvSpPr>
            <a:spLocks/>
          </p:cNvSpPr>
          <p:nvPr/>
        </p:nvSpPr>
        <p:spPr bwMode="auto">
          <a:xfrm>
            <a:off x="8110010" y="6292714"/>
            <a:ext cx="586696" cy="58089"/>
          </a:xfrm>
          <a:custGeom>
            <a:avLst/>
            <a:gdLst>
              <a:gd name="T0" fmla="*/ 63 w 404"/>
              <a:gd name="T1" fmla="*/ 16 h 40"/>
              <a:gd name="T2" fmla="*/ 284 w 404"/>
              <a:gd name="T3" fmla="*/ 0 h 40"/>
              <a:gd name="T4" fmla="*/ 284 w 404"/>
              <a:gd name="T5" fmla="*/ 0 h 40"/>
              <a:gd name="T6" fmla="*/ 404 w 404"/>
              <a:gd name="T7" fmla="*/ 0 h 40"/>
              <a:gd name="T8" fmla="*/ 404 w 404"/>
              <a:gd name="T9" fmla="*/ 40 h 40"/>
              <a:gd name="T10" fmla="*/ 284 w 404"/>
              <a:gd name="T11" fmla="*/ 40 h 40"/>
              <a:gd name="T12" fmla="*/ 284 w 404"/>
              <a:gd name="T13" fmla="*/ 28 h 40"/>
              <a:gd name="T14" fmla="*/ 184 w 404"/>
              <a:gd name="T15" fmla="*/ 28 h 40"/>
              <a:gd name="T16" fmla="*/ 184 w 404"/>
              <a:gd name="T17" fmla="*/ 40 h 40"/>
              <a:gd name="T18" fmla="*/ 0 w 404"/>
              <a:gd name="T19" fmla="*/ 40 h 40"/>
              <a:gd name="T20" fmla="*/ 0 w 404"/>
              <a:gd name="T21" fmla="*/ 16 h 40"/>
              <a:gd name="T22" fmla="*/ 63 w 404"/>
              <a:gd name="T23" fmla="*/ 16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4" h="40">
                <a:moveTo>
                  <a:pt x="63" y="16"/>
                </a:moveTo>
                <a:lnTo>
                  <a:pt x="284" y="0"/>
                </a:lnTo>
                <a:lnTo>
                  <a:pt x="284" y="0"/>
                </a:lnTo>
                <a:lnTo>
                  <a:pt x="404" y="0"/>
                </a:lnTo>
                <a:lnTo>
                  <a:pt x="404" y="40"/>
                </a:lnTo>
                <a:lnTo>
                  <a:pt x="284" y="40"/>
                </a:lnTo>
                <a:lnTo>
                  <a:pt x="284" y="28"/>
                </a:lnTo>
                <a:lnTo>
                  <a:pt x="184" y="28"/>
                </a:lnTo>
                <a:lnTo>
                  <a:pt x="184" y="40"/>
                </a:lnTo>
                <a:lnTo>
                  <a:pt x="0" y="40"/>
                </a:lnTo>
                <a:lnTo>
                  <a:pt x="0" y="16"/>
                </a:lnTo>
                <a:lnTo>
                  <a:pt x="63" y="16"/>
                </a:lnTo>
                <a:close/>
              </a:path>
            </a:pathLst>
          </a:custGeom>
          <a:solidFill>
            <a:srgbClr val="5936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0" name="Freeform 155"/>
          <p:cNvSpPr>
            <a:spLocks/>
          </p:cNvSpPr>
          <p:nvPr/>
        </p:nvSpPr>
        <p:spPr bwMode="auto">
          <a:xfrm>
            <a:off x="8432402" y="6069073"/>
            <a:ext cx="34853" cy="34853"/>
          </a:xfrm>
          <a:custGeom>
            <a:avLst/>
            <a:gdLst>
              <a:gd name="T0" fmla="*/ 7 w 24"/>
              <a:gd name="T1" fmla="*/ 0 h 24"/>
              <a:gd name="T2" fmla="*/ 24 w 24"/>
              <a:gd name="T3" fmla="*/ 19 h 24"/>
              <a:gd name="T4" fmla="*/ 17 w 24"/>
              <a:gd name="T5" fmla="*/ 24 h 24"/>
              <a:gd name="T6" fmla="*/ 0 w 24"/>
              <a:gd name="T7" fmla="*/ 5 h 24"/>
              <a:gd name="T8" fmla="*/ 7 w 24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4">
                <a:moveTo>
                  <a:pt x="7" y="0"/>
                </a:moveTo>
                <a:lnTo>
                  <a:pt x="24" y="19"/>
                </a:lnTo>
                <a:lnTo>
                  <a:pt x="17" y="24"/>
                </a:lnTo>
                <a:lnTo>
                  <a:pt x="0" y="5"/>
                </a:lnTo>
                <a:lnTo>
                  <a:pt x="7" y="0"/>
                </a:lnTo>
                <a:close/>
              </a:path>
            </a:pathLst>
          </a:custGeom>
          <a:solidFill>
            <a:srgbClr val="5936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1" name="Rectangle 156"/>
          <p:cNvSpPr>
            <a:spLocks noChangeArrowheads="1"/>
          </p:cNvSpPr>
          <p:nvPr/>
        </p:nvSpPr>
        <p:spPr bwMode="auto">
          <a:xfrm>
            <a:off x="8467255" y="6028411"/>
            <a:ext cx="33401" cy="10166"/>
          </a:xfrm>
          <a:prstGeom prst="rect">
            <a:avLst/>
          </a:prstGeom>
          <a:solidFill>
            <a:srgbClr val="5936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2" name="Freeform 157"/>
          <p:cNvSpPr>
            <a:spLocks/>
          </p:cNvSpPr>
          <p:nvPr/>
        </p:nvSpPr>
        <p:spPr bwMode="auto">
          <a:xfrm>
            <a:off x="8391740" y="6099569"/>
            <a:ext cx="33401" cy="34853"/>
          </a:xfrm>
          <a:custGeom>
            <a:avLst/>
            <a:gdLst>
              <a:gd name="T0" fmla="*/ 7 w 23"/>
              <a:gd name="T1" fmla="*/ 0 h 24"/>
              <a:gd name="T2" fmla="*/ 23 w 23"/>
              <a:gd name="T3" fmla="*/ 17 h 24"/>
              <a:gd name="T4" fmla="*/ 16 w 23"/>
              <a:gd name="T5" fmla="*/ 24 h 24"/>
              <a:gd name="T6" fmla="*/ 0 w 23"/>
              <a:gd name="T7" fmla="*/ 5 h 24"/>
              <a:gd name="T8" fmla="*/ 7 w 23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4">
                <a:moveTo>
                  <a:pt x="7" y="0"/>
                </a:moveTo>
                <a:lnTo>
                  <a:pt x="23" y="17"/>
                </a:lnTo>
                <a:lnTo>
                  <a:pt x="16" y="24"/>
                </a:lnTo>
                <a:lnTo>
                  <a:pt x="0" y="5"/>
                </a:lnTo>
                <a:lnTo>
                  <a:pt x="7" y="0"/>
                </a:lnTo>
                <a:close/>
              </a:path>
            </a:pathLst>
          </a:custGeom>
          <a:solidFill>
            <a:srgbClr val="5936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3" name="Freeform 158"/>
          <p:cNvSpPr>
            <a:spLocks/>
          </p:cNvSpPr>
          <p:nvPr/>
        </p:nvSpPr>
        <p:spPr bwMode="auto">
          <a:xfrm>
            <a:off x="8349625" y="6131518"/>
            <a:ext cx="30497" cy="33401"/>
          </a:xfrm>
          <a:custGeom>
            <a:avLst/>
            <a:gdLst>
              <a:gd name="T0" fmla="*/ 7 w 21"/>
              <a:gd name="T1" fmla="*/ 0 h 23"/>
              <a:gd name="T2" fmla="*/ 21 w 21"/>
              <a:gd name="T3" fmla="*/ 18 h 23"/>
              <a:gd name="T4" fmla="*/ 14 w 21"/>
              <a:gd name="T5" fmla="*/ 23 h 23"/>
              <a:gd name="T6" fmla="*/ 0 w 21"/>
              <a:gd name="T7" fmla="*/ 4 h 23"/>
              <a:gd name="T8" fmla="*/ 7 w 21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3">
                <a:moveTo>
                  <a:pt x="7" y="0"/>
                </a:moveTo>
                <a:lnTo>
                  <a:pt x="21" y="18"/>
                </a:lnTo>
                <a:lnTo>
                  <a:pt x="14" y="23"/>
                </a:lnTo>
                <a:lnTo>
                  <a:pt x="0" y="4"/>
                </a:lnTo>
                <a:lnTo>
                  <a:pt x="7" y="0"/>
                </a:lnTo>
                <a:close/>
              </a:path>
            </a:pathLst>
          </a:custGeom>
          <a:solidFill>
            <a:srgbClr val="5936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4" name="Freeform 159"/>
          <p:cNvSpPr>
            <a:spLocks/>
          </p:cNvSpPr>
          <p:nvPr/>
        </p:nvSpPr>
        <p:spPr bwMode="auto">
          <a:xfrm>
            <a:off x="8311868" y="6157658"/>
            <a:ext cx="34853" cy="34853"/>
          </a:xfrm>
          <a:custGeom>
            <a:avLst/>
            <a:gdLst>
              <a:gd name="T0" fmla="*/ 7 w 24"/>
              <a:gd name="T1" fmla="*/ 0 h 24"/>
              <a:gd name="T2" fmla="*/ 24 w 24"/>
              <a:gd name="T3" fmla="*/ 19 h 24"/>
              <a:gd name="T4" fmla="*/ 17 w 24"/>
              <a:gd name="T5" fmla="*/ 24 h 24"/>
              <a:gd name="T6" fmla="*/ 0 w 24"/>
              <a:gd name="T7" fmla="*/ 5 h 24"/>
              <a:gd name="T8" fmla="*/ 7 w 24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4">
                <a:moveTo>
                  <a:pt x="7" y="0"/>
                </a:moveTo>
                <a:lnTo>
                  <a:pt x="24" y="19"/>
                </a:lnTo>
                <a:lnTo>
                  <a:pt x="17" y="24"/>
                </a:lnTo>
                <a:lnTo>
                  <a:pt x="0" y="5"/>
                </a:lnTo>
                <a:lnTo>
                  <a:pt x="7" y="0"/>
                </a:lnTo>
                <a:close/>
              </a:path>
            </a:pathLst>
          </a:custGeom>
          <a:solidFill>
            <a:srgbClr val="5936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5" name="Oval 160"/>
          <p:cNvSpPr>
            <a:spLocks noChangeArrowheads="1"/>
          </p:cNvSpPr>
          <p:nvPr/>
        </p:nvSpPr>
        <p:spPr bwMode="auto">
          <a:xfrm>
            <a:off x="8480325" y="6021150"/>
            <a:ext cx="24688" cy="23235"/>
          </a:xfrm>
          <a:prstGeom prst="ellipse">
            <a:avLst/>
          </a:prstGeom>
          <a:solidFill>
            <a:srgbClr val="875D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6" name="Oval 161"/>
          <p:cNvSpPr>
            <a:spLocks noChangeArrowheads="1"/>
          </p:cNvSpPr>
          <p:nvPr/>
        </p:nvSpPr>
        <p:spPr bwMode="auto">
          <a:xfrm>
            <a:off x="8449829" y="6089404"/>
            <a:ext cx="23235" cy="24688"/>
          </a:xfrm>
          <a:prstGeom prst="ellipse">
            <a:avLst/>
          </a:prstGeom>
          <a:solidFill>
            <a:srgbClr val="875D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7" name="Oval 162"/>
          <p:cNvSpPr>
            <a:spLocks noChangeArrowheads="1"/>
          </p:cNvSpPr>
          <p:nvPr/>
        </p:nvSpPr>
        <p:spPr bwMode="auto">
          <a:xfrm>
            <a:off x="8412071" y="6116996"/>
            <a:ext cx="23235" cy="24688"/>
          </a:xfrm>
          <a:prstGeom prst="ellipse">
            <a:avLst/>
          </a:prstGeom>
          <a:solidFill>
            <a:srgbClr val="875D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8" name="Oval 163"/>
          <p:cNvSpPr>
            <a:spLocks noChangeArrowheads="1"/>
          </p:cNvSpPr>
          <p:nvPr/>
        </p:nvSpPr>
        <p:spPr bwMode="auto">
          <a:xfrm>
            <a:off x="8369957" y="6154754"/>
            <a:ext cx="24688" cy="24688"/>
          </a:xfrm>
          <a:prstGeom prst="ellipse">
            <a:avLst/>
          </a:prstGeom>
          <a:solidFill>
            <a:srgbClr val="875D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9" name="Oval 164"/>
          <p:cNvSpPr>
            <a:spLocks noChangeArrowheads="1"/>
          </p:cNvSpPr>
          <p:nvPr/>
        </p:nvSpPr>
        <p:spPr bwMode="auto">
          <a:xfrm>
            <a:off x="8329294" y="6179441"/>
            <a:ext cx="24688" cy="20331"/>
          </a:xfrm>
          <a:prstGeom prst="ellipse">
            <a:avLst/>
          </a:prstGeom>
          <a:solidFill>
            <a:srgbClr val="875D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0" name="Rectangle 165"/>
          <p:cNvSpPr>
            <a:spLocks noChangeArrowheads="1"/>
          </p:cNvSpPr>
          <p:nvPr/>
        </p:nvSpPr>
        <p:spPr bwMode="auto">
          <a:xfrm>
            <a:off x="8769316" y="3237249"/>
            <a:ext cx="191693" cy="191693"/>
          </a:xfrm>
          <a:prstGeom prst="rect">
            <a:avLst/>
          </a:prstGeom>
          <a:solidFill>
            <a:srgbClr val="5655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1" name="Oval 166"/>
          <p:cNvSpPr>
            <a:spLocks noChangeArrowheads="1"/>
          </p:cNvSpPr>
          <p:nvPr/>
        </p:nvSpPr>
        <p:spPr bwMode="auto">
          <a:xfrm>
            <a:off x="8817240" y="3288076"/>
            <a:ext cx="90037" cy="90037"/>
          </a:xfrm>
          <a:prstGeom prst="ellipse">
            <a:avLst/>
          </a:prstGeom>
          <a:solidFill>
            <a:srgbClr val="CFB4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1034776" y="3033938"/>
            <a:ext cx="480684" cy="480684"/>
            <a:chOff x="11034776" y="3033938"/>
            <a:chExt cx="480684" cy="480684"/>
          </a:xfrm>
        </p:grpSpPr>
        <p:sp>
          <p:nvSpPr>
            <p:cNvPr id="242" name="Oval 167"/>
            <p:cNvSpPr>
              <a:spLocks noChangeArrowheads="1"/>
            </p:cNvSpPr>
            <p:nvPr/>
          </p:nvSpPr>
          <p:spPr bwMode="auto">
            <a:xfrm>
              <a:off x="11095769" y="3092027"/>
              <a:ext cx="357246" cy="361602"/>
            </a:xfrm>
            <a:prstGeom prst="ellipse">
              <a:avLst/>
            </a:prstGeom>
            <a:solidFill>
              <a:srgbClr val="E84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Rectangle 168"/>
            <p:cNvSpPr>
              <a:spLocks noChangeArrowheads="1"/>
            </p:cNvSpPr>
            <p:nvPr/>
          </p:nvSpPr>
          <p:spPr bwMode="auto">
            <a:xfrm>
              <a:off x="11246800" y="3033938"/>
              <a:ext cx="55184" cy="480684"/>
            </a:xfrm>
            <a:prstGeom prst="rect">
              <a:avLst/>
            </a:prstGeom>
            <a:solidFill>
              <a:srgbClr val="E84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Rectangle 169"/>
            <p:cNvSpPr>
              <a:spLocks noChangeArrowheads="1"/>
            </p:cNvSpPr>
            <p:nvPr/>
          </p:nvSpPr>
          <p:spPr bwMode="auto">
            <a:xfrm>
              <a:off x="11034776" y="3247414"/>
              <a:ext cx="480684" cy="55184"/>
            </a:xfrm>
            <a:prstGeom prst="rect">
              <a:avLst/>
            </a:prstGeom>
            <a:solidFill>
              <a:srgbClr val="E84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170"/>
            <p:cNvSpPr>
              <a:spLocks/>
            </p:cNvSpPr>
            <p:nvPr/>
          </p:nvSpPr>
          <p:spPr bwMode="auto">
            <a:xfrm>
              <a:off x="11078343" y="3084766"/>
              <a:ext cx="392099" cy="379029"/>
            </a:xfrm>
            <a:custGeom>
              <a:avLst/>
              <a:gdLst>
                <a:gd name="T0" fmla="*/ 0 w 270"/>
                <a:gd name="T1" fmla="*/ 29 h 261"/>
                <a:gd name="T2" fmla="*/ 242 w 270"/>
                <a:gd name="T3" fmla="*/ 261 h 261"/>
                <a:gd name="T4" fmla="*/ 270 w 270"/>
                <a:gd name="T5" fmla="*/ 232 h 261"/>
                <a:gd name="T6" fmla="*/ 29 w 270"/>
                <a:gd name="T7" fmla="*/ 0 h 261"/>
                <a:gd name="T8" fmla="*/ 0 w 270"/>
                <a:gd name="T9" fmla="*/ 29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1">
                  <a:moveTo>
                    <a:pt x="0" y="29"/>
                  </a:moveTo>
                  <a:lnTo>
                    <a:pt x="242" y="261"/>
                  </a:lnTo>
                  <a:lnTo>
                    <a:pt x="270" y="232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84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171"/>
            <p:cNvSpPr>
              <a:spLocks/>
            </p:cNvSpPr>
            <p:nvPr/>
          </p:nvSpPr>
          <p:spPr bwMode="auto">
            <a:xfrm>
              <a:off x="11078343" y="3084766"/>
              <a:ext cx="392099" cy="379029"/>
            </a:xfrm>
            <a:custGeom>
              <a:avLst/>
              <a:gdLst>
                <a:gd name="T0" fmla="*/ 270 w 270"/>
                <a:gd name="T1" fmla="*/ 29 h 261"/>
                <a:gd name="T2" fmla="*/ 29 w 270"/>
                <a:gd name="T3" fmla="*/ 261 h 261"/>
                <a:gd name="T4" fmla="*/ 0 w 270"/>
                <a:gd name="T5" fmla="*/ 232 h 261"/>
                <a:gd name="T6" fmla="*/ 242 w 270"/>
                <a:gd name="T7" fmla="*/ 0 h 261"/>
                <a:gd name="T8" fmla="*/ 270 w 270"/>
                <a:gd name="T9" fmla="*/ 29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1">
                  <a:moveTo>
                    <a:pt x="270" y="29"/>
                  </a:moveTo>
                  <a:lnTo>
                    <a:pt x="29" y="261"/>
                  </a:lnTo>
                  <a:lnTo>
                    <a:pt x="0" y="232"/>
                  </a:lnTo>
                  <a:lnTo>
                    <a:pt x="242" y="0"/>
                  </a:lnTo>
                  <a:lnTo>
                    <a:pt x="270" y="29"/>
                  </a:lnTo>
                  <a:close/>
                </a:path>
              </a:pathLst>
            </a:custGeom>
            <a:solidFill>
              <a:srgbClr val="E84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Oval 172"/>
            <p:cNvSpPr>
              <a:spLocks noChangeArrowheads="1"/>
            </p:cNvSpPr>
            <p:nvPr/>
          </p:nvSpPr>
          <p:spPr bwMode="auto">
            <a:xfrm>
              <a:off x="11165476" y="3164638"/>
              <a:ext cx="219285" cy="2192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Oval 173"/>
            <p:cNvSpPr>
              <a:spLocks noChangeArrowheads="1"/>
            </p:cNvSpPr>
            <p:nvPr/>
          </p:nvSpPr>
          <p:spPr bwMode="auto">
            <a:xfrm>
              <a:off x="11236634" y="3237249"/>
              <a:ext cx="75515" cy="75515"/>
            </a:xfrm>
            <a:prstGeom prst="ellipse">
              <a:avLst/>
            </a:prstGeom>
            <a:solidFill>
              <a:srgbClr val="E84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742880" y="2614247"/>
            <a:ext cx="487945" cy="487945"/>
            <a:chOff x="10742880" y="2614247"/>
            <a:chExt cx="487945" cy="487945"/>
          </a:xfrm>
        </p:grpSpPr>
        <p:sp>
          <p:nvSpPr>
            <p:cNvPr id="249" name="Freeform 174"/>
            <p:cNvSpPr>
              <a:spLocks noEditPoints="1"/>
            </p:cNvSpPr>
            <p:nvPr/>
          </p:nvSpPr>
          <p:spPr bwMode="auto">
            <a:xfrm>
              <a:off x="10742880" y="2614247"/>
              <a:ext cx="487945" cy="487945"/>
            </a:xfrm>
            <a:custGeom>
              <a:avLst/>
              <a:gdLst>
                <a:gd name="T0" fmla="*/ 63 w 142"/>
                <a:gd name="T1" fmla="*/ 142 h 142"/>
                <a:gd name="T2" fmla="*/ 61 w 142"/>
                <a:gd name="T3" fmla="*/ 123 h 142"/>
                <a:gd name="T4" fmla="*/ 27 w 142"/>
                <a:gd name="T5" fmla="*/ 126 h 142"/>
                <a:gd name="T6" fmla="*/ 14 w 142"/>
                <a:gd name="T7" fmla="*/ 114 h 142"/>
                <a:gd name="T8" fmla="*/ 14 w 142"/>
                <a:gd name="T9" fmla="*/ 112 h 142"/>
                <a:gd name="T10" fmla="*/ 18 w 142"/>
                <a:gd name="T11" fmla="*/ 80 h 142"/>
                <a:gd name="T12" fmla="*/ 0 w 142"/>
                <a:gd name="T13" fmla="*/ 79 h 142"/>
                <a:gd name="T14" fmla="*/ 1 w 142"/>
                <a:gd name="T15" fmla="*/ 61 h 142"/>
                <a:gd name="T16" fmla="*/ 26 w 142"/>
                <a:gd name="T17" fmla="*/ 41 h 142"/>
                <a:gd name="T18" fmla="*/ 14 w 142"/>
                <a:gd name="T19" fmla="*/ 28 h 142"/>
                <a:gd name="T20" fmla="*/ 25 w 142"/>
                <a:gd name="T21" fmla="*/ 16 h 142"/>
                <a:gd name="T22" fmla="*/ 40 w 142"/>
                <a:gd name="T23" fmla="*/ 27 h 142"/>
                <a:gd name="T24" fmla="*/ 61 w 142"/>
                <a:gd name="T25" fmla="*/ 1 h 142"/>
                <a:gd name="T26" fmla="*/ 79 w 142"/>
                <a:gd name="T27" fmla="*/ 0 h 142"/>
                <a:gd name="T28" fmla="*/ 81 w 142"/>
                <a:gd name="T29" fmla="*/ 18 h 142"/>
                <a:gd name="T30" fmla="*/ 114 w 142"/>
                <a:gd name="T31" fmla="*/ 15 h 142"/>
                <a:gd name="T32" fmla="*/ 128 w 142"/>
                <a:gd name="T33" fmla="*/ 27 h 142"/>
                <a:gd name="T34" fmla="*/ 128 w 142"/>
                <a:gd name="T35" fmla="*/ 30 h 142"/>
                <a:gd name="T36" fmla="*/ 123 w 142"/>
                <a:gd name="T37" fmla="*/ 61 h 142"/>
                <a:gd name="T38" fmla="*/ 142 w 142"/>
                <a:gd name="T39" fmla="*/ 62 h 142"/>
                <a:gd name="T40" fmla="*/ 140 w 142"/>
                <a:gd name="T41" fmla="*/ 80 h 142"/>
                <a:gd name="T42" fmla="*/ 116 w 142"/>
                <a:gd name="T43" fmla="*/ 100 h 142"/>
                <a:gd name="T44" fmla="*/ 128 w 142"/>
                <a:gd name="T45" fmla="*/ 113 h 142"/>
                <a:gd name="T46" fmla="*/ 117 w 142"/>
                <a:gd name="T47" fmla="*/ 126 h 142"/>
                <a:gd name="T48" fmla="*/ 102 w 142"/>
                <a:gd name="T49" fmla="*/ 114 h 142"/>
                <a:gd name="T50" fmla="*/ 81 w 142"/>
                <a:gd name="T51" fmla="*/ 140 h 142"/>
                <a:gd name="T52" fmla="*/ 64 w 142"/>
                <a:gd name="T53" fmla="*/ 139 h 142"/>
                <a:gd name="T54" fmla="*/ 78 w 142"/>
                <a:gd name="T55" fmla="*/ 122 h 142"/>
                <a:gd name="T56" fmla="*/ 101 w 142"/>
                <a:gd name="T57" fmla="*/ 111 h 142"/>
                <a:gd name="T58" fmla="*/ 115 w 142"/>
                <a:gd name="T59" fmla="*/ 123 h 142"/>
                <a:gd name="T60" fmla="*/ 112 w 142"/>
                <a:gd name="T61" fmla="*/ 101 h 142"/>
                <a:gd name="T62" fmla="*/ 121 w 142"/>
                <a:gd name="T63" fmla="*/ 79 h 142"/>
                <a:gd name="T64" fmla="*/ 139 w 142"/>
                <a:gd name="T65" fmla="*/ 77 h 142"/>
                <a:gd name="T66" fmla="*/ 122 w 142"/>
                <a:gd name="T67" fmla="*/ 64 h 142"/>
                <a:gd name="T68" fmla="*/ 112 w 142"/>
                <a:gd name="T69" fmla="*/ 42 h 142"/>
                <a:gd name="T70" fmla="*/ 125 w 142"/>
                <a:gd name="T71" fmla="*/ 28 h 142"/>
                <a:gd name="T72" fmla="*/ 103 w 142"/>
                <a:gd name="T73" fmla="*/ 30 h 142"/>
                <a:gd name="T74" fmla="*/ 79 w 142"/>
                <a:gd name="T75" fmla="*/ 21 h 142"/>
                <a:gd name="T76" fmla="*/ 78 w 142"/>
                <a:gd name="T77" fmla="*/ 3 h 142"/>
                <a:gd name="T78" fmla="*/ 64 w 142"/>
                <a:gd name="T79" fmla="*/ 19 h 142"/>
                <a:gd name="T80" fmla="*/ 41 w 142"/>
                <a:gd name="T81" fmla="*/ 31 h 142"/>
                <a:gd name="T82" fmla="*/ 26 w 142"/>
                <a:gd name="T83" fmla="*/ 19 h 142"/>
                <a:gd name="T84" fmla="*/ 29 w 142"/>
                <a:gd name="T85" fmla="*/ 40 h 142"/>
                <a:gd name="T86" fmla="*/ 21 w 142"/>
                <a:gd name="T87" fmla="*/ 63 h 142"/>
                <a:gd name="T88" fmla="*/ 3 w 142"/>
                <a:gd name="T89" fmla="*/ 64 h 142"/>
                <a:gd name="T90" fmla="*/ 20 w 142"/>
                <a:gd name="T91" fmla="*/ 77 h 142"/>
                <a:gd name="T92" fmla="*/ 30 w 142"/>
                <a:gd name="T93" fmla="*/ 99 h 142"/>
                <a:gd name="T94" fmla="*/ 17 w 142"/>
                <a:gd name="T95" fmla="*/ 113 h 142"/>
                <a:gd name="T96" fmla="*/ 39 w 142"/>
                <a:gd name="T97" fmla="*/ 111 h 142"/>
                <a:gd name="T98" fmla="*/ 63 w 142"/>
                <a:gd name="T99" fmla="*/ 120 h 142"/>
                <a:gd name="T100" fmla="*/ 64 w 142"/>
                <a:gd name="T101" fmla="*/ 139 h 142"/>
                <a:gd name="T102" fmla="*/ 37 w 142"/>
                <a:gd name="T103" fmla="*/ 71 h 142"/>
                <a:gd name="T104" fmla="*/ 104 w 142"/>
                <a:gd name="T105" fmla="*/ 71 h 142"/>
                <a:gd name="T106" fmla="*/ 71 w 142"/>
                <a:gd name="T107" fmla="*/ 40 h 142"/>
                <a:gd name="T108" fmla="*/ 71 w 142"/>
                <a:gd name="T109" fmla="*/ 101 h 142"/>
                <a:gd name="T110" fmla="*/ 71 w 142"/>
                <a:gd name="T111" fmla="*/ 4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2" h="142">
                  <a:moveTo>
                    <a:pt x="79" y="142"/>
                  </a:moveTo>
                  <a:cubicBezTo>
                    <a:pt x="63" y="142"/>
                    <a:pt x="63" y="142"/>
                    <a:pt x="63" y="142"/>
                  </a:cubicBezTo>
                  <a:cubicBezTo>
                    <a:pt x="62" y="142"/>
                    <a:pt x="61" y="141"/>
                    <a:pt x="61" y="140"/>
                  </a:cubicBezTo>
                  <a:cubicBezTo>
                    <a:pt x="61" y="123"/>
                    <a:pt x="61" y="123"/>
                    <a:pt x="61" y="123"/>
                  </a:cubicBezTo>
                  <a:cubicBezTo>
                    <a:pt x="54" y="122"/>
                    <a:pt x="46" y="119"/>
                    <a:pt x="40" y="114"/>
                  </a:cubicBezTo>
                  <a:cubicBezTo>
                    <a:pt x="27" y="126"/>
                    <a:pt x="27" y="126"/>
                    <a:pt x="27" y="126"/>
                  </a:cubicBezTo>
                  <a:cubicBezTo>
                    <a:pt x="27" y="126"/>
                    <a:pt x="26" y="126"/>
                    <a:pt x="25" y="126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4" y="114"/>
                    <a:pt x="14" y="113"/>
                    <a:pt x="14" y="113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2" y="94"/>
                    <a:pt x="20" y="87"/>
                    <a:pt x="18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0" y="80"/>
                    <a:pt x="0" y="79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1" y="61"/>
                    <a:pt x="1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20" y="54"/>
                    <a:pt x="22" y="47"/>
                    <a:pt x="26" y="4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4" y="29"/>
                    <a:pt x="14" y="28"/>
                  </a:cubicBezTo>
                  <a:cubicBezTo>
                    <a:pt x="14" y="28"/>
                    <a:pt x="14" y="28"/>
                    <a:pt x="14" y="27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5"/>
                    <a:pt x="27" y="15"/>
                    <a:pt x="27" y="15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6" y="23"/>
                    <a:pt x="54" y="20"/>
                    <a:pt x="61" y="18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0"/>
                    <a:pt x="62" y="0"/>
                    <a:pt x="63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0" y="0"/>
                    <a:pt x="81" y="0"/>
                    <a:pt x="81" y="1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8" y="20"/>
                    <a:pt x="96" y="23"/>
                    <a:pt x="102" y="27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5" y="15"/>
                    <a:pt x="116" y="15"/>
                    <a:pt x="117" y="16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8" y="29"/>
                    <a:pt x="128" y="29"/>
                    <a:pt x="128" y="30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19" y="47"/>
                    <a:pt x="122" y="54"/>
                    <a:pt x="123" y="61"/>
                  </a:cubicBezTo>
                  <a:cubicBezTo>
                    <a:pt x="140" y="61"/>
                    <a:pt x="140" y="61"/>
                    <a:pt x="140" y="61"/>
                  </a:cubicBezTo>
                  <a:cubicBezTo>
                    <a:pt x="141" y="61"/>
                    <a:pt x="142" y="62"/>
                    <a:pt x="142" y="62"/>
                  </a:cubicBezTo>
                  <a:cubicBezTo>
                    <a:pt x="142" y="79"/>
                    <a:pt x="142" y="79"/>
                    <a:pt x="142" y="79"/>
                  </a:cubicBezTo>
                  <a:cubicBezTo>
                    <a:pt x="142" y="80"/>
                    <a:pt x="141" y="80"/>
                    <a:pt x="140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2" y="87"/>
                    <a:pt x="119" y="94"/>
                    <a:pt x="116" y="100"/>
                  </a:cubicBezTo>
                  <a:cubicBezTo>
                    <a:pt x="128" y="112"/>
                    <a:pt x="128" y="112"/>
                    <a:pt x="128" y="112"/>
                  </a:cubicBezTo>
                  <a:cubicBezTo>
                    <a:pt x="128" y="112"/>
                    <a:pt x="128" y="112"/>
                    <a:pt x="128" y="113"/>
                  </a:cubicBezTo>
                  <a:cubicBezTo>
                    <a:pt x="128" y="113"/>
                    <a:pt x="128" y="114"/>
                    <a:pt x="128" y="114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6" y="126"/>
                    <a:pt x="115" y="126"/>
                    <a:pt x="114" y="126"/>
                  </a:cubicBezTo>
                  <a:cubicBezTo>
                    <a:pt x="102" y="114"/>
                    <a:pt x="102" y="114"/>
                    <a:pt x="102" y="114"/>
                  </a:cubicBezTo>
                  <a:cubicBezTo>
                    <a:pt x="96" y="119"/>
                    <a:pt x="88" y="122"/>
                    <a:pt x="81" y="123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1" y="141"/>
                    <a:pt x="80" y="142"/>
                    <a:pt x="79" y="142"/>
                  </a:cubicBezTo>
                  <a:close/>
                  <a:moveTo>
                    <a:pt x="64" y="139"/>
                  </a:moveTo>
                  <a:cubicBezTo>
                    <a:pt x="78" y="139"/>
                    <a:pt x="78" y="139"/>
                    <a:pt x="78" y="139"/>
                  </a:cubicBezTo>
                  <a:cubicBezTo>
                    <a:pt x="78" y="122"/>
                    <a:pt x="78" y="122"/>
                    <a:pt x="78" y="122"/>
                  </a:cubicBezTo>
                  <a:cubicBezTo>
                    <a:pt x="78" y="121"/>
                    <a:pt x="78" y="120"/>
                    <a:pt x="79" y="120"/>
                  </a:cubicBezTo>
                  <a:cubicBezTo>
                    <a:pt x="87" y="119"/>
                    <a:pt x="95" y="116"/>
                    <a:pt x="101" y="111"/>
                  </a:cubicBezTo>
                  <a:cubicBezTo>
                    <a:pt x="102" y="110"/>
                    <a:pt x="103" y="110"/>
                    <a:pt x="103" y="111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25" y="113"/>
                    <a:pt x="125" y="113"/>
                    <a:pt x="125" y="113"/>
                  </a:cubicBezTo>
                  <a:cubicBezTo>
                    <a:pt x="112" y="101"/>
                    <a:pt x="112" y="101"/>
                    <a:pt x="112" y="101"/>
                  </a:cubicBezTo>
                  <a:cubicBezTo>
                    <a:pt x="112" y="101"/>
                    <a:pt x="112" y="100"/>
                    <a:pt x="112" y="99"/>
                  </a:cubicBezTo>
                  <a:cubicBezTo>
                    <a:pt x="117" y="93"/>
                    <a:pt x="119" y="86"/>
                    <a:pt x="121" y="79"/>
                  </a:cubicBezTo>
                  <a:cubicBezTo>
                    <a:pt x="121" y="78"/>
                    <a:pt x="121" y="77"/>
                    <a:pt x="122" y="77"/>
                  </a:cubicBezTo>
                  <a:cubicBezTo>
                    <a:pt x="139" y="77"/>
                    <a:pt x="139" y="77"/>
                    <a:pt x="139" y="77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22" y="64"/>
                    <a:pt x="122" y="64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19" y="55"/>
                    <a:pt x="117" y="48"/>
                    <a:pt x="112" y="42"/>
                  </a:cubicBezTo>
                  <a:cubicBezTo>
                    <a:pt x="112" y="41"/>
                    <a:pt x="112" y="41"/>
                    <a:pt x="112" y="40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31"/>
                    <a:pt x="102" y="31"/>
                    <a:pt x="101" y="31"/>
                  </a:cubicBezTo>
                  <a:cubicBezTo>
                    <a:pt x="95" y="26"/>
                    <a:pt x="87" y="22"/>
                    <a:pt x="79" y="21"/>
                  </a:cubicBezTo>
                  <a:cubicBezTo>
                    <a:pt x="78" y="21"/>
                    <a:pt x="78" y="20"/>
                    <a:pt x="78" y="19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20"/>
                    <a:pt x="64" y="21"/>
                    <a:pt x="63" y="21"/>
                  </a:cubicBezTo>
                  <a:cubicBezTo>
                    <a:pt x="55" y="22"/>
                    <a:pt x="47" y="26"/>
                    <a:pt x="41" y="31"/>
                  </a:cubicBezTo>
                  <a:cubicBezTo>
                    <a:pt x="40" y="31"/>
                    <a:pt x="39" y="31"/>
                    <a:pt x="39" y="3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41"/>
                    <a:pt x="30" y="41"/>
                    <a:pt x="30" y="42"/>
                  </a:cubicBezTo>
                  <a:cubicBezTo>
                    <a:pt x="25" y="48"/>
                    <a:pt x="22" y="55"/>
                    <a:pt x="21" y="63"/>
                  </a:cubicBezTo>
                  <a:cubicBezTo>
                    <a:pt x="21" y="63"/>
                    <a:pt x="21" y="64"/>
                    <a:pt x="20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1" y="77"/>
                    <a:pt x="21" y="78"/>
                    <a:pt x="21" y="79"/>
                  </a:cubicBezTo>
                  <a:cubicBezTo>
                    <a:pt x="22" y="86"/>
                    <a:pt x="25" y="93"/>
                    <a:pt x="30" y="99"/>
                  </a:cubicBezTo>
                  <a:cubicBezTo>
                    <a:pt x="30" y="100"/>
                    <a:pt x="30" y="101"/>
                    <a:pt x="29" y="101"/>
                  </a:cubicBezTo>
                  <a:cubicBezTo>
                    <a:pt x="17" y="113"/>
                    <a:pt x="17" y="113"/>
                    <a:pt x="17" y="113"/>
                  </a:cubicBezTo>
                  <a:cubicBezTo>
                    <a:pt x="26" y="123"/>
                    <a:pt x="26" y="123"/>
                    <a:pt x="26" y="123"/>
                  </a:cubicBezTo>
                  <a:cubicBezTo>
                    <a:pt x="39" y="111"/>
                    <a:pt x="39" y="111"/>
                    <a:pt x="39" y="111"/>
                  </a:cubicBezTo>
                  <a:cubicBezTo>
                    <a:pt x="39" y="110"/>
                    <a:pt x="40" y="110"/>
                    <a:pt x="41" y="111"/>
                  </a:cubicBezTo>
                  <a:cubicBezTo>
                    <a:pt x="47" y="116"/>
                    <a:pt x="55" y="119"/>
                    <a:pt x="63" y="120"/>
                  </a:cubicBezTo>
                  <a:cubicBezTo>
                    <a:pt x="64" y="120"/>
                    <a:pt x="64" y="121"/>
                    <a:pt x="64" y="122"/>
                  </a:cubicBezTo>
                  <a:lnTo>
                    <a:pt x="64" y="139"/>
                  </a:lnTo>
                  <a:close/>
                  <a:moveTo>
                    <a:pt x="71" y="104"/>
                  </a:moveTo>
                  <a:cubicBezTo>
                    <a:pt x="52" y="104"/>
                    <a:pt x="37" y="89"/>
                    <a:pt x="37" y="71"/>
                  </a:cubicBezTo>
                  <a:cubicBezTo>
                    <a:pt x="37" y="52"/>
                    <a:pt x="52" y="37"/>
                    <a:pt x="71" y="37"/>
                  </a:cubicBezTo>
                  <a:cubicBezTo>
                    <a:pt x="89" y="37"/>
                    <a:pt x="104" y="52"/>
                    <a:pt x="104" y="71"/>
                  </a:cubicBezTo>
                  <a:cubicBezTo>
                    <a:pt x="104" y="89"/>
                    <a:pt x="89" y="104"/>
                    <a:pt x="71" y="104"/>
                  </a:cubicBezTo>
                  <a:close/>
                  <a:moveTo>
                    <a:pt x="71" y="40"/>
                  </a:moveTo>
                  <a:cubicBezTo>
                    <a:pt x="54" y="40"/>
                    <a:pt x="41" y="54"/>
                    <a:pt x="41" y="71"/>
                  </a:cubicBezTo>
                  <a:cubicBezTo>
                    <a:pt x="41" y="87"/>
                    <a:pt x="54" y="101"/>
                    <a:pt x="71" y="101"/>
                  </a:cubicBezTo>
                  <a:cubicBezTo>
                    <a:pt x="88" y="101"/>
                    <a:pt x="101" y="87"/>
                    <a:pt x="101" y="71"/>
                  </a:cubicBezTo>
                  <a:cubicBezTo>
                    <a:pt x="101" y="54"/>
                    <a:pt x="88" y="40"/>
                    <a:pt x="7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Freeform 175"/>
            <p:cNvSpPr>
              <a:spLocks noEditPoints="1"/>
            </p:cNvSpPr>
            <p:nvPr/>
          </p:nvSpPr>
          <p:spPr bwMode="auto">
            <a:xfrm>
              <a:off x="10941834" y="2813201"/>
              <a:ext cx="85681" cy="87133"/>
            </a:xfrm>
            <a:custGeom>
              <a:avLst/>
              <a:gdLst>
                <a:gd name="T0" fmla="*/ 13 w 25"/>
                <a:gd name="T1" fmla="*/ 25 h 25"/>
                <a:gd name="T2" fmla="*/ 0 w 25"/>
                <a:gd name="T3" fmla="*/ 13 h 25"/>
                <a:gd name="T4" fmla="*/ 13 w 25"/>
                <a:gd name="T5" fmla="*/ 0 h 25"/>
                <a:gd name="T6" fmla="*/ 25 w 25"/>
                <a:gd name="T7" fmla="*/ 13 h 25"/>
                <a:gd name="T8" fmla="*/ 13 w 25"/>
                <a:gd name="T9" fmla="*/ 25 h 25"/>
                <a:gd name="T10" fmla="*/ 13 w 25"/>
                <a:gd name="T11" fmla="*/ 3 h 25"/>
                <a:gd name="T12" fmla="*/ 4 w 25"/>
                <a:gd name="T13" fmla="*/ 13 h 25"/>
                <a:gd name="T14" fmla="*/ 13 w 25"/>
                <a:gd name="T15" fmla="*/ 22 h 25"/>
                <a:gd name="T16" fmla="*/ 22 w 25"/>
                <a:gd name="T17" fmla="*/ 13 h 25"/>
                <a:gd name="T18" fmla="*/ 13 w 25"/>
                <a:gd name="T19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5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ubicBezTo>
                    <a:pt x="25" y="20"/>
                    <a:pt x="20" y="25"/>
                    <a:pt x="13" y="25"/>
                  </a:cubicBezTo>
                  <a:close/>
                  <a:moveTo>
                    <a:pt x="13" y="3"/>
                  </a:moveTo>
                  <a:cubicBezTo>
                    <a:pt x="8" y="3"/>
                    <a:pt x="4" y="7"/>
                    <a:pt x="4" y="13"/>
                  </a:cubicBezTo>
                  <a:cubicBezTo>
                    <a:pt x="4" y="18"/>
                    <a:pt x="8" y="22"/>
                    <a:pt x="13" y="22"/>
                  </a:cubicBezTo>
                  <a:cubicBezTo>
                    <a:pt x="18" y="22"/>
                    <a:pt x="22" y="18"/>
                    <a:pt x="22" y="13"/>
                  </a:cubicBezTo>
                  <a:cubicBezTo>
                    <a:pt x="22" y="7"/>
                    <a:pt x="18" y="3"/>
                    <a:pt x="1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51" name="Freeform 176"/>
          <p:cNvSpPr>
            <a:spLocks noEditPoints="1"/>
          </p:cNvSpPr>
          <p:nvPr/>
        </p:nvSpPr>
        <p:spPr bwMode="auto">
          <a:xfrm>
            <a:off x="10979592" y="3635156"/>
            <a:ext cx="332558" cy="334010"/>
          </a:xfrm>
          <a:custGeom>
            <a:avLst/>
            <a:gdLst>
              <a:gd name="T0" fmla="*/ 48 w 97"/>
              <a:gd name="T1" fmla="*/ 57 h 97"/>
              <a:gd name="T2" fmla="*/ 39 w 97"/>
              <a:gd name="T3" fmla="*/ 48 h 97"/>
              <a:gd name="T4" fmla="*/ 48 w 97"/>
              <a:gd name="T5" fmla="*/ 40 h 97"/>
              <a:gd name="T6" fmla="*/ 57 w 97"/>
              <a:gd name="T7" fmla="*/ 48 h 97"/>
              <a:gd name="T8" fmla="*/ 48 w 97"/>
              <a:gd name="T9" fmla="*/ 57 h 97"/>
              <a:gd name="T10" fmla="*/ 52 w 97"/>
              <a:gd name="T11" fmla="*/ 0 h 97"/>
              <a:gd name="T12" fmla="*/ 49 w 97"/>
              <a:gd name="T13" fmla="*/ 13 h 97"/>
              <a:gd name="T14" fmla="*/ 48 w 97"/>
              <a:gd name="T15" fmla="*/ 13 h 97"/>
              <a:gd name="T16" fmla="*/ 32 w 97"/>
              <a:gd name="T17" fmla="*/ 16 h 97"/>
              <a:gd name="T18" fmla="*/ 25 w 97"/>
              <a:gd name="T19" fmla="*/ 6 h 97"/>
              <a:gd name="T20" fmla="*/ 16 w 97"/>
              <a:gd name="T21" fmla="*/ 12 h 97"/>
              <a:gd name="T22" fmla="*/ 23 w 97"/>
              <a:gd name="T23" fmla="*/ 23 h 97"/>
              <a:gd name="T24" fmla="*/ 15 w 97"/>
              <a:gd name="T25" fmla="*/ 36 h 97"/>
              <a:gd name="T26" fmla="*/ 2 w 97"/>
              <a:gd name="T27" fmla="*/ 34 h 97"/>
              <a:gd name="T28" fmla="*/ 0 w 97"/>
              <a:gd name="T29" fmla="*/ 45 h 97"/>
              <a:gd name="T30" fmla="*/ 12 w 97"/>
              <a:gd name="T31" fmla="*/ 47 h 97"/>
              <a:gd name="T32" fmla="*/ 15 w 97"/>
              <a:gd name="T33" fmla="*/ 63 h 97"/>
              <a:gd name="T34" fmla="*/ 5 w 97"/>
              <a:gd name="T35" fmla="*/ 70 h 97"/>
              <a:gd name="T36" fmla="*/ 11 w 97"/>
              <a:gd name="T37" fmla="*/ 79 h 97"/>
              <a:gd name="T38" fmla="*/ 22 w 97"/>
              <a:gd name="T39" fmla="*/ 72 h 97"/>
              <a:gd name="T40" fmla="*/ 36 w 97"/>
              <a:gd name="T41" fmla="*/ 82 h 97"/>
              <a:gd name="T42" fmla="*/ 34 w 97"/>
              <a:gd name="T43" fmla="*/ 95 h 97"/>
              <a:gd name="T44" fmla="*/ 45 w 97"/>
              <a:gd name="T45" fmla="*/ 97 h 97"/>
              <a:gd name="T46" fmla="*/ 47 w 97"/>
              <a:gd name="T47" fmla="*/ 84 h 97"/>
              <a:gd name="T48" fmla="*/ 48 w 97"/>
              <a:gd name="T49" fmla="*/ 84 h 97"/>
              <a:gd name="T50" fmla="*/ 64 w 97"/>
              <a:gd name="T51" fmla="*/ 81 h 97"/>
              <a:gd name="T52" fmla="*/ 71 w 97"/>
              <a:gd name="T53" fmla="*/ 91 h 97"/>
              <a:gd name="T54" fmla="*/ 81 w 97"/>
              <a:gd name="T55" fmla="*/ 84 h 97"/>
              <a:gd name="T56" fmla="*/ 73 w 97"/>
              <a:gd name="T57" fmla="*/ 74 h 97"/>
              <a:gd name="T58" fmla="*/ 82 w 97"/>
              <a:gd name="T59" fmla="*/ 61 h 97"/>
              <a:gd name="T60" fmla="*/ 94 w 97"/>
              <a:gd name="T61" fmla="*/ 63 h 97"/>
              <a:gd name="T62" fmla="*/ 97 w 97"/>
              <a:gd name="T63" fmla="*/ 52 h 97"/>
              <a:gd name="T64" fmla="*/ 84 w 97"/>
              <a:gd name="T65" fmla="*/ 50 h 97"/>
              <a:gd name="T66" fmla="*/ 81 w 97"/>
              <a:gd name="T67" fmla="*/ 34 h 97"/>
              <a:gd name="T68" fmla="*/ 92 w 97"/>
              <a:gd name="T69" fmla="*/ 27 h 97"/>
              <a:gd name="T70" fmla="*/ 86 w 97"/>
              <a:gd name="T71" fmla="*/ 18 h 97"/>
              <a:gd name="T72" fmla="*/ 75 w 97"/>
              <a:gd name="T73" fmla="*/ 24 h 97"/>
              <a:gd name="T74" fmla="*/ 60 w 97"/>
              <a:gd name="T75" fmla="*/ 15 h 97"/>
              <a:gd name="T76" fmla="*/ 63 w 97"/>
              <a:gd name="T77" fmla="*/ 2 h 97"/>
              <a:gd name="T78" fmla="*/ 52 w 97"/>
              <a:gd name="T79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7" h="97">
                <a:moveTo>
                  <a:pt x="48" y="57"/>
                </a:moveTo>
                <a:cubicBezTo>
                  <a:pt x="43" y="57"/>
                  <a:pt x="39" y="53"/>
                  <a:pt x="39" y="48"/>
                </a:cubicBezTo>
                <a:cubicBezTo>
                  <a:pt x="39" y="44"/>
                  <a:pt x="43" y="40"/>
                  <a:pt x="48" y="40"/>
                </a:cubicBezTo>
                <a:cubicBezTo>
                  <a:pt x="53" y="40"/>
                  <a:pt x="57" y="44"/>
                  <a:pt x="57" y="48"/>
                </a:cubicBezTo>
                <a:cubicBezTo>
                  <a:pt x="57" y="53"/>
                  <a:pt x="53" y="57"/>
                  <a:pt x="48" y="57"/>
                </a:cubicBezTo>
                <a:moveTo>
                  <a:pt x="52" y="0"/>
                </a:moveTo>
                <a:cubicBezTo>
                  <a:pt x="49" y="13"/>
                  <a:pt x="49" y="13"/>
                  <a:pt x="49" y="13"/>
                </a:cubicBezTo>
                <a:cubicBezTo>
                  <a:pt x="49" y="13"/>
                  <a:pt x="49" y="13"/>
                  <a:pt x="48" y="13"/>
                </a:cubicBezTo>
                <a:cubicBezTo>
                  <a:pt x="43" y="13"/>
                  <a:pt x="37" y="14"/>
                  <a:pt x="32" y="16"/>
                </a:cubicBezTo>
                <a:cubicBezTo>
                  <a:pt x="25" y="6"/>
                  <a:pt x="25" y="6"/>
                  <a:pt x="25" y="6"/>
                </a:cubicBezTo>
                <a:cubicBezTo>
                  <a:pt x="16" y="12"/>
                  <a:pt x="16" y="12"/>
                  <a:pt x="16" y="12"/>
                </a:cubicBezTo>
                <a:cubicBezTo>
                  <a:pt x="23" y="23"/>
                  <a:pt x="23" y="23"/>
                  <a:pt x="23" y="23"/>
                </a:cubicBezTo>
                <a:cubicBezTo>
                  <a:pt x="19" y="27"/>
                  <a:pt x="16" y="31"/>
                  <a:pt x="15" y="36"/>
                </a:cubicBezTo>
                <a:cubicBezTo>
                  <a:pt x="2" y="34"/>
                  <a:pt x="2" y="34"/>
                  <a:pt x="2" y="34"/>
                </a:cubicBezTo>
                <a:cubicBezTo>
                  <a:pt x="0" y="45"/>
                  <a:pt x="0" y="45"/>
                  <a:pt x="0" y="45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53"/>
                  <a:pt x="13" y="58"/>
                  <a:pt x="15" y="63"/>
                </a:cubicBezTo>
                <a:cubicBezTo>
                  <a:pt x="5" y="70"/>
                  <a:pt x="5" y="70"/>
                  <a:pt x="5" y="70"/>
                </a:cubicBezTo>
                <a:cubicBezTo>
                  <a:pt x="11" y="79"/>
                  <a:pt x="11" y="79"/>
                  <a:pt x="11" y="79"/>
                </a:cubicBezTo>
                <a:cubicBezTo>
                  <a:pt x="22" y="72"/>
                  <a:pt x="22" y="72"/>
                  <a:pt x="22" y="72"/>
                </a:cubicBezTo>
                <a:cubicBezTo>
                  <a:pt x="25" y="77"/>
                  <a:pt x="30" y="80"/>
                  <a:pt x="36" y="82"/>
                </a:cubicBezTo>
                <a:cubicBezTo>
                  <a:pt x="34" y="95"/>
                  <a:pt x="34" y="95"/>
                  <a:pt x="34" y="95"/>
                </a:cubicBezTo>
                <a:cubicBezTo>
                  <a:pt x="45" y="97"/>
                  <a:pt x="45" y="97"/>
                  <a:pt x="45" y="97"/>
                </a:cubicBezTo>
                <a:cubicBezTo>
                  <a:pt x="47" y="84"/>
                  <a:pt x="47" y="84"/>
                  <a:pt x="47" y="84"/>
                </a:cubicBezTo>
                <a:cubicBezTo>
                  <a:pt x="47" y="84"/>
                  <a:pt x="48" y="84"/>
                  <a:pt x="48" y="84"/>
                </a:cubicBezTo>
                <a:cubicBezTo>
                  <a:pt x="54" y="84"/>
                  <a:pt x="59" y="83"/>
                  <a:pt x="64" y="81"/>
                </a:cubicBezTo>
                <a:cubicBezTo>
                  <a:pt x="71" y="91"/>
                  <a:pt x="71" y="91"/>
                  <a:pt x="71" y="91"/>
                </a:cubicBezTo>
                <a:cubicBezTo>
                  <a:pt x="81" y="84"/>
                  <a:pt x="81" y="84"/>
                  <a:pt x="81" y="84"/>
                </a:cubicBezTo>
                <a:cubicBezTo>
                  <a:pt x="73" y="74"/>
                  <a:pt x="73" y="74"/>
                  <a:pt x="73" y="74"/>
                </a:cubicBezTo>
                <a:cubicBezTo>
                  <a:pt x="77" y="70"/>
                  <a:pt x="80" y="66"/>
                  <a:pt x="82" y="61"/>
                </a:cubicBezTo>
                <a:cubicBezTo>
                  <a:pt x="94" y="63"/>
                  <a:pt x="94" y="63"/>
                  <a:pt x="94" y="63"/>
                </a:cubicBezTo>
                <a:cubicBezTo>
                  <a:pt x="97" y="52"/>
                  <a:pt x="97" y="52"/>
                  <a:pt x="97" y="52"/>
                </a:cubicBezTo>
                <a:cubicBezTo>
                  <a:pt x="84" y="50"/>
                  <a:pt x="84" y="50"/>
                  <a:pt x="84" y="50"/>
                </a:cubicBezTo>
                <a:cubicBezTo>
                  <a:pt x="84" y="44"/>
                  <a:pt x="83" y="39"/>
                  <a:pt x="81" y="34"/>
                </a:cubicBezTo>
                <a:cubicBezTo>
                  <a:pt x="92" y="27"/>
                  <a:pt x="92" y="27"/>
                  <a:pt x="92" y="27"/>
                </a:cubicBezTo>
                <a:cubicBezTo>
                  <a:pt x="86" y="18"/>
                  <a:pt x="86" y="18"/>
                  <a:pt x="86" y="18"/>
                </a:cubicBezTo>
                <a:cubicBezTo>
                  <a:pt x="75" y="24"/>
                  <a:pt x="75" y="24"/>
                  <a:pt x="75" y="24"/>
                </a:cubicBezTo>
                <a:cubicBezTo>
                  <a:pt x="71" y="20"/>
                  <a:pt x="66" y="17"/>
                  <a:pt x="60" y="15"/>
                </a:cubicBezTo>
                <a:cubicBezTo>
                  <a:pt x="63" y="2"/>
                  <a:pt x="63" y="2"/>
                  <a:pt x="63" y="2"/>
                </a:cubicBezTo>
                <a:cubicBezTo>
                  <a:pt x="52" y="0"/>
                  <a:pt x="52" y="0"/>
                  <a:pt x="52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2" name="Freeform 177"/>
          <p:cNvSpPr>
            <a:spLocks noEditPoints="1"/>
          </p:cNvSpPr>
          <p:nvPr/>
        </p:nvSpPr>
        <p:spPr bwMode="auto">
          <a:xfrm>
            <a:off x="6692645" y="2868386"/>
            <a:ext cx="334010" cy="334010"/>
          </a:xfrm>
          <a:custGeom>
            <a:avLst/>
            <a:gdLst>
              <a:gd name="T0" fmla="*/ 49 w 97"/>
              <a:gd name="T1" fmla="*/ 57 h 97"/>
              <a:gd name="T2" fmla="*/ 40 w 97"/>
              <a:gd name="T3" fmla="*/ 48 h 97"/>
              <a:gd name="T4" fmla="*/ 49 w 97"/>
              <a:gd name="T5" fmla="*/ 39 h 97"/>
              <a:gd name="T6" fmla="*/ 58 w 97"/>
              <a:gd name="T7" fmla="*/ 48 h 97"/>
              <a:gd name="T8" fmla="*/ 49 w 97"/>
              <a:gd name="T9" fmla="*/ 57 h 97"/>
              <a:gd name="T10" fmla="*/ 52 w 97"/>
              <a:gd name="T11" fmla="*/ 0 h 97"/>
              <a:gd name="T12" fmla="*/ 50 w 97"/>
              <a:gd name="T13" fmla="*/ 13 h 97"/>
              <a:gd name="T14" fmla="*/ 49 w 97"/>
              <a:gd name="T15" fmla="*/ 12 h 97"/>
              <a:gd name="T16" fmla="*/ 33 w 97"/>
              <a:gd name="T17" fmla="*/ 16 h 97"/>
              <a:gd name="T18" fmla="*/ 26 w 97"/>
              <a:gd name="T19" fmla="*/ 6 h 97"/>
              <a:gd name="T20" fmla="*/ 16 w 97"/>
              <a:gd name="T21" fmla="*/ 12 h 97"/>
              <a:gd name="T22" fmla="*/ 24 w 97"/>
              <a:gd name="T23" fmla="*/ 23 h 97"/>
              <a:gd name="T24" fmla="*/ 15 w 97"/>
              <a:gd name="T25" fmla="*/ 36 h 97"/>
              <a:gd name="T26" fmla="*/ 3 w 97"/>
              <a:gd name="T27" fmla="*/ 34 h 97"/>
              <a:gd name="T28" fmla="*/ 0 w 97"/>
              <a:gd name="T29" fmla="*/ 45 h 97"/>
              <a:gd name="T30" fmla="*/ 13 w 97"/>
              <a:gd name="T31" fmla="*/ 47 h 97"/>
              <a:gd name="T32" fmla="*/ 16 w 97"/>
              <a:gd name="T33" fmla="*/ 63 h 97"/>
              <a:gd name="T34" fmla="*/ 5 w 97"/>
              <a:gd name="T35" fmla="*/ 70 h 97"/>
              <a:gd name="T36" fmla="*/ 11 w 97"/>
              <a:gd name="T37" fmla="*/ 79 h 97"/>
              <a:gd name="T38" fmla="*/ 22 w 97"/>
              <a:gd name="T39" fmla="*/ 72 h 97"/>
              <a:gd name="T40" fmla="*/ 37 w 97"/>
              <a:gd name="T41" fmla="*/ 82 h 97"/>
              <a:gd name="T42" fmla="*/ 34 w 97"/>
              <a:gd name="T43" fmla="*/ 95 h 97"/>
              <a:gd name="T44" fmla="*/ 45 w 97"/>
              <a:gd name="T45" fmla="*/ 97 h 97"/>
              <a:gd name="T46" fmla="*/ 48 w 97"/>
              <a:gd name="T47" fmla="*/ 84 h 97"/>
              <a:gd name="T48" fmla="*/ 49 w 97"/>
              <a:gd name="T49" fmla="*/ 84 h 97"/>
              <a:gd name="T50" fmla="*/ 65 w 97"/>
              <a:gd name="T51" fmla="*/ 80 h 97"/>
              <a:gd name="T52" fmla="*/ 72 w 97"/>
              <a:gd name="T53" fmla="*/ 91 h 97"/>
              <a:gd name="T54" fmla="*/ 81 w 97"/>
              <a:gd name="T55" fmla="*/ 84 h 97"/>
              <a:gd name="T56" fmla="*/ 74 w 97"/>
              <a:gd name="T57" fmla="*/ 74 h 97"/>
              <a:gd name="T58" fmla="*/ 82 w 97"/>
              <a:gd name="T59" fmla="*/ 61 h 97"/>
              <a:gd name="T60" fmla="*/ 95 w 97"/>
              <a:gd name="T61" fmla="*/ 63 h 97"/>
              <a:gd name="T62" fmla="*/ 97 w 97"/>
              <a:gd name="T63" fmla="*/ 52 h 97"/>
              <a:gd name="T64" fmla="*/ 85 w 97"/>
              <a:gd name="T65" fmla="*/ 49 h 97"/>
              <a:gd name="T66" fmla="*/ 82 w 97"/>
              <a:gd name="T67" fmla="*/ 34 h 97"/>
              <a:gd name="T68" fmla="*/ 92 w 97"/>
              <a:gd name="T69" fmla="*/ 27 h 97"/>
              <a:gd name="T70" fmla="*/ 86 w 97"/>
              <a:gd name="T71" fmla="*/ 17 h 97"/>
              <a:gd name="T72" fmla="*/ 75 w 97"/>
              <a:gd name="T73" fmla="*/ 24 h 97"/>
              <a:gd name="T74" fmla="*/ 61 w 97"/>
              <a:gd name="T75" fmla="*/ 15 h 97"/>
              <a:gd name="T76" fmla="*/ 63 w 97"/>
              <a:gd name="T77" fmla="*/ 2 h 97"/>
              <a:gd name="T78" fmla="*/ 52 w 97"/>
              <a:gd name="T79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7" h="97">
                <a:moveTo>
                  <a:pt x="49" y="57"/>
                </a:moveTo>
                <a:cubicBezTo>
                  <a:pt x="44" y="57"/>
                  <a:pt x="40" y="53"/>
                  <a:pt x="40" y="48"/>
                </a:cubicBezTo>
                <a:cubicBezTo>
                  <a:pt x="40" y="43"/>
                  <a:pt x="44" y="39"/>
                  <a:pt x="49" y="39"/>
                </a:cubicBezTo>
                <a:cubicBezTo>
                  <a:pt x="54" y="39"/>
                  <a:pt x="58" y="43"/>
                  <a:pt x="58" y="48"/>
                </a:cubicBezTo>
                <a:cubicBezTo>
                  <a:pt x="58" y="53"/>
                  <a:pt x="54" y="57"/>
                  <a:pt x="49" y="57"/>
                </a:cubicBezTo>
                <a:moveTo>
                  <a:pt x="52" y="0"/>
                </a:moveTo>
                <a:cubicBezTo>
                  <a:pt x="50" y="13"/>
                  <a:pt x="50" y="13"/>
                  <a:pt x="50" y="13"/>
                </a:cubicBezTo>
                <a:cubicBezTo>
                  <a:pt x="49" y="12"/>
                  <a:pt x="49" y="12"/>
                  <a:pt x="49" y="12"/>
                </a:cubicBezTo>
                <a:cubicBezTo>
                  <a:pt x="43" y="12"/>
                  <a:pt x="38" y="14"/>
                  <a:pt x="33" y="16"/>
                </a:cubicBezTo>
                <a:cubicBezTo>
                  <a:pt x="26" y="6"/>
                  <a:pt x="26" y="6"/>
                  <a:pt x="26" y="6"/>
                </a:cubicBezTo>
                <a:cubicBezTo>
                  <a:pt x="16" y="12"/>
                  <a:pt x="16" y="12"/>
                  <a:pt x="16" y="12"/>
                </a:cubicBezTo>
                <a:cubicBezTo>
                  <a:pt x="24" y="23"/>
                  <a:pt x="24" y="23"/>
                  <a:pt x="24" y="23"/>
                </a:cubicBezTo>
                <a:cubicBezTo>
                  <a:pt x="20" y="26"/>
                  <a:pt x="17" y="31"/>
                  <a:pt x="15" y="36"/>
                </a:cubicBezTo>
                <a:cubicBezTo>
                  <a:pt x="3" y="34"/>
                  <a:pt x="3" y="34"/>
                  <a:pt x="3" y="34"/>
                </a:cubicBezTo>
                <a:cubicBezTo>
                  <a:pt x="0" y="45"/>
                  <a:pt x="0" y="45"/>
                  <a:pt x="0" y="45"/>
                </a:cubicBezTo>
                <a:cubicBezTo>
                  <a:pt x="13" y="47"/>
                  <a:pt x="13" y="47"/>
                  <a:pt x="13" y="47"/>
                </a:cubicBezTo>
                <a:cubicBezTo>
                  <a:pt x="13" y="53"/>
                  <a:pt x="14" y="58"/>
                  <a:pt x="16" y="63"/>
                </a:cubicBezTo>
                <a:cubicBezTo>
                  <a:pt x="5" y="70"/>
                  <a:pt x="5" y="70"/>
                  <a:pt x="5" y="70"/>
                </a:cubicBezTo>
                <a:cubicBezTo>
                  <a:pt x="11" y="79"/>
                  <a:pt x="11" y="79"/>
                  <a:pt x="11" y="79"/>
                </a:cubicBezTo>
                <a:cubicBezTo>
                  <a:pt x="22" y="72"/>
                  <a:pt x="22" y="72"/>
                  <a:pt x="22" y="72"/>
                </a:cubicBezTo>
                <a:cubicBezTo>
                  <a:pt x="26" y="77"/>
                  <a:pt x="31" y="80"/>
                  <a:pt x="37" y="82"/>
                </a:cubicBezTo>
                <a:cubicBezTo>
                  <a:pt x="34" y="95"/>
                  <a:pt x="34" y="95"/>
                  <a:pt x="34" y="95"/>
                </a:cubicBezTo>
                <a:cubicBezTo>
                  <a:pt x="45" y="97"/>
                  <a:pt x="45" y="97"/>
                  <a:pt x="45" y="97"/>
                </a:cubicBezTo>
                <a:cubicBezTo>
                  <a:pt x="48" y="84"/>
                  <a:pt x="48" y="84"/>
                  <a:pt x="48" y="84"/>
                </a:cubicBezTo>
                <a:cubicBezTo>
                  <a:pt x="48" y="84"/>
                  <a:pt x="48" y="84"/>
                  <a:pt x="49" y="84"/>
                </a:cubicBezTo>
                <a:cubicBezTo>
                  <a:pt x="54" y="84"/>
                  <a:pt x="60" y="83"/>
                  <a:pt x="65" y="80"/>
                </a:cubicBezTo>
                <a:cubicBezTo>
                  <a:pt x="72" y="91"/>
                  <a:pt x="72" y="91"/>
                  <a:pt x="72" y="91"/>
                </a:cubicBezTo>
                <a:cubicBezTo>
                  <a:pt x="81" y="84"/>
                  <a:pt x="81" y="84"/>
                  <a:pt x="81" y="84"/>
                </a:cubicBezTo>
                <a:cubicBezTo>
                  <a:pt x="74" y="74"/>
                  <a:pt x="74" y="74"/>
                  <a:pt x="74" y="74"/>
                </a:cubicBezTo>
                <a:cubicBezTo>
                  <a:pt x="78" y="70"/>
                  <a:pt x="81" y="66"/>
                  <a:pt x="82" y="61"/>
                </a:cubicBezTo>
                <a:cubicBezTo>
                  <a:pt x="95" y="63"/>
                  <a:pt x="95" y="63"/>
                  <a:pt x="95" y="63"/>
                </a:cubicBezTo>
                <a:cubicBezTo>
                  <a:pt x="97" y="52"/>
                  <a:pt x="97" y="52"/>
                  <a:pt x="97" y="52"/>
                </a:cubicBezTo>
                <a:cubicBezTo>
                  <a:pt x="85" y="49"/>
                  <a:pt x="85" y="49"/>
                  <a:pt x="85" y="49"/>
                </a:cubicBezTo>
                <a:cubicBezTo>
                  <a:pt x="85" y="44"/>
                  <a:pt x="84" y="39"/>
                  <a:pt x="82" y="34"/>
                </a:cubicBezTo>
                <a:cubicBezTo>
                  <a:pt x="92" y="27"/>
                  <a:pt x="92" y="27"/>
                  <a:pt x="92" y="27"/>
                </a:cubicBezTo>
                <a:cubicBezTo>
                  <a:pt x="86" y="17"/>
                  <a:pt x="86" y="17"/>
                  <a:pt x="86" y="17"/>
                </a:cubicBezTo>
                <a:cubicBezTo>
                  <a:pt x="75" y="24"/>
                  <a:pt x="75" y="24"/>
                  <a:pt x="75" y="24"/>
                </a:cubicBezTo>
                <a:cubicBezTo>
                  <a:pt x="72" y="20"/>
                  <a:pt x="67" y="17"/>
                  <a:pt x="61" y="15"/>
                </a:cubicBezTo>
                <a:cubicBezTo>
                  <a:pt x="63" y="2"/>
                  <a:pt x="63" y="2"/>
                  <a:pt x="63" y="2"/>
                </a:cubicBezTo>
                <a:cubicBezTo>
                  <a:pt x="52" y="0"/>
                  <a:pt x="52" y="0"/>
                  <a:pt x="52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5" name="Freeform 180"/>
          <p:cNvSpPr>
            <a:spLocks/>
          </p:cNvSpPr>
          <p:nvPr/>
        </p:nvSpPr>
        <p:spPr bwMode="auto">
          <a:xfrm>
            <a:off x="9181746" y="1125725"/>
            <a:ext cx="625906" cy="97299"/>
          </a:xfrm>
          <a:custGeom>
            <a:avLst/>
            <a:gdLst>
              <a:gd name="T0" fmla="*/ 0 w 182"/>
              <a:gd name="T1" fmla="*/ 19 h 28"/>
              <a:gd name="T2" fmla="*/ 2 w 182"/>
              <a:gd name="T3" fmla="*/ 28 h 28"/>
              <a:gd name="T4" fmla="*/ 39 w 182"/>
              <a:gd name="T5" fmla="*/ 28 h 28"/>
              <a:gd name="T6" fmla="*/ 126 w 182"/>
              <a:gd name="T7" fmla="*/ 28 h 28"/>
              <a:gd name="T8" fmla="*/ 166 w 182"/>
              <a:gd name="T9" fmla="*/ 28 h 28"/>
              <a:gd name="T10" fmla="*/ 163 w 182"/>
              <a:gd name="T11" fmla="*/ 19 h 28"/>
              <a:gd name="T12" fmla="*/ 182 w 182"/>
              <a:gd name="T13" fmla="*/ 0 h 28"/>
              <a:gd name="T14" fmla="*/ 143 w 182"/>
              <a:gd name="T15" fmla="*/ 0 h 28"/>
              <a:gd name="T16" fmla="*/ 39 w 182"/>
              <a:gd name="T17" fmla="*/ 0 h 28"/>
              <a:gd name="T18" fmla="*/ 19 w 182"/>
              <a:gd name="T19" fmla="*/ 0 h 28"/>
              <a:gd name="T20" fmla="*/ 0 w 182"/>
              <a:gd name="T21" fmla="*/ 19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2" h="28">
                <a:moveTo>
                  <a:pt x="0" y="19"/>
                </a:moveTo>
                <a:cubicBezTo>
                  <a:pt x="0" y="22"/>
                  <a:pt x="0" y="25"/>
                  <a:pt x="2" y="28"/>
                </a:cubicBezTo>
                <a:cubicBezTo>
                  <a:pt x="39" y="28"/>
                  <a:pt x="39" y="28"/>
                  <a:pt x="39" y="28"/>
                </a:cubicBezTo>
                <a:cubicBezTo>
                  <a:pt x="126" y="28"/>
                  <a:pt x="126" y="28"/>
                  <a:pt x="126" y="28"/>
                </a:cubicBezTo>
                <a:cubicBezTo>
                  <a:pt x="166" y="28"/>
                  <a:pt x="166" y="28"/>
                  <a:pt x="166" y="28"/>
                </a:cubicBezTo>
                <a:cubicBezTo>
                  <a:pt x="164" y="25"/>
                  <a:pt x="163" y="22"/>
                  <a:pt x="163" y="19"/>
                </a:cubicBezTo>
                <a:cubicBezTo>
                  <a:pt x="163" y="8"/>
                  <a:pt x="172" y="0"/>
                  <a:pt x="182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8"/>
                  <a:pt x="0" y="19"/>
                </a:cubicBezTo>
                <a:close/>
              </a:path>
            </a:pathLst>
          </a:custGeom>
          <a:solidFill>
            <a:srgbClr val="E84D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6" name="Freeform 181"/>
          <p:cNvSpPr>
            <a:spLocks/>
          </p:cNvSpPr>
          <p:nvPr/>
        </p:nvSpPr>
        <p:spPr bwMode="auto">
          <a:xfrm>
            <a:off x="9250000" y="1115559"/>
            <a:ext cx="640428" cy="801624"/>
          </a:xfrm>
          <a:custGeom>
            <a:avLst/>
            <a:gdLst>
              <a:gd name="T0" fmla="*/ 163 w 186"/>
              <a:gd name="T1" fmla="*/ 3 h 233"/>
              <a:gd name="T2" fmla="*/ 0 w 186"/>
              <a:gd name="T3" fmla="*/ 3 h 233"/>
              <a:gd name="T4" fmla="*/ 23 w 186"/>
              <a:gd name="T5" fmla="*/ 32 h 233"/>
              <a:gd name="T6" fmla="*/ 23 w 186"/>
              <a:gd name="T7" fmla="*/ 206 h 233"/>
              <a:gd name="T8" fmla="*/ 47 w 186"/>
              <a:gd name="T9" fmla="*/ 230 h 233"/>
              <a:gd name="T10" fmla="*/ 186 w 186"/>
              <a:gd name="T11" fmla="*/ 230 h 233"/>
              <a:gd name="T12" fmla="*/ 186 w 186"/>
              <a:gd name="T13" fmla="*/ 26 h 233"/>
              <a:gd name="T14" fmla="*/ 163 w 186"/>
              <a:gd name="T15" fmla="*/ 3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6" h="233">
                <a:moveTo>
                  <a:pt x="163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23" y="0"/>
                  <a:pt x="23" y="32"/>
                </a:cubicBezTo>
                <a:cubicBezTo>
                  <a:pt x="23" y="81"/>
                  <a:pt x="23" y="186"/>
                  <a:pt x="23" y="206"/>
                </a:cubicBezTo>
                <a:cubicBezTo>
                  <a:pt x="23" y="233"/>
                  <a:pt x="47" y="230"/>
                  <a:pt x="47" y="230"/>
                </a:cubicBezTo>
                <a:cubicBezTo>
                  <a:pt x="186" y="230"/>
                  <a:pt x="186" y="230"/>
                  <a:pt x="186" y="230"/>
                </a:cubicBezTo>
                <a:cubicBezTo>
                  <a:pt x="186" y="230"/>
                  <a:pt x="186" y="52"/>
                  <a:pt x="186" y="26"/>
                </a:cubicBezTo>
                <a:cubicBezTo>
                  <a:pt x="186" y="3"/>
                  <a:pt x="163" y="3"/>
                  <a:pt x="163" y="3"/>
                </a:cubicBezTo>
                <a:close/>
              </a:path>
            </a:pathLst>
          </a:custGeom>
          <a:solidFill>
            <a:srgbClr val="F6F6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7" name="Freeform 182"/>
          <p:cNvSpPr>
            <a:spLocks/>
          </p:cNvSpPr>
          <p:nvPr/>
        </p:nvSpPr>
        <p:spPr bwMode="auto">
          <a:xfrm>
            <a:off x="9398127" y="1809719"/>
            <a:ext cx="625906" cy="97299"/>
          </a:xfrm>
          <a:custGeom>
            <a:avLst/>
            <a:gdLst>
              <a:gd name="T0" fmla="*/ 182 w 182"/>
              <a:gd name="T1" fmla="*/ 9 h 28"/>
              <a:gd name="T2" fmla="*/ 180 w 182"/>
              <a:gd name="T3" fmla="*/ 0 h 28"/>
              <a:gd name="T4" fmla="*/ 143 w 182"/>
              <a:gd name="T5" fmla="*/ 0 h 28"/>
              <a:gd name="T6" fmla="*/ 56 w 182"/>
              <a:gd name="T7" fmla="*/ 0 h 28"/>
              <a:gd name="T8" fmla="*/ 16 w 182"/>
              <a:gd name="T9" fmla="*/ 0 h 28"/>
              <a:gd name="T10" fmla="*/ 19 w 182"/>
              <a:gd name="T11" fmla="*/ 9 h 28"/>
              <a:gd name="T12" fmla="*/ 0 w 182"/>
              <a:gd name="T13" fmla="*/ 28 h 28"/>
              <a:gd name="T14" fmla="*/ 39 w 182"/>
              <a:gd name="T15" fmla="*/ 28 h 28"/>
              <a:gd name="T16" fmla="*/ 143 w 182"/>
              <a:gd name="T17" fmla="*/ 28 h 28"/>
              <a:gd name="T18" fmla="*/ 163 w 182"/>
              <a:gd name="T19" fmla="*/ 28 h 28"/>
              <a:gd name="T20" fmla="*/ 182 w 182"/>
              <a:gd name="T21" fmla="*/ 9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2" h="28">
                <a:moveTo>
                  <a:pt x="182" y="9"/>
                </a:moveTo>
                <a:cubicBezTo>
                  <a:pt x="182" y="6"/>
                  <a:pt x="181" y="3"/>
                  <a:pt x="180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8" y="3"/>
                  <a:pt x="19" y="6"/>
                  <a:pt x="19" y="9"/>
                </a:cubicBezTo>
                <a:cubicBezTo>
                  <a:pt x="19" y="19"/>
                  <a:pt x="10" y="28"/>
                  <a:pt x="0" y="28"/>
                </a:cubicBezTo>
                <a:cubicBezTo>
                  <a:pt x="39" y="28"/>
                  <a:pt x="39" y="28"/>
                  <a:pt x="39" y="28"/>
                </a:cubicBezTo>
                <a:cubicBezTo>
                  <a:pt x="143" y="28"/>
                  <a:pt x="143" y="28"/>
                  <a:pt x="143" y="28"/>
                </a:cubicBezTo>
                <a:cubicBezTo>
                  <a:pt x="163" y="28"/>
                  <a:pt x="163" y="28"/>
                  <a:pt x="163" y="28"/>
                </a:cubicBezTo>
                <a:cubicBezTo>
                  <a:pt x="174" y="28"/>
                  <a:pt x="182" y="19"/>
                  <a:pt x="182" y="9"/>
                </a:cubicBezTo>
                <a:close/>
              </a:path>
            </a:pathLst>
          </a:custGeom>
          <a:solidFill>
            <a:srgbClr val="E84D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8" name="Rectangle 183"/>
          <p:cNvSpPr>
            <a:spLocks noChangeArrowheads="1"/>
          </p:cNvSpPr>
          <p:nvPr/>
        </p:nvSpPr>
        <p:spPr bwMode="auto">
          <a:xfrm>
            <a:off x="9401031" y="1284016"/>
            <a:ext cx="180075" cy="140865"/>
          </a:xfrm>
          <a:prstGeom prst="rect">
            <a:avLst/>
          </a:prstGeom>
          <a:solidFill>
            <a:srgbClr val="0C4F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9" name="Rectangle 184"/>
          <p:cNvSpPr>
            <a:spLocks noChangeArrowheads="1"/>
          </p:cNvSpPr>
          <p:nvPr/>
        </p:nvSpPr>
        <p:spPr bwMode="auto">
          <a:xfrm>
            <a:off x="9649360" y="1294182"/>
            <a:ext cx="171362" cy="31949"/>
          </a:xfrm>
          <a:prstGeom prst="rect">
            <a:avLst/>
          </a:prstGeom>
          <a:solidFill>
            <a:srgbClr val="0C4F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0" name="Rectangle 185"/>
          <p:cNvSpPr>
            <a:spLocks noChangeArrowheads="1"/>
          </p:cNvSpPr>
          <p:nvPr/>
        </p:nvSpPr>
        <p:spPr bwMode="auto">
          <a:xfrm>
            <a:off x="9649360" y="1384219"/>
            <a:ext cx="171362" cy="30497"/>
          </a:xfrm>
          <a:prstGeom prst="rect">
            <a:avLst/>
          </a:prstGeom>
          <a:solidFill>
            <a:srgbClr val="0C4F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1" name="Rectangle 186"/>
          <p:cNvSpPr>
            <a:spLocks noChangeArrowheads="1"/>
          </p:cNvSpPr>
          <p:nvPr/>
        </p:nvSpPr>
        <p:spPr bwMode="auto">
          <a:xfrm>
            <a:off x="9401031" y="1477161"/>
            <a:ext cx="130700" cy="27592"/>
          </a:xfrm>
          <a:prstGeom prst="rect">
            <a:avLst/>
          </a:prstGeom>
          <a:solidFill>
            <a:srgbClr val="0C4F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2" name="Rectangle 187"/>
          <p:cNvSpPr>
            <a:spLocks noChangeArrowheads="1"/>
          </p:cNvSpPr>
          <p:nvPr/>
        </p:nvSpPr>
        <p:spPr bwMode="auto">
          <a:xfrm>
            <a:off x="9621768" y="1477161"/>
            <a:ext cx="198954" cy="27592"/>
          </a:xfrm>
          <a:prstGeom prst="rect">
            <a:avLst/>
          </a:prstGeom>
          <a:solidFill>
            <a:srgbClr val="0C4F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3" name="Rectangle 188"/>
          <p:cNvSpPr>
            <a:spLocks noChangeArrowheads="1"/>
          </p:cNvSpPr>
          <p:nvPr/>
        </p:nvSpPr>
        <p:spPr bwMode="auto">
          <a:xfrm>
            <a:off x="9401031" y="1565746"/>
            <a:ext cx="168457" cy="31949"/>
          </a:xfrm>
          <a:prstGeom prst="rect">
            <a:avLst/>
          </a:prstGeom>
          <a:solidFill>
            <a:srgbClr val="0C4F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4" name="Rectangle 189"/>
          <p:cNvSpPr>
            <a:spLocks noChangeArrowheads="1"/>
          </p:cNvSpPr>
          <p:nvPr/>
        </p:nvSpPr>
        <p:spPr bwMode="auto">
          <a:xfrm>
            <a:off x="9401031" y="1655784"/>
            <a:ext cx="241068" cy="30497"/>
          </a:xfrm>
          <a:prstGeom prst="rect">
            <a:avLst/>
          </a:prstGeom>
          <a:solidFill>
            <a:srgbClr val="0C4F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5" name="Rectangle 190"/>
          <p:cNvSpPr>
            <a:spLocks noChangeArrowheads="1"/>
          </p:cNvSpPr>
          <p:nvPr/>
        </p:nvSpPr>
        <p:spPr bwMode="auto">
          <a:xfrm>
            <a:off x="9631934" y="1565746"/>
            <a:ext cx="47923" cy="31949"/>
          </a:xfrm>
          <a:prstGeom prst="rect">
            <a:avLst/>
          </a:prstGeom>
          <a:solidFill>
            <a:srgbClr val="0C4F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6" name="Rectangle 191"/>
          <p:cNvSpPr>
            <a:spLocks noChangeArrowheads="1"/>
          </p:cNvSpPr>
          <p:nvPr/>
        </p:nvSpPr>
        <p:spPr bwMode="auto">
          <a:xfrm>
            <a:off x="9732137" y="1565746"/>
            <a:ext cx="88585" cy="31949"/>
          </a:xfrm>
          <a:prstGeom prst="rect">
            <a:avLst/>
          </a:prstGeom>
          <a:solidFill>
            <a:srgbClr val="0C4F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7" name="Rectangle 192"/>
          <p:cNvSpPr>
            <a:spLocks noChangeArrowheads="1"/>
          </p:cNvSpPr>
          <p:nvPr/>
        </p:nvSpPr>
        <p:spPr bwMode="auto">
          <a:xfrm>
            <a:off x="9700188" y="1655784"/>
            <a:ext cx="120534" cy="30497"/>
          </a:xfrm>
          <a:prstGeom prst="rect">
            <a:avLst/>
          </a:prstGeom>
          <a:solidFill>
            <a:srgbClr val="0C4F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8" name="Freeform 193"/>
          <p:cNvSpPr>
            <a:spLocks/>
          </p:cNvSpPr>
          <p:nvPr/>
        </p:nvSpPr>
        <p:spPr bwMode="auto">
          <a:xfrm>
            <a:off x="11127718" y="4539888"/>
            <a:ext cx="380481" cy="377577"/>
          </a:xfrm>
          <a:custGeom>
            <a:avLst/>
            <a:gdLst>
              <a:gd name="T0" fmla="*/ 94 w 111"/>
              <a:gd name="T1" fmla="*/ 107 h 110"/>
              <a:gd name="T2" fmla="*/ 107 w 111"/>
              <a:gd name="T3" fmla="*/ 107 h 110"/>
              <a:gd name="T4" fmla="*/ 107 w 111"/>
              <a:gd name="T5" fmla="*/ 94 h 110"/>
              <a:gd name="T6" fmla="*/ 17 w 111"/>
              <a:gd name="T7" fmla="*/ 3 h 110"/>
              <a:gd name="T8" fmla="*/ 4 w 111"/>
              <a:gd name="T9" fmla="*/ 3 h 110"/>
              <a:gd name="T10" fmla="*/ 4 w 111"/>
              <a:gd name="T11" fmla="*/ 16 h 110"/>
              <a:gd name="T12" fmla="*/ 94 w 111"/>
              <a:gd name="T13" fmla="*/ 107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110">
                <a:moveTo>
                  <a:pt x="94" y="107"/>
                </a:moveTo>
                <a:cubicBezTo>
                  <a:pt x="98" y="110"/>
                  <a:pt x="104" y="110"/>
                  <a:pt x="107" y="107"/>
                </a:cubicBezTo>
                <a:cubicBezTo>
                  <a:pt x="111" y="103"/>
                  <a:pt x="111" y="97"/>
                  <a:pt x="107" y="94"/>
                </a:cubicBezTo>
                <a:cubicBezTo>
                  <a:pt x="17" y="3"/>
                  <a:pt x="17" y="3"/>
                  <a:pt x="17" y="3"/>
                </a:cubicBezTo>
                <a:cubicBezTo>
                  <a:pt x="13" y="0"/>
                  <a:pt x="7" y="0"/>
                  <a:pt x="4" y="3"/>
                </a:cubicBezTo>
                <a:cubicBezTo>
                  <a:pt x="0" y="7"/>
                  <a:pt x="0" y="13"/>
                  <a:pt x="4" y="16"/>
                </a:cubicBezTo>
                <a:lnTo>
                  <a:pt x="94" y="107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9" name="Freeform 194"/>
          <p:cNvSpPr>
            <a:spLocks/>
          </p:cNvSpPr>
          <p:nvPr/>
        </p:nvSpPr>
        <p:spPr bwMode="auto">
          <a:xfrm>
            <a:off x="10909885" y="4323507"/>
            <a:ext cx="255590" cy="249781"/>
          </a:xfrm>
          <a:custGeom>
            <a:avLst/>
            <a:gdLst>
              <a:gd name="T0" fmla="*/ 57 w 74"/>
              <a:gd name="T1" fmla="*/ 73 h 73"/>
              <a:gd name="T2" fmla="*/ 74 w 74"/>
              <a:gd name="T3" fmla="*/ 56 h 73"/>
              <a:gd name="T4" fmla="*/ 40 w 74"/>
              <a:gd name="T5" fmla="*/ 7 h 73"/>
              <a:gd name="T6" fmla="*/ 2 w 74"/>
              <a:gd name="T7" fmla="*/ 0 h 73"/>
              <a:gd name="T8" fmla="*/ 2 w 74"/>
              <a:gd name="T9" fmla="*/ 0 h 73"/>
              <a:gd name="T10" fmla="*/ 26 w 74"/>
              <a:gd name="T11" fmla="*/ 23 h 73"/>
              <a:gd name="T12" fmla="*/ 31 w 74"/>
              <a:gd name="T13" fmla="*/ 24 h 73"/>
              <a:gd name="T14" fmla="*/ 31 w 74"/>
              <a:gd name="T15" fmla="*/ 31 h 73"/>
              <a:gd name="T16" fmla="*/ 24 w 74"/>
              <a:gd name="T17" fmla="*/ 31 h 73"/>
              <a:gd name="T18" fmla="*/ 23 w 74"/>
              <a:gd name="T19" fmla="*/ 26 h 73"/>
              <a:gd name="T20" fmla="*/ 0 w 74"/>
              <a:gd name="T21" fmla="*/ 2 h 73"/>
              <a:gd name="T22" fmla="*/ 0 w 74"/>
              <a:gd name="T23" fmla="*/ 3 h 73"/>
              <a:gd name="T24" fmla="*/ 8 w 74"/>
              <a:gd name="T25" fmla="*/ 40 h 73"/>
              <a:gd name="T26" fmla="*/ 57 w 74"/>
              <a:gd name="T27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4" h="73">
                <a:moveTo>
                  <a:pt x="57" y="73"/>
                </a:moveTo>
                <a:cubicBezTo>
                  <a:pt x="74" y="56"/>
                  <a:pt x="74" y="56"/>
                  <a:pt x="74" y="56"/>
                </a:cubicBezTo>
                <a:cubicBezTo>
                  <a:pt x="40" y="7"/>
                  <a:pt x="40" y="7"/>
                  <a:pt x="40" y="7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6" y="23"/>
                  <a:pt x="26" y="23"/>
                  <a:pt x="26" y="23"/>
                </a:cubicBezTo>
                <a:cubicBezTo>
                  <a:pt x="27" y="22"/>
                  <a:pt x="29" y="23"/>
                  <a:pt x="31" y="24"/>
                </a:cubicBezTo>
                <a:cubicBezTo>
                  <a:pt x="33" y="26"/>
                  <a:pt x="33" y="29"/>
                  <a:pt x="31" y="31"/>
                </a:cubicBezTo>
                <a:cubicBezTo>
                  <a:pt x="29" y="32"/>
                  <a:pt x="26" y="32"/>
                  <a:pt x="24" y="31"/>
                </a:cubicBezTo>
                <a:cubicBezTo>
                  <a:pt x="23" y="29"/>
                  <a:pt x="23" y="27"/>
                  <a:pt x="23" y="26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8" y="40"/>
                  <a:pt x="8" y="40"/>
                  <a:pt x="8" y="40"/>
                </a:cubicBezTo>
                <a:lnTo>
                  <a:pt x="57" y="73"/>
                </a:lnTo>
                <a:close/>
              </a:path>
            </a:pathLst>
          </a:custGeom>
          <a:solidFill>
            <a:srgbClr val="0C4F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0" name="Freeform 195"/>
          <p:cNvSpPr>
            <a:spLocks/>
          </p:cNvSpPr>
          <p:nvPr/>
        </p:nvSpPr>
        <p:spPr bwMode="auto">
          <a:xfrm>
            <a:off x="11085604" y="4497774"/>
            <a:ext cx="113273" cy="113273"/>
          </a:xfrm>
          <a:custGeom>
            <a:avLst/>
            <a:gdLst>
              <a:gd name="T0" fmla="*/ 5 w 33"/>
              <a:gd name="T1" fmla="*/ 28 h 33"/>
              <a:gd name="T2" fmla="*/ 16 w 33"/>
              <a:gd name="T3" fmla="*/ 31 h 33"/>
              <a:gd name="T4" fmla="*/ 31 w 33"/>
              <a:gd name="T5" fmla="*/ 16 h 33"/>
              <a:gd name="T6" fmla="*/ 28 w 33"/>
              <a:gd name="T7" fmla="*/ 5 h 33"/>
              <a:gd name="T8" fmla="*/ 17 w 33"/>
              <a:gd name="T9" fmla="*/ 2 h 33"/>
              <a:gd name="T10" fmla="*/ 3 w 33"/>
              <a:gd name="T11" fmla="*/ 17 h 33"/>
              <a:gd name="T12" fmla="*/ 5 w 33"/>
              <a:gd name="T13" fmla="*/ 2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" h="33">
                <a:moveTo>
                  <a:pt x="5" y="28"/>
                </a:moveTo>
                <a:cubicBezTo>
                  <a:pt x="9" y="32"/>
                  <a:pt x="14" y="33"/>
                  <a:pt x="16" y="31"/>
                </a:cubicBezTo>
                <a:cubicBezTo>
                  <a:pt x="31" y="16"/>
                  <a:pt x="31" y="16"/>
                  <a:pt x="31" y="16"/>
                </a:cubicBezTo>
                <a:cubicBezTo>
                  <a:pt x="33" y="14"/>
                  <a:pt x="32" y="9"/>
                  <a:pt x="28" y="5"/>
                </a:cubicBezTo>
                <a:cubicBezTo>
                  <a:pt x="24" y="1"/>
                  <a:pt x="20" y="0"/>
                  <a:pt x="17" y="2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19"/>
                  <a:pt x="2" y="24"/>
                  <a:pt x="5" y="28"/>
                </a:cubicBezTo>
                <a:close/>
              </a:path>
            </a:pathLst>
          </a:custGeom>
          <a:solidFill>
            <a:srgbClr val="E84D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1" name="Freeform 196"/>
          <p:cNvSpPr>
            <a:spLocks/>
          </p:cNvSpPr>
          <p:nvPr/>
        </p:nvSpPr>
        <p:spPr bwMode="auto">
          <a:xfrm>
            <a:off x="11394926" y="4288654"/>
            <a:ext cx="193145" cy="181527"/>
          </a:xfrm>
          <a:custGeom>
            <a:avLst/>
            <a:gdLst>
              <a:gd name="T0" fmla="*/ 39 w 56"/>
              <a:gd name="T1" fmla="*/ 0 h 53"/>
              <a:gd name="T2" fmla="*/ 25 w 56"/>
              <a:gd name="T3" fmla="*/ 10 h 53"/>
              <a:gd name="T4" fmla="*/ 1 w 56"/>
              <a:gd name="T5" fmla="*/ 39 h 53"/>
              <a:gd name="T6" fmla="*/ 13 w 56"/>
              <a:gd name="T7" fmla="*/ 49 h 53"/>
              <a:gd name="T8" fmla="*/ 34 w 56"/>
              <a:gd name="T9" fmla="*/ 46 h 53"/>
              <a:gd name="T10" fmla="*/ 39 w 56"/>
              <a:gd name="T11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" h="53">
                <a:moveTo>
                  <a:pt x="39" y="0"/>
                </a:moveTo>
                <a:cubicBezTo>
                  <a:pt x="40" y="8"/>
                  <a:pt x="29" y="10"/>
                  <a:pt x="25" y="10"/>
                </a:cubicBezTo>
                <a:cubicBezTo>
                  <a:pt x="0" y="9"/>
                  <a:pt x="1" y="34"/>
                  <a:pt x="1" y="39"/>
                </a:cubicBezTo>
                <a:cubicBezTo>
                  <a:pt x="2" y="41"/>
                  <a:pt x="13" y="49"/>
                  <a:pt x="13" y="49"/>
                </a:cubicBezTo>
                <a:cubicBezTo>
                  <a:pt x="25" y="53"/>
                  <a:pt x="32" y="48"/>
                  <a:pt x="34" y="46"/>
                </a:cubicBezTo>
                <a:cubicBezTo>
                  <a:pt x="56" y="28"/>
                  <a:pt x="44" y="6"/>
                  <a:pt x="39" y="0"/>
                </a:cubicBezTo>
                <a:close/>
              </a:path>
            </a:pathLst>
          </a:custGeom>
          <a:solidFill>
            <a:srgbClr val="F2CA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2" name="Freeform 197"/>
          <p:cNvSpPr>
            <a:spLocks/>
          </p:cNvSpPr>
          <p:nvPr/>
        </p:nvSpPr>
        <p:spPr bwMode="auto">
          <a:xfrm>
            <a:off x="11047846" y="4414997"/>
            <a:ext cx="412430" cy="482136"/>
          </a:xfrm>
          <a:custGeom>
            <a:avLst/>
            <a:gdLst>
              <a:gd name="T0" fmla="*/ 239 w 284"/>
              <a:gd name="T1" fmla="*/ 0 h 332"/>
              <a:gd name="T2" fmla="*/ 0 w 284"/>
              <a:gd name="T3" fmla="*/ 296 h 332"/>
              <a:gd name="T4" fmla="*/ 45 w 284"/>
              <a:gd name="T5" fmla="*/ 332 h 332"/>
              <a:gd name="T6" fmla="*/ 284 w 284"/>
              <a:gd name="T7" fmla="*/ 38 h 332"/>
              <a:gd name="T8" fmla="*/ 239 w 284"/>
              <a:gd name="T9" fmla="*/ 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332">
                <a:moveTo>
                  <a:pt x="239" y="0"/>
                </a:moveTo>
                <a:lnTo>
                  <a:pt x="0" y="296"/>
                </a:lnTo>
                <a:lnTo>
                  <a:pt x="45" y="332"/>
                </a:lnTo>
                <a:lnTo>
                  <a:pt x="284" y="38"/>
                </a:lnTo>
                <a:lnTo>
                  <a:pt x="239" y="0"/>
                </a:lnTo>
                <a:close/>
              </a:path>
            </a:pathLst>
          </a:custGeom>
          <a:solidFill>
            <a:srgbClr val="E84D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3" name="Freeform 198"/>
          <p:cNvSpPr>
            <a:spLocks/>
          </p:cNvSpPr>
          <p:nvPr/>
        </p:nvSpPr>
        <p:spPr bwMode="auto">
          <a:xfrm>
            <a:off x="11037680" y="4852115"/>
            <a:ext cx="68254" cy="62445"/>
          </a:xfrm>
          <a:custGeom>
            <a:avLst/>
            <a:gdLst>
              <a:gd name="T0" fmla="*/ 33 w 47"/>
              <a:gd name="T1" fmla="*/ 43 h 43"/>
              <a:gd name="T2" fmla="*/ 47 w 47"/>
              <a:gd name="T3" fmla="*/ 26 h 43"/>
              <a:gd name="T4" fmla="*/ 12 w 47"/>
              <a:gd name="T5" fmla="*/ 0 h 43"/>
              <a:gd name="T6" fmla="*/ 0 w 47"/>
              <a:gd name="T7" fmla="*/ 17 h 43"/>
              <a:gd name="T8" fmla="*/ 33 w 47"/>
              <a:gd name="T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3">
                <a:moveTo>
                  <a:pt x="33" y="43"/>
                </a:moveTo>
                <a:lnTo>
                  <a:pt x="47" y="26"/>
                </a:lnTo>
                <a:lnTo>
                  <a:pt x="12" y="0"/>
                </a:lnTo>
                <a:lnTo>
                  <a:pt x="0" y="17"/>
                </a:lnTo>
                <a:lnTo>
                  <a:pt x="33" y="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4" name="Freeform 199"/>
          <p:cNvSpPr>
            <a:spLocks/>
          </p:cNvSpPr>
          <p:nvPr/>
        </p:nvSpPr>
        <p:spPr bwMode="auto">
          <a:xfrm>
            <a:off x="11381856" y="4414997"/>
            <a:ext cx="78420" cy="72611"/>
          </a:xfrm>
          <a:custGeom>
            <a:avLst/>
            <a:gdLst>
              <a:gd name="T0" fmla="*/ 9 w 54"/>
              <a:gd name="T1" fmla="*/ 0 h 50"/>
              <a:gd name="T2" fmla="*/ 0 w 54"/>
              <a:gd name="T3" fmla="*/ 12 h 50"/>
              <a:gd name="T4" fmla="*/ 47 w 54"/>
              <a:gd name="T5" fmla="*/ 50 h 50"/>
              <a:gd name="T6" fmla="*/ 54 w 54"/>
              <a:gd name="T7" fmla="*/ 38 h 50"/>
              <a:gd name="T8" fmla="*/ 9 w 54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50">
                <a:moveTo>
                  <a:pt x="9" y="0"/>
                </a:moveTo>
                <a:lnTo>
                  <a:pt x="0" y="12"/>
                </a:lnTo>
                <a:lnTo>
                  <a:pt x="47" y="50"/>
                </a:lnTo>
                <a:lnTo>
                  <a:pt x="54" y="38"/>
                </a:lnTo>
                <a:lnTo>
                  <a:pt x="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5" name="Freeform 200"/>
          <p:cNvSpPr>
            <a:spLocks noEditPoints="1"/>
          </p:cNvSpPr>
          <p:nvPr/>
        </p:nvSpPr>
        <p:spPr bwMode="auto">
          <a:xfrm>
            <a:off x="10222986" y="1940419"/>
            <a:ext cx="175718" cy="265756"/>
          </a:xfrm>
          <a:custGeom>
            <a:avLst/>
            <a:gdLst>
              <a:gd name="T0" fmla="*/ 47 w 51"/>
              <a:gd name="T1" fmla="*/ 77 h 77"/>
              <a:gd name="T2" fmla="*/ 5 w 51"/>
              <a:gd name="T3" fmla="*/ 77 h 77"/>
              <a:gd name="T4" fmla="*/ 0 w 51"/>
              <a:gd name="T5" fmla="*/ 72 h 77"/>
              <a:gd name="T6" fmla="*/ 0 w 51"/>
              <a:gd name="T7" fmla="*/ 4 h 77"/>
              <a:gd name="T8" fmla="*/ 5 w 51"/>
              <a:gd name="T9" fmla="*/ 0 h 77"/>
              <a:gd name="T10" fmla="*/ 47 w 51"/>
              <a:gd name="T11" fmla="*/ 0 h 77"/>
              <a:gd name="T12" fmla="*/ 51 w 51"/>
              <a:gd name="T13" fmla="*/ 4 h 77"/>
              <a:gd name="T14" fmla="*/ 51 w 51"/>
              <a:gd name="T15" fmla="*/ 72 h 77"/>
              <a:gd name="T16" fmla="*/ 47 w 51"/>
              <a:gd name="T17" fmla="*/ 77 h 77"/>
              <a:gd name="T18" fmla="*/ 9 w 51"/>
              <a:gd name="T19" fmla="*/ 67 h 77"/>
              <a:gd name="T20" fmla="*/ 42 w 51"/>
              <a:gd name="T21" fmla="*/ 67 h 77"/>
              <a:gd name="T22" fmla="*/ 42 w 51"/>
              <a:gd name="T23" fmla="*/ 9 h 77"/>
              <a:gd name="T24" fmla="*/ 9 w 51"/>
              <a:gd name="T25" fmla="*/ 9 h 77"/>
              <a:gd name="T26" fmla="*/ 9 w 51"/>
              <a:gd name="T27" fmla="*/ 6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" h="77">
                <a:moveTo>
                  <a:pt x="47" y="77"/>
                </a:moveTo>
                <a:cubicBezTo>
                  <a:pt x="5" y="77"/>
                  <a:pt x="5" y="77"/>
                  <a:pt x="5" y="77"/>
                </a:cubicBezTo>
                <a:cubicBezTo>
                  <a:pt x="2" y="77"/>
                  <a:pt x="0" y="75"/>
                  <a:pt x="0" y="72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9" y="0"/>
                  <a:pt x="51" y="2"/>
                  <a:pt x="51" y="4"/>
                </a:cubicBezTo>
                <a:cubicBezTo>
                  <a:pt x="51" y="72"/>
                  <a:pt x="51" y="72"/>
                  <a:pt x="51" y="72"/>
                </a:cubicBezTo>
                <a:cubicBezTo>
                  <a:pt x="51" y="75"/>
                  <a:pt x="49" y="77"/>
                  <a:pt x="47" y="77"/>
                </a:cubicBezTo>
                <a:close/>
                <a:moveTo>
                  <a:pt x="9" y="67"/>
                </a:moveTo>
                <a:cubicBezTo>
                  <a:pt x="42" y="67"/>
                  <a:pt x="42" y="67"/>
                  <a:pt x="42" y="67"/>
                </a:cubicBezTo>
                <a:cubicBezTo>
                  <a:pt x="42" y="9"/>
                  <a:pt x="42" y="9"/>
                  <a:pt x="42" y="9"/>
                </a:cubicBezTo>
                <a:cubicBezTo>
                  <a:pt x="9" y="9"/>
                  <a:pt x="9" y="9"/>
                  <a:pt x="9" y="9"/>
                </a:cubicBezTo>
                <a:lnTo>
                  <a:pt x="9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6" name="Freeform 201"/>
          <p:cNvSpPr>
            <a:spLocks noEditPoints="1"/>
          </p:cNvSpPr>
          <p:nvPr/>
        </p:nvSpPr>
        <p:spPr bwMode="auto">
          <a:xfrm>
            <a:off x="10466959" y="1796649"/>
            <a:ext cx="175718" cy="409525"/>
          </a:xfrm>
          <a:custGeom>
            <a:avLst/>
            <a:gdLst>
              <a:gd name="T0" fmla="*/ 46 w 51"/>
              <a:gd name="T1" fmla="*/ 119 h 119"/>
              <a:gd name="T2" fmla="*/ 5 w 51"/>
              <a:gd name="T3" fmla="*/ 119 h 119"/>
              <a:gd name="T4" fmla="*/ 0 w 51"/>
              <a:gd name="T5" fmla="*/ 114 h 119"/>
              <a:gd name="T6" fmla="*/ 0 w 51"/>
              <a:gd name="T7" fmla="*/ 4 h 119"/>
              <a:gd name="T8" fmla="*/ 5 w 51"/>
              <a:gd name="T9" fmla="*/ 0 h 119"/>
              <a:gd name="T10" fmla="*/ 46 w 51"/>
              <a:gd name="T11" fmla="*/ 0 h 119"/>
              <a:gd name="T12" fmla="*/ 51 w 51"/>
              <a:gd name="T13" fmla="*/ 4 h 119"/>
              <a:gd name="T14" fmla="*/ 51 w 51"/>
              <a:gd name="T15" fmla="*/ 114 h 119"/>
              <a:gd name="T16" fmla="*/ 46 w 51"/>
              <a:gd name="T17" fmla="*/ 119 h 119"/>
              <a:gd name="T18" fmla="*/ 9 w 51"/>
              <a:gd name="T19" fmla="*/ 109 h 119"/>
              <a:gd name="T20" fmla="*/ 42 w 51"/>
              <a:gd name="T21" fmla="*/ 109 h 119"/>
              <a:gd name="T22" fmla="*/ 42 w 51"/>
              <a:gd name="T23" fmla="*/ 9 h 119"/>
              <a:gd name="T24" fmla="*/ 9 w 51"/>
              <a:gd name="T25" fmla="*/ 9 h 119"/>
              <a:gd name="T26" fmla="*/ 9 w 51"/>
              <a:gd name="T27" fmla="*/ 10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" h="119">
                <a:moveTo>
                  <a:pt x="46" y="119"/>
                </a:moveTo>
                <a:cubicBezTo>
                  <a:pt x="5" y="119"/>
                  <a:pt x="5" y="119"/>
                  <a:pt x="5" y="119"/>
                </a:cubicBezTo>
                <a:cubicBezTo>
                  <a:pt x="2" y="119"/>
                  <a:pt x="0" y="117"/>
                  <a:pt x="0" y="11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51" y="2"/>
                  <a:pt x="51" y="4"/>
                </a:cubicBezTo>
                <a:cubicBezTo>
                  <a:pt x="51" y="114"/>
                  <a:pt x="51" y="114"/>
                  <a:pt x="51" y="114"/>
                </a:cubicBezTo>
                <a:cubicBezTo>
                  <a:pt x="51" y="117"/>
                  <a:pt x="49" y="119"/>
                  <a:pt x="46" y="119"/>
                </a:cubicBezTo>
                <a:moveTo>
                  <a:pt x="9" y="109"/>
                </a:moveTo>
                <a:cubicBezTo>
                  <a:pt x="42" y="109"/>
                  <a:pt x="42" y="109"/>
                  <a:pt x="42" y="109"/>
                </a:cubicBezTo>
                <a:cubicBezTo>
                  <a:pt x="42" y="9"/>
                  <a:pt x="42" y="9"/>
                  <a:pt x="42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109"/>
                  <a:pt x="9" y="109"/>
                  <a:pt x="9" y="109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7" name="Freeform 202"/>
          <p:cNvSpPr>
            <a:spLocks noEditPoints="1"/>
          </p:cNvSpPr>
          <p:nvPr/>
        </p:nvSpPr>
        <p:spPr bwMode="auto">
          <a:xfrm>
            <a:off x="10710931" y="1583173"/>
            <a:ext cx="175718" cy="623001"/>
          </a:xfrm>
          <a:custGeom>
            <a:avLst/>
            <a:gdLst>
              <a:gd name="T0" fmla="*/ 46 w 51"/>
              <a:gd name="T1" fmla="*/ 181 h 181"/>
              <a:gd name="T2" fmla="*/ 5 w 51"/>
              <a:gd name="T3" fmla="*/ 181 h 181"/>
              <a:gd name="T4" fmla="*/ 0 w 51"/>
              <a:gd name="T5" fmla="*/ 176 h 181"/>
              <a:gd name="T6" fmla="*/ 0 w 51"/>
              <a:gd name="T7" fmla="*/ 5 h 181"/>
              <a:gd name="T8" fmla="*/ 5 w 51"/>
              <a:gd name="T9" fmla="*/ 0 h 181"/>
              <a:gd name="T10" fmla="*/ 46 w 51"/>
              <a:gd name="T11" fmla="*/ 0 h 181"/>
              <a:gd name="T12" fmla="*/ 51 w 51"/>
              <a:gd name="T13" fmla="*/ 5 h 181"/>
              <a:gd name="T14" fmla="*/ 51 w 51"/>
              <a:gd name="T15" fmla="*/ 176 h 181"/>
              <a:gd name="T16" fmla="*/ 46 w 51"/>
              <a:gd name="T17" fmla="*/ 181 h 181"/>
              <a:gd name="T18" fmla="*/ 9 w 51"/>
              <a:gd name="T19" fmla="*/ 171 h 181"/>
              <a:gd name="T20" fmla="*/ 42 w 51"/>
              <a:gd name="T21" fmla="*/ 171 h 181"/>
              <a:gd name="T22" fmla="*/ 42 w 51"/>
              <a:gd name="T23" fmla="*/ 10 h 181"/>
              <a:gd name="T24" fmla="*/ 9 w 51"/>
              <a:gd name="T25" fmla="*/ 10 h 181"/>
              <a:gd name="T26" fmla="*/ 9 w 51"/>
              <a:gd name="T27" fmla="*/ 17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" h="181">
                <a:moveTo>
                  <a:pt x="46" y="181"/>
                </a:moveTo>
                <a:cubicBezTo>
                  <a:pt x="5" y="181"/>
                  <a:pt x="5" y="181"/>
                  <a:pt x="5" y="181"/>
                </a:cubicBezTo>
                <a:cubicBezTo>
                  <a:pt x="2" y="181"/>
                  <a:pt x="0" y="179"/>
                  <a:pt x="0" y="176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51" y="2"/>
                  <a:pt x="51" y="5"/>
                </a:cubicBezTo>
                <a:cubicBezTo>
                  <a:pt x="51" y="176"/>
                  <a:pt x="51" y="176"/>
                  <a:pt x="51" y="176"/>
                </a:cubicBezTo>
                <a:cubicBezTo>
                  <a:pt x="51" y="179"/>
                  <a:pt x="49" y="181"/>
                  <a:pt x="46" y="181"/>
                </a:cubicBezTo>
                <a:moveTo>
                  <a:pt x="9" y="171"/>
                </a:moveTo>
                <a:cubicBezTo>
                  <a:pt x="42" y="171"/>
                  <a:pt x="42" y="171"/>
                  <a:pt x="42" y="171"/>
                </a:cubicBezTo>
                <a:cubicBezTo>
                  <a:pt x="42" y="10"/>
                  <a:pt x="42" y="10"/>
                  <a:pt x="42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71"/>
                  <a:pt x="9" y="171"/>
                  <a:pt x="9" y="17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8" name="Rectangle 203"/>
          <p:cNvSpPr>
            <a:spLocks noChangeArrowheads="1"/>
          </p:cNvSpPr>
          <p:nvPr/>
        </p:nvSpPr>
        <p:spPr bwMode="auto">
          <a:xfrm>
            <a:off x="10172159" y="2171321"/>
            <a:ext cx="765319" cy="406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9" name="Rectangle 204"/>
          <p:cNvSpPr>
            <a:spLocks noChangeArrowheads="1"/>
          </p:cNvSpPr>
          <p:nvPr/>
        </p:nvSpPr>
        <p:spPr bwMode="auto">
          <a:xfrm>
            <a:off x="10172159" y="2171321"/>
            <a:ext cx="765319" cy="4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Rectangle 206"/>
          <p:cNvSpPr>
            <a:spLocks noChangeArrowheads="1"/>
          </p:cNvSpPr>
          <p:nvPr/>
        </p:nvSpPr>
        <p:spPr bwMode="auto">
          <a:xfrm>
            <a:off x="10182324" y="2060953"/>
            <a:ext cx="58089" cy="203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Rectangle 207"/>
          <p:cNvSpPr>
            <a:spLocks noChangeArrowheads="1"/>
          </p:cNvSpPr>
          <p:nvPr/>
        </p:nvSpPr>
        <p:spPr bwMode="auto">
          <a:xfrm>
            <a:off x="10384183" y="2060953"/>
            <a:ext cx="100203" cy="203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Rectangle 208"/>
          <p:cNvSpPr>
            <a:spLocks noChangeArrowheads="1"/>
          </p:cNvSpPr>
          <p:nvPr/>
        </p:nvSpPr>
        <p:spPr bwMode="auto">
          <a:xfrm>
            <a:off x="10625251" y="2060953"/>
            <a:ext cx="103107" cy="203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Rectangle 209"/>
          <p:cNvSpPr>
            <a:spLocks noChangeArrowheads="1"/>
          </p:cNvSpPr>
          <p:nvPr/>
        </p:nvSpPr>
        <p:spPr bwMode="auto">
          <a:xfrm>
            <a:off x="10625251" y="2060953"/>
            <a:ext cx="103107" cy="2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Rectangle 210"/>
          <p:cNvSpPr>
            <a:spLocks noChangeArrowheads="1"/>
          </p:cNvSpPr>
          <p:nvPr/>
        </p:nvSpPr>
        <p:spPr bwMode="auto">
          <a:xfrm>
            <a:off x="10869223" y="2060953"/>
            <a:ext cx="58089" cy="203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Rectangle 211"/>
          <p:cNvSpPr>
            <a:spLocks noChangeArrowheads="1"/>
          </p:cNvSpPr>
          <p:nvPr/>
        </p:nvSpPr>
        <p:spPr bwMode="auto">
          <a:xfrm>
            <a:off x="10869223" y="2060953"/>
            <a:ext cx="58089" cy="2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Rectangle 212"/>
          <p:cNvSpPr>
            <a:spLocks noChangeArrowheads="1"/>
          </p:cNvSpPr>
          <p:nvPr/>
        </p:nvSpPr>
        <p:spPr bwMode="auto">
          <a:xfrm>
            <a:off x="10182324" y="1950584"/>
            <a:ext cx="58089" cy="2178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Rectangle 213"/>
          <p:cNvSpPr>
            <a:spLocks noChangeArrowheads="1"/>
          </p:cNvSpPr>
          <p:nvPr/>
        </p:nvSpPr>
        <p:spPr bwMode="auto">
          <a:xfrm>
            <a:off x="10384183" y="1950584"/>
            <a:ext cx="100203" cy="2178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Rectangle 214"/>
          <p:cNvSpPr>
            <a:spLocks noChangeArrowheads="1"/>
          </p:cNvSpPr>
          <p:nvPr/>
        </p:nvSpPr>
        <p:spPr bwMode="auto">
          <a:xfrm>
            <a:off x="10625251" y="1950584"/>
            <a:ext cx="103107" cy="2178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Rectangle 215"/>
          <p:cNvSpPr>
            <a:spLocks noChangeArrowheads="1"/>
          </p:cNvSpPr>
          <p:nvPr/>
        </p:nvSpPr>
        <p:spPr bwMode="auto">
          <a:xfrm>
            <a:off x="10869223" y="1950584"/>
            <a:ext cx="58089" cy="2178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Rectangle 216"/>
          <p:cNvSpPr>
            <a:spLocks noChangeArrowheads="1"/>
          </p:cNvSpPr>
          <p:nvPr/>
        </p:nvSpPr>
        <p:spPr bwMode="auto">
          <a:xfrm>
            <a:off x="10869223" y="1950584"/>
            <a:ext cx="58089" cy="2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Rectangle 217"/>
          <p:cNvSpPr>
            <a:spLocks noChangeArrowheads="1"/>
          </p:cNvSpPr>
          <p:nvPr/>
        </p:nvSpPr>
        <p:spPr bwMode="auto">
          <a:xfrm>
            <a:off x="10182324" y="1841668"/>
            <a:ext cx="302061" cy="203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Rectangle 218"/>
          <p:cNvSpPr>
            <a:spLocks noChangeArrowheads="1"/>
          </p:cNvSpPr>
          <p:nvPr/>
        </p:nvSpPr>
        <p:spPr bwMode="auto">
          <a:xfrm>
            <a:off x="10625251" y="1841668"/>
            <a:ext cx="103107" cy="203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Rectangle 219"/>
          <p:cNvSpPr>
            <a:spLocks noChangeArrowheads="1"/>
          </p:cNvSpPr>
          <p:nvPr/>
        </p:nvSpPr>
        <p:spPr bwMode="auto">
          <a:xfrm>
            <a:off x="10869223" y="1841668"/>
            <a:ext cx="58089" cy="203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Rectangle 220"/>
          <p:cNvSpPr>
            <a:spLocks noChangeArrowheads="1"/>
          </p:cNvSpPr>
          <p:nvPr/>
        </p:nvSpPr>
        <p:spPr bwMode="auto">
          <a:xfrm>
            <a:off x="10182324" y="1728395"/>
            <a:ext cx="546034" cy="2323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Rectangle 221"/>
          <p:cNvSpPr>
            <a:spLocks noChangeArrowheads="1"/>
          </p:cNvSpPr>
          <p:nvPr/>
        </p:nvSpPr>
        <p:spPr bwMode="auto">
          <a:xfrm>
            <a:off x="10869223" y="1728395"/>
            <a:ext cx="58089" cy="2323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Rectangle 222"/>
          <p:cNvSpPr>
            <a:spLocks noChangeArrowheads="1"/>
          </p:cNvSpPr>
          <p:nvPr/>
        </p:nvSpPr>
        <p:spPr bwMode="auto">
          <a:xfrm>
            <a:off x="10182324" y="1618026"/>
            <a:ext cx="546034" cy="203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Rectangle 223"/>
          <p:cNvSpPr>
            <a:spLocks noChangeArrowheads="1"/>
          </p:cNvSpPr>
          <p:nvPr/>
        </p:nvSpPr>
        <p:spPr bwMode="auto">
          <a:xfrm>
            <a:off x="10869223" y="1618026"/>
            <a:ext cx="58089" cy="203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24"/>
          <p:cNvSpPr>
            <a:spLocks/>
          </p:cNvSpPr>
          <p:nvPr/>
        </p:nvSpPr>
        <p:spPr bwMode="auto">
          <a:xfrm>
            <a:off x="10952000" y="2239575"/>
            <a:ext cx="387742" cy="347080"/>
          </a:xfrm>
          <a:custGeom>
            <a:avLst/>
            <a:gdLst>
              <a:gd name="T0" fmla="*/ 35 w 267"/>
              <a:gd name="T1" fmla="*/ 0 h 239"/>
              <a:gd name="T2" fmla="*/ 0 w 267"/>
              <a:gd name="T3" fmla="*/ 40 h 239"/>
              <a:gd name="T4" fmla="*/ 232 w 267"/>
              <a:gd name="T5" fmla="*/ 239 h 239"/>
              <a:gd name="T6" fmla="*/ 267 w 267"/>
              <a:gd name="T7" fmla="*/ 199 h 239"/>
              <a:gd name="T8" fmla="*/ 35 w 267"/>
              <a:gd name="T9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" h="239">
                <a:moveTo>
                  <a:pt x="35" y="0"/>
                </a:moveTo>
                <a:lnTo>
                  <a:pt x="0" y="40"/>
                </a:lnTo>
                <a:lnTo>
                  <a:pt x="232" y="239"/>
                </a:lnTo>
                <a:lnTo>
                  <a:pt x="267" y="199"/>
                </a:lnTo>
                <a:lnTo>
                  <a:pt x="35" y="0"/>
                </a:lnTo>
                <a:close/>
              </a:path>
            </a:pathLst>
          </a:custGeom>
          <a:solidFill>
            <a:srgbClr val="E84D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25"/>
          <p:cNvSpPr>
            <a:spLocks/>
          </p:cNvSpPr>
          <p:nvPr/>
        </p:nvSpPr>
        <p:spPr bwMode="auto">
          <a:xfrm>
            <a:off x="10982496" y="2232314"/>
            <a:ext cx="357246" cy="306418"/>
          </a:xfrm>
          <a:custGeom>
            <a:avLst/>
            <a:gdLst>
              <a:gd name="T0" fmla="*/ 7 w 246"/>
              <a:gd name="T1" fmla="*/ 0 h 211"/>
              <a:gd name="T2" fmla="*/ 0 w 246"/>
              <a:gd name="T3" fmla="*/ 10 h 211"/>
              <a:gd name="T4" fmla="*/ 239 w 246"/>
              <a:gd name="T5" fmla="*/ 211 h 211"/>
              <a:gd name="T6" fmla="*/ 246 w 246"/>
              <a:gd name="T7" fmla="*/ 204 h 211"/>
              <a:gd name="T8" fmla="*/ 7 w 246"/>
              <a:gd name="T9" fmla="*/ 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" h="211">
                <a:moveTo>
                  <a:pt x="7" y="0"/>
                </a:moveTo>
                <a:lnTo>
                  <a:pt x="0" y="10"/>
                </a:lnTo>
                <a:lnTo>
                  <a:pt x="239" y="211"/>
                </a:lnTo>
                <a:lnTo>
                  <a:pt x="246" y="204"/>
                </a:lnTo>
                <a:lnTo>
                  <a:pt x="7" y="0"/>
                </a:lnTo>
                <a:close/>
              </a:path>
            </a:pathLst>
          </a:custGeom>
          <a:solidFill>
            <a:srgbClr val="CC3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26"/>
          <p:cNvSpPr>
            <a:spLocks/>
          </p:cNvSpPr>
          <p:nvPr/>
        </p:nvSpPr>
        <p:spPr bwMode="auto">
          <a:xfrm>
            <a:off x="10941834" y="2281690"/>
            <a:ext cx="357246" cy="304966"/>
          </a:xfrm>
          <a:custGeom>
            <a:avLst/>
            <a:gdLst>
              <a:gd name="T0" fmla="*/ 7 w 246"/>
              <a:gd name="T1" fmla="*/ 0 h 210"/>
              <a:gd name="T2" fmla="*/ 0 w 246"/>
              <a:gd name="T3" fmla="*/ 7 h 210"/>
              <a:gd name="T4" fmla="*/ 239 w 246"/>
              <a:gd name="T5" fmla="*/ 210 h 210"/>
              <a:gd name="T6" fmla="*/ 246 w 246"/>
              <a:gd name="T7" fmla="*/ 201 h 210"/>
              <a:gd name="T8" fmla="*/ 7 w 246"/>
              <a:gd name="T9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" h="210">
                <a:moveTo>
                  <a:pt x="7" y="0"/>
                </a:moveTo>
                <a:lnTo>
                  <a:pt x="0" y="7"/>
                </a:lnTo>
                <a:lnTo>
                  <a:pt x="239" y="210"/>
                </a:lnTo>
                <a:lnTo>
                  <a:pt x="246" y="201"/>
                </a:lnTo>
                <a:lnTo>
                  <a:pt x="7" y="0"/>
                </a:lnTo>
                <a:close/>
              </a:path>
            </a:pathLst>
          </a:custGeom>
          <a:solidFill>
            <a:srgbClr val="CC3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27"/>
          <p:cNvSpPr>
            <a:spLocks noEditPoints="1"/>
          </p:cNvSpPr>
          <p:nvPr/>
        </p:nvSpPr>
        <p:spPr bwMode="auto">
          <a:xfrm>
            <a:off x="10642677" y="2020291"/>
            <a:ext cx="367411" cy="294800"/>
          </a:xfrm>
          <a:custGeom>
            <a:avLst/>
            <a:gdLst>
              <a:gd name="T0" fmla="*/ 29 w 107"/>
              <a:gd name="T1" fmla="*/ 31 h 86"/>
              <a:gd name="T2" fmla="*/ 29 w 107"/>
              <a:gd name="T3" fmla="*/ 44 h 86"/>
              <a:gd name="T4" fmla="*/ 62 w 107"/>
              <a:gd name="T5" fmla="*/ 44 h 86"/>
              <a:gd name="T6" fmla="*/ 62 w 107"/>
              <a:gd name="T7" fmla="*/ 33 h 86"/>
              <a:gd name="T8" fmla="*/ 29 w 107"/>
              <a:gd name="T9" fmla="*/ 31 h 86"/>
              <a:gd name="T10" fmla="*/ 0 w 107"/>
              <a:gd name="T11" fmla="*/ 29 h 86"/>
              <a:gd name="T12" fmla="*/ 0 w 107"/>
              <a:gd name="T13" fmla="*/ 42 h 86"/>
              <a:gd name="T14" fmla="*/ 1 w 107"/>
              <a:gd name="T15" fmla="*/ 44 h 86"/>
              <a:gd name="T16" fmla="*/ 20 w 107"/>
              <a:gd name="T17" fmla="*/ 44 h 86"/>
              <a:gd name="T18" fmla="*/ 20 w 107"/>
              <a:gd name="T19" fmla="*/ 30 h 86"/>
              <a:gd name="T20" fmla="*/ 0 w 107"/>
              <a:gd name="T21" fmla="*/ 29 h 86"/>
              <a:gd name="T22" fmla="*/ 2 w 107"/>
              <a:gd name="T23" fmla="*/ 18 h 86"/>
              <a:gd name="T24" fmla="*/ 2 w 107"/>
              <a:gd name="T25" fmla="*/ 18 h 86"/>
              <a:gd name="T26" fmla="*/ 0 w 107"/>
              <a:gd name="T27" fmla="*/ 25 h 86"/>
              <a:gd name="T28" fmla="*/ 0 w 107"/>
              <a:gd name="T29" fmla="*/ 25 h 86"/>
              <a:gd name="T30" fmla="*/ 2 w 107"/>
              <a:gd name="T31" fmla="*/ 18 h 86"/>
              <a:gd name="T32" fmla="*/ 100 w 107"/>
              <a:gd name="T33" fmla="*/ 15 h 86"/>
              <a:gd name="T34" fmla="*/ 104 w 107"/>
              <a:gd name="T35" fmla="*/ 36 h 86"/>
              <a:gd name="T36" fmla="*/ 71 w 107"/>
              <a:gd name="T37" fmla="*/ 34 h 86"/>
              <a:gd name="T38" fmla="*/ 71 w 107"/>
              <a:gd name="T39" fmla="*/ 44 h 86"/>
              <a:gd name="T40" fmla="*/ 86 w 107"/>
              <a:gd name="T41" fmla="*/ 44 h 86"/>
              <a:gd name="T42" fmla="*/ 86 w 107"/>
              <a:gd name="T43" fmla="*/ 56 h 86"/>
              <a:gd name="T44" fmla="*/ 5 w 107"/>
              <a:gd name="T45" fmla="*/ 56 h 86"/>
              <a:gd name="T46" fmla="*/ 18 w 107"/>
              <a:gd name="T47" fmla="*/ 73 h 86"/>
              <a:gd name="T48" fmla="*/ 52 w 107"/>
              <a:gd name="T49" fmla="*/ 86 h 86"/>
              <a:gd name="T50" fmla="*/ 91 w 107"/>
              <a:gd name="T51" fmla="*/ 67 h 86"/>
              <a:gd name="T52" fmla="*/ 100 w 107"/>
              <a:gd name="T53" fmla="*/ 15 h 86"/>
              <a:gd name="T54" fmla="*/ 10 w 107"/>
              <a:gd name="T55" fmla="*/ 2 h 86"/>
              <a:gd name="T56" fmla="*/ 4 w 107"/>
              <a:gd name="T57" fmla="*/ 12 h 86"/>
              <a:gd name="T58" fmla="*/ 4 w 107"/>
              <a:gd name="T59" fmla="*/ 12 h 86"/>
              <a:gd name="T60" fmla="*/ 10 w 107"/>
              <a:gd name="T61" fmla="*/ 2 h 86"/>
              <a:gd name="T62" fmla="*/ 10 w 107"/>
              <a:gd name="T63" fmla="*/ 2 h 86"/>
              <a:gd name="T64" fmla="*/ 10 w 107"/>
              <a:gd name="T65" fmla="*/ 2 h 86"/>
              <a:gd name="T66" fmla="*/ 10 w 107"/>
              <a:gd name="T67" fmla="*/ 2 h 86"/>
              <a:gd name="T68" fmla="*/ 10 w 107"/>
              <a:gd name="T69" fmla="*/ 2 h 86"/>
              <a:gd name="T70" fmla="*/ 10 w 107"/>
              <a:gd name="T71" fmla="*/ 2 h 86"/>
              <a:gd name="T72" fmla="*/ 10 w 107"/>
              <a:gd name="T73" fmla="*/ 2 h 86"/>
              <a:gd name="T74" fmla="*/ 12 w 107"/>
              <a:gd name="T75" fmla="*/ 0 h 86"/>
              <a:gd name="T76" fmla="*/ 12 w 107"/>
              <a:gd name="T77" fmla="*/ 0 h 86"/>
              <a:gd name="T78" fmla="*/ 12 w 107"/>
              <a:gd name="T79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" h="86">
                <a:moveTo>
                  <a:pt x="29" y="31"/>
                </a:moveTo>
                <a:cubicBezTo>
                  <a:pt x="29" y="44"/>
                  <a:pt x="29" y="44"/>
                  <a:pt x="29" y="44"/>
                </a:cubicBezTo>
                <a:cubicBezTo>
                  <a:pt x="62" y="44"/>
                  <a:pt x="62" y="44"/>
                  <a:pt x="62" y="44"/>
                </a:cubicBezTo>
                <a:cubicBezTo>
                  <a:pt x="62" y="33"/>
                  <a:pt x="62" y="33"/>
                  <a:pt x="62" y="33"/>
                </a:cubicBezTo>
                <a:cubicBezTo>
                  <a:pt x="29" y="31"/>
                  <a:pt x="29" y="31"/>
                  <a:pt x="29" y="31"/>
                </a:cubicBezTo>
                <a:moveTo>
                  <a:pt x="0" y="29"/>
                </a:moveTo>
                <a:cubicBezTo>
                  <a:pt x="0" y="42"/>
                  <a:pt x="0" y="42"/>
                  <a:pt x="0" y="42"/>
                </a:cubicBezTo>
                <a:cubicBezTo>
                  <a:pt x="0" y="43"/>
                  <a:pt x="1" y="44"/>
                  <a:pt x="1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30"/>
                  <a:pt x="20" y="30"/>
                  <a:pt x="20" y="30"/>
                </a:cubicBezTo>
                <a:cubicBezTo>
                  <a:pt x="0" y="29"/>
                  <a:pt x="0" y="29"/>
                  <a:pt x="0" y="29"/>
                </a:cubicBezTo>
                <a:moveTo>
                  <a:pt x="2" y="18"/>
                </a:moveTo>
                <a:cubicBezTo>
                  <a:pt x="2" y="18"/>
                  <a:pt x="2" y="18"/>
                  <a:pt x="2" y="18"/>
                </a:cubicBezTo>
                <a:cubicBezTo>
                  <a:pt x="1" y="20"/>
                  <a:pt x="1" y="23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1" y="23"/>
                  <a:pt x="1" y="20"/>
                  <a:pt x="2" y="18"/>
                </a:cubicBezTo>
                <a:moveTo>
                  <a:pt x="100" y="15"/>
                </a:moveTo>
                <a:cubicBezTo>
                  <a:pt x="103" y="22"/>
                  <a:pt x="104" y="29"/>
                  <a:pt x="104" y="36"/>
                </a:cubicBezTo>
                <a:cubicBezTo>
                  <a:pt x="71" y="34"/>
                  <a:pt x="71" y="34"/>
                  <a:pt x="71" y="34"/>
                </a:cubicBezTo>
                <a:cubicBezTo>
                  <a:pt x="71" y="44"/>
                  <a:pt x="71" y="44"/>
                  <a:pt x="71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56"/>
                  <a:pt x="86" y="56"/>
                  <a:pt x="86" y="56"/>
                </a:cubicBezTo>
                <a:cubicBezTo>
                  <a:pt x="5" y="56"/>
                  <a:pt x="5" y="56"/>
                  <a:pt x="5" y="56"/>
                </a:cubicBezTo>
                <a:cubicBezTo>
                  <a:pt x="8" y="62"/>
                  <a:pt x="12" y="68"/>
                  <a:pt x="18" y="73"/>
                </a:cubicBezTo>
                <a:cubicBezTo>
                  <a:pt x="28" y="81"/>
                  <a:pt x="40" y="86"/>
                  <a:pt x="52" y="86"/>
                </a:cubicBezTo>
                <a:cubicBezTo>
                  <a:pt x="66" y="86"/>
                  <a:pt x="81" y="79"/>
                  <a:pt x="91" y="67"/>
                </a:cubicBezTo>
                <a:cubicBezTo>
                  <a:pt x="104" y="52"/>
                  <a:pt x="107" y="32"/>
                  <a:pt x="100" y="15"/>
                </a:cubicBezTo>
                <a:moveTo>
                  <a:pt x="10" y="2"/>
                </a:moveTo>
                <a:cubicBezTo>
                  <a:pt x="8" y="5"/>
                  <a:pt x="6" y="9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6" y="9"/>
                  <a:pt x="8" y="5"/>
                  <a:pt x="10" y="2"/>
                </a:cubicBezTo>
                <a:moveTo>
                  <a:pt x="10" y="2"/>
                </a:move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moveTo>
                  <a:pt x="10" y="2"/>
                </a:move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</a:path>
            </a:pathLst>
          </a:cu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228"/>
          <p:cNvSpPr>
            <a:spLocks/>
          </p:cNvSpPr>
          <p:nvPr/>
        </p:nvSpPr>
        <p:spPr bwMode="auto">
          <a:xfrm>
            <a:off x="10639773" y="2105971"/>
            <a:ext cx="2904" cy="58089"/>
          </a:xfrm>
          <a:custGeom>
            <a:avLst/>
            <a:gdLst>
              <a:gd name="T0" fmla="*/ 1 w 1"/>
              <a:gd name="T1" fmla="*/ 0 h 17"/>
              <a:gd name="T2" fmla="*/ 1 w 1"/>
              <a:gd name="T3" fmla="*/ 17 h 17"/>
              <a:gd name="T4" fmla="*/ 1 w 1"/>
              <a:gd name="T5" fmla="*/ 4 h 17"/>
              <a:gd name="T6" fmla="*/ 1 w 1"/>
              <a:gd name="T7" fmla="*/ 4 h 17"/>
              <a:gd name="T8" fmla="*/ 1 w 1"/>
              <a:gd name="T9" fmla="*/ 0 h 17"/>
              <a:gd name="T10" fmla="*/ 1 w 1"/>
              <a:gd name="T1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7">
                <a:moveTo>
                  <a:pt x="1" y="0"/>
                </a:moveTo>
                <a:cubicBezTo>
                  <a:pt x="0" y="5"/>
                  <a:pt x="0" y="11"/>
                  <a:pt x="1" y="17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3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229"/>
          <p:cNvSpPr>
            <a:spLocks noEditPoints="1"/>
          </p:cNvSpPr>
          <p:nvPr/>
        </p:nvSpPr>
        <p:spPr bwMode="auto">
          <a:xfrm>
            <a:off x="10710931" y="2123398"/>
            <a:ext cx="175718" cy="47923"/>
          </a:xfrm>
          <a:custGeom>
            <a:avLst/>
            <a:gdLst>
              <a:gd name="T0" fmla="*/ 100 w 121"/>
              <a:gd name="T1" fmla="*/ 7 h 33"/>
              <a:gd name="T2" fmla="*/ 100 w 121"/>
              <a:gd name="T3" fmla="*/ 33 h 33"/>
              <a:gd name="T4" fmla="*/ 121 w 121"/>
              <a:gd name="T5" fmla="*/ 33 h 33"/>
              <a:gd name="T6" fmla="*/ 121 w 121"/>
              <a:gd name="T7" fmla="*/ 9 h 33"/>
              <a:gd name="T8" fmla="*/ 100 w 121"/>
              <a:gd name="T9" fmla="*/ 7 h 33"/>
              <a:gd name="T10" fmla="*/ 0 w 121"/>
              <a:gd name="T11" fmla="*/ 0 h 33"/>
              <a:gd name="T12" fmla="*/ 0 w 121"/>
              <a:gd name="T13" fmla="*/ 33 h 33"/>
              <a:gd name="T14" fmla="*/ 22 w 121"/>
              <a:gd name="T15" fmla="*/ 33 h 33"/>
              <a:gd name="T16" fmla="*/ 22 w 121"/>
              <a:gd name="T17" fmla="*/ 2 h 33"/>
              <a:gd name="T18" fmla="*/ 0 w 121"/>
              <a:gd name="T1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1" h="33">
                <a:moveTo>
                  <a:pt x="100" y="7"/>
                </a:moveTo>
                <a:lnTo>
                  <a:pt x="100" y="33"/>
                </a:lnTo>
                <a:lnTo>
                  <a:pt x="121" y="33"/>
                </a:lnTo>
                <a:lnTo>
                  <a:pt x="121" y="9"/>
                </a:lnTo>
                <a:lnTo>
                  <a:pt x="100" y="7"/>
                </a:lnTo>
                <a:close/>
                <a:moveTo>
                  <a:pt x="0" y="0"/>
                </a:moveTo>
                <a:lnTo>
                  <a:pt x="0" y="33"/>
                </a:lnTo>
                <a:lnTo>
                  <a:pt x="22" y="33"/>
                </a:lnTo>
                <a:lnTo>
                  <a:pt x="22" y="2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230"/>
          <p:cNvSpPr>
            <a:spLocks noEditPoints="1"/>
          </p:cNvSpPr>
          <p:nvPr/>
        </p:nvSpPr>
        <p:spPr bwMode="auto">
          <a:xfrm>
            <a:off x="10710931" y="2123398"/>
            <a:ext cx="175718" cy="47923"/>
          </a:xfrm>
          <a:custGeom>
            <a:avLst/>
            <a:gdLst>
              <a:gd name="T0" fmla="*/ 100 w 121"/>
              <a:gd name="T1" fmla="*/ 7 h 33"/>
              <a:gd name="T2" fmla="*/ 100 w 121"/>
              <a:gd name="T3" fmla="*/ 33 h 33"/>
              <a:gd name="T4" fmla="*/ 121 w 121"/>
              <a:gd name="T5" fmla="*/ 33 h 33"/>
              <a:gd name="T6" fmla="*/ 121 w 121"/>
              <a:gd name="T7" fmla="*/ 9 h 33"/>
              <a:gd name="T8" fmla="*/ 100 w 121"/>
              <a:gd name="T9" fmla="*/ 7 h 33"/>
              <a:gd name="T10" fmla="*/ 0 w 121"/>
              <a:gd name="T11" fmla="*/ 0 h 33"/>
              <a:gd name="T12" fmla="*/ 0 w 121"/>
              <a:gd name="T13" fmla="*/ 33 h 33"/>
              <a:gd name="T14" fmla="*/ 22 w 121"/>
              <a:gd name="T15" fmla="*/ 33 h 33"/>
              <a:gd name="T16" fmla="*/ 22 w 121"/>
              <a:gd name="T17" fmla="*/ 2 h 33"/>
              <a:gd name="T18" fmla="*/ 0 w 121"/>
              <a:gd name="T1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1" h="33">
                <a:moveTo>
                  <a:pt x="100" y="7"/>
                </a:moveTo>
                <a:lnTo>
                  <a:pt x="100" y="33"/>
                </a:lnTo>
                <a:lnTo>
                  <a:pt x="121" y="33"/>
                </a:lnTo>
                <a:lnTo>
                  <a:pt x="121" y="9"/>
                </a:lnTo>
                <a:lnTo>
                  <a:pt x="100" y="7"/>
                </a:lnTo>
                <a:moveTo>
                  <a:pt x="0" y="0"/>
                </a:moveTo>
                <a:lnTo>
                  <a:pt x="0" y="33"/>
                </a:lnTo>
                <a:lnTo>
                  <a:pt x="22" y="33"/>
                </a:lnTo>
                <a:lnTo>
                  <a:pt x="2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231"/>
          <p:cNvSpPr>
            <a:spLocks/>
          </p:cNvSpPr>
          <p:nvPr/>
        </p:nvSpPr>
        <p:spPr bwMode="auto">
          <a:xfrm>
            <a:off x="10645582" y="2171321"/>
            <a:ext cx="291896" cy="40662"/>
          </a:xfrm>
          <a:custGeom>
            <a:avLst/>
            <a:gdLst>
              <a:gd name="T0" fmla="*/ 85 w 85"/>
              <a:gd name="T1" fmla="*/ 0 h 12"/>
              <a:gd name="T2" fmla="*/ 70 w 85"/>
              <a:gd name="T3" fmla="*/ 0 h 12"/>
              <a:gd name="T4" fmla="*/ 61 w 85"/>
              <a:gd name="T5" fmla="*/ 0 h 12"/>
              <a:gd name="T6" fmla="*/ 28 w 85"/>
              <a:gd name="T7" fmla="*/ 0 h 12"/>
              <a:gd name="T8" fmla="*/ 19 w 85"/>
              <a:gd name="T9" fmla="*/ 0 h 12"/>
              <a:gd name="T10" fmla="*/ 0 w 85"/>
              <a:gd name="T11" fmla="*/ 0 h 12"/>
              <a:gd name="T12" fmla="*/ 4 w 85"/>
              <a:gd name="T13" fmla="*/ 12 h 12"/>
              <a:gd name="T14" fmla="*/ 85 w 85"/>
              <a:gd name="T15" fmla="*/ 12 h 12"/>
              <a:gd name="T16" fmla="*/ 85 w 85"/>
              <a:gd name="T1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5" h="12">
                <a:moveTo>
                  <a:pt x="85" y="0"/>
                </a:moveTo>
                <a:cubicBezTo>
                  <a:pt x="70" y="0"/>
                  <a:pt x="70" y="0"/>
                  <a:pt x="70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4"/>
                  <a:pt x="2" y="8"/>
                  <a:pt x="4" y="12"/>
                </a:cubicBezTo>
                <a:cubicBezTo>
                  <a:pt x="85" y="12"/>
                  <a:pt x="85" y="12"/>
                  <a:pt x="85" y="12"/>
                </a:cubicBezTo>
                <a:cubicBezTo>
                  <a:pt x="85" y="0"/>
                  <a:pt x="85" y="0"/>
                  <a:pt x="85" y="0"/>
                </a:cubicBezTo>
              </a:path>
            </a:pathLst>
          </a:cu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232"/>
          <p:cNvSpPr>
            <a:spLocks/>
          </p:cNvSpPr>
          <p:nvPr/>
        </p:nvSpPr>
        <p:spPr bwMode="auto">
          <a:xfrm>
            <a:off x="10649938" y="2060953"/>
            <a:ext cx="5809" cy="20331"/>
          </a:xfrm>
          <a:custGeom>
            <a:avLst/>
            <a:gdLst>
              <a:gd name="T0" fmla="*/ 2 w 2"/>
              <a:gd name="T1" fmla="*/ 0 h 6"/>
              <a:gd name="T2" fmla="*/ 2 w 2"/>
              <a:gd name="T3" fmla="*/ 0 h 6"/>
              <a:gd name="T4" fmla="*/ 0 w 2"/>
              <a:gd name="T5" fmla="*/ 6 h 6"/>
              <a:gd name="T6" fmla="*/ 0 w 2"/>
              <a:gd name="T7" fmla="*/ 6 h 6"/>
              <a:gd name="T8" fmla="*/ 2 w 2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6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2"/>
                  <a:pt x="0" y="4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4"/>
                  <a:pt x="1" y="2"/>
                  <a:pt x="2" y="0"/>
                </a:cubicBezTo>
              </a:path>
            </a:pathLst>
          </a:cu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233"/>
          <p:cNvSpPr>
            <a:spLocks/>
          </p:cNvSpPr>
          <p:nvPr/>
        </p:nvSpPr>
        <p:spPr bwMode="auto">
          <a:xfrm>
            <a:off x="10986853" y="207111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234"/>
          <p:cNvSpPr>
            <a:spLocks noEditPoints="1"/>
          </p:cNvSpPr>
          <p:nvPr/>
        </p:nvSpPr>
        <p:spPr bwMode="auto">
          <a:xfrm>
            <a:off x="10655747" y="1954941"/>
            <a:ext cx="344176" cy="188788"/>
          </a:xfrm>
          <a:custGeom>
            <a:avLst/>
            <a:gdLst>
              <a:gd name="T0" fmla="*/ 16 w 100"/>
              <a:gd name="T1" fmla="*/ 11 h 55"/>
              <a:gd name="T2" fmla="*/ 8 w 100"/>
              <a:gd name="T3" fmla="*/ 19 h 55"/>
              <a:gd name="T4" fmla="*/ 8 w 100"/>
              <a:gd name="T5" fmla="*/ 19 h 55"/>
              <a:gd name="T6" fmla="*/ 8 w 100"/>
              <a:gd name="T7" fmla="*/ 19 h 55"/>
              <a:gd name="T8" fmla="*/ 6 w 100"/>
              <a:gd name="T9" fmla="*/ 21 h 55"/>
              <a:gd name="T10" fmla="*/ 6 w 100"/>
              <a:gd name="T11" fmla="*/ 21 h 55"/>
              <a:gd name="T12" fmla="*/ 6 w 100"/>
              <a:gd name="T13" fmla="*/ 21 h 55"/>
              <a:gd name="T14" fmla="*/ 6 w 100"/>
              <a:gd name="T15" fmla="*/ 21 h 55"/>
              <a:gd name="T16" fmla="*/ 6 w 100"/>
              <a:gd name="T17" fmla="*/ 21 h 55"/>
              <a:gd name="T18" fmla="*/ 0 w 100"/>
              <a:gd name="T19" fmla="*/ 31 h 55"/>
              <a:gd name="T20" fmla="*/ 16 w 100"/>
              <a:gd name="T21" fmla="*/ 31 h 55"/>
              <a:gd name="T22" fmla="*/ 16 w 100"/>
              <a:gd name="T23" fmla="*/ 11 h 55"/>
              <a:gd name="T24" fmla="*/ 70 w 100"/>
              <a:gd name="T25" fmla="*/ 5 h 55"/>
              <a:gd name="T26" fmla="*/ 67 w 100"/>
              <a:gd name="T27" fmla="*/ 5 h 55"/>
              <a:gd name="T28" fmla="*/ 67 w 100"/>
              <a:gd name="T29" fmla="*/ 31 h 55"/>
              <a:gd name="T30" fmla="*/ 79 w 100"/>
              <a:gd name="T31" fmla="*/ 31 h 55"/>
              <a:gd name="T32" fmla="*/ 79 w 100"/>
              <a:gd name="T33" fmla="*/ 37 h 55"/>
              <a:gd name="T34" fmla="*/ 67 w 100"/>
              <a:gd name="T35" fmla="*/ 37 h 55"/>
              <a:gd name="T36" fmla="*/ 67 w 100"/>
              <a:gd name="T37" fmla="*/ 53 h 55"/>
              <a:gd name="T38" fmla="*/ 100 w 100"/>
              <a:gd name="T39" fmla="*/ 55 h 55"/>
              <a:gd name="T40" fmla="*/ 96 w 100"/>
              <a:gd name="T41" fmla="*/ 34 h 55"/>
              <a:gd name="T42" fmla="*/ 96 w 100"/>
              <a:gd name="T43" fmla="*/ 34 h 55"/>
              <a:gd name="T44" fmla="*/ 96 w 100"/>
              <a:gd name="T45" fmla="*/ 34 h 55"/>
              <a:gd name="T46" fmla="*/ 81 w 100"/>
              <a:gd name="T47" fmla="*/ 13 h 55"/>
              <a:gd name="T48" fmla="*/ 70 w 100"/>
              <a:gd name="T49" fmla="*/ 5 h 55"/>
              <a:gd name="T50" fmla="*/ 48 w 100"/>
              <a:gd name="T51" fmla="*/ 0 h 55"/>
              <a:gd name="T52" fmla="*/ 25 w 100"/>
              <a:gd name="T53" fmla="*/ 5 h 55"/>
              <a:gd name="T54" fmla="*/ 25 w 100"/>
              <a:gd name="T55" fmla="*/ 50 h 55"/>
              <a:gd name="T56" fmla="*/ 58 w 100"/>
              <a:gd name="T57" fmla="*/ 52 h 55"/>
              <a:gd name="T58" fmla="*/ 58 w 100"/>
              <a:gd name="T59" fmla="*/ 1 h 55"/>
              <a:gd name="T60" fmla="*/ 48 w 100"/>
              <a:gd name="T61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0" h="55">
                <a:moveTo>
                  <a:pt x="16" y="11"/>
                </a:moveTo>
                <a:cubicBezTo>
                  <a:pt x="13" y="13"/>
                  <a:pt x="10" y="16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7" y="20"/>
                  <a:pt x="7" y="20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4" y="24"/>
                  <a:pt x="2" y="28"/>
                  <a:pt x="0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11"/>
                  <a:pt x="16" y="11"/>
                  <a:pt x="16" y="11"/>
                </a:cubicBezTo>
                <a:moveTo>
                  <a:pt x="70" y="5"/>
                </a:moveTo>
                <a:cubicBezTo>
                  <a:pt x="67" y="5"/>
                  <a:pt x="67" y="5"/>
                  <a:pt x="67" y="5"/>
                </a:cubicBezTo>
                <a:cubicBezTo>
                  <a:pt x="67" y="31"/>
                  <a:pt x="67" y="31"/>
                  <a:pt x="67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9" y="37"/>
                  <a:pt x="79" y="37"/>
                  <a:pt x="79" y="37"/>
                </a:cubicBezTo>
                <a:cubicBezTo>
                  <a:pt x="67" y="37"/>
                  <a:pt x="67" y="37"/>
                  <a:pt x="67" y="37"/>
                </a:cubicBezTo>
                <a:cubicBezTo>
                  <a:pt x="67" y="53"/>
                  <a:pt x="67" y="53"/>
                  <a:pt x="67" y="53"/>
                </a:cubicBezTo>
                <a:cubicBezTo>
                  <a:pt x="100" y="55"/>
                  <a:pt x="100" y="55"/>
                  <a:pt x="100" y="55"/>
                </a:cubicBezTo>
                <a:cubicBezTo>
                  <a:pt x="100" y="48"/>
                  <a:pt x="99" y="41"/>
                  <a:pt x="96" y="34"/>
                </a:cubicBezTo>
                <a:cubicBezTo>
                  <a:pt x="96" y="34"/>
                  <a:pt x="96" y="34"/>
                  <a:pt x="96" y="34"/>
                </a:cubicBezTo>
                <a:cubicBezTo>
                  <a:pt x="96" y="34"/>
                  <a:pt x="96" y="34"/>
                  <a:pt x="96" y="34"/>
                </a:cubicBezTo>
                <a:cubicBezTo>
                  <a:pt x="93" y="26"/>
                  <a:pt x="88" y="19"/>
                  <a:pt x="81" y="13"/>
                </a:cubicBezTo>
                <a:cubicBezTo>
                  <a:pt x="78" y="10"/>
                  <a:pt x="74" y="7"/>
                  <a:pt x="70" y="5"/>
                </a:cubicBezTo>
                <a:moveTo>
                  <a:pt x="48" y="0"/>
                </a:moveTo>
                <a:cubicBezTo>
                  <a:pt x="40" y="0"/>
                  <a:pt x="32" y="2"/>
                  <a:pt x="25" y="5"/>
                </a:cubicBezTo>
                <a:cubicBezTo>
                  <a:pt x="25" y="50"/>
                  <a:pt x="25" y="50"/>
                  <a:pt x="25" y="50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1"/>
                  <a:pt x="58" y="1"/>
                  <a:pt x="58" y="1"/>
                </a:cubicBezTo>
                <a:cubicBezTo>
                  <a:pt x="54" y="1"/>
                  <a:pt x="51" y="0"/>
                  <a:pt x="48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235"/>
          <p:cNvSpPr>
            <a:spLocks noEditPoints="1"/>
          </p:cNvSpPr>
          <p:nvPr/>
        </p:nvSpPr>
        <p:spPr bwMode="auto">
          <a:xfrm>
            <a:off x="10710931" y="1957845"/>
            <a:ext cx="175718" cy="178623"/>
          </a:xfrm>
          <a:custGeom>
            <a:avLst/>
            <a:gdLst>
              <a:gd name="T0" fmla="*/ 9 w 51"/>
              <a:gd name="T1" fmla="*/ 4 h 52"/>
              <a:gd name="T2" fmla="*/ 0 w 51"/>
              <a:gd name="T3" fmla="*/ 10 h 52"/>
              <a:gd name="T4" fmla="*/ 0 w 51"/>
              <a:gd name="T5" fmla="*/ 30 h 52"/>
              <a:gd name="T6" fmla="*/ 5 w 51"/>
              <a:gd name="T7" fmla="*/ 30 h 52"/>
              <a:gd name="T8" fmla="*/ 5 w 51"/>
              <a:gd name="T9" fmla="*/ 36 h 52"/>
              <a:gd name="T10" fmla="*/ 0 w 51"/>
              <a:gd name="T11" fmla="*/ 36 h 52"/>
              <a:gd name="T12" fmla="*/ 0 w 51"/>
              <a:gd name="T13" fmla="*/ 48 h 52"/>
              <a:gd name="T14" fmla="*/ 9 w 51"/>
              <a:gd name="T15" fmla="*/ 49 h 52"/>
              <a:gd name="T16" fmla="*/ 9 w 51"/>
              <a:gd name="T17" fmla="*/ 4 h 52"/>
              <a:gd name="T18" fmla="*/ 42 w 51"/>
              <a:gd name="T19" fmla="*/ 0 h 52"/>
              <a:gd name="T20" fmla="*/ 42 w 51"/>
              <a:gd name="T21" fmla="*/ 51 h 52"/>
              <a:gd name="T22" fmla="*/ 51 w 51"/>
              <a:gd name="T23" fmla="*/ 52 h 52"/>
              <a:gd name="T24" fmla="*/ 51 w 51"/>
              <a:gd name="T25" fmla="*/ 36 h 52"/>
              <a:gd name="T26" fmla="*/ 46 w 51"/>
              <a:gd name="T27" fmla="*/ 36 h 52"/>
              <a:gd name="T28" fmla="*/ 46 w 51"/>
              <a:gd name="T29" fmla="*/ 30 h 52"/>
              <a:gd name="T30" fmla="*/ 51 w 51"/>
              <a:gd name="T31" fmla="*/ 30 h 52"/>
              <a:gd name="T32" fmla="*/ 51 w 51"/>
              <a:gd name="T33" fmla="*/ 4 h 52"/>
              <a:gd name="T34" fmla="*/ 46 w 51"/>
              <a:gd name="T35" fmla="*/ 4 h 52"/>
              <a:gd name="T36" fmla="*/ 46 w 51"/>
              <a:gd name="T37" fmla="*/ 1 h 52"/>
              <a:gd name="T38" fmla="*/ 42 w 51"/>
              <a:gd name="T3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1" h="52">
                <a:moveTo>
                  <a:pt x="9" y="4"/>
                </a:moveTo>
                <a:cubicBezTo>
                  <a:pt x="6" y="6"/>
                  <a:pt x="3" y="8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5" y="30"/>
                  <a:pt x="5" y="30"/>
                  <a:pt x="5" y="30"/>
                </a:cubicBezTo>
                <a:cubicBezTo>
                  <a:pt x="5" y="36"/>
                  <a:pt x="5" y="36"/>
                  <a:pt x="5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48"/>
                  <a:pt x="0" y="48"/>
                  <a:pt x="0" y="48"/>
                </a:cubicBezTo>
                <a:cubicBezTo>
                  <a:pt x="9" y="49"/>
                  <a:pt x="9" y="49"/>
                  <a:pt x="9" y="49"/>
                </a:cubicBezTo>
                <a:cubicBezTo>
                  <a:pt x="9" y="4"/>
                  <a:pt x="9" y="4"/>
                  <a:pt x="9" y="4"/>
                </a:cubicBezTo>
                <a:moveTo>
                  <a:pt x="42" y="0"/>
                </a:moveTo>
                <a:cubicBezTo>
                  <a:pt x="42" y="51"/>
                  <a:pt x="42" y="51"/>
                  <a:pt x="42" y="51"/>
                </a:cubicBezTo>
                <a:cubicBezTo>
                  <a:pt x="51" y="52"/>
                  <a:pt x="51" y="52"/>
                  <a:pt x="51" y="52"/>
                </a:cubicBezTo>
                <a:cubicBezTo>
                  <a:pt x="51" y="36"/>
                  <a:pt x="51" y="36"/>
                  <a:pt x="51" y="36"/>
                </a:cubicBezTo>
                <a:cubicBezTo>
                  <a:pt x="46" y="36"/>
                  <a:pt x="46" y="36"/>
                  <a:pt x="46" y="36"/>
                </a:cubicBezTo>
                <a:cubicBezTo>
                  <a:pt x="46" y="30"/>
                  <a:pt x="46" y="30"/>
                  <a:pt x="46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4"/>
                  <a:pt x="51" y="4"/>
                  <a:pt x="51" y="4"/>
                </a:cubicBezTo>
                <a:cubicBezTo>
                  <a:pt x="46" y="4"/>
                  <a:pt x="46" y="4"/>
                  <a:pt x="46" y="4"/>
                </a:cubicBezTo>
                <a:cubicBezTo>
                  <a:pt x="46" y="1"/>
                  <a:pt x="46" y="1"/>
                  <a:pt x="46" y="1"/>
                </a:cubicBezTo>
                <a:cubicBezTo>
                  <a:pt x="45" y="1"/>
                  <a:pt x="43" y="1"/>
                  <a:pt x="42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236"/>
          <p:cNvSpPr>
            <a:spLocks/>
          </p:cNvSpPr>
          <p:nvPr/>
        </p:nvSpPr>
        <p:spPr bwMode="auto">
          <a:xfrm>
            <a:off x="10869223" y="1960750"/>
            <a:ext cx="27592" cy="11618"/>
          </a:xfrm>
          <a:custGeom>
            <a:avLst/>
            <a:gdLst>
              <a:gd name="T0" fmla="*/ 0 w 8"/>
              <a:gd name="T1" fmla="*/ 0 h 3"/>
              <a:gd name="T2" fmla="*/ 0 w 8"/>
              <a:gd name="T3" fmla="*/ 3 h 3"/>
              <a:gd name="T4" fmla="*/ 5 w 8"/>
              <a:gd name="T5" fmla="*/ 3 h 3"/>
              <a:gd name="T6" fmla="*/ 8 w 8"/>
              <a:gd name="T7" fmla="*/ 3 h 3"/>
              <a:gd name="T8" fmla="*/ 0 w 8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3">
                <a:moveTo>
                  <a:pt x="0" y="0"/>
                </a:moveTo>
                <a:cubicBezTo>
                  <a:pt x="0" y="3"/>
                  <a:pt x="0" y="3"/>
                  <a:pt x="0" y="3"/>
                </a:cubicBezTo>
                <a:cubicBezTo>
                  <a:pt x="5" y="3"/>
                  <a:pt x="5" y="3"/>
                  <a:pt x="5" y="3"/>
                </a:cubicBezTo>
                <a:cubicBezTo>
                  <a:pt x="8" y="3"/>
                  <a:pt x="8" y="3"/>
                  <a:pt x="8" y="3"/>
                </a:cubicBezTo>
                <a:cubicBezTo>
                  <a:pt x="5" y="2"/>
                  <a:pt x="3" y="1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237"/>
          <p:cNvSpPr>
            <a:spLocks/>
          </p:cNvSpPr>
          <p:nvPr/>
        </p:nvSpPr>
        <p:spPr bwMode="auto">
          <a:xfrm>
            <a:off x="10642677" y="2081284"/>
            <a:ext cx="68254" cy="42114"/>
          </a:xfrm>
          <a:custGeom>
            <a:avLst/>
            <a:gdLst>
              <a:gd name="T0" fmla="*/ 20 w 20"/>
              <a:gd name="T1" fmla="*/ 0 h 12"/>
              <a:gd name="T2" fmla="*/ 2 w 20"/>
              <a:gd name="T3" fmla="*/ 0 h 12"/>
              <a:gd name="T4" fmla="*/ 0 w 20"/>
              <a:gd name="T5" fmla="*/ 7 h 12"/>
              <a:gd name="T6" fmla="*/ 0 w 20"/>
              <a:gd name="T7" fmla="*/ 11 h 12"/>
              <a:gd name="T8" fmla="*/ 20 w 20"/>
              <a:gd name="T9" fmla="*/ 12 h 12"/>
              <a:gd name="T10" fmla="*/ 20 w 20"/>
              <a:gd name="T1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12">
                <a:moveTo>
                  <a:pt x="20" y="0"/>
                </a:moveTo>
                <a:cubicBezTo>
                  <a:pt x="2" y="0"/>
                  <a:pt x="2" y="0"/>
                  <a:pt x="2" y="0"/>
                </a:cubicBezTo>
                <a:cubicBezTo>
                  <a:pt x="1" y="2"/>
                  <a:pt x="1" y="5"/>
                  <a:pt x="0" y="7"/>
                </a:cubicBezTo>
                <a:cubicBezTo>
                  <a:pt x="0" y="11"/>
                  <a:pt x="0" y="11"/>
                  <a:pt x="0" y="11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0"/>
                  <a:pt x="20" y="0"/>
                  <a:pt x="2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238"/>
          <p:cNvSpPr>
            <a:spLocks/>
          </p:cNvSpPr>
          <p:nvPr/>
        </p:nvSpPr>
        <p:spPr bwMode="auto">
          <a:xfrm>
            <a:off x="10642677" y="2105971"/>
            <a:ext cx="0" cy="13070"/>
          </a:xfrm>
          <a:custGeom>
            <a:avLst/>
            <a:gdLst>
              <a:gd name="T0" fmla="*/ 0 h 4"/>
              <a:gd name="T1" fmla="*/ 4 h 4"/>
              <a:gd name="T2" fmla="*/ 4 h 4"/>
              <a:gd name="T3" fmla="*/ 0 h 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4">
                <a:moveTo>
                  <a:pt x="0" y="0"/>
                </a:moveTo>
                <a:cubicBezTo>
                  <a:pt x="0" y="1"/>
                  <a:pt x="0" y="3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239"/>
          <p:cNvSpPr>
            <a:spLocks/>
          </p:cNvSpPr>
          <p:nvPr/>
        </p:nvSpPr>
        <p:spPr bwMode="auto">
          <a:xfrm>
            <a:off x="10649938" y="2060953"/>
            <a:ext cx="78420" cy="20331"/>
          </a:xfrm>
          <a:custGeom>
            <a:avLst/>
            <a:gdLst>
              <a:gd name="T0" fmla="*/ 23 w 23"/>
              <a:gd name="T1" fmla="*/ 0 h 6"/>
              <a:gd name="T2" fmla="*/ 18 w 23"/>
              <a:gd name="T3" fmla="*/ 0 h 6"/>
              <a:gd name="T4" fmla="*/ 2 w 23"/>
              <a:gd name="T5" fmla="*/ 0 h 6"/>
              <a:gd name="T6" fmla="*/ 0 w 23"/>
              <a:gd name="T7" fmla="*/ 6 h 6"/>
              <a:gd name="T8" fmla="*/ 18 w 23"/>
              <a:gd name="T9" fmla="*/ 6 h 6"/>
              <a:gd name="T10" fmla="*/ 23 w 23"/>
              <a:gd name="T11" fmla="*/ 6 h 6"/>
              <a:gd name="T12" fmla="*/ 23 w 23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6">
                <a:moveTo>
                  <a:pt x="23" y="0"/>
                </a:moveTo>
                <a:cubicBezTo>
                  <a:pt x="18" y="0"/>
                  <a:pt x="18" y="0"/>
                  <a:pt x="18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2"/>
                  <a:pt x="0" y="4"/>
                  <a:pt x="0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0"/>
                  <a:pt x="23" y="0"/>
                  <a:pt x="23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240"/>
          <p:cNvSpPr>
            <a:spLocks/>
          </p:cNvSpPr>
          <p:nvPr/>
        </p:nvSpPr>
        <p:spPr bwMode="auto">
          <a:xfrm>
            <a:off x="10869223" y="2060953"/>
            <a:ext cx="58089" cy="20331"/>
          </a:xfrm>
          <a:custGeom>
            <a:avLst/>
            <a:gdLst>
              <a:gd name="T0" fmla="*/ 40 w 40"/>
              <a:gd name="T1" fmla="*/ 0 h 14"/>
              <a:gd name="T2" fmla="*/ 12 w 40"/>
              <a:gd name="T3" fmla="*/ 0 h 14"/>
              <a:gd name="T4" fmla="*/ 0 w 40"/>
              <a:gd name="T5" fmla="*/ 0 h 14"/>
              <a:gd name="T6" fmla="*/ 0 w 40"/>
              <a:gd name="T7" fmla="*/ 14 h 14"/>
              <a:gd name="T8" fmla="*/ 12 w 40"/>
              <a:gd name="T9" fmla="*/ 14 h 14"/>
              <a:gd name="T10" fmla="*/ 40 w 40"/>
              <a:gd name="T11" fmla="*/ 14 h 14"/>
              <a:gd name="T12" fmla="*/ 40 w 40"/>
              <a:gd name="T1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14">
                <a:moveTo>
                  <a:pt x="40" y="0"/>
                </a:moveTo>
                <a:lnTo>
                  <a:pt x="12" y="0"/>
                </a:lnTo>
                <a:lnTo>
                  <a:pt x="0" y="0"/>
                </a:lnTo>
                <a:lnTo>
                  <a:pt x="0" y="14"/>
                </a:lnTo>
                <a:lnTo>
                  <a:pt x="12" y="14"/>
                </a:lnTo>
                <a:lnTo>
                  <a:pt x="40" y="14"/>
                </a:lnTo>
                <a:lnTo>
                  <a:pt x="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241"/>
          <p:cNvSpPr>
            <a:spLocks/>
          </p:cNvSpPr>
          <p:nvPr/>
        </p:nvSpPr>
        <p:spPr bwMode="auto">
          <a:xfrm>
            <a:off x="10869223" y="2060953"/>
            <a:ext cx="58089" cy="20331"/>
          </a:xfrm>
          <a:custGeom>
            <a:avLst/>
            <a:gdLst>
              <a:gd name="T0" fmla="*/ 40 w 40"/>
              <a:gd name="T1" fmla="*/ 0 h 14"/>
              <a:gd name="T2" fmla="*/ 12 w 40"/>
              <a:gd name="T3" fmla="*/ 0 h 14"/>
              <a:gd name="T4" fmla="*/ 0 w 40"/>
              <a:gd name="T5" fmla="*/ 0 h 14"/>
              <a:gd name="T6" fmla="*/ 0 w 40"/>
              <a:gd name="T7" fmla="*/ 14 h 14"/>
              <a:gd name="T8" fmla="*/ 12 w 40"/>
              <a:gd name="T9" fmla="*/ 14 h 14"/>
              <a:gd name="T10" fmla="*/ 40 w 40"/>
              <a:gd name="T11" fmla="*/ 14 h 14"/>
              <a:gd name="T12" fmla="*/ 40 w 40"/>
              <a:gd name="T1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14">
                <a:moveTo>
                  <a:pt x="40" y="0"/>
                </a:moveTo>
                <a:lnTo>
                  <a:pt x="12" y="0"/>
                </a:lnTo>
                <a:lnTo>
                  <a:pt x="0" y="0"/>
                </a:lnTo>
                <a:lnTo>
                  <a:pt x="0" y="14"/>
                </a:lnTo>
                <a:lnTo>
                  <a:pt x="12" y="14"/>
                </a:lnTo>
                <a:lnTo>
                  <a:pt x="40" y="14"/>
                </a:lnTo>
                <a:lnTo>
                  <a:pt x="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242"/>
          <p:cNvSpPr>
            <a:spLocks noEditPoints="1"/>
          </p:cNvSpPr>
          <p:nvPr/>
        </p:nvSpPr>
        <p:spPr bwMode="auto">
          <a:xfrm>
            <a:off x="10556996" y="1872164"/>
            <a:ext cx="528607" cy="525703"/>
          </a:xfrm>
          <a:custGeom>
            <a:avLst/>
            <a:gdLst>
              <a:gd name="T0" fmla="*/ 24 w 154"/>
              <a:gd name="T1" fmla="*/ 32 h 153"/>
              <a:gd name="T2" fmla="*/ 32 w 154"/>
              <a:gd name="T3" fmla="*/ 129 h 153"/>
              <a:gd name="T4" fmla="*/ 129 w 154"/>
              <a:gd name="T5" fmla="*/ 121 h 153"/>
              <a:gd name="T6" fmla="*/ 121 w 154"/>
              <a:gd name="T7" fmla="*/ 24 h 153"/>
              <a:gd name="T8" fmla="*/ 24 w 154"/>
              <a:gd name="T9" fmla="*/ 32 h 153"/>
              <a:gd name="T10" fmla="*/ 116 w 154"/>
              <a:gd name="T11" fmla="*/ 110 h 153"/>
              <a:gd name="T12" fmla="*/ 43 w 154"/>
              <a:gd name="T13" fmla="*/ 116 h 153"/>
              <a:gd name="T14" fmla="*/ 38 w 154"/>
              <a:gd name="T15" fmla="*/ 43 h 153"/>
              <a:gd name="T16" fmla="*/ 110 w 154"/>
              <a:gd name="T17" fmla="*/ 37 h 153"/>
              <a:gd name="T18" fmla="*/ 116 w 154"/>
              <a:gd name="T19" fmla="*/ 11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4" h="153">
                <a:moveTo>
                  <a:pt x="24" y="32"/>
                </a:moveTo>
                <a:cubicBezTo>
                  <a:pt x="0" y="61"/>
                  <a:pt x="3" y="104"/>
                  <a:pt x="32" y="129"/>
                </a:cubicBezTo>
                <a:cubicBezTo>
                  <a:pt x="61" y="153"/>
                  <a:pt x="104" y="150"/>
                  <a:pt x="129" y="121"/>
                </a:cubicBezTo>
                <a:cubicBezTo>
                  <a:pt x="154" y="92"/>
                  <a:pt x="150" y="49"/>
                  <a:pt x="121" y="24"/>
                </a:cubicBezTo>
                <a:cubicBezTo>
                  <a:pt x="92" y="0"/>
                  <a:pt x="49" y="3"/>
                  <a:pt x="24" y="32"/>
                </a:cubicBezTo>
                <a:close/>
                <a:moveTo>
                  <a:pt x="116" y="110"/>
                </a:moveTo>
                <a:cubicBezTo>
                  <a:pt x="98" y="132"/>
                  <a:pt x="65" y="134"/>
                  <a:pt x="43" y="116"/>
                </a:cubicBezTo>
                <a:cubicBezTo>
                  <a:pt x="22" y="97"/>
                  <a:pt x="19" y="65"/>
                  <a:pt x="38" y="43"/>
                </a:cubicBezTo>
                <a:cubicBezTo>
                  <a:pt x="56" y="21"/>
                  <a:pt x="89" y="19"/>
                  <a:pt x="110" y="37"/>
                </a:cubicBezTo>
                <a:cubicBezTo>
                  <a:pt x="132" y="56"/>
                  <a:pt x="134" y="88"/>
                  <a:pt x="116" y="110"/>
                </a:cubicBezTo>
                <a:close/>
              </a:path>
            </a:pathLst>
          </a:custGeom>
          <a:solidFill>
            <a:srgbClr val="0C4F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243"/>
          <p:cNvSpPr>
            <a:spLocks noEditPoints="1"/>
          </p:cNvSpPr>
          <p:nvPr/>
        </p:nvSpPr>
        <p:spPr bwMode="auto">
          <a:xfrm>
            <a:off x="10607824" y="1922992"/>
            <a:ext cx="422595" cy="424048"/>
          </a:xfrm>
          <a:custGeom>
            <a:avLst/>
            <a:gdLst>
              <a:gd name="T0" fmla="*/ 20 w 123"/>
              <a:gd name="T1" fmla="*/ 26 h 123"/>
              <a:gd name="T2" fmla="*/ 26 w 123"/>
              <a:gd name="T3" fmla="*/ 103 h 123"/>
              <a:gd name="T4" fmla="*/ 104 w 123"/>
              <a:gd name="T5" fmla="*/ 97 h 123"/>
              <a:gd name="T6" fmla="*/ 97 w 123"/>
              <a:gd name="T7" fmla="*/ 20 h 123"/>
              <a:gd name="T8" fmla="*/ 20 w 123"/>
              <a:gd name="T9" fmla="*/ 26 h 123"/>
              <a:gd name="T10" fmla="*/ 101 w 123"/>
              <a:gd name="T11" fmla="*/ 95 h 123"/>
              <a:gd name="T12" fmla="*/ 28 w 123"/>
              <a:gd name="T13" fmla="*/ 101 h 123"/>
              <a:gd name="T14" fmla="*/ 23 w 123"/>
              <a:gd name="T15" fmla="*/ 28 h 123"/>
              <a:gd name="T16" fmla="*/ 95 w 123"/>
              <a:gd name="T17" fmla="*/ 22 h 123"/>
              <a:gd name="T18" fmla="*/ 101 w 123"/>
              <a:gd name="T19" fmla="*/ 95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" h="123">
                <a:moveTo>
                  <a:pt x="20" y="26"/>
                </a:moveTo>
                <a:cubicBezTo>
                  <a:pt x="0" y="49"/>
                  <a:pt x="3" y="84"/>
                  <a:pt x="26" y="103"/>
                </a:cubicBezTo>
                <a:cubicBezTo>
                  <a:pt x="49" y="123"/>
                  <a:pt x="84" y="120"/>
                  <a:pt x="104" y="97"/>
                </a:cubicBezTo>
                <a:cubicBezTo>
                  <a:pt x="123" y="74"/>
                  <a:pt x="120" y="39"/>
                  <a:pt x="97" y="20"/>
                </a:cubicBezTo>
                <a:cubicBezTo>
                  <a:pt x="74" y="0"/>
                  <a:pt x="40" y="3"/>
                  <a:pt x="20" y="26"/>
                </a:cubicBezTo>
                <a:close/>
                <a:moveTo>
                  <a:pt x="101" y="95"/>
                </a:moveTo>
                <a:cubicBezTo>
                  <a:pt x="83" y="117"/>
                  <a:pt x="50" y="119"/>
                  <a:pt x="28" y="101"/>
                </a:cubicBezTo>
                <a:cubicBezTo>
                  <a:pt x="7" y="82"/>
                  <a:pt x="4" y="50"/>
                  <a:pt x="23" y="28"/>
                </a:cubicBezTo>
                <a:cubicBezTo>
                  <a:pt x="41" y="6"/>
                  <a:pt x="74" y="4"/>
                  <a:pt x="95" y="22"/>
                </a:cubicBezTo>
                <a:cubicBezTo>
                  <a:pt x="117" y="41"/>
                  <a:pt x="119" y="73"/>
                  <a:pt x="101" y="95"/>
                </a:cubicBezTo>
                <a:close/>
              </a:path>
            </a:pathLst>
          </a:custGeom>
          <a:solidFill>
            <a:srgbClr val="083E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244"/>
          <p:cNvSpPr>
            <a:spLocks noEditPoints="1"/>
          </p:cNvSpPr>
          <p:nvPr/>
        </p:nvSpPr>
        <p:spPr bwMode="auto">
          <a:xfrm>
            <a:off x="7109432" y="1336296"/>
            <a:ext cx="312227" cy="532964"/>
          </a:xfrm>
          <a:custGeom>
            <a:avLst/>
            <a:gdLst>
              <a:gd name="T0" fmla="*/ 14 w 91"/>
              <a:gd name="T1" fmla="*/ 155 h 155"/>
              <a:gd name="T2" fmla="*/ 3 w 91"/>
              <a:gd name="T3" fmla="*/ 137 h 155"/>
              <a:gd name="T4" fmla="*/ 14 w 91"/>
              <a:gd name="T5" fmla="*/ 113 h 155"/>
              <a:gd name="T6" fmla="*/ 16 w 91"/>
              <a:gd name="T7" fmla="*/ 103 h 155"/>
              <a:gd name="T8" fmla="*/ 28 w 91"/>
              <a:gd name="T9" fmla="*/ 69 h 155"/>
              <a:gd name="T10" fmla="*/ 25 w 91"/>
              <a:gd name="T11" fmla="*/ 48 h 155"/>
              <a:gd name="T12" fmla="*/ 45 w 91"/>
              <a:gd name="T13" fmla="*/ 0 h 155"/>
              <a:gd name="T14" fmla="*/ 66 w 91"/>
              <a:gd name="T15" fmla="*/ 48 h 155"/>
              <a:gd name="T16" fmla="*/ 63 w 91"/>
              <a:gd name="T17" fmla="*/ 69 h 155"/>
              <a:gd name="T18" fmla="*/ 75 w 91"/>
              <a:gd name="T19" fmla="*/ 103 h 155"/>
              <a:gd name="T20" fmla="*/ 77 w 91"/>
              <a:gd name="T21" fmla="*/ 113 h 155"/>
              <a:gd name="T22" fmla="*/ 88 w 91"/>
              <a:gd name="T23" fmla="*/ 137 h 155"/>
              <a:gd name="T24" fmla="*/ 77 w 91"/>
              <a:gd name="T25" fmla="*/ 155 h 155"/>
              <a:gd name="T26" fmla="*/ 6 w 91"/>
              <a:gd name="T27" fmla="*/ 128 h 155"/>
              <a:gd name="T28" fmla="*/ 11 w 91"/>
              <a:gd name="T29" fmla="*/ 138 h 155"/>
              <a:gd name="T30" fmla="*/ 6 w 91"/>
              <a:gd name="T31" fmla="*/ 144 h 155"/>
              <a:gd name="T32" fmla="*/ 77 w 91"/>
              <a:gd name="T33" fmla="*/ 148 h 155"/>
              <a:gd name="T34" fmla="*/ 82 w 91"/>
              <a:gd name="T35" fmla="*/ 141 h 155"/>
              <a:gd name="T36" fmla="*/ 81 w 91"/>
              <a:gd name="T37" fmla="*/ 135 h 155"/>
              <a:gd name="T38" fmla="*/ 77 w 91"/>
              <a:gd name="T39" fmla="*/ 119 h 155"/>
              <a:gd name="T40" fmla="*/ 73 w 91"/>
              <a:gd name="T41" fmla="*/ 118 h 155"/>
              <a:gd name="T42" fmla="*/ 56 w 91"/>
              <a:gd name="T43" fmla="*/ 65 h 155"/>
              <a:gd name="T44" fmla="*/ 63 w 91"/>
              <a:gd name="T45" fmla="*/ 63 h 155"/>
              <a:gd name="T46" fmla="*/ 63 w 91"/>
              <a:gd name="T47" fmla="*/ 54 h 155"/>
              <a:gd name="T48" fmla="*/ 55 w 91"/>
              <a:gd name="T49" fmla="*/ 51 h 155"/>
              <a:gd name="T50" fmla="*/ 68 w 91"/>
              <a:gd name="T51" fmla="*/ 29 h 155"/>
              <a:gd name="T52" fmla="*/ 23 w 91"/>
              <a:gd name="T53" fmla="*/ 29 h 155"/>
              <a:gd name="T54" fmla="*/ 36 w 91"/>
              <a:gd name="T55" fmla="*/ 51 h 155"/>
              <a:gd name="T56" fmla="*/ 28 w 91"/>
              <a:gd name="T57" fmla="*/ 54 h 155"/>
              <a:gd name="T58" fmla="*/ 28 w 91"/>
              <a:gd name="T59" fmla="*/ 63 h 155"/>
              <a:gd name="T60" fmla="*/ 34 w 91"/>
              <a:gd name="T61" fmla="*/ 65 h 155"/>
              <a:gd name="T62" fmla="*/ 18 w 91"/>
              <a:gd name="T63" fmla="*/ 118 h 155"/>
              <a:gd name="T64" fmla="*/ 14 w 91"/>
              <a:gd name="T65" fmla="*/ 119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1" h="155">
                <a:moveTo>
                  <a:pt x="77" y="155"/>
                </a:moveTo>
                <a:cubicBezTo>
                  <a:pt x="14" y="155"/>
                  <a:pt x="14" y="155"/>
                  <a:pt x="14" y="155"/>
                </a:cubicBezTo>
                <a:cubicBezTo>
                  <a:pt x="6" y="155"/>
                  <a:pt x="0" y="150"/>
                  <a:pt x="0" y="144"/>
                </a:cubicBezTo>
                <a:cubicBezTo>
                  <a:pt x="0" y="141"/>
                  <a:pt x="1" y="139"/>
                  <a:pt x="3" y="137"/>
                </a:cubicBezTo>
                <a:cubicBezTo>
                  <a:pt x="1" y="135"/>
                  <a:pt x="0" y="131"/>
                  <a:pt x="0" y="128"/>
                </a:cubicBezTo>
                <a:cubicBezTo>
                  <a:pt x="0" y="120"/>
                  <a:pt x="6" y="113"/>
                  <a:pt x="14" y="113"/>
                </a:cubicBezTo>
                <a:cubicBezTo>
                  <a:pt x="15" y="111"/>
                  <a:pt x="15" y="108"/>
                  <a:pt x="15" y="105"/>
                </a:cubicBezTo>
                <a:cubicBezTo>
                  <a:pt x="15" y="104"/>
                  <a:pt x="16" y="103"/>
                  <a:pt x="16" y="103"/>
                </a:cubicBezTo>
                <a:cubicBezTo>
                  <a:pt x="31" y="93"/>
                  <a:pt x="30" y="77"/>
                  <a:pt x="29" y="69"/>
                </a:cubicBezTo>
                <a:cubicBezTo>
                  <a:pt x="28" y="69"/>
                  <a:pt x="28" y="69"/>
                  <a:pt x="28" y="69"/>
                </a:cubicBezTo>
                <a:cubicBezTo>
                  <a:pt x="22" y="69"/>
                  <a:pt x="17" y="64"/>
                  <a:pt x="17" y="58"/>
                </a:cubicBezTo>
                <a:cubicBezTo>
                  <a:pt x="17" y="54"/>
                  <a:pt x="20" y="49"/>
                  <a:pt x="25" y="48"/>
                </a:cubicBezTo>
                <a:cubicBezTo>
                  <a:pt x="20" y="43"/>
                  <a:pt x="17" y="36"/>
                  <a:pt x="17" y="29"/>
                </a:cubicBezTo>
                <a:cubicBezTo>
                  <a:pt x="17" y="13"/>
                  <a:pt x="30" y="0"/>
                  <a:pt x="45" y="0"/>
                </a:cubicBezTo>
                <a:cubicBezTo>
                  <a:pt x="61" y="0"/>
                  <a:pt x="74" y="13"/>
                  <a:pt x="74" y="29"/>
                </a:cubicBezTo>
                <a:cubicBezTo>
                  <a:pt x="74" y="36"/>
                  <a:pt x="71" y="43"/>
                  <a:pt x="66" y="48"/>
                </a:cubicBezTo>
                <a:cubicBezTo>
                  <a:pt x="71" y="49"/>
                  <a:pt x="74" y="54"/>
                  <a:pt x="74" y="58"/>
                </a:cubicBezTo>
                <a:cubicBezTo>
                  <a:pt x="74" y="64"/>
                  <a:pt x="69" y="69"/>
                  <a:pt x="63" y="69"/>
                </a:cubicBezTo>
                <a:cubicBezTo>
                  <a:pt x="62" y="69"/>
                  <a:pt x="62" y="69"/>
                  <a:pt x="62" y="69"/>
                </a:cubicBezTo>
                <a:cubicBezTo>
                  <a:pt x="61" y="77"/>
                  <a:pt x="60" y="93"/>
                  <a:pt x="75" y="103"/>
                </a:cubicBezTo>
                <a:cubicBezTo>
                  <a:pt x="75" y="103"/>
                  <a:pt x="76" y="104"/>
                  <a:pt x="76" y="105"/>
                </a:cubicBezTo>
                <a:cubicBezTo>
                  <a:pt x="76" y="108"/>
                  <a:pt x="76" y="111"/>
                  <a:pt x="77" y="113"/>
                </a:cubicBezTo>
                <a:cubicBezTo>
                  <a:pt x="85" y="113"/>
                  <a:pt x="91" y="120"/>
                  <a:pt x="91" y="128"/>
                </a:cubicBezTo>
                <a:cubicBezTo>
                  <a:pt x="91" y="131"/>
                  <a:pt x="90" y="135"/>
                  <a:pt x="88" y="137"/>
                </a:cubicBezTo>
                <a:cubicBezTo>
                  <a:pt x="90" y="139"/>
                  <a:pt x="91" y="141"/>
                  <a:pt x="91" y="144"/>
                </a:cubicBezTo>
                <a:cubicBezTo>
                  <a:pt x="91" y="150"/>
                  <a:pt x="85" y="155"/>
                  <a:pt x="77" y="155"/>
                </a:cubicBezTo>
                <a:close/>
                <a:moveTo>
                  <a:pt x="14" y="119"/>
                </a:moveTo>
                <a:cubicBezTo>
                  <a:pt x="10" y="119"/>
                  <a:pt x="6" y="123"/>
                  <a:pt x="6" y="128"/>
                </a:cubicBezTo>
                <a:cubicBezTo>
                  <a:pt x="6" y="131"/>
                  <a:pt x="8" y="134"/>
                  <a:pt x="10" y="135"/>
                </a:cubicBezTo>
                <a:cubicBezTo>
                  <a:pt x="11" y="136"/>
                  <a:pt x="11" y="137"/>
                  <a:pt x="11" y="138"/>
                </a:cubicBezTo>
                <a:cubicBezTo>
                  <a:pt x="11" y="139"/>
                  <a:pt x="10" y="140"/>
                  <a:pt x="9" y="141"/>
                </a:cubicBezTo>
                <a:cubicBezTo>
                  <a:pt x="7" y="141"/>
                  <a:pt x="6" y="143"/>
                  <a:pt x="6" y="144"/>
                </a:cubicBezTo>
                <a:cubicBezTo>
                  <a:pt x="6" y="146"/>
                  <a:pt x="9" y="148"/>
                  <a:pt x="14" y="148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82" y="148"/>
                  <a:pt x="85" y="146"/>
                  <a:pt x="85" y="144"/>
                </a:cubicBezTo>
                <a:cubicBezTo>
                  <a:pt x="85" y="143"/>
                  <a:pt x="84" y="141"/>
                  <a:pt x="82" y="141"/>
                </a:cubicBezTo>
                <a:cubicBezTo>
                  <a:pt x="81" y="140"/>
                  <a:pt x="80" y="139"/>
                  <a:pt x="80" y="138"/>
                </a:cubicBezTo>
                <a:cubicBezTo>
                  <a:pt x="80" y="137"/>
                  <a:pt x="80" y="136"/>
                  <a:pt x="81" y="135"/>
                </a:cubicBezTo>
                <a:cubicBezTo>
                  <a:pt x="83" y="134"/>
                  <a:pt x="85" y="131"/>
                  <a:pt x="85" y="128"/>
                </a:cubicBezTo>
                <a:cubicBezTo>
                  <a:pt x="85" y="123"/>
                  <a:pt x="81" y="119"/>
                  <a:pt x="77" y="119"/>
                </a:cubicBezTo>
                <a:cubicBezTo>
                  <a:pt x="75" y="119"/>
                  <a:pt x="75" y="119"/>
                  <a:pt x="75" y="119"/>
                </a:cubicBezTo>
                <a:cubicBezTo>
                  <a:pt x="74" y="119"/>
                  <a:pt x="74" y="119"/>
                  <a:pt x="73" y="118"/>
                </a:cubicBezTo>
                <a:cubicBezTo>
                  <a:pt x="71" y="115"/>
                  <a:pt x="70" y="110"/>
                  <a:pt x="70" y="107"/>
                </a:cubicBezTo>
                <a:cubicBezTo>
                  <a:pt x="52" y="94"/>
                  <a:pt x="55" y="73"/>
                  <a:pt x="56" y="65"/>
                </a:cubicBezTo>
                <a:cubicBezTo>
                  <a:pt x="57" y="64"/>
                  <a:pt x="58" y="63"/>
                  <a:pt x="59" y="63"/>
                </a:cubicBezTo>
                <a:cubicBezTo>
                  <a:pt x="63" y="63"/>
                  <a:pt x="63" y="63"/>
                  <a:pt x="63" y="63"/>
                </a:cubicBezTo>
                <a:cubicBezTo>
                  <a:pt x="65" y="63"/>
                  <a:pt x="68" y="61"/>
                  <a:pt x="68" y="58"/>
                </a:cubicBezTo>
                <a:cubicBezTo>
                  <a:pt x="68" y="56"/>
                  <a:pt x="65" y="54"/>
                  <a:pt x="63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7" y="54"/>
                  <a:pt x="55" y="53"/>
                  <a:pt x="55" y="51"/>
                </a:cubicBezTo>
                <a:cubicBezTo>
                  <a:pt x="55" y="50"/>
                  <a:pt x="55" y="49"/>
                  <a:pt x="57" y="48"/>
                </a:cubicBezTo>
                <a:cubicBezTo>
                  <a:pt x="63" y="44"/>
                  <a:pt x="68" y="37"/>
                  <a:pt x="68" y="29"/>
                </a:cubicBezTo>
                <a:cubicBezTo>
                  <a:pt x="68" y="16"/>
                  <a:pt x="58" y="6"/>
                  <a:pt x="45" y="6"/>
                </a:cubicBezTo>
                <a:cubicBezTo>
                  <a:pt x="33" y="6"/>
                  <a:pt x="23" y="16"/>
                  <a:pt x="23" y="29"/>
                </a:cubicBezTo>
                <a:cubicBezTo>
                  <a:pt x="23" y="37"/>
                  <a:pt x="28" y="44"/>
                  <a:pt x="34" y="48"/>
                </a:cubicBezTo>
                <a:cubicBezTo>
                  <a:pt x="36" y="49"/>
                  <a:pt x="36" y="50"/>
                  <a:pt x="36" y="51"/>
                </a:cubicBezTo>
                <a:cubicBezTo>
                  <a:pt x="36" y="53"/>
                  <a:pt x="34" y="54"/>
                  <a:pt x="33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26" y="54"/>
                  <a:pt x="23" y="56"/>
                  <a:pt x="23" y="58"/>
                </a:cubicBezTo>
                <a:cubicBezTo>
                  <a:pt x="23" y="61"/>
                  <a:pt x="26" y="63"/>
                  <a:pt x="28" y="63"/>
                </a:cubicBezTo>
                <a:cubicBezTo>
                  <a:pt x="31" y="63"/>
                  <a:pt x="31" y="63"/>
                  <a:pt x="31" y="63"/>
                </a:cubicBezTo>
                <a:cubicBezTo>
                  <a:pt x="33" y="63"/>
                  <a:pt x="34" y="64"/>
                  <a:pt x="34" y="65"/>
                </a:cubicBezTo>
                <a:cubicBezTo>
                  <a:pt x="36" y="73"/>
                  <a:pt x="39" y="94"/>
                  <a:pt x="21" y="107"/>
                </a:cubicBezTo>
                <a:cubicBezTo>
                  <a:pt x="21" y="110"/>
                  <a:pt x="20" y="115"/>
                  <a:pt x="18" y="118"/>
                </a:cubicBezTo>
                <a:cubicBezTo>
                  <a:pt x="17" y="119"/>
                  <a:pt x="17" y="119"/>
                  <a:pt x="16" y="119"/>
                </a:cubicBezTo>
                <a:lnTo>
                  <a:pt x="14" y="1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Rectangle 245"/>
          <p:cNvSpPr>
            <a:spLocks noChangeArrowheads="1"/>
          </p:cNvSpPr>
          <p:nvPr/>
        </p:nvSpPr>
        <p:spPr bwMode="auto">
          <a:xfrm>
            <a:off x="6978732" y="1610765"/>
            <a:ext cx="82776" cy="65350"/>
          </a:xfrm>
          <a:prstGeom prst="rect">
            <a:avLst/>
          </a:prstGeom>
          <a:solidFill>
            <a:srgbClr val="E84D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Rectangle 246"/>
          <p:cNvSpPr>
            <a:spLocks noChangeArrowheads="1"/>
          </p:cNvSpPr>
          <p:nvPr/>
        </p:nvSpPr>
        <p:spPr bwMode="auto">
          <a:xfrm>
            <a:off x="6978732" y="1610765"/>
            <a:ext cx="17427" cy="65350"/>
          </a:xfrm>
          <a:prstGeom prst="rect">
            <a:avLst/>
          </a:prstGeom>
          <a:solidFill>
            <a:srgbClr val="CC3D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Rectangle 247"/>
          <p:cNvSpPr>
            <a:spLocks noChangeArrowheads="1"/>
          </p:cNvSpPr>
          <p:nvPr/>
        </p:nvSpPr>
        <p:spPr bwMode="auto">
          <a:xfrm>
            <a:off x="7044082" y="1610765"/>
            <a:ext cx="17427" cy="65350"/>
          </a:xfrm>
          <a:prstGeom prst="rect">
            <a:avLst/>
          </a:prstGeom>
          <a:solidFill>
            <a:srgbClr val="CC3D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Rectangle 248"/>
          <p:cNvSpPr>
            <a:spLocks noChangeArrowheads="1"/>
          </p:cNvSpPr>
          <p:nvPr/>
        </p:nvSpPr>
        <p:spPr bwMode="auto">
          <a:xfrm>
            <a:off x="6958401" y="1570103"/>
            <a:ext cx="123439" cy="43567"/>
          </a:xfrm>
          <a:prstGeom prst="rect">
            <a:avLst/>
          </a:prstGeom>
          <a:solidFill>
            <a:srgbClr val="0C4F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Oval 249"/>
          <p:cNvSpPr>
            <a:spLocks noChangeArrowheads="1"/>
          </p:cNvSpPr>
          <p:nvPr/>
        </p:nvSpPr>
        <p:spPr bwMode="auto">
          <a:xfrm>
            <a:off x="6752186" y="1663045"/>
            <a:ext cx="535868" cy="535868"/>
          </a:xfrm>
          <a:prstGeom prst="ellipse">
            <a:avLst/>
          </a:prstGeom>
          <a:solidFill>
            <a:srgbClr val="0C4F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Oval 250"/>
          <p:cNvSpPr>
            <a:spLocks noChangeArrowheads="1"/>
          </p:cNvSpPr>
          <p:nvPr/>
        </p:nvSpPr>
        <p:spPr bwMode="auto">
          <a:xfrm>
            <a:off x="6813179" y="1724038"/>
            <a:ext cx="412430" cy="41243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Oval 251"/>
          <p:cNvSpPr>
            <a:spLocks noChangeArrowheads="1"/>
          </p:cNvSpPr>
          <p:nvPr/>
        </p:nvSpPr>
        <p:spPr bwMode="auto">
          <a:xfrm>
            <a:off x="6985993" y="1896852"/>
            <a:ext cx="65350" cy="63898"/>
          </a:xfrm>
          <a:prstGeom prst="ellipse">
            <a:avLst/>
          </a:prstGeom>
          <a:solidFill>
            <a:srgbClr val="E84D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Rectangle 254"/>
          <p:cNvSpPr>
            <a:spLocks noChangeArrowheads="1"/>
          </p:cNvSpPr>
          <p:nvPr/>
        </p:nvSpPr>
        <p:spPr bwMode="auto">
          <a:xfrm>
            <a:off x="8762055" y="1754535"/>
            <a:ext cx="220737" cy="42114"/>
          </a:xfrm>
          <a:prstGeom prst="rect">
            <a:avLst/>
          </a:prstGeom>
          <a:solidFill>
            <a:srgbClr val="FF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Oval 255"/>
          <p:cNvSpPr>
            <a:spLocks noChangeArrowheads="1"/>
          </p:cNvSpPr>
          <p:nvPr/>
        </p:nvSpPr>
        <p:spPr bwMode="auto">
          <a:xfrm>
            <a:off x="8696706" y="1356627"/>
            <a:ext cx="354341" cy="354341"/>
          </a:xfrm>
          <a:prstGeom prst="ellipse">
            <a:avLst/>
          </a:prstGeom>
          <a:solidFill>
            <a:srgbClr val="FF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Rectangle 256"/>
          <p:cNvSpPr>
            <a:spLocks noChangeArrowheads="1"/>
          </p:cNvSpPr>
          <p:nvPr/>
        </p:nvSpPr>
        <p:spPr bwMode="auto">
          <a:xfrm>
            <a:off x="8762055" y="1562842"/>
            <a:ext cx="220737" cy="165553"/>
          </a:xfrm>
          <a:prstGeom prst="rect">
            <a:avLst/>
          </a:prstGeom>
          <a:solidFill>
            <a:srgbClr val="FF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257"/>
          <p:cNvSpPr>
            <a:spLocks/>
          </p:cNvSpPr>
          <p:nvPr/>
        </p:nvSpPr>
        <p:spPr bwMode="auto">
          <a:xfrm>
            <a:off x="8762055" y="1824241"/>
            <a:ext cx="220737" cy="110369"/>
          </a:xfrm>
          <a:custGeom>
            <a:avLst/>
            <a:gdLst>
              <a:gd name="T0" fmla="*/ 0 w 64"/>
              <a:gd name="T1" fmla="*/ 0 h 32"/>
              <a:gd name="T2" fmla="*/ 32 w 64"/>
              <a:gd name="T3" fmla="*/ 32 h 32"/>
              <a:gd name="T4" fmla="*/ 64 w 64"/>
              <a:gd name="T5" fmla="*/ 0 h 32"/>
              <a:gd name="T6" fmla="*/ 0 w 64"/>
              <a:gd name="T7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32">
                <a:moveTo>
                  <a:pt x="0" y="0"/>
                </a:moveTo>
                <a:cubicBezTo>
                  <a:pt x="0" y="18"/>
                  <a:pt x="15" y="32"/>
                  <a:pt x="32" y="32"/>
                </a:cubicBezTo>
                <a:cubicBezTo>
                  <a:pt x="50" y="32"/>
                  <a:pt x="64" y="18"/>
                  <a:pt x="6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258"/>
          <p:cNvSpPr>
            <a:spLocks/>
          </p:cNvSpPr>
          <p:nvPr/>
        </p:nvSpPr>
        <p:spPr bwMode="auto">
          <a:xfrm>
            <a:off x="8789647" y="1397289"/>
            <a:ext cx="178623" cy="296252"/>
          </a:xfrm>
          <a:custGeom>
            <a:avLst/>
            <a:gdLst>
              <a:gd name="T0" fmla="*/ 59 w 123"/>
              <a:gd name="T1" fmla="*/ 0 h 204"/>
              <a:gd name="T2" fmla="*/ 0 w 123"/>
              <a:gd name="T3" fmla="*/ 116 h 204"/>
              <a:gd name="T4" fmla="*/ 74 w 123"/>
              <a:gd name="T5" fmla="*/ 116 h 204"/>
              <a:gd name="T6" fmla="*/ 45 w 123"/>
              <a:gd name="T7" fmla="*/ 204 h 204"/>
              <a:gd name="T8" fmla="*/ 123 w 123"/>
              <a:gd name="T9" fmla="*/ 88 h 204"/>
              <a:gd name="T10" fmla="*/ 38 w 123"/>
              <a:gd name="T11" fmla="*/ 88 h 204"/>
              <a:gd name="T12" fmla="*/ 59 w 123"/>
              <a:gd name="T13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204">
                <a:moveTo>
                  <a:pt x="59" y="0"/>
                </a:moveTo>
                <a:lnTo>
                  <a:pt x="0" y="116"/>
                </a:lnTo>
                <a:lnTo>
                  <a:pt x="74" y="116"/>
                </a:lnTo>
                <a:lnTo>
                  <a:pt x="45" y="204"/>
                </a:lnTo>
                <a:lnTo>
                  <a:pt x="123" y="88"/>
                </a:lnTo>
                <a:lnTo>
                  <a:pt x="38" y="88"/>
                </a:lnTo>
                <a:lnTo>
                  <a:pt x="59" y="0"/>
                </a:lnTo>
                <a:close/>
              </a:path>
            </a:pathLst>
          </a:custGeom>
          <a:solidFill>
            <a:srgbClr val="2AB2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Rectangle 259"/>
          <p:cNvSpPr>
            <a:spLocks noChangeArrowheads="1"/>
          </p:cNvSpPr>
          <p:nvPr/>
        </p:nvSpPr>
        <p:spPr bwMode="auto">
          <a:xfrm>
            <a:off x="7730981" y="1342105"/>
            <a:ext cx="708682" cy="5373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Rectangle 260"/>
          <p:cNvSpPr>
            <a:spLocks noChangeArrowheads="1"/>
          </p:cNvSpPr>
          <p:nvPr/>
        </p:nvSpPr>
        <p:spPr bwMode="auto">
          <a:xfrm>
            <a:off x="7730981" y="1218666"/>
            <a:ext cx="708682" cy="145222"/>
          </a:xfrm>
          <a:prstGeom prst="rect">
            <a:avLst/>
          </a:prstGeom>
          <a:solidFill>
            <a:srgbClr val="0C4F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Rectangle 261"/>
          <p:cNvSpPr>
            <a:spLocks noChangeArrowheads="1"/>
          </p:cNvSpPr>
          <p:nvPr/>
        </p:nvSpPr>
        <p:spPr bwMode="auto">
          <a:xfrm>
            <a:off x="7823923" y="1477161"/>
            <a:ext cx="286087" cy="113273"/>
          </a:xfrm>
          <a:prstGeom prst="rect">
            <a:avLst/>
          </a:prstGeom>
          <a:solidFill>
            <a:srgbClr val="E84D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Rectangle 262"/>
          <p:cNvSpPr>
            <a:spLocks noChangeArrowheads="1"/>
          </p:cNvSpPr>
          <p:nvPr/>
        </p:nvSpPr>
        <p:spPr bwMode="auto">
          <a:xfrm>
            <a:off x="7823923" y="1693542"/>
            <a:ext cx="286087" cy="113273"/>
          </a:xfrm>
          <a:prstGeom prst="rect">
            <a:avLst/>
          </a:prstGeom>
          <a:solidFill>
            <a:srgbClr val="E84D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" name="Rectangle 263"/>
          <p:cNvSpPr>
            <a:spLocks noChangeArrowheads="1"/>
          </p:cNvSpPr>
          <p:nvPr/>
        </p:nvSpPr>
        <p:spPr bwMode="auto">
          <a:xfrm>
            <a:off x="8173907" y="1477161"/>
            <a:ext cx="172814" cy="17427"/>
          </a:xfrm>
          <a:prstGeom prst="rect">
            <a:avLst/>
          </a:prstGeom>
          <a:solidFill>
            <a:srgbClr val="E84D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Rectangle 264"/>
          <p:cNvSpPr>
            <a:spLocks noChangeArrowheads="1"/>
          </p:cNvSpPr>
          <p:nvPr/>
        </p:nvSpPr>
        <p:spPr bwMode="auto">
          <a:xfrm>
            <a:off x="8173907" y="1570103"/>
            <a:ext cx="172814" cy="20331"/>
          </a:xfrm>
          <a:prstGeom prst="rect">
            <a:avLst/>
          </a:prstGeom>
          <a:solidFill>
            <a:srgbClr val="E84D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Rectangle 265"/>
          <p:cNvSpPr>
            <a:spLocks noChangeArrowheads="1"/>
          </p:cNvSpPr>
          <p:nvPr/>
        </p:nvSpPr>
        <p:spPr bwMode="auto">
          <a:xfrm>
            <a:off x="8173907" y="1525084"/>
            <a:ext cx="172814" cy="17427"/>
          </a:xfrm>
          <a:prstGeom prst="rect">
            <a:avLst/>
          </a:prstGeom>
          <a:solidFill>
            <a:srgbClr val="E84D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Rectangle 266"/>
          <p:cNvSpPr>
            <a:spLocks noChangeArrowheads="1"/>
          </p:cNvSpPr>
          <p:nvPr/>
        </p:nvSpPr>
        <p:spPr bwMode="auto">
          <a:xfrm>
            <a:off x="8173907" y="1693542"/>
            <a:ext cx="172814" cy="20331"/>
          </a:xfrm>
          <a:prstGeom prst="rect">
            <a:avLst/>
          </a:prstGeom>
          <a:solidFill>
            <a:srgbClr val="E84D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Rectangle 267"/>
          <p:cNvSpPr>
            <a:spLocks noChangeArrowheads="1"/>
          </p:cNvSpPr>
          <p:nvPr/>
        </p:nvSpPr>
        <p:spPr bwMode="auto">
          <a:xfrm>
            <a:off x="8173907" y="1789388"/>
            <a:ext cx="172814" cy="17427"/>
          </a:xfrm>
          <a:prstGeom prst="rect">
            <a:avLst/>
          </a:prstGeom>
          <a:solidFill>
            <a:srgbClr val="E84D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" name="Rectangle 268"/>
          <p:cNvSpPr>
            <a:spLocks noChangeArrowheads="1"/>
          </p:cNvSpPr>
          <p:nvPr/>
        </p:nvSpPr>
        <p:spPr bwMode="auto">
          <a:xfrm>
            <a:off x="8173907" y="1741465"/>
            <a:ext cx="172814" cy="17427"/>
          </a:xfrm>
          <a:prstGeom prst="rect">
            <a:avLst/>
          </a:prstGeom>
          <a:solidFill>
            <a:srgbClr val="E84D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Oval 269"/>
          <p:cNvSpPr>
            <a:spLocks noChangeArrowheads="1"/>
          </p:cNvSpPr>
          <p:nvPr/>
        </p:nvSpPr>
        <p:spPr bwMode="auto">
          <a:xfrm>
            <a:off x="7786165" y="1256424"/>
            <a:ext cx="58089" cy="5954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Oval 270"/>
          <p:cNvSpPr>
            <a:spLocks noChangeArrowheads="1"/>
          </p:cNvSpPr>
          <p:nvPr/>
        </p:nvSpPr>
        <p:spPr bwMode="auto">
          <a:xfrm>
            <a:off x="7882011" y="1256424"/>
            <a:ext cx="55184" cy="5954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" name="Oval 271"/>
          <p:cNvSpPr>
            <a:spLocks noChangeArrowheads="1"/>
          </p:cNvSpPr>
          <p:nvPr/>
        </p:nvSpPr>
        <p:spPr bwMode="auto">
          <a:xfrm>
            <a:off x="7974953" y="1256424"/>
            <a:ext cx="58089" cy="5954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Rectangle 272"/>
          <p:cNvSpPr>
            <a:spLocks noChangeArrowheads="1"/>
          </p:cNvSpPr>
          <p:nvPr/>
        </p:nvSpPr>
        <p:spPr bwMode="auto">
          <a:xfrm>
            <a:off x="6153872" y="2153895"/>
            <a:ext cx="824860" cy="518442"/>
          </a:xfrm>
          <a:prstGeom prst="rect">
            <a:avLst/>
          </a:prstGeom>
          <a:solidFill>
            <a:srgbClr val="D7EF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Freeform 273"/>
          <p:cNvSpPr>
            <a:spLocks/>
          </p:cNvSpPr>
          <p:nvPr/>
        </p:nvSpPr>
        <p:spPr bwMode="auto">
          <a:xfrm>
            <a:off x="6153872" y="2384797"/>
            <a:ext cx="824860" cy="287539"/>
          </a:xfrm>
          <a:custGeom>
            <a:avLst/>
            <a:gdLst>
              <a:gd name="T0" fmla="*/ 0 w 568"/>
              <a:gd name="T1" fmla="*/ 198 h 198"/>
              <a:gd name="T2" fmla="*/ 568 w 568"/>
              <a:gd name="T3" fmla="*/ 198 h 198"/>
              <a:gd name="T4" fmla="*/ 284 w 568"/>
              <a:gd name="T5" fmla="*/ 0 h 198"/>
              <a:gd name="T6" fmla="*/ 0 w 568"/>
              <a:gd name="T7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8" h="198">
                <a:moveTo>
                  <a:pt x="0" y="198"/>
                </a:moveTo>
                <a:lnTo>
                  <a:pt x="568" y="198"/>
                </a:lnTo>
                <a:lnTo>
                  <a:pt x="284" y="0"/>
                </a:lnTo>
                <a:lnTo>
                  <a:pt x="0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" name="Freeform 274"/>
          <p:cNvSpPr>
            <a:spLocks/>
          </p:cNvSpPr>
          <p:nvPr/>
        </p:nvSpPr>
        <p:spPr bwMode="auto">
          <a:xfrm>
            <a:off x="6153872" y="2153895"/>
            <a:ext cx="824860" cy="329653"/>
          </a:xfrm>
          <a:custGeom>
            <a:avLst/>
            <a:gdLst>
              <a:gd name="T0" fmla="*/ 568 w 568"/>
              <a:gd name="T1" fmla="*/ 0 h 227"/>
              <a:gd name="T2" fmla="*/ 0 w 568"/>
              <a:gd name="T3" fmla="*/ 0 h 227"/>
              <a:gd name="T4" fmla="*/ 284 w 568"/>
              <a:gd name="T5" fmla="*/ 227 h 227"/>
              <a:gd name="T6" fmla="*/ 568 w 568"/>
              <a:gd name="T7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8" h="227">
                <a:moveTo>
                  <a:pt x="568" y="0"/>
                </a:moveTo>
                <a:lnTo>
                  <a:pt x="0" y="0"/>
                </a:lnTo>
                <a:lnTo>
                  <a:pt x="284" y="227"/>
                </a:lnTo>
                <a:lnTo>
                  <a:pt x="568" y="0"/>
                </a:lnTo>
                <a:close/>
              </a:path>
            </a:pathLst>
          </a:custGeom>
          <a:solidFill>
            <a:srgbClr val="AFD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" name="Freeform 275"/>
          <p:cNvSpPr>
            <a:spLocks/>
          </p:cNvSpPr>
          <p:nvPr/>
        </p:nvSpPr>
        <p:spPr bwMode="auto">
          <a:xfrm>
            <a:off x="6153872" y="2153895"/>
            <a:ext cx="824860" cy="291896"/>
          </a:xfrm>
          <a:custGeom>
            <a:avLst/>
            <a:gdLst>
              <a:gd name="T0" fmla="*/ 568 w 568"/>
              <a:gd name="T1" fmla="*/ 0 h 201"/>
              <a:gd name="T2" fmla="*/ 0 w 568"/>
              <a:gd name="T3" fmla="*/ 0 h 201"/>
              <a:gd name="T4" fmla="*/ 284 w 568"/>
              <a:gd name="T5" fmla="*/ 201 h 201"/>
              <a:gd name="T6" fmla="*/ 568 w 568"/>
              <a:gd name="T7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8" h="201">
                <a:moveTo>
                  <a:pt x="568" y="0"/>
                </a:moveTo>
                <a:lnTo>
                  <a:pt x="0" y="0"/>
                </a:lnTo>
                <a:lnTo>
                  <a:pt x="284" y="201"/>
                </a:lnTo>
                <a:lnTo>
                  <a:pt x="5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81" name="组合 280"/>
          <p:cNvGrpSpPr/>
          <p:nvPr/>
        </p:nvGrpSpPr>
        <p:grpSpPr>
          <a:xfrm>
            <a:off x="6861870" y="1910373"/>
            <a:ext cx="313885" cy="24688"/>
            <a:chOff x="6863801" y="2002864"/>
            <a:chExt cx="313885" cy="24688"/>
          </a:xfrm>
        </p:grpSpPr>
        <p:sp>
          <p:nvSpPr>
            <p:cNvPr id="57" name="Freeform 253"/>
            <p:cNvSpPr>
              <a:spLocks/>
            </p:cNvSpPr>
            <p:nvPr/>
          </p:nvSpPr>
          <p:spPr bwMode="auto">
            <a:xfrm>
              <a:off x="7006324" y="2002864"/>
              <a:ext cx="171362" cy="24688"/>
            </a:xfrm>
            <a:custGeom>
              <a:avLst/>
              <a:gdLst>
                <a:gd name="T0" fmla="*/ 50 w 50"/>
                <a:gd name="T1" fmla="*/ 3 h 7"/>
                <a:gd name="T2" fmla="*/ 47 w 50"/>
                <a:gd name="T3" fmla="*/ 0 h 7"/>
                <a:gd name="T4" fmla="*/ 3 w 50"/>
                <a:gd name="T5" fmla="*/ 0 h 7"/>
                <a:gd name="T6" fmla="*/ 0 w 50"/>
                <a:gd name="T7" fmla="*/ 3 h 7"/>
                <a:gd name="T8" fmla="*/ 3 w 50"/>
                <a:gd name="T9" fmla="*/ 7 h 7"/>
                <a:gd name="T10" fmla="*/ 47 w 50"/>
                <a:gd name="T11" fmla="*/ 7 h 7"/>
                <a:gd name="T12" fmla="*/ 50 w 50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7">
                  <a:moveTo>
                    <a:pt x="50" y="3"/>
                  </a:moveTo>
                  <a:cubicBezTo>
                    <a:pt x="50" y="1"/>
                    <a:pt x="49" y="0"/>
                    <a:pt x="4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9" y="7"/>
                    <a:pt x="50" y="5"/>
                    <a:pt x="50" y="3"/>
                  </a:cubicBezTo>
                  <a:close/>
                </a:path>
              </a:pathLst>
            </a:custGeom>
            <a:solidFill>
              <a:srgbClr val="E84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253"/>
            <p:cNvSpPr>
              <a:spLocks/>
            </p:cNvSpPr>
            <p:nvPr/>
          </p:nvSpPr>
          <p:spPr bwMode="auto">
            <a:xfrm>
              <a:off x="6863801" y="2002864"/>
              <a:ext cx="171362" cy="24688"/>
            </a:xfrm>
            <a:custGeom>
              <a:avLst/>
              <a:gdLst>
                <a:gd name="T0" fmla="*/ 50 w 50"/>
                <a:gd name="T1" fmla="*/ 3 h 7"/>
                <a:gd name="T2" fmla="*/ 47 w 50"/>
                <a:gd name="T3" fmla="*/ 0 h 7"/>
                <a:gd name="T4" fmla="*/ 3 w 50"/>
                <a:gd name="T5" fmla="*/ 0 h 7"/>
                <a:gd name="T6" fmla="*/ 0 w 50"/>
                <a:gd name="T7" fmla="*/ 3 h 7"/>
                <a:gd name="T8" fmla="*/ 3 w 50"/>
                <a:gd name="T9" fmla="*/ 7 h 7"/>
                <a:gd name="T10" fmla="*/ 47 w 50"/>
                <a:gd name="T11" fmla="*/ 7 h 7"/>
                <a:gd name="T12" fmla="*/ 50 w 50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7">
                  <a:moveTo>
                    <a:pt x="50" y="3"/>
                  </a:moveTo>
                  <a:cubicBezTo>
                    <a:pt x="50" y="1"/>
                    <a:pt x="49" y="0"/>
                    <a:pt x="4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9" y="7"/>
                    <a:pt x="50" y="5"/>
                    <a:pt x="50" y="3"/>
                  </a:cubicBezTo>
                  <a:close/>
                </a:path>
              </a:pathLst>
            </a:custGeom>
            <a:solidFill>
              <a:srgbClr val="E84D23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7001286" y="1806815"/>
            <a:ext cx="40662" cy="253412"/>
            <a:chOff x="6906046" y="1796649"/>
            <a:chExt cx="40662" cy="253412"/>
          </a:xfrm>
        </p:grpSpPr>
        <p:sp>
          <p:nvSpPr>
            <p:cNvPr id="56" name="Freeform 252"/>
            <p:cNvSpPr>
              <a:spLocks/>
            </p:cNvSpPr>
            <p:nvPr/>
          </p:nvSpPr>
          <p:spPr bwMode="auto">
            <a:xfrm>
              <a:off x="6906046" y="1901935"/>
              <a:ext cx="40662" cy="148126"/>
            </a:xfrm>
            <a:custGeom>
              <a:avLst/>
              <a:gdLst>
                <a:gd name="T0" fmla="*/ 12 w 12"/>
                <a:gd name="T1" fmla="*/ 6 h 43"/>
                <a:gd name="T2" fmla="*/ 6 w 12"/>
                <a:gd name="T3" fmla="*/ 0 h 43"/>
                <a:gd name="T4" fmla="*/ 0 w 12"/>
                <a:gd name="T5" fmla="*/ 6 h 43"/>
                <a:gd name="T6" fmla="*/ 0 w 12"/>
                <a:gd name="T7" fmla="*/ 37 h 43"/>
                <a:gd name="T8" fmla="*/ 6 w 12"/>
                <a:gd name="T9" fmla="*/ 43 h 43"/>
                <a:gd name="T10" fmla="*/ 12 w 12"/>
                <a:gd name="T11" fmla="*/ 37 h 43"/>
                <a:gd name="T12" fmla="*/ 12 w 12"/>
                <a:gd name="T13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3">
                  <a:moveTo>
                    <a:pt x="12" y="6"/>
                  </a:moveTo>
                  <a:cubicBezTo>
                    <a:pt x="12" y="2"/>
                    <a:pt x="9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0"/>
                    <a:pt x="3" y="43"/>
                    <a:pt x="6" y="43"/>
                  </a:cubicBezTo>
                  <a:cubicBezTo>
                    <a:pt x="9" y="43"/>
                    <a:pt x="12" y="40"/>
                    <a:pt x="12" y="37"/>
                  </a:cubicBezTo>
                  <a:lnTo>
                    <a:pt x="12" y="6"/>
                  </a:lnTo>
                  <a:close/>
                </a:path>
              </a:pathLst>
            </a:custGeom>
            <a:solidFill>
              <a:srgbClr val="E84D23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Freeform 252"/>
            <p:cNvSpPr>
              <a:spLocks/>
            </p:cNvSpPr>
            <p:nvPr/>
          </p:nvSpPr>
          <p:spPr bwMode="auto">
            <a:xfrm>
              <a:off x="6906046" y="1796649"/>
              <a:ext cx="40662" cy="148126"/>
            </a:xfrm>
            <a:custGeom>
              <a:avLst/>
              <a:gdLst>
                <a:gd name="T0" fmla="*/ 12 w 12"/>
                <a:gd name="T1" fmla="*/ 6 h 43"/>
                <a:gd name="T2" fmla="*/ 6 w 12"/>
                <a:gd name="T3" fmla="*/ 0 h 43"/>
                <a:gd name="T4" fmla="*/ 0 w 12"/>
                <a:gd name="T5" fmla="*/ 6 h 43"/>
                <a:gd name="T6" fmla="*/ 0 w 12"/>
                <a:gd name="T7" fmla="*/ 37 h 43"/>
                <a:gd name="T8" fmla="*/ 6 w 12"/>
                <a:gd name="T9" fmla="*/ 43 h 43"/>
                <a:gd name="T10" fmla="*/ 12 w 12"/>
                <a:gd name="T11" fmla="*/ 37 h 43"/>
                <a:gd name="T12" fmla="*/ 12 w 12"/>
                <a:gd name="T13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3">
                  <a:moveTo>
                    <a:pt x="12" y="6"/>
                  </a:moveTo>
                  <a:cubicBezTo>
                    <a:pt x="12" y="2"/>
                    <a:pt x="9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0"/>
                    <a:pt x="3" y="43"/>
                    <a:pt x="6" y="43"/>
                  </a:cubicBezTo>
                  <a:cubicBezTo>
                    <a:pt x="9" y="43"/>
                    <a:pt x="12" y="40"/>
                    <a:pt x="12" y="37"/>
                  </a:cubicBezTo>
                  <a:lnTo>
                    <a:pt x="12" y="6"/>
                  </a:lnTo>
                  <a:close/>
                </a:path>
              </a:pathLst>
            </a:custGeom>
            <a:solidFill>
              <a:srgbClr val="E84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76585" y="2657512"/>
            <a:ext cx="3292506" cy="1452436"/>
            <a:chOff x="1076585" y="2657512"/>
            <a:chExt cx="3292506" cy="1452436"/>
          </a:xfrm>
        </p:grpSpPr>
        <p:sp>
          <p:nvSpPr>
            <p:cNvPr id="292" name="文本框 291"/>
            <p:cNvSpPr txBox="1"/>
            <p:nvPr/>
          </p:nvSpPr>
          <p:spPr>
            <a:xfrm>
              <a:off x="1151427" y="2706499"/>
              <a:ext cx="3217664" cy="1403449"/>
            </a:xfrm>
            <a:custGeom>
              <a:avLst/>
              <a:gdLst/>
              <a:ahLst/>
              <a:cxnLst/>
              <a:rect l="l" t="t" r="r" b="b"/>
              <a:pathLst>
                <a:path w="3217664" h="1403449">
                  <a:moveTo>
                    <a:pt x="1109067" y="1156989"/>
                  </a:moveTo>
                  <a:lnTo>
                    <a:pt x="1478756" y="1334988"/>
                  </a:lnTo>
                  <a:lnTo>
                    <a:pt x="1314450" y="1403449"/>
                  </a:lnTo>
                  <a:lnTo>
                    <a:pt x="944761" y="1225450"/>
                  </a:lnTo>
                  <a:close/>
                  <a:moveTo>
                    <a:pt x="362843" y="1156989"/>
                  </a:moveTo>
                  <a:lnTo>
                    <a:pt x="527149" y="1225450"/>
                  </a:lnTo>
                  <a:lnTo>
                    <a:pt x="164306" y="1403449"/>
                  </a:lnTo>
                  <a:lnTo>
                    <a:pt x="0" y="1334988"/>
                  </a:lnTo>
                  <a:close/>
                  <a:moveTo>
                    <a:pt x="814685" y="390227"/>
                  </a:moveTo>
                  <a:lnTo>
                    <a:pt x="814685" y="472380"/>
                  </a:lnTo>
                  <a:lnTo>
                    <a:pt x="1252835" y="472380"/>
                  </a:lnTo>
                  <a:lnTo>
                    <a:pt x="1252835" y="390227"/>
                  </a:lnTo>
                  <a:close/>
                  <a:moveTo>
                    <a:pt x="232767" y="390227"/>
                  </a:moveTo>
                  <a:lnTo>
                    <a:pt x="232767" y="472380"/>
                  </a:lnTo>
                  <a:lnTo>
                    <a:pt x="657225" y="472380"/>
                  </a:lnTo>
                  <a:lnTo>
                    <a:pt x="657225" y="390227"/>
                  </a:lnTo>
                  <a:close/>
                  <a:moveTo>
                    <a:pt x="814685" y="164306"/>
                  </a:moveTo>
                  <a:lnTo>
                    <a:pt x="814685" y="253305"/>
                  </a:lnTo>
                  <a:lnTo>
                    <a:pt x="1252835" y="253305"/>
                  </a:lnTo>
                  <a:lnTo>
                    <a:pt x="1252835" y="164306"/>
                  </a:lnTo>
                  <a:close/>
                  <a:moveTo>
                    <a:pt x="232767" y="164306"/>
                  </a:moveTo>
                  <a:lnTo>
                    <a:pt x="232767" y="253305"/>
                  </a:lnTo>
                  <a:lnTo>
                    <a:pt x="657225" y="253305"/>
                  </a:lnTo>
                  <a:lnTo>
                    <a:pt x="657225" y="164306"/>
                  </a:lnTo>
                  <a:close/>
                  <a:moveTo>
                    <a:pt x="54769" y="27384"/>
                  </a:moveTo>
                  <a:lnTo>
                    <a:pt x="1423988" y="27384"/>
                  </a:lnTo>
                  <a:lnTo>
                    <a:pt x="1423988" y="602456"/>
                  </a:lnTo>
                  <a:lnTo>
                    <a:pt x="835223" y="602456"/>
                  </a:lnTo>
                  <a:lnTo>
                    <a:pt x="862608" y="609302"/>
                  </a:lnTo>
                  <a:lnTo>
                    <a:pt x="787301" y="691455"/>
                  </a:lnTo>
                  <a:lnTo>
                    <a:pt x="1129606" y="691455"/>
                  </a:lnTo>
                  <a:lnTo>
                    <a:pt x="1266527" y="657225"/>
                  </a:lnTo>
                  <a:lnTo>
                    <a:pt x="1458218" y="725686"/>
                  </a:lnTo>
                  <a:lnTo>
                    <a:pt x="509349" y="965299"/>
                  </a:lnTo>
                  <a:lnTo>
                    <a:pt x="1177528" y="965299"/>
                  </a:lnTo>
                  <a:lnTo>
                    <a:pt x="1143298" y="896838"/>
                  </a:lnTo>
                  <a:lnTo>
                    <a:pt x="1328142" y="862607"/>
                  </a:lnTo>
                  <a:lnTo>
                    <a:pt x="1444526" y="1095375"/>
                  </a:lnTo>
                  <a:lnTo>
                    <a:pt x="828377" y="1095375"/>
                  </a:lnTo>
                  <a:lnTo>
                    <a:pt x="828377" y="1403449"/>
                  </a:lnTo>
                  <a:lnTo>
                    <a:pt x="575072" y="1403449"/>
                  </a:lnTo>
                  <a:lnTo>
                    <a:pt x="575072" y="1273373"/>
                  </a:lnTo>
                  <a:lnTo>
                    <a:pt x="664071" y="1273373"/>
                  </a:lnTo>
                  <a:lnTo>
                    <a:pt x="664071" y="1095375"/>
                  </a:lnTo>
                  <a:lnTo>
                    <a:pt x="34230" y="1095375"/>
                  </a:lnTo>
                  <a:lnTo>
                    <a:pt x="34230" y="965299"/>
                  </a:lnTo>
                  <a:lnTo>
                    <a:pt x="609302" y="821531"/>
                  </a:lnTo>
                  <a:lnTo>
                    <a:pt x="41077" y="821531"/>
                  </a:lnTo>
                  <a:lnTo>
                    <a:pt x="41077" y="691455"/>
                  </a:lnTo>
                  <a:lnTo>
                    <a:pt x="575072" y="691455"/>
                  </a:lnTo>
                  <a:lnTo>
                    <a:pt x="664071" y="602456"/>
                  </a:lnTo>
                  <a:lnTo>
                    <a:pt x="54769" y="602456"/>
                  </a:lnTo>
                  <a:close/>
                  <a:moveTo>
                    <a:pt x="1766292" y="0"/>
                  </a:moveTo>
                  <a:lnTo>
                    <a:pt x="3203972" y="0"/>
                  </a:lnTo>
                  <a:lnTo>
                    <a:pt x="3203972" y="143767"/>
                  </a:lnTo>
                  <a:lnTo>
                    <a:pt x="2820591" y="143767"/>
                  </a:lnTo>
                  <a:lnTo>
                    <a:pt x="2820591" y="691455"/>
                  </a:lnTo>
                  <a:lnTo>
                    <a:pt x="3169741" y="308074"/>
                  </a:lnTo>
                  <a:lnTo>
                    <a:pt x="3217664" y="465534"/>
                  </a:lnTo>
                  <a:lnTo>
                    <a:pt x="2820591" y="896838"/>
                  </a:lnTo>
                  <a:lnTo>
                    <a:pt x="2820591" y="1252835"/>
                  </a:lnTo>
                  <a:lnTo>
                    <a:pt x="3217664" y="1252835"/>
                  </a:lnTo>
                  <a:lnTo>
                    <a:pt x="3210818" y="1403449"/>
                  </a:lnTo>
                  <a:lnTo>
                    <a:pt x="2656284" y="1403449"/>
                  </a:lnTo>
                  <a:lnTo>
                    <a:pt x="2656284" y="143767"/>
                  </a:lnTo>
                  <a:lnTo>
                    <a:pt x="2218134" y="143767"/>
                  </a:lnTo>
                  <a:lnTo>
                    <a:pt x="2069672" y="369689"/>
                  </a:lnTo>
                  <a:lnTo>
                    <a:pt x="2416671" y="369689"/>
                  </a:lnTo>
                  <a:lnTo>
                    <a:pt x="2416671" y="794146"/>
                  </a:lnTo>
                  <a:lnTo>
                    <a:pt x="1889522" y="1403449"/>
                  </a:lnTo>
                  <a:lnTo>
                    <a:pt x="1732062" y="1369218"/>
                  </a:lnTo>
                  <a:lnTo>
                    <a:pt x="1999054" y="1049530"/>
                  </a:lnTo>
                  <a:lnTo>
                    <a:pt x="1732062" y="794146"/>
                  </a:lnTo>
                  <a:lnTo>
                    <a:pt x="1882676" y="732532"/>
                  </a:lnTo>
                  <a:lnTo>
                    <a:pt x="2094546" y="935190"/>
                  </a:lnTo>
                  <a:lnTo>
                    <a:pt x="2252365" y="746224"/>
                  </a:lnTo>
                  <a:lnTo>
                    <a:pt x="2252365" y="513457"/>
                  </a:lnTo>
                  <a:lnTo>
                    <a:pt x="1975196" y="513457"/>
                  </a:lnTo>
                  <a:lnTo>
                    <a:pt x="1903214" y="622994"/>
                  </a:lnTo>
                  <a:lnTo>
                    <a:pt x="1745754" y="588764"/>
                  </a:lnTo>
                  <a:lnTo>
                    <a:pt x="2040136" y="143767"/>
                  </a:lnTo>
                  <a:lnTo>
                    <a:pt x="1766292" y="143767"/>
                  </a:lnTo>
                  <a:close/>
                </a:path>
              </a:pathLst>
            </a:custGeom>
            <a:solidFill>
              <a:srgbClr val="611C66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dirty="0">
                <a:solidFill>
                  <a:srgbClr val="611C66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sp>
          <p:nvSpPr>
            <p:cNvPr id="294" name="文本框 293"/>
            <p:cNvSpPr txBox="1"/>
            <p:nvPr/>
          </p:nvSpPr>
          <p:spPr>
            <a:xfrm>
              <a:off x="1076585" y="2657512"/>
              <a:ext cx="3217664" cy="1403449"/>
            </a:xfrm>
            <a:custGeom>
              <a:avLst/>
              <a:gdLst/>
              <a:ahLst/>
              <a:cxnLst/>
              <a:rect l="l" t="t" r="r" b="b"/>
              <a:pathLst>
                <a:path w="3217664" h="1403449">
                  <a:moveTo>
                    <a:pt x="1109067" y="1156989"/>
                  </a:moveTo>
                  <a:lnTo>
                    <a:pt x="1478756" y="1334988"/>
                  </a:lnTo>
                  <a:lnTo>
                    <a:pt x="1314450" y="1403449"/>
                  </a:lnTo>
                  <a:lnTo>
                    <a:pt x="944761" y="1225450"/>
                  </a:lnTo>
                  <a:close/>
                  <a:moveTo>
                    <a:pt x="362843" y="1156989"/>
                  </a:moveTo>
                  <a:lnTo>
                    <a:pt x="527149" y="1225450"/>
                  </a:lnTo>
                  <a:lnTo>
                    <a:pt x="164306" y="1403449"/>
                  </a:lnTo>
                  <a:lnTo>
                    <a:pt x="0" y="1334988"/>
                  </a:lnTo>
                  <a:close/>
                  <a:moveTo>
                    <a:pt x="814685" y="390227"/>
                  </a:moveTo>
                  <a:lnTo>
                    <a:pt x="814685" y="472380"/>
                  </a:lnTo>
                  <a:lnTo>
                    <a:pt x="1252835" y="472380"/>
                  </a:lnTo>
                  <a:lnTo>
                    <a:pt x="1252835" y="390227"/>
                  </a:lnTo>
                  <a:close/>
                  <a:moveTo>
                    <a:pt x="232767" y="390227"/>
                  </a:moveTo>
                  <a:lnTo>
                    <a:pt x="232767" y="472380"/>
                  </a:lnTo>
                  <a:lnTo>
                    <a:pt x="657225" y="472380"/>
                  </a:lnTo>
                  <a:lnTo>
                    <a:pt x="657225" y="390227"/>
                  </a:lnTo>
                  <a:close/>
                  <a:moveTo>
                    <a:pt x="814685" y="164306"/>
                  </a:moveTo>
                  <a:lnTo>
                    <a:pt x="814685" y="253305"/>
                  </a:lnTo>
                  <a:lnTo>
                    <a:pt x="1252835" y="253305"/>
                  </a:lnTo>
                  <a:lnTo>
                    <a:pt x="1252835" y="164306"/>
                  </a:lnTo>
                  <a:close/>
                  <a:moveTo>
                    <a:pt x="232767" y="164306"/>
                  </a:moveTo>
                  <a:lnTo>
                    <a:pt x="232767" y="253305"/>
                  </a:lnTo>
                  <a:lnTo>
                    <a:pt x="657225" y="253305"/>
                  </a:lnTo>
                  <a:lnTo>
                    <a:pt x="657225" y="164306"/>
                  </a:lnTo>
                  <a:close/>
                  <a:moveTo>
                    <a:pt x="54769" y="27384"/>
                  </a:moveTo>
                  <a:lnTo>
                    <a:pt x="1423988" y="27384"/>
                  </a:lnTo>
                  <a:lnTo>
                    <a:pt x="1423988" y="602456"/>
                  </a:lnTo>
                  <a:lnTo>
                    <a:pt x="835223" y="602456"/>
                  </a:lnTo>
                  <a:lnTo>
                    <a:pt x="862608" y="609302"/>
                  </a:lnTo>
                  <a:lnTo>
                    <a:pt x="787301" y="691455"/>
                  </a:lnTo>
                  <a:lnTo>
                    <a:pt x="1129606" y="691455"/>
                  </a:lnTo>
                  <a:lnTo>
                    <a:pt x="1266527" y="657225"/>
                  </a:lnTo>
                  <a:lnTo>
                    <a:pt x="1458218" y="725686"/>
                  </a:lnTo>
                  <a:lnTo>
                    <a:pt x="509349" y="965299"/>
                  </a:lnTo>
                  <a:lnTo>
                    <a:pt x="1177528" y="965299"/>
                  </a:lnTo>
                  <a:lnTo>
                    <a:pt x="1143298" y="896838"/>
                  </a:lnTo>
                  <a:lnTo>
                    <a:pt x="1328142" y="862607"/>
                  </a:lnTo>
                  <a:lnTo>
                    <a:pt x="1444526" y="1095375"/>
                  </a:lnTo>
                  <a:lnTo>
                    <a:pt x="828377" y="1095375"/>
                  </a:lnTo>
                  <a:lnTo>
                    <a:pt x="828377" y="1403449"/>
                  </a:lnTo>
                  <a:lnTo>
                    <a:pt x="575072" y="1403449"/>
                  </a:lnTo>
                  <a:lnTo>
                    <a:pt x="575072" y="1273373"/>
                  </a:lnTo>
                  <a:lnTo>
                    <a:pt x="664071" y="1273373"/>
                  </a:lnTo>
                  <a:lnTo>
                    <a:pt x="664071" y="1095375"/>
                  </a:lnTo>
                  <a:lnTo>
                    <a:pt x="34230" y="1095375"/>
                  </a:lnTo>
                  <a:lnTo>
                    <a:pt x="34230" y="965299"/>
                  </a:lnTo>
                  <a:lnTo>
                    <a:pt x="609302" y="821531"/>
                  </a:lnTo>
                  <a:lnTo>
                    <a:pt x="41077" y="821531"/>
                  </a:lnTo>
                  <a:lnTo>
                    <a:pt x="41077" y="691455"/>
                  </a:lnTo>
                  <a:lnTo>
                    <a:pt x="575072" y="691455"/>
                  </a:lnTo>
                  <a:lnTo>
                    <a:pt x="664071" y="602456"/>
                  </a:lnTo>
                  <a:lnTo>
                    <a:pt x="54769" y="602456"/>
                  </a:lnTo>
                  <a:close/>
                  <a:moveTo>
                    <a:pt x="1766292" y="0"/>
                  </a:moveTo>
                  <a:lnTo>
                    <a:pt x="3203972" y="0"/>
                  </a:lnTo>
                  <a:lnTo>
                    <a:pt x="3203972" y="143767"/>
                  </a:lnTo>
                  <a:lnTo>
                    <a:pt x="2820591" y="143767"/>
                  </a:lnTo>
                  <a:lnTo>
                    <a:pt x="2820591" y="691455"/>
                  </a:lnTo>
                  <a:lnTo>
                    <a:pt x="3169741" y="308074"/>
                  </a:lnTo>
                  <a:lnTo>
                    <a:pt x="3217664" y="465534"/>
                  </a:lnTo>
                  <a:lnTo>
                    <a:pt x="2820591" y="896838"/>
                  </a:lnTo>
                  <a:lnTo>
                    <a:pt x="2820591" y="1252835"/>
                  </a:lnTo>
                  <a:lnTo>
                    <a:pt x="3217664" y="1252835"/>
                  </a:lnTo>
                  <a:lnTo>
                    <a:pt x="3210818" y="1403449"/>
                  </a:lnTo>
                  <a:lnTo>
                    <a:pt x="2656284" y="1403449"/>
                  </a:lnTo>
                  <a:lnTo>
                    <a:pt x="2656284" y="143767"/>
                  </a:lnTo>
                  <a:lnTo>
                    <a:pt x="2218134" y="143767"/>
                  </a:lnTo>
                  <a:lnTo>
                    <a:pt x="2069672" y="369689"/>
                  </a:lnTo>
                  <a:lnTo>
                    <a:pt x="2416671" y="369689"/>
                  </a:lnTo>
                  <a:lnTo>
                    <a:pt x="2416671" y="794146"/>
                  </a:lnTo>
                  <a:lnTo>
                    <a:pt x="1889522" y="1403449"/>
                  </a:lnTo>
                  <a:lnTo>
                    <a:pt x="1732062" y="1369218"/>
                  </a:lnTo>
                  <a:lnTo>
                    <a:pt x="1999054" y="1049530"/>
                  </a:lnTo>
                  <a:lnTo>
                    <a:pt x="1732062" y="794146"/>
                  </a:lnTo>
                  <a:lnTo>
                    <a:pt x="1882676" y="732532"/>
                  </a:lnTo>
                  <a:lnTo>
                    <a:pt x="2094546" y="935190"/>
                  </a:lnTo>
                  <a:lnTo>
                    <a:pt x="2252365" y="746224"/>
                  </a:lnTo>
                  <a:lnTo>
                    <a:pt x="2252365" y="513457"/>
                  </a:lnTo>
                  <a:lnTo>
                    <a:pt x="1975196" y="513457"/>
                  </a:lnTo>
                  <a:lnTo>
                    <a:pt x="1903214" y="622994"/>
                  </a:lnTo>
                  <a:lnTo>
                    <a:pt x="1745754" y="588764"/>
                  </a:lnTo>
                  <a:lnTo>
                    <a:pt x="2040136" y="143767"/>
                  </a:lnTo>
                  <a:lnTo>
                    <a:pt x="1766292" y="1437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25324" y="4076208"/>
            <a:ext cx="1025295" cy="991910"/>
            <a:chOff x="6125324" y="4076208"/>
            <a:chExt cx="1025295" cy="991910"/>
          </a:xfrm>
        </p:grpSpPr>
        <p:grpSp>
          <p:nvGrpSpPr>
            <p:cNvPr id="3" name="组合 2"/>
            <p:cNvGrpSpPr/>
            <p:nvPr/>
          </p:nvGrpSpPr>
          <p:grpSpPr>
            <a:xfrm>
              <a:off x="6125324" y="4427690"/>
              <a:ext cx="652046" cy="640428"/>
              <a:chOff x="6198891" y="4367074"/>
              <a:chExt cx="652046" cy="640428"/>
            </a:xfrm>
          </p:grpSpPr>
          <p:sp>
            <p:nvSpPr>
              <p:cNvPr id="253" name="Freeform 178"/>
              <p:cNvSpPr>
                <a:spLocks/>
              </p:cNvSpPr>
              <p:nvPr/>
            </p:nvSpPr>
            <p:spPr bwMode="auto">
              <a:xfrm>
                <a:off x="6198891" y="4367074"/>
                <a:ext cx="652046" cy="640428"/>
              </a:xfrm>
              <a:custGeom>
                <a:avLst/>
                <a:gdLst>
                  <a:gd name="T0" fmla="*/ 181 w 190"/>
                  <a:gd name="T1" fmla="*/ 65 h 186"/>
                  <a:gd name="T2" fmla="*/ 187 w 190"/>
                  <a:gd name="T3" fmla="*/ 42 h 186"/>
                  <a:gd name="T4" fmla="*/ 182 w 190"/>
                  <a:gd name="T5" fmla="*/ 41 h 186"/>
                  <a:gd name="T6" fmla="*/ 163 w 190"/>
                  <a:gd name="T7" fmla="*/ 62 h 186"/>
                  <a:gd name="T8" fmla="*/ 153 w 190"/>
                  <a:gd name="T9" fmla="*/ 61 h 186"/>
                  <a:gd name="T10" fmla="*/ 129 w 190"/>
                  <a:gd name="T11" fmla="*/ 37 h 186"/>
                  <a:gd name="T12" fmla="*/ 129 w 190"/>
                  <a:gd name="T13" fmla="*/ 27 h 186"/>
                  <a:gd name="T14" fmla="*/ 149 w 190"/>
                  <a:gd name="T15" fmla="*/ 8 h 186"/>
                  <a:gd name="T16" fmla="*/ 149 w 190"/>
                  <a:gd name="T17" fmla="*/ 2 h 186"/>
                  <a:gd name="T18" fmla="*/ 126 w 190"/>
                  <a:gd name="T19" fmla="*/ 8 h 186"/>
                  <a:gd name="T20" fmla="*/ 107 w 190"/>
                  <a:gd name="T21" fmla="*/ 20 h 186"/>
                  <a:gd name="T22" fmla="*/ 99 w 190"/>
                  <a:gd name="T23" fmla="*/ 61 h 186"/>
                  <a:gd name="T24" fmla="*/ 91 w 190"/>
                  <a:gd name="T25" fmla="*/ 79 h 186"/>
                  <a:gd name="T26" fmla="*/ 7 w 190"/>
                  <a:gd name="T27" fmla="*/ 155 h 186"/>
                  <a:gd name="T28" fmla="*/ 4 w 190"/>
                  <a:gd name="T29" fmla="*/ 165 h 186"/>
                  <a:gd name="T30" fmla="*/ 22 w 190"/>
                  <a:gd name="T31" fmla="*/ 183 h 186"/>
                  <a:gd name="T32" fmla="*/ 31 w 190"/>
                  <a:gd name="T33" fmla="*/ 181 h 186"/>
                  <a:gd name="T34" fmla="*/ 110 w 190"/>
                  <a:gd name="T35" fmla="*/ 98 h 186"/>
                  <a:gd name="T36" fmla="*/ 128 w 190"/>
                  <a:gd name="T37" fmla="*/ 91 h 186"/>
                  <a:gd name="T38" fmla="*/ 169 w 190"/>
                  <a:gd name="T39" fmla="*/ 83 h 186"/>
                  <a:gd name="T40" fmla="*/ 181 w 190"/>
                  <a:gd name="T41" fmla="*/ 6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0" h="186">
                    <a:moveTo>
                      <a:pt x="181" y="65"/>
                    </a:moveTo>
                    <a:cubicBezTo>
                      <a:pt x="181" y="65"/>
                      <a:pt x="190" y="45"/>
                      <a:pt x="187" y="42"/>
                    </a:cubicBezTo>
                    <a:cubicBezTo>
                      <a:pt x="187" y="40"/>
                      <a:pt x="185" y="38"/>
                      <a:pt x="182" y="41"/>
                    </a:cubicBezTo>
                    <a:cubicBezTo>
                      <a:pt x="181" y="42"/>
                      <a:pt x="163" y="62"/>
                      <a:pt x="163" y="62"/>
                    </a:cubicBezTo>
                    <a:cubicBezTo>
                      <a:pt x="163" y="62"/>
                      <a:pt x="159" y="67"/>
                      <a:pt x="153" y="61"/>
                    </a:cubicBezTo>
                    <a:cubicBezTo>
                      <a:pt x="151" y="59"/>
                      <a:pt x="131" y="39"/>
                      <a:pt x="129" y="37"/>
                    </a:cubicBezTo>
                    <a:cubicBezTo>
                      <a:pt x="123" y="31"/>
                      <a:pt x="129" y="27"/>
                      <a:pt x="129" y="27"/>
                    </a:cubicBezTo>
                    <a:cubicBezTo>
                      <a:pt x="129" y="27"/>
                      <a:pt x="148" y="9"/>
                      <a:pt x="149" y="8"/>
                    </a:cubicBezTo>
                    <a:cubicBezTo>
                      <a:pt x="153" y="5"/>
                      <a:pt x="151" y="3"/>
                      <a:pt x="149" y="2"/>
                    </a:cubicBezTo>
                    <a:cubicBezTo>
                      <a:pt x="146" y="0"/>
                      <a:pt x="126" y="8"/>
                      <a:pt x="126" y="8"/>
                    </a:cubicBezTo>
                    <a:cubicBezTo>
                      <a:pt x="119" y="10"/>
                      <a:pt x="108" y="19"/>
                      <a:pt x="107" y="20"/>
                    </a:cubicBezTo>
                    <a:cubicBezTo>
                      <a:pt x="98" y="29"/>
                      <a:pt x="99" y="58"/>
                      <a:pt x="99" y="61"/>
                    </a:cubicBezTo>
                    <a:cubicBezTo>
                      <a:pt x="99" y="69"/>
                      <a:pt x="95" y="75"/>
                      <a:pt x="91" y="79"/>
                    </a:cubicBezTo>
                    <a:cubicBezTo>
                      <a:pt x="87" y="83"/>
                      <a:pt x="13" y="149"/>
                      <a:pt x="7" y="155"/>
                    </a:cubicBezTo>
                    <a:cubicBezTo>
                      <a:pt x="0" y="162"/>
                      <a:pt x="2" y="163"/>
                      <a:pt x="4" y="165"/>
                    </a:cubicBezTo>
                    <a:cubicBezTo>
                      <a:pt x="6" y="167"/>
                      <a:pt x="19" y="182"/>
                      <a:pt x="22" y="183"/>
                    </a:cubicBezTo>
                    <a:cubicBezTo>
                      <a:pt x="24" y="185"/>
                      <a:pt x="25" y="186"/>
                      <a:pt x="31" y="181"/>
                    </a:cubicBezTo>
                    <a:cubicBezTo>
                      <a:pt x="36" y="175"/>
                      <a:pt x="97" y="110"/>
                      <a:pt x="110" y="98"/>
                    </a:cubicBezTo>
                    <a:cubicBezTo>
                      <a:pt x="114" y="94"/>
                      <a:pt x="120" y="90"/>
                      <a:pt x="128" y="91"/>
                    </a:cubicBezTo>
                    <a:cubicBezTo>
                      <a:pt x="130" y="90"/>
                      <a:pt x="159" y="93"/>
                      <a:pt x="169" y="83"/>
                    </a:cubicBezTo>
                    <a:cubicBezTo>
                      <a:pt x="170" y="83"/>
                      <a:pt x="179" y="72"/>
                      <a:pt x="181" y="65"/>
                    </a:cubicBezTo>
                    <a:close/>
                  </a:path>
                </a:pathLst>
              </a:custGeom>
              <a:solidFill>
                <a:srgbClr val="0C4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79"/>
              <p:cNvSpPr>
                <a:spLocks/>
              </p:cNvSpPr>
              <p:nvPr/>
            </p:nvSpPr>
            <p:spPr bwMode="auto">
              <a:xfrm>
                <a:off x="6535806" y="4367074"/>
                <a:ext cx="315131" cy="319488"/>
              </a:xfrm>
              <a:custGeom>
                <a:avLst/>
                <a:gdLst>
                  <a:gd name="T0" fmla="*/ 83 w 92"/>
                  <a:gd name="T1" fmla="*/ 65 h 93"/>
                  <a:gd name="T2" fmla="*/ 89 w 92"/>
                  <a:gd name="T3" fmla="*/ 42 h 93"/>
                  <a:gd name="T4" fmla="*/ 84 w 92"/>
                  <a:gd name="T5" fmla="*/ 41 h 93"/>
                  <a:gd name="T6" fmla="*/ 65 w 92"/>
                  <a:gd name="T7" fmla="*/ 62 h 93"/>
                  <a:gd name="T8" fmla="*/ 55 w 92"/>
                  <a:gd name="T9" fmla="*/ 61 h 93"/>
                  <a:gd name="T10" fmla="*/ 31 w 92"/>
                  <a:gd name="T11" fmla="*/ 37 h 93"/>
                  <a:gd name="T12" fmla="*/ 31 w 92"/>
                  <a:gd name="T13" fmla="*/ 27 h 93"/>
                  <a:gd name="T14" fmla="*/ 51 w 92"/>
                  <a:gd name="T15" fmla="*/ 8 h 93"/>
                  <a:gd name="T16" fmla="*/ 51 w 92"/>
                  <a:gd name="T17" fmla="*/ 2 h 93"/>
                  <a:gd name="T18" fmla="*/ 28 w 92"/>
                  <a:gd name="T19" fmla="*/ 8 h 93"/>
                  <a:gd name="T20" fmla="*/ 9 w 92"/>
                  <a:gd name="T21" fmla="*/ 20 h 93"/>
                  <a:gd name="T22" fmla="*/ 1 w 92"/>
                  <a:gd name="T23" fmla="*/ 61 h 93"/>
                  <a:gd name="T24" fmla="*/ 30 w 92"/>
                  <a:gd name="T25" fmla="*/ 91 h 93"/>
                  <a:gd name="T26" fmla="*/ 71 w 92"/>
                  <a:gd name="T27" fmla="*/ 83 h 93"/>
                  <a:gd name="T28" fmla="*/ 83 w 92"/>
                  <a:gd name="T29" fmla="*/ 6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2" h="93">
                    <a:moveTo>
                      <a:pt x="83" y="65"/>
                    </a:moveTo>
                    <a:cubicBezTo>
                      <a:pt x="83" y="65"/>
                      <a:pt x="92" y="45"/>
                      <a:pt x="89" y="42"/>
                    </a:cubicBezTo>
                    <a:cubicBezTo>
                      <a:pt x="89" y="40"/>
                      <a:pt x="87" y="38"/>
                      <a:pt x="84" y="41"/>
                    </a:cubicBezTo>
                    <a:cubicBezTo>
                      <a:pt x="83" y="42"/>
                      <a:pt x="65" y="62"/>
                      <a:pt x="65" y="62"/>
                    </a:cubicBezTo>
                    <a:cubicBezTo>
                      <a:pt x="65" y="62"/>
                      <a:pt x="61" y="67"/>
                      <a:pt x="55" y="61"/>
                    </a:cubicBezTo>
                    <a:cubicBezTo>
                      <a:pt x="53" y="59"/>
                      <a:pt x="33" y="39"/>
                      <a:pt x="31" y="37"/>
                    </a:cubicBezTo>
                    <a:cubicBezTo>
                      <a:pt x="25" y="31"/>
                      <a:pt x="31" y="27"/>
                      <a:pt x="31" y="27"/>
                    </a:cubicBezTo>
                    <a:cubicBezTo>
                      <a:pt x="31" y="27"/>
                      <a:pt x="50" y="9"/>
                      <a:pt x="51" y="8"/>
                    </a:cubicBezTo>
                    <a:cubicBezTo>
                      <a:pt x="55" y="5"/>
                      <a:pt x="53" y="3"/>
                      <a:pt x="51" y="2"/>
                    </a:cubicBezTo>
                    <a:cubicBezTo>
                      <a:pt x="48" y="0"/>
                      <a:pt x="28" y="8"/>
                      <a:pt x="28" y="8"/>
                    </a:cubicBezTo>
                    <a:cubicBezTo>
                      <a:pt x="21" y="10"/>
                      <a:pt x="10" y="19"/>
                      <a:pt x="9" y="20"/>
                    </a:cubicBezTo>
                    <a:cubicBezTo>
                      <a:pt x="0" y="29"/>
                      <a:pt x="1" y="58"/>
                      <a:pt x="1" y="61"/>
                    </a:cubicBezTo>
                    <a:cubicBezTo>
                      <a:pt x="1" y="69"/>
                      <a:pt x="22" y="90"/>
                      <a:pt x="30" y="91"/>
                    </a:cubicBezTo>
                    <a:cubicBezTo>
                      <a:pt x="32" y="90"/>
                      <a:pt x="61" y="93"/>
                      <a:pt x="71" y="83"/>
                    </a:cubicBezTo>
                    <a:cubicBezTo>
                      <a:pt x="72" y="83"/>
                      <a:pt x="81" y="72"/>
                      <a:pt x="83" y="6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85" name="Freeform 178"/>
            <p:cNvSpPr>
              <a:spLocks/>
            </p:cNvSpPr>
            <p:nvPr/>
          </p:nvSpPr>
          <p:spPr bwMode="auto">
            <a:xfrm rot="10633199">
              <a:off x="6498573" y="4076208"/>
              <a:ext cx="652046" cy="640428"/>
            </a:xfrm>
            <a:custGeom>
              <a:avLst/>
              <a:gdLst>
                <a:gd name="T0" fmla="*/ 181 w 190"/>
                <a:gd name="T1" fmla="*/ 65 h 186"/>
                <a:gd name="T2" fmla="*/ 187 w 190"/>
                <a:gd name="T3" fmla="*/ 42 h 186"/>
                <a:gd name="T4" fmla="*/ 182 w 190"/>
                <a:gd name="T5" fmla="*/ 41 h 186"/>
                <a:gd name="T6" fmla="*/ 163 w 190"/>
                <a:gd name="T7" fmla="*/ 62 h 186"/>
                <a:gd name="T8" fmla="*/ 153 w 190"/>
                <a:gd name="T9" fmla="*/ 61 h 186"/>
                <a:gd name="T10" fmla="*/ 129 w 190"/>
                <a:gd name="T11" fmla="*/ 37 h 186"/>
                <a:gd name="T12" fmla="*/ 129 w 190"/>
                <a:gd name="T13" fmla="*/ 27 h 186"/>
                <a:gd name="T14" fmla="*/ 149 w 190"/>
                <a:gd name="T15" fmla="*/ 8 h 186"/>
                <a:gd name="T16" fmla="*/ 149 w 190"/>
                <a:gd name="T17" fmla="*/ 2 h 186"/>
                <a:gd name="T18" fmla="*/ 126 w 190"/>
                <a:gd name="T19" fmla="*/ 8 h 186"/>
                <a:gd name="T20" fmla="*/ 107 w 190"/>
                <a:gd name="T21" fmla="*/ 20 h 186"/>
                <a:gd name="T22" fmla="*/ 99 w 190"/>
                <a:gd name="T23" fmla="*/ 61 h 186"/>
                <a:gd name="T24" fmla="*/ 91 w 190"/>
                <a:gd name="T25" fmla="*/ 79 h 186"/>
                <a:gd name="T26" fmla="*/ 7 w 190"/>
                <a:gd name="T27" fmla="*/ 155 h 186"/>
                <a:gd name="T28" fmla="*/ 4 w 190"/>
                <a:gd name="T29" fmla="*/ 165 h 186"/>
                <a:gd name="T30" fmla="*/ 22 w 190"/>
                <a:gd name="T31" fmla="*/ 183 h 186"/>
                <a:gd name="T32" fmla="*/ 31 w 190"/>
                <a:gd name="T33" fmla="*/ 181 h 186"/>
                <a:gd name="T34" fmla="*/ 110 w 190"/>
                <a:gd name="T35" fmla="*/ 98 h 186"/>
                <a:gd name="T36" fmla="*/ 128 w 190"/>
                <a:gd name="T37" fmla="*/ 91 h 186"/>
                <a:gd name="T38" fmla="*/ 169 w 190"/>
                <a:gd name="T39" fmla="*/ 83 h 186"/>
                <a:gd name="T40" fmla="*/ 181 w 190"/>
                <a:gd name="T41" fmla="*/ 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0" h="186">
                  <a:moveTo>
                    <a:pt x="181" y="65"/>
                  </a:moveTo>
                  <a:cubicBezTo>
                    <a:pt x="181" y="65"/>
                    <a:pt x="190" y="45"/>
                    <a:pt x="187" y="42"/>
                  </a:cubicBezTo>
                  <a:cubicBezTo>
                    <a:pt x="187" y="40"/>
                    <a:pt x="185" y="38"/>
                    <a:pt x="182" y="41"/>
                  </a:cubicBezTo>
                  <a:cubicBezTo>
                    <a:pt x="181" y="42"/>
                    <a:pt x="163" y="62"/>
                    <a:pt x="163" y="62"/>
                  </a:cubicBezTo>
                  <a:cubicBezTo>
                    <a:pt x="163" y="62"/>
                    <a:pt x="159" y="67"/>
                    <a:pt x="153" y="61"/>
                  </a:cubicBezTo>
                  <a:cubicBezTo>
                    <a:pt x="151" y="59"/>
                    <a:pt x="131" y="39"/>
                    <a:pt x="129" y="37"/>
                  </a:cubicBezTo>
                  <a:cubicBezTo>
                    <a:pt x="123" y="31"/>
                    <a:pt x="129" y="27"/>
                    <a:pt x="129" y="27"/>
                  </a:cubicBezTo>
                  <a:cubicBezTo>
                    <a:pt x="129" y="27"/>
                    <a:pt x="148" y="9"/>
                    <a:pt x="149" y="8"/>
                  </a:cubicBezTo>
                  <a:cubicBezTo>
                    <a:pt x="153" y="5"/>
                    <a:pt x="151" y="3"/>
                    <a:pt x="149" y="2"/>
                  </a:cubicBezTo>
                  <a:cubicBezTo>
                    <a:pt x="146" y="0"/>
                    <a:pt x="126" y="8"/>
                    <a:pt x="126" y="8"/>
                  </a:cubicBezTo>
                  <a:cubicBezTo>
                    <a:pt x="119" y="10"/>
                    <a:pt x="108" y="19"/>
                    <a:pt x="107" y="20"/>
                  </a:cubicBezTo>
                  <a:cubicBezTo>
                    <a:pt x="98" y="29"/>
                    <a:pt x="99" y="58"/>
                    <a:pt x="99" y="61"/>
                  </a:cubicBezTo>
                  <a:cubicBezTo>
                    <a:pt x="99" y="69"/>
                    <a:pt x="95" y="75"/>
                    <a:pt x="91" y="79"/>
                  </a:cubicBezTo>
                  <a:cubicBezTo>
                    <a:pt x="87" y="83"/>
                    <a:pt x="13" y="149"/>
                    <a:pt x="7" y="155"/>
                  </a:cubicBezTo>
                  <a:cubicBezTo>
                    <a:pt x="0" y="162"/>
                    <a:pt x="2" y="163"/>
                    <a:pt x="4" y="165"/>
                  </a:cubicBezTo>
                  <a:cubicBezTo>
                    <a:pt x="6" y="167"/>
                    <a:pt x="19" y="182"/>
                    <a:pt x="22" y="183"/>
                  </a:cubicBezTo>
                  <a:cubicBezTo>
                    <a:pt x="24" y="185"/>
                    <a:pt x="25" y="186"/>
                    <a:pt x="31" y="181"/>
                  </a:cubicBezTo>
                  <a:cubicBezTo>
                    <a:pt x="36" y="175"/>
                    <a:pt x="97" y="110"/>
                    <a:pt x="110" y="98"/>
                  </a:cubicBezTo>
                  <a:cubicBezTo>
                    <a:pt x="114" y="94"/>
                    <a:pt x="120" y="90"/>
                    <a:pt x="128" y="91"/>
                  </a:cubicBezTo>
                  <a:cubicBezTo>
                    <a:pt x="130" y="90"/>
                    <a:pt x="159" y="93"/>
                    <a:pt x="169" y="83"/>
                  </a:cubicBezTo>
                  <a:cubicBezTo>
                    <a:pt x="170" y="83"/>
                    <a:pt x="179" y="72"/>
                    <a:pt x="181" y="65"/>
                  </a:cubicBezTo>
                  <a:close/>
                </a:path>
              </a:pathLst>
            </a:custGeom>
            <a:solidFill>
              <a:srgbClr val="0C4F87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426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25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32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28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 animBg="1"/>
      <p:bldP spid="291" grpId="0" animBg="1"/>
      <p:bldP spid="251" grpId="0" animBg="1"/>
      <p:bldP spid="252" grpId="0" animBg="1"/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矩形 302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0" name="文本框 309"/>
          <p:cNvSpPr txBox="1"/>
          <p:nvPr/>
        </p:nvSpPr>
        <p:spPr>
          <a:xfrm>
            <a:off x="1125089" y="975970"/>
            <a:ext cx="1654262" cy="408199"/>
          </a:xfrm>
          <a:custGeom>
            <a:avLst/>
            <a:gdLst/>
            <a:ahLst/>
            <a:cxnLst/>
            <a:rect l="l" t="t" r="r" b="b"/>
            <a:pathLst>
              <a:path w="1654262" h="408199">
                <a:moveTo>
                  <a:pt x="552152" y="244525"/>
                </a:moveTo>
                <a:lnTo>
                  <a:pt x="599479" y="256357"/>
                </a:lnTo>
                <a:lnTo>
                  <a:pt x="550180" y="408199"/>
                </a:lnTo>
                <a:lnTo>
                  <a:pt x="502853" y="398339"/>
                </a:lnTo>
                <a:close/>
                <a:moveTo>
                  <a:pt x="522572" y="120291"/>
                </a:moveTo>
                <a:lnTo>
                  <a:pt x="595535" y="171562"/>
                </a:lnTo>
                <a:lnTo>
                  <a:pt x="577788" y="216917"/>
                </a:lnTo>
                <a:lnTo>
                  <a:pt x="504825" y="163674"/>
                </a:lnTo>
                <a:close/>
                <a:moveTo>
                  <a:pt x="1372270" y="17748"/>
                </a:moveTo>
                <a:lnTo>
                  <a:pt x="1429457" y="17748"/>
                </a:lnTo>
                <a:lnTo>
                  <a:pt x="1429457" y="220861"/>
                </a:lnTo>
                <a:lnTo>
                  <a:pt x="1601018" y="220861"/>
                </a:lnTo>
                <a:lnTo>
                  <a:pt x="1601018" y="17748"/>
                </a:lnTo>
                <a:lnTo>
                  <a:pt x="1654262" y="17748"/>
                </a:lnTo>
                <a:lnTo>
                  <a:pt x="1654262" y="384535"/>
                </a:lnTo>
                <a:lnTo>
                  <a:pt x="1601018" y="384535"/>
                </a:lnTo>
                <a:lnTo>
                  <a:pt x="1601018" y="270161"/>
                </a:lnTo>
                <a:lnTo>
                  <a:pt x="1372270" y="270161"/>
                </a:lnTo>
                <a:close/>
                <a:moveTo>
                  <a:pt x="1088529" y="17748"/>
                </a:moveTo>
                <a:lnTo>
                  <a:pt x="1200931" y="17748"/>
                </a:lnTo>
                <a:lnTo>
                  <a:pt x="1200931" y="384535"/>
                </a:lnTo>
                <a:lnTo>
                  <a:pt x="1147688" y="384535"/>
                </a:lnTo>
                <a:lnTo>
                  <a:pt x="1147688" y="61131"/>
                </a:lnTo>
                <a:lnTo>
                  <a:pt x="1088529" y="61131"/>
                </a:lnTo>
                <a:close/>
                <a:moveTo>
                  <a:pt x="9859" y="3944"/>
                </a:moveTo>
                <a:lnTo>
                  <a:pt x="423974" y="3944"/>
                </a:lnTo>
                <a:lnTo>
                  <a:pt x="423974" y="45356"/>
                </a:lnTo>
                <a:lnTo>
                  <a:pt x="313543" y="45356"/>
                </a:lnTo>
                <a:lnTo>
                  <a:pt x="313543" y="203113"/>
                </a:lnTo>
                <a:lnTo>
                  <a:pt x="414114" y="92683"/>
                </a:lnTo>
                <a:lnTo>
                  <a:pt x="427918" y="138038"/>
                </a:lnTo>
                <a:lnTo>
                  <a:pt x="313543" y="262273"/>
                </a:lnTo>
                <a:lnTo>
                  <a:pt x="313543" y="364815"/>
                </a:lnTo>
                <a:lnTo>
                  <a:pt x="427918" y="364815"/>
                </a:lnTo>
                <a:lnTo>
                  <a:pt x="425946" y="408199"/>
                </a:lnTo>
                <a:lnTo>
                  <a:pt x="266216" y="408199"/>
                </a:lnTo>
                <a:lnTo>
                  <a:pt x="266216" y="45356"/>
                </a:lnTo>
                <a:lnTo>
                  <a:pt x="140010" y="45356"/>
                </a:lnTo>
                <a:lnTo>
                  <a:pt x="97246" y="110431"/>
                </a:lnTo>
                <a:lnTo>
                  <a:pt x="197197" y="110431"/>
                </a:lnTo>
                <a:lnTo>
                  <a:pt x="197197" y="232693"/>
                </a:lnTo>
                <a:lnTo>
                  <a:pt x="45355" y="408199"/>
                </a:lnTo>
                <a:lnTo>
                  <a:pt x="0" y="398339"/>
                </a:lnTo>
                <a:lnTo>
                  <a:pt x="76905" y="306255"/>
                </a:lnTo>
                <a:lnTo>
                  <a:pt x="0" y="232693"/>
                </a:lnTo>
                <a:lnTo>
                  <a:pt x="43383" y="214945"/>
                </a:lnTo>
                <a:lnTo>
                  <a:pt x="104411" y="273320"/>
                </a:lnTo>
                <a:lnTo>
                  <a:pt x="149870" y="218889"/>
                </a:lnTo>
                <a:lnTo>
                  <a:pt x="149870" y="151842"/>
                </a:lnTo>
                <a:lnTo>
                  <a:pt x="70033" y="151842"/>
                </a:lnTo>
                <a:lnTo>
                  <a:pt x="49299" y="183394"/>
                </a:lnTo>
                <a:lnTo>
                  <a:pt x="3944" y="173534"/>
                </a:lnTo>
                <a:lnTo>
                  <a:pt x="88738" y="45356"/>
                </a:lnTo>
                <a:lnTo>
                  <a:pt x="9859" y="45356"/>
                </a:lnTo>
                <a:close/>
                <a:moveTo>
                  <a:pt x="759209" y="1972"/>
                </a:moveTo>
                <a:lnTo>
                  <a:pt x="808508" y="1972"/>
                </a:lnTo>
                <a:lnTo>
                  <a:pt x="808508" y="31552"/>
                </a:lnTo>
                <a:lnTo>
                  <a:pt x="932743" y="31552"/>
                </a:lnTo>
                <a:lnTo>
                  <a:pt x="932743" y="72963"/>
                </a:lnTo>
                <a:lnTo>
                  <a:pt x="808508" y="72963"/>
                </a:lnTo>
                <a:lnTo>
                  <a:pt x="808508" y="183394"/>
                </a:lnTo>
                <a:lnTo>
                  <a:pt x="942603" y="183394"/>
                </a:lnTo>
                <a:lnTo>
                  <a:pt x="942603" y="226777"/>
                </a:lnTo>
                <a:lnTo>
                  <a:pt x="788789" y="226777"/>
                </a:lnTo>
                <a:lnTo>
                  <a:pt x="709910" y="364815"/>
                </a:lnTo>
                <a:lnTo>
                  <a:pt x="879499" y="364815"/>
                </a:lnTo>
                <a:lnTo>
                  <a:pt x="857808" y="297768"/>
                </a:lnTo>
                <a:lnTo>
                  <a:pt x="895275" y="266217"/>
                </a:lnTo>
                <a:lnTo>
                  <a:pt x="936687" y="408199"/>
                </a:lnTo>
                <a:lnTo>
                  <a:pt x="636947" y="408199"/>
                </a:lnTo>
                <a:lnTo>
                  <a:pt x="739489" y="226777"/>
                </a:lnTo>
                <a:lnTo>
                  <a:pt x="640891" y="226777"/>
                </a:lnTo>
                <a:lnTo>
                  <a:pt x="640891" y="183394"/>
                </a:lnTo>
                <a:lnTo>
                  <a:pt x="759209" y="183394"/>
                </a:lnTo>
                <a:lnTo>
                  <a:pt x="759209" y="72963"/>
                </a:lnTo>
                <a:lnTo>
                  <a:pt x="646807" y="72963"/>
                </a:lnTo>
                <a:lnTo>
                  <a:pt x="646807" y="31552"/>
                </a:lnTo>
                <a:lnTo>
                  <a:pt x="759209" y="31552"/>
                </a:lnTo>
                <a:close/>
                <a:moveTo>
                  <a:pt x="530460" y="0"/>
                </a:moveTo>
                <a:lnTo>
                  <a:pt x="603423" y="51272"/>
                </a:lnTo>
                <a:lnTo>
                  <a:pt x="585675" y="94655"/>
                </a:lnTo>
                <a:lnTo>
                  <a:pt x="514684" y="453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4999038" y="2011363"/>
            <a:ext cx="7067550" cy="417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09" name="组合 308"/>
          <p:cNvGrpSpPr/>
          <p:nvPr/>
        </p:nvGrpSpPr>
        <p:grpSpPr>
          <a:xfrm>
            <a:off x="5618164" y="1981201"/>
            <a:ext cx="6448425" cy="4211637"/>
            <a:chOff x="5618164" y="1981201"/>
            <a:chExt cx="6448425" cy="4211637"/>
          </a:xfrm>
        </p:grpSpPr>
        <p:sp>
          <p:nvSpPr>
            <p:cNvPr id="102" name="Rectangle 5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9207501" y="4138614"/>
              <a:ext cx="1192213" cy="557213"/>
            </a:xfrm>
            <a:prstGeom prst="rect">
              <a:avLst/>
            </a:pr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6"/>
            <p:cNvSpPr>
              <a:spLocks/>
            </p:cNvSpPr>
            <p:nvPr/>
          </p:nvSpPr>
          <p:spPr bwMode="auto">
            <a:xfrm>
              <a:off x="9207501" y="4208464"/>
              <a:ext cx="339725" cy="15875"/>
            </a:xfrm>
            <a:custGeom>
              <a:avLst/>
              <a:gdLst>
                <a:gd name="T0" fmla="*/ 59 w 171"/>
                <a:gd name="T1" fmla="*/ 7 h 8"/>
                <a:gd name="T2" fmla="*/ 116 w 171"/>
                <a:gd name="T3" fmla="*/ 6 h 8"/>
                <a:gd name="T4" fmla="*/ 171 w 171"/>
                <a:gd name="T5" fmla="*/ 4 h 8"/>
                <a:gd name="T6" fmla="*/ 116 w 171"/>
                <a:gd name="T7" fmla="*/ 2 h 8"/>
                <a:gd name="T8" fmla="*/ 59 w 171"/>
                <a:gd name="T9" fmla="*/ 1 h 8"/>
                <a:gd name="T10" fmla="*/ 27 w 171"/>
                <a:gd name="T11" fmla="*/ 0 h 8"/>
                <a:gd name="T12" fmla="*/ 0 w 171"/>
                <a:gd name="T13" fmla="*/ 0 h 8"/>
                <a:gd name="T14" fmla="*/ 0 w 171"/>
                <a:gd name="T15" fmla="*/ 8 h 8"/>
                <a:gd name="T16" fmla="*/ 27 w 171"/>
                <a:gd name="T17" fmla="*/ 8 h 8"/>
                <a:gd name="T18" fmla="*/ 59 w 171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8">
                  <a:moveTo>
                    <a:pt x="59" y="7"/>
                  </a:moveTo>
                  <a:cubicBezTo>
                    <a:pt x="80" y="7"/>
                    <a:pt x="99" y="7"/>
                    <a:pt x="116" y="6"/>
                  </a:cubicBezTo>
                  <a:cubicBezTo>
                    <a:pt x="149" y="5"/>
                    <a:pt x="171" y="4"/>
                    <a:pt x="171" y="4"/>
                  </a:cubicBezTo>
                  <a:cubicBezTo>
                    <a:pt x="171" y="4"/>
                    <a:pt x="149" y="3"/>
                    <a:pt x="116" y="2"/>
                  </a:cubicBezTo>
                  <a:cubicBezTo>
                    <a:pt x="99" y="1"/>
                    <a:pt x="80" y="1"/>
                    <a:pt x="59" y="1"/>
                  </a:cubicBezTo>
                  <a:cubicBezTo>
                    <a:pt x="48" y="1"/>
                    <a:pt x="38" y="0"/>
                    <a:pt x="27" y="0"/>
                  </a:cubicBezTo>
                  <a:cubicBezTo>
                    <a:pt x="18" y="0"/>
                    <a:pt x="9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9" y="8"/>
                    <a:pt x="18" y="8"/>
                    <a:pt x="27" y="8"/>
                  </a:cubicBezTo>
                  <a:cubicBezTo>
                    <a:pt x="38" y="8"/>
                    <a:pt x="48" y="7"/>
                    <a:pt x="59" y="7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7"/>
            <p:cNvSpPr>
              <a:spLocks/>
            </p:cNvSpPr>
            <p:nvPr/>
          </p:nvSpPr>
          <p:spPr bwMode="auto">
            <a:xfrm>
              <a:off x="9207501" y="4457701"/>
              <a:ext cx="496888" cy="14288"/>
            </a:xfrm>
            <a:custGeom>
              <a:avLst/>
              <a:gdLst>
                <a:gd name="T0" fmla="*/ 74 w 251"/>
                <a:gd name="T1" fmla="*/ 7 h 7"/>
                <a:gd name="T2" fmla="*/ 114 w 251"/>
                <a:gd name="T3" fmla="*/ 7 h 7"/>
                <a:gd name="T4" fmla="*/ 183 w 251"/>
                <a:gd name="T5" fmla="*/ 6 h 7"/>
                <a:gd name="T6" fmla="*/ 233 w 251"/>
                <a:gd name="T7" fmla="*/ 4 h 7"/>
                <a:gd name="T8" fmla="*/ 246 w 251"/>
                <a:gd name="T9" fmla="*/ 4 h 7"/>
                <a:gd name="T10" fmla="*/ 251 w 251"/>
                <a:gd name="T11" fmla="*/ 4 h 7"/>
                <a:gd name="T12" fmla="*/ 246 w 251"/>
                <a:gd name="T13" fmla="*/ 3 h 7"/>
                <a:gd name="T14" fmla="*/ 233 w 251"/>
                <a:gd name="T15" fmla="*/ 3 h 7"/>
                <a:gd name="T16" fmla="*/ 183 w 251"/>
                <a:gd name="T17" fmla="*/ 1 h 7"/>
                <a:gd name="T18" fmla="*/ 114 w 251"/>
                <a:gd name="T19" fmla="*/ 0 h 7"/>
                <a:gd name="T20" fmla="*/ 74 w 251"/>
                <a:gd name="T21" fmla="*/ 0 h 7"/>
                <a:gd name="T22" fmla="*/ 34 w 251"/>
                <a:gd name="T23" fmla="*/ 0 h 7"/>
                <a:gd name="T24" fmla="*/ 0 w 251"/>
                <a:gd name="T25" fmla="*/ 0 h 7"/>
                <a:gd name="T26" fmla="*/ 0 w 251"/>
                <a:gd name="T27" fmla="*/ 7 h 7"/>
                <a:gd name="T28" fmla="*/ 34 w 251"/>
                <a:gd name="T29" fmla="*/ 7 h 7"/>
                <a:gd name="T30" fmla="*/ 74 w 251"/>
                <a:gd name="T3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7">
                  <a:moveTo>
                    <a:pt x="74" y="7"/>
                  </a:moveTo>
                  <a:cubicBezTo>
                    <a:pt x="88" y="7"/>
                    <a:pt x="101" y="7"/>
                    <a:pt x="114" y="7"/>
                  </a:cubicBezTo>
                  <a:cubicBezTo>
                    <a:pt x="139" y="7"/>
                    <a:pt x="163" y="6"/>
                    <a:pt x="183" y="6"/>
                  </a:cubicBezTo>
                  <a:cubicBezTo>
                    <a:pt x="204" y="5"/>
                    <a:pt x="221" y="5"/>
                    <a:pt x="233" y="4"/>
                  </a:cubicBezTo>
                  <a:cubicBezTo>
                    <a:pt x="239" y="4"/>
                    <a:pt x="243" y="4"/>
                    <a:pt x="246" y="4"/>
                  </a:cubicBezTo>
                  <a:cubicBezTo>
                    <a:pt x="250" y="4"/>
                    <a:pt x="251" y="4"/>
                    <a:pt x="251" y="4"/>
                  </a:cubicBezTo>
                  <a:cubicBezTo>
                    <a:pt x="251" y="4"/>
                    <a:pt x="250" y="3"/>
                    <a:pt x="246" y="3"/>
                  </a:cubicBezTo>
                  <a:cubicBezTo>
                    <a:pt x="243" y="3"/>
                    <a:pt x="239" y="3"/>
                    <a:pt x="233" y="3"/>
                  </a:cubicBezTo>
                  <a:cubicBezTo>
                    <a:pt x="221" y="2"/>
                    <a:pt x="204" y="2"/>
                    <a:pt x="183" y="1"/>
                  </a:cubicBezTo>
                  <a:cubicBezTo>
                    <a:pt x="163" y="1"/>
                    <a:pt x="139" y="0"/>
                    <a:pt x="114" y="0"/>
                  </a:cubicBezTo>
                  <a:cubicBezTo>
                    <a:pt x="101" y="0"/>
                    <a:pt x="88" y="0"/>
                    <a:pt x="74" y="0"/>
                  </a:cubicBezTo>
                  <a:cubicBezTo>
                    <a:pt x="61" y="0"/>
                    <a:pt x="47" y="0"/>
                    <a:pt x="34" y="0"/>
                  </a:cubicBezTo>
                  <a:cubicBezTo>
                    <a:pt x="22" y="0"/>
                    <a:pt x="11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1" y="7"/>
                    <a:pt x="22" y="7"/>
                    <a:pt x="34" y="7"/>
                  </a:cubicBezTo>
                  <a:cubicBezTo>
                    <a:pt x="47" y="7"/>
                    <a:pt x="61" y="7"/>
                    <a:pt x="74" y="7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8"/>
            <p:cNvSpPr>
              <a:spLocks/>
            </p:cNvSpPr>
            <p:nvPr/>
          </p:nvSpPr>
          <p:spPr bwMode="auto">
            <a:xfrm>
              <a:off x="9207501" y="4556126"/>
              <a:ext cx="339725" cy="14288"/>
            </a:xfrm>
            <a:custGeom>
              <a:avLst/>
              <a:gdLst>
                <a:gd name="T0" fmla="*/ 59 w 171"/>
                <a:gd name="T1" fmla="*/ 7 h 7"/>
                <a:gd name="T2" fmla="*/ 116 w 171"/>
                <a:gd name="T3" fmla="*/ 6 h 7"/>
                <a:gd name="T4" fmla="*/ 171 w 171"/>
                <a:gd name="T5" fmla="*/ 4 h 7"/>
                <a:gd name="T6" fmla="*/ 116 w 171"/>
                <a:gd name="T7" fmla="*/ 2 h 7"/>
                <a:gd name="T8" fmla="*/ 59 w 171"/>
                <a:gd name="T9" fmla="*/ 0 h 7"/>
                <a:gd name="T10" fmla="*/ 27 w 171"/>
                <a:gd name="T11" fmla="*/ 0 h 7"/>
                <a:gd name="T12" fmla="*/ 0 w 171"/>
                <a:gd name="T13" fmla="*/ 0 h 7"/>
                <a:gd name="T14" fmla="*/ 0 w 171"/>
                <a:gd name="T15" fmla="*/ 7 h 7"/>
                <a:gd name="T16" fmla="*/ 27 w 171"/>
                <a:gd name="T17" fmla="*/ 7 h 7"/>
                <a:gd name="T18" fmla="*/ 59 w 171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7">
                  <a:moveTo>
                    <a:pt x="59" y="7"/>
                  </a:moveTo>
                  <a:cubicBezTo>
                    <a:pt x="80" y="7"/>
                    <a:pt x="99" y="6"/>
                    <a:pt x="116" y="6"/>
                  </a:cubicBezTo>
                  <a:cubicBezTo>
                    <a:pt x="149" y="5"/>
                    <a:pt x="171" y="4"/>
                    <a:pt x="171" y="4"/>
                  </a:cubicBezTo>
                  <a:cubicBezTo>
                    <a:pt x="171" y="4"/>
                    <a:pt x="149" y="2"/>
                    <a:pt x="116" y="2"/>
                  </a:cubicBezTo>
                  <a:cubicBezTo>
                    <a:pt x="99" y="1"/>
                    <a:pt x="80" y="1"/>
                    <a:pt x="59" y="0"/>
                  </a:cubicBezTo>
                  <a:cubicBezTo>
                    <a:pt x="48" y="0"/>
                    <a:pt x="38" y="0"/>
                    <a:pt x="27" y="0"/>
                  </a:cubicBezTo>
                  <a:cubicBezTo>
                    <a:pt x="18" y="0"/>
                    <a:pt x="9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9" y="7"/>
                    <a:pt x="18" y="7"/>
                    <a:pt x="27" y="7"/>
                  </a:cubicBezTo>
                  <a:cubicBezTo>
                    <a:pt x="38" y="7"/>
                    <a:pt x="48" y="7"/>
                    <a:pt x="59" y="7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9"/>
            <p:cNvSpPr>
              <a:spLocks/>
            </p:cNvSpPr>
            <p:nvPr/>
          </p:nvSpPr>
          <p:spPr bwMode="auto">
            <a:xfrm>
              <a:off x="9993314" y="4616451"/>
              <a:ext cx="406400" cy="15875"/>
            </a:xfrm>
            <a:custGeom>
              <a:avLst/>
              <a:gdLst>
                <a:gd name="T0" fmla="*/ 160 w 205"/>
                <a:gd name="T1" fmla="*/ 0 h 8"/>
                <a:gd name="T2" fmla="*/ 124 w 205"/>
                <a:gd name="T3" fmla="*/ 0 h 8"/>
                <a:gd name="T4" fmla="*/ 91 w 205"/>
                <a:gd name="T5" fmla="*/ 1 h 8"/>
                <a:gd name="T6" fmla="*/ 61 w 205"/>
                <a:gd name="T7" fmla="*/ 2 h 8"/>
                <a:gd name="T8" fmla="*/ 16 w 205"/>
                <a:gd name="T9" fmla="*/ 3 h 8"/>
                <a:gd name="T10" fmla="*/ 4 w 205"/>
                <a:gd name="T11" fmla="*/ 4 h 8"/>
                <a:gd name="T12" fmla="*/ 0 w 205"/>
                <a:gd name="T13" fmla="*/ 4 h 8"/>
                <a:gd name="T14" fmla="*/ 4 w 205"/>
                <a:gd name="T15" fmla="*/ 4 h 8"/>
                <a:gd name="T16" fmla="*/ 16 w 205"/>
                <a:gd name="T17" fmla="*/ 5 h 8"/>
                <a:gd name="T18" fmla="*/ 61 w 205"/>
                <a:gd name="T19" fmla="*/ 6 h 8"/>
                <a:gd name="T20" fmla="*/ 91 w 205"/>
                <a:gd name="T21" fmla="*/ 7 h 8"/>
                <a:gd name="T22" fmla="*/ 124 w 205"/>
                <a:gd name="T23" fmla="*/ 7 h 8"/>
                <a:gd name="T24" fmla="*/ 160 w 205"/>
                <a:gd name="T25" fmla="*/ 7 h 8"/>
                <a:gd name="T26" fmla="*/ 197 w 205"/>
                <a:gd name="T27" fmla="*/ 8 h 8"/>
                <a:gd name="T28" fmla="*/ 205 w 205"/>
                <a:gd name="T29" fmla="*/ 8 h 8"/>
                <a:gd name="T30" fmla="*/ 205 w 205"/>
                <a:gd name="T31" fmla="*/ 0 h 8"/>
                <a:gd name="T32" fmla="*/ 197 w 205"/>
                <a:gd name="T33" fmla="*/ 0 h 8"/>
                <a:gd name="T34" fmla="*/ 160 w 205"/>
                <a:gd name="T3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5" h="8">
                  <a:moveTo>
                    <a:pt x="160" y="0"/>
                  </a:moveTo>
                  <a:cubicBezTo>
                    <a:pt x="148" y="0"/>
                    <a:pt x="136" y="0"/>
                    <a:pt x="124" y="0"/>
                  </a:cubicBezTo>
                  <a:cubicBezTo>
                    <a:pt x="113" y="1"/>
                    <a:pt x="102" y="1"/>
                    <a:pt x="91" y="1"/>
                  </a:cubicBezTo>
                  <a:cubicBezTo>
                    <a:pt x="80" y="1"/>
                    <a:pt x="70" y="1"/>
                    <a:pt x="61" y="2"/>
                  </a:cubicBezTo>
                  <a:cubicBezTo>
                    <a:pt x="43" y="2"/>
                    <a:pt x="27" y="3"/>
                    <a:pt x="16" y="3"/>
                  </a:cubicBezTo>
                  <a:cubicBezTo>
                    <a:pt x="11" y="3"/>
                    <a:pt x="7" y="3"/>
                    <a:pt x="4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1" y="4"/>
                    <a:pt x="4" y="4"/>
                  </a:cubicBezTo>
                  <a:cubicBezTo>
                    <a:pt x="7" y="4"/>
                    <a:pt x="11" y="4"/>
                    <a:pt x="16" y="5"/>
                  </a:cubicBezTo>
                  <a:cubicBezTo>
                    <a:pt x="27" y="5"/>
                    <a:pt x="43" y="6"/>
                    <a:pt x="61" y="6"/>
                  </a:cubicBezTo>
                  <a:cubicBezTo>
                    <a:pt x="70" y="6"/>
                    <a:pt x="80" y="6"/>
                    <a:pt x="91" y="7"/>
                  </a:cubicBezTo>
                  <a:cubicBezTo>
                    <a:pt x="102" y="7"/>
                    <a:pt x="113" y="7"/>
                    <a:pt x="124" y="7"/>
                  </a:cubicBezTo>
                  <a:cubicBezTo>
                    <a:pt x="136" y="7"/>
                    <a:pt x="148" y="7"/>
                    <a:pt x="160" y="7"/>
                  </a:cubicBezTo>
                  <a:cubicBezTo>
                    <a:pt x="172" y="7"/>
                    <a:pt x="184" y="8"/>
                    <a:pt x="197" y="8"/>
                  </a:cubicBezTo>
                  <a:cubicBezTo>
                    <a:pt x="200" y="8"/>
                    <a:pt x="202" y="8"/>
                    <a:pt x="205" y="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2" y="0"/>
                    <a:pt x="200" y="0"/>
                    <a:pt x="197" y="0"/>
                  </a:cubicBezTo>
                  <a:cubicBezTo>
                    <a:pt x="184" y="0"/>
                    <a:pt x="172" y="0"/>
                    <a:pt x="160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0"/>
            <p:cNvSpPr>
              <a:spLocks/>
            </p:cNvSpPr>
            <p:nvPr/>
          </p:nvSpPr>
          <p:spPr bwMode="auto">
            <a:xfrm>
              <a:off x="9947276" y="4516439"/>
              <a:ext cx="452438" cy="14288"/>
            </a:xfrm>
            <a:custGeom>
              <a:avLst/>
              <a:gdLst>
                <a:gd name="T0" fmla="*/ 169 w 228"/>
                <a:gd name="T1" fmla="*/ 0 h 7"/>
                <a:gd name="T2" fmla="*/ 132 w 228"/>
                <a:gd name="T3" fmla="*/ 0 h 7"/>
                <a:gd name="T4" fmla="*/ 97 w 228"/>
                <a:gd name="T5" fmla="*/ 1 h 7"/>
                <a:gd name="T6" fmla="*/ 65 w 228"/>
                <a:gd name="T7" fmla="*/ 1 h 7"/>
                <a:gd name="T8" fmla="*/ 18 w 228"/>
                <a:gd name="T9" fmla="*/ 3 h 7"/>
                <a:gd name="T10" fmla="*/ 5 w 228"/>
                <a:gd name="T11" fmla="*/ 3 h 7"/>
                <a:gd name="T12" fmla="*/ 0 w 228"/>
                <a:gd name="T13" fmla="*/ 4 h 7"/>
                <a:gd name="T14" fmla="*/ 5 w 228"/>
                <a:gd name="T15" fmla="*/ 4 h 7"/>
                <a:gd name="T16" fmla="*/ 18 w 228"/>
                <a:gd name="T17" fmla="*/ 4 h 7"/>
                <a:gd name="T18" fmla="*/ 65 w 228"/>
                <a:gd name="T19" fmla="*/ 6 h 7"/>
                <a:gd name="T20" fmla="*/ 97 w 228"/>
                <a:gd name="T21" fmla="*/ 6 h 7"/>
                <a:gd name="T22" fmla="*/ 132 w 228"/>
                <a:gd name="T23" fmla="*/ 7 h 7"/>
                <a:gd name="T24" fmla="*/ 169 w 228"/>
                <a:gd name="T25" fmla="*/ 7 h 7"/>
                <a:gd name="T26" fmla="*/ 208 w 228"/>
                <a:gd name="T27" fmla="*/ 7 h 7"/>
                <a:gd name="T28" fmla="*/ 228 w 228"/>
                <a:gd name="T29" fmla="*/ 7 h 7"/>
                <a:gd name="T30" fmla="*/ 228 w 228"/>
                <a:gd name="T31" fmla="*/ 0 h 7"/>
                <a:gd name="T32" fmla="*/ 208 w 228"/>
                <a:gd name="T33" fmla="*/ 0 h 7"/>
                <a:gd name="T34" fmla="*/ 169 w 228"/>
                <a:gd name="T3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7">
                  <a:moveTo>
                    <a:pt x="169" y="0"/>
                  </a:moveTo>
                  <a:cubicBezTo>
                    <a:pt x="157" y="0"/>
                    <a:pt x="144" y="0"/>
                    <a:pt x="132" y="0"/>
                  </a:cubicBezTo>
                  <a:cubicBezTo>
                    <a:pt x="120" y="0"/>
                    <a:pt x="108" y="1"/>
                    <a:pt x="97" y="1"/>
                  </a:cubicBezTo>
                  <a:cubicBezTo>
                    <a:pt x="85" y="1"/>
                    <a:pt x="75" y="1"/>
                    <a:pt x="65" y="1"/>
                  </a:cubicBezTo>
                  <a:cubicBezTo>
                    <a:pt x="45" y="2"/>
                    <a:pt x="29" y="3"/>
                    <a:pt x="18" y="3"/>
                  </a:cubicBezTo>
                  <a:cubicBezTo>
                    <a:pt x="12" y="3"/>
                    <a:pt x="8" y="3"/>
                    <a:pt x="5" y="3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1" y="4"/>
                    <a:pt x="5" y="4"/>
                  </a:cubicBezTo>
                  <a:cubicBezTo>
                    <a:pt x="8" y="4"/>
                    <a:pt x="12" y="4"/>
                    <a:pt x="18" y="4"/>
                  </a:cubicBezTo>
                  <a:cubicBezTo>
                    <a:pt x="29" y="5"/>
                    <a:pt x="45" y="5"/>
                    <a:pt x="65" y="6"/>
                  </a:cubicBezTo>
                  <a:cubicBezTo>
                    <a:pt x="75" y="6"/>
                    <a:pt x="85" y="6"/>
                    <a:pt x="97" y="6"/>
                  </a:cubicBezTo>
                  <a:cubicBezTo>
                    <a:pt x="108" y="7"/>
                    <a:pt x="120" y="7"/>
                    <a:pt x="132" y="7"/>
                  </a:cubicBezTo>
                  <a:cubicBezTo>
                    <a:pt x="144" y="7"/>
                    <a:pt x="157" y="7"/>
                    <a:pt x="169" y="7"/>
                  </a:cubicBezTo>
                  <a:cubicBezTo>
                    <a:pt x="182" y="7"/>
                    <a:pt x="195" y="7"/>
                    <a:pt x="208" y="7"/>
                  </a:cubicBezTo>
                  <a:cubicBezTo>
                    <a:pt x="215" y="7"/>
                    <a:pt x="222" y="7"/>
                    <a:pt x="228" y="7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2" y="0"/>
                    <a:pt x="215" y="0"/>
                    <a:pt x="208" y="0"/>
                  </a:cubicBezTo>
                  <a:cubicBezTo>
                    <a:pt x="195" y="0"/>
                    <a:pt x="182" y="0"/>
                    <a:pt x="169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1"/>
            <p:cNvSpPr>
              <a:spLocks/>
            </p:cNvSpPr>
            <p:nvPr/>
          </p:nvSpPr>
          <p:spPr bwMode="auto">
            <a:xfrm>
              <a:off x="9825039" y="4368801"/>
              <a:ext cx="574675" cy="14288"/>
            </a:xfrm>
            <a:custGeom>
              <a:avLst/>
              <a:gdLst>
                <a:gd name="T0" fmla="*/ 239 w 290"/>
                <a:gd name="T1" fmla="*/ 0 h 7"/>
                <a:gd name="T2" fmla="*/ 195 w 290"/>
                <a:gd name="T3" fmla="*/ 0 h 7"/>
                <a:gd name="T4" fmla="*/ 151 w 290"/>
                <a:gd name="T5" fmla="*/ 0 h 7"/>
                <a:gd name="T6" fmla="*/ 111 w 290"/>
                <a:gd name="T7" fmla="*/ 1 h 7"/>
                <a:gd name="T8" fmla="*/ 75 w 290"/>
                <a:gd name="T9" fmla="*/ 1 h 7"/>
                <a:gd name="T10" fmla="*/ 20 w 290"/>
                <a:gd name="T11" fmla="*/ 3 h 7"/>
                <a:gd name="T12" fmla="*/ 5 w 290"/>
                <a:gd name="T13" fmla="*/ 3 h 7"/>
                <a:gd name="T14" fmla="*/ 0 w 290"/>
                <a:gd name="T15" fmla="*/ 3 h 7"/>
                <a:gd name="T16" fmla="*/ 5 w 290"/>
                <a:gd name="T17" fmla="*/ 4 h 7"/>
                <a:gd name="T18" fmla="*/ 20 w 290"/>
                <a:gd name="T19" fmla="*/ 4 h 7"/>
                <a:gd name="T20" fmla="*/ 75 w 290"/>
                <a:gd name="T21" fmla="*/ 5 h 7"/>
                <a:gd name="T22" fmla="*/ 111 w 290"/>
                <a:gd name="T23" fmla="*/ 6 h 7"/>
                <a:gd name="T24" fmla="*/ 151 w 290"/>
                <a:gd name="T25" fmla="*/ 7 h 7"/>
                <a:gd name="T26" fmla="*/ 195 w 290"/>
                <a:gd name="T27" fmla="*/ 7 h 7"/>
                <a:gd name="T28" fmla="*/ 239 w 290"/>
                <a:gd name="T29" fmla="*/ 7 h 7"/>
                <a:gd name="T30" fmla="*/ 284 w 290"/>
                <a:gd name="T31" fmla="*/ 7 h 7"/>
                <a:gd name="T32" fmla="*/ 290 w 290"/>
                <a:gd name="T33" fmla="*/ 7 h 7"/>
                <a:gd name="T34" fmla="*/ 290 w 290"/>
                <a:gd name="T35" fmla="*/ 0 h 7"/>
                <a:gd name="T36" fmla="*/ 284 w 290"/>
                <a:gd name="T37" fmla="*/ 0 h 7"/>
                <a:gd name="T38" fmla="*/ 239 w 290"/>
                <a:gd name="T3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0" h="7">
                  <a:moveTo>
                    <a:pt x="239" y="0"/>
                  </a:moveTo>
                  <a:cubicBezTo>
                    <a:pt x="224" y="0"/>
                    <a:pt x="209" y="0"/>
                    <a:pt x="195" y="0"/>
                  </a:cubicBezTo>
                  <a:cubicBezTo>
                    <a:pt x="180" y="0"/>
                    <a:pt x="165" y="0"/>
                    <a:pt x="151" y="0"/>
                  </a:cubicBezTo>
                  <a:cubicBezTo>
                    <a:pt x="137" y="0"/>
                    <a:pt x="124" y="0"/>
                    <a:pt x="111" y="1"/>
                  </a:cubicBezTo>
                  <a:cubicBezTo>
                    <a:pt x="98" y="1"/>
                    <a:pt x="86" y="1"/>
                    <a:pt x="75" y="1"/>
                  </a:cubicBezTo>
                  <a:cubicBezTo>
                    <a:pt x="52" y="2"/>
                    <a:pt x="34" y="2"/>
                    <a:pt x="20" y="3"/>
                  </a:cubicBezTo>
                  <a:cubicBezTo>
                    <a:pt x="14" y="3"/>
                    <a:pt x="9" y="3"/>
                    <a:pt x="5" y="3"/>
                  </a:cubicBezTo>
                  <a:cubicBezTo>
                    <a:pt x="2" y="3"/>
                    <a:pt x="0" y="3"/>
                    <a:pt x="0" y="3"/>
                  </a:cubicBezTo>
                  <a:cubicBezTo>
                    <a:pt x="0" y="3"/>
                    <a:pt x="2" y="3"/>
                    <a:pt x="5" y="4"/>
                  </a:cubicBezTo>
                  <a:cubicBezTo>
                    <a:pt x="9" y="4"/>
                    <a:pt x="14" y="4"/>
                    <a:pt x="20" y="4"/>
                  </a:cubicBezTo>
                  <a:cubicBezTo>
                    <a:pt x="34" y="4"/>
                    <a:pt x="52" y="5"/>
                    <a:pt x="75" y="5"/>
                  </a:cubicBezTo>
                  <a:cubicBezTo>
                    <a:pt x="86" y="6"/>
                    <a:pt x="98" y="6"/>
                    <a:pt x="111" y="6"/>
                  </a:cubicBezTo>
                  <a:cubicBezTo>
                    <a:pt x="124" y="6"/>
                    <a:pt x="137" y="6"/>
                    <a:pt x="151" y="7"/>
                  </a:cubicBezTo>
                  <a:cubicBezTo>
                    <a:pt x="165" y="7"/>
                    <a:pt x="180" y="7"/>
                    <a:pt x="195" y="7"/>
                  </a:cubicBezTo>
                  <a:cubicBezTo>
                    <a:pt x="209" y="7"/>
                    <a:pt x="224" y="7"/>
                    <a:pt x="239" y="7"/>
                  </a:cubicBezTo>
                  <a:cubicBezTo>
                    <a:pt x="254" y="7"/>
                    <a:pt x="269" y="7"/>
                    <a:pt x="284" y="7"/>
                  </a:cubicBezTo>
                  <a:cubicBezTo>
                    <a:pt x="286" y="7"/>
                    <a:pt x="288" y="7"/>
                    <a:pt x="290" y="7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88" y="0"/>
                    <a:pt x="286" y="0"/>
                    <a:pt x="284" y="0"/>
                  </a:cubicBezTo>
                  <a:cubicBezTo>
                    <a:pt x="269" y="0"/>
                    <a:pt x="254" y="0"/>
                    <a:pt x="239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2"/>
            <p:cNvSpPr>
              <a:spLocks/>
            </p:cNvSpPr>
            <p:nvPr/>
          </p:nvSpPr>
          <p:spPr bwMode="auto">
            <a:xfrm>
              <a:off x="10158414" y="4168776"/>
              <a:ext cx="241300" cy="15875"/>
            </a:xfrm>
            <a:custGeom>
              <a:avLst/>
              <a:gdLst>
                <a:gd name="T0" fmla="*/ 72 w 122"/>
                <a:gd name="T1" fmla="*/ 1 h 8"/>
                <a:gd name="T2" fmla="*/ 48 w 122"/>
                <a:gd name="T3" fmla="*/ 2 h 8"/>
                <a:gd name="T4" fmla="*/ 0 w 122"/>
                <a:gd name="T5" fmla="*/ 4 h 8"/>
                <a:gd name="T6" fmla="*/ 48 w 122"/>
                <a:gd name="T7" fmla="*/ 6 h 8"/>
                <a:gd name="T8" fmla="*/ 72 w 122"/>
                <a:gd name="T9" fmla="*/ 7 h 8"/>
                <a:gd name="T10" fmla="*/ 98 w 122"/>
                <a:gd name="T11" fmla="*/ 7 h 8"/>
                <a:gd name="T12" fmla="*/ 122 w 122"/>
                <a:gd name="T13" fmla="*/ 8 h 8"/>
                <a:gd name="T14" fmla="*/ 122 w 122"/>
                <a:gd name="T15" fmla="*/ 0 h 8"/>
                <a:gd name="T16" fmla="*/ 98 w 122"/>
                <a:gd name="T17" fmla="*/ 1 h 8"/>
                <a:gd name="T18" fmla="*/ 72 w 122"/>
                <a:gd name="T1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8">
                  <a:moveTo>
                    <a:pt x="72" y="1"/>
                  </a:moveTo>
                  <a:cubicBezTo>
                    <a:pt x="64" y="1"/>
                    <a:pt x="56" y="2"/>
                    <a:pt x="48" y="2"/>
                  </a:cubicBezTo>
                  <a:cubicBezTo>
                    <a:pt x="19" y="3"/>
                    <a:pt x="0" y="4"/>
                    <a:pt x="0" y="4"/>
                  </a:cubicBezTo>
                  <a:cubicBezTo>
                    <a:pt x="0" y="4"/>
                    <a:pt x="19" y="5"/>
                    <a:pt x="48" y="6"/>
                  </a:cubicBezTo>
                  <a:cubicBezTo>
                    <a:pt x="56" y="6"/>
                    <a:pt x="64" y="7"/>
                    <a:pt x="72" y="7"/>
                  </a:cubicBezTo>
                  <a:cubicBezTo>
                    <a:pt x="80" y="7"/>
                    <a:pt x="89" y="7"/>
                    <a:pt x="98" y="7"/>
                  </a:cubicBezTo>
                  <a:cubicBezTo>
                    <a:pt x="106" y="7"/>
                    <a:pt x="114" y="8"/>
                    <a:pt x="122" y="8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4" y="0"/>
                    <a:pt x="106" y="1"/>
                    <a:pt x="98" y="1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Rectangle 13"/>
            <p:cNvSpPr>
              <a:spLocks noChangeArrowheads="1"/>
            </p:cNvSpPr>
            <p:nvPr/>
          </p:nvSpPr>
          <p:spPr bwMode="auto">
            <a:xfrm>
              <a:off x="9239251" y="3300414"/>
              <a:ext cx="1190625" cy="838200"/>
            </a:xfrm>
            <a:prstGeom prst="rect">
              <a:avLst/>
            </a:pr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4"/>
            <p:cNvSpPr>
              <a:spLocks/>
            </p:cNvSpPr>
            <p:nvPr/>
          </p:nvSpPr>
          <p:spPr bwMode="auto">
            <a:xfrm>
              <a:off x="9239251" y="3486151"/>
              <a:ext cx="141288" cy="11113"/>
            </a:xfrm>
            <a:custGeom>
              <a:avLst/>
              <a:gdLst>
                <a:gd name="T0" fmla="*/ 71 w 71"/>
                <a:gd name="T1" fmla="*/ 3 h 6"/>
                <a:gd name="T2" fmla="*/ 31 w 71"/>
                <a:gd name="T3" fmla="*/ 1 h 6"/>
                <a:gd name="T4" fmla="*/ 0 w 71"/>
                <a:gd name="T5" fmla="*/ 0 h 6"/>
                <a:gd name="T6" fmla="*/ 0 w 71"/>
                <a:gd name="T7" fmla="*/ 6 h 6"/>
                <a:gd name="T8" fmla="*/ 31 w 71"/>
                <a:gd name="T9" fmla="*/ 5 h 6"/>
                <a:gd name="T10" fmla="*/ 71 w 71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">
                  <a:moveTo>
                    <a:pt x="71" y="3"/>
                  </a:moveTo>
                  <a:cubicBezTo>
                    <a:pt x="71" y="3"/>
                    <a:pt x="55" y="1"/>
                    <a:pt x="31" y="1"/>
                  </a:cubicBezTo>
                  <a:cubicBezTo>
                    <a:pt x="22" y="0"/>
                    <a:pt x="11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1" y="6"/>
                    <a:pt x="22" y="5"/>
                    <a:pt x="31" y="5"/>
                  </a:cubicBezTo>
                  <a:cubicBezTo>
                    <a:pt x="55" y="4"/>
                    <a:pt x="71" y="3"/>
                    <a:pt x="71" y="3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5"/>
            <p:cNvSpPr>
              <a:spLocks/>
            </p:cNvSpPr>
            <p:nvPr/>
          </p:nvSpPr>
          <p:spPr bwMode="auto">
            <a:xfrm>
              <a:off x="9239251" y="3582989"/>
              <a:ext cx="361950" cy="15875"/>
            </a:xfrm>
            <a:custGeom>
              <a:avLst/>
              <a:gdLst>
                <a:gd name="T0" fmla="*/ 67 w 183"/>
                <a:gd name="T1" fmla="*/ 7 h 8"/>
                <a:gd name="T2" fmla="*/ 126 w 183"/>
                <a:gd name="T3" fmla="*/ 6 h 8"/>
                <a:gd name="T4" fmla="*/ 183 w 183"/>
                <a:gd name="T5" fmla="*/ 4 h 8"/>
                <a:gd name="T6" fmla="*/ 126 w 183"/>
                <a:gd name="T7" fmla="*/ 2 h 8"/>
                <a:gd name="T8" fmla="*/ 67 w 183"/>
                <a:gd name="T9" fmla="*/ 1 h 8"/>
                <a:gd name="T10" fmla="*/ 34 w 183"/>
                <a:gd name="T11" fmla="*/ 0 h 8"/>
                <a:gd name="T12" fmla="*/ 0 w 183"/>
                <a:gd name="T13" fmla="*/ 0 h 8"/>
                <a:gd name="T14" fmla="*/ 0 w 183"/>
                <a:gd name="T15" fmla="*/ 8 h 8"/>
                <a:gd name="T16" fmla="*/ 34 w 183"/>
                <a:gd name="T17" fmla="*/ 8 h 8"/>
                <a:gd name="T18" fmla="*/ 67 w 183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8">
                  <a:moveTo>
                    <a:pt x="67" y="7"/>
                  </a:moveTo>
                  <a:cubicBezTo>
                    <a:pt x="89" y="7"/>
                    <a:pt x="109" y="7"/>
                    <a:pt x="126" y="6"/>
                  </a:cubicBezTo>
                  <a:cubicBezTo>
                    <a:pt x="160" y="5"/>
                    <a:pt x="183" y="4"/>
                    <a:pt x="183" y="4"/>
                  </a:cubicBezTo>
                  <a:cubicBezTo>
                    <a:pt x="183" y="4"/>
                    <a:pt x="160" y="3"/>
                    <a:pt x="126" y="2"/>
                  </a:cubicBezTo>
                  <a:cubicBezTo>
                    <a:pt x="109" y="1"/>
                    <a:pt x="89" y="1"/>
                    <a:pt x="67" y="1"/>
                  </a:cubicBezTo>
                  <a:cubicBezTo>
                    <a:pt x="56" y="0"/>
                    <a:pt x="45" y="0"/>
                    <a:pt x="34" y="0"/>
                  </a:cubicBezTo>
                  <a:cubicBezTo>
                    <a:pt x="23" y="0"/>
                    <a:pt x="11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1" y="8"/>
                    <a:pt x="23" y="8"/>
                    <a:pt x="34" y="8"/>
                  </a:cubicBezTo>
                  <a:cubicBezTo>
                    <a:pt x="45" y="8"/>
                    <a:pt x="56" y="7"/>
                    <a:pt x="67" y="7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6"/>
            <p:cNvSpPr>
              <a:spLocks/>
            </p:cNvSpPr>
            <p:nvPr/>
          </p:nvSpPr>
          <p:spPr bwMode="auto">
            <a:xfrm>
              <a:off x="9239251" y="3781426"/>
              <a:ext cx="654050" cy="15875"/>
            </a:xfrm>
            <a:custGeom>
              <a:avLst/>
              <a:gdLst>
                <a:gd name="T0" fmla="*/ 73 w 330"/>
                <a:gd name="T1" fmla="*/ 8 h 8"/>
                <a:gd name="T2" fmla="*/ 121 w 330"/>
                <a:gd name="T3" fmla="*/ 8 h 8"/>
                <a:gd name="T4" fmla="*/ 167 w 330"/>
                <a:gd name="T5" fmla="*/ 8 h 8"/>
                <a:gd name="T6" fmla="*/ 250 w 330"/>
                <a:gd name="T7" fmla="*/ 6 h 8"/>
                <a:gd name="T8" fmla="*/ 308 w 330"/>
                <a:gd name="T9" fmla="*/ 5 h 8"/>
                <a:gd name="T10" fmla="*/ 324 w 330"/>
                <a:gd name="T11" fmla="*/ 4 h 8"/>
                <a:gd name="T12" fmla="*/ 330 w 330"/>
                <a:gd name="T13" fmla="*/ 4 h 8"/>
                <a:gd name="T14" fmla="*/ 324 w 330"/>
                <a:gd name="T15" fmla="*/ 4 h 8"/>
                <a:gd name="T16" fmla="*/ 308 w 330"/>
                <a:gd name="T17" fmla="*/ 4 h 8"/>
                <a:gd name="T18" fmla="*/ 250 w 330"/>
                <a:gd name="T19" fmla="*/ 2 h 8"/>
                <a:gd name="T20" fmla="*/ 167 w 330"/>
                <a:gd name="T21" fmla="*/ 1 h 8"/>
                <a:gd name="T22" fmla="*/ 121 w 330"/>
                <a:gd name="T23" fmla="*/ 1 h 8"/>
                <a:gd name="T24" fmla="*/ 73 w 330"/>
                <a:gd name="T25" fmla="*/ 0 h 8"/>
                <a:gd name="T26" fmla="*/ 25 w 330"/>
                <a:gd name="T27" fmla="*/ 1 h 8"/>
                <a:gd name="T28" fmla="*/ 0 w 330"/>
                <a:gd name="T29" fmla="*/ 1 h 8"/>
                <a:gd name="T30" fmla="*/ 0 w 330"/>
                <a:gd name="T31" fmla="*/ 8 h 8"/>
                <a:gd name="T32" fmla="*/ 25 w 330"/>
                <a:gd name="T33" fmla="*/ 8 h 8"/>
                <a:gd name="T34" fmla="*/ 73 w 330"/>
                <a:gd name="T3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0" h="8">
                  <a:moveTo>
                    <a:pt x="73" y="8"/>
                  </a:moveTo>
                  <a:cubicBezTo>
                    <a:pt x="89" y="8"/>
                    <a:pt x="105" y="8"/>
                    <a:pt x="121" y="8"/>
                  </a:cubicBezTo>
                  <a:cubicBezTo>
                    <a:pt x="137" y="8"/>
                    <a:pt x="152" y="8"/>
                    <a:pt x="167" y="8"/>
                  </a:cubicBezTo>
                  <a:cubicBezTo>
                    <a:pt x="197" y="7"/>
                    <a:pt x="226" y="7"/>
                    <a:pt x="250" y="6"/>
                  </a:cubicBezTo>
                  <a:cubicBezTo>
                    <a:pt x="274" y="6"/>
                    <a:pt x="294" y="5"/>
                    <a:pt x="308" y="5"/>
                  </a:cubicBezTo>
                  <a:cubicBezTo>
                    <a:pt x="315" y="5"/>
                    <a:pt x="320" y="5"/>
                    <a:pt x="324" y="4"/>
                  </a:cubicBezTo>
                  <a:cubicBezTo>
                    <a:pt x="328" y="4"/>
                    <a:pt x="330" y="4"/>
                    <a:pt x="330" y="4"/>
                  </a:cubicBezTo>
                  <a:cubicBezTo>
                    <a:pt x="330" y="4"/>
                    <a:pt x="328" y="4"/>
                    <a:pt x="324" y="4"/>
                  </a:cubicBezTo>
                  <a:cubicBezTo>
                    <a:pt x="320" y="4"/>
                    <a:pt x="315" y="4"/>
                    <a:pt x="308" y="4"/>
                  </a:cubicBezTo>
                  <a:cubicBezTo>
                    <a:pt x="294" y="3"/>
                    <a:pt x="274" y="3"/>
                    <a:pt x="250" y="2"/>
                  </a:cubicBezTo>
                  <a:cubicBezTo>
                    <a:pt x="226" y="2"/>
                    <a:pt x="197" y="1"/>
                    <a:pt x="167" y="1"/>
                  </a:cubicBezTo>
                  <a:cubicBezTo>
                    <a:pt x="152" y="1"/>
                    <a:pt x="137" y="1"/>
                    <a:pt x="121" y="1"/>
                  </a:cubicBezTo>
                  <a:cubicBezTo>
                    <a:pt x="105" y="1"/>
                    <a:pt x="89" y="1"/>
                    <a:pt x="73" y="0"/>
                  </a:cubicBezTo>
                  <a:cubicBezTo>
                    <a:pt x="57" y="1"/>
                    <a:pt x="41" y="1"/>
                    <a:pt x="25" y="1"/>
                  </a:cubicBezTo>
                  <a:cubicBezTo>
                    <a:pt x="16" y="1"/>
                    <a:pt x="8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8" y="8"/>
                    <a:pt x="16" y="8"/>
                    <a:pt x="25" y="8"/>
                  </a:cubicBezTo>
                  <a:cubicBezTo>
                    <a:pt x="41" y="8"/>
                    <a:pt x="57" y="8"/>
                    <a:pt x="73" y="8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7"/>
            <p:cNvSpPr>
              <a:spLocks/>
            </p:cNvSpPr>
            <p:nvPr/>
          </p:nvSpPr>
          <p:spPr bwMode="auto">
            <a:xfrm>
              <a:off x="9239251" y="3979864"/>
              <a:ext cx="527050" cy="14288"/>
            </a:xfrm>
            <a:custGeom>
              <a:avLst/>
              <a:gdLst>
                <a:gd name="T0" fmla="*/ 83 w 266"/>
                <a:gd name="T1" fmla="*/ 7 h 7"/>
                <a:gd name="T2" fmla="*/ 124 w 266"/>
                <a:gd name="T3" fmla="*/ 7 h 7"/>
                <a:gd name="T4" fmla="*/ 196 w 266"/>
                <a:gd name="T5" fmla="*/ 6 h 7"/>
                <a:gd name="T6" fmla="*/ 247 w 266"/>
                <a:gd name="T7" fmla="*/ 4 h 7"/>
                <a:gd name="T8" fmla="*/ 261 w 266"/>
                <a:gd name="T9" fmla="*/ 4 h 7"/>
                <a:gd name="T10" fmla="*/ 266 w 266"/>
                <a:gd name="T11" fmla="*/ 4 h 7"/>
                <a:gd name="T12" fmla="*/ 261 w 266"/>
                <a:gd name="T13" fmla="*/ 3 h 7"/>
                <a:gd name="T14" fmla="*/ 247 w 266"/>
                <a:gd name="T15" fmla="*/ 3 h 7"/>
                <a:gd name="T16" fmla="*/ 196 w 266"/>
                <a:gd name="T17" fmla="*/ 1 h 7"/>
                <a:gd name="T18" fmla="*/ 124 w 266"/>
                <a:gd name="T19" fmla="*/ 0 h 7"/>
                <a:gd name="T20" fmla="*/ 83 w 266"/>
                <a:gd name="T21" fmla="*/ 0 h 7"/>
                <a:gd name="T22" fmla="*/ 41 w 266"/>
                <a:gd name="T23" fmla="*/ 0 h 7"/>
                <a:gd name="T24" fmla="*/ 0 w 266"/>
                <a:gd name="T25" fmla="*/ 0 h 7"/>
                <a:gd name="T26" fmla="*/ 0 w 266"/>
                <a:gd name="T27" fmla="*/ 7 h 7"/>
                <a:gd name="T28" fmla="*/ 41 w 266"/>
                <a:gd name="T29" fmla="*/ 7 h 7"/>
                <a:gd name="T30" fmla="*/ 83 w 266"/>
                <a:gd name="T3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7">
                  <a:moveTo>
                    <a:pt x="83" y="7"/>
                  </a:moveTo>
                  <a:cubicBezTo>
                    <a:pt x="97" y="7"/>
                    <a:pt x="111" y="7"/>
                    <a:pt x="124" y="7"/>
                  </a:cubicBezTo>
                  <a:cubicBezTo>
                    <a:pt x="150" y="7"/>
                    <a:pt x="175" y="6"/>
                    <a:pt x="196" y="6"/>
                  </a:cubicBezTo>
                  <a:cubicBezTo>
                    <a:pt x="217" y="5"/>
                    <a:pt x="235" y="5"/>
                    <a:pt x="247" y="4"/>
                  </a:cubicBezTo>
                  <a:cubicBezTo>
                    <a:pt x="253" y="4"/>
                    <a:pt x="258" y="4"/>
                    <a:pt x="261" y="4"/>
                  </a:cubicBezTo>
                  <a:cubicBezTo>
                    <a:pt x="265" y="4"/>
                    <a:pt x="266" y="4"/>
                    <a:pt x="266" y="4"/>
                  </a:cubicBezTo>
                  <a:cubicBezTo>
                    <a:pt x="266" y="4"/>
                    <a:pt x="265" y="4"/>
                    <a:pt x="261" y="3"/>
                  </a:cubicBezTo>
                  <a:cubicBezTo>
                    <a:pt x="258" y="3"/>
                    <a:pt x="253" y="3"/>
                    <a:pt x="247" y="3"/>
                  </a:cubicBezTo>
                  <a:cubicBezTo>
                    <a:pt x="235" y="3"/>
                    <a:pt x="217" y="2"/>
                    <a:pt x="196" y="1"/>
                  </a:cubicBezTo>
                  <a:cubicBezTo>
                    <a:pt x="175" y="1"/>
                    <a:pt x="150" y="1"/>
                    <a:pt x="124" y="0"/>
                  </a:cubicBezTo>
                  <a:cubicBezTo>
                    <a:pt x="111" y="0"/>
                    <a:pt x="97" y="0"/>
                    <a:pt x="83" y="0"/>
                  </a:cubicBezTo>
                  <a:cubicBezTo>
                    <a:pt x="69" y="0"/>
                    <a:pt x="55" y="0"/>
                    <a:pt x="41" y="0"/>
                  </a:cubicBezTo>
                  <a:cubicBezTo>
                    <a:pt x="27" y="0"/>
                    <a:pt x="14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4" y="7"/>
                    <a:pt x="27" y="7"/>
                    <a:pt x="41" y="7"/>
                  </a:cubicBezTo>
                  <a:cubicBezTo>
                    <a:pt x="55" y="7"/>
                    <a:pt x="69" y="7"/>
                    <a:pt x="83" y="7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8"/>
            <p:cNvSpPr>
              <a:spLocks/>
            </p:cNvSpPr>
            <p:nvPr/>
          </p:nvSpPr>
          <p:spPr bwMode="auto">
            <a:xfrm>
              <a:off x="9239251" y="4059239"/>
              <a:ext cx="280988" cy="14288"/>
            </a:xfrm>
            <a:custGeom>
              <a:avLst/>
              <a:gdLst>
                <a:gd name="T0" fmla="*/ 39 w 142"/>
                <a:gd name="T1" fmla="*/ 7 h 7"/>
                <a:gd name="T2" fmla="*/ 91 w 142"/>
                <a:gd name="T3" fmla="*/ 6 h 7"/>
                <a:gd name="T4" fmla="*/ 142 w 142"/>
                <a:gd name="T5" fmla="*/ 4 h 7"/>
                <a:gd name="T6" fmla="*/ 91 w 142"/>
                <a:gd name="T7" fmla="*/ 2 h 7"/>
                <a:gd name="T8" fmla="*/ 39 w 142"/>
                <a:gd name="T9" fmla="*/ 0 h 7"/>
                <a:gd name="T10" fmla="*/ 10 w 142"/>
                <a:gd name="T11" fmla="*/ 0 h 7"/>
                <a:gd name="T12" fmla="*/ 0 w 142"/>
                <a:gd name="T13" fmla="*/ 0 h 7"/>
                <a:gd name="T14" fmla="*/ 0 w 142"/>
                <a:gd name="T15" fmla="*/ 7 h 7"/>
                <a:gd name="T16" fmla="*/ 10 w 142"/>
                <a:gd name="T17" fmla="*/ 7 h 7"/>
                <a:gd name="T18" fmla="*/ 39 w 142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7">
                  <a:moveTo>
                    <a:pt x="39" y="7"/>
                  </a:moveTo>
                  <a:cubicBezTo>
                    <a:pt x="58" y="7"/>
                    <a:pt x="76" y="6"/>
                    <a:pt x="91" y="6"/>
                  </a:cubicBezTo>
                  <a:cubicBezTo>
                    <a:pt x="122" y="5"/>
                    <a:pt x="142" y="4"/>
                    <a:pt x="142" y="4"/>
                  </a:cubicBezTo>
                  <a:cubicBezTo>
                    <a:pt x="142" y="4"/>
                    <a:pt x="122" y="2"/>
                    <a:pt x="91" y="2"/>
                  </a:cubicBezTo>
                  <a:cubicBezTo>
                    <a:pt x="76" y="1"/>
                    <a:pt x="58" y="1"/>
                    <a:pt x="39" y="0"/>
                  </a:cubicBezTo>
                  <a:cubicBezTo>
                    <a:pt x="29" y="0"/>
                    <a:pt x="20" y="0"/>
                    <a:pt x="10" y="0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6" y="7"/>
                    <a:pt x="10" y="7"/>
                  </a:cubicBezTo>
                  <a:cubicBezTo>
                    <a:pt x="20" y="7"/>
                    <a:pt x="29" y="7"/>
                    <a:pt x="39" y="7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9"/>
            <p:cNvSpPr>
              <a:spLocks/>
            </p:cNvSpPr>
            <p:nvPr/>
          </p:nvSpPr>
          <p:spPr bwMode="auto">
            <a:xfrm>
              <a:off x="9979026" y="3721101"/>
              <a:ext cx="450850" cy="15875"/>
            </a:xfrm>
            <a:custGeom>
              <a:avLst/>
              <a:gdLst>
                <a:gd name="T0" fmla="*/ 169 w 228"/>
                <a:gd name="T1" fmla="*/ 1 h 8"/>
                <a:gd name="T2" fmla="*/ 132 w 228"/>
                <a:gd name="T3" fmla="*/ 1 h 8"/>
                <a:gd name="T4" fmla="*/ 97 w 228"/>
                <a:gd name="T5" fmla="*/ 1 h 8"/>
                <a:gd name="T6" fmla="*/ 65 w 228"/>
                <a:gd name="T7" fmla="*/ 2 h 8"/>
                <a:gd name="T8" fmla="*/ 18 w 228"/>
                <a:gd name="T9" fmla="*/ 3 h 8"/>
                <a:gd name="T10" fmla="*/ 5 w 228"/>
                <a:gd name="T11" fmla="*/ 4 h 8"/>
                <a:gd name="T12" fmla="*/ 0 w 228"/>
                <a:gd name="T13" fmla="*/ 4 h 8"/>
                <a:gd name="T14" fmla="*/ 5 w 228"/>
                <a:gd name="T15" fmla="*/ 4 h 8"/>
                <a:gd name="T16" fmla="*/ 18 w 228"/>
                <a:gd name="T17" fmla="*/ 5 h 8"/>
                <a:gd name="T18" fmla="*/ 65 w 228"/>
                <a:gd name="T19" fmla="*/ 6 h 8"/>
                <a:gd name="T20" fmla="*/ 97 w 228"/>
                <a:gd name="T21" fmla="*/ 7 h 8"/>
                <a:gd name="T22" fmla="*/ 132 w 228"/>
                <a:gd name="T23" fmla="*/ 7 h 8"/>
                <a:gd name="T24" fmla="*/ 169 w 228"/>
                <a:gd name="T25" fmla="*/ 8 h 8"/>
                <a:gd name="T26" fmla="*/ 208 w 228"/>
                <a:gd name="T27" fmla="*/ 8 h 8"/>
                <a:gd name="T28" fmla="*/ 228 w 228"/>
                <a:gd name="T29" fmla="*/ 8 h 8"/>
                <a:gd name="T30" fmla="*/ 228 w 228"/>
                <a:gd name="T31" fmla="*/ 0 h 8"/>
                <a:gd name="T32" fmla="*/ 208 w 228"/>
                <a:gd name="T33" fmla="*/ 0 h 8"/>
                <a:gd name="T34" fmla="*/ 169 w 228"/>
                <a:gd name="T3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8">
                  <a:moveTo>
                    <a:pt x="169" y="1"/>
                  </a:moveTo>
                  <a:cubicBezTo>
                    <a:pt x="157" y="1"/>
                    <a:pt x="144" y="1"/>
                    <a:pt x="132" y="1"/>
                  </a:cubicBezTo>
                  <a:cubicBezTo>
                    <a:pt x="120" y="1"/>
                    <a:pt x="108" y="1"/>
                    <a:pt x="97" y="1"/>
                  </a:cubicBezTo>
                  <a:cubicBezTo>
                    <a:pt x="85" y="2"/>
                    <a:pt x="75" y="2"/>
                    <a:pt x="65" y="2"/>
                  </a:cubicBezTo>
                  <a:cubicBezTo>
                    <a:pt x="45" y="2"/>
                    <a:pt x="29" y="3"/>
                    <a:pt x="18" y="3"/>
                  </a:cubicBezTo>
                  <a:cubicBezTo>
                    <a:pt x="12" y="4"/>
                    <a:pt x="8" y="4"/>
                    <a:pt x="5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1" y="4"/>
                    <a:pt x="5" y="4"/>
                  </a:cubicBezTo>
                  <a:cubicBezTo>
                    <a:pt x="8" y="4"/>
                    <a:pt x="12" y="5"/>
                    <a:pt x="18" y="5"/>
                  </a:cubicBezTo>
                  <a:cubicBezTo>
                    <a:pt x="29" y="5"/>
                    <a:pt x="45" y="6"/>
                    <a:pt x="65" y="6"/>
                  </a:cubicBezTo>
                  <a:cubicBezTo>
                    <a:pt x="75" y="6"/>
                    <a:pt x="85" y="7"/>
                    <a:pt x="97" y="7"/>
                  </a:cubicBezTo>
                  <a:cubicBezTo>
                    <a:pt x="108" y="7"/>
                    <a:pt x="120" y="7"/>
                    <a:pt x="132" y="7"/>
                  </a:cubicBezTo>
                  <a:cubicBezTo>
                    <a:pt x="144" y="8"/>
                    <a:pt x="157" y="8"/>
                    <a:pt x="169" y="8"/>
                  </a:cubicBezTo>
                  <a:cubicBezTo>
                    <a:pt x="182" y="8"/>
                    <a:pt x="195" y="8"/>
                    <a:pt x="208" y="8"/>
                  </a:cubicBezTo>
                  <a:cubicBezTo>
                    <a:pt x="215" y="8"/>
                    <a:pt x="222" y="8"/>
                    <a:pt x="228" y="8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2" y="0"/>
                    <a:pt x="215" y="0"/>
                    <a:pt x="208" y="0"/>
                  </a:cubicBezTo>
                  <a:cubicBezTo>
                    <a:pt x="195" y="0"/>
                    <a:pt x="182" y="0"/>
                    <a:pt x="169" y="1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20"/>
            <p:cNvSpPr>
              <a:spLocks/>
            </p:cNvSpPr>
            <p:nvPr/>
          </p:nvSpPr>
          <p:spPr bwMode="auto">
            <a:xfrm>
              <a:off x="10177464" y="3970339"/>
              <a:ext cx="252413" cy="14288"/>
            </a:xfrm>
            <a:custGeom>
              <a:avLst/>
              <a:gdLst>
                <a:gd name="T0" fmla="*/ 73 w 128"/>
                <a:gd name="T1" fmla="*/ 1 h 7"/>
                <a:gd name="T2" fmla="*/ 49 w 128"/>
                <a:gd name="T3" fmla="*/ 1 h 7"/>
                <a:gd name="T4" fmla="*/ 0 w 128"/>
                <a:gd name="T5" fmla="*/ 4 h 7"/>
                <a:gd name="T6" fmla="*/ 49 w 128"/>
                <a:gd name="T7" fmla="*/ 6 h 7"/>
                <a:gd name="T8" fmla="*/ 73 w 128"/>
                <a:gd name="T9" fmla="*/ 6 h 7"/>
                <a:gd name="T10" fmla="*/ 100 w 128"/>
                <a:gd name="T11" fmla="*/ 7 h 7"/>
                <a:gd name="T12" fmla="*/ 128 w 128"/>
                <a:gd name="T13" fmla="*/ 7 h 7"/>
                <a:gd name="T14" fmla="*/ 128 w 128"/>
                <a:gd name="T15" fmla="*/ 0 h 7"/>
                <a:gd name="T16" fmla="*/ 100 w 128"/>
                <a:gd name="T17" fmla="*/ 0 h 7"/>
                <a:gd name="T18" fmla="*/ 73 w 128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7">
                  <a:moveTo>
                    <a:pt x="73" y="1"/>
                  </a:moveTo>
                  <a:cubicBezTo>
                    <a:pt x="65" y="1"/>
                    <a:pt x="57" y="1"/>
                    <a:pt x="49" y="1"/>
                  </a:cubicBezTo>
                  <a:cubicBezTo>
                    <a:pt x="19" y="2"/>
                    <a:pt x="0" y="4"/>
                    <a:pt x="0" y="4"/>
                  </a:cubicBezTo>
                  <a:cubicBezTo>
                    <a:pt x="0" y="4"/>
                    <a:pt x="19" y="5"/>
                    <a:pt x="49" y="6"/>
                  </a:cubicBezTo>
                  <a:cubicBezTo>
                    <a:pt x="57" y="6"/>
                    <a:pt x="65" y="6"/>
                    <a:pt x="73" y="6"/>
                  </a:cubicBezTo>
                  <a:cubicBezTo>
                    <a:pt x="82" y="7"/>
                    <a:pt x="91" y="7"/>
                    <a:pt x="100" y="7"/>
                  </a:cubicBezTo>
                  <a:cubicBezTo>
                    <a:pt x="109" y="7"/>
                    <a:pt x="119" y="7"/>
                    <a:pt x="128" y="7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19" y="0"/>
                    <a:pt x="109" y="0"/>
                    <a:pt x="100" y="0"/>
                  </a:cubicBezTo>
                  <a:cubicBezTo>
                    <a:pt x="91" y="0"/>
                    <a:pt x="82" y="1"/>
                    <a:pt x="73" y="1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21"/>
            <p:cNvSpPr>
              <a:spLocks/>
            </p:cNvSpPr>
            <p:nvPr/>
          </p:nvSpPr>
          <p:spPr bwMode="auto">
            <a:xfrm>
              <a:off x="10207626" y="3622676"/>
              <a:ext cx="222250" cy="14288"/>
            </a:xfrm>
            <a:custGeom>
              <a:avLst/>
              <a:gdLst>
                <a:gd name="T0" fmla="*/ 70 w 113"/>
                <a:gd name="T1" fmla="*/ 1 h 7"/>
                <a:gd name="T2" fmla="*/ 47 w 113"/>
                <a:gd name="T3" fmla="*/ 2 h 7"/>
                <a:gd name="T4" fmla="*/ 0 w 113"/>
                <a:gd name="T5" fmla="*/ 4 h 7"/>
                <a:gd name="T6" fmla="*/ 47 w 113"/>
                <a:gd name="T7" fmla="*/ 6 h 7"/>
                <a:gd name="T8" fmla="*/ 70 w 113"/>
                <a:gd name="T9" fmla="*/ 7 h 7"/>
                <a:gd name="T10" fmla="*/ 95 w 113"/>
                <a:gd name="T11" fmla="*/ 7 h 7"/>
                <a:gd name="T12" fmla="*/ 113 w 113"/>
                <a:gd name="T13" fmla="*/ 7 h 7"/>
                <a:gd name="T14" fmla="*/ 113 w 113"/>
                <a:gd name="T15" fmla="*/ 0 h 7"/>
                <a:gd name="T16" fmla="*/ 95 w 113"/>
                <a:gd name="T17" fmla="*/ 1 h 7"/>
                <a:gd name="T18" fmla="*/ 70 w 113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">
                  <a:moveTo>
                    <a:pt x="70" y="1"/>
                  </a:moveTo>
                  <a:cubicBezTo>
                    <a:pt x="62" y="1"/>
                    <a:pt x="54" y="2"/>
                    <a:pt x="47" y="2"/>
                  </a:cubicBezTo>
                  <a:cubicBezTo>
                    <a:pt x="19" y="3"/>
                    <a:pt x="0" y="4"/>
                    <a:pt x="0" y="4"/>
                  </a:cubicBezTo>
                  <a:cubicBezTo>
                    <a:pt x="0" y="4"/>
                    <a:pt x="19" y="5"/>
                    <a:pt x="47" y="6"/>
                  </a:cubicBezTo>
                  <a:cubicBezTo>
                    <a:pt x="54" y="6"/>
                    <a:pt x="62" y="7"/>
                    <a:pt x="70" y="7"/>
                  </a:cubicBezTo>
                  <a:cubicBezTo>
                    <a:pt x="78" y="7"/>
                    <a:pt x="87" y="7"/>
                    <a:pt x="95" y="7"/>
                  </a:cubicBezTo>
                  <a:cubicBezTo>
                    <a:pt x="101" y="7"/>
                    <a:pt x="107" y="7"/>
                    <a:pt x="113" y="7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7" y="0"/>
                    <a:pt x="101" y="1"/>
                    <a:pt x="95" y="1"/>
                  </a:cubicBezTo>
                  <a:cubicBezTo>
                    <a:pt x="87" y="1"/>
                    <a:pt x="78" y="1"/>
                    <a:pt x="70" y="1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22"/>
            <p:cNvSpPr>
              <a:spLocks/>
            </p:cNvSpPr>
            <p:nvPr/>
          </p:nvSpPr>
          <p:spPr bwMode="auto">
            <a:xfrm>
              <a:off x="9834564" y="3424239"/>
              <a:ext cx="595313" cy="14288"/>
            </a:xfrm>
            <a:custGeom>
              <a:avLst/>
              <a:gdLst>
                <a:gd name="T0" fmla="*/ 245 w 301"/>
                <a:gd name="T1" fmla="*/ 0 h 7"/>
                <a:gd name="T2" fmla="*/ 199 w 301"/>
                <a:gd name="T3" fmla="*/ 0 h 7"/>
                <a:gd name="T4" fmla="*/ 155 w 301"/>
                <a:gd name="T5" fmla="*/ 0 h 7"/>
                <a:gd name="T6" fmla="*/ 114 w 301"/>
                <a:gd name="T7" fmla="*/ 1 h 7"/>
                <a:gd name="T8" fmla="*/ 77 w 301"/>
                <a:gd name="T9" fmla="*/ 1 h 7"/>
                <a:gd name="T10" fmla="*/ 21 w 301"/>
                <a:gd name="T11" fmla="*/ 3 h 7"/>
                <a:gd name="T12" fmla="*/ 6 w 301"/>
                <a:gd name="T13" fmla="*/ 3 h 7"/>
                <a:gd name="T14" fmla="*/ 0 w 301"/>
                <a:gd name="T15" fmla="*/ 4 h 7"/>
                <a:gd name="T16" fmla="*/ 6 w 301"/>
                <a:gd name="T17" fmla="*/ 4 h 7"/>
                <a:gd name="T18" fmla="*/ 21 w 301"/>
                <a:gd name="T19" fmla="*/ 4 h 7"/>
                <a:gd name="T20" fmla="*/ 77 w 301"/>
                <a:gd name="T21" fmla="*/ 6 h 7"/>
                <a:gd name="T22" fmla="*/ 114 w 301"/>
                <a:gd name="T23" fmla="*/ 6 h 7"/>
                <a:gd name="T24" fmla="*/ 155 w 301"/>
                <a:gd name="T25" fmla="*/ 7 h 7"/>
                <a:gd name="T26" fmla="*/ 199 w 301"/>
                <a:gd name="T27" fmla="*/ 7 h 7"/>
                <a:gd name="T28" fmla="*/ 245 w 301"/>
                <a:gd name="T29" fmla="*/ 7 h 7"/>
                <a:gd name="T30" fmla="*/ 291 w 301"/>
                <a:gd name="T31" fmla="*/ 7 h 7"/>
                <a:gd name="T32" fmla="*/ 301 w 301"/>
                <a:gd name="T33" fmla="*/ 7 h 7"/>
                <a:gd name="T34" fmla="*/ 301 w 301"/>
                <a:gd name="T35" fmla="*/ 0 h 7"/>
                <a:gd name="T36" fmla="*/ 291 w 301"/>
                <a:gd name="T37" fmla="*/ 0 h 7"/>
                <a:gd name="T38" fmla="*/ 245 w 301"/>
                <a:gd name="T3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1" h="7">
                  <a:moveTo>
                    <a:pt x="245" y="0"/>
                  </a:moveTo>
                  <a:cubicBezTo>
                    <a:pt x="230" y="0"/>
                    <a:pt x="214" y="0"/>
                    <a:pt x="199" y="0"/>
                  </a:cubicBezTo>
                  <a:cubicBezTo>
                    <a:pt x="184" y="0"/>
                    <a:pt x="169" y="0"/>
                    <a:pt x="155" y="0"/>
                  </a:cubicBezTo>
                  <a:cubicBezTo>
                    <a:pt x="141" y="0"/>
                    <a:pt x="127" y="1"/>
                    <a:pt x="114" y="1"/>
                  </a:cubicBezTo>
                  <a:cubicBezTo>
                    <a:pt x="101" y="1"/>
                    <a:pt x="88" y="1"/>
                    <a:pt x="77" y="1"/>
                  </a:cubicBezTo>
                  <a:cubicBezTo>
                    <a:pt x="54" y="2"/>
                    <a:pt x="34" y="3"/>
                    <a:pt x="21" y="3"/>
                  </a:cubicBezTo>
                  <a:cubicBezTo>
                    <a:pt x="14" y="3"/>
                    <a:pt x="9" y="3"/>
                    <a:pt x="6" y="3"/>
                  </a:cubicBezTo>
                  <a:cubicBezTo>
                    <a:pt x="2" y="4"/>
                    <a:pt x="0" y="4"/>
                    <a:pt x="0" y="4"/>
                  </a:cubicBezTo>
                  <a:cubicBezTo>
                    <a:pt x="0" y="4"/>
                    <a:pt x="2" y="4"/>
                    <a:pt x="6" y="4"/>
                  </a:cubicBezTo>
                  <a:cubicBezTo>
                    <a:pt x="9" y="4"/>
                    <a:pt x="14" y="4"/>
                    <a:pt x="21" y="4"/>
                  </a:cubicBezTo>
                  <a:cubicBezTo>
                    <a:pt x="34" y="5"/>
                    <a:pt x="54" y="5"/>
                    <a:pt x="77" y="6"/>
                  </a:cubicBezTo>
                  <a:cubicBezTo>
                    <a:pt x="88" y="6"/>
                    <a:pt x="101" y="6"/>
                    <a:pt x="114" y="6"/>
                  </a:cubicBezTo>
                  <a:cubicBezTo>
                    <a:pt x="127" y="7"/>
                    <a:pt x="141" y="7"/>
                    <a:pt x="155" y="7"/>
                  </a:cubicBezTo>
                  <a:cubicBezTo>
                    <a:pt x="169" y="7"/>
                    <a:pt x="184" y="7"/>
                    <a:pt x="199" y="7"/>
                  </a:cubicBezTo>
                  <a:cubicBezTo>
                    <a:pt x="214" y="7"/>
                    <a:pt x="230" y="7"/>
                    <a:pt x="245" y="7"/>
                  </a:cubicBezTo>
                  <a:cubicBezTo>
                    <a:pt x="260" y="7"/>
                    <a:pt x="276" y="7"/>
                    <a:pt x="291" y="7"/>
                  </a:cubicBezTo>
                  <a:cubicBezTo>
                    <a:pt x="294" y="7"/>
                    <a:pt x="298" y="7"/>
                    <a:pt x="301" y="7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98" y="0"/>
                    <a:pt x="294" y="0"/>
                    <a:pt x="291" y="0"/>
                  </a:cubicBezTo>
                  <a:cubicBezTo>
                    <a:pt x="276" y="0"/>
                    <a:pt x="260" y="0"/>
                    <a:pt x="245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23"/>
            <p:cNvSpPr>
              <a:spLocks/>
            </p:cNvSpPr>
            <p:nvPr/>
          </p:nvSpPr>
          <p:spPr bwMode="auto">
            <a:xfrm>
              <a:off x="10025064" y="3344864"/>
              <a:ext cx="404813" cy="14288"/>
            </a:xfrm>
            <a:custGeom>
              <a:avLst/>
              <a:gdLst>
                <a:gd name="T0" fmla="*/ 160 w 205"/>
                <a:gd name="T1" fmla="*/ 0 h 7"/>
                <a:gd name="T2" fmla="*/ 124 w 205"/>
                <a:gd name="T3" fmla="*/ 0 h 7"/>
                <a:gd name="T4" fmla="*/ 91 w 205"/>
                <a:gd name="T5" fmla="*/ 1 h 7"/>
                <a:gd name="T6" fmla="*/ 61 w 205"/>
                <a:gd name="T7" fmla="*/ 1 h 7"/>
                <a:gd name="T8" fmla="*/ 16 w 205"/>
                <a:gd name="T9" fmla="*/ 3 h 7"/>
                <a:gd name="T10" fmla="*/ 4 w 205"/>
                <a:gd name="T11" fmla="*/ 3 h 7"/>
                <a:gd name="T12" fmla="*/ 0 w 205"/>
                <a:gd name="T13" fmla="*/ 3 h 7"/>
                <a:gd name="T14" fmla="*/ 4 w 205"/>
                <a:gd name="T15" fmla="*/ 4 h 7"/>
                <a:gd name="T16" fmla="*/ 16 w 205"/>
                <a:gd name="T17" fmla="*/ 4 h 7"/>
                <a:gd name="T18" fmla="*/ 61 w 205"/>
                <a:gd name="T19" fmla="*/ 6 h 7"/>
                <a:gd name="T20" fmla="*/ 91 w 205"/>
                <a:gd name="T21" fmla="*/ 6 h 7"/>
                <a:gd name="T22" fmla="*/ 124 w 205"/>
                <a:gd name="T23" fmla="*/ 7 h 7"/>
                <a:gd name="T24" fmla="*/ 160 w 205"/>
                <a:gd name="T25" fmla="*/ 7 h 7"/>
                <a:gd name="T26" fmla="*/ 197 w 205"/>
                <a:gd name="T27" fmla="*/ 7 h 7"/>
                <a:gd name="T28" fmla="*/ 205 w 205"/>
                <a:gd name="T29" fmla="*/ 7 h 7"/>
                <a:gd name="T30" fmla="*/ 205 w 205"/>
                <a:gd name="T31" fmla="*/ 0 h 7"/>
                <a:gd name="T32" fmla="*/ 197 w 205"/>
                <a:gd name="T33" fmla="*/ 0 h 7"/>
                <a:gd name="T34" fmla="*/ 160 w 205"/>
                <a:gd name="T3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5" h="7">
                  <a:moveTo>
                    <a:pt x="160" y="0"/>
                  </a:moveTo>
                  <a:cubicBezTo>
                    <a:pt x="148" y="0"/>
                    <a:pt x="136" y="0"/>
                    <a:pt x="124" y="0"/>
                  </a:cubicBezTo>
                  <a:cubicBezTo>
                    <a:pt x="113" y="0"/>
                    <a:pt x="102" y="0"/>
                    <a:pt x="91" y="1"/>
                  </a:cubicBezTo>
                  <a:cubicBezTo>
                    <a:pt x="80" y="1"/>
                    <a:pt x="70" y="1"/>
                    <a:pt x="61" y="1"/>
                  </a:cubicBezTo>
                  <a:cubicBezTo>
                    <a:pt x="43" y="2"/>
                    <a:pt x="27" y="2"/>
                    <a:pt x="16" y="3"/>
                  </a:cubicBezTo>
                  <a:cubicBezTo>
                    <a:pt x="11" y="3"/>
                    <a:pt x="7" y="3"/>
                    <a:pt x="4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1" y="3"/>
                    <a:pt x="4" y="4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27" y="4"/>
                    <a:pt x="43" y="5"/>
                    <a:pt x="61" y="6"/>
                  </a:cubicBezTo>
                  <a:cubicBezTo>
                    <a:pt x="70" y="6"/>
                    <a:pt x="80" y="6"/>
                    <a:pt x="91" y="6"/>
                  </a:cubicBezTo>
                  <a:cubicBezTo>
                    <a:pt x="102" y="6"/>
                    <a:pt x="113" y="7"/>
                    <a:pt x="124" y="7"/>
                  </a:cubicBezTo>
                  <a:cubicBezTo>
                    <a:pt x="136" y="7"/>
                    <a:pt x="148" y="7"/>
                    <a:pt x="160" y="7"/>
                  </a:cubicBezTo>
                  <a:cubicBezTo>
                    <a:pt x="172" y="7"/>
                    <a:pt x="184" y="7"/>
                    <a:pt x="197" y="7"/>
                  </a:cubicBezTo>
                  <a:cubicBezTo>
                    <a:pt x="200" y="7"/>
                    <a:pt x="202" y="7"/>
                    <a:pt x="205" y="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2" y="0"/>
                    <a:pt x="200" y="0"/>
                    <a:pt x="197" y="0"/>
                  </a:cubicBezTo>
                  <a:cubicBezTo>
                    <a:pt x="184" y="0"/>
                    <a:pt x="172" y="0"/>
                    <a:pt x="160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Rectangle 24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9263064" y="2211389"/>
              <a:ext cx="1190625" cy="1089025"/>
            </a:xfrm>
            <a:prstGeom prst="rect">
              <a:avLst/>
            </a:pr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25"/>
            <p:cNvSpPr>
              <a:spLocks/>
            </p:cNvSpPr>
            <p:nvPr/>
          </p:nvSpPr>
          <p:spPr bwMode="auto">
            <a:xfrm>
              <a:off x="9263064" y="2266951"/>
              <a:ext cx="512763" cy="15875"/>
            </a:xfrm>
            <a:custGeom>
              <a:avLst/>
              <a:gdLst>
                <a:gd name="T0" fmla="*/ 79 w 259"/>
                <a:gd name="T1" fmla="*/ 8 h 8"/>
                <a:gd name="T2" fmla="*/ 119 w 259"/>
                <a:gd name="T3" fmla="*/ 7 h 8"/>
                <a:gd name="T4" fmla="*/ 190 w 259"/>
                <a:gd name="T5" fmla="*/ 6 h 8"/>
                <a:gd name="T6" fmla="*/ 240 w 259"/>
                <a:gd name="T7" fmla="*/ 5 h 8"/>
                <a:gd name="T8" fmla="*/ 254 w 259"/>
                <a:gd name="T9" fmla="*/ 4 h 8"/>
                <a:gd name="T10" fmla="*/ 259 w 259"/>
                <a:gd name="T11" fmla="*/ 4 h 8"/>
                <a:gd name="T12" fmla="*/ 254 w 259"/>
                <a:gd name="T13" fmla="*/ 4 h 8"/>
                <a:gd name="T14" fmla="*/ 240 w 259"/>
                <a:gd name="T15" fmla="*/ 3 h 8"/>
                <a:gd name="T16" fmla="*/ 190 w 259"/>
                <a:gd name="T17" fmla="*/ 2 h 8"/>
                <a:gd name="T18" fmla="*/ 119 w 259"/>
                <a:gd name="T19" fmla="*/ 1 h 8"/>
                <a:gd name="T20" fmla="*/ 79 w 259"/>
                <a:gd name="T21" fmla="*/ 0 h 8"/>
                <a:gd name="T22" fmla="*/ 37 w 259"/>
                <a:gd name="T23" fmla="*/ 0 h 8"/>
                <a:gd name="T24" fmla="*/ 0 w 259"/>
                <a:gd name="T25" fmla="*/ 0 h 8"/>
                <a:gd name="T26" fmla="*/ 0 w 259"/>
                <a:gd name="T27" fmla="*/ 8 h 8"/>
                <a:gd name="T28" fmla="*/ 37 w 259"/>
                <a:gd name="T29" fmla="*/ 8 h 8"/>
                <a:gd name="T30" fmla="*/ 79 w 259"/>
                <a:gd name="T3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" h="8">
                  <a:moveTo>
                    <a:pt x="79" y="8"/>
                  </a:moveTo>
                  <a:cubicBezTo>
                    <a:pt x="92" y="8"/>
                    <a:pt x="106" y="7"/>
                    <a:pt x="119" y="7"/>
                  </a:cubicBezTo>
                  <a:cubicBezTo>
                    <a:pt x="145" y="7"/>
                    <a:pt x="169" y="7"/>
                    <a:pt x="190" y="6"/>
                  </a:cubicBezTo>
                  <a:cubicBezTo>
                    <a:pt x="210" y="6"/>
                    <a:pt x="228" y="5"/>
                    <a:pt x="240" y="5"/>
                  </a:cubicBezTo>
                  <a:cubicBezTo>
                    <a:pt x="246" y="4"/>
                    <a:pt x="251" y="4"/>
                    <a:pt x="254" y="4"/>
                  </a:cubicBezTo>
                  <a:cubicBezTo>
                    <a:pt x="257" y="4"/>
                    <a:pt x="259" y="4"/>
                    <a:pt x="259" y="4"/>
                  </a:cubicBezTo>
                  <a:cubicBezTo>
                    <a:pt x="259" y="4"/>
                    <a:pt x="257" y="4"/>
                    <a:pt x="254" y="4"/>
                  </a:cubicBezTo>
                  <a:cubicBezTo>
                    <a:pt x="251" y="4"/>
                    <a:pt x="246" y="3"/>
                    <a:pt x="240" y="3"/>
                  </a:cubicBezTo>
                  <a:cubicBezTo>
                    <a:pt x="228" y="3"/>
                    <a:pt x="210" y="2"/>
                    <a:pt x="190" y="2"/>
                  </a:cubicBezTo>
                  <a:cubicBezTo>
                    <a:pt x="169" y="1"/>
                    <a:pt x="145" y="1"/>
                    <a:pt x="119" y="1"/>
                  </a:cubicBezTo>
                  <a:cubicBezTo>
                    <a:pt x="106" y="1"/>
                    <a:pt x="92" y="0"/>
                    <a:pt x="79" y="0"/>
                  </a:cubicBezTo>
                  <a:cubicBezTo>
                    <a:pt x="65" y="0"/>
                    <a:pt x="51" y="0"/>
                    <a:pt x="37" y="0"/>
                  </a:cubicBezTo>
                  <a:cubicBezTo>
                    <a:pt x="25" y="0"/>
                    <a:pt x="12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2" y="8"/>
                    <a:pt x="25" y="8"/>
                    <a:pt x="37" y="8"/>
                  </a:cubicBezTo>
                  <a:cubicBezTo>
                    <a:pt x="51" y="8"/>
                    <a:pt x="65" y="8"/>
                    <a:pt x="79" y="8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26"/>
            <p:cNvSpPr>
              <a:spLocks/>
            </p:cNvSpPr>
            <p:nvPr/>
          </p:nvSpPr>
          <p:spPr bwMode="auto">
            <a:xfrm>
              <a:off x="9263064" y="2381251"/>
              <a:ext cx="595313" cy="14288"/>
            </a:xfrm>
            <a:custGeom>
              <a:avLst/>
              <a:gdLst>
                <a:gd name="T0" fmla="*/ 58 w 301"/>
                <a:gd name="T1" fmla="*/ 7 h 7"/>
                <a:gd name="T2" fmla="*/ 104 w 301"/>
                <a:gd name="T3" fmla="*/ 7 h 7"/>
                <a:gd name="T4" fmla="*/ 147 w 301"/>
                <a:gd name="T5" fmla="*/ 7 h 7"/>
                <a:gd name="T6" fmla="*/ 225 w 301"/>
                <a:gd name="T7" fmla="*/ 6 h 7"/>
                <a:gd name="T8" fmla="*/ 280 w 301"/>
                <a:gd name="T9" fmla="*/ 4 h 7"/>
                <a:gd name="T10" fmla="*/ 296 w 301"/>
                <a:gd name="T11" fmla="*/ 4 h 7"/>
                <a:gd name="T12" fmla="*/ 301 w 301"/>
                <a:gd name="T13" fmla="*/ 4 h 7"/>
                <a:gd name="T14" fmla="*/ 296 w 301"/>
                <a:gd name="T15" fmla="*/ 3 h 7"/>
                <a:gd name="T16" fmla="*/ 280 w 301"/>
                <a:gd name="T17" fmla="*/ 3 h 7"/>
                <a:gd name="T18" fmla="*/ 225 w 301"/>
                <a:gd name="T19" fmla="*/ 1 h 7"/>
                <a:gd name="T20" fmla="*/ 147 w 301"/>
                <a:gd name="T21" fmla="*/ 0 h 7"/>
                <a:gd name="T22" fmla="*/ 104 w 301"/>
                <a:gd name="T23" fmla="*/ 0 h 7"/>
                <a:gd name="T24" fmla="*/ 58 w 301"/>
                <a:gd name="T25" fmla="*/ 0 h 7"/>
                <a:gd name="T26" fmla="*/ 13 w 301"/>
                <a:gd name="T27" fmla="*/ 0 h 7"/>
                <a:gd name="T28" fmla="*/ 0 w 301"/>
                <a:gd name="T29" fmla="*/ 0 h 7"/>
                <a:gd name="T30" fmla="*/ 0 w 301"/>
                <a:gd name="T31" fmla="*/ 7 h 7"/>
                <a:gd name="T32" fmla="*/ 13 w 301"/>
                <a:gd name="T33" fmla="*/ 7 h 7"/>
                <a:gd name="T34" fmla="*/ 58 w 301"/>
                <a:gd name="T3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1" h="7">
                  <a:moveTo>
                    <a:pt x="58" y="7"/>
                  </a:moveTo>
                  <a:cubicBezTo>
                    <a:pt x="74" y="7"/>
                    <a:pt x="89" y="7"/>
                    <a:pt x="104" y="7"/>
                  </a:cubicBezTo>
                  <a:cubicBezTo>
                    <a:pt x="119" y="7"/>
                    <a:pt x="133" y="7"/>
                    <a:pt x="147" y="7"/>
                  </a:cubicBezTo>
                  <a:cubicBezTo>
                    <a:pt x="176" y="7"/>
                    <a:pt x="202" y="6"/>
                    <a:pt x="225" y="6"/>
                  </a:cubicBezTo>
                  <a:cubicBezTo>
                    <a:pt x="248" y="5"/>
                    <a:pt x="267" y="5"/>
                    <a:pt x="280" y="4"/>
                  </a:cubicBezTo>
                  <a:cubicBezTo>
                    <a:pt x="287" y="4"/>
                    <a:pt x="292" y="4"/>
                    <a:pt x="296" y="4"/>
                  </a:cubicBezTo>
                  <a:cubicBezTo>
                    <a:pt x="299" y="4"/>
                    <a:pt x="301" y="4"/>
                    <a:pt x="301" y="4"/>
                  </a:cubicBezTo>
                  <a:cubicBezTo>
                    <a:pt x="301" y="4"/>
                    <a:pt x="299" y="4"/>
                    <a:pt x="296" y="3"/>
                  </a:cubicBezTo>
                  <a:cubicBezTo>
                    <a:pt x="292" y="3"/>
                    <a:pt x="287" y="3"/>
                    <a:pt x="280" y="3"/>
                  </a:cubicBezTo>
                  <a:cubicBezTo>
                    <a:pt x="267" y="3"/>
                    <a:pt x="248" y="2"/>
                    <a:pt x="225" y="1"/>
                  </a:cubicBezTo>
                  <a:cubicBezTo>
                    <a:pt x="202" y="1"/>
                    <a:pt x="176" y="1"/>
                    <a:pt x="147" y="0"/>
                  </a:cubicBezTo>
                  <a:cubicBezTo>
                    <a:pt x="133" y="0"/>
                    <a:pt x="119" y="0"/>
                    <a:pt x="104" y="0"/>
                  </a:cubicBezTo>
                  <a:cubicBezTo>
                    <a:pt x="89" y="0"/>
                    <a:pt x="74" y="0"/>
                    <a:pt x="58" y="0"/>
                  </a:cubicBezTo>
                  <a:cubicBezTo>
                    <a:pt x="43" y="0"/>
                    <a:pt x="28" y="0"/>
                    <a:pt x="13" y="0"/>
                  </a:cubicBezTo>
                  <a:cubicBezTo>
                    <a:pt x="9" y="0"/>
                    <a:pt x="4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9" y="7"/>
                    <a:pt x="13" y="7"/>
                  </a:cubicBezTo>
                  <a:cubicBezTo>
                    <a:pt x="28" y="7"/>
                    <a:pt x="43" y="7"/>
                    <a:pt x="58" y="7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27"/>
            <p:cNvSpPr>
              <a:spLocks/>
            </p:cNvSpPr>
            <p:nvPr/>
          </p:nvSpPr>
          <p:spPr bwMode="auto">
            <a:xfrm>
              <a:off x="9263064" y="2579689"/>
              <a:ext cx="361950" cy="15875"/>
            </a:xfrm>
            <a:custGeom>
              <a:avLst/>
              <a:gdLst>
                <a:gd name="T0" fmla="*/ 67 w 183"/>
                <a:gd name="T1" fmla="*/ 7 h 8"/>
                <a:gd name="T2" fmla="*/ 126 w 183"/>
                <a:gd name="T3" fmla="*/ 6 h 8"/>
                <a:gd name="T4" fmla="*/ 183 w 183"/>
                <a:gd name="T5" fmla="*/ 4 h 8"/>
                <a:gd name="T6" fmla="*/ 126 w 183"/>
                <a:gd name="T7" fmla="*/ 2 h 8"/>
                <a:gd name="T8" fmla="*/ 67 w 183"/>
                <a:gd name="T9" fmla="*/ 1 h 8"/>
                <a:gd name="T10" fmla="*/ 34 w 183"/>
                <a:gd name="T11" fmla="*/ 0 h 8"/>
                <a:gd name="T12" fmla="*/ 0 w 183"/>
                <a:gd name="T13" fmla="*/ 0 h 8"/>
                <a:gd name="T14" fmla="*/ 0 w 183"/>
                <a:gd name="T15" fmla="*/ 8 h 8"/>
                <a:gd name="T16" fmla="*/ 34 w 183"/>
                <a:gd name="T17" fmla="*/ 8 h 8"/>
                <a:gd name="T18" fmla="*/ 67 w 183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8">
                  <a:moveTo>
                    <a:pt x="67" y="7"/>
                  </a:moveTo>
                  <a:cubicBezTo>
                    <a:pt x="89" y="7"/>
                    <a:pt x="109" y="7"/>
                    <a:pt x="126" y="6"/>
                  </a:cubicBezTo>
                  <a:cubicBezTo>
                    <a:pt x="160" y="5"/>
                    <a:pt x="183" y="4"/>
                    <a:pt x="183" y="4"/>
                  </a:cubicBezTo>
                  <a:cubicBezTo>
                    <a:pt x="183" y="4"/>
                    <a:pt x="160" y="3"/>
                    <a:pt x="126" y="2"/>
                  </a:cubicBezTo>
                  <a:cubicBezTo>
                    <a:pt x="109" y="1"/>
                    <a:pt x="89" y="1"/>
                    <a:pt x="67" y="1"/>
                  </a:cubicBezTo>
                  <a:cubicBezTo>
                    <a:pt x="56" y="1"/>
                    <a:pt x="45" y="0"/>
                    <a:pt x="34" y="0"/>
                  </a:cubicBezTo>
                  <a:cubicBezTo>
                    <a:pt x="23" y="0"/>
                    <a:pt x="11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1" y="8"/>
                    <a:pt x="23" y="8"/>
                    <a:pt x="34" y="8"/>
                  </a:cubicBezTo>
                  <a:cubicBezTo>
                    <a:pt x="45" y="8"/>
                    <a:pt x="56" y="7"/>
                    <a:pt x="67" y="7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28"/>
            <p:cNvSpPr>
              <a:spLocks/>
            </p:cNvSpPr>
            <p:nvPr/>
          </p:nvSpPr>
          <p:spPr bwMode="auto">
            <a:xfrm>
              <a:off x="9263064" y="2838451"/>
              <a:ext cx="303213" cy="14288"/>
            </a:xfrm>
            <a:custGeom>
              <a:avLst/>
              <a:gdLst>
                <a:gd name="T0" fmla="*/ 46 w 153"/>
                <a:gd name="T1" fmla="*/ 7 h 7"/>
                <a:gd name="T2" fmla="*/ 100 w 153"/>
                <a:gd name="T3" fmla="*/ 6 h 7"/>
                <a:gd name="T4" fmla="*/ 153 w 153"/>
                <a:gd name="T5" fmla="*/ 3 h 7"/>
                <a:gd name="T6" fmla="*/ 100 w 153"/>
                <a:gd name="T7" fmla="*/ 1 h 7"/>
                <a:gd name="T8" fmla="*/ 46 w 153"/>
                <a:gd name="T9" fmla="*/ 0 h 7"/>
                <a:gd name="T10" fmla="*/ 16 w 153"/>
                <a:gd name="T11" fmla="*/ 0 h 7"/>
                <a:gd name="T12" fmla="*/ 0 w 153"/>
                <a:gd name="T13" fmla="*/ 0 h 7"/>
                <a:gd name="T14" fmla="*/ 0 w 153"/>
                <a:gd name="T15" fmla="*/ 7 h 7"/>
                <a:gd name="T16" fmla="*/ 16 w 153"/>
                <a:gd name="T17" fmla="*/ 7 h 7"/>
                <a:gd name="T18" fmla="*/ 46 w 153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7">
                  <a:moveTo>
                    <a:pt x="46" y="7"/>
                  </a:moveTo>
                  <a:cubicBezTo>
                    <a:pt x="66" y="7"/>
                    <a:pt x="85" y="6"/>
                    <a:pt x="100" y="6"/>
                  </a:cubicBezTo>
                  <a:cubicBezTo>
                    <a:pt x="132" y="5"/>
                    <a:pt x="153" y="3"/>
                    <a:pt x="153" y="3"/>
                  </a:cubicBezTo>
                  <a:cubicBezTo>
                    <a:pt x="153" y="3"/>
                    <a:pt x="132" y="2"/>
                    <a:pt x="100" y="1"/>
                  </a:cubicBezTo>
                  <a:cubicBezTo>
                    <a:pt x="85" y="1"/>
                    <a:pt x="66" y="0"/>
                    <a:pt x="46" y="0"/>
                  </a:cubicBezTo>
                  <a:cubicBezTo>
                    <a:pt x="36" y="0"/>
                    <a:pt x="26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5" y="7"/>
                    <a:pt x="11" y="7"/>
                    <a:pt x="16" y="7"/>
                  </a:cubicBezTo>
                  <a:cubicBezTo>
                    <a:pt x="26" y="7"/>
                    <a:pt x="36" y="7"/>
                    <a:pt x="46" y="7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29"/>
            <p:cNvSpPr>
              <a:spLocks/>
            </p:cNvSpPr>
            <p:nvPr/>
          </p:nvSpPr>
          <p:spPr bwMode="auto">
            <a:xfrm>
              <a:off x="9263064" y="2936876"/>
              <a:ext cx="381000" cy="14288"/>
            </a:xfrm>
            <a:custGeom>
              <a:avLst/>
              <a:gdLst>
                <a:gd name="T0" fmla="*/ 39 w 192"/>
                <a:gd name="T1" fmla="*/ 7 h 7"/>
                <a:gd name="T2" fmla="*/ 73 w 192"/>
                <a:gd name="T3" fmla="*/ 7 h 7"/>
                <a:gd name="T4" fmla="*/ 133 w 192"/>
                <a:gd name="T5" fmla="*/ 6 h 7"/>
                <a:gd name="T6" fmla="*/ 176 w 192"/>
                <a:gd name="T7" fmla="*/ 4 h 7"/>
                <a:gd name="T8" fmla="*/ 188 w 192"/>
                <a:gd name="T9" fmla="*/ 4 h 7"/>
                <a:gd name="T10" fmla="*/ 192 w 192"/>
                <a:gd name="T11" fmla="*/ 4 h 7"/>
                <a:gd name="T12" fmla="*/ 188 w 192"/>
                <a:gd name="T13" fmla="*/ 3 h 7"/>
                <a:gd name="T14" fmla="*/ 176 w 192"/>
                <a:gd name="T15" fmla="*/ 3 h 7"/>
                <a:gd name="T16" fmla="*/ 133 w 192"/>
                <a:gd name="T17" fmla="*/ 2 h 7"/>
                <a:gd name="T18" fmla="*/ 73 w 192"/>
                <a:gd name="T19" fmla="*/ 0 h 7"/>
                <a:gd name="T20" fmla="*/ 39 w 192"/>
                <a:gd name="T21" fmla="*/ 0 h 7"/>
                <a:gd name="T22" fmla="*/ 4 w 192"/>
                <a:gd name="T23" fmla="*/ 0 h 7"/>
                <a:gd name="T24" fmla="*/ 0 w 192"/>
                <a:gd name="T25" fmla="*/ 0 h 7"/>
                <a:gd name="T26" fmla="*/ 0 w 192"/>
                <a:gd name="T27" fmla="*/ 7 h 7"/>
                <a:gd name="T28" fmla="*/ 4 w 192"/>
                <a:gd name="T29" fmla="*/ 7 h 7"/>
                <a:gd name="T30" fmla="*/ 39 w 192"/>
                <a:gd name="T3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7">
                  <a:moveTo>
                    <a:pt x="39" y="7"/>
                  </a:moveTo>
                  <a:cubicBezTo>
                    <a:pt x="51" y="7"/>
                    <a:pt x="62" y="7"/>
                    <a:pt x="73" y="7"/>
                  </a:cubicBezTo>
                  <a:cubicBezTo>
                    <a:pt x="95" y="7"/>
                    <a:pt x="116" y="6"/>
                    <a:pt x="133" y="6"/>
                  </a:cubicBezTo>
                  <a:cubicBezTo>
                    <a:pt x="151" y="5"/>
                    <a:pt x="166" y="5"/>
                    <a:pt x="176" y="4"/>
                  </a:cubicBezTo>
                  <a:cubicBezTo>
                    <a:pt x="181" y="4"/>
                    <a:pt x="185" y="4"/>
                    <a:pt x="188" y="4"/>
                  </a:cubicBezTo>
                  <a:cubicBezTo>
                    <a:pt x="191" y="4"/>
                    <a:pt x="192" y="4"/>
                    <a:pt x="192" y="4"/>
                  </a:cubicBezTo>
                  <a:cubicBezTo>
                    <a:pt x="192" y="4"/>
                    <a:pt x="191" y="4"/>
                    <a:pt x="188" y="3"/>
                  </a:cubicBezTo>
                  <a:cubicBezTo>
                    <a:pt x="185" y="3"/>
                    <a:pt x="181" y="3"/>
                    <a:pt x="176" y="3"/>
                  </a:cubicBezTo>
                  <a:cubicBezTo>
                    <a:pt x="166" y="3"/>
                    <a:pt x="151" y="2"/>
                    <a:pt x="133" y="2"/>
                  </a:cubicBezTo>
                  <a:cubicBezTo>
                    <a:pt x="116" y="1"/>
                    <a:pt x="95" y="1"/>
                    <a:pt x="73" y="0"/>
                  </a:cubicBezTo>
                  <a:cubicBezTo>
                    <a:pt x="62" y="0"/>
                    <a:pt x="51" y="0"/>
                    <a:pt x="39" y="0"/>
                  </a:cubicBezTo>
                  <a:cubicBezTo>
                    <a:pt x="28" y="0"/>
                    <a:pt x="16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3" y="7"/>
                    <a:pt x="4" y="7"/>
                  </a:cubicBezTo>
                  <a:cubicBezTo>
                    <a:pt x="16" y="7"/>
                    <a:pt x="28" y="7"/>
                    <a:pt x="39" y="7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30"/>
            <p:cNvSpPr>
              <a:spLocks/>
            </p:cNvSpPr>
            <p:nvPr/>
          </p:nvSpPr>
          <p:spPr bwMode="auto">
            <a:xfrm>
              <a:off x="9263064" y="3233739"/>
              <a:ext cx="527050" cy="15875"/>
            </a:xfrm>
            <a:custGeom>
              <a:avLst/>
              <a:gdLst>
                <a:gd name="T0" fmla="*/ 83 w 266"/>
                <a:gd name="T1" fmla="*/ 8 h 8"/>
                <a:gd name="T2" fmla="*/ 124 w 266"/>
                <a:gd name="T3" fmla="*/ 8 h 8"/>
                <a:gd name="T4" fmla="*/ 196 w 266"/>
                <a:gd name="T5" fmla="*/ 6 h 8"/>
                <a:gd name="T6" fmla="*/ 247 w 266"/>
                <a:gd name="T7" fmla="*/ 5 h 8"/>
                <a:gd name="T8" fmla="*/ 261 w 266"/>
                <a:gd name="T9" fmla="*/ 4 h 8"/>
                <a:gd name="T10" fmla="*/ 266 w 266"/>
                <a:gd name="T11" fmla="*/ 4 h 8"/>
                <a:gd name="T12" fmla="*/ 261 w 266"/>
                <a:gd name="T13" fmla="*/ 4 h 8"/>
                <a:gd name="T14" fmla="*/ 247 w 266"/>
                <a:gd name="T15" fmla="*/ 3 h 8"/>
                <a:gd name="T16" fmla="*/ 196 w 266"/>
                <a:gd name="T17" fmla="*/ 2 h 8"/>
                <a:gd name="T18" fmla="*/ 124 w 266"/>
                <a:gd name="T19" fmla="*/ 1 h 8"/>
                <a:gd name="T20" fmla="*/ 83 w 266"/>
                <a:gd name="T21" fmla="*/ 1 h 8"/>
                <a:gd name="T22" fmla="*/ 41 w 266"/>
                <a:gd name="T23" fmla="*/ 0 h 8"/>
                <a:gd name="T24" fmla="*/ 0 w 266"/>
                <a:gd name="T25" fmla="*/ 1 h 8"/>
                <a:gd name="T26" fmla="*/ 0 w 266"/>
                <a:gd name="T27" fmla="*/ 8 h 8"/>
                <a:gd name="T28" fmla="*/ 41 w 266"/>
                <a:gd name="T29" fmla="*/ 8 h 8"/>
                <a:gd name="T30" fmla="*/ 83 w 266"/>
                <a:gd name="T3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8">
                  <a:moveTo>
                    <a:pt x="83" y="8"/>
                  </a:moveTo>
                  <a:cubicBezTo>
                    <a:pt x="97" y="8"/>
                    <a:pt x="111" y="8"/>
                    <a:pt x="124" y="8"/>
                  </a:cubicBezTo>
                  <a:cubicBezTo>
                    <a:pt x="150" y="7"/>
                    <a:pt x="175" y="7"/>
                    <a:pt x="196" y="6"/>
                  </a:cubicBezTo>
                  <a:cubicBezTo>
                    <a:pt x="217" y="6"/>
                    <a:pt x="235" y="5"/>
                    <a:pt x="247" y="5"/>
                  </a:cubicBezTo>
                  <a:cubicBezTo>
                    <a:pt x="253" y="5"/>
                    <a:pt x="258" y="5"/>
                    <a:pt x="261" y="4"/>
                  </a:cubicBezTo>
                  <a:cubicBezTo>
                    <a:pt x="265" y="4"/>
                    <a:pt x="266" y="4"/>
                    <a:pt x="266" y="4"/>
                  </a:cubicBezTo>
                  <a:cubicBezTo>
                    <a:pt x="266" y="4"/>
                    <a:pt x="265" y="4"/>
                    <a:pt x="261" y="4"/>
                  </a:cubicBezTo>
                  <a:cubicBezTo>
                    <a:pt x="258" y="4"/>
                    <a:pt x="253" y="4"/>
                    <a:pt x="247" y="3"/>
                  </a:cubicBezTo>
                  <a:cubicBezTo>
                    <a:pt x="235" y="3"/>
                    <a:pt x="217" y="2"/>
                    <a:pt x="196" y="2"/>
                  </a:cubicBezTo>
                  <a:cubicBezTo>
                    <a:pt x="175" y="2"/>
                    <a:pt x="150" y="1"/>
                    <a:pt x="124" y="1"/>
                  </a:cubicBezTo>
                  <a:cubicBezTo>
                    <a:pt x="111" y="1"/>
                    <a:pt x="97" y="1"/>
                    <a:pt x="83" y="1"/>
                  </a:cubicBezTo>
                  <a:cubicBezTo>
                    <a:pt x="69" y="1"/>
                    <a:pt x="55" y="1"/>
                    <a:pt x="41" y="0"/>
                  </a:cubicBezTo>
                  <a:cubicBezTo>
                    <a:pt x="27" y="1"/>
                    <a:pt x="14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4" y="8"/>
                    <a:pt x="27" y="8"/>
                    <a:pt x="41" y="8"/>
                  </a:cubicBezTo>
                  <a:cubicBezTo>
                    <a:pt x="55" y="8"/>
                    <a:pt x="69" y="8"/>
                    <a:pt x="83" y="8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31"/>
            <p:cNvSpPr>
              <a:spLocks/>
            </p:cNvSpPr>
            <p:nvPr/>
          </p:nvSpPr>
          <p:spPr bwMode="auto">
            <a:xfrm>
              <a:off x="9880601" y="3181351"/>
              <a:ext cx="573088" cy="14288"/>
            </a:xfrm>
            <a:custGeom>
              <a:avLst/>
              <a:gdLst>
                <a:gd name="T0" fmla="*/ 239 w 290"/>
                <a:gd name="T1" fmla="*/ 0 h 7"/>
                <a:gd name="T2" fmla="*/ 195 w 290"/>
                <a:gd name="T3" fmla="*/ 0 h 7"/>
                <a:gd name="T4" fmla="*/ 151 w 290"/>
                <a:gd name="T5" fmla="*/ 0 h 7"/>
                <a:gd name="T6" fmla="*/ 111 w 290"/>
                <a:gd name="T7" fmla="*/ 1 h 7"/>
                <a:gd name="T8" fmla="*/ 75 w 290"/>
                <a:gd name="T9" fmla="*/ 1 h 7"/>
                <a:gd name="T10" fmla="*/ 20 w 290"/>
                <a:gd name="T11" fmla="*/ 3 h 7"/>
                <a:gd name="T12" fmla="*/ 5 w 290"/>
                <a:gd name="T13" fmla="*/ 3 h 7"/>
                <a:gd name="T14" fmla="*/ 0 w 290"/>
                <a:gd name="T15" fmla="*/ 4 h 7"/>
                <a:gd name="T16" fmla="*/ 5 w 290"/>
                <a:gd name="T17" fmla="*/ 4 h 7"/>
                <a:gd name="T18" fmla="*/ 20 w 290"/>
                <a:gd name="T19" fmla="*/ 4 h 7"/>
                <a:gd name="T20" fmla="*/ 75 w 290"/>
                <a:gd name="T21" fmla="*/ 6 h 7"/>
                <a:gd name="T22" fmla="*/ 111 w 290"/>
                <a:gd name="T23" fmla="*/ 6 h 7"/>
                <a:gd name="T24" fmla="*/ 151 w 290"/>
                <a:gd name="T25" fmla="*/ 7 h 7"/>
                <a:gd name="T26" fmla="*/ 195 w 290"/>
                <a:gd name="T27" fmla="*/ 7 h 7"/>
                <a:gd name="T28" fmla="*/ 239 w 290"/>
                <a:gd name="T29" fmla="*/ 7 h 7"/>
                <a:gd name="T30" fmla="*/ 284 w 290"/>
                <a:gd name="T31" fmla="*/ 7 h 7"/>
                <a:gd name="T32" fmla="*/ 290 w 290"/>
                <a:gd name="T33" fmla="*/ 7 h 7"/>
                <a:gd name="T34" fmla="*/ 290 w 290"/>
                <a:gd name="T35" fmla="*/ 0 h 7"/>
                <a:gd name="T36" fmla="*/ 284 w 290"/>
                <a:gd name="T37" fmla="*/ 0 h 7"/>
                <a:gd name="T38" fmla="*/ 239 w 290"/>
                <a:gd name="T3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0" h="7">
                  <a:moveTo>
                    <a:pt x="239" y="0"/>
                  </a:moveTo>
                  <a:cubicBezTo>
                    <a:pt x="224" y="0"/>
                    <a:pt x="209" y="0"/>
                    <a:pt x="195" y="0"/>
                  </a:cubicBezTo>
                  <a:cubicBezTo>
                    <a:pt x="180" y="0"/>
                    <a:pt x="165" y="0"/>
                    <a:pt x="151" y="0"/>
                  </a:cubicBezTo>
                  <a:cubicBezTo>
                    <a:pt x="137" y="0"/>
                    <a:pt x="124" y="1"/>
                    <a:pt x="111" y="1"/>
                  </a:cubicBezTo>
                  <a:cubicBezTo>
                    <a:pt x="98" y="1"/>
                    <a:pt x="86" y="1"/>
                    <a:pt x="75" y="1"/>
                  </a:cubicBezTo>
                  <a:cubicBezTo>
                    <a:pt x="52" y="2"/>
                    <a:pt x="34" y="3"/>
                    <a:pt x="20" y="3"/>
                  </a:cubicBezTo>
                  <a:cubicBezTo>
                    <a:pt x="14" y="3"/>
                    <a:pt x="9" y="3"/>
                    <a:pt x="5" y="3"/>
                  </a:cubicBezTo>
                  <a:cubicBezTo>
                    <a:pt x="2" y="4"/>
                    <a:pt x="0" y="4"/>
                    <a:pt x="0" y="4"/>
                  </a:cubicBezTo>
                  <a:cubicBezTo>
                    <a:pt x="0" y="4"/>
                    <a:pt x="2" y="4"/>
                    <a:pt x="5" y="4"/>
                  </a:cubicBezTo>
                  <a:cubicBezTo>
                    <a:pt x="9" y="4"/>
                    <a:pt x="14" y="4"/>
                    <a:pt x="20" y="4"/>
                  </a:cubicBezTo>
                  <a:cubicBezTo>
                    <a:pt x="34" y="5"/>
                    <a:pt x="52" y="5"/>
                    <a:pt x="75" y="6"/>
                  </a:cubicBezTo>
                  <a:cubicBezTo>
                    <a:pt x="86" y="6"/>
                    <a:pt x="98" y="6"/>
                    <a:pt x="111" y="6"/>
                  </a:cubicBezTo>
                  <a:cubicBezTo>
                    <a:pt x="124" y="7"/>
                    <a:pt x="137" y="7"/>
                    <a:pt x="151" y="7"/>
                  </a:cubicBezTo>
                  <a:cubicBezTo>
                    <a:pt x="165" y="7"/>
                    <a:pt x="180" y="7"/>
                    <a:pt x="195" y="7"/>
                  </a:cubicBezTo>
                  <a:cubicBezTo>
                    <a:pt x="209" y="7"/>
                    <a:pt x="224" y="7"/>
                    <a:pt x="239" y="7"/>
                  </a:cubicBezTo>
                  <a:cubicBezTo>
                    <a:pt x="254" y="7"/>
                    <a:pt x="269" y="7"/>
                    <a:pt x="284" y="7"/>
                  </a:cubicBezTo>
                  <a:cubicBezTo>
                    <a:pt x="286" y="7"/>
                    <a:pt x="288" y="7"/>
                    <a:pt x="290" y="7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88" y="0"/>
                    <a:pt x="286" y="0"/>
                    <a:pt x="284" y="0"/>
                  </a:cubicBezTo>
                  <a:cubicBezTo>
                    <a:pt x="269" y="0"/>
                    <a:pt x="254" y="0"/>
                    <a:pt x="239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32"/>
            <p:cNvSpPr>
              <a:spLocks/>
            </p:cNvSpPr>
            <p:nvPr/>
          </p:nvSpPr>
          <p:spPr bwMode="auto">
            <a:xfrm>
              <a:off x="10307639" y="3081339"/>
              <a:ext cx="146050" cy="14288"/>
            </a:xfrm>
            <a:custGeom>
              <a:avLst/>
              <a:gdLst>
                <a:gd name="T0" fmla="*/ 41 w 74"/>
                <a:gd name="T1" fmla="*/ 1 h 7"/>
                <a:gd name="T2" fmla="*/ 0 w 74"/>
                <a:gd name="T3" fmla="*/ 3 h 7"/>
                <a:gd name="T4" fmla="*/ 41 w 74"/>
                <a:gd name="T5" fmla="*/ 6 h 7"/>
                <a:gd name="T6" fmla="*/ 61 w 74"/>
                <a:gd name="T7" fmla="*/ 6 h 7"/>
                <a:gd name="T8" fmla="*/ 74 w 74"/>
                <a:gd name="T9" fmla="*/ 7 h 7"/>
                <a:gd name="T10" fmla="*/ 74 w 74"/>
                <a:gd name="T11" fmla="*/ 0 h 7"/>
                <a:gd name="T12" fmla="*/ 61 w 74"/>
                <a:gd name="T13" fmla="*/ 1 h 7"/>
                <a:gd name="T14" fmla="*/ 41 w 74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7">
                  <a:moveTo>
                    <a:pt x="41" y="1"/>
                  </a:moveTo>
                  <a:cubicBezTo>
                    <a:pt x="17" y="2"/>
                    <a:pt x="0" y="3"/>
                    <a:pt x="0" y="3"/>
                  </a:cubicBezTo>
                  <a:cubicBezTo>
                    <a:pt x="0" y="3"/>
                    <a:pt x="17" y="5"/>
                    <a:pt x="41" y="6"/>
                  </a:cubicBezTo>
                  <a:cubicBezTo>
                    <a:pt x="47" y="6"/>
                    <a:pt x="54" y="6"/>
                    <a:pt x="61" y="6"/>
                  </a:cubicBezTo>
                  <a:cubicBezTo>
                    <a:pt x="65" y="6"/>
                    <a:pt x="70" y="6"/>
                    <a:pt x="74" y="7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0" y="0"/>
                    <a:pt x="65" y="1"/>
                    <a:pt x="61" y="1"/>
                  </a:cubicBezTo>
                  <a:cubicBezTo>
                    <a:pt x="54" y="1"/>
                    <a:pt x="47" y="1"/>
                    <a:pt x="41" y="1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33"/>
            <p:cNvSpPr>
              <a:spLocks/>
            </p:cNvSpPr>
            <p:nvPr/>
          </p:nvSpPr>
          <p:spPr bwMode="auto">
            <a:xfrm>
              <a:off x="10110789" y="2927351"/>
              <a:ext cx="342900" cy="14288"/>
            </a:xfrm>
            <a:custGeom>
              <a:avLst/>
              <a:gdLst>
                <a:gd name="T0" fmla="*/ 115 w 174"/>
                <a:gd name="T1" fmla="*/ 0 h 7"/>
                <a:gd name="T2" fmla="*/ 84 w 174"/>
                <a:gd name="T3" fmla="*/ 1 h 7"/>
                <a:gd name="T4" fmla="*/ 57 w 174"/>
                <a:gd name="T5" fmla="*/ 2 h 7"/>
                <a:gd name="T6" fmla="*/ 0 w 174"/>
                <a:gd name="T7" fmla="*/ 4 h 7"/>
                <a:gd name="T8" fmla="*/ 57 w 174"/>
                <a:gd name="T9" fmla="*/ 6 h 7"/>
                <a:gd name="T10" fmla="*/ 84 w 174"/>
                <a:gd name="T11" fmla="*/ 6 h 7"/>
                <a:gd name="T12" fmla="*/ 115 w 174"/>
                <a:gd name="T13" fmla="*/ 7 h 7"/>
                <a:gd name="T14" fmla="*/ 148 w 174"/>
                <a:gd name="T15" fmla="*/ 7 h 7"/>
                <a:gd name="T16" fmla="*/ 174 w 174"/>
                <a:gd name="T17" fmla="*/ 7 h 7"/>
                <a:gd name="T18" fmla="*/ 174 w 174"/>
                <a:gd name="T19" fmla="*/ 0 h 7"/>
                <a:gd name="T20" fmla="*/ 148 w 174"/>
                <a:gd name="T21" fmla="*/ 0 h 7"/>
                <a:gd name="T22" fmla="*/ 115 w 174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7">
                  <a:moveTo>
                    <a:pt x="115" y="0"/>
                  </a:moveTo>
                  <a:cubicBezTo>
                    <a:pt x="104" y="0"/>
                    <a:pt x="94" y="1"/>
                    <a:pt x="84" y="1"/>
                  </a:cubicBezTo>
                  <a:cubicBezTo>
                    <a:pt x="75" y="1"/>
                    <a:pt x="65" y="1"/>
                    <a:pt x="57" y="2"/>
                  </a:cubicBezTo>
                  <a:cubicBezTo>
                    <a:pt x="23" y="2"/>
                    <a:pt x="0" y="4"/>
                    <a:pt x="0" y="4"/>
                  </a:cubicBezTo>
                  <a:cubicBezTo>
                    <a:pt x="0" y="4"/>
                    <a:pt x="23" y="5"/>
                    <a:pt x="57" y="6"/>
                  </a:cubicBezTo>
                  <a:cubicBezTo>
                    <a:pt x="65" y="6"/>
                    <a:pt x="75" y="6"/>
                    <a:pt x="84" y="6"/>
                  </a:cubicBezTo>
                  <a:cubicBezTo>
                    <a:pt x="94" y="7"/>
                    <a:pt x="104" y="7"/>
                    <a:pt x="115" y="7"/>
                  </a:cubicBezTo>
                  <a:cubicBezTo>
                    <a:pt x="126" y="7"/>
                    <a:pt x="137" y="7"/>
                    <a:pt x="148" y="7"/>
                  </a:cubicBezTo>
                  <a:cubicBezTo>
                    <a:pt x="156" y="7"/>
                    <a:pt x="165" y="7"/>
                    <a:pt x="174" y="7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5" y="0"/>
                    <a:pt x="156" y="0"/>
                    <a:pt x="148" y="0"/>
                  </a:cubicBezTo>
                  <a:cubicBezTo>
                    <a:pt x="137" y="0"/>
                    <a:pt x="126" y="0"/>
                    <a:pt x="115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34"/>
            <p:cNvSpPr>
              <a:spLocks/>
            </p:cNvSpPr>
            <p:nvPr/>
          </p:nvSpPr>
          <p:spPr bwMode="auto">
            <a:xfrm>
              <a:off x="9979026" y="2730501"/>
              <a:ext cx="474663" cy="12700"/>
            </a:xfrm>
            <a:custGeom>
              <a:avLst/>
              <a:gdLst>
                <a:gd name="T0" fmla="*/ 174 w 240"/>
                <a:gd name="T1" fmla="*/ 0 h 7"/>
                <a:gd name="T2" fmla="*/ 136 w 240"/>
                <a:gd name="T3" fmla="*/ 0 h 7"/>
                <a:gd name="T4" fmla="*/ 99 w 240"/>
                <a:gd name="T5" fmla="*/ 0 h 7"/>
                <a:gd name="T6" fmla="*/ 67 w 240"/>
                <a:gd name="T7" fmla="*/ 1 h 7"/>
                <a:gd name="T8" fmla="*/ 18 w 240"/>
                <a:gd name="T9" fmla="*/ 3 h 7"/>
                <a:gd name="T10" fmla="*/ 5 w 240"/>
                <a:gd name="T11" fmla="*/ 3 h 7"/>
                <a:gd name="T12" fmla="*/ 0 w 240"/>
                <a:gd name="T13" fmla="*/ 3 h 7"/>
                <a:gd name="T14" fmla="*/ 5 w 240"/>
                <a:gd name="T15" fmla="*/ 3 h 7"/>
                <a:gd name="T16" fmla="*/ 18 w 240"/>
                <a:gd name="T17" fmla="*/ 4 h 7"/>
                <a:gd name="T18" fmla="*/ 67 w 240"/>
                <a:gd name="T19" fmla="*/ 5 h 7"/>
                <a:gd name="T20" fmla="*/ 99 w 240"/>
                <a:gd name="T21" fmla="*/ 6 h 7"/>
                <a:gd name="T22" fmla="*/ 136 w 240"/>
                <a:gd name="T23" fmla="*/ 7 h 7"/>
                <a:gd name="T24" fmla="*/ 174 w 240"/>
                <a:gd name="T25" fmla="*/ 7 h 7"/>
                <a:gd name="T26" fmla="*/ 214 w 240"/>
                <a:gd name="T27" fmla="*/ 7 h 7"/>
                <a:gd name="T28" fmla="*/ 240 w 240"/>
                <a:gd name="T29" fmla="*/ 7 h 7"/>
                <a:gd name="T30" fmla="*/ 240 w 240"/>
                <a:gd name="T31" fmla="*/ 0 h 7"/>
                <a:gd name="T32" fmla="*/ 214 w 240"/>
                <a:gd name="T33" fmla="*/ 0 h 7"/>
                <a:gd name="T34" fmla="*/ 174 w 240"/>
                <a:gd name="T3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7">
                  <a:moveTo>
                    <a:pt x="174" y="0"/>
                  </a:moveTo>
                  <a:cubicBezTo>
                    <a:pt x="161" y="0"/>
                    <a:pt x="148" y="0"/>
                    <a:pt x="136" y="0"/>
                  </a:cubicBezTo>
                  <a:cubicBezTo>
                    <a:pt x="123" y="0"/>
                    <a:pt x="111" y="0"/>
                    <a:pt x="99" y="0"/>
                  </a:cubicBezTo>
                  <a:cubicBezTo>
                    <a:pt x="88" y="1"/>
                    <a:pt x="77" y="1"/>
                    <a:pt x="67" y="1"/>
                  </a:cubicBezTo>
                  <a:cubicBezTo>
                    <a:pt x="47" y="2"/>
                    <a:pt x="30" y="2"/>
                    <a:pt x="18" y="3"/>
                  </a:cubicBezTo>
                  <a:cubicBezTo>
                    <a:pt x="12" y="3"/>
                    <a:pt x="8" y="3"/>
                    <a:pt x="5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1" y="3"/>
                    <a:pt x="5" y="3"/>
                  </a:cubicBezTo>
                  <a:cubicBezTo>
                    <a:pt x="8" y="4"/>
                    <a:pt x="12" y="4"/>
                    <a:pt x="18" y="4"/>
                  </a:cubicBezTo>
                  <a:cubicBezTo>
                    <a:pt x="30" y="4"/>
                    <a:pt x="47" y="5"/>
                    <a:pt x="67" y="5"/>
                  </a:cubicBezTo>
                  <a:cubicBezTo>
                    <a:pt x="77" y="6"/>
                    <a:pt x="88" y="6"/>
                    <a:pt x="99" y="6"/>
                  </a:cubicBezTo>
                  <a:cubicBezTo>
                    <a:pt x="111" y="6"/>
                    <a:pt x="123" y="6"/>
                    <a:pt x="136" y="7"/>
                  </a:cubicBezTo>
                  <a:cubicBezTo>
                    <a:pt x="148" y="7"/>
                    <a:pt x="161" y="7"/>
                    <a:pt x="174" y="7"/>
                  </a:cubicBezTo>
                  <a:cubicBezTo>
                    <a:pt x="188" y="7"/>
                    <a:pt x="201" y="7"/>
                    <a:pt x="214" y="7"/>
                  </a:cubicBezTo>
                  <a:cubicBezTo>
                    <a:pt x="223" y="7"/>
                    <a:pt x="232" y="7"/>
                    <a:pt x="240" y="7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32" y="0"/>
                    <a:pt x="223" y="0"/>
                    <a:pt x="214" y="0"/>
                  </a:cubicBezTo>
                  <a:cubicBezTo>
                    <a:pt x="201" y="0"/>
                    <a:pt x="188" y="0"/>
                    <a:pt x="174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35"/>
            <p:cNvSpPr>
              <a:spLocks/>
            </p:cNvSpPr>
            <p:nvPr/>
          </p:nvSpPr>
          <p:spPr bwMode="auto">
            <a:xfrm>
              <a:off x="10063164" y="2530476"/>
              <a:ext cx="390525" cy="15875"/>
            </a:xfrm>
            <a:custGeom>
              <a:avLst/>
              <a:gdLst>
                <a:gd name="T0" fmla="*/ 157 w 198"/>
                <a:gd name="T1" fmla="*/ 0 h 8"/>
                <a:gd name="T2" fmla="*/ 122 w 198"/>
                <a:gd name="T3" fmla="*/ 1 h 8"/>
                <a:gd name="T4" fmla="*/ 90 w 198"/>
                <a:gd name="T5" fmla="*/ 1 h 8"/>
                <a:gd name="T6" fmla="*/ 61 w 198"/>
                <a:gd name="T7" fmla="*/ 2 h 8"/>
                <a:gd name="T8" fmla="*/ 17 w 198"/>
                <a:gd name="T9" fmla="*/ 3 h 8"/>
                <a:gd name="T10" fmla="*/ 4 w 198"/>
                <a:gd name="T11" fmla="*/ 4 h 8"/>
                <a:gd name="T12" fmla="*/ 0 w 198"/>
                <a:gd name="T13" fmla="*/ 4 h 8"/>
                <a:gd name="T14" fmla="*/ 4 w 198"/>
                <a:gd name="T15" fmla="*/ 4 h 8"/>
                <a:gd name="T16" fmla="*/ 17 w 198"/>
                <a:gd name="T17" fmla="*/ 5 h 8"/>
                <a:gd name="T18" fmla="*/ 61 w 198"/>
                <a:gd name="T19" fmla="*/ 6 h 8"/>
                <a:gd name="T20" fmla="*/ 90 w 198"/>
                <a:gd name="T21" fmla="*/ 7 h 8"/>
                <a:gd name="T22" fmla="*/ 122 w 198"/>
                <a:gd name="T23" fmla="*/ 7 h 8"/>
                <a:gd name="T24" fmla="*/ 157 w 198"/>
                <a:gd name="T25" fmla="*/ 8 h 8"/>
                <a:gd name="T26" fmla="*/ 194 w 198"/>
                <a:gd name="T27" fmla="*/ 8 h 8"/>
                <a:gd name="T28" fmla="*/ 198 w 198"/>
                <a:gd name="T29" fmla="*/ 8 h 8"/>
                <a:gd name="T30" fmla="*/ 198 w 198"/>
                <a:gd name="T31" fmla="*/ 0 h 8"/>
                <a:gd name="T32" fmla="*/ 194 w 198"/>
                <a:gd name="T33" fmla="*/ 0 h 8"/>
                <a:gd name="T34" fmla="*/ 157 w 198"/>
                <a:gd name="T3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8">
                  <a:moveTo>
                    <a:pt x="157" y="0"/>
                  </a:moveTo>
                  <a:cubicBezTo>
                    <a:pt x="146" y="0"/>
                    <a:pt x="134" y="1"/>
                    <a:pt x="122" y="1"/>
                  </a:cubicBezTo>
                  <a:cubicBezTo>
                    <a:pt x="111" y="1"/>
                    <a:pt x="100" y="1"/>
                    <a:pt x="90" y="1"/>
                  </a:cubicBezTo>
                  <a:cubicBezTo>
                    <a:pt x="79" y="1"/>
                    <a:pt x="70" y="2"/>
                    <a:pt x="61" y="2"/>
                  </a:cubicBezTo>
                  <a:cubicBezTo>
                    <a:pt x="42" y="2"/>
                    <a:pt x="27" y="3"/>
                    <a:pt x="17" y="3"/>
                  </a:cubicBezTo>
                  <a:cubicBezTo>
                    <a:pt x="11" y="3"/>
                    <a:pt x="7" y="4"/>
                    <a:pt x="4" y="4"/>
                  </a:cubicBezTo>
                  <a:cubicBezTo>
                    <a:pt x="2" y="4"/>
                    <a:pt x="0" y="4"/>
                    <a:pt x="0" y="4"/>
                  </a:cubicBezTo>
                  <a:cubicBezTo>
                    <a:pt x="0" y="4"/>
                    <a:pt x="2" y="4"/>
                    <a:pt x="4" y="4"/>
                  </a:cubicBezTo>
                  <a:cubicBezTo>
                    <a:pt x="7" y="4"/>
                    <a:pt x="11" y="4"/>
                    <a:pt x="17" y="5"/>
                  </a:cubicBezTo>
                  <a:cubicBezTo>
                    <a:pt x="27" y="5"/>
                    <a:pt x="42" y="6"/>
                    <a:pt x="61" y="6"/>
                  </a:cubicBezTo>
                  <a:cubicBezTo>
                    <a:pt x="70" y="6"/>
                    <a:pt x="79" y="6"/>
                    <a:pt x="90" y="7"/>
                  </a:cubicBezTo>
                  <a:cubicBezTo>
                    <a:pt x="100" y="7"/>
                    <a:pt x="111" y="7"/>
                    <a:pt x="122" y="7"/>
                  </a:cubicBezTo>
                  <a:cubicBezTo>
                    <a:pt x="134" y="7"/>
                    <a:pt x="146" y="8"/>
                    <a:pt x="157" y="8"/>
                  </a:cubicBezTo>
                  <a:cubicBezTo>
                    <a:pt x="169" y="8"/>
                    <a:pt x="181" y="8"/>
                    <a:pt x="194" y="8"/>
                  </a:cubicBezTo>
                  <a:cubicBezTo>
                    <a:pt x="195" y="8"/>
                    <a:pt x="197" y="8"/>
                    <a:pt x="198" y="8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7" y="0"/>
                    <a:pt x="195" y="0"/>
                    <a:pt x="194" y="0"/>
                  </a:cubicBezTo>
                  <a:cubicBezTo>
                    <a:pt x="181" y="0"/>
                    <a:pt x="169" y="0"/>
                    <a:pt x="157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36"/>
            <p:cNvSpPr>
              <a:spLocks/>
            </p:cNvSpPr>
            <p:nvPr/>
          </p:nvSpPr>
          <p:spPr bwMode="auto">
            <a:xfrm>
              <a:off x="10144126" y="2451101"/>
              <a:ext cx="309563" cy="12700"/>
            </a:xfrm>
            <a:custGeom>
              <a:avLst/>
              <a:gdLst>
                <a:gd name="T0" fmla="*/ 109 w 157"/>
                <a:gd name="T1" fmla="*/ 0 h 7"/>
                <a:gd name="T2" fmla="*/ 80 w 157"/>
                <a:gd name="T3" fmla="*/ 1 h 7"/>
                <a:gd name="T4" fmla="*/ 54 w 157"/>
                <a:gd name="T5" fmla="*/ 2 h 7"/>
                <a:gd name="T6" fmla="*/ 0 w 157"/>
                <a:gd name="T7" fmla="*/ 4 h 7"/>
                <a:gd name="T8" fmla="*/ 54 w 157"/>
                <a:gd name="T9" fmla="*/ 6 h 7"/>
                <a:gd name="T10" fmla="*/ 80 w 157"/>
                <a:gd name="T11" fmla="*/ 7 h 7"/>
                <a:gd name="T12" fmla="*/ 109 w 157"/>
                <a:gd name="T13" fmla="*/ 7 h 7"/>
                <a:gd name="T14" fmla="*/ 141 w 157"/>
                <a:gd name="T15" fmla="*/ 7 h 7"/>
                <a:gd name="T16" fmla="*/ 157 w 157"/>
                <a:gd name="T17" fmla="*/ 7 h 7"/>
                <a:gd name="T18" fmla="*/ 157 w 157"/>
                <a:gd name="T19" fmla="*/ 0 h 7"/>
                <a:gd name="T20" fmla="*/ 141 w 157"/>
                <a:gd name="T21" fmla="*/ 0 h 7"/>
                <a:gd name="T22" fmla="*/ 109 w 157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7">
                  <a:moveTo>
                    <a:pt x="109" y="0"/>
                  </a:moveTo>
                  <a:cubicBezTo>
                    <a:pt x="99" y="1"/>
                    <a:pt x="89" y="1"/>
                    <a:pt x="80" y="1"/>
                  </a:cubicBezTo>
                  <a:cubicBezTo>
                    <a:pt x="71" y="1"/>
                    <a:pt x="62" y="1"/>
                    <a:pt x="54" y="2"/>
                  </a:cubicBezTo>
                  <a:cubicBezTo>
                    <a:pt x="22" y="3"/>
                    <a:pt x="0" y="4"/>
                    <a:pt x="0" y="4"/>
                  </a:cubicBezTo>
                  <a:cubicBezTo>
                    <a:pt x="0" y="4"/>
                    <a:pt x="22" y="5"/>
                    <a:pt x="54" y="6"/>
                  </a:cubicBezTo>
                  <a:cubicBezTo>
                    <a:pt x="62" y="6"/>
                    <a:pt x="71" y="6"/>
                    <a:pt x="80" y="7"/>
                  </a:cubicBezTo>
                  <a:cubicBezTo>
                    <a:pt x="89" y="7"/>
                    <a:pt x="99" y="7"/>
                    <a:pt x="109" y="7"/>
                  </a:cubicBezTo>
                  <a:cubicBezTo>
                    <a:pt x="120" y="7"/>
                    <a:pt x="130" y="7"/>
                    <a:pt x="141" y="7"/>
                  </a:cubicBezTo>
                  <a:cubicBezTo>
                    <a:pt x="146" y="7"/>
                    <a:pt x="152" y="7"/>
                    <a:pt x="157" y="7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2" y="0"/>
                    <a:pt x="146" y="0"/>
                    <a:pt x="141" y="0"/>
                  </a:cubicBezTo>
                  <a:cubicBezTo>
                    <a:pt x="130" y="0"/>
                    <a:pt x="120" y="0"/>
                    <a:pt x="109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37"/>
            <p:cNvSpPr>
              <a:spLocks/>
            </p:cNvSpPr>
            <p:nvPr/>
          </p:nvSpPr>
          <p:spPr bwMode="auto">
            <a:xfrm>
              <a:off x="9991726" y="2322514"/>
              <a:ext cx="461963" cy="12700"/>
            </a:xfrm>
            <a:custGeom>
              <a:avLst/>
              <a:gdLst>
                <a:gd name="T0" fmla="*/ 172 w 234"/>
                <a:gd name="T1" fmla="*/ 0 h 7"/>
                <a:gd name="T2" fmla="*/ 134 w 234"/>
                <a:gd name="T3" fmla="*/ 0 h 7"/>
                <a:gd name="T4" fmla="*/ 98 w 234"/>
                <a:gd name="T5" fmla="*/ 1 h 7"/>
                <a:gd name="T6" fmla="*/ 66 w 234"/>
                <a:gd name="T7" fmla="*/ 1 h 7"/>
                <a:gd name="T8" fmla="*/ 18 w 234"/>
                <a:gd name="T9" fmla="*/ 3 h 7"/>
                <a:gd name="T10" fmla="*/ 5 w 234"/>
                <a:gd name="T11" fmla="*/ 3 h 7"/>
                <a:gd name="T12" fmla="*/ 0 w 234"/>
                <a:gd name="T13" fmla="*/ 4 h 7"/>
                <a:gd name="T14" fmla="*/ 5 w 234"/>
                <a:gd name="T15" fmla="*/ 4 h 7"/>
                <a:gd name="T16" fmla="*/ 18 w 234"/>
                <a:gd name="T17" fmla="*/ 4 h 7"/>
                <a:gd name="T18" fmla="*/ 66 w 234"/>
                <a:gd name="T19" fmla="*/ 6 h 7"/>
                <a:gd name="T20" fmla="*/ 98 w 234"/>
                <a:gd name="T21" fmla="*/ 6 h 7"/>
                <a:gd name="T22" fmla="*/ 134 w 234"/>
                <a:gd name="T23" fmla="*/ 7 h 7"/>
                <a:gd name="T24" fmla="*/ 172 w 234"/>
                <a:gd name="T25" fmla="*/ 7 h 7"/>
                <a:gd name="T26" fmla="*/ 211 w 234"/>
                <a:gd name="T27" fmla="*/ 7 h 7"/>
                <a:gd name="T28" fmla="*/ 234 w 234"/>
                <a:gd name="T29" fmla="*/ 7 h 7"/>
                <a:gd name="T30" fmla="*/ 234 w 234"/>
                <a:gd name="T31" fmla="*/ 0 h 7"/>
                <a:gd name="T32" fmla="*/ 211 w 234"/>
                <a:gd name="T33" fmla="*/ 0 h 7"/>
                <a:gd name="T34" fmla="*/ 172 w 234"/>
                <a:gd name="T3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4" h="7">
                  <a:moveTo>
                    <a:pt x="172" y="0"/>
                  </a:moveTo>
                  <a:cubicBezTo>
                    <a:pt x="159" y="0"/>
                    <a:pt x="146" y="0"/>
                    <a:pt x="134" y="0"/>
                  </a:cubicBezTo>
                  <a:cubicBezTo>
                    <a:pt x="121" y="0"/>
                    <a:pt x="109" y="1"/>
                    <a:pt x="98" y="1"/>
                  </a:cubicBezTo>
                  <a:cubicBezTo>
                    <a:pt x="87" y="1"/>
                    <a:pt x="76" y="1"/>
                    <a:pt x="66" y="1"/>
                  </a:cubicBezTo>
                  <a:cubicBezTo>
                    <a:pt x="46" y="2"/>
                    <a:pt x="30" y="2"/>
                    <a:pt x="18" y="3"/>
                  </a:cubicBezTo>
                  <a:cubicBezTo>
                    <a:pt x="12" y="3"/>
                    <a:pt x="8" y="3"/>
                    <a:pt x="5" y="3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0" y="4"/>
                    <a:pt x="1" y="4"/>
                    <a:pt x="5" y="4"/>
                  </a:cubicBezTo>
                  <a:cubicBezTo>
                    <a:pt x="8" y="4"/>
                    <a:pt x="12" y="4"/>
                    <a:pt x="18" y="4"/>
                  </a:cubicBezTo>
                  <a:cubicBezTo>
                    <a:pt x="30" y="5"/>
                    <a:pt x="46" y="5"/>
                    <a:pt x="66" y="6"/>
                  </a:cubicBezTo>
                  <a:cubicBezTo>
                    <a:pt x="76" y="6"/>
                    <a:pt x="87" y="6"/>
                    <a:pt x="98" y="6"/>
                  </a:cubicBezTo>
                  <a:cubicBezTo>
                    <a:pt x="109" y="6"/>
                    <a:pt x="121" y="7"/>
                    <a:pt x="134" y="7"/>
                  </a:cubicBezTo>
                  <a:cubicBezTo>
                    <a:pt x="146" y="7"/>
                    <a:pt x="159" y="7"/>
                    <a:pt x="172" y="7"/>
                  </a:cubicBezTo>
                  <a:cubicBezTo>
                    <a:pt x="185" y="7"/>
                    <a:pt x="198" y="7"/>
                    <a:pt x="211" y="7"/>
                  </a:cubicBezTo>
                  <a:cubicBezTo>
                    <a:pt x="219" y="7"/>
                    <a:pt x="227" y="7"/>
                    <a:pt x="234" y="7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7" y="0"/>
                    <a:pt x="219" y="0"/>
                    <a:pt x="211" y="0"/>
                  </a:cubicBezTo>
                  <a:cubicBezTo>
                    <a:pt x="198" y="0"/>
                    <a:pt x="185" y="0"/>
                    <a:pt x="172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38"/>
            <p:cNvSpPr>
              <a:spLocks/>
            </p:cNvSpPr>
            <p:nvPr/>
          </p:nvSpPr>
          <p:spPr bwMode="auto">
            <a:xfrm>
              <a:off x="10267951" y="2262189"/>
              <a:ext cx="185738" cy="14288"/>
            </a:xfrm>
            <a:custGeom>
              <a:avLst/>
              <a:gdLst>
                <a:gd name="T0" fmla="*/ 66 w 94"/>
                <a:gd name="T1" fmla="*/ 1 h 7"/>
                <a:gd name="T2" fmla="*/ 45 w 94"/>
                <a:gd name="T3" fmla="*/ 1 h 7"/>
                <a:gd name="T4" fmla="*/ 0 w 94"/>
                <a:gd name="T5" fmla="*/ 3 h 7"/>
                <a:gd name="T6" fmla="*/ 45 w 94"/>
                <a:gd name="T7" fmla="*/ 6 h 7"/>
                <a:gd name="T8" fmla="*/ 66 w 94"/>
                <a:gd name="T9" fmla="*/ 6 h 7"/>
                <a:gd name="T10" fmla="*/ 90 w 94"/>
                <a:gd name="T11" fmla="*/ 7 h 7"/>
                <a:gd name="T12" fmla="*/ 94 w 94"/>
                <a:gd name="T13" fmla="*/ 7 h 7"/>
                <a:gd name="T14" fmla="*/ 94 w 94"/>
                <a:gd name="T15" fmla="*/ 0 h 7"/>
                <a:gd name="T16" fmla="*/ 90 w 94"/>
                <a:gd name="T17" fmla="*/ 0 h 7"/>
                <a:gd name="T18" fmla="*/ 66 w 94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7">
                  <a:moveTo>
                    <a:pt x="66" y="1"/>
                  </a:moveTo>
                  <a:cubicBezTo>
                    <a:pt x="58" y="1"/>
                    <a:pt x="51" y="1"/>
                    <a:pt x="45" y="1"/>
                  </a:cubicBezTo>
                  <a:cubicBezTo>
                    <a:pt x="18" y="2"/>
                    <a:pt x="0" y="3"/>
                    <a:pt x="0" y="3"/>
                  </a:cubicBezTo>
                  <a:cubicBezTo>
                    <a:pt x="0" y="3"/>
                    <a:pt x="18" y="5"/>
                    <a:pt x="45" y="6"/>
                  </a:cubicBezTo>
                  <a:cubicBezTo>
                    <a:pt x="51" y="6"/>
                    <a:pt x="58" y="6"/>
                    <a:pt x="66" y="6"/>
                  </a:cubicBezTo>
                  <a:cubicBezTo>
                    <a:pt x="74" y="6"/>
                    <a:pt x="82" y="7"/>
                    <a:pt x="90" y="7"/>
                  </a:cubicBezTo>
                  <a:cubicBezTo>
                    <a:pt x="91" y="7"/>
                    <a:pt x="93" y="7"/>
                    <a:pt x="94" y="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0"/>
                    <a:pt x="91" y="0"/>
                    <a:pt x="90" y="0"/>
                  </a:cubicBezTo>
                  <a:cubicBezTo>
                    <a:pt x="82" y="0"/>
                    <a:pt x="74" y="0"/>
                    <a:pt x="66" y="1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Rectangle 39"/>
            <p:cNvSpPr>
              <a:spLocks noChangeArrowheads="1"/>
            </p:cNvSpPr>
            <p:nvPr/>
          </p:nvSpPr>
          <p:spPr bwMode="auto">
            <a:xfrm>
              <a:off x="5885657" y="4260056"/>
              <a:ext cx="1190625" cy="554038"/>
            </a:xfrm>
            <a:prstGeom prst="rect">
              <a:avLst/>
            </a:pr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40"/>
            <p:cNvSpPr>
              <a:spLocks/>
            </p:cNvSpPr>
            <p:nvPr/>
          </p:nvSpPr>
          <p:spPr bwMode="auto">
            <a:xfrm>
              <a:off x="5885657" y="4328319"/>
              <a:ext cx="338138" cy="14288"/>
            </a:xfrm>
            <a:custGeom>
              <a:avLst/>
              <a:gdLst>
                <a:gd name="T0" fmla="*/ 59 w 171"/>
                <a:gd name="T1" fmla="*/ 7 h 7"/>
                <a:gd name="T2" fmla="*/ 115 w 171"/>
                <a:gd name="T3" fmla="*/ 6 h 7"/>
                <a:gd name="T4" fmla="*/ 171 w 171"/>
                <a:gd name="T5" fmla="*/ 4 h 7"/>
                <a:gd name="T6" fmla="*/ 115 w 171"/>
                <a:gd name="T7" fmla="*/ 1 h 7"/>
                <a:gd name="T8" fmla="*/ 59 w 171"/>
                <a:gd name="T9" fmla="*/ 0 h 7"/>
                <a:gd name="T10" fmla="*/ 26 w 171"/>
                <a:gd name="T11" fmla="*/ 0 h 7"/>
                <a:gd name="T12" fmla="*/ 0 w 171"/>
                <a:gd name="T13" fmla="*/ 0 h 7"/>
                <a:gd name="T14" fmla="*/ 0 w 171"/>
                <a:gd name="T15" fmla="*/ 7 h 7"/>
                <a:gd name="T16" fmla="*/ 26 w 171"/>
                <a:gd name="T17" fmla="*/ 7 h 7"/>
                <a:gd name="T18" fmla="*/ 59 w 171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7">
                  <a:moveTo>
                    <a:pt x="59" y="7"/>
                  </a:moveTo>
                  <a:cubicBezTo>
                    <a:pt x="79" y="7"/>
                    <a:pt x="99" y="6"/>
                    <a:pt x="115" y="6"/>
                  </a:cubicBezTo>
                  <a:cubicBezTo>
                    <a:pt x="149" y="5"/>
                    <a:pt x="171" y="4"/>
                    <a:pt x="171" y="4"/>
                  </a:cubicBezTo>
                  <a:cubicBezTo>
                    <a:pt x="171" y="4"/>
                    <a:pt x="149" y="2"/>
                    <a:pt x="115" y="1"/>
                  </a:cubicBezTo>
                  <a:cubicBezTo>
                    <a:pt x="99" y="1"/>
                    <a:pt x="79" y="1"/>
                    <a:pt x="59" y="0"/>
                  </a:cubicBezTo>
                  <a:cubicBezTo>
                    <a:pt x="48" y="0"/>
                    <a:pt x="37" y="0"/>
                    <a:pt x="26" y="0"/>
                  </a:cubicBezTo>
                  <a:cubicBezTo>
                    <a:pt x="18" y="0"/>
                    <a:pt x="9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9" y="7"/>
                    <a:pt x="18" y="7"/>
                    <a:pt x="26" y="7"/>
                  </a:cubicBezTo>
                  <a:cubicBezTo>
                    <a:pt x="37" y="7"/>
                    <a:pt x="48" y="7"/>
                    <a:pt x="59" y="7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41"/>
            <p:cNvSpPr>
              <a:spLocks/>
            </p:cNvSpPr>
            <p:nvPr/>
          </p:nvSpPr>
          <p:spPr bwMode="auto">
            <a:xfrm>
              <a:off x="5885657" y="4575969"/>
              <a:ext cx="496888" cy="15875"/>
            </a:xfrm>
            <a:custGeom>
              <a:avLst/>
              <a:gdLst>
                <a:gd name="T0" fmla="*/ 74 w 251"/>
                <a:gd name="T1" fmla="*/ 8 h 8"/>
                <a:gd name="T2" fmla="*/ 113 w 251"/>
                <a:gd name="T3" fmla="*/ 7 h 8"/>
                <a:gd name="T4" fmla="*/ 183 w 251"/>
                <a:gd name="T5" fmla="*/ 6 h 8"/>
                <a:gd name="T6" fmla="*/ 232 w 251"/>
                <a:gd name="T7" fmla="*/ 5 h 8"/>
                <a:gd name="T8" fmla="*/ 246 w 251"/>
                <a:gd name="T9" fmla="*/ 4 h 8"/>
                <a:gd name="T10" fmla="*/ 251 w 251"/>
                <a:gd name="T11" fmla="*/ 4 h 8"/>
                <a:gd name="T12" fmla="*/ 246 w 251"/>
                <a:gd name="T13" fmla="*/ 4 h 8"/>
                <a:gd name="T14" fmla="*/ 232 w 251"/>
                <a:gd name="T15" fmla="*/ 3 h 8"/>
                <a:gd name="T16" fmla="*/ 183 w 251"/>
                <a:gd name="T17" fmla="*/ 2 h 8"/>
                <a:gd name="T18" fmla="*/ 113 w 251"/>
                <a:gd name="T19" fmla="*/ 1 h 8"/>
                <a:gd name="T20" fmla="*/ 74 w 251"/>
                <a:gd name="T21" fmla="*/ 0 h 8"/>
                <a:gd name="T22" fmla="*/ 33 w 251"/>
                <a:gd name="T23" fmla="*/ 0 h 8"/>
                <a:gd name="T24" fmla="*/ 0 w 251"/>
                <a:gd name="T25" fmla="*/ 0 h 8"/>
                <a:gd name="T26" fmla="*/ 0 w 251"/>
                <a:gd name="T27" fmla="*/ 8 h 8"/>
                <a:gd name="T28" fmla="*/ 33 w 251"/>
                <a:gd name="T29" fmla="*/ 8 h 8"/>
                <a:gd name="T30" fmla="*/ 74 w 251"/>
                <a:gd name="T3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8">
                  <a:moveTo>
                    <a:pt x="74" y="8"/>
                  </a:moveTo>
                  <a:cubicBezTo>
                    <a:pt x="87" y="8"/>
                    <a:pt x="101" y="7"/>
                    <a:pt x="113" y="7"/>
                  </a:cubicBezTo>
                  <a:cubicBezTo>
                    <a:pt x="139" y="7"/>
                    <a:pt x="163" y="7"/>
                    <a:pt x="183" y="6"/>
                  </a:cubicBezTo>
                  <a:cubicBezTo>
                    <a:pt x="204" y="6"/>
                    <a:pt x="221" y="5"/>
                    <a:pt x="232" y="5"/>
                  </a:cubicBezTo>
                  <a:cubicBezTo>
                    <a:pt x="238" y="5"/>
                    <a:pt x="243" y="4"/>
                    <a:pt x="246" y="4"/>
                  </a:cubicBezTo>
                  <a:cubicBezTo>
                    <a:pt x="249" y="4"/>
                    <a:pt x="251" y="4"/>
                    <a:pt x="251" y="4"/>
                  </a:cubicBezTo>
                  <a:cubicBezTo>
                    <a:pt x="251" y="4"/>
                    <a:pt x="249" y="4"/>
                    <a:pt x="246" y="4"/>
                  </a:cubicBezTo>
                  <a:cubicBezTo>
                    <a:pt x="243" y="4"/>
                    <a:pt x="238" y="3"/>
                    <a:pt x="232" y="3"/>
                  </a:cubicBezTo>
                  <a:cubicBezTo>
                    <a:pt x="221" y="3"/>
                    <a:pt x="204" y="2"/>
                    <a:pt x="183" y="2"/>
                  </a:cubicBezTo>
                  <a:cubicBezTo>
                    <a:pt x="163" y="1"/>
                    <a:pt x="139" y="1"/>
                    <a:pt x="113" y="1"/>
                  </a:cubicBezTo>
                  <a:cubicBezTo>
                    <a:pt x="101" y="1"/>
                    <a:pt x="87" y="0"/>
                    <a:pt x="74" y="0"/>
                  </a:cubicBezTo>
                  <a:cubicBezTo>
                    <a:pt x="61" y="0"/>
                    <a:pt x="47" y="0"/>
                    <a:pt x="33" y="0"/>
                  </a:cubicBezTo>
                  <a:cubicBezTo>
                    <a:pt x="22" y="0"/>
                    <a:pt x="11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1" y="8"/>
                    <a:pt x="22" y="8"/>
                    <a:pt x="33" y="8"/>
                  </a:cubicBezTo>
                  <a:cubicBezTo>
                    <a:pt x="47" y="8"/>
                    <a:pt x="61" y="8"/>
                    <a:pt x="74" y="8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42"/>
            <p:cNvSpPr>
              <a:spLocks/>
            </p:cNvSpPr>
            <p:nvPr/>
          </p:nvSpPr>
          <p:spPr bwMode="auto">
            <a:xfrm>
              <a:off x="5885657" y="4675981"/>
              <a:ext cx="338138" cy="15875"/>
            </a:xfrm>
            <a:custGeom>
              <a:avLst/>
              <a:gdLst>
                <a:gd name="T0" fmla="*/ 59 w 171"/>
                <a:gd name="T1" fmla="*/ 8 h 8"/>
                <a:gd name="T2" fmla="*/ 115 w 171"/>
                <a:gd name="T3" fmla="*/ 6 h 8"/>
                <a:gd name="T4" fmla="*/ 171 w 171"/>
                <a:gd name="T5" fmla="*/ 4 h 8"/>
                <a:gd name="T6" fmla="*/ 115 w 171"/>
                <a:gd name="T7" fmla="*/ 2 h 8"/>
                <a:gd name="T8" fmla="*/ 59 w 171"/>
                <a:gd name="T9" fmla="*/ 1 h 8"/>
                <a:gd name="T10" fmla="*/ 26 w 171"/>
                <a:gd name="T11" fmla="*/ 1 h 8"/>
                <a:gd name="T12" fmla="*/ 0 w 171"/>
                <a:gd name="T13" fmla="*/ 0 h 8"/>
                <a:gd name="T14" fmla="*/ 0 w 171"/>
                <a:gd name="T15" fmla="*/ 8 h 8"/>
                <a:gd name="T16" fmla="*/ 26 w 171"/>
                <a:gd name="T17" fmla="*/ 8 h 8"/>
                <a:gd name="T18" fmla="*/ 59 w 171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8">
                  <a:moveTo>
                    <a:pt x="59" y="8"/>
                  </a:moveTo>
                  <a:cubicBezTo>
                    <a:pt x="79" y="7"/>
                    <a:pt x="99" y="7"/>
                    <a:pt x="115" y="6"/>
                  </a:cubicBezTo>
                  <a:cubicBezTo>
                    <a:pt x="149" y="6"/>
                    <a:pt x="171" y="4"/>
                    <a:pt x="171" y="4"/>
                  </a:cubicBezTo>
                  <a:cubicBezTo>
                    <a:pt x="171" y="4"/>
                    <a:pt x="149" y="3"/>
                    <a:pt x="115" y="2"/>
                  </a:cubicBezTo>
                  <a:cubicBezTo>
                    <a:pt x="99" y="2"/>
                    <a:pt x="79" y="1"/>
                    <a:pt x="59" y="1"/>
                  </a:cubicBezTo>
                  <a:cubicBezTo>
                    <a:pt x="48" y="1"/>
                    <a:pt x="37" y="1"/>
                    <a:pt x="26" y="1"/>
                  </a:cubicBezTo>
                  <a:cubicBezTo>
                    <a:pt x="18" y="1"/>
                    <a:pt x="9" y="1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9" y="8"/>
                    <a:pt x="18" y="8"/>
                    <a:pt x="26" y="8"/>
                  </a:cubicBezTo>
                  <a:cubicBezTo>
                    <a:pt x="37" y="8"/>
                    <a:pt x="48" y="8"/>
                    <a:pt x="59" y="8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43"/>
            <p:cNvSpPr>
              <a:spLocks/>
            </p:cNvSpPr>
            <p:nvPr/>
          </p:nvSpPr>
          <p:spPr bwMode="auto">
            <a:xfrm>
              <a:off x="6669882" y="4736306"/>
              <a:ext cx="406400" cy="14288"/>
            </a:xfrm>
            <a:custGeom>
              <a:avLst/>
              <a:gdLst>
                <a:gd name="T0" fmla="*/ 161 w 206"/>
                <a:gd name="T1" fmla="*/ 0 h 7"/>
                <a:gd name="T2" fmla="*/ 125 w 206"/>
                <a:gd name="T3" fmla="*/ 0 h 7"/>
                <a:gd name="T4" fmla="*/ 92 w 206"/>
                <a:gd name="T5" fmla="*/ 1 h 7"/>
                <a:gd name="T6" fmla="*/ 62 w 206"/>
                <a:gd name="T7" fmla="*/ 1 h 7"/>
                <a:gd name="T8" fmla="*/ 17 w 206"/>
                <a:gd name="T9" fmla="*/ 3 h 7"/>
                <a:gd name="T10" fmla="*/ 5 w 206"/>
                <a:gd name="T11" fmla="*/ 3 h 7"/>
                <a:gd name="T12" fmla="*/ 0 w 206"/>
                <a:gd name="T13" fmla="*/ 3 h 7"/>
                <a:gd name="T14" fmla="*/ 5 w 206"/>
                <a:gd name="T15" fmla="*/ 4 h 7"/>
                <a:gd name="T16" fmla="*/ 17 w 206"/>
                <a:gd name="T17" fmla="*/ 4 h 7"/>
                <a:gd name="T18" fmla="*/ 62 w 206"/>
                <a:gd name="T19" fmla="*/ 5 h 7"/>
                <a:gd name="T20" fmla="*/ 92 w 206"/>
                <a:gd name="T21" fmla="*/ 6 h 7"/>
                <a:gd name="T22" fmla="*/ 125 w 206"/>
                <a:gd name="T23" fmla="*/ 7 h 7"/>
                <a:gd name="T24" fmla="*/ 161 w 206"/>
                <a:gd name="T25" fmla="*/ 7 h 7"/>
                <a:gd name="T26" fmla="*/ 198 w 206"/>
                <a:gd name="T27" fmla="*/ 7 h 7"/>
                <a:gd name="T28" fmla="*/ 206 w 206"/>
                <a:gd name="T29" fmla="*/ 7 h 7"/>
                <a:gd name="T30" fmla="*/ 206 w 206"/>
                <a:gd name="T31" fmla="*/ 0 h 7"/>
                <a:gd name="T32" fmla="*/ 198 w 206"/>
                <a:gd name="T33" fmla="*/ 0 h 7"/>
                <a:gd name="T34" fmla="*/ 161 w 206"/>
                <a:gd name="T3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7">
                  <a:moveTo>
                    <a:pt x="161" y="0"/>
                  </a:moveTo>
                  <a:cubicBezTo>
                    <a:pt x="149" y="0"/>
                    <a:pt x="137" y="0"/>
                    <a:pt x="125" y="0"/>
                  </a:cubicBezTo>
                  <a:cubicBezTo>
                    <a:pt x="114" y="0"/>
                    <a:pt x="102" y="0"/>
                    <a:pt x="92" y="1"/>
                  </a:cubicBezTo>
                  <a:cubicBezTo>
                    <a:pt x="81" y="1"/>
                    <a:pt x="71" y="1"/>
                    <a:pt x="62" y="1"/>
                  </a:cubicBezTo>
                  <a:cubicBezTo>
                    <a:pt x="44" y="2"/>
                    <a:pt x="28" y="2"/>
                    <a:pt x="17" y="3"/>
                  </a:cubicBezTo>
                  <a:cubicBezTo>
                    <a:pt x="12" y="3"/>
                    <a:pt x="8" y="3"/>
                    <a:pt x="5" y="3"/>
                  </a:cubicBezTo>
                  <a:cubicBezTo>
                    <a:pt x="2" y="3"/>
                    <a:pt x="0" y="3"/>
                    <a:pt x="0" y="3"/>
                  </a:cubicBezTo>
                  <a:cubicBezTo>
                    <a:pt x="0" y="3"/>
                    <a:pt x="2" y="3"/>
                    <a:pt x="5" y="4"/>
                  </a:cubicBezTo>
                  <a:cubicBezTo>
                    <a:pt x="8" y="4"/>
                    <a:pt x="12" y="4"/>
                    <a:pt x="17" y="4"/>
                  </a:cubicBezTo>
                  <a:cubicBezTo>
                    <a:pt x="28" y="4"/>
                    <a:pt x="44" y="5"/>
                    <a:pt x="62" y="5"/>
                  </a:cubicBezTo>
                  <a:cubicBezTo>
                    <a:pt x="71" y="6"/>
                    <a:pt x="81" y="6"/>
                    <a:pt x="92" y="6"/>
                  </a:cubicBezTo>
                  <a:cubicBezTo>
                    <a:pt x="102" y="6"/>
                    <a:pt x="114" y="6"/>
                    <a:pt x="125" y="7"/>
                  </a:cubicBezTo>
                  <a:cubicBezTo>
                    <a:pt x="137" y="7"/>
                    <a:pt x="149" y="7"/>
                    <a:pt x="161" y="7"/>
                  </a:cubicBezTo>
                  <a:cubicBezTo>
                    <a:pt x="173" y="7"/>
                    <a:pt x="185" y="7"/>
                    <a:pt x="198" y="7"/>
                  </a:cubicBezTo>
                  <a:cubicBezTo>
                    <a:pt x="200" y="7"/>
                    <a:pt x="203" y="7"/>
                    <a:pt x="206" y="7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3" y="0"/>
                    <a:pt x="200" y="0"/>
                    <a:pt x="198" y="0"/>
                  </a:cubicBezTo>
                  <a:cubicBezTo>
                    <a:pt x="185" y="0"/>
                    <a:pt x="173" y="0"/>
                    <a:pt x="161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44"/>
            <p:cNvSpPr>
              <a:spLocks/>
            </p:cNvSpPr>
            <p:nvPr/>
          </p:nvSpPr>
          <p:spPr bwMode="auto">
            <a:xfrm>
              <a:off x="6625432" y="4636294"/>
              <a:ext cx="450850" cy="15875"/>
            </a:xfrm>
            <a:custGeom>
              <a:avLst/>
              <a:gdLst>
                <a:gd name="T0" fmla="*/ 169 w 228"/>
                <a:gd name="T1" fmla="*/ 1 h 8"/>
                <a:gd name="T2" fmla="*/ 132 w 228"/>
                <a:gd name="T3" fmla="*/ 1 h 8"/>
                <a:gd name="T4" fmla="*/ 96 w 228"/>
                <a:gd name="T5" fmla="*/ 1 h 8"/>
                <a:gd name="T6" fmla="*/ 65 w 228"/>
                <a:gd name="T7" fmla="*/ 2 h 8"/>
                <a:gd name="T8" fmla="*/ 18 w 228"/>
                <a:gd name="T9" fmla="*/ 3 h 8"/>
                <a:gd name="T10" fmla="*/ 4 w 228"/>
                <a:gd name="T11" fmla="*/ 4 h 8"/>
                <a:gd name="T12" fmla="*/ 0 w 228"/>
                <a:gd name="T13" fmla="*/ 4 h 8"/>
                <a:gd name="T14" fmla="*/ 4 w 228"/>
                <a:gd name="T15" fmla="*/ 4 h 8"/>
                <a:gd name="T16" fmla="*/ 18 w 228"/>
                <a:gd name="T17" fmla="*/ 5 h 8"/>
                <a:gd name="T18" fmla="*/ 65 w 228"/>
                <a:gd name="T19" fmla="*/ 6 h 8"/>
                <a:gd name="T20" fmla="*/ 96 w 228"/>
                <a:gd name="T21" fmla="*/ 7 h 8"/>
                <a:gd name="T22" fmla="*/ 132 w 228"/>
                <a:gd name="T23" fmla="*/ 7 h 8"/>
                <a:gd name="T24" fmla="*/ 169 w 228"/>
                <a:gd name="T25" fmla="*/ 8 h 8"/>
                <a:gd name="T26" fmla="*/ 208 w 228"/>
                <a:gd name="T27" fmla="*/ 8 h 8"/>
                <a:gd name="T28" fmla="*/ 228 w 228"/>
                <a:gd name="T29" fmla="*/ 8 h 8"/>
                <a:gd name="T30" fmla="*/ 228 w 228"/>
                <a:gd name="T31" fmla="*/ 0 h 8"/>
                <a:gd name="T32" fmla="*/ 208 w 228"/>
                <a:gd name="T33" fmla="*/ 0 h 8"/>
                <a:gd name="T34" fmla="*/ 169 w 228"/>
                <a:gd name="T3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8">
                  <a:moveTo>
                    <a:pt x="169" y="1"/>
                  </a:moveTo>
                  <a:cubicBezTo>
                    <a:pt x="157" y="1"/>
                    <a:pt x="144" y="1"/>
                    <a:pt x="132" y="1"/>
                  </a:cubicBezTo>
                  <a:cubicBezTo>
                    <a:pt x="119" y="1"/>
                    <a:pt x="108" y="1"/>
                    <a:pt x="96" y="1"/>
                  </a:cubicBezTo>
                  <a:cubicBezTo>
                    <a:pt x="85" y="2"/>
                    <a:pt x="75" y="2"/>
                    <a:pt x="65" y="2"/>
                  </a:cubicBezTo>
                  <a:cubicBezTo>
                    <a:pt x="45" y="2"/>
                    <a:pt x="29" y="3"/>
                    <a:pt x="18" y="3"/>
                  </a:cubicBezTo>
                  <a:cubicBezTo>
                    <a:pt x="12" y="4"/>
                    <a:pt x="7" y="4"/>
                    <a:pt x="4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1" y="4"/>
                    <a:pt x="4" y="4"/>
                  </a:cubicBezTo>
                  <a:cubicBezTo>
                    <a:pt x="7" y="4"/>
                    <a:pt x="12" y="5"/>
                    <a:pt x="18" y="5"/>
                  </a:cubicBezTo>
                  <a:cubicBezTo>
                    <a:pt x="29" y="5"/>
                    <a:pt x="45" y="6"/>
                    <a:pt x="65" y="6"/>
                  </a:cubicBezTo>
                  <a:cubicBezTo>
                    <a:pt x="75" y="7"/>
                    <a:pt x="85" y="7"/>
                    <a:pt x="96" y="7"/>
                  </a:cubicBezTo>
                  <a:cubicBezTo>
                    <a:pt x="108" y="7"/>
                    <a:pt x="119" y="7"/>
                    <a:pt x="132" y="7"/>
                  </a:cubicBezTo>
                  <a:cubicBezTo>
                    <a:pt x="144" y="8"/>
                    <a:pt x="157" y="8"/>
                    <a:pt x="169" y="8"/>
                  </a:cubicBezTo>
                  <a:cubicBezTo>
                    <a:pt x="182" y="8"/>
                    <a:pt x="195" y="8"/>
                    <a:pt x="208" y="8"/>
                  </a:cubicBezTo>
                  <a:cubicBezTo>
                    <a:pt x="215" y="8"/>
                    <a:pt x="221" y="8"/>
                    <a:pt x="228" y="8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1" y="0"/>
                    <a:pt x="215" y="0"/>
                    <a:pt x="208" y="0"/>
                  </a:cubicBezTo>
                  <a:cubicBezTo>
                    <a:pt x="195" y="0"/>
                    <a:pt x="182" y="0"/>
                    <a:pt x="169" y="1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45"/>
            <p:cNvSpPr>
              <a:spLocks/>
            </p:cNvSpPr>
            <p:nvPr/>
          </p:nvSpPr>
          <p:spPr bwMode="auto">
            <a:xfrm>
              <a:off x="6503195" y="4487069"/>
              <a:ext cx="573088" cy="15875"/>
            </a:xfrm>
            <a:custGeom>
              <a:avLst/>
              <a:gdLst>
                <a:gd name="T0" fmla="*/ 239 w 290"/>
                <a:gd name="T1" fmla="*/ 0 h 8"/>
                <a:gd name="T2" fmla="*/ 195 w 290"/>
                <a:gd name="T3" fmla="*/ 0 h 8"/>
                <a:gd name="T4" fmla="*/ 151 w 290"/>
                <a:gd name="T5" fmla="*/ 1 h 8"/>
                <a:gd name="T6" fmla="*/ 111 w 290"/>
                <a:gd name="T7" fmla="*/ 1 h 8"/>
                <a:gd name="T8" fmla="*/ 75 w 290"/>
                <a:gd name="T9" fmla="*/ 2 h 8"/>
                <a:gd name="T10" fmla="*/ 20 w 290"/>
                <a:gd name="T11" fmla="*/ 3 h 8"/>
                <a:gd name="T12" fmla="*/ 5 w 290"/>
                <a:gd name="T13" fmla="*/ 4 h 8"/>
                <a:gd name="T14" fmla="*/ 0 w 290"/>
                <a:gd name="T15" fmla="*/ 4 h 8"/>
                <a:gd name="T16" fmla="*/ 5 w 290"/>
                <a:gd name="T17" fmla="*/ 4 h 8"/>
                <a:gd name="T18" fmla="*/ 20 w 290"/>
                <a:gd name="T19" fmla="*/ 5 h 8"/>
                <a:gd name="T20" fmla="*/ 75 w 290"/>
                <a:gd name="T21" fmla="*/ 6 h 8"/>
                <a:gd name="T22" fmla="*/ 111 w 290"/>
                <a:gd name="T23" fmla="*/ 7 h 8"/>
                <a:gd name="T24" fmla="*/ 151 w 290"/>
                <a:gd name="T25" fmla="*/ 7 h 8"/>
                <a:gd name="T26" fmla="*/ 195 w 290"/>
                <a:gd name="T27" fmla="*/ 8 h 8"/>
                <a:gd name="T28" fmla="*/ 239 w 290"/>
                <a:gd name="T29" fmla="*/ 8 h 8"/>
                <a:gd name="T30" fmla="*/ 284 w 290"/>
                <a:gd name="T31" fmla="*/ 8 h 8"/>
                <a:gd name="T32" fmla="*/ 290 w 290"/>
                <a:gd name="T33" fmla="*/ 7 h 8"/>
                <a:gd name="T34" fmla="*/ 290 w 290"/>
                <a:gd name="T35" fmla="*/ 0 h 8"/>
                <a:gd name="T36" fmla="*/ 284 w 290"/>
                <a:gd name="T37" fmla="*/ 0 h 8"/>
                <a:gd name="T38" fmla="*/ 239 w 290"/>
                <a:gd name="T3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0" h="8">
                  <a:moveTo>
                    <a:pt x="239" y="0"/>
                  </a:moveTo>
                  <a:cubicBezTo>
                    <a:pt x="224" y="0"/>
                    <a:pt x="209" y="0"/>
                    <a:pt x="195" y="0"/>
                  </a:cubicBezTo>
                  <a:cubicBezTo>
                    <a:pt x="180" y="0"/>
                    <a:pt x="165" y="0"/>
                    <a:pt x="151" y="1"/>
                  </a:cubicBezTo>
                  <a:cubicBezTo>
                    <a:pt x="137" y="1"/>
                    <a:pt x="124" y="1"/>
                    <a:pt x="111" y="1"/>
                  </a:cubicBezTo>
                  <a:cubicBezTo>
                    <a:pt x="98" y="1"/>
                    <a:pt x="86" y="2"/>
                    <a:pt x="75" y="2"/>
                  </a:cubicBezTo>
                  <a:cubicBezTo>
                    <a:pt x="52" y="2"/>
                    <a:pt x="33" y="3"/>
                    <a:pt x="20" y="3"/>
                  </a:cubicBezTo>
                  <a:cubicBezTo>
                    <a:pt x="14" y="3"/>
                    <a:pt x="9" y="4"/>
                    <a:pt x="5" y="4"/>
                  </a:cubicBezTo>
                  <a:cubicBezTo>
                    <a:pt x="2" y="4"/>
                    <a:pt x="0" y="4"/>
                    <a:pt x="0" y="4"/>
                  </a:cubicBezTo>
                  <a:cubicBezTo>
                    <a:pt x="0" y="4"/>
                    <a:pt x="2" y="4"/>
                    <a:pt x="5" y="4"/>
                  </a:cubicBezTo>
                  <a:cubicBezTo>
                    <a:pt x="9" y="4"/>
                    <a:pt x="14" y="4"/>
                    <a:pt x="20" y="5"/>
                  </a:cubicBezTo>
                  <a:cubicBezTo>
                    <a:pt x="33" y="5"/>
                    <a:pt x="52" y="6"/>
                    <a:pt x="75" y="6"/>
                  </a:cubicBezTo>
                  <a:cubicBezTo>
                    <a:pt x="86" y="6"/>
                    <a:pt x="98" y="6"/>
                    <a:pt x="111" y="7"/>
                  </a:cubicBezTo>
                  <a:cubicBezTo>
                    <a:pt x="124" y="7"/>
                    <a:pt x="137" y="7"/>
                    <a:pt x="151" y="7"/>
                  </a:cubicBezTo>
                  <a:cubicBezTo>
                    <a:pt x="165" y="7"/>
                    <a:pt x="180" y="7"/>
                    <a:pt x="195" y="8"/>
                  </a:cubicBezTo>
                  <a:cubicBezTo>
                    <a:pt x="209" y="8"/>
                    <a:pt x="224" y="8"/>
                    <a:pt x="239" y="8"/>
                  </a:cubicBezTo>
                  <a:cubicBezTo>
                    <a:pt x="254" y="8"/>
                    <a:pt x="269" y="8"/>
                    <a:pt x="284" y="8"/>
                  </a:cubicBezTo>
                  <a:cubicBezTo>
                    <a:pt x="286" y="8"/>
                    <a:pt x="288" y="8"/>
                    <a:pt x="290" y="7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88" y="0"/>
                    <a:pt x="286" y="0"/>
                    <a:pt x="284" y="0"/>
                  </a:cubicBezTo>
                  <a:cubicBezTo>
                    <a:pt x="269" y="0"/>
                    <a:pt x="254" y="0"/>
                    <a:pt x="239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46"/>
            <p:cNvSpPr>
              <a:spLocks/>
            </p:cNvSpPr>
            <p:nvPr/>
          </p:nvSpPr>
          <p:spPr bwMode="auto">
            <a:xfrm>
              <a:off x="6834982" y="4290219"/>
              <a:ext cx="241300" cy="12700"/>
            </a:xfrm>
            <a:custGeom>
              <a:avLst/>
              <a:gdLst>
                <a:gd name="T0" fmla="*/ 72 w 122"/>
                <a:gd name="T1" fmla="*/ 1 h 7"/>
                <a:gd name="T2" fmla="*/ 48 w 122"/>
                <a:gd name="T3" fmla="*/ 1 h 7"/>
                <a:gd name="T4" fmla="*/ 0 w 122"/>
                <a:gd name="T5" fmla="*/ 4 h 7"/>
                <a:gd name="T6" fmla="*/ 48 w 122"/>
                <a:gd name="T7" fmla="*/ 6 h 7"/>
                <a:gd name="T8" fmla="*/ 72 w 122"/>
                <a:gd name="T9" fmla="*/ 6 h 7"/>
                <a:gd name="T10" fmla="*/ 98 w 122"/>
                <a:gd name="T11" fmla="*/ 7 h 7"/>
                <a:gd name="T12" fmla="*/ 122 w 122"/>
                <a:gd name="T13" fmla="*/ 7 h 7"/>
                <a:gd name="T14" fmla="*/ 122 w 122"/>
                <a:gd name="T15" fmla="*/ 0 h 7"/>
                <a:gd name="T16" fmla="*/ 98 w 122"/>
                <a:gd name="T17" fmla="*/ 0 h 7"/>
                <a:gd name="T18" fmla="*/ 72 w 122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7">
                  <a:moveTo>
                    <a:pt x="72" y="1"/>
                  </a:moveTo>
                  <a:cubicBezTo>
                    <a:pt x="63" y="1"/>
                    <a:pt x="55" y="1"/>
                    <a:pt x="48" y="1"/>
                  </a:cubicBezTo>
                  <a:cubicBezTo>
                    <a:pt x="19" y="2"/>
                    <a:pt x="0" y="4"/>
                    <a:pt x="0" y="4"/>
                  </a:cubicBezTo>
                  <a:cubicBezTo>
                    <a:pt x="0" y="4"/>
                    <a:pt x="19" y="5"/>
                    <a:pt x="48" y="6"/>
                  </a:cubicBezTo>
                  <a:cubicBezTo>
                    <a:pt x="55" y="6"/>
                    <a:pt x="63" y="6"/>
                    <a:pt x="72" y="6"/>
                  </a:cubicBezTo>
                  <a:cubicBezTo>
                    <a:pt x="80" y="6"/>
                    <a:pt x="89" y="7"/>
                    <a:pt x="98" y="7"/>
                  </a:cubicBezTo>
                  <a:cubicBezTo>
                    <a:pt x="106" y="7"/>
                    <a:pt x="114" y="7"/>
                    <a:pt x="122" y="7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4" y="0"/>
                    <a:pt x="106" y="0"/>
                    <a:pt x="98" y="0"/>
                  </a:cubicBezTo>
                  <a:cubicBezTo>
                    <a:pt x="89" y="0"/>
                    <a:pt x="80" y="1"/>
                    <a:pt x="72" y="1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Rectangle 47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5917407" y="3418681"/>
              <a:ext cx="1190625" cy="841375"/>
            </a:xfrm>
            <a:prstGeom prst="rect">
              <a:avLst/>
            </a:pr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48"/>
            <p:cNvSpPr>
              <a:spLocks/>
            </p:cNvSpPr>
            <p:nvPr/>
          </p:nvSpPr>
          <p:spPr bwMode="auto">
            <a:xfrm>
              <a:off x="5917407" y="3604419"/>
              <a:ext cx="141288" cy="12700"/>
            </a:xfrm>
            <a:custGeom>
              <a:avLst/>
              <a:gdLst>
                <a:gd name="T0" fmla="*/ 71 w 71"/>
                <a:gd name="T1" fmla="*/ 3 h 6"/>
                <a:gd name="T2" fmla="*/ 31 w 71"/>
                <a:gd name="T3" fmla="*/ 1 h 6"/>
                <a:gd name="T4" fmla="*/ 0 w 71"/>
                <a:gd name="T5" fmla="*/ 0 h 6"/>
                <a:gd name="T6" fmla="*/ 0 w 71"/>
                <a:gd name="T7" fmla="*/ 6 h 6"/>
                <a:gd name="T8" fmla="*/ 31 w 71"/>
                <a:gd name="T9" fmla="*/ 5 h 6"/>
                <a:gd name="T10" fmla="*/ 71 w 71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">
                  <a:moveTo>
                    <a:pt x="71" y="3"/>
                  </a:moveTo>
                  <a:cubicBezTo>
                    <a:pt x="71" y="3"/>
                    <a:pt x="55" y="2"/>
                    <a:pt x="31" y="1"/>
                  </a:cubicBezTo>
                  <a:cubicBezTo>
                    <a:pt x="22" y="1"/>
                    <a:pt x="11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1" y="6"/>
                    <a:pt x="22" y="6"/>
                    <a:pt x="31" y="5"/>
                  </a:cubicBezTo>
                  <a:cubicBezTo>
                    <a:pt x="55" y="5"/>
                    <a:pt x="71" y="3"/>
                    <a:pt x="71" y="3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49"/>
            <p:cNvSpPr>
              <a:spLocks/>
            </p:cNvSpPr>
            <p:nvPr/>
          </p:nvSpPr>
          <p:spPr bwMode="auto">
            <a:xfrm>
              <a:off x="5917407" y="3702844"/>
              <a:ext cx="361950" cy="14288"/>
            </a:xfrm>
            <a:custGeom>
              <a:avLst/>
              <a:gdLst>
                <a:gd name="T0" fmla="*/ 67 w 183"/>
                <a:gd name="T1" fmla="*/ 7 h 7"/>
                <a:gd name="T2" fmla="*/ 126 w 183"/>
                <a:gd name="T3" fmla="*/ 6 h 7"/>
                <a:gd name="T4" fmla="*/ 183 w 183"/>
                <a:gd name="T5" fmla="*/ 3 h 7"/>
                <a:gd name="T6" fmla="*/ 126 w 183"/>
                <a:gd name="T7" fmla="*/ 1 h 7"/>
                <a:gd name="T8" fmla="*/ 67 w 183"/>
                <a:gd name="T9" fmla="*/ 0 h 7"/>
                <a:gd name="T10" fmla="*/ 34 w 183"/>
                <a:gd name="T11" fmla="*/ 0 h 7"/>
                <a:gd name="T12" fmla="*/ 0 w 183"/>
                <a:gd name="T13" fmla="*/ 0 h 7"/>
                <a:gd name="T14" fmla="*/ 0 w 183"/>
                <a:gd name="T15" fmla="*/ 7 h 7"/>
                <a:gd name="T16" fmla="*/ 34 w 183"/>
                <a:gd name="T17" fmla="*/ 7 h 7"/>
                <a:gd name="T18" fmla="*/ 67 w 183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7">
                  <a:moveTo>
                    <a:pt x="67" y="7"/>
                  </a:moveTo>
                  <a:cubicBezTo>
                    <a:pt x="88" y="6"/>
                    <a:pt x="108" y="6"/>
                    <a:pt x="126" y="6"/>
                  </a:cubicBezTo>
                  <a:cubicBezTo>
                    <a:pt x="160" y="5"/>
                    <a:pt x="183" y="3"/>
                    <a:pt x="183" y="3"/>
                  </a:cubicBezTo>
                  <a:cubicBezTo>
                    <a:pt x="183" y="3"/>
                    <a:pt x="160" y="2"/>
                    <a:pt x="126" y="1"/>
                  </a:cubicBezTo>
                  <a:cubicBezTo>
                    <a:pt x="108" y="1"/>
                    <a:pt x="88" y="0"/>
                    <a:pt x="67" y="0"/>
                  </a:cubicBezTo>
                  <a:cubicBezTo>
                    <a:pt x="56" y="0"/>
                    <a:pt x="45" y="0"/>
                    <a:pt x="34" y="0"/>
                  </a:cubicBezTo>
                  <a:cubicBezTo>
                    <a:pt x="22" y="0"/>
                    <a:pt x="11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1" y="7"/>
                    <a:pt x="22" y="7"/>
                    <a:pt x="34" y="7"/>
                  </a:cubicBezTo>
                  <a:cubicBezTo>
                    <a:pt x="45" y="7"/>
                    <a:pt x="56" y="7"/>
                    <a:pt x="67" y="7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50"/>
            <p:cNvSpPr>
              <a:spLocks/>
            </p:cNvSpPr>
            <p:nvPr/>
          </p:nvSpPr>
          <p:spPr bwMode="auto">
            <a:xfrm>
              <a:off x="5917407" y="3901281"/>
              <a:ext cx="652463" cy="15875"/>
            </a:xfrm>
            <a:custGeom>
              <a:avLst/>
              <a:gdLst>
                <a:gd name="T0" fmla="*/ 73 w 330"/>
                <a:gd name="T1" fmla="*/ 8 h 8"/>
                <a:gd name="T2" fmla="*/ 121 w 330"/>
                <a:gd name="T3" fmla="*/ 7 h 8"/>
                <a:gd name="T4" fmla="*/ 167 w 330"/>
                <a:gd name="T5" fmla="*/ 7 h 8"/>
                <a:gd name="T6" fmla="*/ 249 w 330"/>
                <a:gd name="T7" fmla="*/ 6 h 8"/>
                <a:gd name="T8" fmla="*/ 308 w 330"/>
                <a:gd name="T9" fmla="*/ 5 h 8"/>
                <a:gd name="T10" fmla="*/ 324 w 330"/>
                <a:gd name="T11" fmla="*/ 4 h 8"/>
                <a:gd name="T12" fmla="*/ 330 w 330"/>
                <a:gd name="T13" fmla="*/ 4 h 8"/>
                <a:gd name="T14" fmla="*/ 324 w 330"/>
                <a:gd name="T15" fmla="*/ 4 h 8"/>
                <a:gd name="T16" fmla="*/ 308 w 330"/>
                <a:gd name="T17" fmla="*/ 3 h 8"/>
                <a:gd name="T18" fmla="*/ 249 w 330"/>
                <a:gd name="T19" fmla="*/ 2 h 8"/>
                <a:gd name="T20" fmla="*/ 167 w 330"/>
                <a:gd name="T21" fmla="*/ 0 h 8"/>
                <a:gd name="T22" fmla="*/ 121 w 330"/>
                <a:gd name="T23" fmla="*/ 0 h 8"/>
                <a:gd name="T24" fmla="*/ 73 w 330"/>
                <a:gd name="T25" fmla="*/ 0 h 8"/>
                <a:gd name="T26" fmla="*/ 25 w 330"/>
                <a:gd name="T27" fmla="*/ 0 h 8"/>
                <a:gd name="T28" fmla="*/ 0 w 330"/>
                <a:gd name="T29" fmla="*/ 0 h 8"/>
                <a:gd name="T30" fmla="*/ 0 w 330"/>
                <a:gd name="T31" fmla="*/ 7 h 8"/>
                <a:gd name="T32" fmla="*/ 25 w 330"/>
                <a:gd name="T33" fmla="*/ 7 h 8"/>
                <a:gd name="T34" fmla="*/ 73 w 330"/>
                <a:gd name="T3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0" h="8">
                  <a:moveTo>
                    <a:pt x="73" y="8"/>
                  </a:moveTo>
                  <a:cubicBezTo>
                    <a:pt x="89" y="8"/>
                    <a:pt x="105" y="7"/>
                    <a:pt x="121" y="7"/>
                  </a:cubicBezTo>
                  <a:cubicBezTo>
                    <a:pt x="136" y="7"/>
                    <a:pt x="152" y="7"/>
                    <a:pt x="167" y="7"/>
                  </a:cubicBezTo>
                  <a:cubicBezTo>
                    <a:pt x="197" y="7"/>
                    <a:pt x="225" y="6"/>
                    <a:pt x="249" y="6"/>
                  </a:cubicBezTo>
                  <a:cubicBezTo>
                    <a:pt x="274" y="6"/>
                    <a:pt x="294" y="5"/>
                    <a:pt x="308" y="5"/>
                  </a:cubicBezTo>
                  <a:cubicBezTo>
                    <a:pt x="315" y="4"/>
                    <a:pt x="320" y="4"/>
                    <a:pt x="324" y="4"/>
                  </a:cubicBezTo>
                  <a:cubicBezTo>
                    <a:pt x="328" y="4"/>
                    <a:pt x="330" y="4"/>
                    <a:pt x="330" y="4"/>
                  </a:cubicBezTo>
                  <a:cubicBezTo>
                    <a:pt x="330" y="4"/>
                    <a:pt x="328" y="4"/>
                    <a:pt x="324" y="4"/>
                  </a:cubicBezTo>
                  <a:cubicBezTo>
                    <a:pt x="320" y="3"/>
                    <a:pt x="315" y="3"/>
                    <a:pt x="308" y="3"/>
                  </a:cubicBezTo>
                  <a:cubicBezTo>
                    <a:pt x="294" y="3"/>
                    <a:pt x="274" y="2"/>
                    <a:pt x="249" y="2"/>
                  </a:cubicBezTo>
                  <a:cubicBezTo>
                    <a:pt x="225" y="1"/>
                    <a:pt x="197" y="1"/>
                    <a:pt x="167" y="0"/>
                  </a:cubicBezTo>
                  <a:cubicBezTo>
                    <a:pt x="152" y="0"/>
                    <a:pt x="136" y="0"/>
                    <a:pt x="121" y="0"/>
                  </a:cubicBezTo>
                  <a:cubicBezTo>
                    <a:pt x="105" y="0"/>
                    <a:pt x="89" y="0"/>
                    <a:pt x="73" y="0"/>
                  </a:cubicBezTo>
                  <a:cubicBezTo>
                    <a:pt x="57" y="0"/>
                    <a:pt x="41" y="0"/>
                    <a:pt x="25" y="0"/>
                  </a:cubicBezTo>
                  <a:cubicBezTo>
                    <a:pt x="16" y="0"/>
                    <a:pt x="8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7"/>
                    <a:pt x="16" y="7"/>
                    <a:pt x="25" y="7"/>
                  </a:cubicBezTo>
                  <a:cubicBezTo>
                    <a:pt x="41" y="7"/>
                    <a:pt x="57" y="8"/>
                    <a:pt x="73" y="8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51"/>
            <p:cNvSpPr>
              <a:spLocks/>
            </p:cNvSpPr>
            <p:nvPr/>
          </p:nvSpPr>
          <p:spPr bwMode="auto">
            <a:xfrm>
              <a:off x="5917407" y="4099719"/>
              <a:ext cx="527050" cy="15875"/>
            </a:xfrm>
            <a:custGeom>
              <a:avLst/>
              <a:gdLst>
                <a:gd name="T0" fmla="*/ 83 w 266"/>
                <a:gd name="T1" fmla="*/ 8 h 8"/>
                <a:gd name="T2" fmla="*/ 124 w 266"/>
                <a:gd name="T3" fmla="*/ 7 h 8"/>
                <a:gd name="T4" fmla="*/ 196 w 266"/>
                <a:gd name="T5" fmla="*/ 6 h 8"/>
                <a:gd name="T6" fmla="*/ 247 w 266"/>
                <a:gd name="T7" fmla="*/ 5 h 8"/>
                <a:gd name="T8" fmla="*/ 261 w 266"/>
                <a:gd name="T9" fmla="*/ 4 h 8"/>
                <a:gd name="T10" fmla="*/ 266 w 266"/>
                <a:gd name="T11" fmla="*/ 4 h 8"/>
                <a:gd name="T12" fmla="*/ 261 w 266"/>
                <a:gd name="T13" fmla="*/ 4 h 8"/>
                <a:gd name="T14" fmla="*/ 247 w 266"/>
                <a:gd name="T15" fmla="*/ 3 h 8"/>
                <a:gd name="T16" fmla="*/ 196 w 266"/>
                <a:gd name="T17" fmla="*/ 2 h 8"/>
                <a:gd name="T18" fmla="*/ 124 w 266"/>
                <a:gd name="T19" fmla="*/ 1 h 8"/>
                <a:gd name="T20" fmla="*/ 83 w 266"/>
                <a:gd name="T21" fmla="*/ 1 h 8"/>
                <a:gd name="T22" fmla="*/ 41 w 266"/>
                <a:gd name="T23" fmla="*/ 0 h 8"/>
                <a:gd name="T24" fmla="*/ 0 w 266"/>
                <a:gd name="T25" fmla="*/ 1 h 8"/>
                <a:gd name="T26" fmla="*/ 0 w 266"/>
                <a:gd name="T27" fmla="*/ 8 h 8"/>
                <a:gd name="T28" fmla="*/ 41 w 266"/>
                <a:gd name="T29" fmla="*/ 8 h 8"/>
                <a:gd name="T30" fmla="*/ 83 w 266"/>
                <a:gd name="T3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8">
                  <a:moveTo>
                    <a:pt x="83" y="8"/>
                  </a:moveTo>
                  <a:cubicBezTo>
                    <a:pt x="97" y="8"/>
                    <a:pt x="110" y="8"/>
                    <a:pt x="124" y="7"/>
                  </a:cubicBezTo>
                  <a:cubicBezTo>
                    <a:pt x="150" y="7"/>
                    <a:pt x="175" y="7"/>
                    <a:pt x="196" y="6"/>
                  </a:cubicBezTo>
                  <a:cubicBezTo>
                    <a:pt x="217" y="6"/>
                    <a:pt x="235" y="5"/>
                    <a:pt x="247" y="5"/>
                  </a:cubicBezTo>
                  <a:cubicBezTo>
                    <a:pt x="253" y="5"/>
                    <a:pt x="258" y="4"/>
                    <a:pt x="261" y="4"/>
                  </a:cubicBezTo>
                  <a:cubicBezTo>
                    <a:pt x="265" y="4"/>
                    <a:pt x="266" y="4"/>
                    <a:pt x="266" y="4"/>
                  </a:cubicBezTo>
                  <a:cubicBezTo>
                    <a:pt x="266" y="4"/>
                    <a:pt x="265" y="4"/>
                    <a:pt x="261" y="4"/>
                  </a:cubicBezTo>
                  <a:cubicBezTo>
                    <a:pt x="258" y="4"/>
                    <a:pt x="253" y="4"/>
                    <a:pt x="247" y="3"/>
                  </a:cubicBezTo>
                  <a:cubicBezTo>
                    <a:pt x="235" y="3"/>
                    <a:pt x="217" y="2"/>
                    <a:pt x="196" y="2"/>
                  </a:cubicBezTo>
                  <a:cubicBezTo>
                    <a:pt x="175" y="2"/>
                    <a:pt x="150" y="1"/>
                    <a:pt x="124" y="1"/>
                  </a:cubicBezTo>
                  <a:cubicBezTo>
                    <a:pt x="110" y="1"/>
                    <a:pt x="97" y="1"/>
                    <a:pt x="83" y="1"/>
                  </a:cubicBezTo>
                  <a:cubicBezTo>
                    <a:pt x="69" y="0"/>
                    <a:pt x="55" y="0"/>
                    <a:pt x="41" y="0"/>
                  </a:cubicBezTo>
                  <a:cubicBezTo>
                    <a:pt x="27" y="0"/>
                    <a:pt x="13" y="0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8"/>
                    <a:pt x="27" y="8"/>
                    <a:pt x="41" y="8"/>
                  </a:cubicBezTo>
                  <a:cubicBezTo>
                    <a:pt x="55" y="8"/>
                    <a:pt x="69" y="8"/>
                    <a:pt x="83" y="8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52"/>
            <p:cNvSpPr>
              <a:spLocks/>
            </p:cNvSpPr>
            <p:nvPr/>
          </p:nvSpPr>
          <p:spPr bwMode="auto">
            <a:xfrm>
              <a:off x="5917407" y="4180681"/>
              <a:ext cx="280988" cy="14288"/>
            </a:xfrm>
            <a:custGeom>
              <a:avLst/>
              <a:gdLst>
                <a:gd name="T0" fmla="*/ 39 w 142"/>
                <a:gd name="T1" fmla="*/ 7 h 7"/>
                <a:gd name="T2" fmla="*/ 91 w 142"/>
                <a:gd name="T3" fmla="*/ 5 h 7"/>
                <a:gd name="T4" fmla="*/ 142 w 142"/>
                <a:gd name="T5" fmla="*/ 3 h 7"/>
                <a:gd name="T6" fmla="*/ 91 w 142"/>
                <a:gd name="T7" fmla="*/ 1 h 7"/>
                <a:gd name="T8" fmla="*/ 39 w 142"/>
                <a:gd name="T9" fmla="*/ 0 h 7"/>
                <a:gd name="T10" fmla="*/ 9 w 142"/>
                <a:gd name="T11" fmla="*/ 0 h 7"/>
                <a:gd name="T12" fmla="*/ 0 w 142"/>
                <a:gd name="T13" fmla="*/ 0 h 7"/>
                <a:gd name="T14" fmla="*/ 0 w 142"/>
                <a:gd name="T15" fmla="*/ 7 h 7"/>
                <a:gd name="T16" fmla="*/ 9 w 142"/>
                <a:gd name="T17" fmla="*/ 7 h 7"/>
                <a:gd name="T18" fmla="*/ 39 w 142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7">
                  <a:moveTo>
                    <a:pt x="39" y="7"/>
                  </a:moveTo>
                  <a:cubicBezTo>
                    <a:pt x="58" y="6"/>
                    <a:pt x="76" y="6"/>
                    <a:pt x="91" y="5"/>
                  </a:cubicBezTo>
                  <a:cubicBezTo>
                    <a:pt x="122" y="5"/>
                    <a:pt x="142" y="3"/>
                    <a:pt x="142" y="3"/>
                  </a:cubicBezTo>
                  <a:cubicBezTo>
                    <a:pt x="142" y="3"/>
                    <a:pt x="122" y="2"/>
                    <a:pt x="91" y="1"/>
                  </a:cubicBezTo>
                  <a:cubicBezTo>
                    <a:pt x="76" y="1"/>
                    <a:pt x="58" y="0"/>
                    <a:pt x="39" y="0"/>
                  </a:cubicBezTo>
                  <a:cubicBezTo>
                    <a:pt x="29" y="0"/>
                    <a:pt x="19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6" y="7"/>
                    <a:pt x="9" y="7"/>
                  </a:cubicBezTo>
                  <a:cubicBezTo>
                    <a:pt x="19" y="7"/>
                    <a:pt x="29" y="7"/>
                    <a:pt x="39" y="7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53"/>
            <p:cNvSpPr>
              <a:spLocks/>
            </p:cNvSpPr>
            <p:nvPr/>
          </p:nvSpPr>
          <p:spPr bwMode="auto">
            <a:xfrm>
              <a:off x="6657182" y="3842544"/>
              <a:ext cx="450850" cy="12700"/>
            </a:xfrm>
            <a:custGeom>
              <a:avLst/>
              <a:gdLst>
                <a:gd name="T0" fmla="*/ 169 w 228"/>
                <a:gd name="T1" fmla="*/ 0 h 7"/>
                <a:gd name="T2" fmla="*/ 132 w 228"/>
                <a:gd name="T3" fmla="*/ 0 h 7"/>
                <a:gd name="T4" fmla="*/ 96 w 228"/>
                <a:gd name="T5" fmla="*/ 1 h 7"/>
                <a:gd name="T6" fmla="*/ 65 w 228"/>
                <a:gd name="T7" fmla="*/ 2 h 7"/>
                <a:gd name="T8" fmla="*/ 18 w 228"/>
                <a:gd name="T9" fmla="*/ 3 h 7"/>
                <a:gd name="T10" fmla="*/ 4 w 228"/>
                <a:gd name="T11" fmla="*/ 3 h 7"/>
                <a:gd name="T12" fmla="*/ 0 w 228"/>
                <a:gd name="T13" fmla="*/ 4 h 7"/>
                <a:gd name="T14" fmla="*/ 4 w 228"/>
                <a:gd name="T15" fmla="*/ 4 h 7"/>
                <a:gd name="T16" fmla="*/ 18 w 228"/>
                <a:gd name="T17" fmla="*/ 4 h 7"/>
                <a:gd name="T18" fmla="*/ 65 w 228"/>
                <a:gd name="T19" fmla="*/ 6 h 7"/>
                <a:gd name="T20" fmla="*/ 96 w 228"/>
                <a:gd name="T21" fmla="*/ 6 h 7"/>
                <a:gd name="T22" fmla="*/ 132 w 228"/>
                <a:gd name="T23" fmla="*/ 7 h 7"/>
                <a:gd name="T24" fmla="*/ 169 w 228"/>
                <a:gd name="T25" fmla="*/ 7 h 7"/>
                <a:gd name="T26" fmla="*/ 208 w 228"/>
                <a:gd name="T27" fmla="*/ 7 h 7"/>
                <a:gd name="T28" fmla="*/ 228 w 228"/>
                <a:gd name="T29" fmla="*/ 7 h 7"/>
                <a:gd name="T30" fmla="*/ 228 w 228"/>
                <a:gd name="T31" fmla="*/ 0 h 7"/>
                <a:gd name="T32" fmla="*/ 208 w 228"/>
                <a:gd name="T33" fmla="*/ 0 h 7"/>
                <a:gd name="T34" fmla="*/ 169 w 228"/>
                <a:gd name="T3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7">
                  <a:moveTo>
                    <a:pt x="169" y="0"/>
                  </a:moveTo>
                  <a:cubicBezTo>
                    <a:pt x="157" y="0"/>
                    <a:pt x="144" y="0"/>
                    <a:pt x="132" y="0"/>
                  </a:cubicBezTo>
                  <a:cubicBezTo>
                    <a:pt x="119" y="1"/>
                    <a:pt x="108" y="1"/>
                    <a:pt x="96" y="1"/>
                  </a:cubicBezTo>
                  <a:cubicBezTo>
                    <a:pt x="85" y="1"/>
                    <a:pt x="75" y="1"/>
                    <a:pt x="65" y="2"/>
                  </a:cubicBezTo>
                  <a:cubicBezTo>
                    <a:pt x="45" y="2"/>
                    <a:pt x="29" y="3"/>
                    <a:pt x="18" y="3"/>
                  </a:cubicBezTo>
                  <a:cubicBezTo>
                    <a:pt x="12" y="3"/>
                    <a:pt x="7" y="3"/>
                    <a:pt x="4" y="3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1" y="4"/>
                    <a:pt x="4" y="4"/>
                  </a:cubicBezTo>
                  <a:cubicBezTo>
                    <a:pt x="7" y="4"/>
                    <a:pt x="12" y="4"/>
                    <a:pt x="18" y="4"/>
                  </a:cubicBezTo>
                  <a:cubicBezTo>
                    <a:pt x="29" y="5"/>
                    <a:pt x="45" y="5"/>
                    <a:pt x="65" y="6"/>
                  </a:cubicBezTo>
                  <a:cubicBezTo>
                    <a:pt x="75" y="6"/>
                    <a:pt x="85" y="6"/>
                    <a:pt x="96" y="6"/>
                  </a:cubicBezTo>
                  <a:cubicBezTo>
                    <a:pt x="108" y="7"/>
                    <a:pt x="119" y="7"/>
                    <a:pt x="132" y="7"/>
                  </a:cubicBezTo>
                  <a:cubicBezTo>
                    <a:pt x="144" y="7"/>
                    <a:pt x="157" y="7"/>
                    <a:pt x="169" y="7"/>
                  </a:cubicBezTo>
                  <a:cubicBezTo>
                    <a:pt x="182" y="7"/>
                    <a:pt x="195" y="7"/>
                    <a:pt x="208" y="7"/>
                  </a:cubicBezTo>
                  <a:cubicBezTo>
                    <a:pt x="215" y="7"/>
                    <a:pt x="221" y="7"/>
                    <a:pt x="228" y="7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1" y="0"/>
                    <a:pt x="215" y="0"/>
                    <a:pt x="208" y="0"/>
                  </a:cubicBezTo>
                  <a:cubicBezTo>
                    <a:pt x="195" y="0"/>
                    <a:pt x="182" y="0"/>
                    <a:pt x="169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54"/>
            <p:cNvSpPr>
              <a:spLocks/>
            </p:cNvSpPr>
            <p:nvPr/>
          </p:nvSpPr>
          <p:spPr bwMode="auto">
            <a:xfrm>
              <a:off x="6852445" y="4091781"/>
              <a:ext cx="255588" cy="14288"/>
            </a:xfrm>
            <a:custGeom>
              <a:avLst/>
              <a:gdLst>
                <a:gd name="T0" fmla="*/ 74 w 129"/>
                <a:gd name="T1" fmla="*/ 0 h 7"/>
                <a:gd name="T2" fmla="*/ 50 w 129"/>
                <a:gd name="T3" fmla="*/ 1 h 7"/>
                <a:gd name="T4" fmla="*/ 0 w 129"/>
                <a:gd name="T5" fmla="*/ 3 h 7"/>
                <a:gd name="T6" fmla="*/ 50 w 129"/>
                <a:gd name="T7" fmla="*/ 5 h 7"/>
                <a:gd name="T8" fmla="*/ 74 w 129"/>
                <a:gd name="T9" fmla="*/ 6 h 7"/>
                <a:gd name="T10" fmla="*/ 101 w 129"/>
                <a:gd name="T11" fmla="*/ 6 h 7"/>
                <a:gd name="T12" fmla="*/ 129 w 129"/>
                <a:gd name="T13" fmla="*/ 7 h 7"/>
                <a:gd name="T14" fmla="*/ 129 w 129"/>
                <a:gd name="T15" fmla="*/ 0 h 7"/>
                <a:gd name="T16" fmla="*/ 101 w 129"/>
                <a:gd name="T17" fmla="*/ 0 h 7"/>
                <a:gd name="T18" fmla="*/ 74 w 129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7">
                  <a:moveTo>
                    <a:pt x="74" y="0"/>
                  </a:moveTo>
                  <a:cubicBezTo>
                    <a:pt x="66" y="1"/>
                    <a:pt x="58" y="1"/>
                    <a:pt x="50" y="1"/>
                  </a:cubicBezTo>
                  <a:cubicBezTo>
                    <a:pt x="20" y="2"/>
                    <a:pt x="0" y="3"/>
                    <a:pt x="0" y="3"/>
                  </a:cubicBezTo>
                  <a:cubicBezTo>
                    <a:pt x="0" y="3"/>
                    <a:pt x="20" y="4"/>
                    <a:pt x="50" y="5"/>
                  </a:cubicBezTo>
                  <a:cubicBezTo>
                    <a:pt x="58" y="6"/>
                    <a:pt x="66" y="6"/>
                    <a:pt x="74" y="6"/>
                  </a:cubicBezTo>
                  <a:cubicBezTo>
                    <a:pt x="83" y="6"/>
                    <a:pt x="92" y="6"/>
                    <a:pt x="101" y="6"/>
                  </a:cubicBezTo>
                  <a:cubicBezTo>
                    <a:pt x="110" y="7"/>
                    <a:pt x="119" y="7"/>
                    <a:pt x="129" y="7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19" y="0"/>
                    <a:pt x="110" y="0"/>
                    <a:pt x="101" y="0"/>
                  </a:cubicBezTo>
                  <a:cubicBezTo>
                    <a:pt x="92" y="0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55"/>
            <p:cNvSpPr>
              <a:spLocks/>
            </p:cNvSpPr>
            <p:nvPr/>
          </p:nvSpPr>
          <p:spPr bwMode="auto">
            <a:xfrm>
              <a:off x="6884195" y="3742531"/>
              <a:ext cx="223838" cy="14288"/>
            </a:xfrm>
            <a:custGeom>
              <a:avLst/>
              <a:gdLst>
                <a:gd name="T0" fmla="*/ 70 w 113"/>
                <a:gd name="T1" fmla="*/ 1 h 7"/>
                <a:gd name="T2" fmla="*/ 47 w 113"/>
                <a:gd name="T3" fmla="*/ 1 h 7"/>
                <a:gd name="T4" fmla="*/ 0 w 113"/>
                <a:gd name="T5" fmla="*/ 3 h 7"/>
                <a:gd name="T6" fmla="*/ 47 w 113"/>
                <a:gd name="T7" fmla="*/ 6 h 7"/>
                <a:gd name="T8" fmla="*/ 70 w 113"/>
                <a:gd name="T9" fmla="*/ 6 h 7"/>
                <a:gd name="T10" fmla="*/ 95 w 113"/>
                <a:gd name="T11" fmla="*/ 7 h 7"/>
                <a:gd name="T12" fmla="*/ 113 w 113"/>
                <a:gd name="T13" fmla="*/ 7 h 7"/>
                <a:gd name="T14" fmla="*/ 113 w 113"/>
                <a:gd name="T15" fmla="*/ 0 h 7"/>
                <a:gd name="T16" fmla="*/ 95 w 113"/>
                <a:gd name="T17" fmla="*/ 0 h 7"/>
                <a:gd name="T18" fmla="*/ 70 w 113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">
                  <a:moveTo>
                    <a:pt x="70" y="1"/>
                  </a:moveTo>
                  <a:cubicBezTo>
                    <a:pt x="62" y="1"/>
                    <a:pt x="54" y="1"/>
                    <a:pt x="47" y="1"/>
                  </a:cubicBezTo>
                  <a:cubicBezTo>
                    <a:pt x="19" y="2"/>
                    <a:pt x="0" y="3"/>
                    <a:pt x="0" y="3"/>
                  </a:cubicBezTo>
                  <a:cubicBezTo>
                    <a:pt x="0" y="3"/>
                    <a:pt x="19" y="5"/>
                    <a:pt x="47" y="6"/>
                  </a:cubicBezTo>
                  <a:cubicBezTo>
                    <a:pt x="54" y="6"/>
                    <a:pt x="62" y="6"/>
                    <a:pt x="70" y="6"/>
                  </a:cubicBezTo>
                  <a:cubicBezTo>
                    <a:pt x="78" y="6"/>
                    <a:pt x="86" y="7"/>
                    <a:pt x="95" y="7"/>
                  </a:cubicBezTo>
                  <a:cubicBezTo>
                    <a:pt x="101" y="7"/>
                    <a:pt x="107" y="7"/>
                    <a:pt x="113" y="7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7" y="0"/>
                    <a:pt x="101" y="0"/>
                    <a:pt x="95" y="0"/>
                  </a:cubicBezTo>
                  <a:cubicBezTo>
                    <a:pt x="86" y="0"/>
                    <a:pt x="78" y="1"/>
                    <a:pt x="70" y="1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56"/>
            <p:cNvSpPr>
              <a:spLocks/>
            </p:cNvSpPr>
            <p:nvPr/>
          </p:nvSpPr>
          <p:spPr bwMode="auto">
            <a:xfrm>
              <a:off x="6512720" y="3544094"/>
              <a:ext cx="595313" cy="14288"/>
            </a:xfrm>
            <a:custGeom>
              <a:avLst/>
              <a:gdLst>
                <a:gd name="T0" fmla="*/ 245 w 301"/>
                <a:gd name="T1" fmla="*/ 0 h 8"/>
                <a:gd name="T2" fmla="*/ 199 w 301"/>
                <a:gd name="T3" fmla="*/ 0 h 8"/>
                <a:gd name="T4" fmla="*/ 155 w 301"/>
                <a:gd name="T5" fmla="*/ 1 h 8"/>
                <a:gd name="T6" fmla="*/ 114 w 301"/>
                <a:gd name="T7" fmla="*/ 1 h 8"/>
                <a:gd name="T8" fmla="*/ 76 w 301"/>
                <a:gd name="T9" fmla="*/ 2 h 8"/>
                <a:gd name="T10" fmla="*/ 21 w 301"/>
                <a:gd name="T11" fmla="*/ 3 h 8"/>
                <a:gd name="T12" fmla="*/ 5 w 301"/>
                <a:gd name="T13" fmla="*/ 4 h 8"/>
                <a:gd name="T14" fmla="*/ 0 w 301"/>
                <a:gd name="T15" fmla="*/ 4 h 8"/>
                <a:gd name="T16" fmla="*/ 5 w 301"/>
                <a:gd name="T17" fmla="*/ 4 h 8"/>
                <a:gd name="T18" fmla="*/ 21 w 301"/>
                <a:gd name="T19" fmla="*/ 5 h 8"/>
                <a:gd name="T20" fmla="*/ 76 w 301"/>
                <a:gd name="T21" fmla="*/ 6 h 8"/>
                <a:gd name="T22" fmla="*/ 114 w 301"/>
                <a:gd name="T23" fmla="*/ 7 h 8"/>
                <a:gd name="T24" fmla="*/ 155 w 301"/>
                <a:gd name="T25" fmla="*/ 7 h 8"/>
                <a:gd name="T26" fmla="*/ 199 w 301"/>
                <a:gd name="T27" fmla="*/ 8 h 8"/>
                <a:gd name="T28" fmla="*/ 245 w 301"/>
                <a:gd name="T29" fmla="*/ 8 h 8"/>
                <a:gd name="T30" fmla="*/ 291 w 301"/>
                <a:gd name="T31" fmla="*/ 8 h 8"/>
                <a:gd name="T32" fmla="*/ 301 w 301"/>
                <a:gd name="T33" fmla="*/ 8 h 8"/>
                <a:gd name="T34" fmla="*/ 301 w 301"/>
                <a:gd name="T35" fmla="*/ 1 h 8"/>
                <a:gd name="T36" fmla="*/ 291 w 301"/>
                <a:gd name="T37" fmla="*/ 0 h 8"/>
                <a:gd name="T38" fmla="*/ 245 w 301"/>
                <a:gd name="T3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1" h="8">
                  <a:moveTo>
                    <a:pt x="245" y="0"/>
                  </a:moveTo>
                  <a:cubicBezTo>
                    <a:pt x="230" y="0"/>
                    <a:pt x="214" y="0"/>
                    <a:pt x="199" y="0"/>
                  </a:cubicBezTo>
                  <a:cubicBezTo>
                    <a:pt x="184" y="1"/>
                    <a:pt x="169" y="1"/>
                    <a:pt x="155" y="1"/>
                  </a:cubicBezTo>
                  <a:cubicBezTo>
                    <a:pt x="141" y="1"/>
                    <a:pt x="127" y="1"/>
                    <a:pt x="114" y="1"/>
                  </a:cubicBezTo>
                  <a:cubicBezTo>
                    <a:pt x="100" y="2"/>
                    <a:pt x="88" y="2"/>
                    <a:pt x="76" y="2"/>
                  </a:cubicBezTo>
                  <a:cubicBezTo>
                    <a:pt x="53" y="2"/>
                    <a:pt x="34" y="3"/>
                    <a:pt x="21" y="3"/>
                  </a:cubicBezTo>
                  <a:cubicBezTo>
                    <a:pt x="14" y="4"/>
                    <a:pt x="9" y="4"/>
                    <a:pt x="5" y="4"/>
                  </a:cubicBezTo>
                  <a:cubicBezTo>
                    <a:pt x="2" y="4"/>
                    <a:pt x="0" y="4"/>
                    <a:pt x="0" y="4"/>
                  </a:cubicBezTo>
                  <a:cubicBezTo>
                    <a:pt x="0" y="4"/>
                    <a:pt x="2" y="4"/>
                    <a:pt x="5" y="4"/>
                  </a:cubicBezTo>
                  <a:cubicBezTo>
                    <a:pt x="9" y="4"/>
                    <a:pt x="14" y="5"/>
                    <a:pt x="21" y="5"/>
                  </a:cubicBezTo>
                  <a:cubicBezTo>
                    <a:pt x="34" y="5"/>
                    <a:pt x="53" y="6"/>
                    <a:pt x="76" y="6"/>
                  </a:cubicBezTo>
                  <a:cubicBezTo>
                    <a:pt x="88" y="6"/>
                    <a:pt x="100" y="7"/>
                    <a:pt x="114" y="7"/>
                  </a:cubicBezTo>
                  <a:cubicBezTo>
                    <a:pt x="127" y="7"/>
                    <a:pt x="141" y="7"/>
                    <a:pt x="155" y="7"/>
                  </a:cubicBezTo>
                  <a:cubicBezTo>
                    <a:pt x="169" y="8"/>
                    <a:pt x="184" y="8"/>
                    <a:pt x="199" y="8"/>
                  </a:cubicBezTo>
                  <a:cubicBezTo>
                    <a:pt x="214" y="8"/>
                    <a:pt x="230" y="8"/>
                    <a:pt x="245" y="8"/>
                  </a:cubicBezTo>
                  <a:cubicBezTo>
                    <a:pt x="260" y="8"/>
                    <a:pt x="275" y="8"/>
                    <a:pt x="291" y="8"/>
                  </a:cubicBezTo>
                  <a:cubicBezTo>
                    <a:pt x="294" y="8"/>
                    <a:pt x="298" y="8"/>
                    <a:pt x="301" y="8"/>
                  </a:cubicBezTo>
                  <a:cubicBezTo>
                    <a:pt x="301" y="1"/>
                    <a:pt x="301" y="1"/>
                    <a:pt x="301" y="1"/>
                  </a:cubicBezTo>
                  <a:cubicBezTo>
                    <a:pt x="298" y="1"/>
                    <a:pt x="294" y="0"/>
                    <a:pt x="291" y="0"/>
                  </a:cubicBezTo>
                  <a:cubicBezTo>
                    <a:pt x="275" y="0"/>
                    <a:pt x="260" y="0"/>
                    <a:pt x="245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57"/>
            <p:cNvSpPr>
              <a:spLocks/>
            </p:cNvSpPr>
            <p:nvPr/>
          </p:nvSpPr>
          <p:spPr bwMode="auto">
            <a:xfrm>
              <a:off x="6701632" y="3464719"/>
              <a:ext cx="406400" cy="15875"/>
            </a:xfrm>
            <a:custGeom>
              <a:avLst/>
              <a:gdLst>
                <a:gd name="T0" fmla="*/ 161 w 206"/>
                <a:gd name="T1" fmla="*/ 0 h 8"/>
                <a:gd name="T2" fmla="*/ 125 w 206"/>
                <a:gd name="T3" fmla="*/ 1 h 8"/>
                <a:gd name="T4" fmla="*/ 92 w 206"/>
                <a:gd name="T5" fmla="*/ 1 h 8"/>
                <a:gd name="T6" fmla="*/ 62 w 206"/>
                <a:gd name="T7" fmla="*/ 2 h 8"/>
                <a:gd name="T8" fmla="*/ 17 w 206"/>
                <a:gd name="T9" fmla="*/ 3 h 8"/>
                <a:gd name="T10" fmla="*/ 5 w 206"/>
                <a:gd name="T11" fmla="*/ 4 h 8"/>
                <a:gd name="T12" fmla="*/ 0 w 206"/>
                <a:gd name="T13" fmla="*/ 4 h 8"/>
                <a:gd name="T14" fmla="*/ 5 w 206"/>
                <a:gd name="T15" fmla="*/ 4 h 8"/>
                <a:gd name="T16" fmla="*/ 17 w 206"/>
                <a:gd name="T17" fmla="*/ 5 h 8"/>
                <a:gd name="T18" fmla="*/ 62 w 206"/>
                <a:gd name="T19" fmla="*/ 6 h 8"/>
                <a:gd name="T20" fmla="*/ 92 w 206"/>
                <a:gd name="T21" fmla="*/ 7 h 8"/>
                <a:gd name="T22" fmla="*/ 125 w 206"/>
                <a:gd name="T23" fmla="*/ 7 h 8"/>
                <a:gd name="T24" fmla="*/ 161 w 206"/>
                <a:gd name="T25" fmla="*/ 8 h 8"/>
                <a:gd name="T26" fmla="*/ 198 w 206"/>
                <a:gd name="T27" fmla="*/ 8 h 8"/>
                <a:gd name="T28" fmla="*/ 206 w 206"/>
                <a:gd name="T29" fmla="*/ 8 h 8"/>
                <a:gd name="T30" fmla="*/ 206 w 206"/>
                <a:gd name="T31" fmla="*/ 0 h 8"/>
                <a:gd name="T32" fmla="*/ 198 w 206"/>
                <a:gd name="T33" fmla="*/ 0 h 8"/>
                <a:gd name="T34" fmla="*/ 161 w 206"/>
                <a:gd name="T3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">
                  <a:moveTo>
                    <a:pt x="161" y="0"/>
                  </a:moveTo>
                  <a:cubicBezTo>
                    <a:pt x="149" y="0"/>
                    <a:pt x="137" y="1"/>
                    <a:pt x="125" y="1"/>
                  </a:cubicBezTo>
                  <a:cubicBezTo>
                    <a:pt x="114" y="1"/>
                    <a:pt x="102" y="1"/>
                    <a:pt x="92" y="1"/>
                  </a:cubicBezTo>
                  <a:cubicBezTo>
                    <a:pt x="81" y="1"/>
                    <a:pt x="71" y="2"/>
                    <a:pt x="62" y="2"/>
                  </a:cubicBezTo>
                  <a:cubicBezTo>
                    <a:pt x="44" y="2"/>
                    <a:pt x="28" y="3"/>
                    <a:pt x="17" y="3"/>
                  </a:cubicBezTo>
                  <a:cubicBezTo>
                    <a:pt x="12" y="3"/>
                    <a:pt x="8" y="4"/>
                    <a:pt x="5" y="4"/>
                  </a:cubicBezTo>
                  <a:cubicBezTo>
                    <a:pt x="2" y="4"/>
                    <a:pt x="0" y="4"/>
                    <a:pt x="0" y="4"/>
                  </a:cubicBezTo>
                  <a:cubicBezTo>
                    <a:pt x="0" y="4"/>
                    <a:pt x="2" y="4"/>
                    <a:pt x="5" y="4"/>
                  </a:cubicBezTo>
                  <a:cubicBezTo>
                    <a:pt x="8" y="4"/>
                    <a:pt x="12" y="5"/>
                    <a:pt x="17" y="5"/>
                  </a:cubicBezTo>
                  <a:cubicBezTo>
                    <a:pt x="28" y="5"/>
                    <a:pt x="44" y="6"/>
                    <a:pt x="62" y="6"/>
                  </a:cubicBezTo>
                  <a:cubicBezTo>
                    <a:pt x="71" y="6"/>
                    <a:pt x="81" y="7"/>
                    <a:pt x="92" y="7"/>
                  </a:cubicBezTo>
                  <a:cubicBezTo>
                    <a:pt x="102" y="7"/>
                    <a:pt x="114" y="7"/>
                    <a:pt x="125" y="7"/>
                  </a:cubicBezTo>
                  <a:cubicBezTo>
                    <a:pt x="137" y="7"/>
                    <a:pt x="149" y="8"/>
                    <a:pt x="161" y="8"/>
                  </a:cubicBezTo>
                  <a:cubicBezTo>
                    <a:pt x="173" y="8"/>
                    <a:pt x="185" y="8"/>
                    <a:pt x="198" y="8"/>
                  </a:cubicBezTo>
                  <a:cubicBezTo>
                    <a:pt x="200" y="8"/>
                    <a:pt x="203" y="8"/>
                    <a:pt x="206" y="8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3" y="0"/>
                    <a:pt x="200" y="0"/>
                    <a:pt x="198" y="0"/>
                  </a:cubicBezTo>
                  <a:cubicBezTo>
                    <a:pt x="185" y="0"/>
                    <a:pt x="173" y="0"/>
                    <a:pt x="161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Rectangle 58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5941220" y="2329656"/>
              <a:ext cx="1190625" cy="1089025"/>
            </a:xfrm>
            <a:prstGeom prst="rect">
              <a:avLst/>
            </a:pr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59"/>
            <p:cNvSpPr>
              <a:spLocks/>
            </p:cNvSpPr>
            <p:nvPr/>
          </p:nvSpPr>
          <p:spPr bwMode="auto">
            <a:xfrm>
              <a:off x="5941220" y="2386806"/>
              <a:ext cx="512763" cy="14288"/>
            </a:xfrm>
            <a:custGeom>
              <a:avLst/>
              <a:gdLst>
                <a:gd name="T0" fmla="*/ 78 w 259"/>
                <a:gd name="T1" fmla="*/ 7 h 7"/>
                <a:gd name="T2" fmla="*/ 119 w 259"/>
                <a:gd name="T3" fmla="*/ 7 h 7"/>
                <a:gd name="T4" fmla="*/ 189 w 259"/>
                <a:gd name="T5" fmla="*/ 6 h 7"/>
                <a:gd name="T6" fmla="*/ 240 w 259"/>
                <a:gd name="T7" fmla="*/ 4 h 7"/>
                <a:gd name="T8" fmla="*/ 254 w 259"/>
                <a:gd name="T9" fmla="*/ 4 h 7"/>
                <a:gd name="T10" fmla="*/ 259 w 259"/>
                <a:gd name="T11" fmla="*/ 3 h 7"/>
                <a:gd name="T12" fmla="*/ 254 w 259"/>
                <a:gd name="T13" fmla="*/ 3 h 7"/>
                <a:gd name="T14" fmla="*/ 240 w 259"/>
                <a:gd name="T15" fmla="*/ 3 h 7"/>
                <a:gd name="T16" fmla="*/ 189 w 259"/>
                <a:gd name="T17" fmla="*/ 1 h 7"/>
                <a:gd name="T18" fmla="*/ 119 w 259"/>
                <a:gd name="T19" fmla="*/ 0 h 7"/>
                <a:gd name="T20" fmla="*/ 78 w 259"/>
                <a:gd name="T21" fmla="*/ 0 h 7"/>
                <a:gd name="T22" fmla="*/ 37 w 259"/>
                <a:gd name="T23" fmla="*/ 0 h 7"/>
                <a:gd name="T24" fmla="*/ 0 w 259"/>
                <a:gd name="T25" fmla="*/ 0 h 7"/>
                <a:gd name="T26" fmla="*/ 0 w 259"/>
                <a:gd name="T27" fmla="*/ 7 h 7"/>
                <a:gd name="T28" fmla="*/ 37 w 259"/>
                <a:gd name="T29" fmla="*/ 7 h 7"/>
                <a:gd name="T30" fmla="*/ 78 w 259"/>
                <a:gd name="T3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" h="7">
                  <a:moveTo>
                    <a:pt x="78" y="7"/>
                  </a:moveTo>
                  <a:cubicBezTo>
                    <a:pt x="92" y="7"/>
                    <a:pt x="106" y="7"/>
                    <a:pt x="119" y="7"/>
                  </a:cubicBezTo>
                  <a:cubicBezTo>
                    <a:pt x="144" y="7"/>
                    <a:pt x="169" y="6"/>
                    <a:pt x="189" y="6"/>
                  </a:cubicBezTo>
                  <a:cubicBezTo>
                    <a:pt x="210" y="5"/>
                    <a:pt x="228" y="5"/>
                    <a:pt x="240" y="4"/>
                  </a:cubicBezTo>
                  <a:cubicBezTo>
                    <a:pt x="246" y="4"/>
                    <a:pt x="251" y="4"/>
                    <a:pt x="254" y="4"/>
                  </a:cubicBezTo>
                  <a:cubicBezTo>
                    <a:pt x="257" y="4"/>
                    <a:pt x="259" y="3"/>
                    <a:pt x="259" y="3"/>
                  </a:cubicBezTo>
                  <a:cubicBezTo>
                    <a:pt x="259" y="3"/>
                    <a:pt x="257" y="3"/>
                    <a:pt x="254" y="3"/>
                  </a:cubicBezTo>
                  <a:cubicBezTo>
                    <a:pt x="251" y="3"/>
                    <a:pt x="246" y="3"/>
                    <a:pt x="240" y="3"/>
                  </a:cubicBezTo>
                  <a:cubicBezTo>
                    <a:pt x="228" y="2"/>
                    <a:pt x="210" y="2"/>
                    <a:pt x="189" y="1"/>
                  </a:cubicBezTo>
                  <a:cubicBezTo>
                    <a:pt x="169" y="1"/>
                    <a:pt x="144" y="0"/>
                    <a:pt x="119" y="0"/>
                  </a:cubicBezTo>
                  <a:cubicBezTo>
                    <a:pt x="106" y="0"/>
                    <a:pt x="92" y="0"/>
                    <a:pt x="78" y="0"/>
                  </a:cubicBezTo>
                  <a:cubicBezTo>
                    <a:pt x="65" y="0"/>
                    <a:pt x="51" y="0"/>
                    <a:pt x="37" y="0"/>
                  </a:cubicBezTo>
                  <a:cubicBezTo>
                    <a:pt x="25" y="0"/>
                    <a:pt x="12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25" y="7"/>
                    <a:pt x="37" y="7"/>
                  </a:cubicBezTo>
                  <a:cubicBezTo>
                    <a:pt x="51" y="7"/>
                    <a:pt x="65" y="7"/>
                    <a:pt x="78" y="7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60"/>
            <p:cNvSpPr>
              <a:spLocks/>
            </p:cNvSpPr>
            <p:nvPr/>
          </p:nvSpPr>
          <p:spPr bwMode="auto">
            <a:xfrm>
              <a:off x="5941220" y="2499519"/>
              <a:ext cx="595313" cy="15875"/>
            </a:xfrm>
            <a:custGeom>
              <a:avLst/>
              <a:gdLst>
                <a:gd name="T0" fmla="*/ 58 w 301"/>
                <a:gd name="T1" fmla="*/ 8 h 8"/>
                <a:gd name="T2" fmla="*/ 104 w 301"/>
                <a:gd name="T3" fmla="*/ 8 h 8"/>
                <a:gd name="T4" fmla="*/ 147 w 301"/>
                <a:gd name="T5" fmla="*/ 7 h 8"/>
                <a:gd name="T6" fmla="*/ 225 w 301"/>
                <a:gd name="T7" fmla="*/ 6 h 8"/>
                <a:gd name="T8" fmla="*/ 280 w 301"/>
                <a:gd name="T9" fmla="*/ 5 h 8"/>
                <a:gd name="T10" fmla="*/ 295 w 301"/>
                <a:gd name="T11" fmla="*/ 4 h 8"/>
                <a:gd name="T12" fmla="*/ 301 w 301"/>
                <a:gd name="T13" fmla="*/ 4 h 8"/>
                <a:gd name="T14" fmla="*/ 295 w 301"/>
                <a:gd name="T15" fmla="*/ 4 h 8"/>
                <a:gd name="T16" fmla="*/ 280 w 301"/>
                <a:gd name="T17" fmla="*/ 3 h 8"/>
                <a:gd name="T18" fmla="*/ 225 w 301"/>
                <a:gd name="T19" fmla="*/ 2 h 8"/>
                <a:gd name="T20" fmla="*/ 147 w 301"/>
                <a:gd name="T21" fmla="*/ 1 h 8"/>
                <a:gd name="T22" fmla="*/ 104 w 301"/>
                <a:gd name="T23" fmla="*/ 1 h 8"/>
                <a:gd name="T24" fmla="*/ 58 w 301"/>
                <a:gd name="T25" fmla="*/ 0 h 8"/>
                <a:gd name="T26" fmla="*/ 13 w 301"/>
                <a:gd name="T27" fmla="*/ 1 h 8"/>
                <a:gd name="T28" fmla="*/ 0 w 301"/>
                <a:gd name="T29" fmla="*/ 1 h 8"/>
                <a:gd name="T30" fmla="*/ 0 w 301"/>
                <a:gd name="T31" fmla="*/ 8 h 8"/>
                <a:gd name="T32" fmla="*/ 13 w 301"/>
                <a:gd name="T33" fmla="*/ 8 h 8"/>
                <a:gd name="T34" fmla="*/ 58 w 301"/>
                <a:gd name="T3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1" h="8">
                  <a:moveTo>
                    <a:pt x="58" y="8"/>
                  </a:moveTo>
                  <a:cubicBezTo>
                    <a:pt x="73" y="8"/>
                    <a:pt x="89" y="8"/>
                    <a:pt x="104" y="8"/>
                  </a:cubicBezTo>
                  <a:cubicBezTo>
                    <a:pt x="118" y="8"/>
                    <a:pt x="133" y="8"/>
                    <a:pt x="147" y="7"/>
                  </a:cubicBezTo>
                  <a:cubicBezTo>
                    <a:pt x="176" y="7"/>
                    <a:pt x="202" y="7"/>
                    <a:pt x="225" y="6"/>
                  </a:cubicBezTo>
                  <a:cubicBezTo>
                    <a:pt x="248" y="6"/>
                    <a:pt x="267" y="5"/>
                    <a:pt x="280" y="5"/>
                  </a:cubicBezTo>
                  <a:cubicBezTo>
                    <a:pt x="287" y="5"/>
                    <a:pt x="292" y="5"/>
                    <a:pt x="295" y="4"/>
                  </a:cubicBezTo>
                  <a:cubicBezTo>
                    <a:pt x="299" y="4"/>
                    <a:pt x="301" y="4"/>
                    <a:pt x="301" y="4"/>
                  </a:cubicBezTo>
                  <a:cubicBezTo>
                    <a:pt x="301" y="4"/>
                    <a:pt x="299" y="4"/>
                    <a:pt x="295" y="4"/>
                  </a:cubicBezTo>
                  <a:cubicBezTo>
                    <a:pt x="292" y="4"/>
                    <a:pt x="287" y="4"/>
                    <a:pt x="280" y="3"/>
                  </a:cubicBezTo>
                  <a:cubicBezTo>
                    <a:pt x="267" y="3"/>
                    <a:pt x="248" y="2"/>
                    <a:pt x="225" y="2"/>
                  </a:cubicBezTo>
                  <a:cubicBezTo>
                    <a:pt x="202" y="2"/>
                    <a:pt x="176" y="1"/>
                    <a:pt x="147" y="1"/>
                  </a:cubicBezTo>
                  <a:cubicBezTo>
                    <a:pt x="133" y="1"/>
                    <a:pt x="118" y="1"/>
                    <a:pt x="104" y="1"/>
                  </a:cubicBezTo>
                  <a:cubicBezTo>
                    <a:pt x="89" y="1"/>
                    <a:pt x="73" y="0"/>
                    <a:pt x="58" y="0"/>
                  </a:cubicBezTo>
                  <a:cubicBezTo>
                    <a:pt x="43" y="0"/>
                    <a:pt x="28" y="1"/>
                    <a:pt x="13" y="1"/>
                  </a:cubicBezTo>
                  <a:cubicBezTo>
                    <a:pt x="9" y="1"/>
                    <a:pt x="4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8"/>
                    <a:pt x="9" y="8"/>
                    <a:pt x="13" y="8"/>
                  </a:cubicBezTo>
                  <a:cubicBezTo>
                    <a:pt x="28" y="8"/>
                    <a:pt x="43" y="8"/>
                    <a:pt x="58" y="8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61"/>
            <p:cNvSpPr>
              <a:spLocks/>
            </p:cNvSpPr>
            <p:nvPr/>
          </p:nvSpPr>
          <p:spPr bwMode="auto">
            <a:xfrm>
              <a:off x="5941220" y="2699544"/>
              <a:ext cx="361950" cy="14288"/>
            </a:xfrm>
            <a:custGeom>
              <a:avLst/>
              <a:gdLst>
                <a:gd name="T0" fmla="*/ 67 w 183"/>
                <a:gd name="T1" fmla="*/ 7 h 7"/>
                <a:gd name="T2" fmla="*/ 126 w 183"/>
                <a:gd name="T3" fmla="*/ 6 h 7"/>
                <a:gd name="T4" fmla="*/ 183 w 183"/>
                <a:gd name="T5" fmla="*/ 4 h 7"/>
                <a:gd name="T6" fmla="*/ 126 w 183"/>
                <a:gd name="T7" fmla="*/ 1 h 7"/>
                <a:gd name="T8" fmla="*/ 67 w 183"/>
                <a:gd name="T9" fmla="*/ 0 h 7"/>
                <a:gd name="T10" fmla="*/ 34 w 183"/>
                <a:gd name="T11" fmla="*/ 0 h 7"/>
                <a:gd name="T12" fmla="*/ 0 w 183"/>
                <a:gd name="T13" fmla="*/ 0 h 7"/>
                <a:gd name="T14" fmla="*/ 0 w 183"/>
                <a:gd name="T15" fmla="*/ 7 h 7"/>
                <a:gd name="T16" fmla="*/ 34 w 183"/>
                <a:gd name="T17" fmla="*/ 7 h 7"/>
                <a:gd name="T18" fmla="*/ 67 w 183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7">
                  <a:moveTo>
                    <a:pt x="67" y="7"/>
                  </a:moveTo>
                  <a:cubicBezTo>
                    <a:pt x="88" y="7"/>
                    <a:pt x="108" y="6"/>
                    <a:pt x="126" y="6"/>
                  </a:cubicBezTo>
                  <a:cubicBezTo>
                    <a:pt x="160" y="5"/>
                    <a:pt x="183" y="4"/>
                    <a:pt x="183" y="4"/>
                  </a:cubicBezTo>
                  <a:cubicBezTo>
                    <a:pt x="183" y="4"/>
                    <a:pt x="160" y="2"/>
                    <a:pt x="126" y="1"/>
                  </a:cubicBezTo>
                  <a:cubicBezTo>
                    <a:pt x="108" y="1"/>
                    <a:pt x="88" y="1"/>
                    <a:pt x="67" y="0"/>
                  </a:cubicBezTo>
                  <a:cubicBezTo>
                    <a:pt x="56" y="0"/>
                    <a:pt x="45" y="0"/>
                    <a:pt x="34" y="0"/>
                  </a:cubicBezTo>
                  <a:cubicBezTo>
                    <a:pt x="22" y="0"/>
                    <a:pt x="11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1" y="7"/>
                    <a:pt x="22" y="7"/>
                    <a:pt x="34" y="7"/>
                  </a:cubicBezTo>
                  <a:cubicBezTo>
                    <a:pt x="45" y="7"/>
                    <a:pt x="56" y="7"/>
                    <a:pt x="67" y="7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62"/>
            <p:cNvSpPr>
              <a:spLocks/>
            </p:cNvSpPr>
            <p:nvPr/>
          </p:nvSpPr>
          <p:spPr bwMode="auto">
            <a:xfrm>
              <a:off x="5941220" y="2956719"/>
              <a:ext cx="303213" cy="15875"/>
            </a:xfrm>
            <a:custGeom>
              <a:avLst/>
              <a:gdLst>
                <a:gd name="T0" fmla="*/ 46 w 153"/>
                <a:gd name="T1" fmla="*/ 7 h 8"/>
                <a:gd name="T2" fmla="*/ 100 w 153"/>
                <a:gd name="T3" fmla="*/ 6 h 8"/>
                <a:gd name="T4" fmla="*/ 153 w 153"/>
                <a:gd name="T5" fmla="*/ 4 h 8"/>
                <a:gd name="T6" fmla="*/ 100 w 153"/>
                <a:gd name="T7" fmla="*/ 2 h 8"/>
                <a:gd name="T8" fmla="*/ 46 w 153"/>
                <a:gd name="T9" fmla="*/ 1 h 8"/>
                <a:gd name="T10" fmla="*/ 16 w 153"/>
                <a:gd name="T11" fmla="*/ 0 h 8"/>
                <a:gd name="T12" fmla="*/ 0 w 153"/>
                <a:gd name="T13" fmla="*/ 0 h 8"/>
                <a:gd name="T14" fmla="*/ 0 w 153"/>
                <a:gd name="T15" fmla="*/ 8 h 8"/>
                <a:gd name="T16" fmla="*/ 16 w 153"/>
                <a:gd name="T17" fmla="*/ 8 h 8"/>
                <a:gd name="T18" fmla="*/ 46 w 153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8">
                  <a:moveTo>
                    <a:pt x="46" y="7"/>
                  </a:moveTo>
                  <a:cubicBezTo>
                    <a:pt x="66" y="7"/>
                    <a:pt x="84" y="7"/>
                    <a:pt x="100" y="6"/>
                  </a:cubicBezTo>
                  <a:cubicBezTo>
                    <a:pt x="132" y="5"/>
                    <a:pt x="153" y="4"/>
                    <a:pt x="153" y="4"/>
                  </a:cubicBezTo>
                  <a:cubicBezTo>
                    <a:pt x="153" y="4"/>
                    <a:pt x="132" y="3"/>
                    <a:pt x="100" y="2"/>
                  </a:cubicBezTo>
                  <a:cubicBezTo>
                    <a:pt x="84" y="1"/>
                    <a:pt x="66" y="1"/>
                    <a:pt x="46" y="1"/>
                  </a:cubicBezTo>
                  <a:cubicBezTo>
                    <a:pt x="36" y="1"/>
                    <a:pt x="26" y="0"/>
                    <a:pt x="16" y="0"/>
                  </a:cubicBezTo>
                  <a:cubicBezTo>
                    <a:pt x="10" y="0"/>
                    <a:pt x="5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10" y="8"/>
                    <a:pt x="16" y="8"/>
                  </a:cubicBezTo>
                  <a:cubicBezTo>
                    <a:pt x="26" y="8"/>
                    <a:pt x="36" y="7"/>
                    <a:pt x="46" y="7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63"/>
            <p:cNvSpPr>
              <a:spLocks/>
            </p:cNvSpPr>
            <p:nvPr/>
          </p:nvSpPr>
          <p:spPr bwMode="auto">
            <a:xfrm>
              <a:off x="5941220" y="3056731"/>
              <a:ext cx="379413" cy="15875"/>
            </a:xfrm>
            <a:custGeom>
              <a:avLst/>
              <a:gdLst>
                <a:gd name="T0" fmla="*/ 39 w 192"/>
                <a:gd name="T1" fmla="*/ 8 h 8"/>
                <a:gd name="T2" fmla="*/ 73 w 192"/>
                <a:gd name="T3" fmla="*/ 8 h 8"/>
                <a:gd name="T4" fmla="*/ 133 w 192"/>
                <a:gd name="T5" fmla="*/ 6 h 8"/>
                <a:gd name="T6" fmla="*/ 176 w 192"/>
                <a:gd name="T7" fmla="*/ 5 h 8"/>
                <a:gd name="T8" fmla="*/ 188 w 192"/>
                <a:gd name="T9" fmla="*/ 4 h 8"/>
                <a:gd name="T10" fmla="*/ 192 w 192"/>
                <a:gd name="T11" fmla="*/ 4 h 8"/>
                <a:gd name="T12" fmla="*/ 188 w 192"/>
                <a:gd name="T13" fmla="*/ 4 h 8"/>
                <a:gd name="T14" fmla="*/ 176 w 192"/>
                <a:gd name="T15" fmla="*/ 3 h 8"/>
                <a:gd name="T16" fmla="*/ 133 w 192"/>
                <a:gd name="T17" fmla="*/ 2 h 8"/>
                <a:gd name="T18" fmla="*/ 73 w 192"/>
                <a:gd name="T19" fmla="*/ 1 h 8"/>
                <a:gd name="T20" fmla="*/ 39 w 192"/>
                <a:gd name="T21" fmla="*/ 1 h 8"/>
                <a:gd name="T22" fmla="*/ 4 w 192"/>
                <a:gd name="T23" fmla="*/ 0 h 8"/>
                <a:gd name="T24" fmla="*/ 0 w 192"/>
                <a:gd name="T25" fmla="*/ 0 h 8"/>
                <a:gd name="T26" fmla="*/ 0 w 192"/>
                <a:gd name="T27" fmla="*/ 8 h 8"/>
                <a:gd name="T28" fmla="*/ 4 w 192"/>
                <a:gd name="T29" fmla="*/ 8 h 8"/>
                <a:gd name="T30" fmla="*/ 39 w 192"/>
                <a:gd name="T3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8">
                  <a:moveTo>
                    <a:pt x="39" y="8"/>
                  </a:moveTo>
                  <a:cubicBezTo>
                    <a:pt x="51" y="8"/>
                    <a:pt x="62" y="8"/>
                    <a:pt x="73" y="8"/>
                  </a:cubicBezTo>
                  <a:cubicBezTo>
                    <a:pt x="95" y="7"/>
                    <a:pt x="116" y="7"/>
                    <a:pt x="133" y="6"/>
                  </a:cubicBezTo>
                  <a:cubicBezTo>
                    <a:pt x="151" y="6"/>
                    <a:pt x="166" y="5"/>
                    <a:pt x="176" y="5"/>
                  </a:cubicBezTo>
                  <a:cubicBezTo>
                    <a:pt x="181" y="5"/>
                    <a:pt x="185" y="5"/>
                    <a:pt x="188" y="4"/>
                  </a:cubicBezTo>
                  <a:cubicBezTo>
                    <a:pt x="191" y="4"/>
                    <a:pt x="192" y="4"/>
                    <a:pt x="192" y="4"/>
                  </a:cubicBezTo>
                  <a:cubicBezTo>
                    <a:pt x="192" y="4"/>
                    <a:pt x="191" y="4"/>
                    <a:pt x="188" y="4"/>
                  </a:cubicBezTo>
                  <a:cubicBezTo>
                    <a:pt x="185" y="4"/>
                    <a:pt x="181" y="4"/>
                    <a:pt x="176" y="3"/>
                  </a:cubicBezTo>
                  <a:cubicBezTo>
                    <a:pt x="166" y="3"/>
                    <a:pt x="151" y="2"/>
                    <a:pt x="133" y="2"/>
                  </a:cubicBezTo>
                  <a:cubicBezTo>
                    <a:pt x="116" y="2"/>
                    <a:pt x="95" y="1"/>
                    <a:pt x="73" y="1"/>
                  </a:cubicBezTo>
                  <a:cubicBezTo>
                    <a:pt x="62" y="1"/>
                    <a:pt x="51" y="1"/>
                    <a:pt x="39" y="1"/>
                  </a:cubicBezTo>
                  <a:cubicBezTo>
                    <a:pt x="27" y="1"/>
                    <a:pt x="16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3" y="8"/>
                    <a:pt x="4" y="8"/>
                  </a:cubicBezTo>
                  <a:cubicBezTo>
                    <a:pt x="16" y="8"/>
                    <a:pt x="27" y="8"/>
                    <a:pt x="39" y="8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64"/>
            <p:cNvSpPr>
              <a:spLocks/>
            </p:cNvSpPr>
            <p:nvPr/>
          </p:nvSpPr>
          <p:spPr bwMode="auto">
            <a:xfrm>
              <a:off x="5941220" y="3355181"/>
              <a:ext cx="527050" cy="15875"/>
            </a:xfrm>
            <a:custGeom>
              <a:avLst/>
              <a:gdLst>
                <a:gd name="T0" fmla="*/ 83 w 266"/>
                <a:gd name="T1" fmla="*/ 7 h 8"/>
                <a:gd name="T2" fmla="*/ 124 w 266"/>
                <a:gd name="T3" fmla="*/ 7 h 8"/>
                <a:gd name="T4" fmla="*/ 196 w 266"/>
                <a:gd name="T5" fmla="*/ 6 h 8"/>
                <a:gd name="T6" fmla="*/ 247 w 266"/>
                <a:gd name="T7" fmla="*/ 5 h 8"/>
                <a:gd name="T8" fmla="*/ 261 w 266"/>
                <a:gd name="T9" fmla="*/ 4 h 8"/>
                <a:gd name="T10" fmla="*/ 266 w 266"/>
                <a:gd name="T11" fmla="*/ 4 h 8"/>
                <a:gd name="T12" fmla="*/ 261 w 266"/>
                <a:gd name="T13" fmla="*/ 4 h 8"/>
                <a:gd name="T14" fmla="*/ 247 w 266"/>
                <a:gd name="T15" fmla="*/ 3 h 8"/>
                <a:gd name="T16" fmla="*/ 196 w 266"/>
                <a:gd name="T17" fmla="*/ 2 h 8"/>
                <a:gd name="T18" fmla="*/ 124 w 266"/>
                <a:gd name="T19" fmla="*/ 0 h 8"/>
                <a:gd name="T20" fmla="*/ 83 w 266"/>
                <a:gd name="T21" fmla="*/ 0 h 8"/>
                <a:gd name="T22" fmla="*/ 41 w 266"/>
                <a:gd name="T23" fmla="*/ 0 h 8"/>
                <a:gd name="T24" fmla="*/ 0 w 266"/>
                <a:gd name="T25" fmla="*/ 0 h 8"/>
                <a:gd name="T26" fmla="*/ 0 w 266"/>
                <a:gd name="T27" fmla="*/ 7 h 8"/>
                <a:gd name="T28" fmla="*/ 41 w 266"/>
                <a:gd name="T29" fmla="*/ 8 h 8"/>
                <a:gd name="T30" fmla="*/ 83 w 266"/>
                <a:gd name="T3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8">
                  <a:moveTo>
                    <a:pt x="83" y="7"/>
                  </a:moveTo>
                  <a:cubicBezTo>
                    <a:pt x="97" y="7"/>
                    <a:pt x="110" y="7"/>
                    <a:pt x="124" y="7"/>
                  </a:cubicBezTo>
                  <a:cubicBezTo>
                    <a:pt x="150" y="7"/>
                    <a:pt x="175" y="6"/>
                    <a:pt x="196" y="6"/>
                  </a:cubicBezTo>
                  <a:cubicBezTo>
                    <a:pt x="217" y="6"/>
                    <a:pt x="235" y="5"/>
                    <a:pt x="247" y="5"/>
                  </a:cubicBezTo>
                  <a:cubicBezTo>
                    <a:pt x="253" y="4"/>
                    <a:pt x="258" y="4"/>
                    <a:pt x="261" y="4"/>
                  </a:cubicBezTo>
                  <a:cubicBezTo>
                    <a:pt x="265" y="4"/>
                    <a:pt x="266" y="4"/>
                    <a:pt x="266" y="4"/>
                  </a:cubicBezTo>
                  <a:cubicBezTo>
                    <a:pt x="266" y="4"/>
                    <a:pt x="265" y="4"/>
                    <a:pt x="261" y="4"/>
                  </a:cubicBezTo>
                  <a:cubicBezTo>
                    <a:pt x="258" y="3"/>
                    <a:pt x="253" y="3"/>
                    <a:pt x="247" y="3"/>
                  </a:cubicBezTo>
                  <a:cubicBezTo>
                    <a:pt x="235" y="3"/>
                    <a:pt x="217" y="2"/>
                    <a:pt x="196" y="2"/>
                  </a:cubicBezTo>
                  <a:cubicBezTo>
                    <a:pt x="175" y="1"/>
                    <a:pt x="150" y="1"/>
                    <a:pt x="124" y="0"/>
                  </a:cubicBezTo>
                  <a:cubicBezTo>
                    <a:pt x="110" y="0"/>
                    <a:pt x="97" y="0"/>
                    <a:pt x="83" y="0"/>
                  </a:cubicBezTo>
                  <a:cubicBezTo>
                    <a:pt x="69" y="0"/>
                    <a:pt x="55" y="0"/>
                    <a:pt x="41" y="0"/>
                  </a:cubicBezTo>
                  <a:cubicBezTo>
                    <a:pt x="27" y="0"/>
                    <a:pt x="13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3" y="7"/>
                    <a:pt x="27" y="7"/>
                    <a:pt x="41" y="8"/>
                  </a:cubicBezTo>
                  <a:cubicBezTo>
                    <a:pt x="55" y="7"/>
                    <a:pt x="69" y="7"/>
                    <a:pt x="83" y="7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65"/>
            <p:cNvSpPr>
              <a:spLocks/>
            </p:cNvSpPr>
            <p:nvPr/>
          </p:nvSpPr>
          <p:spPr bwMode="auto">
            <a:xfrm>
              <a:off x="6558757" y="3299619"/>
              <a:ext cx="573088" cy="15875"/>
            </a:xfrm>
            <a:custGeom>
              <a:avLst/>
              <a:gdLst>
                <a:gd name="T0" fmla="*/ 239 w 290"/>
                <a:gd name="T1" fmla="*/ 0 h 8"/>
                <a:gd name="T2" fmla="*/ 195 w 290"/>
                <a:gd name="T3" fmla="*/ 1 h 8"/>
                <a:gd name="T4" fmla="*/ 151 w 290"/>
                <a:gd name="T5" fmla="*/ 1 h 8"/>
                <a:gd name="T6" fmla="*/ 111 w 290"/>
                <a:gd name="T7" fmla="*/ 1 h 8"/>
                <a:gd name="T8" fmla="*/ 75 w 290"/>
                <a:gd name="T9" fmla="*/ 2 h 8"/>
                <a:gd name="T10" fmla="*/ 20 w 290"/>
                <a:gd name="T11" fmla="*/ 3 h 8"/>
                <a:gd name="T12" fmla="*/ 5 w 290"/>
                <a:gd name="T13" fmla="*/ 4 h 8"/>
                <a:gd name="T14" fmla="*/ 0 w 290"/>
                <a:gd name="T15" fmla="*/ 4 h 8"/>
                <a:gd name="T16" fmla="*/ 5 w 290"/>
                <a:gd name="T17" fmla="*/ 4 h 8"/>
                <a:gd name="T18" fmla="*/ 20 w 290"/>
                <a:gd name="T19" fmla="*/ 5 h 8"/>
                <a:gd name="T20" fmla="*/ 75 w 290"/>
                <a:gd name="T21" fmla="*/ 6 h 8"/>
                <a:gd name="T22" fmla="*/ 111 w 290"/>
                <a:gd name="T23" fmla="*/ 7 h 8"/>
                <a:gd name="T24" fmla="*/ 151 w 290"/>
                <a:gd name="T25" fmla="*/ 7 h 8"/>
                <a:gd name="T26" fmla="*/ 195 w 290"/>
                <a:gd name="T27" fmla="*/ 8 h 8"/>
                <a:gd name="T28" fmla="*/ 239 w 290"/>
                <a:gd name="T29" fmla="*/ 8 h 8"/>
                <a:gd name="T30" fmla="*/ 284 w 290"/>
                <a:gd name="T31" fmla="*/ 8 h 8"/>
                <a:gd name="T32" fmla="*/ 290 w 290"/>
                <a:gd name="T33" fmla="*/ 8 h 8"/>
                <a:gd name="T34" fmla="*/ 290 w 290"/>
                <a:gd name="T35" fmla="*/ 1 h 8"/>
                <a:gd name="T36" fmla="*/ 284 w 290"/>
                <a:gd name="T37" fmla="*/ 1 h 8"/>
                <a:gd name="T38" fmla="*/ 239 w 290"/>
                <a:gd name="T3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0" h="8">
                  <a:moveTo>
                    <a:pt x="239" y="0"/>
                  </a:moveTo>
                  <a:cubicBezTo>
                    <a:pt x="224" y="0"/>
                    <a:pt x="209" y="0"/>
                    <a:pt x="195" y="1"/>
                  </a:cubicBezTo>
                  <a:cubicBezTo>
                    <a:pt x="180" y="1"/>
                    <a:pt x="165" y="1"/>
                    <a:pt x="151" y="1"/>
                  </a:cubicBezTo>
                  <a:cubicBezTo>
                    <a:pt x="137" y="1"/>
                    <a:pt x="124" y="1"/>
                    <a:pt x="111" y="1"/>
                  </a:cubicBezTo>
                  <a:cubicBezTo>
                    <a:pt x="98" y="2"/>
                    <a:pt x="86" y="2"/>
                    <a:pt x="75" y="2"/>
                  </a:cubicBezTo>
                  <a:cubicBezTo>
                    <a:pt x="52" y="2"/>
                    <a:pt x="33" y="3"/>
                    <a:pt x="20" y="3"/>
                  </a:cubicBezTo>
                  <a:cubicBezTo>
                    <a:pt x="14" y="4"/>
                    <a:pt x="9" y="4"/>
                    <a:pt x="5" y="4"/>
                  </a:cubicBezTo>
                  <a:cubicBezTo>
                    <a:pt x="2" y="4"/>
                    <a:pt x="0" y="4"/>
                    <a:pt x="0" y="4"/>
                  </a:cubicBezTo>
                  <a:cubicBezTo>
                    <a:pt x="0" y="4"/>
                    <a:pt x="2" y="4"/>
                    <a:pt x="5" y="4"/>
                  </a:cubicBezTo>
                  <a:cubicBezTo>
                    <a:pt x="9" y="4"/>
                    <a:pt x="14" y="5"/>
                    <a:pt x="20" y="5"/>
                  </a:cubicBezTo>
                  <a:cubicBezTo>
                    <a:pt x="33" y="5"/>
                    <a:pt x="52" y="6"/>
                    <a:pt x="75" y="6"/>
                  </a:cubicBezTo>
                  <a:cubicBezTo>
                    <a:pt x="86" y="7"/>
                    <a:pt x="98" y="7"/>
                    <a:pt x="111" y="7"/>
                  </a:cubicBezTo>
                  <a:cubicBezTo>
                    <a:pt x="124" y="7"/>
                    <a:pt x="137" y="7"/>
                    <a:pt x="151" y="7"/>
                  </a:cubicBezTo>
                  <a:cubicBezTo>
                    <a:pt x="165" y="8"/>
                    <a:pt x="180" y="8"/>
                    <a:pt x="195" y="8"/>
                  </a:cubicBezTo>
                  <a:cubicBezTo>
                    <a:pt x="209" y="8"/>
                    <a:pt x="224" y="8"/>
                    <a:pt x="239" y="8"/>
                  </a:cubicBezTo>
                  <a:cubicBezTo>
                    <a:pt x="254" y="8"/>
                    <a:pt x="269" y="8"/>
                    <a:pt x="284" y="8"/>
                  </a:cubicBezTo>
                  <a:cubicBezTo>
                    <a:pt x="286" y="8"/>
                    <a:pt x="288" y="8"/>
                    <a:pt x="290" y="8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8" y="1"/>
                    <a:pt x="286" y="1"/>
                    <a:pt x="284" y="1"/>
                  </a:cubicBezTo>
                  <a:cubicBezTo>
                    <a:pt x="269" y="0"/>
                    <a:pt x="254" y="0"/>
                    <a:pt x="239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66"/>
            <p:cNvSpPr>
              <a:spLocks/>
            </p:cNvSpPr>
            <p:nvPr/>
          </p:nvSpPr>
          <p:spPr bwMode="auto">
            <a:xfrm>
              <a:off x="6985795" y="3202781"/>
              <a:ext cx="146050" cy="12700"/>
            </a:xfrm>
            <a:custGeom>
              <a:avLst/>
              <a:gdLst>
                <a:gd name="T0" fmla="*/ 41 w 74"/>
                <a:gd name="T1" fmla="*/ 1 h 6"/>
                <a:gd name="T2" fmla="*/ 0 w 74"/>
                <a:gd name="T3" fmla="*/ 3 h 6"/>
                <a:gd name="T4" fmla="*/ 41 w 74"/>
                <a:gd name="T5" fmla="*/ 5 h 6"/>
                <a:gd name="T6" fmla="*/ 61 w 74"/>
                <a:gd name="T7" fmla="*/ 6 h 6"/>
                <a:gd name="T8" fmla="*/ 74 w 74"/>
                <a:gd name="T9" fmla="*/ 6 h 6"/>
                <a:gd name="T10" fmla="*/ 74 w 74"/>
                <a:gd name="T11" fmla="*/ 0 h 6"/>
                <a:gd name="T12" fmla="*/ 61 w 74"/>
                <a:gd name="T13" fmla="*/ 0 h 6"/>
                <a:gd name="T14" fmla="*/ 41 w 7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6">
                  <a:moveTo>
                    <a:pt x="41" y="1"/>
                  </a:moveTo>
                  <a:cubicBezTo>
                    <a:pt x="16" y="2"/>
                    <a:pt x="0" y="3"/>
                    <a:pt x="0" y="3"/>
                  </a:cubicBezTo>
                  <a:cubicBezTo>
                    <a:pt x="0" y="3"/>
                    <a:pt x="16" y="4"/>
                    <a:pt x="41" y="5"/>
                  </a:cubicBezTo>
                  <a:cubicBezTo>
                    <a:pt x="47" y="5"/>
                    <a:pt x="54" y="6"/>
                    <a:pt x="61" y="6"/>
                  </a:cubicBezTo>
                  <a:cubicBezTo>
                    <a:pt x="65" y="6"/>
                    <a:pt x="70" y="6"/>
                    <a:pt x="74" y="6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0" y="0"/>
                    <a:pt x="65" y="0"/>
                    <a:pt x="61" y="0"/>
                  </a:cubicBezTo>
                  <a:cubicBezTo>
                    <a:pt x="54" y="0"/>
                    <a:pt x="47" y="1"/>
                    <a:pt x="41" y="1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67"/>
            <p:cNvSpPr>
              <a:spLocks/>
            </p:cNvSpPr>
            <p:nvPr/>
          </p:nvSpPr>
          <p:spPr bwMode="auto">
            <a:xfrm>
              <a:off x="6787357" y="3047206"/>
              <a:ext cx="344488" cy="15875"/>
            </a:xfrm>
            <a:custGeom>
              <a:avLst/>
              <a:gdLst>
                <a:gd name="T0" fmla="*/ 115 w 174"/>
                <a:gd name="T1" fmla="*/ 1 h 8"/>
                <a:gd name="T2" fmla="*/ 84 w 174"/>
                <a:gd name="T3" fmla="*/ 1 h 8"/>
                <a:gd name="T4" fmla="*/ 57 w 174"/>
                <a:gd name="T5" fmla="*/ 2 h 8"/>
                <a:gd name="T6" fmla="*/ 0 w 174"/>
                <a:gd name="T7" fmla="*/ 4 h 8"/>
                <a:gd name="T8" fmla="*/ 57 w 174"/>
                <a:gd name="T9" fmla="*/ 6 h 8"/>
                <a:gd name="T10" fmla="*/ 84 w 174"/>
                <a:gd name="T11" fmla="*/ 7 h 8"/>
                <a:gd name="T12" fmla="*/ 115 w 174"/>
                <a:gd name="T13" fmla="*/ 8 h 8"/>
                <a:gd name="T14" fmla="*/ 148 w 174"/>
                <a:gd name="T15" fmla="*/ 8 h 8"/>
                <a:gd name="T16" fmla="*/ 174 w 174"/>
                <a:gd name="T17" fmla="*/ 8 h 8"/>
                <a:gd name="T18" fmla="*/ 174 w 174"/>
                <a:gd name="T19" fmla="*/ 0 h 8"/>
                <a:gd name="T20" fmla="*/ 148 w 174"/>
                <a:gd name="T21" fmla="*/ 1 h 8"/>
                <a:gd name="T22" fmla="*/ 115 w 174"/>
                <a:gd name="T2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8">
                  <a:moveTo>
                    <a:pt x="115" y="1"/>
                  </a:moveTo>
                  <a:cubicBezTo>
                    <a:pt x="104" y="1"/>
                    <a:pt x="94" y="1"/>
                    <a:pt x="84" y="1"/>
                  </a:cubicBezTo>
                  <a:cubicBezTo>
                    <a:pt x="74" y="2"/>
                    <a:pt x="65" y="2"/>
                    <a:pt x="57" y="2"/>
                  </a:cubicBezTo>
                  <a:cubicBezTo>
                    <a:pt x="23" y="3"/>
                    <a:pt x="0" y="4"/>
                    <a:pt x="0" y="4"/>
                  </a:cubicBezTo>
                  <a:cubicBezTo>
                    <a:pt x="0" y="4"/>
                    <a:pt x="23" y="5"/>
                    <a:pt x="57" y="6"/>
                  </a:cubicBezTo>
                  <a:cubicBezTo>
                    <a:pt x="65" y="7"/>
                    <a:pt x="74" y="7"/>
                    <a:pt x="84" y="7"/>
                  </a:cubicBezTo>
                  <a:cubicBezTo>
                    <a:pt x="94" y="7"/>
                    <a:pt x="104" y="7"/>
                    <a:pt x="115" y="8"/>
                  </a:cubicBezTo>
                  <a:cubicBezTo>
                    <a:pt x="125" y="8"/>
                    <a:pt x="136" y="8"/>
                    <a:pt x="148" y="8"/>
                  </a:cubicBezTo>
                  <a:cubicBezTo>
                    <a:pt x="156" y="8"/>
                    <a:pt x="165" y="8"/>
                    <a:pt x="174" y="8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5" y="1"/>
                    <a:pt x="156" y="1"/>
                    <a:pt x="148" y="1"/>
                  </a:cubicBezTo>
                  <a:cubicBezTo>
                    <a:pt x="136" y="1"/>
                    <a:pt x="125" y="1"/>
                    <a:pt x="115" y="1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68"/>
            <p:cNvSpPr>
              <a:spLocks/>
            </p:cNvSpPr>
            <p:nvPr/>
          </p:nvSpPr>
          <p:spPr bwMode="auto">
            <a:xfrm>
              <a:off x="6657182" y="2848769"/>
              <a:ext cx="474663" cy="15875"/>
            </a:xfrm>
            <a:custGeom>
              <a:avLst/>
              <a:gdLst>
                <a:gd name="T0" fmla="*/ 174 w 240"/>
                <a:gd name="T1" fmla="*/ 0 h 8"/>
                <a:gd name="T2" fmla="*/ 135 w 240"/>
                <a:gd name="T3" fmla="*/ 1 h 8"/>
                <a:gd name="T4" fmla="*/ 99 w 240"/>
                <a:gd name="T5" fmla="*/ 1 h 8"/>
                <a:gd name="T6" fmla="*/ 67 w 240"/>
                <a:gd name="T7" fmla="*/ 2 h 8"/>
                <a:gd name="T8" fmla="*/ 18 w 240"/>
                <a:gd name="T9" fmla="*/ 3 h 8"/>
                <a:gd name="T10" fmla="*/ 4 w 240"/>
                <a:gd name="T11" fmla="*/ 4 h 8"/>
                <a:gd name="T12" fmla="*/ 0 w 240"/>
                <a:gd name="T13" fmla="*/ 4 h 8"/>
                <a:gd name="T14" fmla="*/ 4 w 240"/>
                <a:gd name="T15" fmla="*/ 4 h 8"/>
                <a:gd name="T16" fmla="*/ 18 w 240"/>
                <a:gd name="T17" fmla="*/ 5 h 8"/>
                <a:gd name="T18" fmla="*/ 67 w 240"/>
                <a:gd name="T19" fmla="*/ 6 h 8"/>
                <a:gd name="T20" fmla="*/ 99 w 240"/>
                <a:gd name="T21" fmla="*/ 7 h 8"/>
                <a:gd name="T22" fmla="*/ 135 w 240"/>
                <a:gd name="T23" fmla="*/ 7 h 8"/>
                <a:gd name="T24" fmla="*/ 174 w 240"/>
                <a:gd name="T25" fmla="*/ 7 h 8"/>
                <a:gd name="T26" fmla="*/ 214 w 240"/>
                <a:gd name="T27" fmla="*/ 8 h 8"/>
                <a:gd name="T28" fmla="*/ 240 w 240"/>
                <a:gd name="T29" fmla="*/ 8 h 8"/>
                <a:gd name="T30" fmla="*/ 240 w 240"/>
                <a:gd name="T31" fmla="*/ 0 h 8"/>
                <a:gd name="T32" fmla="*/ 214 w 240"/>
                <a:gd name="T33" fmla="*/ 0 h 8"/>
                <a:gd name="T34" fmla="*/ 174 w 240"/>
                <a:gd name="T3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8">
                  <a:moveTo>
                    <a:pt x="174" y="0"/>
                  </a:moveTo>
                  <a:cubicBezTo>
                    <a:pt x="161" y="0"/>
                    <a:pt x="148" y="0"/>
                    <a:pt x="135" y="1"/>
                  </a:cubicBezTo>
                  <a:cubicBezTo>
                    <a:pt x="123" y="1"/>
                    <a:pt x="111" y="1"/>
                    <a:pt x="99" y="1"/>
                  </a:cubicBezTo>
                  <a:cubicBezTo>
                    <a:pt x="88" y="1"/>
                    <a:pt x="77" y="1"/>
                    <a:pt x="67" y="2"/>
                  </a:cubicBezTo>
                  <a:cubicBezTo>
                    <a:pt x="47" y="2"/>
                    <a:pt x="30" y="3"/>
                    <a:pt x="18" y="3"/>
                  </a:cubicBezTo>
                  <a:cubicBezTo>
                    <a:pt x="12" y="3"/>
                    <a:pt x="8" y="4"/>
                    <a:pt x="4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1" y="4"/>
                    <a:pt x="4" y="4"/>
                  </a:cubicBezTo>
                  <a:cubicBezTo>
                    <a:pt x="8" y="4"/>
                    <a:pt x="12" y="4"/>
                    <a:pt x="18" y="5"/>
                  </a:cubicBezTo>
                  <a:cubicBezTo>
                    <a:pt x="30" y="5"/>
                    <a:pt x="47" y="6"/>
                    <a:pt x="67" y="6"/>
                  </a:cubicBezTo>
                  <a:cubicBezTo>
                    <a:pt x="77" y="6"/>
                    <a:pt x="88" y="6"/>
                    <a:pt x="99" y="7"/>
                  </a:cubicBezTo>
                  <a:cubicBezTo>
                    <a:pt x="111" y="7"/>
                    <a:pt x="123" y="7"/>
                    <a:pt x="135" y="7"/>
                  </a:cubicBezTo>
                  <a:cubicBezTo>
                    <a:pt x="148" y="7"/>
                    <a:pt x="161" y="7"/>
                    <a:pt x="174" y="7"/>
                  </a:cubicBezTo>
                  <a:cubicBezTo>
                    <a:pt x="187" y="8"/>
                    <a:pt x="201" y="8"/>
                    <a:pt x="214" y="8"/>
                  </a:cubicBezTo>
                  <a:cubicBezTo>
                    <a:pt x="223" y="8"/>
                    <a:pt x="231" y="8"/>
                    <a:pt x="240" y="8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31" y="0"/>
                    <a:pt x="223" y="0"/>
                    <a:pt x="214" y="0"/>
                  </a:cubicBezTo>
                  <a:cubicBezTo>
                    <a:pt x="201" y="0"/>
                    <a:pt x="187" y="0"/>
                    <a:pt x="174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69"/>
            <p:cNvSpPr>
              <a:spLocks/>
            </p:cNvSpPr>
            <p:nvPr/>
          </p:nvSpPr>
          <p:spPr bwMode="auto">
            <a:xfrm>
              <a:off x="6739732" y="2650331"/>
              <a:ext cx="392113" cy="14288"/>
            </a:xfrm>
            <a:custGeom>
              <a:avLst/>
              <a:gdLst>
                <a:gd name="T0" fmla="*/ 157 w 198"/>
                <a:gd name="T1" fmla="*/ 0 h 7"/>
                <a:gd name="T2" fmla="*/ 122 w 198"/>
                <a:gd name="T3" fmla="*/ 0 h 7"/>
                <a:gd name="T4" fmla="*/ 90 w 198"/>
                <a:gd name="T5" fmla="*/ 1 h 7"/>
                <a:gd name="T6" fmla="*/ 60 w 198"/>
                <a:gd name="T7" fmla="*/ 1 h 7"/>
                <a:gd name="T8" fmla="*/ 17 w 198"/>
                <a:gd name="T9" fmla="*/ 3 h 7"/>
                <a:gd name="T10" fmla="*/ 4 w 198"/>
                <a:gd name="T11" fmla="*/ 3 h 7"/>
                <a:gd name="T12" fmla="*/ 0 w 198"/>
                <a:gd name="T13" fmla="*/ 3 h 7"/>
                <a:gd name="T14" fmla="*/ 4 w 198"/>
                <a:gd name="T15" fmla="*/ 4 h 7"/>
                <a:gd name="T16" fmla="*/ 17 w 198"/>
                <a:gd name="T17" fmla="*/ 4 h 7"/>
                <a:gd name="T18" fmla="*/ 60 w 198"/>
                <a:gd name="T19" fmla="*/ 6 h 7"/>
                <a:gd name="T20" fmla="*/ 90 w 198"/>
                <a:gd name="T21" fmla="*/ 6 h 7"/>
                <a:gd name="T22" fmla="*/ 122 w 198"/>
                <a:gd name="T23" fmla="*/ 7 h 7"/>
                <a:gd name="T24" fmla="*/ 157 w 198"/>
                <a:gd name="T25" fmla="*/ 7 h 7"/>
                <a:gd name="T26" fmla="*/ 193 w 198"/>
                <a:gd name="T27" fmla="*/ 7 h 7"/>
                <a:gd name="T28" fmla="*/ 198 w 198"/>
                <a:gd name="T29" fmla="*/ 7 h 7"/>
                <a:gd name="T30" fmla="*/ 198 w 198"/>
                <a:gd name="T31" fmla="*/ 0 h 7"/>
                <a:gd name="T32" fmla="*/ 193 w 198"/>
                <a:gd name="T33" fmla="*/ 0 h 7"/>
                <a:gd name="T34" fmla="*/ 157 w 198"/>
                <a:gd name="T3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7">
                  <a:moveTo>
                    <a:pt x="157" y="0"/>
                  </a:moveTo>
                  <a:cubicBezTo>
                    <a:pt x="145" y="0"/>
                    <a:pt x="134" y="0"/>
                    <a:pt x="122" y="0"/>
                  </a:cubicBezTo>
                  <a:cubicBezTo>
                    <a:pt x="111" y="0"/>
                    <a:pt x="100" y="1"/>
                    <a:pt x="90" y="1"/>
                  </a:cubicBezTo>
                  <a:cubicBezTo>
                    <a:pt x="79" y="1"/>
                    <a:pt x="69" y="1"/>
                    <a:pt x="60" y="1"/>
                  </a:cubicBezTo>
                  <a:cubicBezTo>
                    <a:pt x="42" y="2"/>
                    <a:pt x="27" y="2"/>
                    <a:pt x="17" y="3"/>
                  </a:cubicBezTo>
                  <a:cubicBezTo>
                    <a:pt x="11" y="3"/>
                    <a:pt x="7" y="3"/>
                    <a:pt x="4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1" y="4"/>
                    <a:pt x="4" y="4"/>
                  </a:cubicBezTo>
                  <a:cubicBezTo>
                    <a:pt x="7" y="4"/>
                    <a:pt x="11" y="4"/>
                    <a:pt x="17" y="4"/>
                  </a:cubicBezTo>
                  <a:cubicBezTo>
                    <a:pt x="27" y="5"/>
                    <a:pt x="42" y="5"/>
                    <a:pt x="60" y="6"/>
                  </a:cubicBezTo>
                  <a:cubicBezTo>
                    <a:pt x="69" y="6"/>
                    <a:pt x="79" y="6"/>
                    <a:pt x="90" y="6"/>
                  </a:cubicBezTo>
                  <a:cubicBezTo>
                    <a:pt x="100" y="6"/>
                    <a:pt x="111" y="7"/>
                    <a:pt x="122" y="7"/>
                  </a:cubicBezTo>
                  <a:cubicBezTo>
                    <a:pt x="134" y="7"/>
                    <a:pt x="145" y="7"/>
                    <a:pt x="157" y="7"/>
                  </a:cubicBezTo>
                  <a:cubicBezTo>
                    <a:pt x="169" y="7"/>
                    <a:pt x="181" y="7"/>
                    <a:pt x="193" y="7"/>
                  </a:cubicBezTo>
                  <a:cubicBezTo>
                    <a:pt x="195" y="7"/>
                    <a:pt x="196" y="7"/>
                    <a:pt x="198" y="7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6" y="0"/>
                    <a:pt x="195" y="0"/>
                    <a:pt x="193" y="0"/>
                  </a:cubicBezTo>
                  <a:cubicBezTo>
                    <a:pt x="181" y="0"/>
                    <a:pt x="169" y="0"/>
                    <a:pt x="157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70"/>
            <p:cNvSpPr>
              <a:spLocks/>
            </p:cNvSpPr>
            <p:nvPr/>
          </p:nvSpPr>
          <p:spPr bwMode="auto">
            <a:xfrm>
              <a:off x="6822282" y="2570956"/>
              <a:ext cx="309563" cy="14288"/>
            </a:xfrm>
            <a:custGeom>
              <a:avLst/>
              <a:gdLst>
                <a:gd name="T0" fmla="*/ 109 w 157"/>
                <a:gd name="T1" fmla="*/ 0 h 7"/>
                <a:gd name="T2" fmla="*/ 80 w 157"/>
                <a:gd name="T3" fmla="*/ 1 h 7"/>
                <a:gd name="T4" fmla="*/ 54 w 157"/>
                <a:gd name="T5" fmla="*/ 1 h 7"/>
                <a:gd name="T6" fmla="*/ 0 w 157"/>
                <a:gd name="T7" fmla="*/ 3 h 7"/>
                <a:gd name="T8" fmla="*/ 54 w 157"/>
                <a:gd name="T9" fmla="*/ 5 h 7"/>
                <a:gd name="T10" fmla="*/ 80 w 157"/>
                <a:gd name="T11" fmla="*/ 6 h 7"/>
                <a:gd name="T12" fmla="*/ 109 w 157"/>
                <a:gd name="T13" fmla="*/ 7 h 7"/>
                <a:gd name="T14" fmla="*/ 141 w 157"/>
                <a:gd name="T15" fmla="*/ 7 h 7"/>
                <a:gd name="T16" fmla="*/ 157 w 157"/>
                <a:gd name="T17" fmla="*/ 7 h 7"/>
                <a:gd name="T18" fmla="*/ 157 w 157"/>
                <a:gd name="T19" fmla="*/ 0 h 7"/>
                <a:gd name="T20" fmla="*/ 141 w 157"/>
                <a:gd name="T21" fmla="*/ 0 h 7"/>
                <a:gd name="T22" fmla="*/ 109 w 157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7">
                  <a:moveTo>
                    <a:pt x="109" y="0"/>
                  </a:moveTo>
                  <a:cubicBezTo>
                    <a:pt x="99" y="0"/>
                    <a:pt x="89" y="0"/>
                    <a:pt x="80" y="1"/>
                  </a:cubicBezTo>
                  <a:cubicBezTo>
                    <a:pt x="71" y="1"/>
                    <a:pt x="62" y="1"/>
                    <a:pt x="54" y="1"/>
                  </a:cubicBezTo>
                  <a:cubicBezTo>
                    <a:pt x="21" y="2"/>
                    <a:pt x="0" y="3"/>
                    <a:pt x="0" y="3"/>
                  </a:cubicBezTo>
                  <a:cubicBezTo>
                    <a:pt x="0" y="3"/>
                    <a:pt x="21" y="5"/>
                    <a:pt x="54" y="5"/>
                  </a:cubicBezTo>
                  <a:cubicBezTo>
                    <a:pt x="62" y="6"/>
                    <a:pt x="71" y="6"/>
                    <a:pt x="80" y="6"/>
                  </a:cubicBezTo>
                  <a:cubicBezTo>
                    <a:pt x="89" y="6"/>
                    <a:pt x="99" y="7"/>
                    <a:pt x="109" y="7"/>
                  </a:cubicBezTo>
                  <a:cubicBezTo>
                    <a:pt x="119" y="7"/>
                    <a:pt x="130" y="7"/>
                    <a:pt x="141" y="7"/>
                  </a:cubicBezTo>
                  <a:cubicBezTo>
                    <a:pt x="146" y="7"/>
                    <a:pt x="151" y="7"/>
                    <a:pt x="157" y="7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1" y="0"/>
                    <a:pt x="146" y="0"/>
                    <a:pt x="141" y="0"/>
                  </a:cubicBezTo>
                  <a:cubicBezTo>
                    <a:pt x="130" y="0"/>
                    <a:pt x="119" y="0"/>
                    <a:pt x="109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71"/>
            <p:cNvSpPr>
              <a:spLocks/>
            </p:cNvSpPr>
            <p:nvPr/>
          </p:nvSpPr>
          <p:spPr bwMode="auto">
            <a:xfrm>
              <a:off x="6669882" y="2440781"/>
              <a:ext cx="461963" cy="15875"/>
            </a:xfrm>
            <a:custGeom>
              <a:avLst/>
              <a:gdLst>
                <a:gd name="T0" fmla="*/ 172 w 234"/>
                <a:gd name="T1" fmla="*/ 0 h 8"/>
                <a:gd name="T2" fmla="*/ 134 w 234"/>
                <a:gd name="T3" fmla="*/ 1 h 8"/>
                <a:gd name="T4" fmla="*/ 98 w 234"/>
                <a:gd name="T5" fmla="*/ 1 h 8"/>
                <a:gd name="T6" fmla="*/ 66 w 234"/>
                <a:gd name="T7" fmla="*/ 2 h 8"/>
                <a:gd name="T8" fmla="*/ 18 w 234"/>
                <a:gd name="T9" fmla="*/ 3 h 8"/>
                <a:gd name="T10" fmla="*/ 4 w 234"/>
                <a:gd name="T11" fmla="*/ 4 h 8"/>
                <a:gd name="T12" fmla="*/ 0 w 234"/>
                <a:gd name="T13" fmla="*/ 4 h 8"/>
                <a:gd name="T14" fmla="*/ 4 w 234"/>
                <a:gd name="T15" fmla="*/ 4 h 8"/>
                <a:gd name="T16" fmla="*/ 18 w 234"/>
                <a:gd name="T17" fmla="*/ 5 h 8"/>
                <a:gd name="T18" fmla="*/ 66 w 234"/>
                <a:gd name="T19" fmla="*/ 6 h 8"/>
                <a:gd name="T20" fmla="*/ 98 w 234"/>
                <a:gd name="T21" fmla="*/ 7 h 8"/>
                <a:gd name="T22" fmla="*/ 134 w 234"/>
                <a:gd name="T23" fmla="*/ 7 h 8"/>
                <a:gd name="T24" fmla="*/ 172 w 234"/>
                <a:gd name="T25" fmla="*/ 8 h 8"/>
                <a:gd name="T26" fmla="*/ 211 w 234"/>
                <a:gd name="T27" fmla="*/ 8 h 8"/>
                <a:gd name="T28" fmla="*/ 234 w 234"/>
                <a:gd name="T29" fmla="*/ 8 h 8"/>
                <a:gd name="T30" fmla="*/ 234 w 234"/>
                <a:gd name="T31" fmla="*/ 0 h 8"/>
                <a:gd name="T32" fmla="*/ 211 w 234"/>
                <a:gd name="T33" fmla="*/ 0 h 8"/>
                <a:gd name="T34" fmla="*/ 172 w 234"/>
                <a:gd name="T3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4" h="8">
                  <a:moveTo>
                    <a:pt x="172" y="0"/>
                  </a:moveTo>
                  <a:cubicBezTo>
                    <a:pt x="159" y="0"/>
                    <a:pt x="146" y="1"/>
                    <a:pt x="134" y="1"/>
                  </a:cubicBezTo>
                  <a:cubicBezTo>
                    <a:pt x="121" y="1"/>
                    <a:pt x="109" y="1"/>
                    <a:pt x="98" y="1"/>
                  </a:cubicBezTo>
                  <a:cubicBezTo>
                    <a:pt x="86" y="2"/>
                    <a:pt x="76" y="2"/>
                    <a:pt x="66" y="2"/>
                  </a:cubicBezTo>
                  <a:cubicBezTo>
                    <a:pt x="46" y="2"/>
                    <a:pt x="29" y="3"/>
                    <a:pt x="18" y="3"/>
                  </a:cubicBezTo>
                  <a:cubicBezTo>
                    <a:pt x="12" y="4"/>
                    <a:pt x="7" y="4"/>
                    <a:pt x="4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1" y="4"/>
                    <a:pt x="4" y="4"/>
                  </a:cubicBezTo>
                  <a:cubicBezTo>
                    <a:pt x="7" y="4"/>
                    <a:pt x="12" y="5"/>
                    <a:pt x="18" y="5"/>
                  </a:cubicBezTo>
                  <a:cubicBezTo>
                    <a:pt x="29" y="5"/>
                    <a:pt x="46" y="6"/>
                    <a:pt x="66" y="6"/>
                  </a:cubicBezTo>
                  <a:cubicBezTo>
                    <a:pt x="76" y="6"/>
                    <a:pt x="86" y="7"/>
                    <a:pt x="98" y="7"/>
                  </a:cubicBezTo>
                  <a:cubicBezTo>
                    <a:pt x="109" y="7"/>
                    <a:pt x="121" y="7"/>
                    <a:pt x="134" y="7"/>
                  </a:cubicBezTo>
                  <a:cubicBezTo>
                    <a:pt x="146" y="7"/>
                    <a:pt x="159" y="8"/>
                    <a:pt x="172" y="8"/>
                  </a:cubicBezTo>
                  <a:cubicBezTo>
                    <a:pt x="185" y="8"/>
                    <a:pt x="198" y="8"/>
                    <a:pt x="211" y="8"/>
                  </a:cubicBezTo>
                  <a:cubicBezTo>
                    <a:pt x="219" y="8"/>
                    <a:pt x="226" y="8"/>
                    <a:pt x="234" y="8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6" y="0"/>
                    <a:pt x="219" y="0"/>
                    <a:pt x="211" y="0"/>
                  </a:cubicBezTo>
                  <a:cubicBezTo>
                    <a:pt x="198" y="0"/>
                    <a:pt x="185" y="0"/>
                    <a:pt x="172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72"/>
            <p:cNvSpPr>
              <a:spLocks/>
            </p:cNvSpPr>
            <p:nvPr/>
          </p:nvSpPr>
          <p:spPr bwMode="auto">
            <a:xfrm>
              <a:off x="6946107" y="2383631"/>
              <a:ext cx="185738" cy="11113"/>
            </a:xfrm>
            <a:custGeom>
              <a:avLst/>
              <a:gdLst>
                <a:gd name="T0" fmla="*/ 66 w 94"/>
                <a:gd name="T1" fmla="*/ 0 h 6"/>
                <a:gd name="T2" fmla="*/ 44 w 94"/>
                <a:gd name="T3" fmla="*/ 1 h 6"/>
                <a:gd name="T4" fmla="*/ 0 w 94"/>
                <a:gd name="T5" fmla="*/ 3 h 6"/>
                <a:gd name="T6" fmla="*/ 44 w 94"/>
                <a:gd name="T7" fmla="*/ 5 h 6"/>
                <a:gd name="T8" fmla="*/ 66 w 94"/>
                <a:gd name="T9" fmla="*/ 6 h 6"/>
                <a:gd name="T10" fmla="*/ 90 w 94"/>
                <a:gd name="T11" fmla="*/ 6 h 6"/>
                <a:gd name="T12" fmla="*/ 94 w 94"/>
                <a:gd name="T13" fmla="*/ 6 h 6"/>
                <a:gd name="T14" fmla="*/ 94 w 94"/>
                <a:gd name="T15" fmla="*/ 0 h 6"/>
                <a:gd name="T16" fmla="*/ 90 w 94"/>
                <a:gd name="T17" fmla="*/ 0 h 6"/>
                <a:gd name="T18" fmla="*/ 66 w 94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6">
                  <a:moveTo>
                    <a:pt x="66" y="0"/>
                  </a:moveTo>
                  <a:cubicBezTo>
                    <a:pt x="58" y="0"/>
                    <a:pt x="51" y="1"/>
                    <a:pt x="44" y="1"/>
                  </a:cubicBezTo>
                  <a:cubicBezTo>
                    <a:pt x="18" y="2"/>
                    <a:pt x="0" y="3"/>
                    <a:pt x="0" y="3"/>
                  </a:cubicBezTo>
                  <a:cubicBezTo>
                    <a:pt x="0" y="3"/>
                    <a:pt x="18" y="4"/>
                    <a:pt x="44" y="5"/>
                  </a:cubicBezTo>
                  <a:cubicBezTo>
                    <a:pt x="51" y="5"/>
                    <a:pt x="58" y="6"/>
                    <a:pt x="66" y="6"/>
                  </a:cubicBezTo>
                  <a:cubicBezTo>
                    <a:pt x="73" y="6"/>
                    <a:pt x="81" y="6"/>
                    <a:pt x="90" y="6"/>
                  </a:cubicBezTo>
                  <a:cubicBezTo>
                    <a:pt x="91" y="6"/>
                    <a:pt x="93" y="6"/>
                    <a:pt x="94" y="6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0"/>
                    <a:pt x="91" y="0"/>
                    <a:pt x="90" y="0"/>
                  </a:cubicBezTo>
                  <a:cubicBezTo>
                    <a:pt x="81" y="0"/>
                    <a:pt x="73" y="0"/>
                    <a:pt x="66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Rectangle 73"/>
            <p:cNvSpPr>
              <a:spLocks noChangeArrowheads="1"/>
            </p:cNvSpPr>
            <p:nvPr/>
          </p:nvSpPr>
          <p:spPr bwMode="auto">
            <a:xfrm>
              <a:off x="5689601" y="5480051"/>
              <a:ext cx="1190625" cy="555625"/>
            </a:xfrm>
            <a:prstGeom prst="rect">
              <a:avLst/>
            </a:pr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74"/>
            <p:cNvSpPr>
              <a:spLocks/>
            </p:cNvSpPr>
            <p:nvPr/>
          </p:nvSpPr>
          <p:spPr bwMode="auto">
            <a:xfrm>
              <a:off x="6574632" y="4695031"/>
              <a:ext cx="338138" cy="15875"/>
            </a:xfrm>
            <a:custGeom>
              <a:avLst/>
              <a:gdLst>
                <a:gd name="T0" fmla="*/ 59 w 171"/>
                <a:gd name="T1" fmla="*/ 7 h 8"/>
                <a:gd name="T2" fmla="*/ 115 w 171"/>
                <a:gd name="T3" fmla="*/ 6 h 8"/>
                <a:gd name="T4" fmla="*/ 171 w 171"/>
                <a:gd name="T5" fmla="*/ 4 h 8"/>
                <a:gd name="T6" fmla="*/ 115 w 171"/>
                <a:gd name="T7" fmla="*/ 2 h 8"/>
                <a:gd name="T8" fmla="*/ 59 w 171"/>
                <a:gd name="T9" fmla="*/ 1 h 8"/>
                <a:gd name="T10" fmla="*/ 26 w 171"/>
                <a:gd name="T11" fmla="*/ 0 h 8"/>
                <a:gd name="T12" fmla="*/ 0 w 171"/>
                <a:gd name="T13" fmla="*/ 0 h 8"/>
                <a:gd name="T14" fmla="*/ 0 w 171"/>
                <a:gd name="T15" fmla="*/ 8 h 8"/>
                <a:gd name="T16" fmla="*/ 26 w 171"/>
                <a:gd name="T17" fmla="*/ 8 h 8"/>
                <a:gd name="T18" fmla="*/ 59 w 171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8">
                  <a:moveTo>
                    <a:pt x="59" y="7"/>
                  </a:moveTo>
                  <a:cubicBezTo>
                    <a:pt x="79" y="7"/>
                    <a:pt x="99" y="7"/>
                    <a:pt x="115" y="6"/>
                  </a:cubicBezTo>
                  <a:cubicBezTo>
                    <a:pt x="149" y="5"/>
                    <a:pt x="171" y="4"/>
                    <a:pt x="171" y="4"/>
                  </a:cubicBezTo>
                  <a:cubicBezTo>
                    <a:pt x="171" y="4"/>
                    <a:pt x="149" y="3"/>
                    <a:pt x="115" y="2"/>
                  </a:cubicBezTo>
                  <a:cubicBezTo>
                    <a:pt x="99" y="1"/>
                    <a:pt x="79" y="1"/>
                    <a:pt x="59" y="1"/>
                  </a:cubicBezTo>
                  <a:cubicBezTo>
                    <a:pt x="48" y="1"/>
                    <a:pt x="37" y="0"/>
                    <a:pt x="26" y="0"/>
                  </a:cubicBezTo>
                  <a:cubicBezTo>
                    <a:pt x="18" y="0"/>
                    <a:pt x="9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9" y="8"/>
                    <a:pt x="18" y="8"/>
                    <a:pt x="26" y="8"/>
                  </a:cubicBezTo>
                  <a:cubicBezTo>
                    <a:pt x="37" y="8"/>
                    <a:pt x="48" y="7"/>
                    <a:pt x="59" y="7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75"/>
            <p:cNvSpPr>
              <a:spLocks/>
            </p:cNvSpPr>
            <p:nvPr/>
          </p:nvSpPr>
          <p:spPr bwMode="auto">
            <a:xfrm>
              <a:off x="6574632" y="4944269"/>
              <a:ext cx="496888" cy="14288"/>
            </a:xfrm>
            <a:custGeom>
              <a:avLst/>
              <a:gdLst>
                <a:gd name="T0" fmla="*/ 74 w 251"/>
                <a:gd name="T1" fmla="*/ 7 h 7"/>
                <a:gd name="T2" fmla="*/ 113 w 251"/>
                <a:gd name="T3" fmla="*/ 7 h 7"/>
                <a:gd name="T4" fmla="*/ 183 w 251"/>
                <a:gd name="T5" fmla="*/ 6 h 7"/>
                <a:gd name="T6" fmla="*/ 232 w 251"/>
                <a:gd name="T7" fmla="*/ 4 h 7"/>
                <a:gd name="T8" fmla="*/ 246 w 251"/>
                <a:gd name="T9" fmla="*/ 4 h 7"/>
                <a:gd name="T10" fmla="*/ 251 w 251"/>
                <a:gd name="T11" fmla="*/ 3 h 7"/>
                <a:gd name="T12" fmla="*/ 246 w 251"/>
                <a:gd name="T13" fmla="*/ 3 h 7"/>
                <a:gd name="T14" fmla="*/ 232 w 251"/>
                <a:gd name="T15" fmla="*/ 3 h 7"/>
                <a:gd name="T16" fmla="*/ 183 w 251"/>
                <a:gd name="T17" fmla="*/ 1 h 7"/>
                <a:gd name="T18" fmla="*/ 113 w 251"/>
                <a:gd name="T19" fmla="*/ 0 h 7"/>
                <a:gd name="T20" fmla="*/ 74 w 251"/>
                <a:gd name="T21" fmla="*/ 0 h 7"/>
                <a:gd name="T22" fmla="*/ 33 w 251"/>
                <a:gd name="T23" fmla="*/ 0 h 7"/>
                <a:gd name="T24" fmla="*/ 0 w 251"/>
                <a:gd name="T25" fmla="*/ 0 h 7"/>
                <a:gd name="T26" fmla="*/ 0 w 251"/>
                <a:gd name="T27" fmla="*/ 7 h 7"/>
                <a:gd name="T28" fmla="*/ 33 w 251"/>
                <a:gd name="T29" fmla="*/ 7 h 7"/>
                <a:gd name="T30" fmla="*/ 74 w 251"/>
                <a:gd name="T3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7">
                  <a:moveTo>
                    <a:pt x="74" y="7"/>
                  </a:moveTo>
                  <a:cubicBezTo>
                    <a:pt x="87" y="7"/>
                    <a:pt x="101" y="7"/>
                    <a:pt x="113" y="7"/>
                  </a:cubicBezTo>
                  <a:cubicBezTo>
                    <a:pt x="139" y="6"/>
                    <a:pt x="163" y="6"/>
                    <a:pt x="183" y="6"/>
                  </a:cubicBezTo>
                  <a:cubicBezTo>
                    <a:pt x="204" y="5"/>
                    <a:pt x="221" y="4"/>
                    <a:pt x="232" y="4"/>
                  </a:cubicBezTo>
                  <a:cubicBezTo>
                    <a:pt x="238" y="4"/>
                    <a:pt x="243" y="4"/>
                    <a:pt x="246" y="4"/>
                  </a:cubicBezTo>
                  <a:cubicBezTo>
                    <a:pt x="249" y="3"/>
                    <a:pt x="251" y="3"/>
                    <a:pt x="251" y="3"/>
                  </a:cubicBezTo>
                  <a:cubicBezTo>
                    <a:pt x="251" y="3"/>
                    <a:pt x="249" y="3"/>
                    <a:pt x="246" y="3"/>
                  </a:cubicBezTo>
                  <a:cubicBezTo>
                    <a:pt x="243" y="3"/>
                    <a:pt x="238" y="3"/>
                    <a:pt x="232" y="3"/>
                  </a:cubicBezTo>
                  <a:cubicBezTo>
                    <a:pt x="221" y="2"/>
                    <a:pt x="204" y="2"/>
                    <a:pt x="183" y="1"/>
                  </a:cubicBezTo>
                  <a:cubicBezTo>
                    <a:pt x="163" y="1"/>
                    <a:pt x="139" y="0"/>
                    <a:pt x="113" y="0"/>
                  </a:cubicBezTo>
                  <a:cubicBezTo>
                    <a:pt x="101" y="0"/>
                    <a:pt x="87" y="0"/>
                    <a:pt x="74" y="0"/>
                  </a:cubicBezTo>
                  <a:cubicBezTo>
                    <a:pt x="61" y="0"/>
                    <a:pt x="47" y="0"/>
                    <a:pt x="33" y="0"/>
                  </a:cubicBezTo>
                  <a:cubicBezTo>
                    <a:pt x="22" y="0"/>
                    <a:pt x="11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1" y="7"/>
                    <a:pt x="22" y="7"/>
                    <a:pt x="33" y="7"/>
                  </a:cubicBezTo>
                  <a:cubicBezTo>
                    <a:pt x="47" y="7"/>
                    <a:pt x="61" y="7"/>
                    <a:pt x="74" y="7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76"/>
            <p:cNvSpPr>
              <a:spLocks/>
            </p:cNvSpPr>
            <p:nvPr/>
          </p:nvSpPr>
          <p:spPr bwMode="auto">
            <a:xfrm>
              <a:off x="6574632" y="5042694"/>
              <a:ext cx="338138" cy="14288"/>
            </a:xfrm>
            <a:custGeom>
              <a:avLst/>
              <a:gdLst>
                <a:gd name="T0" fmla="*/ 59 w 171"/>
                <a:gd name="T1" fmla="*/ 7 h 7"/>
                <a:gd name="T2" fmla="*/ 115 w 171"/>
                <a:gd name="T3" fmla="*/ 6 h 7"/>
                <a:gd name="T4" fmla="*/ 171 w 171"/>
                <a:gd name="T5" fmla="*/ 4 h 7"/>
                <a:gd name="T6" fmla="*/ 115 w 171"/>
                <a:gd name="T7" fmla="*/ 1 h 7"/>
                <a:gd name="T8" fmla="*/ 59 w 171"/>
                <a:gd name="T9" fmla="*/ 0 h 7"/>
                <a:gd name="T10" fmla="*/ 26 w 171"/>
                <a:gd name="T11" fmla="*/ 0 h 7"/>
                <a:gd name="T12" fmla="*/ 0 w 171"/>
                <a:gd name="T13" fmla="*/ 0 h 7"/>
                <a:gd name="T14" fmla="*/ 0 w 171"/>
                <a:gd name="T15" fmla="*/ 7 h 7"/>
                <a:gd name="T16" fmla="*/ 26 w 171"/>
                <a:gd name="T17" fmla="*/ 7 h 7"/>
                <a:gd name="T18" fmla="*/ 59 w 171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7">
                  <a:moveTo>
                    <a:pt x="59" y="7"/>
                  </a:moveTo>
                  <a:cubicBezTo>
                    <a:pt x="79" y="7"/>
                    <a:pt x="99" y="6"/>
                    <a:pt x="115" y="6"/>
                  </a:cubicBezTo>
                  <a:cubicBezTo>
                    <a:pt x="149" y="5"/>
                    <a:pt x="171" y="4"/>
                    <a:pt x="171" y="4"/>
                  </a:cubicBezTo>
                  <a:cubicBezTo>
                    <a:pt x="171" y="4"/>
                    <a:pt x="149" y="2"/>
                    <a:pt x="115" y="1"/>
                  </a:cubicBezTo>
                  <a:cubicBezTo>
                    <a:pt x="99" y="1"/>
                    <a:pt x="79" y="1"/>
                    <a:pt x="59" y="0"/>
                  </a:cubicBezTo>
                  <a:cubicBezTo>
                    <a:pt x="48" y="0"/>
                    <a:pt x="37" y="0"/>
                    <a:pt x="26" y="0"/>
                  </a:cubicBezTo>
                  <a:cubicBezTo>
                    <a:pt x="18" y="0"/>
                    <a:pt x="9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9" y="7"/>
                    <a:pt x="18" y="7"/>
                    <a:pt x="26" y="7"/>
                  </a:cubicBezTo>
                  <a:cubicBezTo>
                    <a:pt x="37" y="7"/>
                    <a:pt x="48" y="7"/>
                    <a:pt x="59" y="7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77"/>
            <p:cNvSpPr>
              <a:spLocks/>
            </p:cNvSpPr>
            <p:nvPr/>
          </p:nvSpPr>
          <p:spPr bwMode="auto">
            <a:xfrm>
              <a:off x="6472239" y="5957889"/>
              <a:ext cx="407988" cy="14288"/>
            </a:xfrm>
            <a:custGeom>
              <a:avLst/>
              <a:gdLst>
                <a:gd name="T0" fmla="*/ 161 w 206"/>
                <a:gd name="T1" fmla="*/ 0 h 7"/>
                <a:gd name="T2" fmla="*/ 125 w 206"/>
                <a:gd name="T3" fmla="*/ 0 h 7"/>
                <a:gd name="T4" fmla="*/ 92 w 206"/>
                <a:gd name="T5" fmla="*/ 1 h 7"/>
                <a:gd name="T6" fmla="*/ 62 w 206"/>
                <a:gd name="T7" fmla="*/ 2 h 7"/>
                <a:gd name="T8" fmla="*/ 17 w 206"/>
                <a:gd name="T9" fmla="*/ 3 h 7"/>
                <a:gd name="T10" fmla="*/ 5 w 206"/>
                <a:gd name="T11" fmla="*/ 4 h 7"/>
                <a:gd name="T12" fmla="*/ 0 w 206"/>
                <a:gd name="T13" fmla="*/ 4 h 7"/>
                <a:gd name="T14" fmla="*/ 5 w 206"/>
                <a:gd name="T15" fmla="*/ 4 h 7"/>
                <a:gd name="T16" fmla="*/ 17 w 206"/>
                <a:gd name="T17" fmla="*/ 4 h 7"/>
                <a:gd name="T18" fmla="*/ 62 w 206"/>
                <a:gd name="T19" fmla="*/ 6 h 7"/>
                <a:gd name="T20" fmla="*/ 92 w 206"/>
                <a:gd name="T21" fmla="*/ 7 h 7"/>
                <a:gd name="T22" fmla="*/ 125 w 206"/>
                <a:gd name="T23" fmla="*/ 7 h 7"/>
                <a:gd name="T24" fmla="*/ 161 w 206"/>
                <a:gd name="T25" fmla="*/ 7 h 7"/>
                <a:gd name="T26" fmla="*/ 198 w 206"/>
                <a:gd name="T27" fmla="*/ 7 h 7"/>
                <a:gd name="T28" fmla="*/ 206 w 206"/>
                <a:gd name="T29" fmla="*/ 7 h 7"/>
                <a:gd name="T30" fmla="*/ 206 w 206"/>
                <a:gd name="T31" fmla="*/ 0 h 7"/>
                <a:gd name="T32" fmla="*/ 198 w 206"/>
                <a:gd name="T33" fmla="*/ 0 h 7"/>
                <a:gd name="T34" fmla="*/ 161 w 206"/>
                <a:gd name="T3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7">
                  <a:moveTo>
                    <a:pt x="161" y="0"/>
                  </a:moveTo>
                  <a:cubicBezTo>
                    <a:pt x="149" y="0"/>
                    <a:pt x="137" y="0"/>
                    <a:pt x="125" y="0"/>
                  </a:cubicBezTo>
                  <a:cubicBezTo>
                    <a:pt x="114" y="1"/>
                    <a:pt x="102" y="1"/>
                    <a:pt x="92" y="1"/>
                  </a:cubicBezTo>
                  <a:cubicBezTo>
                    <a:pt x="81" y="1"/>
                    <a:pt x="71" y="1"/>
                    <a:pt x="62" y="2"/>
                  </a:cubicBezTo>
                  <a:cubicBezTo>
                    <a:pt x="44" y="2"/>
                    <a:pt x="28" y="3"/>
                    <a:pt x="17" y="3"/>
                  </a:cubicBezTo>
                  <a:cubicBezTo>
                    <a:pt x="12" y="3"/>
                    <a:pt x="8" y="3"/>
                    <a:pt x="5" y="4"/>
                  </a:cubicBezTo>
                  <a:cubicBezTo>
                    <a:pt x="2" y="4"/>
                    <a:pt x="0" y="4"/>
                    <a:pt x="0" y="4"/>
                  </a:cubicBezTo>
                  <a:cubicBezTo>
                    <a:pt x="0" y="4"/>
                    <a:pt x="2" y="4"/>
                    <a:pt x="5" y="4"/>
                  </a:cubicBezTo>
                  <a:cubicBezTo>
                    <a:pt x="8" y="4"/>
                    <a:pt x="12" y="4"/>
                    <a:pt x="17" y="4"/>
                  </a:cubicBezTo>
                  <a:cubicBezTo>
                    <a:pt x="28" y="5"/>
                    <a:pt x="44" y="5"/>
                    <a:pt x="62" y="6"/>
                  </a:cubicBezTo>
                  <a:cubicBezTo>
                    <a:pt x="71" y="6"/>
                    <a:pt x="81" y="6"/>
                    <a:pt x="92" y="7"/>
                  </a:cubicBezTo>
                  <a:cubicBezTo>
                    <a:pt x="102" y="7"/>
                    <a:pt x="114" y="7"/>
                    <a:pt x="125" y="7"/>
                  </a:cubicBezTo>
                  <a:cubicBezTo>
                    <a:pt x="137" y="7"/>
                    <a:pt x="149" y="7"/>
                    <a:pt x="161" y="7"/>
                  </a:cubicBezTo>
                  <a:cubicBezTo>
                    <a:pt x="173" y="7"/>
                    <a:pt x="185" y="7"/>
                    <a:pt x="198" y="7"/>
                  </a:cubicBezTo>
                  <a:cubicBezTo>
                    <a:pt x="200" y="7"/>
                    <a:pt x="203" y="7"/>
                    <a:pt x="206" y="7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3" y="0"/>
                    <a:pt x="200" y="0"/>
                    <a:pt x="198" y="0"/>
                  </a:cubicBezTo>
                  <a:cubicBezTo>
                    <a:pt x="185" y="0"/>
                    <a:pt x="173" y="0"/>
                    <a:pt x="161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78"/>
            <p:cNvSpPr>
              <a:spLocks/>
            </p:cNvSpPr>
            <p:nvPr/>
          </p:nvSpPr>
          <p:spPr bwMode="auto">
            <a:xfrm>
              <a:off x="6429376" y="5859464"/>
              <a:ext cx="450850" cy="12700"/>
            </a:xfrm>
            <a:custGeom>
              <a:avLst/>
              <a:gdLst>
                <a:gd name="T0" fmla="*/ 169 w 228"/>
                <a:gd name="T1" fmla="*/ 0 h 7"/>
                <a:gd name="T2" fmla="*/ 132 w 228"/>
                <a:gd name="T3" fmla="*/ 0 h 7"/>
                <a:gd name="T4" fmla="*/ 96 w 228"/>
                <a:gd name="T5" fmla="*/ 1 h 7"/>
                <a:gd name="T6" fmla="*/ 65 w 228"/>
                <a:gd name="T7" fmla="*/ 1 h 7"/>
                <a:gd name="T8" fmla="*/ 18 w 228"/>
                <a:gd name="T9" fmla="*/ 3 h 7"/>
                <a:gd name="T10" fmla="*/ 4 w 228"/>
                <a:gd name="T11" fmla="*/ 3 h 7"/>
                <a:gd name="T12" fmla="*/ 0 w 228"/>
                <a:gd name="T13" fmla="*/ 4 h 7"/>
                <a:gd name="T14" fmla="*/ 4 w 228"/>
                <a:gd name="T15" fmla="*/ 4 h 7"/>
                <a:gd name="T16" fmla="*/ 18 w 228"/>
                <a:gd name="T17" fmla="*/ 4 h 7"/>
                <a:gd name="T18" fmla="*/ 65 w 228"/>
                <a:gd name="T19" fmla="*/ 6 h 7"/>
                <a:gd name="T20" fmla="*/ 96 w 228"/>
                <a:gd name="T21" fmla="*/ 6 h 7"/>
                <a:gd name="T22" fmla="*/ 132 w 228"/>
                <a:gd name="T23" fmla="*/ 7 h 7"/>
                <a:gd name="T24" fmla="*/ 169 w 228"/>
                <a:gd name="T25" fmla="*/ 7 h 7"/>
                <a:gd name="T26" fmla="*/ 208 w 228"/>
                <a:gd name="T27" fmla="*/ 7 h 7"/>
                <a:gd name="T28" fmla="*/ 228 w 228"/>
                <a:gd name="T29" fmla="*/ 7 h 7"/>
                <a:gd name="T30" fmla="*/ 228 w 228"/>
                <a:gd name="T31" fmla="*/ 0 h 7"/>
                <a:gd name="T32" fmla="*/ 208 w 228"/>
                <a:gd name="T33" fmla="*/ 0 h 7"/>
                <a:gd name="T34" fmla="*/ 169 w 228"/>
                <a:gd name="T3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7">
                  <a:moveTo>
                    <a:pt x="169" y="0"/>
                  </a:moveTo>
                  <a:cubicBezTo>
                    <a:pt x="157" y="0"/>
                    <a:pt x="144" y="0"/>
                    <a:pt x="132" y="0"/>
                  </a:cubicBezTo>
                  <a:cubicBezTo>
                    <a:pt x="119" y="0"/>
                    <a:pt x="108" y="1"/>
                    <a:pt x="96" y="1"/>
                  </a:cubicBezTo>
                  <a:cubicBezTo>
                    <a:pt x="85" y="1"/>
                    <a:pt x="75" y="1"/>
                    <a:pt x="65" y="1"/>
                  </a:cubicBezTo>
                  <a:cubicBezTo>
                    <a:pt x="45" y="2"/>
                    <a:pt x="29" y="2"/>
                    <a:pt x="18" y="3"/>
                  </a:cubicBezTo>
                  <a:cubicBezTo>
                    <a:pt x="12" y="3"/>
                    <a:pt x="7" y="3"/>
                    <a:pt x="4" y="3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0" y="4"/>
                    <a:pt x="1" y="4"/>
                    <a:pt x="4" y="4"/>
                  </a:cubicBezTo>
                  <a:cubicBezTo>
                    <a:pt x="7" y="4"/>
                    <a:pt x="12" y="4"/>
                    <a:pt x="18" y="4"/>
                  </a:cubicBezTo>
                  <a:cubicBezTo>
                    <a:pt x="29" y="5"/>
                    <a:pt x="45" y="5"/>
                    <a:pt x="65" y="6"/>
                  </a:cubicBezTo>
                  <a:cubicBezTo>
                    <a:pt x="75" y="6"/>
                    <a:pt x="85" y="6"/>
                    <a:pt x="96" y="6"/>
                  </a:cubicBezTo>
                  <a:cubicBezTo>
                    <a:pt x="108" y="6"/>
                    <a:pt x="119" y="7"/>
                    <a:pt x="132" y="7"/>
                  </a:cubicBezTo>
                  <a:cubicBezTo>
                    <a:pt x="144" y="7"/>
                    <a:pt x="157" y="7"/>
                    <a:pt x="169" y="7"/>
                  </a:cubicBezTo>
                  <a:cubicBezTo>
                    <a:pt x="182" y="7"/>
                    <a:pt x="195" y="7"/>
                    <a:pt x="208" y="7"/>
                  </a:cubicBezTo>
                  <a:cubicBezTo>
                    <a:pt x="215" y="7"/>
                    <a:pt x="221" y="7"/>
                    <a:pt x="228" y="7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1" y="0"/>
                    <a:pt x="215" y="0"/>
                    <a:pt x="208" y="0"/>
                  </a:cubicBezTo>
                  <a:cubicBezTo>
                    <a:pt x="195" y="0"/>
                    <a:pt x="182" y="0"/>
                    <a:pt x="169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79"/>
            <p:cNvSpPr>
              <a:spLocks/>
            </p:cNvSpPr>
            <p:nvPr/>
          </p:nvSpPr>
          <p:spPr bwMode="auto">
            <a:xfrm>
              <a:off x="6307139" y="5708651"/>
              <a:ext cx="573088" cy="15875"/>
            </a:xfrm>
            <a:custGeom>
              <a:avLst/>
              <a:gdLst>
                <a:gd name="T0" fmla="*/ 239 w 290"/>
                <a:gd name="T1" fmla="*/ 0 h 8"/>
                <a:gd name="T2" fmla="*/ 195 w 290"/>
                <a:gd name="T3" fmla="*/ 1 h 8"/>
                <a:gd name="T4" fmla="*/ 151 w 290"/>
                <a:gd name="T5" fmla="*/ 1 h 8"/>
                <a:gd name="T6" fmla="*/ 111 w 290"/>
                <a:gd name="T7" fmla="*/ 1 h 8"/>
                <a:gd name="T8" fmla="*/ 75 w 290"/>
                <a:gd name="T9" fmla="*/ 2 h 8"/>
                <a:gd name="T10" fmla="*/ 20 w 290"/>
                <a:gd name="T11" fmla="*/ 4 h 8"/>
                <a:gd name="T12" fmla="*/ 5 w 290"/>
                <a:gd name="T13" fmla="*/ 4 h 8"/>
                <a:gd name="T14" fmla="*/ 0 w 290"/>
                <a:gd name="T15" fmla="*/ 4 h 8"/>
                <a:gd name="T16" fmla="*/ 5 w 290"/>
                <a:gd name="T17" fmla="*/ 4 h 8"/>
                <a:gd name="T18" fmla="*/ 20 w 290"/>
                <a:gd name="T19" fmla="*/ 5 h 8"/>
                <a:gd name="T20" fmla="*/ 75 w 290"/>
                <a:gd name="T21" fmla="*/ 6 h 8"/>
                <a:gd name="T22" fmla="*/ 111 w 290"/>
                <a:gd name="T23" fmla="*/ 7 h 8"/>
                <a:gd name="T24" fmla="*/ 151 w 290"/>
                <a:gd name="T25" fmla="*/ 8 h 8"/>
                <a:gd name="T26" fmla="*/ 195 w 290"/>
                <a:gd name="T27" fmla="*/ 8 h 8"/>
                <a:gd name="T28" fmla="*/ 239 w 290"/>
                <a:gd name="T29" fmla="*/ 8 h 8"/>
                <a:gd name="T30" fmla="*/ 284 w 290"/>
                <a:gd name="T31" fmla="*/ 8 h 8"/>
                <a:gd name="T32" fmla="*/ 290 w 290"/>
                <a:gd name="T33" fmla="*/ 8 h 8"/>
                <a:gd name="T34" fmla="*/ 290 w 290"/>
                <a:gd name="T35" fmla="*/ 1 h 8"/>
                <a:gd name="T36" fmla="*/ 284 w 290"/>
                <a:gd name="T37" fmla="*/ 1 h 8"/>
                <a:gd name="T38" fmla="*/ 239 w 290"/>
                <a:gd name="T3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0" h="8">
                  <a:moveTo>
                    <a:pt x="239" y="0"/>
                  </a:moveTo>
                  <a:cubicBezTo>
                    <a:pt x="224" y="1"/>
                    <a:pt x="209" y="1"/>
                    <a:pt x="195" y="1"/>
                  </a:cubicBezTo>
                  <a:cubicBezTo>
                    <a:pt x="180" y="1"/>
                    <a:pt x="165" y="1"/>
                    <a:pt x="151" y="1"/>
                  </a:cubicBezTo>
                  <a:cubicBezTo>
                    <a:pt x="137" y="1"/>
                    <a:pt x="124" y="1"/>
                    <a:pt x="111" y="1"/>
                  </a:cubicBezTo>
                  <a:cubicBezTo>
                    <a:pt x="98" y="2"/>
                    <a:pt x="86" y="2"/>
                    <a:pt x="75" y="2"/>
                  </a:cubicBezTo>
                  <a:cubicBezTo>
                    <a:pt x="52" y="3"/>
                    <a:pt x="33" y="3"/>
                    <a:pt x="20" y="4"/>
                  </a:cubicBezTo>
                  <a:cubicBezTo>
                    <a:pt x="14" y="4"/>
                    <a:pt x="9" y="4"/>
                    <a:pt x="5" y="4"/>
                  </a:cubicBezTo>
                  <a:cubicBezTo>
                    <a:pt x="2" y="4"/>
                    <a:pt x="0" y="4"/>
                    <a:pt x="0" y="4"/>
                  </a:cubicBezTo>
                  <a:cubicBezTo>
                    <a:pt x="0" y="4"/>
                    <a:pt x="2" y="4"/>
                    <a:pt x="5" y="4"/>
                  </a:cubicBezTo>
                  <a:cubicBezTo>
                    <a:pt x="9" y="5"/>
                    <a:pt x="14" y="5"/>
                    <a:pt x="20" y="5"/>
                  </a:cubicBezTo>
                  <a:cubicBezTo>
                    <a:pt x="33" y="5"/>
                    <a:pt x="52" y="6"/>
                    <a:pt x="75" y="6"/>
                  </a:cubicBezTo>
                  <a:cubicBezTo>
                    <a:pt x="86" y="7"/>
                    <a:pt x="98" y="7"/>
                    <a:pt x="111" y="7"/>
                  </a:cubicBezTo>
                  <a:cubicBezTo>
                    <a:pt x="124" y="7"/>
                    <a:pt x="137" y="7"/>
                    <a:pt x="151" y="8"/>
                  </a:cubicBezTo>
                  <a:cubicBezTo>
                    <a:pt x="165" y="8"/>
                    <a:pt x="180" y="8"/>
                    <a:pt x="195" y="8"/>
                  </a:cubicBezTo>
                  <a:cubicBezTo>
                    <a:pt x="209" y="8"/>
                    <a:pt x="224" y="8"/>
                    <a:pt x="239" y="8"/>
                  </a:cubicBezTo>
                  <a:cubicBezTo>
                    <a:pt x="254" y="8"/>
                    <a:pt x="269" y="8"/>
                    <a:pt x="284" y="8"/>
                  </a:cubicBezTo>
                  <a:cubicBezTo>
                    <a:pt x="286" y="8"/>
                    <a:pt x="288" y="8"/>
                    <a:pt x="290" y="8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8" y="1"/>
                    <a:pt x="286" y="1"/>
                    <a:pt x="284" y="1"/>
                  </a:cubicBezTo>
                  <a:cubicBezTo>
                    <a:pt x="269" y="1"/>
                    <a:pt x="254" y="1"/>
                    <a:pt x="239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80"/>
            <p:cNvSpPr>
              <a:spLocks/>
            </p:cNvSpPr>
            <p:nvPr/>
          </p:nvSpPr>
          <p:spPr bwMode="auto">
            <a:xfrm>
              <a:off x="6638926" y="5510214"/>
              <a:ext cx="241300" cy="14288"/>
            </a:xfrm>
            <a:custGeom>
              <a:avLst/>
              <a:gdLst>
                <a:gd name="T0" fmla="*/ 72 w 122"/>
                <a:gd name="T1" fmla="*/ 1 h 7"/>
                <a:gd name="T2" fmla="*/ 48 w 122"/>
                <a:gd name="T3" fmla="*/ 2 h 7"/>
                <a:gd name="T4" fmla="*/ 0 w 122"/>
                <a:gd name="T5" fmla="*/ 4 h 7"/>
                <a:gd name="T6" fmla="*/ 48 w 122"/>
                <a:gd name="T7" fmla="*/ 6 h 7"/>
                <a:gd name="T8" fmla="*/ 72 w 122"/>
                <a:gd name="T9" fmla="*/ 7 h 7"/>
                <a:gd name="T10" fmla="*/ 98 w 122"/>
                <a:gd name="T11" fmla="*/ 7 h 7"/>
                <a:gd name="T12" fmla="*/ 122 w 122"/>
                <a:gd name="T13" fmla="*/ 7 h 7"/>
                <a:gd name="T14" fmla="*/ 122 w 122"/>
                <a:gd name="T15" fmla="*/ 0 h 7"/>
                <a:gd name="T16" fmla="*/ 98 w 122"/>
                <a:gd name="T17" fmla="*/ 1 h 7"/>
                <a:gd name="T18" fmla="*/ 72 w 122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7">
                  <a:moveTo>
                    <a:pt x="72" y="1"/>
                  </a:moveTo>
                  <a:cubicBezTo>
                    <a:pt x="63" y="1"/>
                    <a:pt x="55" y="2"/>
                    <a:pt x="48" y="2"/>
                  </a:cubicBezTo>
                  <a:cubicBezTo>
                    <a:pt x="19" y="3"/>
                    <a:pt x="0" y="4"/>
                    <a:pt x="0" y="4"/>
                  </a:cubicBezTo>
                  <a:cubicBezTo>
                    <a:pt x="0" y="4"/>
                    <a:pt x="19" y="5"/>
                    <a:pt x="48" y="6"/>
                  </a:cubicBezTo>
                  <a:cubicBezTo>
                    <a:pt x="55" y="6"/>
                    <a:pt x="63" y="7"/>
                    <a:pt x="72" y="7"/>
                  </a:cubicBezTo>
                  <a:cubicBezTo>
                    <a:pt x="80" y="7"/>
                    <a:pt x="89" y="7"/>
                    <a:pt x="98" y="7"/>
                  </a:cubicBezTo>
                  <a:cubicBezTo>
                    <a:pt x="106" y="7"/>
                    <a:pt x="114" y="7"/>
                    <a:pt x="122" y="7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4" y="0"/>
                    <a:pt x="106" y="1"/>
                    <a:pt x="98" y="1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Rectangle 81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5618164" y="4641851"/>
              <a:ext cx="1190625" cy="838200"/>
            </a:xfrm>
            <a:prstGeom prst="rect">
              <a:avLst/>
            </a:pr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82"/>
            <p:cNvSpPr>
              <a:spLocks/>
            </p:cNvSpPr>
            <p:nvPr/>
          </p:nvSpPr>
          <p:spPr bwMode="auto">
            <a:xfrm>
              <a:off x="6503195" y="3971131"/>
              <a:ext cx="139700" cy="14288"/>
            </a:xfrm>
            <a:custGeom>
              <a:avLst/>
              <a:gdLst>
                <a:gd name="T0" fmla="*/ 71 w 71"/>
                <a:gd name="T1" fmla="*/ 4 h 7"/>
                <a:gd name="T2" fmla="*/ 31 w 71"/>
                <a:gd name="T3" fmla="*/ 1 h 7"/>
                <a:gd name="T4" fmla="*/ 0 w 71"/>
                <a:gd name="T5" fmla="*/ 0 h 7"/>
                <a:gd name="T6" fmla="*/ 0 w 71"/>
                <a:gd name="T7" fmla="*/ 7 h 7"/>
                <a:gd name="T8" fmla="*/ 31 w 71"/>
                <a:gd name="T9" fmla="*/ 6 h 7"/>
                <a:gd name="T10" fmla="*/ 71 w 71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">
                  <a:moveTo>
                    <a:pt x="71" y="4"/>
                  </a:moveTo>
                  <a:cubicBezTo>
                    <a:pt x="71" y="4"/>
                    <a:pt x="55" y="2"/>
                    <a:pt x="31" y="1"/>
                  </a:cubicBezTo>
                  <a:cubicBezTo>
                    <a:pt x="22" y="1"/>
                    <a:pt x="11" y="1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1" y="6"/>
                    <a:pt x="22" y="6"/>
                    <a:pt x="31" y="6"/>
                  </a:cubicBezTo>
                  <a:cubicBezTo>
                    <a:pt x="55" y="5"/>
                    <a:pt x="71" y="4"/>
                    <a:pt x="71" y="4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83"/>
            <p:cNvSpPr>
              <a:spLocks/>
            </p:cNvSpPr>
            <p:nvPr/>
          </p:nvSpPr>
          <p:spPr bwMode="auto">
            <a:xfrm>
              <a:off x="6503195" y="4069556"/>
              <a:ext cx="361950" cy="15875"/>
            </a:xfrm>
            <a:custGeom>
              <a:avLst/>
              <a:gdLst>
                <a:gd name="T0" fmla="*/ 67 w 183"/>
                <a:gd name="T1" fmla="*/ 7 h 8"/>
                <a:gd name="T2" fmla="*/ 126 w 183"/>
                <a:gd name="T3" fmla="*/ 6 h 8"/>
                <a:gd name="T4" fmla="*/ 183 w 183"/>
                <a:gd name="T5" fmla="*/ 4 h 8"/>
                <a:gd name="T6" fmla="*/ 126 w 183"/>
                <a:gd name="T7" fmla="*/ 2 h 8"/>
                <a:gd name="T8" fmla="*/ 67 w 183"/>
                <a:gd name="T9" fmla="*/ 0 h 8"/>
                <a:gd name="T10" fmla="*/ 34 w 183"/>
                <a:gd name="T11" fmla="*/ 0 h 8"/>
                <a:gd name="T12" fmla="*/ 0 w 183"/>
                <a:gd name="T13" fmla="*/ 0 h 8"/>
                <a:gd name="T14" fmla="*/ 0 w 183"/>
                <a:gd name="T15" fmla="*/ 8 h 8"/>
                <a:gd name="T16" fmla="*/ 34 w 183"/>
                <a:gd name="T17" fmla="*/ 7 h 8"/>
                <a:gd name="T18" fmla="*/ 67 w 183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8">
                  <a:moveTo>
                    <a:pt x="67" y="7"/>
                  </a:moveTo>
                  <a:cubicBezTo>
                    <a:pt x="88" y="7"/>
                    <a:pt x="108" y="6"/>
                    <a:pt x="126" y="6"/>
                  </a:cubicBezTo>
                  <a:cubicBezTo>
                    <a:pt x="160" y="5"/>
                    <a:pt x="183" y="4"/>
                    <a:pt x="183" y="4"/>
                  </a:cubicBezTo>
                  <a:cubicBezTo>
                    <a:pt x="183" y="4"/>
                    <a:pt x="160" y="3"/>
                    <a:pt x="126" y="2"/>
                  </a:cubicBezTo>
                  <a:cubicBezTo>
                    <a:pt x="108" y="1"/>
                    <a:pt x="88" y="1"/>
                    <a:pt x="67" y="0"/>
                  </a:cubicBezTo>
                  <a:cubicBezTo>
                    <a:pt x="56" y="0"/>
                    <a:pt x="45" y="0"/>
                    <a:pt x="34" y="0"/>
                  </a:cubicBezTo>
                  <a:cubicBezTo>
                    <a:pt x="22" y="0"/>
                    <a:pt x="11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1" y="8"/>
                    <a:pt x="22" y="7"/>
                    <a:pt x="34" y="7"/>
                  </a:cubicBezTo>
                  <a:cubicBezTo>
                    <a:pt x="45" y="7"/>
                    <a:pt x="56" y="7"/>
                    <a:pt x="67" y="7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84"/>
            <p:cNvSpPr>
              <a:spLocks/>
            </p:cNvSpPr>
            <p:nvPr/>
          </p:nvSpPr>
          <p:spPr bwMode="auto">
            <a:xfrm>
              <a:off x="6503195" y="4267994"/>
              <a:ext cx="652463" cy="15875"/>
            </a:xfrm>
            <a:custGeom>
              <a:avLst/>
              <a:gdLst>
                <a:gd name="T0" fmla="*/ 73 w 330"/>
                <a:gd name="T1" fmla="*/ 8 h 8"/>
                <a:gd name="T2" fmla="*/ 121 w 330"/>
                <a:gd name="T3" fmla="*/ 8 h 8"/>
                <a:gd name="T4" fmla="*/ 167 w 330"/>
                <a:gd name="T5" fmla="*/ 7 h 8"/>
                <a:gd name="T6" fmla="*/ 249 w 330"/>
                <a:gd name="T7" fmla="*/ 6 h 8"/>
                <a:gd name="T8" fmla="*/ 308 w 330"/>
                <a:gd name="T9" fmla="*/ 5 h 8"/>
                <a:gd name="T10" fmla="*/ 324 w 330"/>
                <a:gd name="T11" fmla="*/ 4 h 8"/>
                <a:gd name="T12" fmla="*/ 330 w 330"/>
                <a:gd name="T13" fmla="*/ 4 h 8"/>
                <a:gd name="T14" fmla="*/ 324 w 330"/>
                <a:gd name="T15" fmla="*/ 4 h 8"/>
                <a:gd name="T16" fmla="*/ 308 w 330"/>
                <a:gd name="T17" fmla="*/ 3 h 8"/>
                <a:gd name="T18" fmla="*/ 249 w 330"/>
                <a:gd name="T19" fmla="*/ 2 h 8"/>
                <a:gd name="T20" fmla="*/ 167 w 330"/>
                <a:gd name="T21" fmla="*/ 1 h 8"/>
                <a:gd name="T22" fmla="*/ 121 w 330"/>
                <a:gd name="T23" fmla="*/ 1 h 8"/>
                <a:gd name="T24" fmla="*/ 73 w 330"/>
                <a:gd name="T25" fmla="*/ 0 h 8"/>
                <a:gd name="T26" fmla="*/ 25 w 330"/>
                <a:gd name="T27" fmla="*/ 1 h 8"/>
                <a:gd name="T28" fmla="*/ 0 w 330"/>
                <a:gd name="T29" fmla="*/ 1 h 8"/>
                <a:gd name="T30" fmla="*/ 0 w 330"/>
                <a:gd name="T31" fmla="*/ 8 h 8"/>
                <a:gd name="T32" fmla="*/ 25 w 330"/>
                <a:gd name="T33" fmla="*/ 8 h 8"/>
                <a:gd name="T34" fmla="*/ 73 w 330"/>
                <a:gd name="T3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0" h="8">
                  <a:moveTo>
                    <a:pt x="73" y="8"/>
                  </a:moveTo>
                  <a:cubicBezTo>
                    <a:pt x="89" y="8"/>
                    <a:pt x="105" y="8"/>
                    <a:pt x="121" y="8"/>
                  </a:cubicBezTo>
                  <a:cubicBezTo>
                    <a:pt x="136" y="8"/>
                    <a:pt x="152" y="8"/>
                    <a:pt x="167" y="7"/>
                  </a:cubicBezTo>
                  <a:cubicBezTo>
                    <a:pt x="197" y="7"/>
                    <a:pt x="225" y="7"/>
                    <a:pt x="249" y="6"/>
                  </a:cubicBezTo>
                  <a:cubicBezTo>
                    <a:pt x="274" y="6"/>
                    <a:pt x="294" y="5"/>
                    <a:pt x="308" y="5"/>
                  </a:cubicBezTo>
                  <a:cubicBezTo>
                    <a:pt x="315" y="5"/>
                    <a:pt x="320" y="4"/>
                    <a:pt x="324" y="4"/>
                  </a:cubicBezTo>
                  <a:cubicBezTo>
                    <a:pt x="328" y="4"/>
                    <a:pt x="330" y="4"/>
                    <a:pt x="330" y="4"/>
                  </a:cubicBezTo>
                  <a:cubicBezTo>
                    <a:pt x="330" y="4"/>
                    <a:pt x="328" y="4"/>
                    <a:pt x="324" y="4"/>
                  </a:cubicBezTo>
                  <a:cubicBezTo>
                    <a:pt x="320" y="4"/>
                    <a:pt x="315" y="4"/>
                    <a:pt x="308" y="3"/>
                  </a:cubicBezTo>
                  <a:cubicBezTo>
                    <a:pt x="294" y="3"/>
                    <a:pt x="274" y="2"/>
                    <a:pt x="249" y="2"/>
                  </a:cubicBezTo>
                  <a:cubicBezTo>
                    <a:pt x="225" y="2"/>
                    <a:pt x="197" y="1"/>
                    <a:pt x="167" y="1"/>
                  </a:cubicBezTo>
                  <a:cubicBezTo>
                    <a:pt x="152" y="1"/>
                    <a:pt x="136" y="1"/>
                    <a:pt x="121" y="1"/>
                  </a:cubicBezTo>
                  <a:cubicBezTo>
                    <a:pt x="105" y="0"/>
                    <a:pt x="89" y="0"/>
                    <a:pt x="73" y="0"/>
                  </a:cubicBezTo>
                  <a:cubicBezTo>
                    <a:pt x="57" y="0"/>
                    <a:pt x="41" y="0"/>
                    <a:pt x="25" y="1"/>
                  </a:cubicBezTo>
                  <a:cubicBezTo>
                    <a:pt x="16" y="1"/>
                    <a:pt x="8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8" y="8"/>
                    <a:pt x="16" y="8"/>
                    <a:pt x="25" y="8"/>
                  </a:cubicBezTo>
                  <a:cubicBezTo>
                    <a:pt x="41" y="8"/>
                    <a:pt x="57" y="8"/>
                    <a:pt x="73" y="8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85"/>
            <p:cNvSpPr>
              <a:spLocks/>
            </p:cNvSpPr>
            <p:nvPr/>
          </p:nvSpPr>
          <p:spPr bwMode="auto">
            <a:xfrm>
              <a:off x="6503195" y="4468019"/>
              <a:ext cx="525463" cy="12700"/>
            </a:xfrm>
            <a:custGeom>
              <a:avLst/>
              <a:gdLst>
                <a:gd name="T0" fmla="*/ 83 w 266"/>
                <a:gd name="T1" fmla="*/ 7 h 7"/>
                <a:gd name="T2" fmla="*/ 124 w 266"/>
                <a:gd name="T3" fmla="*/ 7 h 7"/>
                <a:gd name="T4" fmla="*/ 196 w 266"/>
                <a:gd name="T5" fmla="*/ 6 h 7"/>
                <a:gd name="T6" fmla="*/ 247 w 266"/>
                <a:gd name="T7" fmla="*/ 4 h 7"/>
                <a:gd name="T8" fmla="*/ 261 w 266"/>
                <a:gd name="T9" fmla="*/ 4 h 7"/>
                <a:gd name="T10" fmla="*/ 266 w 266"/>
                <a:gd name="T11" fmla="*/ 4 h 7"/>
                <a:gd name="T12" fmla="*/ 261 w 266"/>
                <a:gd name="T13" fmla="*/ 3 h 7"/>
                <a:gd name="T14" fmla="*/ 247 w 266"/>
                <a:gd name="T15" fmla="*/ 3 h 7"/>
                <a:gd name="T16" fmla="*/ 196 w 266"/>
                <a:gd name="T17" fmla="*/ 1 h 7"/>
                <a:gd name="T18" fmla="*/ 124 w 266"/>
                <a:gd name="T19" fmla="*/ 0 h 7"/>
                <a:gd name="T20" fmla="*/ 83 w 266"/>
                <a:gd name="T21" fmla="*/ 0 h 7"/>
                <a:gd name="T22" fmla="*/ 41 w 266"/>
                <a:gd name="T23" fmla="*/ 0 h 7"/>
                <a:gd name="T24" fmla="*/ 0 w 266"/>
                <a:gd name="T25" fmla="*/ 0 h 7"/>
                <a:gd name="T26" fmla="*/ 0 w 266"/>
                <a:gd name="T27" fmla="*/ 7 h 7"/>
                <a:gd name="T28" fmla="*/ 41 w 266"/>
                <a:gd name="T29" fmla="*/ 7 h 7"/>
                <a:gd name="T30" fmla="*/ 83 w 266"/>
                <a:gd name="T3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7">
                  <a:moveTo>
                    <a:pt x="83" y="7"/>
                  </a:moveTo>
                  <a:cubicBezTo>
                    <a:pt x="97" y="7"/>
                    <a:pt x="110" y="7"/>
                    <a:pt x="124" y="7"/>
                  </a:cubicBezTo>
                  <a:cubicBezTo>
                    <a:pt x="150" y="7"/>
                    <a:pt x="175" y="6"/>
                    <a:pt x="196" y="6"/>
                  </a:cubicBezTo>
                  <a:cubicBezTo>
                    <a:pt x="217" y="5"/>
                    <a:pt x="235" y="5"/>
                    <a:pt x="247" y="4"/>
                  </a:cubicBezTo>
                  <a:cubicBezTo>
                    <a:pt x="253" y="4"/>
                    <a:pt x="258" y="4"/>
                    <a:pt x="261" y="4"/>
                  </a:cubicBezTo>
                  <a:cubicBezTo>
                    <a:pt x="265" y="4"/>
                    <a:pt x="266" y="4"/>
                    <a:pt x="266" y="4"/>
                  </a:cubicBezTo>
                  <a:cubicBezTo>
                    <a:pt x="266" y="4"/>
                    <a:pt x="265" y="3"/>
                    <a:pt x="261" y="3"/>
                  </a:cubicBezTo>
                  <a:cubicBezTo>
                    <a:pt x="258" y="3"/>
                    <a:pt x="253" y="3"/>
                    <a:pt x="247" y="3"/>
                  </a:cubicBezTo>
                  <a:cubicBezTo>
                    <a:pt x="235" y="2"/>
                    <a:pt x="217" y="2"/>
                    <a:pt x="196" y="1"/>
                  </a:cubicBezTo>
                  <a:cubicBezTo>
                    <a:pt x="175" y="1"/>
                    <a:pt x="150" y="0"/>
                    <a:pt x="124" y="0"/>
                  </a:cubicBezTo>
                  <a:cubicBezTo>
                    <a:pt x="110" y="0"/>
                    <a:pt x="97" y="0"/>
                    <a:pt x="83" y="0"/>
                  </a:cubicBezTo>
                  <a:cubicBezTo>
                    <a:pt x="69" y="0"/>
                    <a:pt x="55" y="0"/>
                    <a:pt x="41" y="0"/>
                  </a:cubicBezTo>
                  <a:cubicBezTo>
                    <a:pt x="27" y="0"/>
                    <a:pt x="13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3" y="7"/>
                    <a:pt x="27" y="7"/>
                    <a:pt x="41" y="7"/>
                  </a:cubicBezTo>
                  <a:cubicBezTo>
                    <a:pt x="55" y="7"/>
                    <a:pt x="69" y="7"/>
                    <a:pt x="83" y="7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86"/>
            <p:cNvSpPr>
              <a:spLocks/>
            </p:cNvSpPr>
            <p:nvPr/>
          </p:nvSpPr>
          <p:spPr bwMode="auto">
            <a:xfrm>
              <a:off x="6503195" y="4547394"/>
              <a:ext cx="280988" cy="12700"/>
            </a:xfrm>
            <a:custGeom>
              <a:avLst/>
              <a:gdLst>
                <a:gd name="T0" fmla="*/ 39 w 142"/>
                <a:gd name="T1" fmla="*/ 7 h 7"/>
                <a:gd name="T2" fmla="*/ 91 w 142"/>
                <a:gd name="T3" fmla="*/ 6 h 7"/>
                <a:gd name="T4" fmla="*/ 142 w 142"/>
                <a:gd name="T5" fmla="*/ 4 h 7"/>
                <a:gd name="T6" fmla="*/ 91 w 142"/>
                <a:gd name="T7" fmla="*/ 2 h 7"/>
                <a:gd name="T8" fmla="*/ 39 w 142"/>
                <a:gd name="T9" fmla="*/ 0 h 7"/>
                <a:gd name="T10" fmla="*/ 9 w 142"/>
                <a:gd name="T11" fmla="*/ 0 h 7"/>
                <a:gd name="T12" fmla="*/ 0 w 142"/>
                <a:gd name="T13" fmla="*/ 0 h 7"/>
                <a:gd name="T14" fmla="*/ 0 w 142"/>
                <a:gd name="T15" fmla="*/ 7 h 7"/>
                <a:gd name="T16" fmla="*/ 9 w 142"/>
                <a:gd name="T17" fmla="*/ 7 h 7"/>
                <a:gd name="T18" fmla="*/ 39 w 142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7">
                  <a:moveTo>
                    <a:pt x="39" y="7"/>
                  </a:moveTo>
                  <a:cubicBezTo>
                    <a:pt x="58" y="7"/>
                    <a:pt x="76" y="6"/>
                    <a:pt x="91" y="6"/>
                  </a:cubicBezTo>
                  <a:cubicBezTo>
                    <a:pt x="122" y="5"/>
                    <a:pt x="142" y="4"/>
                    <a:pt x="142" y="4"/>
                  </a:cubicBezTo>
                  <a:cubicBezTo>
                    <a:pt x="142" y="4"/>
                    <a:pt x="122" y="2"/>
                    <a:pt x="91" y="2"/>
                  </a:cubicBezTo>
                  <a:cubicBezTo>
                    <a:pt x="76" y="1"/>
                    <a:pt x="58" y="1"/>
                    <a:pt x="39" y="0"/>
                  </a:cubicBezTo>
                  <a:cubicBezTo>
                    <a:pt x="29" y="0"/>
                    <a:pt x="19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6" y="7"/>
                    <a:pt x="9" y="7"/>
                  </a:cubicBezTo>
                  <a:cubicBezTo>
                    <a:pt x="19" y="7"/>
                    <a:pt x="29" y="7"/>
                    <a:pt x="39" y="7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87"/>
            <p:cNvSpPr>
              <a:spLocks/>
            </p:cNvSpPr>
            <p:nvPr/>
          </p:nvSpPr>
          <p:spPr bwMode="auto">
            <a:xfrm>
              <a:off x="6357939" y="5062539"/>
              <a:ext cx="450850" cy="15875"/>
            </a:xfrm>
            <a:custGeom>
              <a:avLst/>
              <a:gdLst>
                <a:gd name="T0" fmla="*/ 169 w 228"/>
                <a:gd name="T1" fmla="*/ 0 h 8"/>
                <a:gd name="T2" fmla="*/ 132 w 228"/>
                <a:gd name="T3" fmla="*/ 1 h 8"/>
                <a:gd name="T4" fmla="*/ 96 w 228"/>
                <a:gd name="T5" fmla="*/ 1 h 8"/>
                <a:gd name="T6" fmla="*/ 65 w 228"/>
                <a:gd name="T7" fmla="*/ 2 h 8"/>
                <a:gd name="T8" fmla="*/ 18 w 228"/>
                <a:gd name="T9" fmla="*/ 3 h 8"/>
                <a:gd name="T10" fmla="*/ 4 w 228"/>
                <a:gd name="T11" fmla="*/ 4 h 8"/>
                <a:gd name="T12" fmla="*/ 0 w 228"/>
                <a:gd name="T13" fmla="*/ 4 h 8"/>
                <a:gd name="T14" fmla="*/ 4 w 228"/>
                <a:gd name="T15" fmla="*/ 4 h 8"/>
                <a:gd name="T16" fmla="*/ 18 w 228"/>
                <a:gd name="T17" fmla="*/ 5 h 8"/>
                <a:gd name="T18" fmla="*/ 65 w 228"/>
                <a:gd name="T19" fmla="*/ 6 h 8"/>
                <a:gd name="T20" fmla="*/ 96 w 228"/>
                <a:gd name="T21" fmla="*/ 7 h 8"/>
                <a:gd name="T22" fmla="*/ 132 w 228"/>
                <a:gd name="T23" fmla="*/ 7 h 8"/>
                <a:gd name="T24" fmla="*/ 169 w 228"/>
                <a:gd name="T25" fmla="*/ 8 h 8"/>
                <a:gd name="T26" fmla="*/ 208 w 228"/>
                <a:gd name="T27" fmla="*/ 8 h 8"/>
                <a:gd name="T28" fmla="*/ 228 w 228"/>
                <a:gd name="T29" fmla="*/ 8 h 8"/>
                <a:gd name="T30" fmla="*/ 228 w 228"/>
                <a:gd name="T31" fmla="*/ 0 h 8"/>
                <a:gd name="T32" fmla="*/ 208 w 228"/>
                <a:gd name="T33" fmla="*/ 0 h 8"/>
                <a:gd name="T34" fmla="*/ 169 w 228"/>
                <a:gd name="T3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8">
                  <a:moveTo>
                    <a:pt x="169" y="0"/>
                  </a:moveTo>
                  <a:cubicBezTo>
                    <a:pt x="157" y="0"/>
                    <a:pt x="144" y="1"/>
                    <a:pt x="132" y="1"/>
                  </a:cubicBezTo>
                  <a:cubicBezTo>
                    <a:pt x="119" y="1"/>
                    <a:pt x="108" y="1"/>
                    <a:pt x="96" y="1"/>
                  </a:cubicBezTo>
                  <a:cubicBezTo>
                    <a:pt x="85" y="1"/>
                    <a:pt x="75" y="2"/>
                    <a:pt x="65" y="2"/>
                  </a:cubicBezTo>
                  <a:cubicBezTo>
                    <a:pt x="45" y="2"/>
                    <a:pt x="29" y="3"/>
                    <a:pt x="18" y="3"/>
                  </a:cubicBezTo>
                  <a:cubicBezTo>
                    <a:pt x="12" y="3"/>
                    <a:pt x="7" y="4"/>
                    <a:pt x="4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1" y="4"/>
                    <a:pt x="4" y="4"/>
                  </a:cubicBezTo>
                  <a:cubicBezTo>
                    <a:pt x="7" y="4"/>
                    <a:pt x="12" y="5"/>
                    <a:pt x="18" y="5"/>
                  </a:cubicBezTo>
                  <a:cubicBezTo>
                    <a:pt x="29" y="5"/>
                    <a:pt x="45" y="6"/>
                    <a:pt x="65" y="6"/>
                  </a:cubicBezTo>
                  <a:cubicBezTo>
                    <a:pt x="75" y="6"/>
                    <a:pt x="85" y="7"/>
                    <a:pt x="96" y="7"/>
                  </a:cubicBezTo>
                  <a:cubicBezTo>
                    <a:pt x="108" y="7"/>
                    <a:pt x="119" y="7"/>
                    <a:pt x="132" y="7"/>
                  </a:cubicBezTo>
                  <a:cubicBezTo>
                    <a:pt x="144" y="7"/>
                    <a:pt x="157" y="8"/>
                    <a:pt x="169" y="8"/>
                  </a:cubicBezTo>
                  <a:cubicBezTo>
                    <a:pt x="182" y="8"/>
                    <a:pt x="195" y="8"/>
                    <a:pt x="208" y="8"/>
                  </a:cubicBezTo>
                  <a:cubicBezTo>
                    <a:pt x="215" y="8"/>
                    <a:pt x="221" y="8"/>
                    <a:pt x="228" y="8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1" y="0"/>
                    <a:pt x="215" y="0"/>
                    <a:pt x="208" y="0"/>
                  </a:cubicBezTo>
                  <a:cubicBezTo>
                    <a:pt x="195" y="0"/>
                    <a:pt x="182" y="0"/>
                    <a:pt x="169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88"/>
            <p:cNvSpPr>
              <a:spLocks/>
            </p:cNvSpPr>
            <p:nvPr/>
          </p:nvSpPr>
          <p:spPr bwMode="auto">
            <a:xfrm>
              <a:off x="6553201" y="5311776"/>
              <a:ext cx="255588" cy="14288"/>
            </a:xfrm>
            <a:custGeom>
              <a:avLst/>
              <a:gdLst>
                <a:gd name="T0" fmla="*/ 74 w 129"/>
                <a:gd name="T1" fmla="*/ 1 h 7"/>
                <a:gd name="T2" fmla="*/ 50 w 129"/>
                <a:gd name="T3" fmla="*/ 1 h 7"/>
                <a:gd name="T4" fmla="*/ 0 w 129"/>
                <a:gd name="T5" fmla="*/ 4 h 7"/>
                <a:gd name="T6" fmla="*/ 50 w 129"/>
                <a:gd name="T7" fmla="*/ 6 h 7"/>
                <a:gd name="T8" fmla="*/ 74 w 129"/>
                <a:gd name="T9" fmla="*/ 6 h 7"/>
                <a:gd name="T10" fmla="*/ 101 w 129"/>
                <a:gd name="T11" fmla="*/ 7 h 7"/>
                <a:gd name="T12" fmla="*/ 129 w 129"/>
                <a:gd name="T13" fmla="*/ 7 h 7"/>
                <a:gd name="T14" fmla="*/ 129 w 129"/>
                <a:gd name="T15" fmla="*/ 0 h 7"/>
                <a:gd name="T16" fmla="*/ 101 w 129"/>
                <a:gd name="T17" fmla="*/ 0 h 7"/>
                <a:gd name="T18" fmla="*/ 74 w 129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7">
                  <a:moveTo>
                    <a:pt x="74" y="1"/>
                  </a:moveTo>
                  <a:cubicBezTo>
                    <a:pt x="66" y="1"/>
                    <a:pt x="58" y="1"/>
                    <a:pt x="50" y="1"/>
                  </a:cubicBezTo>
                  <a:cubicBezTo>
                    <a:pt x="20" y="2"/>
                    <a:pt x="0" y="4"/>
                    <a:pt x="0" y="4"/>
                  </a:cubicBezTo>
                  <a:cubicBezTo>
                    <a:pt x="0" y="4"/>
                    <a:pt x="20" y="5"/>
                    <a:pt x="50" y="6"/>
                  </a:cubicBezTo>
                  <a:cubicBezTo>
                    <a:pt x="58" y="6"/>
                    <a:pt x="66" y="6"/>
                    <a:pt x="74" y="6"/>
                  </a:cubicBezTo>
                  <a:cubicBezTo>
                    <a:pt x="83" y="7"/>
                    <a:pt x="92" y="7"/>
                    <a:pt x="101" y="7"/>
                  </a:cubicBezTo>
                  <a:cubicBezTo>
                    <a:pt x="110" y="7"/>
                    <a:pt x="119" y="7"/>
                    <a:pt x="129" y="7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19" y="0"/>
                    <a:pt x="110" y="0"/>
                    <a:pt x="101" y="0"/>
                  </a:cubicBezTo>
                  <a:cubicBezTo>
                    <a:pt x="92" y="0"/>
                    <a:pt x="83" y="1"/>
                    <a:pt x="74" y="1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89"/>
            <p:cNvSpPr>
              <a:spLocks/>
            </p:cNvSpPr>
            <p:nvPr/>
          </p:nvSpPr>
          <p:spPr bwMode="auto">
            <a:xfrm>
              <a:off x="6584951" y="4964114"/>
              <a:ext cx="223838" cy="14288"/>
            </a:xfrm>
            <a:custGeom>
              <a:avLst/>
              <a:gdLst>
                <a:gd name="T0" fmla="*/ 70 w 113"/>
                <a:gd name="T1" fmla="*/ 1 h 7"/>
                <a:gd name="T2" fmla="*/ 47 w 113"/>
                <a:gd name="T3" fmla="*/ 2 h 7"/>
                <a:gd name="T4" fmla="*/ 0 w 113"/>
                <a:gd name="T5" fmla="*/ 4 h 7"/>
                <a:gd name="T6" fmla="*/ 47 w 113"/>
                <a:gd name="T7" fmla="*/ 6 h 7"/>
                <a:gd name="T8" fmla="*/ 70 w 113"/>
                <a:gd name="T9" fmla="*/ 7 h 7"/>
                <a:gd name="T10" fmla="*/ 95 w 113"/>
                <a:gd name="T11" fmla="*/ 7 h 7"/>
                <a:gd name="T12" fmla="*/ 113 w 113"/>
                <a:gd name="T13" fmla="*/ 7 h 7"/>
                <a:gd name="T14" fmla="*/ 113 w 113"/>
                <a:gd name="T15" fmla="*/ 0 h 7"/>
                <a:gd name="T16" fmla="*/ 95 w 113"/>
                <a:gd name="T17" fmla="*/ 1 h 7"/>
                <a:gd name="T18" fmla="*/ 70 w 113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">
                  <a:moveTo>
                    <a:pt x="70" y="1"/>
                  </a:moveTo>
                  <a:cubicBezTo>
                    <a:pt x="62" y="1"/>
                    <a:pt x="54" y="1"/>
                    <a:pt x="47" y="2"/>
                  </a:cubicBezTo>
                  <a:cubicBezTo>
                    <a:pt x="19" y="3"/>
                    <a:pt x="0" y="4"/>
                    <a:pt x="0" y="4"/>
                  </a:cubicBezTo>
                  <a:cubicBezTo>
                    <a:pt x="0" y="4"/>
                    <a:pt x="19" y="5"/>
                    <a:pt x="47" y="6"/>
                  </a:cubicBezTo>
                  <a:cubicBezTo>
                    <a:pt x="54" y="6"/>
                    <a:pt x="62" y="7"/>
                    <a:pt x="70" y="7"/>
                  </a:cubicBezTo>
                  <a:cubicBezTo>
                    <a:pt x="78" y="7"/>
                    <a:pt x="86" y="7"/>
                    <a:pt x="95" y="7"/>
                  </a:cubicBezTo>
                  <a:cubicBezTo>
                    <a:pt x="101" y="7"/>
                    <a:pt x="107" y="7"/>
                    <a:pt x="113" y="7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7" y="0"/>
                    <a:pt x="101" y="1"/>
                    <a:pt x="95" y="1"/>
                  </a:cubicBezTo>
                  <a:cubicBezTo>
                    <a:pt x="86" y="1"/>
                    <a:pt x="78" y="1"/>
                    <a:pt x="70" y="1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90"/>
            <p:cNvSpPr>
              <a:spLocks/>
            </p:cNvSpPr>
            <p:nvPr/>
          </p:nvSpPr>
          <p:spPr bwMode="auto">
            <a:xfrm>
              <a:off x="6213476" y="4765676"/>
              <a:ext cx="595313" cy="14288"/>
            </a:xfrm>
            <a:custGeom>
              <a:avLst/>
              <a:gdLst>
                <a:gd name="T0" fmla="*/ 245 w 301"/>
                <a:gd name="T1" fmla="*/ 0 h 7"/>
                <a:gd name="T2" fmla="*/ 199 w 301"/>
                <a:gd name="T3" fmla="*/ 0 h 7"/>
                <a:gd name="T4" fmla="*/ 155 w 301"/>
                <a:gd name="T5" fmla="*/ 0 h 7"/>
                <a:gd name="T6" fmla="*/ 114 w 301"/>
                <a:gd name="T7" fmla="*/ 1 h 7"/>
                <a:gd name="T8" fmla="*/ 76 w 301"/>
                <a:gd name="T9" fmla="*/ 1 h 7"/>
                <a:gd name="T10" fmla="*/ 21 w 301"/>
                <a:gd name="T11" fmla="*/ 3 h 7"/>
                <a:gd name="T12" fmla="*/ 5 w 301"/>
                <a:gd name="T13" fmla="*/ 3 h 7"/>
                <a:gd name="T14" fmla="*/ 0 w 301"/>
                <a:gd name="T15" fmla="*/ 4 h 7"/>
                <a:gd name="T16" fmla="*/ 5 w 301"/>
                <a:gd name="T17" fmla="*/ 4 h 7"/>
                <a:gd name="T18" fmla="*/ 21 w 301"/>
                <a:gd name="T19" fmla="*/ 4 h 7"/>
                <a:gd name="T20" fmla="*/ 76 w 301"/>
                <a:gd name="T21" fmla="*/ 6 h 7"/>
                <a:gd name="T22" fmla="*/ 114 w 301"/>
                <a:gd name="T23" fmla="*/ 6 h 7"/>
                <a:gd name="T24" fmla="*/ 155 w 301"/>
                <a:gd name="T25" fmla="*/ 7 h 7"/>
                <a:gd name="T26" fmla="*/ 199 w 301"/>
                <a:gd name="T27" fmla="*/ 7 h 7"/>
                <a:gd name="T28" fmla="*/ 245 w 301"/>
                <a:gd name="T29" fmla="*/ 7 h 7"/>
                <a:gd name="T30" fmla="*/ 291 w 301"/>
                <a:gd name="T31" fmla="*/ 7 h 7"/>
                <a:gd name="T32" fmla="*/ 301 w 301"/>
                <a:gd name="T33" fmla="*/ 7 h 7"/>
                <a:gd name="T34" fmla="*/ 301 w 301"/>
                <a:gd name="T35" fmla="*/ 0 h 7"/>
                <a:gd name="T36" fmla="*/ 291 w 301"/>
                <a:gd name="T37" fmla="*/ 0 h 7"/>
                <a:gd name="T38" fmla="*/ 245 w 301"/>
                <a:gd name="T3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1" h="7">
                  <a:moveTo>
                    <a:pt x="245" y="0"/>
                  </a:moveTo>
                  <a:cubicBezTo>
                    <a:pt x="230" y="0"/>
                    <a:pt x="214" y="0"/>
                    <a:pt x="199" y="0"/>
                  </a:cubicBezTo>
                  <a:cubicBezTo>
                    <a:pt x="184" y="0"/>
                    <a:pt x="169" y="0"/>
                    <a:pt x="155" y="0"/>
                  </a:cubicBezTo>
                  <a:cubicBezTo>
                    <a:pt x="141" y="0"/>
                    <a:pt x="127" y="1"/>
                    <a:pt x="114" y="1"/>
                  </a:cubicBezTo>
                  <a:cubicBezTo>
                    <a:pt x="100" y="1"/>
                    <a:pt x="88" y="1"/>
                    <a:pt x="76" y="1"/>
                  </a:cubicBezTo>
                  <a:cubicBezTo>
                    <a:pt x="53" y="2"/>
                    <a:pt x="34" y="2"/>
                    <a:pt x="21" y="3"/>
                  </a:cubicBezTo>
                  <a:cubicBezTo>
                    <a:pt x="14" y="3"/>
                    <a:pt x="9" y="3"/>
                    <a:pt x="5" y="3"/>
                  </a:cubicBezTo>
                  <a:cubicBezTo>
                    <a:pt x="2" y="3"/>
                    <a:pt x="0" y="4"/>
                    <a:pt x="0" y="4"/>
                  </a:cubicBezTo>
                  <a:cubicBezTo>
                    <a:pt x="0" y="4"/>
                    <a:pt x="2" y="4"/>
                    <a:pt x="5" y="4"/>
                  </a:cubicBezTo>
                  <a:cubicBezTo>
                    <a:pt x="9" y="4"/>
                    <a:pt x="14" y="4"/>
                    <a:pt x="21" y="4"/>
                  </a:cubicBezTo>
                  <a:cubicBezTo>
                    <a:pt x="34" y="5"/>
                    <a:pt x="53" y="5"/>
                    <a:pt x="76" y="6"/>
                  </a:cubicBezTo>
                  <a:cubicBezTo>
                    <a:pt x="88" y="6"/>
                    <a:pt x="100" y="6"/>
                    <a:pt x="114" y="6"/>
                  </a:cubicBezTo>
                  <a:cubicBezTo>
                    <a:pt x="127" y="6"/>
                    <a:pt x="141" y="7"/>
                    <a:pt x="155" y="7"/>
                  </a:cubicBezTo>
                  <a:cubicBezTo>
                    <a:pt x="169" y="7"/>
                    <a:pt x="184" y="7"/>
                    <a:pt x="199" y="7"/>
                  </a:cubicBezTo>
                  <a:cubicBezTo>
                    <a:pt x="214" y="7"/>
                    <a:pt x="230" y="7"/>
                    <a:pt x="245" y="7"/>
                  </a:cubicBezTo>
                  <a:cubicBezTo>
                    <a:pt x="260" y="7"/>
                    <a:pt x="275" y="7"/>
                    <a:pt x="291" y="7"/>
                  </a:cubicBezTo>
                  <a:cubicBezTo>
                    <a:pt x="294" y="7"/>
                    <a:pt x="298" y="7"/>
                    <a:pt x="301" y="7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98" y="0"/>
                    <a:pt x="294" y="0"/>
                    <a:pt x="291" y="0"/>
                  </a:cubicBezTo>
                  <a:cubicBezTo>
                    <a:pt x="275" y="0"/>
                    <a:pt x="260" y="0"/>
                    <a:pt x="245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91"/>
            <p:cNvSpPr>
              <a:spLocks/>
            </p:cNvSpPr>
            <p:nvPr/>
          </p:nvSpPr>
          <p:spPr bwMode="auto">
            <a:xfrm>
              <a:off x="6400801" y="4687889"/>
              <a:ext cx="407988" cy="12700"/>
            </a:xfrm>
            <a:custGeom>
              <a:avLst/>
              <a:gdLst>
                <a:gd name="T0" fmla="*/ 161 w 206"/>
                <a:gd name="T1" fmla="*/ 0 h 7"/>
                <a:gd name="T2" fmla="*/ 125 w 206"/>
                <a:gd name="T3" fmla="*/ 0 h 7"/>
                <a:gd name="T4" fmla="*/ 92 w 206"/>
                <a:gd name="T5" fmla="*/ 1 h 7"/>
                <a:gd name="T6" fmla="*/ 62 w 206"/>
                <a:gd name="T7" fmla="*/ 1 h 7"/>
                <a:gd name="T8" fmla="*/ 17 w 206"/>
                <a:gd name="T9" fmla="*/ 3 h 7"/>
                <a:gd name="T10" fmla="*/ 5 w 206"/>
                <a:gd name="T11" fmla="*/ 3 h 7"/>
                <a:gd name="T12" fmla="*/ 0 w 206"/>
                <a:gd name="T13" fmla="*/ 3 h 7"/>
                <a:gd name="T14" fmla="*/ 5 w 206"/>
                <a:gd name="T15" fmla="*/ 4 h 7"/>
                <a:gd name="T16" fmla="*/ 17 w 206"/>
                <a:gd name="T17" fmla="*/ 4 h 7"/>
                <a:gd name="T18" fmla="*/ 62 w 206"/>
                <a:gd name="T19" fmla="*/ 6 h 7"/>
                <a:gd name="T20" fmla="*/ 92 w 206"/>
                <a:gd name="T21" fmla="*/ 6 h 7"/>
                <a:gd name="T22" fmla="*/ 125 w 206"/>
                <a:gd name="T23" fmla="*/ 7 h 7"/>
                <a:gd name="T24" fmla="*/ 161 w 206"/>
                <a:gd name="T25" fmla="*/ 7 h 7"/>
                <a:gd name="T26" fmla="*/ 198 w 206"/>
                <a:gd name="T27" fmla="*/ 7 h 7"/>
                <a:gd name="T28" fmla="*/ 206 w 206"/>
                <a:gd name="T29" fmla="*/ 7 h 7"/>
                <a:gd name="T30" fmla="*/ 206 w 206"/>
                <a:gd name="T31" fmla="*/ 0 h 7"/>
                <a:gd name="T32" fmla="*/ 198 w 206"/>
                <a:gd name="T33" fmla="*/ 0 h 7"/>
                <a:gd name="T34" fmla="*/ 161 w 206"/>
                <a:gd name="T3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7">
                  <a:moveTo>
                    <a:pt x="161" y="0"/>
                  </a:moveTo>
                  <a:cubicBezTo>
                    <a:pt x="149" y="0"/>
                    <a:pt x="137" y="0"/>
                    <a:pt x="125" y="0"/>
                  </a:cubicBezTo>
                  <a:cubicBezTo>
                    <a:pt x="114" y="0"/>
                    <a:pt x="102" y="0"/>
                    <a:pt x="92" y="1"/>
                  </a:cubicBezTo>
                  <a:cubicBezTo>
                    <a:pt x="81" y="1"/>
                    <a:pt x="71" y="1"/>
                    <a:pt x="62" y="1"/>
                  </a:cubicBezTo>
                  <a:cubicBezTo>
                    <a:pt x="44" y="2"/>
                    <a:pt x="28" y="2"/>
                    <a:pt x="17" y="3"/>
                  </a:cubicBezTo>
                  <a:cubicBezTo>
                    <a:pt x="12" y="3"/>
                    <a:pt x="8" y="3"/>
                    <a:pt x="5" y="3"/>
                  </a:cubicBezTo>
                  <a:cubicBezTo>
                    <a:pt x="2" y="3"/>
                    <a:pt x="0" y="3"/>
                    <a:pt x="0" y="3"/>
                  </a:cubicBezTo>
                  <a:cubicBezTo>
                    <a:pt x="0" y="3"/>
                    <a:pt x="2" y="3"/>
                    <a:pt x="5" y="4"/>
                  </a:cubicBezTo>
                  <a:cubicBezTo>
                    <a:pt x="8" y="4"/>
                    <a:pt x="12" y="4"/>
                    <a:pt x="17" y="4"/>
                  </a:cubicBezTo>
                  <a:cubicBezTo>
                    <a:pt x="28" y="4"/>
                    <a:pt x="44" y="5"/>
                    <a:pt x="62" y="6"/>
                  </a:cubicBezTo>
                  <a:cubicBezTo>
                    <a:pt x="71" y="6"/>
                    <a:pt x="81" y="6"/>
                    <a:pt x="92" y="6"/>
                  </a:cubicBezTo>
                  <a:cubicBezTo>
                    <a:pt x="102" y="6"/>
                    <a:pt x="114" y="6"/>
                    <a:pt x="125" y="7"/>
                  </a:cubicBezTo>
                  <a:cubicBezTo>
                    <a:pt x="137" y="7"/>
                    <a:pt x="149" y="7"/>
                    <a:pt x="161" y="7"/>
                  </a:cubicBezTo>
                  <a:cubicBezTo>
                    <a:pt x="173" y="7"/>
                    <a:pt x="185" y="7"/>
                    <a:pt x="198" y="7"/>
                  </a:cubicBezTo>
                  <a:cubicBezTo>
                    <a:pt x="200" y="7"/>
                    <a:pt x="203" y="7"/>
                    <a:pt x="206" y="7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3" y="0"/>
                    <a:pt x="200" y="0"/>
                    <a:pt x="198" y="0"/>
                  </a:cubicBezTo>
                  <a:cubicBezTo>
                    <a:pt x="185" y="0"/>
                    <a:pt x="173" y="0"/>
                    <a:pt x="161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Rectangle 92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5641976" y="3800476"/>
              <a:ext cx="1190625" cy="841375"/>
            </a:xfrm>
            <a:prstGeom prst="rect">
              <a:avLst/>
            </a:pr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93"/>
            <p:cNvSpPr>
              <a:spLocks/>
            </p:cNvSpPr>
            <p:nvPr/>
          </p:nvSpPr>
          <p:spPr bwMode="auto">
            <a:xfrm>
              <a:off x="6527007" y="3066256"/>
              <a:ext cx="361950" cy="15875"/>
            </a:xfrm>
            <a:custGeom>
              <a:avLst/>
              <a:gdLst>
                <a:gd name="T0" fmla="*/ 67 w 183"/>
                <a:gd name="T1" fmla="*/ 7 h 8"/>
                <a:gd name="T2" fmla="*/ 126 w 183"/>
                <a:gd name="T3" fmla="*/ 6 h 8"/>
                <a:gd name="T4" fmla="*/ 183 w 183"/>
                <a:gd name="T5" fmla="*/ 4 h 8"/>
                <a:gd name="T6" fmla="*/ 126 w 183"/>
                <a:gd name="T7" fmla="*/ 2 h 8"/>
                <a:gd name="T8" fmla="*/ 67 w 183"/>
                <a:gd name="T9" fmla="*/ 1 h 8"/>
                <a:gd name="T10" fmla="*/ 34 w 183"/>
                <a:gd name="T11" fmla="*/ 0 h 8"/>
                <a:gd name="T12" fmla="*/ 0 w 183"/>
                <a:gd name="T13" fmla="*/ 0 h 8"/>
                <a:gd name="T14" fmla="*/ 0 w 183"/>
                <a:gd name="T15" fmla="*/ 8 h 8"/>
                <a:gd name="T16" fmla="*/ 34 w 183"/>
                <a:gd name="T17" fmla="*/ 8 h 8"/>
                <a:gd name="T18" fmla="*/ 67 w 183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8">
                  <a:moveTo>
                    <a:pt x="67" y="7"/>
                  </a:moveTo>
                  <a:cubicBezTo>
                    <a:pt x="88" y="7"/>
                    <a:pt x="108" y="7"/>
                    <a:pt x="126" y="6"/>
                  </a:cubicBezTo>
                  <a:cubicBezTo>
                    <a:pt x="160" y="5"/>
                    <a:pt x="183" y="4"/>
                    <a:pt x="183" y="4"/>
                  </a:cubicBezTo>
                  <a:cubicBezTo>
                    <a:pt x="183" y="4"/>
                    <a:pt x="160" y="3"/>
                    <a:pt x="126" y="2"/>
                  </a:cubicBezTo>
                  <a:cubicBezTo>
                    <a:pt x="108" y="1"/>
                    <a:pt x="88" y="1"/>
                    <a:pt x="67" y="1"/>
                  </a:cubicBezTo>
                  <a:cubicBezTo>
                    <a:pt x="56" y="1"/>
                    <a:pt x="45" y="0"/>
                    <a:pt x="34" y="0"/>
                  </a:cubicBezTo>
                  <a:cubicBezTo>
                    <a:pt x="22" y="0"/>
                    <a:pt x="11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1" y="8"/>
                    <a:pt x="22" y="8"/>
                    <a:pt x="34" y="8"/>
                  </a:cubicBezTo>
                  <a:cubicBezTo>
                    <a:pt x="45" y="8"/>
                    <a:pt x="56" y="7"/>
                    <a:pt x="67" y="7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94"/>
            <p:cNvSpPr>
              <a:spLocks/>
            </p:cNvSpPr>
            <p:nvPr/>
          </p:nvSpPr>
          <p:spPr bwMode="auto">
            <a:xfrm>
              <a:off x="6527007" y="3325019"/>
              <a:ext cx="303213" cy="14288"/>
            </a:xfrm>
            <a:custGeom>
              <a:avLst/>
              <a:gdLst>
                <a:gd name="T0" fmla="*/ 46 w 153"/>
                <a:gd name="T1" fmla="*/ 7 h 7"/>
                <a:gd name="T2" fmla="*/ 100 w 153"/>
                <a:gd name="T3" fmla="*/ 6 h 7"/>
                <a:gd name="T4" fmla="*/ 153 w 153"/>
                <a:gd name="T5" fmla="*/ 3 h 7"/>
                <a:gd name="T6" fmla="*/ 100 w 153"/>
                <a:gd name="T7" fmla="*/ 1 h 7"/>
                <a:gd name="T8" fmla="*/ 46 w 153"/>
                <a:gd name="T9" fmla="*/ 0 h 7"/>
                <a:gd name="T10" fmla="*/ 16 w 153"/>
                <a:gd name="T11" fmla="*/ 0 h 7"/>
                <a:gd name="T12" fmla="*/ 0 w 153"/>
                <a:gd name="T13" fmla="*/ 0 h 7"/>
                <a:gd name="T14" fmla="*/ 0 w 153"/>
                <a:gd name="T15" fmla="*/ 7 h 7"/>
                <a:gd name="T16" fmla="*/ 16 w 153"/>
                <a:gd name="T17" fmla="*/ 7 h 7"/>
                <a:gd name="T18" fmla="*/ 46 w 153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7">
                  <a:moveTo>
                    <a:pt x="46" y="7"/>
                  </a:moveTo>
                  <a:cubicBezTo>
                    <a:pt x="66" y="6"/>
                    <a:pt x="84" y="6"/>
                    <a:pt x="100" y="6"/>
                  </a:cubicBezTo>
                  <a:cubicBezTo>
                    <a:pt x="132" y="5"/>
                    <a:pt x="153" y="3"/>
                    <a:pt x="153" y="3"/>
                  </a:cubicBezTo>
                  <a:cubicBezTo>
                    <a:pt x="153" y="3"/>
                    <a:pt x="132" y="2"/>
                    <a:pt x="100" y="1"/>
                  </a:cubicBezTo>
                  <a:cubicBezTo>
                    <a:pt x="84" y="1"/>
                    <a:pt x="66" y="0"/>
                    <a:pt x="46" y="0"/>
                  </a:cubicBezTo>
                  <a:cubicBezTo>
                    <a:pt x="36" y="0"/>
                    <a:pt x="26" y="0"/>
                    <a:pt x="16" y="0"/>
                  </a:cubicBezTo>
                  <a:cubicBezTo>
                    <a:pt x="10" y="0"/>
                    <a:pt x="5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5" y="7"/>
                    <a:pt x="10" y="7"/>
                    <a:pt x="16" y="7"/>
                  </a:cubicBezTo>
                  <a:cubicBezTo>
                    <a:pt x="26" y="7"/>
                    <a:pt x="36" y="7"/>
                    <a:pt x="46" y="7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95"/>
            <p:cNvSpPr>
              <a:spLocks/>
            </p:cNvSpPr>
            <p:nvPr/>
          </p:nvSpPr>
          <p:spPr bwMode="auto">
            <a:xfrm>
              <a:off x="6527007" y="3425031"/>
              <a:ext cx="379413" cy="12700"/>
            </a:xfrm>
            <a:custGeom>
              <a:avLst/>
              <a:gdLst>
                <a:gd name="T0" fmla="*/ 39 w 192"/>
                <a:gd name="T1" fmla="*/ 7 h 7"/>
                <a:gd name="T2" fmla="*/ 73 w 192"/>
                <a:gd name="T3" fmla="*/ 7 h 7"/>
                <a:gd name="T4" fmla="*/ 133 w 192"/>
                <a:gd name="T5" fmla="*/ 6 h 7"/>
                <a:gd name="T6" fmla="*/ 176 w 192"/>
                <a:gd name="T7" fmla="*/ 4 h 7"/>
                <a:gd name="T8" fmla="*/ 188 w 192"/>
                <a:gd name="T9" fmla="*/ 4 h 7"/>
                <a:gd name="T10" fmla="*/ 192 w 192"/>
                <a:gd name="T11" fmla="*/ 4 h 7"/>
                <a:gd name="T12" fmla="*/ 188 w 192"/>
                <a:gd name="T13" fmla="*/ 3 h 7"/>
                <a:gd name="T14" fmla="*/ 176 w 192"/>
                <a:gd name="T15" fmla="*/ 3 h 7"/>
                <a:gd name="T16" fmla="*/ 133 w 192"/>
                <a:gd name="T17" fmla="*/ 1 h 7"/>
                <a:gd name="T18" fmla="*/ 73 w 192"/>
                <a:gd name="T19" fmla="*/ 0 h 7"/>
                <a:gd name="T20" fmla="*/ 39 w 192"/>
                <a:gd name="T21" fmla="*/ 0 h 7"/>
                <a:gd name="T22" fmla="*/ 4 w 192"/>
                <a:gd name="T23" fmla="*/ 0 h 7"/>
                <a:gd name="T24" fmla="*/ 0 w 192"/>
                <a:gd name="T25" fmla="*/ 0 h 7"/>
                <a:gd name="T26" fmla="*/ 0 w 192"/>
                <a:gd name="T27" fmla="*/ 7 h 7"/>
                <a:gd name="T28" fmla="*/ 4 w 192"/>
                <a:gd name="T29" fmla="*/ 7 h 7"/>
                <a:gd name="T30" fmla="*/ 39 w 192"/>
                <a:gd name="T3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7">
                  <a:moveTo>
                    <a:pt x="39" y="7"/>
                  </a:moveTo>
                  <a:cubicBezTo>
                    <a:pt x="51" y="7"/>
                    <a:pt x="62" y="7"/>
                    <a:pt x="73" y="7"/>
                  </a:cubicBezTo>
                  <a:cubicBezTo>
                    <a:pt x="95" y="7"/>
                    <a:pt x="116" y="6"/>
                    <a:pt x="133" y="6"/>
                  </a:cubicBezTo>
                  <a:cubicBezTo>
                    <a:pt x="151" y="5"/>
                    <a:pt x="166" y="5"/>
                    <a:pt x="176" y="4"/>
                  </a:cubicBezTo>
                  <a:cubicBezTo>
                    <a:pt x="181" y="4"/>
                    <a:pt x="185" y="4"/>
                    <a:pt x="188" y="4"/>
                  </a:cubicBezTo>
                  <a:cubicBezTo>
                    <a:pt x="191" y="4"/>
                    <a:pt x="192" y="4"/>
                    <a:pt x="192" y="4"/>
                  </a:cubicBezTo>
                  <a:cubicBezTo>
                    <a:pt x="192" y="4"/>
                    <a:pt x="191" y="4"/>
                    <a:pt x="188" y="3"/>
                  </a:cubicBezTo>
                  <a:cubicBezTo>
                    <a:pt x="185" y="3"/>
                    <a:pt x="181" y="3"/>
                    <a:pt x="176" y="3"/>
                  </a:cubicBezTo>
                  <a:cubicBezTo>
                    <a:pt x="166" y="3"/>
                    <a:pt x="151" y="2"/>
                    <a:pt x="133" y="1"/>
                  </a:cubicBezTo>
                  <a:cubicBezTo>
                    <a:pt x="116" y="1"/>
                    <a:pt x="95" y="1"/>
                    <a:pt x="73" y="0"/>
                  </a:cubicBezTo>
                  <a:cubicBezTo>
                    <a:pt x="62" y="0"/>
                    <a:pt x="51" y="0"/>
                    <a:pt x="39" y="0"/>
                  </a:cubicBezTo>
                  <a:cubicBezTo>
                    <a:pt x="27" y="0"/>
                    <a:pt x="16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3" y="7"/>
                    <a:pt x="4" y="7"/>
                  </a:cubicBezTo>
                  <a:cubicBezTo>
                    <a:pt x="16" y="7"/>
                    <a:pt x="27" y="7"/>
                    <a:pt x="39" y="7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96"/>
            <p:cNvSpPr>
              <a:spLocks/>
            </p:cNvSpPr>
            <p:nvPr/>
          </p:nvSpPr>
          <p:spPr bwMode="auto">
            <a:xfrm>
              <a:off x="6527007" y="3721894"/>
              <a:ext cx="525463" cy="15875"/>
            </a:xfrm>
            <a:custGeom>
              <a:avLst/>
              <a:gdLst>
                <a:gd name="T0" fmla="*/ 83 w 266"/>
                <a:gd name="T1" fmla="*/ 8 h 8"/>
                <a:gd name="T2" fmla="*/ 124 w 266"/>
                <a:gd name="T3" fmla="*/ 7 h 8"/>
                <a:gd name="T4" fmla="*/ 196 w 266"/>
                <a:gd name="T5" fmla="*/ 6 h 8"/>
                <a:gd name="T6" fmla="*/ 247 w 266"/>
                <a:gd name="T7" fmla="*/ 5 h 8"/>
                <a:gd name="T8" fmla="*/ 261 w 266"/>
                <a:gd name="T9" fmla="*/ 4 h 8"/>
                <a:gd name="T10" fmla="*/ 266 w 266"/>
                <a:gd name="T11" fmla="*/ 4 h 8"/>
                <a:gd name="T12" fmla="*/ 261 w 266"/>
                <a:gd name="T13" fmla="*/ 4 h 8"/>
                <a:gd name="T14" fmla="*/ 247 w 266"/>
                <a:gd name="T15" fmla="*/ 3 h 8"/>
                <a:gd name="T16" fmla="*/ 196 w 266"/>
                <a:gd name="T17" fmla="*/ 2 h 8"/>
                <a:gd name="T18" fmla="*/ 124 w 266"/>
                <a:gd name="T19" fmla="*/ 1 h 8"/>
                <a:gd name="T20" fmla="*/ 83 w 266"/>
                <a:gd name="T21" fmla="*/ 1 h 8"/>
                <a:gd name="T22" fmla="*/ 41 w 266"/>
                <a:gd name="T23" fmla="*/ 0 h 8"/>
                <a:gd name="T24" fmla="*/ 0 w 266"/>
                <a:gd name="T25" fmla="*/ 1 h 8"/>
                <a:gd name="T26" fmla="*/ 0 w 266"/>
                <a:gd name="T27" fmla="*/ 8 h 8"/>
                <a:gd name="T28" fmla="*/ 41 w 266"/>
                <a:gd name="T29" fmla="*/ 8 h 8"/>
                <a:gd name="T30" fmla="*/ 83 w 266"/>
                <a:gd name="T3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8">
                  <a:moveTo>
                    <a:pt x="83" y="8"/>
                  </a:moveTo>
                  <a:cubicBezTo>
                    <a:pt x="97" y="8"/>
                    <a:pt x="110" y="8"/>
                    <a:pt x="124" y="7"/>
                  </a:cubicBezTo>
                  <a:cubicBezTo>
                    <a:pt x="150" y="7"/>
                    <a:pt x="175" y="7"/>
                    <a:pt x="196" y="6"/>
                  </a:cubicBezTo>
                  <a:cubicBezTo>
                    <a:pt x="217" y="6"/>
                    <a:pt x="235" y="5"/>
                    <a:pt x="247" y="5"/>
                  </a:cubicBezTo>
                  <a:cubicBezTo>
                    <a:pt x="253" y="5"/>
                    <a:pt x="258" y="4"/>
                    <a:pt x="261" y="4"/>
                  </a:cubicBezTo>
                  <a:cubicBezTo>
                    <a:pt x="265" y="4"/>
                    <a:pt x="266" y="4"/>
                    <a:pt x="266" y="4"/>
                  </a:cubicBezTo>
                  <a:cubicBezTo>
                    <a:pt x="266" y="4"/>
                    <a:pt x="265" y="4"/>
                    <a:pt x="261" y="4"/>
                  </a:cubicBezTo>
                  <a:cubicBezTo>
                    <a:pt x="258" y="4"/>
                    <a:pt x="253" y="4"/>
                    <a:pt x="247" y="3"/>
                  </a:cubicBezTo>
                  <a:cubicBezTo>
                    <a:pt x="235" y="3"/>
                    <a:pt x="217" y="2"/>
                    <a:pt x="196" y="2"/>
                  </a:cubicBezTo>
                  <a:cubicBezTo>
                    <a:pt x="175" y="2"/>
                    <a:pt x="150" y="1"/>
                    <a:pt x="124" y="1"/>
                  </a:cubicBezTo>
                  <a:cubicBezTo>
                    <a:pt x="110" y="1"/>
                    <a:pt x="97" y="1"/>
                    <a:pt x="83" y="1"/>
                  </a:cubicBezTo>
                  <a:cubicBezTo>
                    <a:pt x="69" y="0"/>
                    <a:pt x="55" y="0"/>
                    <a:pt x="41" y="0"/>
                  </a:cubicBezTo>
                  <a:cubicBezTo>
                    <a:pt x="27" y="0"/>
                    <a:pt x="13" y="0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8"/>
                    <a:pt x="27" y="8"/>
                    <a:pt x="41" y="8"/>
                  </a:cubicBezTo>
                  <a:cubicBezTo>
                    <a:pt x="55" y="8"/>
                    <a:pt x="69" y="8"/>
                    <a:pt x="83" y="8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97"/>
            <p:cNvSpPr>
              <a:spLocks/>
            </p:cNvSpPr>
            <p:nvPr/>
          </p:nvSpPr>
          <p:spPr bwMode="auto">
            <a:xfrm>
              <a:off x="6259514" y="4522789"/>
              <a:ext cx="573088" cy="14288"/>
            </a:xfrm>
            <a:custGeom>
              <a:avLst/>
              <a:gdLst>
                <a:gd name="T0" fmla="*/ 239 w 290"/>
                <a:gd name="T1" fmla="*/ 0 h 7"/>
                <a:gd name="T2" fmla="*/ 195 w 290"/>
                <a:gd name="T3" fmla="*/ 0 h 7"/>
                <a:gd name="T4" fmla="*/ 151 w 290"/>
                <a:gd name="T5" fmla="*/ 0 h 7"/>
                <a:gd name="T6" fmla="*/ 111 w 290"/>
                <a:gd name="T7" fmla="*/ 1 h 7"/>
                <a:gd name="T8" fmla="*/ 75 w 290"/>
                <a:gd name="T9" fmla="*/ 1 h 7"/>
                <a:gd name="T10" fmla="*/ 20 w 290"/>
                <a:gd name="T11" fmla="*/ 3 h 7"/>
                <a:gd name="T12" fmla="*/ 5 w 290"/>
                <a:gd name="T13" fmla="*/ 3 h 7"/>
                <a:gd name="T14" fmla="*/ 0 w 290"/>
                <a:gd name="T15" fmla="*/ 4 h 7"/>
                <a:gd name="T16" fmla="*/ 5 w 290"/>
                <a:gd name="T17" fmla="*/ 4 h 7"/>
                <a:gd name="T18" fmla="*/ 20 w 290"/>
                <a:gd name="T19" fmla="*/ 4 h 7"/>
                <a:gd name="T20" fmla="*/ 75 w 290"/>
                <a:gd name="T21" fmla="*/ 6 h 7"/>
                <a:gd name="T22" fmla="*/ 111 w 290"/>
                <a:gd name="T23" fmla="*/ 6 h 7"/>
                <a:gd name="T24" fmla="*/ 151 w 290"/>
                <a:gd name="T25" fmla="*/ 7 h 7"/>
                <a:gd name="T26" fmla="*/ 195 w 290"/>
                <a:gd name="T27" fmla="*/ 7 h 7"/>
                <a:gd name="T28" fmla="*/ 239 w 290"/>
                <a:gd name="T29" fmla="*/ 7 h 7"/>
                <a:gd name="T30" fmla="*/ 284 w 290"/>
                <a:gd name="T31" fmla="*/ 7 h 7"/>
                <a:gd name="T32" fmla="*/ 290 w 290"/>
                <a:gd name="T33" fmla="*/ 7 h 7"/>
                <a:gd name="T34" fmla="*/ 290 w 290"/>
                <a:gd name="T35" fmla="*/ 0 h 7"/>
                <a:gd name="T36" fmla="*/ 284 w 290"/>
                <a:gd name="T37" fmla="*/ 0 h 7"/>
                <a:gd name="T38" fmla="*/ 239 w 290"/>
                <a:gd name="T3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0" h="7">
                  <a:moveTo>
                    <a:pt x="239" y="0"/>
                  </a:moveTo>
                  <a:cubicBezTo>
                    <a:pt x="224" y="0"/>
                    <a:pt x="209" y="0"/>
                    <a:pt x="195" y="0"/>
                  </a:cubicBezTo>
                  <a:cubicBezTo>
                    <a:pt x="180" y="0"/>
                    <a:pt x="165" y="0"/>
                    <a:pt x="151" y="0"/>
                  </a:cubicBezTo>
                  <a:cubicBezTo>
                    <a:pt x="137" y="0"/>
                    <a:pt x="124" y="1"/>
                    <a:pt x="111" y="1"/>
                  </a:cubicBezTo>
                  <a:cubicBezTo>
                    <a:pt x="98" y="1"/>
                    <a:pt x="86" y="1"/>
                    <a:pt x="75" y="1"/>
                  </a:cubicBezTo>
                  <a:cubicBezTo>
                    <a:pt x="52" y="2"/>
                    <a:pt x="33" y="2"/>
                    <a:pt x="20" y="3"/>
                  </a:cubicBezTo>
                  <a:cubicBezTo>
                    <a:pt x="14" y="3"/>
                    <a:pt x="9" y="3"/>
                    <a:pt x="5" y="3"/>
                  </a:cubicBezTo>
                  <a:cubicBezTo>
                    <a:pt x="2" y="3"/>
                    <a:pt x="0" y="4"/>
                    <a:pt x="0" y="4"/>
                  </a:cubicBezTo>
                  <a:cubicBezTo>
                    <a:pt x="0" y="4"/>
                    <a:pt x="2" y="4"/>
                    <a:pt x="5" y="4"/>
                  </a:cubicBezTo>
                  <a:cubicBezTo>
                    <a:pt x="9" y="4"/>
                    <a:pt x="14" y="4"/>
                    <a:pt x="20" y="4"/>
                  </a:cubicBezTo>
                  <a:cubicBezTo>
                    <a:pt x="33" y="5"/>
                    <a:pt x="52" y="5"/>
                    <a:pt x="75" y="6"/>
                  </a:cubicBezTo>
                  <a:cubicBezTo>
                    <a:pt x="86" y="6"/>
                    <a:pt x="98" y="6"/>
                    <a:pt x="111" y="6"/>
                  </a:cubicBezTo>
                  <a:cubicBezTo>
                    <a:pt x="124" y="7"/>
                    <a:pt x="137" y="7"/>
                    <a:pt x="151" y="7"/>
                  </a:cubicBezTo>
                  <a:cubicBezTo>
                    <a:pt x="165" y="7"/>
                    <a:pt x="180" y="7"/>
                    <a:pt x="195" y="7"/>
                  </a:cubicBezTo>
                  <a:cubicBezTo>
                    <a:pt x="209" y="7"/>
                    <a:pt x="224" y="7"/>
                    <a:pt x="239" y="7"/>
                  </a:cubicBezTo>
                  <a:cubicBezTo>
                    <a:pt x="254" y="7"/>
                    <a:pt x="269" y="7"/>
                    <a:pt x="284" y="7"/>
                  </a:cubicBezTo>
                  <a:cubicBezTo>
                    <a:pt x="286" y="7"/>
                    <a:pt x="288" y="7"/>
                    <a:pt x="290" y="7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88" y="0"/>
                    <a:pt x="286" y="0"/>
                    <a:pt x="284" y="0"/>
                  </a:cubicBezTo>
                  <a:cubicBezTo>
                    <a:pt x="269" y="0"/>
                    <a:pt x="254" y="0"/>
                    <a:pt x="239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98"/>
            <p:cNvSpPr>
              <a:spLocks/>
            </p:cNvSpPr>
            <p:nvPr/>
          </p:nvSpPr>
          <p:spPr bwMode="auto">
            <a:xfrm>
              <a:off x="6686551" y="4424364"/>
              <a:ext cx="146050" cy="12700"/>
            </a:xfrm>
            <a:custGeom>
              <a:avLst/>
              <a:gdLst>
                <a:gd name="T0" fmla="*/ 41 w 74"/>
                <a:gd name="T1" fmla="*/ 1 h 7"/>
                <a:gd name="T2" fmla="*/ 0 w 74"/>
                <a:gd name="T3" fmla="*/ 3 h 7"/>
                <a:gd name="T4" fmla="*/ 41 w 74"/>
                <a:gd name="T5" fmla="*/ 6 h 7"/>
                <a:gd name="T6" fmla="*/ 61 w 74"/>
                <a:gd name="T7" fmla="*/ 6 h 7"/>
                <a:gd name="T8" fmla="*/ 74 w 74"/>
                <a:gd name="T9" fmla="*/ 7 h 7"/>
                <a:gd name="T10" fmla="*/ 74 w 74"/>
                <a:gd name="T11" fmla="*/ 0 h 7"/>
                <a:gd name="T12" fmla="*/ 61 w 74"/>
                <a:gd name="T13" fmla="*/ 1 h 7"/>
                <a:gd name="T14" fmla="*/ 41 w 74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7">
                  <a:moveTo>
                    <a:pt x="41" y="1"/>
                  </a:moveTo>
                  <a:cubicBezTo>
                    <a:pt x="16" y="2"/>
                    <a:pt x="0" y="3"/>
                    <a:pt x="0" y="3"/>
                  </a:cubicBezTo>
                  <a:cubicBezTo>
                    <a:pt x="0" y="3"/>
                    <a:pt x="16" y="5"/>
                    <a:pt x="41" y="6"/>
                  </a:cubicBezTo>
                  <a:cubicBezTo>
                    <a:pt x="47" y="6"/>
                    <a:pt x="54" y="6"/>
                    <a:pt x="61" y="6"/>
                  </a:cubicBezTo>
                  <a:cubicBezTo>
                    <a:pt x="65" y="6"/>
                    <a:pt x="70" y="6"/>
                    <a:pt x="74" y="7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0" y="0"/>
                    <a:pt x="65" y="0"/>
                    <a:pt x="61" y="1"/>
                  </a:cubicBezTo>
                  <a:cubicBezTo>
                    <a:pt x="54" y="1"/>
                    <a:pt x="47" y="1"/>
                    <a:pt x="41" y="1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99"/>
            <p:cNvSpPr>
              <a:spLocks/>
            </p:cNvSpPr>
            <p:nvPr/>
          </p:nvSpPr>
          <p:spPr bwMode="auto">
            <a:xfrm>
              <a:off x="6488114" y="4268789"/>
              <a:ext cx="344488" cy="14288"/>
            </a:xfrm>
            <a:custGeom>
              <a:avLst/>
              <a:gdLst>
                <a:gd name="T0" fmla="*/ 115 w 174"/>
                <a:gd name="T1" fmla="*/ 0 h 7"/>
                <a:gd name="T2" fmla="*/ 84 w 174"/>
                <a:gd name="T3" fmla="*/ 1 h 7"/>
                <a:gd name="T4" fmla="*/ 57 w 174"/>
                <a:gd name="T5" fmla="*/ 1 h 7"/>
                <a:gd name="T6" fmla="*/ 0 w 174"/>
                <a:gd name="T7" fmla="*/ 4 h 7"/>
                <a:gd name="T8" fmla="*/ 57 w 174"/>
                <a:gd name="T9" fmla="*/ 6 h 7"/>
                <a:gd name="T10" fmla="*/ 84 w 174"/>
                <a:gd name="T11" fmla="*/ 6 h 7"/>
                <a:gd name="T12" fmla="*/ 115 w 174"/>
                <a:gd name="T13" fmla="*/ 7 h 7"/>
                <a:gd name="T14" fmla="*/ 148 w 174"/>
                <a:gd name="T15" fmla="*/ 7 h 7"/>
                <a:gd name="T16" fmla="*/ 174 w 174"/>
                <a:gd name="T17" fmla="*/ 7 h 7"/>
                <a:gd name="T18" fmla="*/ 174 w 174"/>
                <a:gd name="T19" fmla="*/ 0 h 7"/>
                <a:gd name="T20" fmla="*/ 148 w 174"/>
                <a:gd name="T21" fmla="*/ 0 h 7"/>
                <a:gd name="T22" fmla="*/ 115 w 174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7">
                  <a:moveTo>
                    <a:pt x="115" y="0"/>
                  </a:moveTo>
                  <a:cubicBezTo>
                    <a:pt x="104" y="0"/>
                    <a:pt x="94" y="1"/>
                    <a:pt x="84" y="1"/>
                  </a:cubicBezTo>
                  <a:cubicBezTo>
                    <a:pt x="74" y="1"/>
                    <a:pt x="65" y="1"/>
                    <a:pt x="57" y="1"/>
                  </a:cubicBezTo>
                  <a:cubicBezTo>
                    <a:pt x="23" y="2"/>
                    <a:pt x="0" y="4"/>
                    <a:pt x="0" y="4"/>
                  </a:cubicBezTo>
                  <a:cubicBezTo>
                    <a:pt x="0" y="4"/>
                    <a:pt x="23" y="5"/>
                    <a:pt x="57" y="6"/>
                  </a:cubicBezTo>
                  <a:cubicBezTo>
                    <a:pt x="65" y="6"/>
                    <a:pt x="74" y="6"/>
                    <a:pt x="84" y="6"/>
                  </a:cubicBezTo>
                  <a:cubicBezTo>
                    <a:pt x="94" y="7"/>
                    <a:pt x="104" y="7"/>
                    <a:pt x="115" y="7"/>
                  </a:cubicBezTo>
                  <a:cubicBezTo>
                    <a:pt x="125" y="7"/>
                    <a:pt x="136" y="7"/>
                    <a:pt x="148" y="7"/>
                  </a:cubicBezTo>
                  <a:cubicBezTo>
                    <a:pt x="156" y="7"/>
                    <a:pt x="165" y="7"/>
                    <a:pt x="174" y="7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5" y="0"/>
                    <a:pt x="156" y="0"/>
                    <a:pt x="148" y="0"/>
                  </a:cubicBezTo>
                  <a:cubicBezTo>
                    <a:pt x="136" y="0"/>
                    <a:pt x="125" y="0"/>
                    <a:pt x="115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100"/>
            <p:cNvSpPr>
              <a:spLocks/>
            </p:cNvSpPr>
            <p:nvPr/>
          </p:nvSpPr>
          <p:spPr bwMode="auto">
            <a:xfrm>
              <a:off x="6357939" y="4070351"/>
              <a:ext cx="474663" cy="15875"/>
            </a:xfrm>
            <a:custGeom>
              <a:avLst/>
              <a:gdLst>
                <a:gd name="T0" fmla="*/ 174 w 240"/>
                <a:gd name="T1" fmla="*/ 1 h 8"/>
                <a:gd name="T2" fmla="*/ 135 w 240"/>
                <a:gd name="T3" fmla="*/ 1 h 8"/>
                <a:gd name="T4" fmla="*/ 99 w 240"/>
                <a:gd name="T5" fmla="*/ 1 h 8"/>
                <a:gd name="T6" fmla="*/ 67 w 240"/>
                <a:gd name="T7" fmla="*/ 2 h 8"/>
                <a:gd name="T8" fmla="*/ 18 w 240"/>
                <a:gd name="T9" fmla="*/ 3 h 8"/>
                <a:gd name="T10" fmla="*/ 4 w 240"/>
                <a:gd name="T11" fmla="*/ 4 h 8"/>
                <a:gd name="T12" fmla="*/ 0 w 240"/>
                <a:gd name="T13" fmla="*/ 4 h 8"/>
                <a:gd name="T14" fmla="*/ 4 w 240"/>
                <a:gd name="T15" fmla="*/ 4 h 8"/>
                <a:gd name="T16" fmla="*/ 18 w 240"/>
                <a:gd name="T17" fmla="*/ 5 h 8"/>
                <a:gd name="T18" fmla="*/ 67 w 240"/>
                <a:gd name="T19" fmla="*/ 6 h 8"/>
                <a:gd name="T20" fmla="*/ 99 w 240"/>
                <a:gd name="T21" fmla="*/ 7 h 8"/>
                <a:gd name="T22" fmla="*/ 135 w 240"/>
                <a:gd name="T23" fmla="*/ 8 h 8"/>
                <a:gd name="T24" fmla="*/ 174 w 240"/>
                <a:gd name="T25" fmla="*/ 8 h 8"/>
                <a:gd name="T26" fmla="*/ 214 w 240"/>
                <a:gd name="T27" fmla="*/ 8 h 8"/>
                <a:gd name="T28" fmla="*/ 240 w 240"/>
                <a:gd name="T29" fmla="*/ 8 h 8"/>
                <a:gd name="T30" fmla="*/ 240 w 240"/>
                <a:gd name="T31" fmla="*/ 1 h 8"/>
                <a:gd name="T32" fmla="*/ 214 w 240"/>
                <a:gd name="T33" fmla="*/ 0 h 8"/>
                <a:gd name="T34" fmla="*/ 174 w 240"/>
                <a:gd name="T3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8">
                  <a:moveTo>
                    <a:pt x="174" y="1"/>
                  </a:moveTo>
                  <a:cubicBezTo>
                    <a:pt x="161" y="1"/>
                    <a:pt x="148" y="1"/>
                    <a:pt x="135" y="1"/>
                  </a:cubicBezTo>
                  <a:cubicBezTo>
                    <a:pt x="123" y="1"/>
                    <a:pt x="111" y="1"/>
                    <a:pt x="99" y="1"/>
                  </a:cubicBezTo>
                  <a:cubicBezTo>
                    <a:pt x="88" y="2"/>
                    <a:pt x="77" y="2"/>
                    <a:pt x="67" y="2"/>
                  </a:cubicBezTo>
                  <a:cubicBezTo>
                    <a:pt x="47" y="2"/>
                    <a:pt x="30" y="3"/>
                    <a:pt x="18" y="3"/>
                  </a:cubicBezTo>
                  <a:cubicBezTo>
                    <a:pt x="12" y="4"/>
                    <a:pt x="8" y="4"/>
                    <a:pt x="4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1" y="4"/>
                    <a:pt x="4" y="4"/>
                  </a:cubicBezTo>
                  <a:cubicBezTo>
                    <a:pt x="8" y="5"/>
                    <a:pt x="12" y="5"/>
                    <a:pt x="18" y="5"/>
                  </a:cubicBezTo>
                  <a:cubicBezTo>
                    <a:pt x="30" y="5"/>
                    <a:pt x="47" y="6"/>
                    <a:pt x="67" y="6"/>
                  </a:cubicBezTo>
                  <a:cubicBezTo>
                    <a:pt x="77" y="7"/>
                    <a:pt x="88" y="7"/>
                    <a:pt x="99" y="7"/>
                  </a:cubicBezTo>
                  <a:cubicBezTo>
                    <a:pt x="111" y="7"/>
                    <a:pt x="123" y="7"/>
                    <a:pt x="135" y="8"/>
                  </a:cubicBezTo>
                  <a:cubicBezTo>
                    <a:pt x="148" y="8"/>
                    <a:pt x="161" y="8"/>
                    <a:pt x="174" y="8"/>
                  </a:cubicBezTo>
                  <a:cubicBezTo>
                    <a:pt x="187" y="8"/>
                    <a:pt x="201" y="8"/>
                    <a:pt x="214" y="8"/>
                  </a:cubicBezTo>
                  <a:cubicBezTo>
                    <a:pt x="223" y="8"/>
                    <a:pt x="231" y="8"/>
                    <a:pt x="240" y="8"/>
                  </a:cubicBezTo>
                  <a:cubicBezTo>
                    <a:pt x="240" y="1"/>
                    <a:pt x="240" y="1"/>
                    <a:pt x="240" y="1"/>
                  </a:cubicBezTo>
                  <a:cubicBezTo>
                    <a:pt x="231" y="1"/>
                    <a:pt x="223" y="0"/>
                    <a:pt x="214" y="0"/>
                  </a:cubicBezTo>
                  <a:cubicBezTo>
                    <a:pt x="201" y="0"/>
                    <a:pt x="187" y="1"/>
                    <a:pt x="174" y="1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101"/>
            <p:cNvSpPr>
              <a:spLocks/>
            </p:cNvSpPr>
            <p:nvPr/>
          </p:nvSpPr>
          <p:spPr bwMode="auto">
            <a:xfrm>
              <a:off x="6440489" y="3871914"/>
              <a:ext cx="392113" cy="15875"/>
            </a:xfrm>
            <a:custGeom>
              <a:avLst/>
              <a:gdLst>
                <a:gd name="T0" fmla="*/ 157 w 198"/>
                <a:gd name="T1" fmla="*/ 0 h 8"/>
                <a:gd name="T2" fmla="*/ 122 w 198"/>
                <a:gd name="T3" fmla="*/ 1 h 8"/>
                <a:gd name="T4" fmla="*/ 90 w 198"/>
                <a:gd name="T5" fmla="*/ 1 h 8"/>
                <a:gd name="T6" fmla="*/ 60 w 198"/>
                <a:gd name="T7" fmla="*/ 2 h 8"/>
                <a:gd name="T8" fmla="*/ 17 w 198"/>
                <a:gd name="T9" fmla="*/ 3 h 8"/>
                <a:gd name="T10" fmla="*/ 4 w 198"/>
                <a:gd name="T11" fmla="*/ 4 h 8"/>
                <a:gd name="T12" fmla="*/ 0 w 198"/>
                <a:gd name="T13" fmla="*/ 4 h 8"/>
                <a:gd name="T14" fmla="*/ 4 w 198"/>
                <a:gd name="T15" fmla="*/ 4 h 8"/>
                <a:gd name="T16" fmla="*/ 17 w 198"/>
                <a:gd name="T17" fmla="*/ 5 h 8"/>
                <a:gd name="T18" fmla="*/ 60 w 198"/>
                <a:gd name="T19" fmla="*/ 6 h 8"/>
                <a:gd name="T20" fmla="*/ 90 w 198"/>
                <a:gd name="T21" fmla="*/ 7 h 8"/>
                <a:gd name="T22" fmla="*/ 122 w 198"/>
                <a:gd name="T23" fmla="*/ 7 h 8"/>
                <a:gd name="T24" fmla="*/ 157 w 198"/>
                <a:gd name="T25" fmla="*/ 7 h 8"/>
                <a:gd name="T26" fmla="*/ 193 w 198"/>
                <a:gd name="T27" fmla="*/ 8 h 8"/>
                <a:gd name="T28" fmla="*/ 198 w 198"/>
                <a:gd name="T29" fmla="*/ 8 h 8"/>
                <a:gd name="T30" fmla="*/ 198 w 198"/>
                <a:gd name="T31" fmla="*/ 0 h 8"/>
                <a:gd name="T32" fmla="*/ 193 w 198"/>
                <a:gd name="T33" fmla="*/ 0 h 8"/>
                <a:gd name="T34" fmla="*/ 157 w 198"/>
                <a:gd name="T3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8">
                  <a:moveTo>
                    <a:pt x="157" y="0"/>
                  </a:moveTo>
                  <a:cubicBezTo>
                    <a:pt x="145" y="0"/>
                    <a:pt x="134" y="0"/>
                    <a:pt x="122" y="1"/>
                  </a:cubicBezTo>
                  <a:cubicBezTo>
                    <a:pt x="111" y="1"/>
                    <a:pt x="100" y="1"/>
                    <a:pt x="90" y="1"/>
                  </a:cubicBezTo>
                  <a:cubicBezTo>
                    <a:pt x="79" y="1"/>
                    <a:pt x="69" y="1"/>
                    <a:pt x="60" y="2"/>
                  </a:cubicBezTo>
                  <a:cubicBezTo>
                    <a:pt x="42" y="2"/>
                    <a:pt x="27" y="3"/>
                    <a:pt x="17" y="3"/>
                  </a:cubicBezTo>
                  <a:cubicBezTo>
                    <a:pt x="11" y="3"/>
                    <a:pt x="7" y="4"/>
                    <a:pt x="4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1" y="4"/>
                    <a:pt x="4" y="4"/>
                  </a:cubicBezTo>
                  <a:cubicBezTo>
                    <a:pt x="7" y="4"/>
                    <a:pt x="11" y="4"/>
                    <a:pt x="17" y="5"/>
                  </a:cubicBezTo>
                  <a:cubicBezTo>
                    <a:pt x="27" y="5"/>
                    <a:pt x="42" y="6"/>
                    <a:pt x="60" y="6"/>
                  </a:cubicBezTo>
                  <a:cubicBezTo>
                    <a:pt x="69" y="6"/>
                    <a:pt x="79" y="6"/>
                    <a:pt x="90" y="7"/>
                  </a:cubicBezTo>
                  <a:cubicBezTo>
                    <a:pt x="100" y="7"/>
                    <a:pt x="111" y="7"/>
                    <a:pt x="122" y="7"/>
                  </a:cubicBezTo>
                  <a:cubicBezTo>
                    <a:pt x="134" y="7"/>
                    <a:pt x="145" y="7"/>
                    <a:pt x="157" y="7"/>
                  </a:cubicBezTo>
                  <a:cubicBezTo>
                    <a:pt x="169" y="8"/>
                    <a:pt x="181" y="8"/>
                    <a:pt x="193" y="8"/>
                  </a:cubicBezTo>
                  <a:cubicBezTo>
                    <a:pt x="195" y="8"/>
                    <a:pt x="196" y="8"/>
                    <a:pt x="198" y="8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6" y="0"/>
                    <a:pt x="195" y="0"/>
                    <a:pt x="193" y="0"/>
                  </a:cubicBezTo>
                  <a:cubicBezTo>
                    <a:pt x="181" y="0"/>
                    <a:pt x="169" y="0"/>
                    <a:pt x="157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102"/>
            <p:cNvSpPr>
              <a:spLocks/>
            </p:cNvSpPr>
            <p:nvPr/>
          </p:nvSpPr>
          <p:spPr bwMode="auto">
            <a:xfrm>
              <a:off x="6521451" y="3808414"/>
              <a:ext cx="311150" cy="14288"/>
            </a:xfrm>
            <a:custGeom>
              <a:avLst/>
              <a:gdLst>
                <a:gd name="T0" fmla="*/ 109 w 157"/>
                <a:gd name="T1" fmla="*/ 0 h 7"/>
                <a:gd name="T2" fmla="*/ 80 w 157"/>
                <a:gd name="T3" fmla="*/ 1 h 7"/>
                <a:gd name="T4" fmla="*/ 54 w 157"/>
                <a:gd name="T5" fmla="*/ 2 h 7"/>
                <a:gd name="T6" fmla="*/ 0 w 157"/>
                <a:gd name="T7" fmla="*/ 4 h 7"/>
                <a:gd name="T8" fmla="*/ 54 w 157"/>
                <a:gd name="T9" fmla="*/ 6 h 7"/>
                <a:gd name="T10" fmla="*/ 80 w 157"/>
                <a:gd name="T11" fmla="*/ 6 h 7"/>
                <a:gd name="T12" fmla="*/ 109 w 157"/>
                <a:gd name="T13" fmla="*/ 7 h 7"/>
                <a:gd name="T14" fmla="*/ 141 w 157"/>
                <a:gd name="T15" fmla="*/ 7 h 7"/>
                <a:gd name="T16" fmla="*/ 157 w 157"/>
                <a:gd name="T17" fmla="*/ 7 h 7"/>
                <a:gd name="T18" fmla="*/ 157 w 157"/>
                <a:gd name="T19" fmla="*/ 0 h 7"/>
                <a:gd name="T20" fmla="*/ 141 w 157"/>
                <a:gd name="T21" fmla="*/ 0 h 7"/>
                <a:gd name="T22" fmla="*/ 109 w 157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7">
                  <a:moveTo>
                    <a:pt x="109" y="0"/>
                  </a:moveTo>
                  <a:cubicBezTo>
                    <a:pt x="99" y="0"/>
                    <a:pt x="89" y="1"/>
                    <a:pt x="80" y="1"/>
                  </a:cubicBezTo>
                  <a:cubicBezTo>
                    <a:pt x="71" y="1"/>
                    <a:pt x="62" y="1"/>
                    <a:pt x="54" y="2"/>
                  </a:cubicBezTo>
                  <a:cubicBezTo>
                    <a:pt x="21" y="2"/>
                    <a:pt x="0" y="4"/>
                    <a:pt x="0" y="4"/>
                  </a:cubicBezTo>
                  <a:cubicBezTo>
                    <a:pt x="0" y="4"/>
                    <a:pt x="21" y="5"/>
                    <a:pt x="54" y="6"/>
                  </a:cubicBezTo>
                  <a:cubicBezTo>
                    <a:pt x="62" y="6"/>
                    <a:pt x="71" y="6"/>
                    <a:pt x="80" y="6"/>
                  </a:cubicBezTo>
                  <a:cubicBezTo>
                    <a:pt x="89" y="7"/>
                    <a:pt x="99" y="7"/>
                    <a:pt x="109" y="7"/>
                  </a:cubicBezTo>
                  <a:cubicBezTo>
                    <a:pt x="119" y="7"/>
                    <a:pt x="130" y="7"/>
                    <a:pt x="141" y="7"/>
                  </a:cubicBezTo>
                  <a:cubicBezTo>
                    <a:pt x="146" y="7"/>
                    <a:pt x="151" y="7"/>
                    <a:pt x="157" y="7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1" y="0"/>
                    <a:pt x="146" y="0"/>
                    <a:pt x="141" y="0"/>
                  </a:cubicBezTo>
                  <a:cubicBezTo>
                    <a:pt x="130" y="0"/>
                    <a:pt x="119" y="0"/>
                    <a:pt x="109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Rectangle 103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10844214" y="5480051"/>
              <a:ext cx="1190625" cy="555625"/>
            </a:xfrm>
            <a:prstGeom prst="rect">
              <a:avLst/>
            </a:pr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104"/>
            <p:cNvSpPr>
              <a:spLocks/>
            </p:cNvSpPr>
            <p:nvPr/>
          </p:nvSpPr>
          <p:spPr bwMode="auto">
            <a:xfrm>
              <a:off x="10844214" y="5549901"/>
              <a:ext cx="338138" cy="15875"/>
            </a:xfrm>
            <a:custGeom>
              <a:avLst/>
              <a:gdLst>
                <a:gd name="T0" fmla="*/ 59 w 171"/>
                <a:gd name="T1" fmla="*/ 7 h 8"/>
                <a:gd name="T2" fmla="*/ 115 w 171"/>
                <a:gd name="T3" fmla="*/ 6 h 8"/>
                <a:gd name="T4" fmla="*/ 171 w 171"/>
                <a:gd name="T5" fmla="*/ 4 h 8"/>
                <a:gd name="T6" fmla="*/ 115 w 171"/>
                <a:gd name="T7" fmla="*/ 2 h 8"/>
                <a:gd name="T8" fmla="*/ 59 w 171"/>
                <a:gd name="T9" fmla="*/ 1 h 8"/>
                <a:gd name="T10" fmla="*/ 26 w 171"/>
                <a:gd name="T11" fmla="*/ 0 h 8"/>
                <a:gd name="T12" fmla="*/ 0 w 171"/>
                <a:gd name="T13" fmla="*/ 0 h 8"/>
                <a:gd name="T14" fmla="*/ 0 w 171"/>
                <a:gd name="T15" fmla="*/ 8 h 8"/>
                <a:gd name="T16" fmla="*/ 26 w 171"/>
                <a:gd name="T17" fmla="*/ 8 h 8"/>
                <a:gd name="T18" fmla="*/ 59 w 171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8">
                  <a:moveTo>
                    <a:pt x="59" y="7"/>
                  </a:moveTo>
                  <a:cubicBezTo>
                    <a:pt x="79" y="7"/>
                    <a:pt x="99" y="7"/>
                    <a:pt x="115" y="6"/>
                  </a:cubicBezTo>
                  <a:cubicBezTo>
                    <a:pt x="149" y="5"/>
                    <a:pt x="171" y="4"/>
                    <a:pt x="171" y="4"/>
                  </a:cubicBezTo>
                  <a:cubicBezTo>
                    <a:pt x="171" y="4"/>
                    <a:pt x="149" y="3"/>
                    <a:pt x="115" y="2"/>
                  </a:cubicBezTo>
                  <a:cubicBezTo>
                    <a:pt x="99" y="1"/>
                    <a:pt x="79" y="1"/>
                    <a:pt x="59" y="1"/>
                  </a:cubicBezTo>
                  <a:cubicBezTo>
                    <a:pt x="48" y="1"/>
                    <a:pt x="37" y="0"/>
                    <a:pt x="26" y="0"/>
                  </a:cubicBezTo>
                  <a:cubicBezTo>
                    <a:pt x="18" y="0"/>
                    <a:pt x="9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9" y="8"/>
                    <a:pt x="18" y="8"/>
                    <a:pt x="26" y="8"/>
                  </a:cubicBezTo>
                  <a:cubicBezTo>
                    <a:pt x="37" y="8"/>
                    <a:pt x="48" y="7"/>
                    <a:pt x="59" y="7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105"/>
            <p:cNvSpPr>
              <a:spLocks/>
            </p:cNvSpPr>
            <p:nvPr/>
          </p:nvSpPr>
          <p:spPr bwMode="auto">
            <a:xfrm>
              <a:off x="10844214" y="5799139"/>
              <a:ext cx="496888" cy="14288"/>
            </a:xfrm>
            <a:custGeom>
              <a:avLst/>
              <a:gdLst>
                <a:gd name="T0" fmla="*/ 74 w 251"/>
                <a:gd name="T1" fmla="*/ 7 h 7"/>
                <a:gd name="T2" fmla="*/ 113 w 251"/>
                <a:gd name="T3" fmla="*/ 7 h 7"/>
                <a:gd name="T4" fmla="*/ 183 w 251"/>
                <a:gd name="T5" fmla="*/ 6 h 7"/>
                <a:gd name="T6" fmla="*/ 232 w 251"/>
                <a:gd name="T7" fmla="*/ 4 h 7"/>
                <a:gd name="T8" fmla="*/ 246 w 251"/>
                <a:gd name="T9" fmla="*/ 4 h 7"/>
                <a:gd name="T10" fmla="*/ 251 w 251"/>
                <a:gd name="T11" fmla="*/ 3 h 7"/>
                <a:gd name="T12" fmla="*/ 246 w 251"/>
                <a:gd name="T13" fmla="*/ 3 h 7"/>
                <a:gd name="T14" fmla="*/ 232 w 251"/>
                <a:gd name="T15" fmla="*/ 3 h 7"/>
                <a:gd name="T16" fmla="*/ 183 w 251"/>
                <a:gd name="T17" fmla="*/ 1 h 7"/>
                <a:gd name="T18" fmla="*/ 113 w 251"/>
                <a:gd name="T19" fmla="*/ 0 h 7"/>
                <a:gd name="T20" fmla="*/ 74 w 251"/>
                <a:gd name="T21" fmla="*/ 0 h 7"/>
                <a:gd name="T22" fmla="*/ 33 w 251"/>
                <a:gd name="T23" fmla="*/ 0 h 7"/>
                <a:gd name="T24" fmla="*/ 0 w 251"/>
                <a:gd name="T25" fmla="*/ 0 h 7"/>
                <a:gd name="T26" fmla="*/ 0 w 251"/>
                <a:gd name="T27" fmla="*/ 7 h 7"/>
                <a:gd name="T28" fmla="*/ 33 w 251"/>
                <a:gd name="T29" fmla="*/ 7 h 7"/>
                <a:gd name="T30" fmla="*/ 74 w 251"/>
                <a:gd name="T3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7">
                  <a:moveTo>
                    <a:pt x="74" y="7"/>
                  </a:moveTo>
                  <a:cubicBezTo>
                    <a:pt x="87" y="7"/>
                    <a:pt x="101" y="7"/>
                    <a:pt x="113" y="7"/>
                  </a:cubicBezTo>
                  <a:cubicBezTo>
                    <a:pt x="139" y="6"/>
                    <a:pt x="163" y="6"/>
                    <a:pt x="183" y="6"/>
                  </a:cubicBezTo>
                  <a:cubicBezTo>
                    <a:pt x="204" y="5"/>
                    <a:pt x="221" y="4"/>
                    <a:pt x="232" y="4"/>
                  </a:cubicBezTo>
                  <a:cubicBezTo>
                    <a:pt x="238" y="4"/>
                    <a:pt x="243" y="4"/>
                    <a:pt x="246" y="4"/>
                  </a:cubicBezTo>
                  <a:cubicBezTo>
                    <a:pt x="249" y="3"/>
                    <a:pt x="251" y="3"/>
                    <a:pt x="251" y="3"/>
                  </a:cubicBezTo>
                  <a:cubicBezTo>
                    <a:pt x="251" y="3"/>
                    <a:pt x="249" y="3"/>
                    <a:pt x="246" y="3"/>
                  </a:cubicBezTo>
                  <a:cubicBezTo>
                    <a:pt x="243" y="3"/>
                    <a:pt x="238" y="3"/>
                    <a:pt x="232" y="3"/>
                  </a:cubicBezTo>
                  <a:cubicBezTo>
                    <a:pt x="221" y="2"/>
                    <a:pt x="204" y="2"/>
                    <a:pt x="183" y="1"/>
                  </a:cubicBezTo>
                  <a:cubicBezTo>
                    <a:pt x="163" y="1"/>
                    <a:pt x="139" y="0"/>
                    <a:pt x="113" y="0"/>
                  </a:cubicBezTo>
                  <a:cubicBezTo>
                    <a:pt x="101" y="0"/>
                    <a:pt x="87" y="0"/>
                    <a:pt x="74" y="0"/>
                  </a:cubicBezTo>
                  <a:cubicBezTo>
                    <a:pt x="61" y="0"/>
                    <a:pt x="47" y="0"/>
                    <a:pt x="33" y="0"/>
                  </a:cubicBezTo>
                  <a:cubicBezTo>
                    <a:pt x="22" y="0"/>
                    <a:pt x="11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1" y="7"/>
                    <a:pt x="22" y="7"/>
                    <a:pt x="33" y="7"/>
                  </a:cubicBezTo>
                  <a:cubicBezTo>
                    <a:pt x="47" y="7"/>
                    <a:pt x="61" y="7"/>
                    <a:pt x="74" y="7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106"/>
            <p:cNvSpPr>
              <a:spLocks/>
            </p:cNvSpPr>
            <p:nvPr/>
          </p:nvSpPr>
          <p:spPr bwMode="auto">
            <a:xfrm>
              <a:off x="10844214" y="5897564"/>
              <a:ext cx="338138" cy="14288"/>
            </a:xfrm>
            <a:custGeom>
              <a:avLst/>
              <a:gdLst>
                <a:gd name="T0" fmla="*/ 59 w 171"/>
                <a:gd name="T1" fmla="*/ 7 h 7"/>
                <a:gd name="T2" fmla="*/ 115 w 171"/>
                <a:gd name="T3" fmla="*/ 6 h 7"/>
                <a:gd name="T4" fmla="*/ 171 w 171"/>
                <a:gd name="T5" fmla="*/ 4 h 7"/>
                <a:gd name="T6" fmla="*/ 115 w 171"/>
                <a:gd name="T7" fmla="*/ 1 h 7"/>
                <a:gd name="T8" fmla="*/ 59 w 171"/>
                <a:gd name="T9" fmla="*/ 0 h 7"/>
                <a:gd name="T10" fmla="*/ 26 w 171"/>
                <a:gd name="T11" fmla="*/ 0 h 7"/>
                <a:gd name="T12" fmla="*/ 0 w 171"/>
                <a:gd name="T13" fmla="*/ 0 h 7"/>
                <a:gd name="T14" fmla="*/ 0 w 171"/>
                <a:gd name="T15" fmla="*/ 7 h 7"/>
                <a:gd name="T16" fmla="*/ 26 w 171"/>
                <a:gd name="T17" fmla="*/ 7 h 7"/>
                <a:gd name="T18" fmla="*/ 59 w 171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7">
                  <a:moveTo>
                    <a:pt x="59" y="7"/>
                  </a:moveTo>
                  <a:cubicBezTo>
                    <a:pt x="79" y="7"/>
                    <a:pt x="99" y="6"/>
                    <a:pt x="115" y="6"/>
                  </a:cubicBezTo>
                  <a:cubicBezTo>
                    <a:pt x="149" y="5"/>
                    <a:pt x="171" y="4"/>
                    <a:pt x="171" y="4"/>
                  </a:cubicBezTo>
                  <a:cubicBezTo>
                    <a:pt x="171" y="4"/>
                    <a:pt x="149" y="2"/>
                    <a:pt x="115" y="1"/>
                  </a:cubicBezTo>
                  <a:cubicBezTo>
                    <a:pt x="99" y="1"/>
                    <a:pt x="79" y="1"/>
                    <a:pt x="59" y="0"/>
                  </a:cubicBezTo>
                  <a:cubicBezTo>
                    <a:pt x="48" y="0"/>
                    <a:pt x="37" y="0"/>
                    <a:pt x="26" y="0"/>
                  </a:cubicBezTo>
                  <a:cubicBezTo>
                    <a:pt x="18" y="0"/>
                    <a:pt x="9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9" y="7"/>
                    <a:pt x="18" y="7"/>
                    <a:pt x="26" y="7"/>
                  </a:cubicBezTo>
                  <a:cubicBezTo>
                    <a:pt x="37" y="7"/>
                    <a:pt x="48" y="7"/>
                    <a:pt x="59" y="7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107"/>
            <p:cNvSpPr>
              <a:spLocks/>
            </p:cNvSpPr>
            <p:nvPr/>
          </p:nvSpPr>
          <p:spPr bwMode="auto">
            <a:xfrm>
              <a:off x="11626851" y="5957889"/>
              <a:ext cx="407988" cy="14288"/>
            </a:xfrm>
            <a:custGeom>
              <a:avLst/>
              <a:gdLst>
                <a:gd name="T0" fmla="*/ 161 w 206"/>
                <a:gd name="T1" fmla="*/ 0 h 7"/>
                <a:gd name="T2" fmla="*/ 125 w 206"/>
                <a:gd name="T3" fmla="*/ 0 h 7"/>
                <a:gd name="T4" fmla="*/ 92 w 206"/>
                <a:gd name="T5" fmla="*/ 1 h 7"/>
                <a:gd name="T6" fmla="*/ 62 w 206"/>
                <a:gd name="T7" fmla="*/ 2 h 7"/>
                <a:gd name="T8" fmla="*/ 17 w 206"/>
                <a:gd name="T9" fmla="*/ 3 h 7"/>
                <a:gd name="T10" fmla="*/ 5 w 206"/>
                <a:gd name="T11" fmla="*/ 4 h 7"/>
                <a:gd name="T12" fmla="*/ 0 w 206"/>
                <a:gd name="T13" fmla="*/ 4 h 7"/>
                <a:gd name="T14" fmla="*/ 5 w 206"/>
                <a:gd name="T15" fmla="*/ 4 h 7"/>
                <a:gd name="T16" fmla="*/ 17 w 206"/>
                <a:gd name="T17" fmla="*/ 4 h 7"/>
                <a:gd name="T18" fmla="*/ 62 w 206"/>
                <a:gd name="T19" fmla="*/ 6 h 7"/>
                <a:gd name="T20" fmla="*/ 92 w 206"/>
                <a:gd name="T21" fmla="*/ 7 h 7"/>
                <a:gd name="T22" fmla="*/ 125 w 206"/>
                <a:gd name="T23" fmla="*/ 7 h 7"/>
                <a:gd name="T24" fmla="*/ 161 w 206"/>
                <a:gd name="T25" fmla="*/ 7 h 7"/>
                <a:gd name="T26" fmla="*/ 198 w 206"/>
                <a:gd name="T27" fmla="*/ 7 h 7"/>
                <a:gd name="T28" fmla="*/ 206 w 206"/>
                <a:gd name="T29" fmla="*/ 7 h 7"/>
                <a:gd name="T30" fmla="*/ 206 w 206"/>
                <a:gd name="T31" fmla="*/ 0 h 7"/>
                <a:gd name="T32" fmla="*/ 198 w 206"/>
                <a:gd name="T33" fmla="*/ 0 h 7"/>
                <a:gd name="T34" fmla="*/ 161 w 206"/>
                <a:gd name="T3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7">
                  <a:moveTo>
                    <a:pt x="161" y="0"/>
                  </a:moveTo>
                  <a:cubicBezTo>
                    <a:pt x="149" y="0"/>
                    <a:pt x="137" y="0"/>
                    <a:pt x="125" y="0"/>
                  </a:cubicBezTo>
                  <a:cubicBezTo>
                    <a:pt x="114" y="1"/>
                    <a:pt x="102" y="1"/>
                    <a:pt x="92" y="1"/>
                  </a:cubicBezTo>
                  <a:cubicBezTo>
                    <a:pt x="81" y="1"/>
                    <a:pt x="71" y="1"/>
                    <a:pt x="62" y="2"/>
                  </a:cubicBezTo>
                  <a:cubicBezTo>
                    <a:pt x="44" y="2"/>
                    <a:pt x="28" y="3"/>
                    <a:pt x="17" y="3"/>
                  </a:cubicBezTo>
                  <a:cubicBezTo>
                    <a:pt x="12" y="3"/>
                    <a:pt x="8" y="3"/>
                    <a:pt x="5" y="4"/>
                  </a:cubicBezTo>
                  <a:cubicBezTo>
                    <a:pt x="2" y="4"/>
                    <a:pt x="0" y="4"/>
                    <a:pt x="0" y="4"/>
                  </a:cubicBezTo>
                  <a:cubicBezTo>
                    <a:pt x="0" y="4"/>
                    <a:pt x="2" y="4"/>
                    <a:pt x="5" y="4"/>
                  </a:cubicBezTo>
                  <a:cubicBezTo>
                    <a:pt x="8" y="4"/>
                    <a:pt x="12" y="4"/>
                    <a:pt x="17" y="4"/>
                  </a:cubicBezTo>
                  <a:cubicBezTo>
                    <a:pt x="28" y="5"/>
                    <a:pt x="44" y="5"/>
                    <a:pt x="62" y="6"/>
                  </a:cubicBezTo>
                  <a:cubicBezTo>
                    <a:pt x="71" y="6"/>
                    <a:pt x="81" y="6"/>
                    <a:pt x="92" y="7"/>
                  </a:cubicBezTo>
                  <a:cubicBezTo>
                    <a:pt x="102" y="7"/>
                    <a:pt x="114" y="7"/>
                    <a:pt x="125" y="7"/>
                  </a:cubicBezTo>
                  <a:cubicBezTo>
                    <a:pt x="137" y="7"/>
                    <a:pt x="149" y="7"/>
                    <a:pt x="161" y="7"/>
                  </a:cubicBezTo>
                  <a:cubicBezTo>
                    <a:pt x="173" y="7"/>
                    <a:pt x="185" y="7"/>
                    <a:pt x="198" y="7"/>
                  </a:cubicBezTo>
                  <a:cubicBezTo>
                    <a:pt x="200" y="7"/>
                    <a:pt x="203" y="7"/>
                    <a:pt x="206" y="7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3" y="0"/>
                    <a:pt x="200" y="0"/>
                    <a:pt x="198" y="0"/>
                  </a:cubicBezTo>
                  <a:cubicBezTo>
                    <a:pt x="185" y="0"/>
                    <a:pt x="173" y="0"/>
                    <a:pt x="161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108"/>
            <p:cNvSpPr>
              <a:spLocks/>
            </p:cNvSpPr>
            <p:nvPr/>
          </p:nvSpPr>
          <p:spPr bwMode="auto">
            <a:xfrm>
              <a:off x="11583989" y="5859464"/>
              <a:ext cx="450850" cy="12700"/>
            </a:xfrm>
            <a:custGeom>
              <a:avLst/>
              <a:gdLst>
                <a:gd name="T0" fmla="*/ 169 w 228"/>
                <a:gd name="T1" fmla="*/ 0 h 7"/>
                <a:gd name="T2" fmla="*/ 132 w 228"/>
                <a:gd name="T3" fmla="*/ 0 h 7"/>
                <a:gd name="T4" fmla="*/ 96 w 228"/>
                <a:gd name="T5" fmla="*/ 1 h 7"/>
                <a:gd name="T6" fmla="*/ 65 w 228"/>
                <a:gd name="T7" fmla="*/ 1 h 7"/>
                <a:gd name="T8" fmla="*/ 18 w 228"/>
                <a:gd name="T9" fmla="*/ 3 h 7"/>
                <a:gd name="T10" fmla="*/ 4 w 228"/>
                <a:gd name="T11" fmla="*/ 3 h 7"/>
                <a:gd name="T12" fmla="*/ 0 w 228"/>
                <a:gd name="T13" fmla="*/ 4 h 7"/>
                <a:gd name="T14" fmla="*/ 4 w 228"/>
                <a:gd name="T15" fmla="*/ 4 h 7"/>
                <a:gd name="T16" fmla="*/ 18 w 228"/>
                <a:gd name="T17" fmla="*/ 4 h 7"/>
                <a:gd name="T18" fmla="*/ 65 w 228"/>
                <a:gd name="T19" fmla="*/ 6 h 7"/>
                <a:gd name="T20" fmla="*/ 96 w 228"/>
                <a:gd name="T21" fmla="*/ 6 h 7"/>
                <a:gd name="T22" fmla="*/ 132 w 228"/>
                <a:gd name="T23" fmla="*/ 7 h 7"/>
                <a:gd name="T24" fmla="*/ 169 w 228"/>
                <a:gd name="T25" fmla="*/ 7 h 7"/>
                <a:gd name="T26" fmla="*/ 208 w 228"/>
                <a:gd name="T27" fmla="*/ 7 h 7"/>
                <a:gd name="T28" fmla="*/ 228 w 228"/>
                <a:gd name="T29" fmla="*/ 7 h 7"/>
                <a:gd name="T30" fmla="*/ 228 w 228"/>
                <a:gd name="T31" fmla="*/ 0 h 7"/>
                <a:gd name="T32" fmla="*/ 208 w 228"/>
                <a:gd name="T33" fmla="*/ 0 h 7"/>
                <a:gd name="T34" fmla="*/ 169 w 228"/>
                <a:gd name="T3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7">
                  <a:moveTo>
                    <a:pt x="169" y="0"/>
                  </a:moveTo>
                  <a:cubicBezTo>
                    <a:pt x="157" y="0"/>
                    <a:pt x="144" y="0"/>
                    <a:pt x="132" y="0"/>
                  </a:cubicBezTo>
                  <a:cubicBezTo>
                    <a:pt x="119" y="0"/>
                    <a:pt x="108" y="1"/>
                    <a:pt x="96" y="1"/>
                  </a:cubicBezTo>
                  <a:cubicBezTo>
                    <a:pt x="85" y="1"/>
                    <a:pt x="75" y="1"/>
                    <a:pt x="65" y="1"/>
                  </a:cubicBezTo>
                  <a:cubicBezTo>
                    <a:pt x="45" y="2"/>
                    <a:pt x="29" y="2"/>
                    <a:pt x="18" y="3"/>
                  </a:cubicBezTo>
                  <a:cubicBezTo>
                    <a:pt x="12" y="3"/>
                    <a:pt x="7" y="3"/>
                    <a:pt x="4" y="3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0" y="4"/>
                    <a:pt x="1" y="4"/>
                    <a:pt x="4" y="4"/>
                  </a:cubicBezTo>
                  <a:cubicBezTo>
                    <a:pt x="7" y="4"/>
                    <a:pt x="12" y="4"/>
                    <a:pt x="18" y="4"/>
                  </a:cubicBezTo>
                  <a:cubicBezTo>
                    <a:pt x="29" y="5"/>
                    <a:pt x="45" y="5"/>
                    <a:pt x="65" y="6"/>
                  </a:cubicBezTo>
                  <a:cubicBezTo>
                    <a:pt x="75" y="6"/>
                    <a:pt x="85" y="6"/>
                    <a:pt x="96" y="6"/>
                  </a:cubicBezTo>
                  <a:cubicBezTo>
                    <a:pt x="108" y="6"/>
                    <a:pt x="119" y="7"/>
                    <a:pt x="132" y="7"/>
                  </a:cubicBezTo>
                  <a:cubicBezTo>
                    <a:pt x="144" y="7"/>
                    <a:pt x="157" y="7"/>
                    <a:pt x="169" y="7"/>
                  </a:cubicBezTo>
                  <a:cubicBezTo>
                    <a:pt x="182" y="7"/>
                    <a:pt x="195" y="7"/>
                    <a:pt x="208" y="7"/>
                  </a:cubicBezTo>
                  <a:cubicBezTo>
                    <a:pt x="215" y="7"/>
                    <a:pt x="221" y="7"/>
                    <a:pt x="228" y="7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1" y="0"/>
                    <a:pt x="215" y="0"/>
                    <a:pt x="208" y="0"/>
                  </a:cubicBezTo>
                  <a:cubicBezTo>
                    <a:pt x="195" y="0"/>
                    <a:pt x="182" y="0"/>
                    <a:pt x="169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109"/>
            <p:cNvSpPr>
              <a:spLocks/>
            </p:cNvSpPr>
            <p:nvPr/>
          </p:nvSpPr>
          <p:spPr bwMode="auto">
            <a:xfrm>
              <a:off x="11461751" y="5708651"/>
              <a:ext cx="573088" cy="15875"/>
            </a:xfrm>
            <a:custGeom>
              <a:avLst/>
              <a:gdLst>
                <a:gd name="T0" fmla="*/ 239 w 290"/>
                <a:gd name="T1" fmla="*/ 0 h 8"/>
                <a:gd name="T2" fmla="*/ 195 w 290"/>
                <a:gd name="T3" fmla="*/ 1 h 8"/>
                <a:gd name="T4" fmla="*/ 151 w 290"/>
                <a:gd name="T5" fmla="*/ 1 h 8"/>
                <a:gd name="T6" fmla="*/ 111 w 290"/>
                <a:gd name="T7" fmla="*/ 1 h 8"/>
                <a:gd name="T8" fmla="*/ 75 w 290"/>
                <a:gd name="T9" fmla="*/ 2 h 8"/>
                <a:gd name="T10" fmla="*/ 20 w 290"/>
                <a:gd name="T11" fmla="*/ 4 h 8"/>
                <a:gd name="T12" fmla="*/ 5 w 290"/>
                <a:gd name="T13" fmla="*/ 4 h 8"/>
                <a:gd name="T14" fmla="*/ 0 w 290"/>
                <a:gd name="T15" fmla="*/ 4 h 8"/>
                <a:gd name="T16" fmla="*/ 5 w 290"/>
                <a:gd name="T17" fmla="*/ 4 h 8"/>
                <a:gd name="T18" fmla="*/ 20 w 290"/>
                <a:gd name="T19" fmla="*/ 5 h 8"/>
                <a:gd name="T20" fmla="*/ 75 w 290"/>
                <a:gd name="T21" fmla="*/ 6 h 8"/>
                <a:gd name="T22" fmla="*/ 111 w 290"/>
                <a:gd name="T23" fmla="*/ 7 h 8"/>
                <a:gd name="T24" fmla="*/ 151 w 290"/>
                <a:gd name="T25" fmla="*/ 8 h 8"/>
                <a:gd name="T26" fmla="*/ 195 w 290"/>
                <a:gd name="T27" fmla="*/ 8 h 8"/>
                <a:gd name="T28" fmla="*/ 239 w 290"/>
                <a:gd name="T29" fmla="*/ 8 h 8"/>
                <a:gd name="T30" fmla="*/ 284 w 290"/>
                <a:gd name="T31" fmla="*/ 8 h 8"/>
                <a:gd name="T32" fmla="*/ 290 w 290"/>
                <a:gd name="T33" fmla="*/ 8 h 8"/>
                <a:gd name="T34" fmla="*/ 290 w 290"/>
                <a:gd name="T35" fmla="*/ 1 h 8"/>
                <a:gd name="T36" fmla="*/ 284 w 290"/>
                <a:gd name="T37" fmla="*/ 1 h 8"/>
                <a:gd name="T38" fmla="*/ 239 w 290"/>
                <a:gd name="T3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0" h="8">
                  <a:moveTo>
                    <a:pt x="239" y="0"/>
                  </a:moveTo>
                  <a:cubicBezTo>
                    <a:pt x="224" y="1"/>
                    <a:pt x="209" y="1"/>
                    <a:pt x="195" y="1"/>
                  </a:cubicBezTo>
                  <a:cubicBezTo>
                    <a:pt x="180" y="1"/>
                    <a:pt x="165" y="1"/>
                    <a:pt x="151" y="1"/>
                  </a:cubicBezTo>
                  <a:cubicBezTo>
                    <a:pt x="137" y="1"/>
                    <a:pt x="124" y="1"/>
                    <a:pt x="111" y="1"/>
                  </a:cubicBezTo>
                  <a:cubicBezTo>
                    <a:pt x="98" y="2"/>
                    <a:pt x="86" y="2"/>
                    <a:pt x="75" y="2"/>
                  </a:cubicBezTo>
                  <a:cubicBezTo>
                    <a:pt x="52" y="3"/>
                    <a:pt x="33" y="3"/>
                    <a:pt x="20" y="4"/>
                  </a:cubicBezTo>
                  <a:cubicBezTo>
                    <a:pt x="14" y="4"/>
                    <a:pt x="9" y="4"/>
                    <a:pt x="5" y="4"/>
                  </a:cubicBezTo>
                  <a:cubicBezTo>
                    <a:pt x="2" y="4"/>
                    <a:pt x="0" y="4"/>
                    <a:pt x="0" y="4"/>
                  </a:cubicBezTo>
                  <a:cubicBezTo>
                    <a:pt x="0" y="4"/>
                    <a:pt x="2" y="4"/>
                    <a:pt x="5" y="4"/>
                  </a:cubicBezTo>
                  <a:cubicBezTo>
                    <a:pt x="9" y="5"/>
                    <a:pt x="14" y="5"/>
                    <a:pt x="20" y="5"/>
                  </a:cubicBezTo>
                  <a:cubicBezTo>
                    <a:pt x="33" y="5"/>
                    <a:pt x="52" y="6"/>
                    <a:pt x="75" y="6"/>
                  </a:cubicBezTo>
                  <a:cubicBezTo>
                    <a:pt x="86" y="7"/>
                    <a:pt x="98" y="7"/>
                    <a:pt x="111" y="7"/>
                  </a:cubicBezTo>
                  <a:cubicBezTo>
                    <a:pt x="124" y="7"/>
                    <a:pt x="137" y="7"/>
                    <a:pt x="151" y="8"/>
                  </a:cubicBezTo>
                  <a:cubicBezTo>
                    <a:pt x="165" y="8"/>
                    <a:pt x="180" y="8"/>
                    <a:pt x="195" y="8"/>
                  </a:cubicBezTo>
                  <a:cubicBezTo>
                    <a:pt x="209" y="8"/>
                    <a:pt x="224" y="8"/>
                    <a:pt x="239" y="8"/>
                  </a:cubicBezTo>
                  <a:cubicBezTo>
                    <a:pt x="254" y="8"/>
                    <a:pt x="269" y="8"/>
                    <a:pt x="284" y="8"/>
                  </a:cubicBezTo>
                  <a:cubicBezTo>
                    <a:pt x="286" y="8"/>
                    <a:pt x="288" y="8"/>
                    <a:pt x="290" y="8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8" y="1"/>
                    <a:pt x="286" y="1"/>
                    <a:pt x="284" y="1"/>
                  </a:cubicBezTo>
                  <a:cubicBezTo>
                    <a:pt x="269" y="1"/>
                    <a:pt x="254" y="1"/>
                    <a:pt x="239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110"/>
            <p:cNvSpPr>
              <a:spLocks/>
            </p:cNvSpPr>
            <p:nvPr/>
          </p:nvSpPr>
          <p:spPr bwMode="auto">
            <a:xfrm>
              <a:off x="11793539" y="5510214"/>
              <a:ext cx="241300" cy="14288"/>
            </a:xfrm>
            <a:custGeom>
              <a:avLst/>
              <a:gdLst>
                <a:gd name="T0" fmla="*/ 72 w 122"/>
                <a:gd name="T1" fmla="*/ 1 h 7"/>
                <a:gd name="T2" fmla="*/ 48 w 122"/>
                <a:gd name="T3" fmla="*/ 2 h 7"/>
                <a:gd name="T4" fmla="*/ 0 w 122"/>
                <a:gd name="T5" fmla="*/ 4 h 7"/>
                <a:gd name="T6" fmla="*/ 48 w 122"/>
                <a:gd name="T7" fmla="*/ 6 h 7"/>
                <a:gd name="T8" fmla="*/ 72 w 122"/>
                <a:gd name="T9" fmla="*/ 7 h 7"/>
                <a:gd name="T10" fmla="*/ 98 w 122"/>
                <a:gd name="T11" fmla="*/ 7 h 7"/>
                <a:gd name="T12" fmla="*/ 122 w 122"/>
                <a:gd name="T13" fmla="*/ 7 h 7"/>
                <a:gd name="T14" fmla="*/ 122 w 122"/>
                <a:gd name="T15" fmla="*/ 0 h 7"/>
                <a:gd name="T16" fmla="*/ 98 w 122"/>
                <a:gd name="T17" fmla="*/ 1 h 7"/>
                <a:gd name="T18" fmla="*/ 72 w 122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7">
                  <a:moveTo>
                    <a:pt x="72" y="1"/>
                  </a:moveTo>
                  <a:cubicBezTo>
                    <a:pt x="63" y="1"/>
                    <a:pt x="55" y="2"/>
                    <a:pt x="48" y="2"/>
                  </a:cubicBezTo>
                  <a:cubicBezTo>
                    <a:pt x="19" y="3"/>
                    <a:pt x="0" y="4"/>
                    <a:pt x="0" y="4"/>
                  </a:cubicBezTo>
                  <a:cubicBezTo>
                    <a:pt x="0" y="4"/>
                    <a:pt x="19" y="5"/>
                    <a:pt x="48" y="6"/>
                  </a:cubicBezTo>
                  <a:cubicBezTo>
                    <a:pt x="55" y="6"/>
                    <a:pt x="63" y="7"/>
                    <a:pt x="72" y="7"/>
                  </a:cubicBezTo>
                  <a:cubicBezTo>
                    <a:pt x="80" y="7"/>
                    <a:pt x="89" y="7"/>
                    <a:pt x="98" y="7"/>
                  </a:cubicBezTo>
                  <a:cubicBezTo>
                    <a:pt x="106" y="7"/>
                    <a:pt x="114" y="7"/>
                    <a:pt x="122" y="7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4" y="0"/>
                    <a:pt x="106" y="1"/>
                    <a:pt x="98" y="1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Rectangle 111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10875964" y="4641851"/>
              <a:ext cx="1190625" cy="838200"/>
            </a:xfrm>
            <a:prstGeom prst="rect">
              <a:avLst/>
            </a:pr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112"/>
            <p:cNvSpPr>
              <a:spLocks/>
            </p:cNvSpPr>
            <p:nvPr/>
          </p:nvSpPr>
          <p:spPr bwMode="auto">
            <a:xfrm>
              <a:off x="10875964" y="4826001"/>
              <a:ext cx="139700" cy="14288"/>
            </a:xfrm>
            <a:custGeom>
              <a:avLst/>
              <a:gdLst>
                <a:gd name="T0" fmla="*/ 71 w 71"/>
                <a:gd name="T1" fmla="*/ 4 h 7"/>
                <a:gd name="T2" fmla="*/ 31 w 71"/>
                <a:gd name="T3" fmla="*/ 1 h 7"/>
                <a:gd name="T4" fmla="*/ 0 w 71"/>
                <a:gd name="T5" fmla="*/ 0 h 7"/>
                <a:gd name="T6" fmla="*/ 0 w 71"/>
                <a:gd name="T7" fmla="*/ 7 h 7"/>
                <a:gd name="T8" fmla="*/ 31 w 71"/>
                <a:gd name="T9" fmla="*/ 6 h 7"/>
                <a:gd name="T10" fmla="*/ 71 w 71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">
                  <a:moveTo>
                    <a:pt x="71" y="4"/>
                  </a:moveTo>
                  <a:cubicBezTo>
                    <a:pt x="71" y="4"/>
                    <a:pt x="55" y="2"/>
                    <a:pt x="31" y="1"/>
                  </a:cubicBezTo>
                  <a:cubicBezTo>
                    <a:pt x="22" y="1"/>
                    <a:pt x="11" y="1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1" y="6"/>
                    <a:pt x="22" y="6"/>
                    <a:pt x="31" y="6"/>
                  </a:cubicBezTo>
                  <a:cubicBezTo>
                    <a:pt x="55" y="5"/>
                    <a:pt x="71" y="4"/>
                    <a:pt x="71" y="4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113"/>
            <p:cNvSpPr>
              <a:spLocks/>
            </p:cNvSpPr>
            <p:nvPr/>
          </p:nvSpPr>
          <p:spPr bwMode="auto">
            <a:xfrm>
              <a:off x="10875964" y="4924426"/>
              <a:ext cx="361950" cy="15875"/>
            </a:xfrm>
            <a:custGeom>
              <a:avLst/>
              <a:gdLst>
                <a:gd name="T0" fmla="*/ 67 w 183"/>
                <a:gd name="T1" fmla="*/ 7 h 8"/>
                <a:gd name="T2" fmla="*/ 126 w 183"/>
                <a:gd name="T3" fmla="*/ 6 h 8"/>
                <a:gd name="T4" fmla="*/ 183 w 183"/>
                <a:gd name="T5" fmla="*/ 4 h 8"/>
                <a:gd name="T6" fmla="*/ 126 w 183"/>
                <a:gd name="T7" fmla="*/ 2 h 8"/>
                <a:gd name="T8" fmla="*/ 67 w 183"/>
                <a:gd name="T9" fmla="*/ 0 h 8"/>
                <a:gd name="T10" fmla="*/ 34 w 183"/>
                <a:gd name="T11" fmla="*/ 0 h 8"/>
                <a:gd name="T12" fmla="*/ 0 w 183"/>
                <a:gd name="T13" fmla="*/ 0 h 8"/>
                <a:gd name="T14" fmla="*/ 0 w 183"/>
                <a:gd name="T15" fmla="*/ 8 h 8"/>
                <a:gd name="T16" fmla="*/ 34 w 183"/>
                <a:gd name="T17" fmla="*/ 7 h 8"/>
                <a:gd name="T18" fmla="*/ 67 w 183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8">
                  <a:moveTo>
                    <a:pt x="67" y="7"/>
                  </a:moveTo>
                  <a:cubicBezTo>
                    <a:pt x="88" y="7"/>
                    <a:pt x="108" y="6"/>
                    <a:pt x="126" y="6"/>
                  </a:cubicBezTo>
                  <a:cubicBezTo>
                    <a:pt x="160" y="5"/>
                    <a:pt x="183" y="4"/>
                    <a:pt x="183" y="4"/>
                  </a:cubicBezTo>
                  <a:cubicBezTo>
                    <a:pt x="183" y="4"/>
                    <a:pt x="160" y="3"/>
                    <a:pt x="126" y="2"/>
                  </a:cubicBezTo>
                  <a:cubicBezTo>
                    <a:pt x="108" y="1"/>
                    <a:pt x="88" y="1"/>
                    <a:pt x="67" y="0"/>
                  </a:cubicBezTo>
                  <a:cubicBezTo>
                    <a:pt x="56" y="0"/>
                    <a:pt x="45" y="0"/>
                    <a:pt x="34" y="0"/>
                  </a:cubicBezTo>
                  <a:cubicBezTo>
                    <a:pt x="22" y="0"/>
                    <a:pt x="11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1" y="8"/>
                    <a:pt x="22" y="7"/>
                    <a:pt x="34" y="7"/>
                  </a:cubicBezTo>
                  <a:cubicBezTo>
                    <a:pt x="45" y="7"/>
                    <a:pt x="56" y="7"/>
                    <a:pt x="67" y="7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114"/>
            <p:cNvSpPr>
              <a:spLocks/>
            </p:cNvSpPr>
            <p:nvPr/>
          </p:nvSpPr>
          <p:spPr bwMode="auto">
            <a:xfrm>
              <a:off x="10875964" y="5122864"/>
              <a:ext cx="652463" cy="15875"/>
            </a:xfrm>
            <a:custGeom>
              <a:avLst/>
              <a:gdLst>
                <a:gd name="T0" fmla="*/ 73 w 330"/>
                <a:gd name="T1" fmla="*/ 8 h 8"/>
                <a:gd name="T2" fmla="*/ 121 w 330"/>
                <a:gd name="T3" fmla="*/ 8 h 8"/>
                <a:gd name="T4" fmla="*/ 167 w 330"/>
                <a:gd name="T5" fmla="*/ 7 h 8"/>
                <a:gd name="T6" fmla="*/ 249 w 330"/>
                <a:gd name="T7" fmla="*/ 6 h 8"/>
                <a:gd name="T8" fmla="*/ 308 w 330"/>
                <a:gd name="T9" fmla="*/ 5 h 8"/>
                <a:gd name="T10" fmla="*/ 324 w 330"/>
                <a:gd name="T11" fmla="*/ 4 h 8"/>
                <a:gd name="T12" fmla="*/ 330 w 330"/>
                <a:gd name="T13" fmla="*/ 4 h 8"/>
                <a:gd name="T14" fmla="*/ 324 w 330"/>
                <a:gd name="T15" fmla="*/ 4 h 8"/>
                <a:gd name="T16" fmla="*/ 308 w 330"/>
                <a:gd name="T17" fmla="*/ 3 h 8"/>
                <a:gd name="T18" fmla="*/ 249 w 330"/>
                <a:gd name="T19" fmla="*/ 2 h 8"/>
                <a:gd name="T20" fmla="*/ 167 w 330"/>
                <a:gd name="T21" fmla="*/ 1 h 8"/>
                <a:gd name="T22" fmla="*/ 121 w 330"/>
                <a:gd name="T23" fmla="*/ 1 h 8"/>
                <a:gd name="T24" fmla="*/ 73 w 330"/>
                <a:gd name="T25" fmla="*/ 0 h 8"/>
                <a:gd name="T26" fmla="*/ 25 w 330"/>
                <a:gd name="T27" fmla="*/ 1 h 8"/>
                <a:gd name="T28" fmla="*/ 0 w 330"/>
                <a:gd name="T29" fmla="*/ 1 h 8"/>
                <a:gd name="T30" fmla="*/ 0 w 330"/>
                <a:gd name="T31" fmla="*/ 8 h 8"/>
                <a:gd name="T32" fmla="*/ 25 w 330"/>
                <a:gd name="T33" fmla="*/ 8 h 8"/>
                <a:gd name="T34" fmla="*/ 73 w 330"/>
                <a:gd name="T3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0" h="8">
                  <a:moveTo>
                    <a:pt x="73" y="8"/>
                  </a:moveTo>
                  <a:cubicBezTo>
                    <a:pt x="89" y="8"/>
                    <a:pt x="105" y="8"/>
                    <a:pt x="121" y="8"/>
                  </a:cubicBezTo>
                  <a:cubicBezTo>
                    <a:pt x="136" y="8"/>
                    <a:pt x="152" y="8"/>
                    <a:pt x="167" y="7"/>
                  </a:cubicBezTo>
                  <a:cubicBezTo>
                    <a:pt x="197" y="7"/>
                    <a:pt x="225" y="7"/>
                    <a:pt x="249" y="6"/>
                  </a:cubicBezTo>
                  <a:cubicBezTo>
                    <a:pt x="274" y="6"/>
                    <a:pt x="294" y="5"/>
                    <a:pt x="308" y="5"/>
                  </a:cubicBezTo>
                  <a:cubicBezTo>
                    <a:pt x="315" y="5"/>
                    <a:pt x="320" y="4"/>
                    <a:pt x="324" y="4"/>
                  </a:cubicBezTo>
                  <a:cubicBezTo>
                    <a:pt x="328" y="4"/>
                    <a:pt x="330" y="4"/>
                    <a:pt x="330" y="4"/>
                  </a:cubicBezTo>
                  <a:cubicBezTo>
                    <a:pt x="330" y="4"/>
                    <a:pt x="328" y="4"/>
                    <a:pt x="324" y="4"/>
                  </a:cubicBezTo>
                  <a:cubicBezTo>
                    <a:pt x="320" y="4"/>
                    <a:pt x="315" y="4"/>
                    <a:pt x="308" y="3"/>
                  </a:cubicBezTo>
                  <a:cubicBezTo>
                    <a:pt x="294" y="3"/>
                    <a:pt x="274" y="2"/>
                    <a:pt x="249" y="2"/>
                  </a:cubicBezTo>
                  <a:cubicBezTo>
                    <a:pt x="225" y="2"/>
                    <a:pt x="197" y="1"/>
                    <a:pt x="167" y="1"/>
                  </a:cubicBezTo>
                  <a:cubicBezTo>
                    <a:pt x="152" y="1"/>
                    <a:pt x="136" y="1"/>
                    <a:pt x="121" y="1"/>
                  </a:cubicBezTo>
                  <a:cubicBezTo>
                    <a:pt x="105" y="0"/>
                    <a:pt x="89" y="0"/>
                    <a:pt x="73" y="0"/>
                  </a:cubicBezTo>
                  <a:cubicBezTo>
                    <a:pt x="57" y="0"/>
                    <a:pt x="41" y="0"/>
                    <a:pt x="25" y="1"/>
                  </a:cubicBezTo>
                  <a:cubicBezTo>
                    <a:pt x="16" y="1"/>
                    <a:pt x="8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8" y="8"/>
                    <a:pt x="16" y="8"/>
                    <a:pt x="25" y="8"/>
                  </a:cubicBezTo>
                  <a:cubicBezTo>
                    <a:pt x="41" y="8"/>
                    <a:pt x="57" y="8"/>
                    <a:pt x="73" y="8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115"/>
            <p:cNvSpPr>
              <a:spLocks/>
            </p:cNvSpPr>
            <p:nvPr/>
          </p:nvSpPr>
          <p:spPr bwMode="auto">
            <a:xfrm>
              <a:off x="10875964" y="5322889"/>
              <a:ext cx="525463" cy="12700"/>
            </a:xfrm>
            <a:custGeom>
              <a:avLst/>
              <a:gdLst>
                <a:gd name="T0" fmla="*/ 83 w 266"/>
                <a:gd name="T1" fmla="*/ 7 h 7"/>
                <a:gd name="T2" fmla="*/ 124 w 266"/>
                <a:gd name="T3" fmla="*/ 7 h 7"/>
                <a:gd name="T4" fmla="*/ 196 w 266"/>
                <a:gd name="T5" fmla="*/ 6 h 7"/>
                <a:gd name="T6" fmla="*/ 247 w 266"/>
                <a:gd name="T7" fmla="*/ 4 h 7"/>
                <a:gd name="T8" fmla="*/ 261 w 266"/>
                <a:gd name="T9" fmla="*/ 4 h 7"/>
                <a:gd name="T10" fmla="*/ 266 w 266"/>
                <a:gd name="T11" fmla="*/ 4 h 7"/>
                <a:gd name="T12" fmla="*/ 261 w 266"/>
                <a:gd name="T13" fmla="*/ 3 h 7"/>
                <a:gd name="T14" fmla="*/ 247 w 266"/>
                <a:gd name="T15" fmla="*/ 3 h 7"/>
                <a:gd name="T16" fmla="*/ 196 w 266"/>
                <a:gd name="T17" fmla="*/ 1 h 7"/>
                <a:gd name="T18" fmla="*/ 124 w 266"/>
                <a:gd name="T19" fmla="*/ 0 h 7"/>
                <a:gd name="T20" fmla="*/ 83 w 266"/>
                <a:gd name="T21" fmla="*/ 0 h 7"/>
                <a:gd name="T22" fmla="*/ 41 w 266"/>
                <a:gd name="T23" fmla="*/ 0 h 7"/>
                <a:gd name="T24" fmla="*/ 0 w 266"/>
                <a:gd name="T25" fmla="*/ 0 h 7"/>
                <a:gd name="T26" fmla="*/ 0 w 266"/>
                <a:gd name="T27" fmla="*/ 7 h 7"/>
                <a:gd name="T28" fmla="*/ 41 w 266"/>
                <a:gd name="T29" fmla="*/ 7 h 7"/>
                <a:gd name="T30" fmla="*/ 83 w 266"/>
                <a:gd name="T3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7">
                  <a:moveTo>
                    <a:pt x="83" y="7"/>
                  </a:moveTo>
                  <a:cubicBezTo>
                    <a:pt x="97" y="7"/>
                    <a:pt x="110" y="7"/>
                    <a:pt x="124" y="7"/>
                  </a:cubicBezTo>
                  <a:cubicBezTo>
                    <a:pt x="150" y="7"/>
                    <a:pt x="175" y="6"/>
                    <a:pt x="196" y="6"/>
                  </a:cubicBezTo>
                  <a:cubicBezTo>
                    <a:pt x="217" y="5"/>
                    <a:pt x="235" y="5"/>
                    <a:pt x="247" y="4"/>
                  </a:cubicBezTo>
                  <a:cubicBezTo>
                    <a:pt x="253" y="4"/>
                    <a:pt x="258" y="4"/>
                    <a:pt x="261" y="4"/>
                  </a:cubicBezTo>
                  <a:cubicBezTo>
                    <a:pt x="265" y="4"/>
                    <a:pt x="266" y="4"/>
                    <a:pt x="266" y="4"/>
                  </a:cubicBezTo>
                  <a:cubicBezTo>
                    <a:pt x="266" y="4"/>
                    <a:pt x="265" y="3"/>
                    <a:pt x="261" y="3"/>
                  </a:cubicBezTo>
                  <a:cubicBezTo>
                    <a:pt x="258" y="3"/>
                    <a:pt x="253" y="3"/>
                    <a:pt x="247" y="3"/>
                  </a:cubicBezTo>
                  <a:cubicBezTo>
                    <a:pt x="235" y="2"/>
                    <a:pt x="217" y="2"/>
                    <a:pt x="196" y="1"/>
                  </a:cubicBezTo>
                  <a:cubicBezTo>
                    <a:pt x="175" y="1"/>
                    <a:pt x="150" y="0"/>
                    <a:pt x="124" y="0"/>
                  </a:cubicBezTo>
                  <a:cubicBezTo>
                    <a:pt x="110" y="0"/>
                    <a:pt x="97" y="0"/>
                    <a:pt x="83" y="0"/>
                  </a:cubicBezTo>
                  <a:cubicBezTo>
                    <a:pt x="69" y="0"/>
                    <a:pt x="55" y="0"/>
                    <a:pt x="41" y="0"/>
                  </a:cubicBezTo>
                  <a:cubicBezTo>
                    <a:pt x="27" y="0"/>
                    <a:pt x="13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3" y="7"/>
                    <a:pt x="27" y="7"/>
                    <a:pt x="41" y="7"/>
                  </a:cubicBezTo>
                  <a:cubicBezTo>
                    <a:pt x="55" y="7"/>
                    <a:pt x="69" y="7"/>
                    <a:pt x="83" y="7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116"/>
            <p:cNvSpPr>
              <a:spLocks/>
            </p:cNvSpPr>
            <p:nvPr/>
          </p:nvSpPr>
          <p:spPr bwMode="auto">
            <a:xfrm>
              <a:off x="10875964" y="5402264"/>
              <a:ext cx="280988" cy="12700"/>
            </a:xfrm>
            <a:custGeom>
              <a:avLst/>
              <a:gdLst>
                <a:gd name="T0" fmla="*/ 39 w 142"/>
                <a:gd name="T1" fmla="*/ 7 h 7"/>
                <a:gd name="T2" fmla="*/ 91 w 142"/>
                <a:gd name="T3" fmla="*/ 6 h 7"/>
                <a:gd name="T4" fmla="*/ 142 w 142"/>
                <a:gd name="T5" fmla="*/ 4 h 7"/>
                <a:gd name="T6" fmla="*/ 91 w 142"/>
                <a:gd name="T7" fmla="*/ 2 h 7"/>
                <a:gd name="T8" fmla="*/ 39 w 142"/>
                <a:gd name="T9" fmla="*/ 0 h 7"/>
                <a:gd name="T10" fmla="*/ 9 w 142"/>
                <a:gd name="T11" fmla="*/ 0 h 7"/>
                <a:gd name="T12" fmla="*/ 0 w 142"/>
                <a:gd name="T13" fmla="*/ 0 h 7"/>
                <a:gd name="T14" fmla="*/ 0 w 142"/>
                <a:gd name="T15" fmla="*/ 7 h 7"/>
                <a:gd name="T16" fmla="*/ 9 w 142"/>
                <a:gd name="T17" fmla="*/ 7 h 7"/>
                <a:gd name="T18" fmla="*/ 39 w 142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7">
                  <a:moveTo>
                    <a:pt x="39" y="7"/>
                  </a:moveTo>
                  <a:cubicBezTo>
                    <a:pt x="58" y="7"/>
                    <a:pt x="76" y="6"/>
                    <a:pt x="91" y="6"/>
                  </a:cubicBezTo>
                  <a:cubicBezTo>
                    <a:pt x="122" y="5"/>
                    <a:pt x="142" y="4"/>
                    <a:pt x="142" y="4"/>
                  </a:cubicBezTo>
                  <a:cubicBezTo>
                    <a:pt x="142" y="4"/>
                    <a:pt x="122" y="2"/>
                    <a:pt x="91" y="2"/>
                  </a:cubicBezTo>
                  <a:cubicBezTo>
                    <a:pt x="76" y="1"/>
                    <a:pt x="58" y="1"/>
                    <a:pt x="39" y="0"/>
                  </a:cubicBezTo>
                  <a:cubicBezTo>
                    <a:pt x="29" y="0"/>
                    <a:pt x="19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6" y="7"/>
                    <a:pt x="9" y="7"/>
                  </a:cubicBezTo>
                  <a:cubicBezTo>
                    <a:pt x="19" y="7"/>
                    <a:pt x="29" y="7"/>
                    <a:pt x="39" y="7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117"/>
            <p:cNvSpPr>
              <a:spLocks/>
            </p:cNvSpPr>
            <p:nvPr/>
          </p:nvSpPr>
          <p:spPr bwMode="auto">
            <a:xfrm>
              <a:off x="11615739" y="5062539"/>
              <a:ext cx="450850" cy="15875"/>
            </a:xfrm>
            <a:custGeom>
              <a:avLst/>
              <a:gdLst>
                <a:gd name="T0" fmla="*/ 169 w 228"/>
                <a:gd name="T1" fmla="*/ 0 h 8"/>
                <a:gd name="T2" fmla="*/ 132 w 228"/>
                <a:gd name="T3" fmla="*/ 1 h 8"/>
                <a:gd name="T4" fmla="*/ 96 w 228"/>
                <a:gd name="T5" fmla="*/ 1 h 8"/>
                <a:gd name="T6" fmla="*/ 65 w 228"/>
                <a:gd name="T7" fmla="*/ 2 h 8"/>
                <a:gd name="T8" fmla="*/ 18 w 228"/>
                <a:gd name="T9" fmla="*/ 3 h 8"/>
                <a:gd name="T10" fmla="*/ 4 w 228"/>
                <a:gd name="T11" fmla="*/ 4 h 8"/>
                <a:gd name="T12" fmla="*/ 0 w 228"/>
                <a:gd name="T13" fmla="*/ 4 h 8"/>
                <a:gd name="T14" fmla="*/ 4 w 228"/>
                <a:gd name="T15" fmla="*/ 4 h 8"/>
                <a:gd name="T16" fmla="*/ 18 w 228"/>
                <a:gd name="T17" fmla="*/ 5 h 8"/>
                <a:gd name="T18" fmla="*/ 65 w 228"/>
                <a:gd name="T19" fmla="*/ 6 h 8"/>
                <a:gd name="T20" fmla="*/ 96 w 228"/>
                <a:gd name="T21" fmla="*/ 7 h 8"/>
                <a:gd name="T22" fmla="*/ 132 w 228"/>
                <a:gd name="T23" fmla="*/ 7 h 8"/>
                <a:gd name="T24" fmla="*/ 169 w 228"/>
                <a:gd name="T25" fmla="*/ 8 h 8"/>
                <a:gd name="T26" fmla="*/ 208 w 228"/>
                <a:gd name="T27" fmla="*/ 8 h 8"/>
                <a:gd name="T28" fmla="*/ 228 w 228"/>
                <a:gd name="T29" fmla="*/ 8 h 8"/>
                <a:gd name="T30" fmla="*/ 228 w 228"/>
                <a:gd name="T31" fmla="*/ 0 h 8"/>
                <a:gd name="T32" fmla="*/ 208 w 228"/>
                <a:gd name="T33" fmla="*/ 0 h 8"/>
                <a:gd name="T34" fmla="*/ 169 w 228"/>
                <a:gd name="T3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8">
                  <a:moveTo>
                    <a:pt x="169" y="0"/>
                  </a:moveTo>
                  <a:cubicBezTo>
                    <a:pt x="157" y="0"/>
                    <a:pt x="144" y="1"/>
                    <a:pt x="132" y="1"/>
                  </a:cubicBezTo>
                  <a:cubicBezTo>
                    <a:pt x="119" y="1"/>
                    <a:pt x="108" y="1"/>
                    <a:pt x="96" y="1"/>
                  </a:cubicBezTo>
                  <a:cubicBezTo>
                    <a:pt x="85" y="1"/>
                    <a:pt x="75" y="2"/>
                    <a:pt x="65" y="2"/>
                  </a:cubicBezTo>
                  <a:cubicBezTo>
                    <a:pt x="45" y="2"/>
                    <a:pt x="29" y="3"/>
                    <a:pt x="18" y="3"/>
                  </a:cubicBezTo>
                  <a:cubicBezTo>
                    <a:pt x="12" y="3"/>
                    <a:pt x="7" y="4"/>
                    <a:pt x="4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1" y="4"/>
                    <a:pt x="4" y="4"/>
                  </a:cubicBezTo>
                  <a:cubicBezTo>
                    <a:pt x="7" y="4"/>
                    <a:pt x="12" y="5"/>
                    <a:pt x="18" y="5"/>
                  </a:cubicBezTo>
                  <a:cubicBezTo>
                    <a:pt x="29" y="5"/>
                    <a:pt x="45" y="6"/>
                    <a:pt x="65" y="6"/>
                  </a:cubicBezTo>
                  <a:cubicBezTo>
                    <a:pt x="75" y="6"/>
                    <a:pt x="85" y="7"/>
                    <a:pt x="96" y="7"/>
                  </a:cubicBezTo>
                  <a:cubicBezTo>
                    <a:pt x="108" y="7"/>
                    <a:pt x="119" y="7"/>
                    <a:pt x="132" y="7"/>
                  </a:cubicBezTo>
                  <a:cubicBezTo>
                    <a:pt x="144" y="7"/>
                    <a:pt x="157" y="8"/>
                    <a:pt x="169" y="8"/>
                  </a:cubicBezTo>
                  <a:cubicBezTo>
                    <a:pt x="182" y="8"/>
                    <a:pt x="195" y="8"/>
                    <a:pt x="208" y="8"/>
                  </a:cubicBezTo>
                  <a:cubicBezTo>
                    <a:pt x="215" y="8"/>
                    <a:pt x="221" y="8"/>
                    <a:pt x="228" y="8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1" y="0"/>
                    <a:pt x="215" y="0"/>
                    <a:pt x="208" y="0"/>
                  </a:cubicBezTo>
                  <a:cubicBezTo>
                    <a:pt x="195" y="0"/>
                    <a:pt x="182" y="0"/>
                    <a:pt x="169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118"/>
            <p:cNvSpPr>
              <a:spLocks/>
            </p:cNvSpPr>
            <p:nvPr/>
          </p:nvSpPr>
          <p:spPr bwMode="auto">
            <a:xfrm>
              <a:off x="11811001" y="5311776"/>
              <a:ext cx="255588" cy="14288"/>
            </a:xfrm>
            <a:custGeom>
              <a:avLst/>
              <a:gdLst>
                <a:gd name="T0" fmla="*/ 74 w 129"/>
                <a:gd name="T1" fmla="*/ 1 h 7"/>
                <a:gd name="T2" fmla="*/ 50 w 129"/>
                <a:gd name="T3" fmla="*/ 1 h 7"/>
                <a:gd name="T4" fmla="*/ 0 w 129"/>
                <a:gd name="T5" fmla="*/ 4 h 7"/>
                <a:gd name="T6" fmla="*/ 50 w 129"/>
                <a:gd name="T7" fmla="*/ 6 h 7"/>
                <a:gd name="T8" fmla="*/ 74 w 129"/>
                <a:gd name="T9" fmla="*/ 6 h 7"/>
                <a:gd name="T10" fmla="*/ 101 w 129"/>
                <a:gd name="T11" fmla="*/ 7 h 7"/>
                <a:gd name="T12" fmla="*/ 129 w 129"/>
                <a:gd name="T13" fmla="*/ 7 h 7"/>
                <a:gd name="T14" fmla="*/ 129 w 129"/>
                <a:gd name="T15" fmla="*/ 0 h 7"/>
                <a:gd name="T16" fmla="*/ 101 w 129"/>
                <a:gd name="T17" fmla="*/ 0 h 7"/>
                <a:gd name="T18" fmla="*/ 74 w 129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7">
                  <a:moveTo>
                    <a:pt x="74" y="1"/>
                  </a:moveTo>
                  <a:cubicBezTo>
                    <a:pt x="66" y="1"/>
                    <a:pt x="58" y="1"/>
                    <a:pt x="50" y="1"/>
                  </a:cubicBezTo>
                  <a:cubicBezTo>
                    <a:pt x="20" y="2"/>
                    <a:pt x="0" y="4"/>
                    <a:pt x="0" y="4"/>
                  </a:cubicBezTo>
                  <a:cubicBezTo>
                    <a:pt x="0" y="4"/>
                    <a:pt x="20" y="5"/>
                    <a:pt x="50" y="6"/>
                  </a:cubicBezTo>
                  <a:cubicBezTo>
                    <a:pt x="58" y="6"/>
                    <a:pt x="66" y="6"/>
                    <a:pt x="74" y="6"/>
                  </a:cubicBezTo>
                  <a:cubicBezTo>
                    <a:pt x="83" y="7"/>
                    <a:pt x="92" y="7"/>
                    <a:pt x="101" y="7"/>
                  </a:cubicBezTo>
                  <a:cubicBezTo>
                    <a:pt x="110" y="7"/>
                    <a:pt x="119" y="7"/>
                    <a:pt x="129" y="7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19" y="0"/>
                    <a:pt x="110" y="0"/>
                    <a:pt x="101" y="0"/>
                  </a:cubicBezTo>
                  <a:cubicBezTo>
                    <a:pt x="92" y="0"/>
                    <a:pt x="83" y="1"/>
                    <a:pt x="74" y="1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119"/>
            <p:cNvSpPr>
              <a:spLocks/>
            </p:cNvSpPr>
            <p:nvPr/>
          </p:nvSpPr>
          <p:spPr bwMode="auto">
            <a:xfrm>
              <a:off x="11842751" y="4964114"/>
              <a:ext cx="223838" cy="14288"/>
            </a:xfrm>
            <a:custGeom>
              <a:avLst/>
              <a:gdLst>
                <a:gd name="T0" fmla="*/ 70 w 113"/>
                <a:gd name="T1" fmla="*/ 1 h 7"/>
                <a:gd name="T2" fmla="*/ 47 w 113"/>
                <a:gd name="T3" fmla="*/ 2 h 7"/>
                <a:gd name="T4" fmla="*/ 0 w 113"/>
                <a:gd name="T5" fmla="*/ 4 h 7"/>
                <a:gd name="T6" fmla="*/ 47 w 113"/>
                <a:gd name="T7" fmla="*/ 6 h 7"/>
                <a:gd name="T8" fmla="*/ 70 w 113"/>
                <a:gd name="T9" fmla="*/ 7 h 7"/>
                <a:gd name="T10" fmla="*/ 95 w 113"/>
                <a:gd name="T11" fmla="*/ 7 h 7"/>
                <a:gd name="T12" fmla="*/ 113 w 113"/>
                <a:gd name="T13" fmla="*/ 7 h 7"/>
                <a:gd name="T14" fmla="*/ 113 w 113"/>
                <a:gd name="T15" fmla="*/ 0 h 7"/>
                <a:gd name="T16" fmla="*/ 95 w 113"/>
                <a:gd name="T17" fmla="*/ 1 h 7"/>
                <a:gd name="T18" fmla="*/ 70 w 113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">
                  <a:moveTo>
                    <a:pt x="70" y="1"/>
                  </a:moveTo>
                  <a:cubicBezTo>
                    <a:pt x="62" y="1"/>
                    <a:pt x="54" y="1"/>
                    <a:pt x="47" y="2"/>
                  </a:cubicBezTo>
                  <a:cubicBezTo>
                    <a:pt x="19" y="3"/>
                    <a:pt x="0" y="4"/>
                    <a:pt x="0" y="4"/>
                  </a:cubicBezTo>
                  <a:cubicBezTo>
                    <a:pt x="0" y="4"/>
                    <a:pt x="19" y="5"/>
                    <a:pt x="47" y="6"/>
                  </a:cubicBezTo>
                  <a:cubicBezTo>
                    <a:pt x="54" y="6"/>
                    <a:pt x="62" y="7"/>
                    <a:pt x="70" y="7"/>
                  </a:cubicBezTo>
                  <a:cubicBezTo>
                    <a:pt x="78" y="7"/>
                    <a:pt x="86" y="7"/>
                    <a:pt x="95" y="7"/>
                  </a:cubicBezTo>
                  <a:cubicBezTo>
                    <a:pt x="101" y="7"/>
                    <a:pt x="107" y="7"/>
                    <a:pt x="113" y="7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7" y="0"/>
                    <a:pt x="101" y="1"/>
                    <a:pt x="95" y="1"/>
                  </a:cubicBezTo>
                  <a:cubicBezTo>
                    <a:pt x="86" y="1"/>
                    <a:pt x="78" y="1"/>
                    <a:pt x="70" y="1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120"/>
            <p:cNvSpPr>
              <a:spLocks/>
            </p:cNvSpPr>
            <p:nvPr/>
          </p:nvSpPr>
          <p:spPr bwMode="auto">
            <a:xfrm>
              <a:off x="11471276" y="4765676"/>
              <a:ext cx="595313" cy="14288"/>
            </a:xfrm>
            <a:custGeom>
              <a:avLst/>
              <a:gdLst>
                <a:gd name="T0" fmla="*/ 245 w 301"/>
                <a:gd name="T1" fmla="*/ 0 h 7"/>
                <a:gd name="T2" fmla="*/ 199 w 301"/>
                <a:gd name="T3" fmla="*/ 0 h 7"/>
                <a:gd name="T4" fmla="*/ 155 w 301"/>
                <a:gd name="T5" fmla="*/ 0 h 7"/>
                <a:gd name="T6" fmla="*/ 114 w 301"/>
                <a:gd name="T7" fmla="*/ 1 h 7"/>
                <a:gd name="T8" fmla="*/ 76 w 301"/>
                <a:gd name="T9" fmla="*/ 1 h 7"/>
                <a:gd name="T10" fmla="*/ 21 w 301"/>
                <a:gd name="T11" fmla="*/ 3 h 7"/>
                <a:gd name="T12" fmla="*/ 5 w 301"/>
                <a:gd name="T13" fmla="*/ 3 h 7"/>
                <a:gd name="T14" fmla="*/ 0 w 301"/>
                <a:gd name="T15" fmla="*/ 4 h 7"/>
                <a:gd name="T16" fmla="*/ 5 w 301"/>
                <a:gd name="T17" fmla="*/ 4 h 7"/>
                <a:gd name="T18" fmla="*/ 21 w 301"/>
                <a:gd name="T19" fmla="*/ 4 h 7"/>
                <a:gd name="T20" fmla="*/ 76 w 301"/>
                <a:gd name="T21" fmla="*/ 6 h 7"/>
                <a:gd name="T22" fmla="*/ 114 w 301"/>
                <a:gd name="T23" fmla="*/ 6 h 7"/>
                <a:gd name="T24" fmla="*/ 155 w 301"/>
                <a:gd name="T25" fmla="*/ 7 h 7"/>
                <a:gd name="T26" fmla="*/ 199 w 301"/>
                <a:gd name="T27" fmla="*/ 7 h 7"/>
                <a:gd name="T28" fmla="*/ 245 w 301"/>
                <a:gd name="T29" fmla="*/ 7 h 7"/>
                <a:gd name="T30" fmla="*/ 291 w 301"/>
                <a:gd name="T31" fmla="*/ 7 h 7"/>
                <a:gd name="T32" fmla="*/ 301 w 301"/>
                <a:gd name="T33" fmla="*/ 7 h 7"/>
                <a:gd name="T34" fmla="*/ 301 w 301"/>
                <a:gd name="T35" fmla="*/ 0 h 7"/>
                <a:gd name="T36" fmla="*/ 291 w 301"/>
                <a:gd name="T37" fmla="*/ 0 h 7"/>
                <a:gd name="T38" fmla="*/ 245 w 301"/>
                <a:gd name="T3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1" h="7">
                  <a:moveTo>
                    <a:pt x="245" y="0"/>
                  </a:moveTo>
                  <a:cubicBezTo>
                    <a:pt x="230" y="0"/>
                    <a:pt x="214" y="0"/>
                    <a:pt x="199" y="0"/>
                  </a:cubicBezTo>
                  <a:cubicBezTo>
                    <a:pt x="184" y="0"/>
                    <a:pt x="169" y="0"/>
                    <a:pt x="155" y="0"/>
                  </a:cubicBezTo>
                  <a:cubicBezTo>
                    <a:pt x="141" y="0"/>
                    <a:pt x="127" y="1"/>
                    <a:pt x="114" y="1"/>
                  </a:cubicBezTo>
                  <a:cubicBezTo>
                    <a:pt x="100" y="1"/>
                    <a:pt x="88" y="1"/>
                    <a:pt x="76" y="1"/>
                  </a:cubicBezTo>
                  <a:cubicBezTo>
                    <a:pt x="53" y="2"/>
                    <a:pt x="34" y="2"/>
                    <a:pt x="21" y="3"/>
                  </a:cubicBezTo>
                  <a:cubicBezTo>
                    <a:pt x="14" y="3"/>
                    <a:pt x="9" y="3"/>
                    <a:pt x="5" y="3"/>
                  </a:cubicBezTo>
                  <a:cubicBezTo>
                    <a:pt x="2" y="3"/>
                    <a:pt x="0" y="4"/>
                    <a:pt x="0" y="4"/>
                  </a:cubicBezTo>
                  <a:cubicBezTo>
                    <a:pt x="0" y="4"/>
                    <a:pt x="2" y="4"/>
                    <a:pt x="5" y="4"/>
                  </a:cubicBezTo>
                  <a:cubicBezTo>
                    <a:pt x="9" y="4"/>
                    <a:pt x="14" y="4"/>
                    <a:pt x="21" y="4"/>
                  </a:cubicBezTo>
                  <a:cubicBezTo>
                    <a:pt x="34" y="5"/>
                    <a:pt x="53" y="5"/>
                    <a:pt x="76" y="6"/>
                  </a:cubicBezTo>
                  <a:cubicBezTo>
                    <a:pt x="88" y="6"/>
                    <a:pt x="100" y="6"/>
                    <a:pt x="114" y="6"/>
                  </a:cubicBezTo>
                  <a:cubicBezTo>
                    <a:pt x="127" y="6"/>
                    <a:pt x="141" y="7"/>
                    <a:pt x="155" y="7"/>
                  </a:cubicBezTo>
                  <a:cubicBezTo>
                    <a:pt x="169" y="7"/>
                    <a:pt x="184" y="7"/>
                    <a:pt x="199" y="7"/>
                  </a:cubicBezTo>
                  <a:cubicBezTo>
                    <a:pt x="214" y="7"/>
                    <a:pt x="230" y="7"/>
                    <a:pt x="245" y="7"/>
                  </a:cubicBezTo>
                  <a:cubicBezTo>
                    <a:pt x="260" y="7"/>
                    <a:pt x="275" y="7"/>
                    <a:pt x="291" y="7"/>
                  </a:cubicBezTo>
                  <a:cubicBezTo>
                    <a:pt x="294" y="7"/>
                    <a:pt x="298" y="7"/>
                    <a:pt x="301" y="7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98" y="0"/>
                    <a:pt x="294" y="0"/>
                    <a:pt x="291" y="0"/>
                  </a:cubicBezTo>
                  <a:cubicBezTo>
                    <a:pt x="275" y="0"/>
                    <a:pt x="260" y="0"/>
                    <a:pt x="245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121"/>
            <p:cNvSpPr>
              <a:spLocks/>
            </p:cNvSpPr>
            <p:nvPr/>
          </p:nvSpPr>
          <p:spPr bwMode="auto">
            <a:xfrm>
              <a:off x="11658601" y="4687889"/>
              <a:ext cx="407988" cy="12700"/>
            </a:xfrm>
            <a:custGeom>
              <a:avLst/>
              <a:gdLst>
                <a:gd name="T0" fmla="*/ 161 w 206"/>
                <a:gd name="T1" fmla="*/ 0 h 7"/>
                <a:gd name="T2" fmla="*/ 125 w 206"/>
                <a:gd name="T3" fmla="*/ 0 h 7"/>
                <a:gd name="T4" fmla="*/ 92 w 206"/>
                <a:gd name="T5" fmla="*/ 1 h 7"/>
                <a:gd name="T6" fmla="*/ 62 w 206"/>
                <a:gd name="T7" fmla="*/ 1 h 7"/>
                <a:gd name="T8" fmla="*/ 17 w 206"/>
                <a:gd name="T9" fmla="*/ 3 h 7"/>
                <a:gd name="T10" fmla="*/ 5 w 206"/>
                <a:gd name="T11" fmla="*/ 3 h 7"/>
                <a:gd name="T12" fmla="*/ 0 w 206"/>
                <a:gd name="T13" fmla="*/ 3 h 7"/>
                <a:gd name="T14" fmla="*/ 5 w 206"/>
                <a:gd name="T15" fmla="*/ 4 h 7"/>
                <a:gd name="T16" fmla="*/ 17 w 206"/>
                <a:gd name="T17" fmla="*/ 4 h 7"/>
                <a:gd name="T18" fmla="*/ 62 w 206"/>
                <a:gd name="T19" fmla="*/ 6 h 7"/>
                <a:gd name="T20" fmla="*/ 92 w 206"/>
                <a:gd name="T21" fmla="*/ 6 h 7"/>
                <a:gd name="T22" fmla="*/ 125 w 206"/>
                <a:gd name="T23" fmla="*/ 7 h 7"/>
                <a:gd name="T24" fmla="*/ 161 w 206"/>
                <a:gd name="T25" fmla="*/ 7 h 7"/>
                <a:gd name="T26" fmla="*/ 198 w 206"/>
                <a:gd name="T27" fmla="*/ 7 h 7"/>
                <a:gd name="T28" fmla="*/ 206 w 206"/>
                <a:gd name="T29" fmla="*/ 7 h 7"/>
                <a:gd name="T30" fmla="*/ 206 w 206"/>
                <a:gd name="T31" fmla="*/ 0 h 7"/>
                <a:gd name="T32" fmla="*/ 198 w 206"/>
                <a:gd name="T33" fmla="*/ 0 h 7"/>
                <a:gd name="T34" fmla="*/ 161 w 206"/>
                <a:gd name="T3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7">
                  <a:moveTo>
                    <a:pt x="161" y="0"/>
                  </a:moveTo>
                  <a:cubicBezTo>
                    <a:pt x="149" y="0"/>
                    <a:pt x="137" y="0"/>
                    <a:pt x="125" y="0"/>
                  </a:cubicBezTo>
                  <a:cubicBezTo>
                    <a:pt x="114" y="0"/>
                    <a:pt x="102" y="0"/>
                    <a:pt x="92" y="1"/>
                  </a:cubicBezTo>
                  <a:cubicBezTo>
                    <a:pt x="81" y="1"/>
                    <a:pt x="71" y="1"/>
                    <a:pt x="62" y="1"/>
                  </a:cubicBezTo>
                  <a:cubicBezTo>
                    <a:pt x="44" y="2"/>
                    <a:pt x="28" y="2"/>
                    <a:pt x="17" y="3"/>
                  </a:cubicBezTo>
                  <a:cubicBezTo>
                    <a:pt x="12" y="3"/>
                    <a:pt x="8" y="3"/>
                    <a:pt x="5" y="3"/>
                  </a:cubicBezTo>
                  <a:cubicBezTo>
                    <a:pt x="2" y="3"/>
                    <a:pt x="0" y="3"/>
                    <a:pt x="0" y="3"/>
                  </a:cubicBezTo>
                  <a:cubicBezTo>
                    <a:pt x="0" y="3"/>
                    <a:pt x="2" y="3"/>
                    <a:pt x="5" y="4"/>
                  </a:cubicBezTo>
                  <a:cubicBezTo>
                    <a:pt x="8" y="4"/>
                    <a:pt x="12" y="4"/>
                    <a:pt x="17" y="4"/>
                  </a:cubicBezTo>
                  <a:cubicBezTo>
                    <a:pt x="28" y="4"/>
                    <a:pt x="44" y="5"/>
                    <a:pt x="62" y="6"/>
                  </a:cubicBezTo>
                  <a:cubicBezTo>
                    <a:pt x="71" y="6"/>
                    <a:pt x="81" y="6"/>
                    <a:pt x="92" y="6"/>
                  </a:cubicBezTo>
                  <a:cubicBezTo>
                    <a:pt x="102" y="6"/>
                    <a:pt x="114" y="6"/>
                    <a:pt x="125" y="7"/>
                  </a:cubicBezTo>
                  <a:cubicBezTo>
                    <a:pt x="137" y="7"/>
                    <a:pt x="149" y="7"/>
                    <a:pt x="161" y="7"/>
                  </a:cubicBezTo>
                  <a:cubicBezTo>
                    <a:pt x="173" y="7"/>
                    <a:pt x="185" y="7"/>
                    <a:pt x="198" y="7"/>
                  </a:cubicBezTo>
                  <a:cubicBezTo>
                    <a:pt x="200" y="7"/>
                    <a:pt x="203" y="7"/>
                    <a:pt x="206" y="7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3" y="0"/>
                    <a:pt x="200" y="0"/>
                    <a:pt x="198" y="0"/>
                  </a:cubicBezTo>
                  <a:cubicBezTo>
                    <a:pt x="185" y="0"/>
                    <a:pt x="173" y="0"/>
                    <a:pt x="161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Rectangle 122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10796589" y="3552826"/>
              <a:ext cx="1190625" cy="1089025"/>
            </a:xfrm>
            <a:prstGeom prst="rect">
              <a:avLst/>
            </a:pr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123"/>
            <p:cNvSpPr>
              <a:spLocks/>
            </p:cNvSpPr>
            <p:nvPr/>
          </p:nvSpPr>
          <p:spPr bwMode="auto">
            <a:xfrm>
              <a:off x="10796589" y="3608389"/>
              <a:ext cx="512763" cy="15875"/>
            </a:xfrm>
            <a:custGeom>
              <a:avLst/>
              <a:gdLst>
                <a:gd name="T0" fmla="*/ 78 w 259"/>
                <a:gd name="T1" fmla="*/ 7 h 8"/>
                <a:gd name="T2" fmla="*/ 119 w 259"/>
                <a:gd name="T3" fmla="*/ 7 h 8"/>
                <a:gd name="T4" fmla="*/ 189 w 259"/>
                <a:gd name="T5" fmla="*/ 6 h 8"/>
                <a:gd name="T6" fmla="*/ 240 w 259"/>
                <a:gd name="T7" fmla="*/ 5 h 8"/>
                <a:gd name="T8" fmla="*/ 254 w 259"/>
                <a:gd name="T9" fmla="*/ 4 h 8"/>
                <a:gd name="T10" fmla="*/ 259 w 259"/>
                <a:gd name="T11" fmla="*/ 4 h 8"/>
                <a:gd name="T12" fmla="*/ 254 w 259"/>
                <a:gd name="T13" fmla="*/ 4 h 8"/>
                <a:gd name="T14" fmla="*/ 240 w 259"/>
                <a:gd name="T15" fmla="*/ 3 h 8"/>
                <a:gd name="T16" fmla="*/ 189 w 259"/>
                <a:gd name="T17" fmla="*/ 2 h 8"/>
                <a:gd name="T18" fmla="*/ 119 w 259"/>
                <a:gd name="T19" fmla="*/ 1 h 8"/>
                <a:gd name="T20" fmla="*/ 78 w 259"/>
                <a:gd name="T21" fmla="*/ 0 h 8"/>
                <a:gd name="T22" fmla="*/ 37 w 259"/>
                <a:gd name="T23" fmla="*/ 0 h 8"/>
                <a:gd name="T24" fmla="*/ 0 w 259"/>
                <a:gd name="T25" fmla="*/ 0 h 8"/>
                <a:gd name="T26" fmla="*/ 0 w 259"/>
                <a:gd name="T27" fmla="*/ 7 h 8"/>
                <a:gd name="T28" fmla="*/ 37 w 259"/>
                <a:gd name="T29" fmla="*/ 8 h 8"/>
                <a:gd name="T30" fmla="*/ 78 w 259"/>
                <a:gd name="T3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" h="8">
                  <a:moveTo>
                    <a:pt x="78" y="7"/>
                  </a:moveTo>
                  <a:cubicBezTo>
                    <a:pt x="92" y="7"/>
                    <a:pt x="106" y="7"/>
                    <a:pt x="119" y="7"/>
                  </a:cubicBezTo>
                  <a:cubicBezTo>
                    <a:pt x="144" y="7"/>
                    <a:pt x="169" y="6"/>
                    <a:pt x="189" y="6"/>
                  </a:cubicBezTo>
                  <a:cubicBezTo>
                    <a:pt x="210" y="6"/>
                    <a:pt x="228" y="5"/>
                    <a:pt x="240" y="5"/>
                  </a:cubicBezTo>
                  <a:cubicBezTo>
                    <a:pt x="246" y="4"/>
                    <a:pt x="251" y="4"/>
                    <a:pt x="254" y="4"/>
                  </a:cubicBezTo>
                  <a:cubicBezTo>
                    <a:pt x="257" y="4"/>
                    <a:pt x="259" y="4"/>
                    <a:pt x="259" y="4"/>
                  </a:cubicBezTo>
                  <a:cubicBezTo>
                    <a:pt x="259" y="4"/>
                    <a:pt x="257" y="4"/>
                    <a:pt x="254" y="4"/>
                  </a:cubicBezTo>
                  <a:cubicBezTo>
                    <a:pt x="251" y="4"/>
                    <a:pt x="246" y="3"/>
                    <a:pt x="240" y="3"/>
                  </a:cubicBezTo>
                  <a:cubicBezTo>
                    <a:pt x="228" y="3"/>
                    <a:pt x="210" y="2"/>
                    <a:pt x="189" y="2"/>
                  </a:cubicBezTo>
                  <a:cubicBezTo>
                    <a:pt x="169" y="1"/>
                    <a:pt x="144" y="1"/>
                    <a:pt x="119" y="1"/>
                  </a:cubicBezTo>
                  <a:cubicBezTo>
                    <a:pt x="106" y="0"/>
                    <a:pt x="92" y="0"/>
                    <a:pt x="78" y="0"/>
                  </a:cubicBezTo>
                  <a:cubicBezTo>
                    <a:pt x="65" y="0"/>
                    <a:pt x="51" y="0"/>
                    <a:pt x="37" y="0"/>
                  </a:cubicBezTo>
                  <a:cubicBezTo>
                    <a:pt x="25" y="0"/>
                    <a:pt x="12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2" y="8"/>
                    <a:pt x="25" y="8"/>
                    <a:pt x="37" y="8"/>
                  </a:cubicBezTo>
                  <a:cubicBezTo>
                    <a:pt x="51" y="8"/>
                    <a:pt x="65" y="8"/>
                    <a:pt x="78" y="7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124"/>
            <p:cNvSpPr>
              <a:spLocks/>
            </p:cNvSpPr>
            <p:nvPr/>
          </p:nvSpPr>
          <p:spPr bwMode="auto">
            <a:xfrm>
              <a:off x="10796589" y="3722689"/>
              <a:ext cx="595313" cy="14288"/>
            </a:xfrm>
            <a:custGeom>
              <a:avLst/>
              <a:gdLst>
                <a:gd name="T0" fmla="*/ 58 w 301"/>
                <a:gd name="T1" fmla="*/ 7 h 7"/>
                <a:gd name="T2" fmla="*/ 104 w 301"/>
                <a:gd name="T3" fmla="*/ 7 h 7"/>
                <a:gd name="T4" fmla="*/ 147 w 301"/>
                <a:gd name="T5" fmla="*/ 7 h 7"/>
                <a:gd name="T6" fmla="*/ 225 w 301"/>
                <a:gd name="T7" fmla="*/ 6 h 7"/>
                <a:gd name="T8" fmla="*/ 280 w 301"/>
                <a:gd name="T9" fmla="*/ 4 h 7"/>
                <a:gd name="T10" fmla="*/ 295 w 301"/>
                <a:gd name="T11" fmla="*/ 4 h 7"/>
                <a:gd name="T12" fmla="*/ 301 w 301"/>
                <a:gd name="T13" fmla="*/ 4 h 7"/>
                <a:gd name="T14" fmla="*/ 295 w 301"/>
                <a:gd name="T15" fmla="*/ 3 h 7"/>
                <a:gd name="T16" fmla="*/ 280 w 301"/>
                <a:gd name="T17" fmla="*/ 3 h 7"/>
                <a:gd name="T18" fmla="*/ 225 w 301"/>
                <a:gd name="T19" fmla="*/ 1 h 7"/>
                <a:gd name="T20" fmla="*/ 147 w 301"/>
                <a:gd name="T21" fmla="*/ 0 h 7"/>
                <a:gd name="T22" fmla="*/ 104 w 301"/>
                <a:gd name="T23" fmla="*/ 0 h 7"/>
                <a:gd name="T24" fmla="*/ 58 w 301"/>
                <a:gd name="T25" fmla="*/ 0 h 7"/>
                <a:gd name="T26" fmla="*/ 13 w 301"/>
                <a:gd name="T27" fmla="*/ 0 h 7"/>
                <a:gd name="T28" fmla="*/ 0 w 301"/>
                <a:gd name="T29" fmla="*/ 0 h 7"/>
                <a:gd name="T30" fmla="*/ 0 w 301"/>
                <a:gd name="T31" fmla="*/ 7 h 7"/>
                <a:gd name="T32" fmla="*/ 13 w 301"/>
                <a:gd name="T33" fmla="*/ 7 h 7"/>
                <a:gd name="T34" fmla="*/ 58 w 301"/>
                <a:gd name="T3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1" h="7">
                  <a:moveTo>
                    <a:pt x="58" y="7"/>
                  </a:moveTo>
                  <a:cubicBezTo>
                    <a:pt x="73" y="7"/>
                    <a:pt x="89" y="7"/>
                    <a:pt x="104" y="7"/>
                  </a:cubicBezTo>
                  <a:cubicBezTo>
                    <a:pt x="118" y="7"/>
                    <a:pt x="133" y="7"/>
                    <a:pt x="147" y="7"/>
                  </a:cubicBezTo>
                  <a:cubicBezTo>
                    <a:pt x="176" y="7"/>
                    <a:pt x="202" y="6"/>
                    <a:pt x="225" y="6"/>
                  </a:cubicBezTo>
                  <a:cubicBezTo>
                    <a:pt x="248" y="5"/>
                    <a:pt x="267" y="5"/>
                    <a:pt x="280" y="4"/>
                  </a:cubicBezTo>
                  <a:cubicBezTo>
                    <a:pt x="287" y="4"/>
                    <a:pt x="292" y="4"/>
                    <a:pt x="295" y="4"/>
                  </a:cubicBezTo>
                  <a:cubicBezTo>
                    <a:pt x="299" y="4"/>
                    <a:pt x="301" y="4"/>
                    <a:pt x="301" y="4"/>
                  </a:cubicBezTo>
                  <a:cubicBezTo>
                    <a:pt x="301" y="4"/>
                    <a:pt x="299" y="3"/>
                    <a:pt x="295" y="3"/>
                  </a:cubicBezTo>
                  <a:cubicBezTo>
                    <a:pt x="292" y="3"/>
                    <a:pt x="287" y="3"/>
                    <a:pt x="280" y="3"/>
                  </a:cubicBezTo>
                  <a:cubicBezTo>
                    <a:pt x="267" y="3"/>
                    <a:pt x="248" y="2"/>
                    <a:pt x="225" y="1"/>
                  </a:cubicBezTo>
                  <a:cubicBezTo>
                    <a:pt x="202" y="1"/>
                    <a:pt x="176" y="1"/>
                    <a:pt x="147" y="0"/>
                  </a:cubicBezTo>
                  <a:cubicBezTo>
                    <a:pt x="133" y="0"/>
                    <a:pt x="118" y="0"/>
                    <a:pt x="104" y="0"/>
                  </a:cubicBezTo>
                  <a:cubicBezTo>
                    <a:pt x="89" y="0"/>
                    <a:pt x="73" y="0"/>
                    <a:pt x="58" y="0"/>
                  </a:cubicBezTo>
                  <a:cubicBezTo>
                    <a:pt x="43" y="0"/>
                    <a:pt x="28" y="0"/>
                    <a:pt x="13" y="0"/>
                  </a:cubicBezTo>
                  <a:cubicBezTo>
                    <a:pt x="9" y="0"/>
                    <a:pt x="4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9" y="7"/>
                    <a:pt x="13" y="7"/>
                  </a:cubicBezTo>
                  <a:cubicBezTo>
                    <a:pt x="28" y="7"/>
                    <a:pt x="43" y="7"/>
                    <a:pt x="58" y="7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125"/>
            <p:cNvSpPr>
              <a:spLocks/>
            </p:cNvSpPr>
            <p:nvPr/>
          </p:nvSpPr>
          <p:spPr bwMode="auto">
            <a:xfrm>
              <a:off x="10796589" y="3921126"/>
              <a:ext cx="361950" cy="15875"/>
            </a:xfrm>
            <a:custGeom>
              <a:avLst/>
              <a:gdLst>
                <a:gd name="T0" fmla="*/ 67 w 183"/>
                <a:gd name="T1" fmla="*/ 7 h 8"/>
                <a:gd name="T2" fmla="*/ 126 w 183"/>
                <a:gd name="T3" fmla="*/ 6 h 8"/>
                <a:gd name="T4" fmla="*/ 183 w 183"/>
                <a:gd name="T5" fmla="*/ 4 h 8"/>
                <a:gd name="T6" fmla="*/ 126 w 183"/>
                <a:gd name="T7" fmla="*/ 2 h 8"/>
                <a:gd name="T8" fmla="*/ 67 w 183"/>
                <a:gd name="T9" fmla="*/ 1 h 8"/>
                <a:gd name="T10" fmla="*/ 34 w 183"/>
                <a:gd name="T11" fmla="*/ 0 h 8"/>
                <a:gd name="T12" fmla="*/ 0 w 183"/>
                <a:gd name="T13" fmla="*/ 0 h 8"/>
                <a:gd name="T14" fmla="*/ 0 w 183"/>
                <a:gd name="T15" fmla="*/ 8 h 8"/>
                <a:gd name="T16" fmla="*/ 34 w 183"/>
                <a:gd name="T17" fmla="*/ 8 h 8"/>
                <a:gd name="T18" fmla="*/ 67 w 183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8">
                  <a:moveTo>
                    <a:pt x="67" y="7"/>
                  </a:moveTo>
                  <a:cubicBezTo>
                    <a:pt x="88" y="7"/>
                    <a:pt x="108" y="7"/>
                    <a:pt x="126" y="6"/>
                  </a:cubicBezTo>
                  <a:cubicBezTo>
                    <a:pt x="160" y="5"/>
                    <a:pt x="183" y="4"/>
                    <a:pt x="183" y="4"/>
                  </a:cubicBezTo>
                  <a:cubicBezTo>
                    <a:pt x="183" y="4"/>
                    <a:pt x="160" y="3"/>
                    <a:pt x="126" y="2"/>
                  </a:cubicBezTo>
                  <a:cubicBezTo>
                    <a:pt x="108" y="1"/>
                    <a:pt x="88" y="1"/>
                    <a:pt x="67" y="1"/>
                  </a:cubicBezTo>
                  <a:cubicBezTo>
                    <a:pt x="56" y="1"/>
                    <a:pt x="45" y="0"/>
                    <a:pt x="34" y="0"/>
                  </a:cubicBezTo>
                  <a:cubicBezTo>
                    <a:pt x="22" y="0"/>
                    <a:pt x="11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1" y="8"/>
                    <a:pt x="22" y="8"/>
                    <a:pt x="34" y="8"/>
                  </a:cubicBezTo>
                  <a:cubicBezTo>
                    <a:pt x="45" y="8"/>
                    <a:pt x="56" y="7"/>
                    <a:pt x="67" y="7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126"/>
            <p:cNvSpPr>
              <a:spLocks/>
            </p:cNvSpPr>
            <p:nvPr/>
          </p:nvSpPr>
          <p:spPr bwMode="auto">
            <a:xfrm>
              <a:off x="10796589" y="4179889"/>
              <a:ext cx="303213" cy="14288"/>
            </a:xfrm>
            <a:custGeom>
              <a:avLst/>
              <a:gdLst>
                <a:gd name="T0" fmla="*/ 46 w 153"/>
                <a:gd name="T1" fmla="*/ 7 h 7"/>
                <a:gd name="T2" fmla="*/ 100 w 153"/>
                <a:gd name="T3" fmla="*/ 6 h 7"/>
                <a:gd name="T4" fmla="*/ 153 w 153"/>
                <a:gd name="T5" fmla="*/ 3 h 7"/>
                <a:gd name="T6" fmla="*/ 100 w 153"/>
                <a:gd name="T7" fmla="*/ 1 h 7"/>
                <a:gd name="T8" fmla="*/ 46 w 153"/>
                <a:gd name="T9" fmla="*/ 0 h 7"/>
                <a:gd name="T10" fmla="*/ 16 w 153"/>
                <a:gd name="T11" fmla="*/ 0 h 7"/>
                <a:gd name="T12" fmla="*/ 0 w 153"/>
                <a:gd name="T13" fmla="*/ 0 h 7"/>
                <a:gd name="T14" fmla="*/ 0 w 153"/>
                <a:gd name="T15" fmla="*/ 7 h 7"/>
                <a:gd name="T16" fmla="*/ 16 w 153"/>
                <a:gd name="T17" fmla="*/ 7 h 7"/>
                <a:gd name="T18" fmla="*/ 46 w 153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7">
                  <a:moveTo>
                    <a:pt x="46" y="7"/>
                  </a:moveTo>
                  <a:cubicBezTo>
                    <a:pt x="66" y="6"/>
                    <a:pt x="84" y="6"/>
                    <a:pt x="100" y="6"/>
                  </a:cubicBezTo>
                  <a:cubicBezTo>
                    <a:pt x="132" y="5"/>
                    <a:pt x="153" y="3"/>
                    <a:pt x="153" y="3"/>
                  </a:cubicBezTo>
                  <a:cubicBezTo>
                    <a:pt x="153" y="3"/>
                    <a:pt x="132" y="2"/>
                    <a:pt x="100" y="1"/>
                  </a:cubicBezTo>
                  <a:cubicBezTo>
                    <a:pt x="84" y="1"/>
                    <a:pt x="66" y="0"/>
                    <a:pt x="46" y="0"/>
                  </a:cubicBezTo>
                  <a:cubicBezTo>
                    <a:pt x="36" y="0"/>
                    <a:pt x="26" y="0"/>
                    <a:pt x="16" y="0"/>
                  </a:cubicBezTo>
                  <a:cubicBezTo>
                    <a:pt x="10" y="0"/>
                    <a:pt x="5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5" y="7"/>
                    <a:pt x="10" y="7"/>
                    <a:pt x="16" y="7"/>
                  </a:cubicBezTo>
                  <a:cubicBezTo>
                    <a:pt x="26" y="7"/>
                    <a:pt x="36" y="7"/>
                    <a:pt x="46" y="7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127"/>
            <p:cNvSpPr>
              <a:spLocks/>
            </p:cNvSpPr>
            <p:nvPr/>
          </p:nvSpPr>
          <p:spPr bwMode="auto">
            <a:xfrm>
              <a:off x="10796589" y="4279901"/>
              <a:ext cx="379413" cy="12700"/>
            </a:xfrm>
            <a:custGeom>
              <a:avLst/>
              <a:gdLst>
                <a:gd name="T0" fmla="*/ 39 w 192"/>
                <a:gd name="T1" fmla="*/ 7 h 7"/>
                <a:gd name="T2" fmla="*/ 73 w 192"/>
                <a:gd name="T3" fmla="*/ 7 h 7"/>
                <a:gd name="T4" fmla="*/ 133 w 192"/>
                <a:gd name="T5" fmla="*/ 6 h 7"/>
                <a:gd name="T6" fmla="*/ 176 w 192"/>
                <a:gd name="T7" fmla="*/ 4 h 7"/>
                <a:gd name="T8" fmla="*/ 188 w 192"/>
                <a:gd name="T9" fmla="*/ 4 h 7"/>
                <a:gd name="T10" fmla="*/ 192 w 192"/>
                <a:gd name="T11" fmla="*/ 4 h 7"/>
                <a:gd name="T12" fmla="*/ 188 w 192"/>
                <a:gd name="T13" fmla="*/ 3 h 7"/>
                <a:gd name="T14" fmla="*/ 176 w 192"/>
                <a:gd name="T15" fmla="*/ 3 h 7"/>
                <a:gd name="T16" fmla="*/ 133 w 192"/>
                <a:gd name="T17" fmla="*/ 1 h 7"/>
                <a:gd name="T18" fmla="*/ 73 w 192"/>
                <a:gd name="T19" fmla="*/ 0 h 7"/>
                <a:gd name="T20" fmla="*/ 39 w 192"/>
                <a:gd name="T21" fmla="*/ 0 h 7"/>
                <a:gd name="T22" fmla="*/ 4 w 192"/>
                <a:gd name="T23" fmla="*/ 0 h 7"/>
                <a:gd name="T24" fmla="*/ 0 w 192"/>
                <a:gd name="T25" fmla="*/ 0 h 7"/>
                <a:gd name="T26" fmla="*/ 0 w 192"/>
                <a:gd name="T27" fmla="*/ 7 h 7"/>
                <a:gd name="T28" fmla="*/ 4 w 192"/>
                <a:gd name="T29" fmla="*/ 7 h 7"/>
                <a:gd name="T30" fmla="*/ 39 w 192"/>
                <a:gd name="T3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7">
                  <a:moveTo>
                    <a:pt x="39" y="7"/>
                  </a:moveTo>
                  <a:cubicBezTo>
                    <a:pt x="51" y="7"/>
                    <a:pt x="62" y="7"/>
                    <a:pt x="73" y="7"/>
                  </a:cubicBezTo>
                  <a:cubicBezTo>
                    <a:pt x="95" y="7"/>
                    <a:pt x="116" y="6"/>
                    <a:pt x="133" y="6"/>
                  </a:cubicBezTo>
                  <a:cubicBezTo>
                    <a:pt x="151" y="5"/>
                    <a:pt x="166" y="5"/>
                    <a:pt x="176" y="4"/>
                  </a:cubicBezTo>
                  <a:cubicBezTo>
                    <a:pt x="181" y="4"/>
                    <a:pt x="185" y="4"/>
                    <a:pt x="188" y="4"/>
                  </a:cubicBezTo>
                  <a:cubicBezTo>
                    <a:pt x="191" y="4"/>
                    <a:pt x="192" y="4"/>
                    <a:pt x="192" y="4"/>
                  </a:cubicBezTo>
                  <a:cubicBezTo>
                    <a:pt x="192" y="4"/>
                    <a:pt x="191" y="4"/>
                    <a:pt x="188" y="3"/>
                  </a:cubicBezTo>
                  <a:cubicBezTo>
                    <a:pt x="185" y="3"/>
                    <a:pt x="181" y="3"/>
                    <a:pt x="176" y="3"/>
                  </a:cubicBezTo>
                  <a:cubicBezTo>
                    <a:pt x="166" y="3"/>
                    <a:pt x="151" y="2"/>
                    <a:pt x="133" y="1"/>
                  </a:cubicBezTo>
                  <a:cubicBezTo>
                    <a:pt x="116" y="1"/>
                    <a:pt x="95" y="1"/>
                    <a:pt x="73" y="0"/>
                  </a:cubicBezTo>
                  <a:cubicBezTo>
                    <a:pt x="62" y="0"/>
                    <a:pt x="51" y="0"/>
                    <a:pt x="39" y="0"/>
                  </a:cubicBezTo>
                  <a:cubicBezTo>
                    <a:pt x="27" y="0"/>
                    <a:pt x="16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3" y="7"/>
                    <a:pt x="4" y="7"/>
                  </a:cubicBezTo>
                  <a:cubicBezTo>
                    <a:pt x="16" y="7"/>
                    <a:pt x="27" y="7"/>
                    <a:pt x="39" y="7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128"/>
            <p:cNvSpPr>
              <a:spLocks/>
            </p:cNvSpPr>
            <p:nvPr/>
          </p:nvSpPr>
          <p:spPr bwMode="auto">
            <a:xfrm>
              <a:off x="10796589" y="4576764"/>
              <a:ext cx="525463" cy="15875"/>
            </a:xfrm>
            <a:custGeom>
              <a:avLst/>
              <a:gdLst>
                <a:gd name="T0" fmla="*/ 83 w 266"/>
                <a:gd name="T1" fmla="*/ 8 h 8"/>
                <a:gd name="T2" fmla="*/ 124 w 266"/>
                <a:gd name="T3" fmla="*/ 7 h 8"/>
                <a:gd name="T4" fmla="*/ 196 w 266"/>
                <a:gd name="T5" fmla="*/ 6 h 8"/>
                <a:gd name="T6" fmla="*/ 247 w 266"/>
                <a:gd name="T7" fmla="*/ 5 h 8"/>
                <a:gd name="T8" fmla="*/ 261 w 266"/>
                <a:gd name="T9" fmla="*/ 4 h 8"/>
                <a:gd name="T10" fmla="*/ 266 w 266"/>
                <a:gd name="T11" fmla="*/ 4 h 8"/>
                <a:gd name="T12" fmla="*/ 261 w 266"/>
                <a:gd name="T13" fmla="*/ 4 h 8"/>
                <a:gd name="T14" fmla="*/ 247 w 266"/>
                <a:gd name="T15" fmla="*/ 3 h 8"/>
                <a:gd name="T16" fmla="*/ 196 w 266"/>
                <a:gd name="T17" fmla="*/ 2 h 8"/>
                <a:gd name="T18" fmla="*/ 124 w 266"/>
                <a:gd name="T19" fmla="*/ 1 h 8"/>
                <a:gd name="T20" fmla="*/ 83 w 266"/>
                <a:gd name="T21" fmla="*/ 1 h 8"/>
                <a:gd name="T22" fmla="*/ 41 w 266"/>
                <a:gd name="T23" fmla="*/ 0 h 8"/>
                <a:gd name="T24" fmla="*/ 0 w 266"/>
                <a:gd name="T25" fmla="*/ 1 h 8"/>
                <a:gd name="T26" fmla="*/ 0 w 266"/>
                <a:gd name="T27" fmla="*/ 8 h 8"/>
                <a:gd name="T28" fmla="*/ 41 w 266"/>
                <a:gd name="T29" fmla="*/ 8 h 8"/>
                <a:gd name="T30" fmla="*/ 83 w 266"/>
                <a:gd name="T3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8">
                  <a:moveTo>
                    <a:pt x="83" y="8"/>
                  </a:moveTo>
                  <a:cubicBezTo>
                    <a:pt x="97" y="8"/>
                    <a:pt x="110" y="8"/>
                    <a:pt x="124" y="7"/>
                  </a:cubicBezTo>
                  <a:cubicBezTo>
                    <a:pt x="150" y="7"/>
                    <a:pt x="175" y="7"/>
                    <a:pt x="196" y="6"/>
                  </a:cubicBezTo>
                  <a:cubicBezTo>
                    <a:pt x="217" y="6"/>
                    <a:pt x="235" y="5"/>
                    <a:pt x="247" y="5"/>
                  </a:cubicBezTo>
                  <a:cubicBezTo>
                    <a:pt x="253" y="5"/>
                    <a:pt x="258" y="4"/>
                    <a:pt x="261" y="4"/>
                  </a:cubicBezTo>
                  <a:cubicBezTo>
                    <a:pt x="265" y="4"/>
                    <a:pt x="266" y="4"/>
                    <a:pt x="266" y="4"/>
                  </a:cubicBezTo>
                  <a:cubicBezTo>
                    <a:pt x="266" y="4"/>
                    <a:pt x="265" y="4"/>
                    <a:pt x="261" y="4"/>
                  </a:cubicBezTo>
                  <a:cubicBezTo>
                    <a:pt x="258" y="4"/>
                    <a:pt x="253" y="4"/>
                    <a:pt x="247" y="3"/>
                  </a:cubicBezTo>
                  <a:cubicBezTo>
                    <a:pt x="235" y="3"/>
                    <a:pt x="217" y="2"/>
                    <a:pt x="196" y="2"/>
                  </a:cubicBezTo>
                  <a:cubicBezTo>
                    <a:pt x="175" y="2"/>
                    <a:pt x="150" y="1"/>
                    <a:pt x="124" y="1"/>
                  </a:cubicBezTo>
                  <a:cubicBezTo>
                    <a:pt x="110" y="1"/>
                    <a:pt x="97" y="1"/>
                    <a:pt x="83" y="1"/>
                  </a:cubicBezTo>
                  <a:cubicBezTo>
                    <a:pt x="69" y="0"/>
                    <a:pt x="55" y="0"/>
                    <a:pt x="41" y="0"/>
                  </a:cubicBezTo>
                  <a:cubicBezTo>
                    <a:pt x="27" y="0"/>
                    <a:pt x="13" y="0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8"/>
                    <a:pt x="27" y="8"/>
                    <a:pt x="41" y="8"/>
                  </a:cubicBezTo>
                  <a:cubicBezTo>
                    <a:pt x="55" y="8"/>
                    <a:pt x="69" y="8"/>
                    <a:pt x="83" y="8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129"/>
            <p:cNvSpPr>
              <a:spLocks/>
            </p:cNvSpPr>
            <p:nvPr/>
          </p:nvSpPr>
          <p:spPr bwMode="auto">
            <a:xfrm>
              <a:off x="11414126" y="4522789"/>
              <a:ext cx="573088" cy="14288"/>
            </a:xfrm>
            <a:custGeom>
              <a:avLst/>
              <a:gdLst>
                <a:gd name="T0" fmla="*/ 239 w 290"/>
                <a:gd name="T1" fmla="*/ 0 h 7"/>
                <a:gd name="T2" fmla="*/ 195 w 290"/>
                <a:gd name="T3" fmla="*/ 0 h 7"/>
                <a:gd name="T4" fmla="*/ 151 w 290"/>
                <a:gd name="T5" fmla="*/ 0 h 7"/>
                <a:gd name="T6" fmla="*/ 111 w 290"/>
                <a:gd name="T7" fmla="*/ 1 h 7"/>
                <a:gd name="T8" fmla="*/ 75 w 290"/>
                <a:gd name="T9" fmla="*/ 1 h 7"/>
                <a:gd name="T10" fmla="*/ 20 w 290"/>
                <a:gd name="T11" fmla="*/ 3 h 7"/>
                <a:gd name="T12" fmla="*/ 5 w 290"/>
                <a:gd name="T13" fmla="*/ 3 h 7"/>
                <a:gd name="T14" fmla="*/ 0 w 290"/>
                <a:gd name="T15" fmla="*/ 4 h 7"/>
                <a:gd name="T16" fmla="*/ 5 w 290"/>
                <a:gd name="T17" fmla="*/ 4 h 7"/>
                <a:gd name="T18" fmla="*/ 20 w 290"/>
                <a:gd name="T19" fmla="*/ 4 h 7"/>
                <a:gd name="T20" fmla="*/ 75 w 290"/>
                <a:gd name="T21" fmla="*/ 6 h 7"/>
                <a:gd name="T22" fmla="*/ 111 w 290"/>
                <a:gd name="T23" fmla="*/ 6 h 7"/>
                <a:gd name="T24" fmla="*/ 151 w 290"/>
                <a:gd name="T25" fmla="*/ 7 h 7"/>
                <a:gd name="T26" fmla="*/ 195 w 290"/>
                <a:gd name="T27" fmla="*/ 7 h 7"/>
                <a:gd name="T28" fmla="*/ 239 w 290"/>
                <a:gd name="T29" fmla="*/ 7 h 7"/>
                <a:gd name="T30" fmla="*/ 284 w 290"/>
                <a:gd name="T31" fmla="*/ 7 h 7"/>
                <a:gd name="T32" fmla="*/ 290 w 290"/>
                <a:gd name="T33" fmla="*/ 7 h 7"/>
                <a:gd name="T34" fmla="*/ 290 w 290"/>
                <a:gd name="T35" fmla="*/ 0 h 7"/>
                <a:gd name="T36" fmla="*/ 284 w 290"/>
                <a:gd name="T37" fmla="*/ 0 h 7"/>
                <a:gd name="T38" fmla="*/ 239 w 290"/>
                <a:gd name="T3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0" h="7">
                  <a:moveTo>
                    <a:pt x="239" y="0"/>
                  </a:moveTo>
                  <a:cubicBezTo>
                    <a:pt x="224" y="0"/>
                    <a:pt x="209" y="0"/>
                    <a:pt x="195" y="0"/>
                  </a:cubicBezTo>
                  <a:cubicBezTo>
                    <a:pt x="180" y="0"/>
                    <a:pt x="165" y="0"/>
                    <a:pt x="151" y="0"/>
                  </a:cubicBezTo>
                  <a:cubicBezTo>
                    <a:pt x="137" y="0"/>
                    <a:pt x="124" y="1"/>
                    <a:pt x="111" y="1"/>
                  </a:cubicBezTo>
                  <a:cubicBezTo>
                    <a:pt x="98" y="1"/>
                    <a:pt x="86" y="1"/>
                    <a:pt x="75" y="1"/>
                  </a:cubicBezTo>
                  <a:cubicBezTo>
                    <a:pt x="52" y="2"/>
                    <a:pt x="33" y="2"/>
                    <a:pt x="20" y="3"/>
                  </a:cubicBezTo>
                  <a:cubicBezTo>
                    <a:pt x="14" y="3"/>
                    <a:pt x="9" y="3"/>
                    <a:pt x="5" y="3"/>
                  </a:cubicBezTo>
                  <a:cubicBezTo>
                    <a:pt x="2" y="3"/>
                    <a:pt x="0" y="4"/>
                    <a:pt x="0" y="4"/>
                  </a:cubicBezTo>
                  <a:cubicBezTo>
                    <a:pt x="0" y="4"/>
                    <a:pt x="2" y="4"/>
                    <a:pt x="5" y="4"/>
                  </a:cubicBezTo>
                  <a:cubicBezTo>
                    <a:pt x="9" y="4"/>
                    <a:pt x="14" y="4"/>
                    <a:pt x="20" y="4"/>
                  </a:cubicBezTo>
                  <a:cubicBezTo>
                    <a:pt x="33" y="5"/>
                    <a:pt x="52" y="5"/>
                    <a:pt x="75" y="6"/>
                  </a:cubicBezTo>
                  <a:cubicBezTo>
                    <a:pt x="86" y="6"/>
                    <a:pt x="98" y="6"/>
                    <a:pt x="111" y="6"/>
                  </a:cubicBezTo>
                  <a:cubicBezTo>
                    <a:pt x="124" y="7"/>
                    <a:pt x="137" y="7"/>
                    <a:pt x="151" y="7"/>
                  </a:cubicBezTo>
                  <a:cubicBezTo>
                    <a:pt x="165" y="7"/>
                    <a:pt x="180" y="7"/>
                    <a:pt x="195" y="7"/>
                  </a:cubicBezTo>
                  <a:cubicBezTo>
                    <a:pt x="209" y="7"/>
                    <a:pt x="224" y="7"/>
                    <a:pt x="239" y="7"/>
                  </a:cubicBezTo>
                  <a:cubicBezTo>
                    <a:pt x="254" y="7"/>
                    <a:pt x="269" y="7"/>
                    <a:pt x="284" y="7"/>
                  </a:cubicBezTo>
                  <a:cubicBezTo>
                    <a:pt x="286" y="7"/>
                    <a:pt x="288" y="7"/>
                    <a:pt x="290" y="7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88" y="0"/>
                    <a:pt x="286" y="0"/>
                    <a:pt x="284" y="0"/>
                  </a:cubicBezTo>
                  <a:cubicBezTo>
                    <a:pt x="269" y="0"/>
                    <a:pt x="254" y="0"/>
                    <a:pt x="239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130"/>
            <p:cNvSpPr>
              <a:spLocks/>
            </p:cNvSpPr>
            <p:nvPr/>
          </p:nvSpPr>
          <p:spPr bwMode="auto">
            <a:xfrm>
              <a:off x="11841164" y="4424364"/>
              <a:ext cx="146050" cy="12700"/>
            </a:xfrm>
            <a:custGeom>
              <a:avLst/>
              <a:gdLst>
                <a:gd name="T0" fmla="*/ 41 w 74"/>
                <a:gd name="T1" fmla="*/ 1 h 7"/>
                <a:gd name="T2" fmla="*/ 0 w 74"/>
                <a:gd name="T3" fmla="*/ 3 h 7"/>
                <a:gd name="T4" fmla="*/ 41 w 74"/>
                <a:gd name="T5" fmla="*/ 6 h 7"/>
                <a:gd name="T6" fmla="*/ 61 w 74"/>
                <a:gd name="T7" fmla="*/ 6 h 7"/>
                <a:gd name="T8" fmla="*/ 74 w 74"/>
                <a:gd name="T9" fmla="*/ 7 h 7"/>
                <a:gd name="T10" fmla="*/ 74 w 74"/>
                <a:gd name="T11" fmla="*/ 0 h 7"/>
                <a:gd name="T12" fmla="*/ 61 w 74"/>
                <a:gd name="T13" fmla="*/ 1 h 7"/>
                <a:gd name="T14" fmla="*/ 41 w 74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7">
                  <a:moveTo>
                    <a:pt x="41" y="1"/>
                  </a:moveTo>
                  <a:cubicBezTo>
                    <a:pt x="16" y="2"/>
                    <a:pt x="0" y="3"/>
                    <a:pt x="0" y="3"/>
                  </a:cubicBezTo>
                  <a:cubicBezTo>
                    <a:pt x="0" y="3"/>
                    <a:pt x="16" y="5"/>
                    <a:pt x="41" y="6"/>
                  </a:cubicBezTo>
                  <a:cubicBezTo>
                    <a:pt x="47" y="6"/>
                    <a:pt x="54" y="6"/>
                    <a:pt x="61" y="6"/>
                  </a:cubicBezTo>
                  <a:cubicBezTo>
                    <a:pt x="65" y="6"/>
                    <a:pt x="70" y="6"/>
                    <a:pt x="74" y="7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0" y="0"/>
                    <a:pt x="65" y="0"/>
                    <a:pt x="61" y="1"/>
                  </a:cubicBezTo>
                  <a:cubicBezTo>
                    <a:pt x="54" y="1"/>
                    <a:pt x="47" y="1"/>
                    <a:pt x="41" y="1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131"/>
            <p:cNvSpPr>
              <a:spLocks/>
            </p:cNvSpPr>
            <p:nvPr/>
          </p:nvSpPr>
          <p:spPr bwMode="auto">
            <a:xfrm>
              <a:off x="11642726" y="4268789"/>
              <a:ext cx="344488" cy="14288"/>
            </a:xfrm>
            <a:custGeom>
              <a:avLst/>
              <a:gdLst>
                <a:gd name="T0" fmla="*/ 115 w 174"/>
                <a:gd name="T1" fmla="*/ 0 h 7"/>
                <a:gd name="T2" fmla="*/ 84 w 174"/>
                <a:gd name="T3" fmla="*/ 1 h 7"/>
                <a:gd name="T4" fmla="*/ 57 w 174"/>
                <a:gd name="T5" fmla="*/ 1 h 7"/>
                <a:gd name="T6" fmla="*/ 0 w 174"/>
                <a:gd name="T7" fmla="*/ 4 h 7"/>
                <a:gd name="T8" fmla="*/ 57 w 174"/>
                <a:gd name="T9" fmla="*/ 6 h 7"/>
                <a:gd name="T10" fmla="*/ 84 w 174"/>
                <a:gd name="T11" fmla="*/ 6 h 7"/>
                <a:gd name="T12" fmla="*/ 115 w 174"/>
                <a:gd name="T13" fmla="*/ 7 h 7"/>
                <a:gd name="T14" fmla="*/ 148 w 174"/>
                <a:gd name="T15" fmla="*/ 7 h 7"/>
                <a:gd name="T16" fmla="*/ 174 w 174"/>
                <a:gd name="T17" fmla="*/ 7 h 7"/>
                <a:gd name="T18" fmla="*/ 174 w 174"/>
                <a:gd name="T19" fmla="*/ 0 h 7"/>
                <a:gd name="T20" fmla="*/ 148 w 174"/>
                <a:gd name="T21" fmla="*/ 0 h 7"/>
                <a:gd name="T22" fmla="*/ 115 w 174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7">
                  <a:moveTo>
                    <a:pt x="115" y="0"/>
                  </a:moveTo>
                  <a:cubicBezTo>
                    <a:pt x="104" y="0"/>
                    <a:pt x="94" y="1"/>
                    <a:pt x="84" y="1"/>
                  </a:cubicBezTo>
                  <a:cubicBezTo>
                    <a:pt x="74" y="1"/>
                    <a:pt x="65" y="1"/>
                    <a:pt x="57" y="1"/>
                  </a:cubicBezTo>
                  <a:cubicBezTo>
                    <a:pt x="23" y="2"/>
                    <a:pt x="0" y="4"/>
                    <a:pt x="0" y="4"/>
                  </a:cubicBezTo>
                  <a:cubicBezTo>
                    <a:pt x="0" y="4"/>
                    <a:pt x="23" y="5"/>
                    <a:pt x="57" y="6"/>
                  </a:cubicBezTo>
                  <a:cubicBezTo>
                    <a:pt x="65" y="6"/>
                    <a:pt x="74" y="6"/>
                    <a:pt x="84" y="6"/>
                  </a:cubicBezTo>
                  <a:cubicBezTo>
                    <a:pt x="94" y="7"/>
                    <a:pt x="104" y="7"/>
                    <a:pt x="115" y="7"/>
                  </a:cubicBezTo>
                  <a:cubicBezTo>
                    <a:pt x="126" y="7"/>
                    <a:pt x="136" y="7"/>
                    <a:pt x="148" y="7"/>
                  </a:cubicBezTo>
                  <a:cubicBezTo>
                    <a:pt x="156" y="7"/>
                    <a:pt x="165" y="7"/>
                    <a:pt x="174" y="7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5" y="0"/>
                    <a:pt x="156" y="0"/>
                    <a:pt x="148" y="0"/>
                  </a:cubicBezTo>
                  <a:cubicBezTo>
                    <a:pt x="136" y="0"/>
                    <a:pt x="126" y="0"/>
                    <a:pt x="115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132"/>
            <p:cNvSpPr>
              <a:spLocks/>
            </p:cNvSpPr>
            <p:nvPr/>
          </p:nvSpPr>
          <p:spPr bwMode="auto">
            <a:xfrm>
              <a:off x="11512551" y="4070351"/>
              <a:ext cx="474663" cy="15875"/>
            </a:xfrm>
            <a:custGeom>
              <a:avLst/>
              <a:gdLst>
                <a:gd name="T0" fmla="*/ 174 w 240"/>
                <a:gd name="T1" fmla="*/ 1 h 8"/>
                <a:gd name="T2" fmla="*/ 135 w 240"/>
                <a:gd name="T3" fmla="*/ 1 h 8"/>
                <a:gd name="T4" fmla="*/ 99 w 240"/>
                <a:gd name="T5" fmla="*/ 1 h 8"/>
                <a:gd name="T6" fmla="*/ 67 w 240"/>
                <a:gd name="T7" fmla="*/ 2 h 8"/>
                <a:gd name="T8" fmla="*/ 18 w 240"/>
                <a:gd name="T9" fmla="*/ 3 h 8"/>
                <a:gd name="T10" fmla="*/ 4 w 240"/>
                <a:gd name="T11" fmla="*/ 4 h 8"/>
                <a:gd name="T12" fmla="*/ 0 w 240"/>
                <a:gd name="T13" fmla="*/ 4 h 8"/>
                <a:gd name="T14" fmla="*/ 4 w 240"/>
                <a:gd name="T15" fmla="*/ 4 h 8"/>
                <a:gd name="T16" fmla="*/ 18 w 240"/>
                <a:gd name="T17" fmla="*/ 5 h 8"/>
                <a:gd name="T18" fmla="*/ 67 w 240"/>
                <a:gd name="T19" fmla="*/ 6 h 8"/>
                <a:gd name="T20" fmla="*/ 99 w 240"/>
                <a:gd name="T21" fmla="*/ 7 h 8"/>
                <a:gd name="T22" fmla="*/ 135 w 240"/>
                <a:gd name="T23" fmla="*/ 8 h 8"/>
                <a:gd name="T24" fmla="*/ 174 w 240"/>
                <a:gd name="T25" fmla="*/ 8 h 8"/>
                <a:gd name="T26" fmla="*/ 214 w 240"/>
                <a:gd name="T27" fmla="*/ 8 h 8"/>
                <a:gd name="T28" fmla="*/ 240 w 240"/>
                <a:gd name="T29" fmla="*/ 8 h 8"/>
                <a:gd name="T30" fmla="*/ 240 w 240"/>
                <a:gd name="T31" fmla="*/ 1 h 8"/>
                <a:gd name="T32" fmla="*/ 214 w 240"/>
                <a:gd name="T33" fmla="*/ 0 h 8"/>
                <a:gd name="T34" fmla="*/ 174 w 240"/>
                <a:gd name="T3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8">
                  <a:moveTo>
                    <a:pt x="174" y="1"/>
                  </a:moveTo>
                  <a:cubicBezTo>
                    <a:pt x="161" y="1"/>
                    <a:pt x="148" y="1"/>
                    <a:pt x="135" y="1"/>
                  </a:cubicBezTo>
                  <a:cubicBezTo>
                    <a:pt x="123" y="1"/>
                    <a:pt x="111" y="1"/>
                    <a:pt x="99" y="1"/>
                  </a:cubicBezTo>
                  <a:cubicBezTo>
                    <a:pt x="88" y="2"/>
                    <a:pt x="77" y="2"/>
                    <a:pt x="67" y="2"/>
                  </a:cubicBezTo>
                  <a:cubicBezTo>
                    <a:pt x="47" y="2"/>
                    <a:pt x="30" y="3"/>
                    <a:pt x="18" y="3"/>
                  </a:cubicBezTo>
                  <a:cubicBezTo>
                    <a:pt x="12" y="4"/>
                    <a:pt x="8" y="4"/>
                    <a:pt x="4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1" y="4"/>
                    <a:pt x="4" y="4"/>
                  </a:cubicBezTo>
                  <a:cubicBezTo>
                    <a:pt x="8" y="5"/>
                    <a:pt x="12" y="5"/>
                    <a:pt x="18" y="5"/>
                  </a:cubicBezTo>
                  <a:cubicBezTo>
                    <a:pt x="30" y="5"/>
                    <a:pt x="47" y="6"/>
                    <a:pt x="67" y="6"/>
                  </a:cubicBezTo>
                  <a:cubicBezTo>
                    <a:pt x="77" y="7"/>
                    <a:pt x="88" y="7"/>
                    <a:pt x="99" y="7"/>
                  </a:cubicBezTo>
                  <a:cubicBezTo>
                    <a:pt x="111" y="7"/>
                    <a:pt x="123" y="7"/>
                    <a:pt x="135" y="8"/>
                  </a:cubicBezTo>
                  <a:cubicBezTo>
                    <a:pt x="148" y="8"/>
                    <a:pt x="161" y="8"/>
                    <a:pt x="174" y="8"/>
                  </a:cubicBezTo>
                  <a:cubicBezTo>
                    <a:pt x="187" y="8"/>
                    <a:pt x="201" y="8"/>
                    <a:pt x="214" y="8"/>
                  </a:cubicBezTo>
                  <a:cubicBezTo>
                    <a:pt x="223" y="8"/>
                    <a:pt x="231" y="8"/>
                    <a:pt x="240" y="8"/>
                  </a:cubicBezTo>
                  <a:cubicBezTo>
                    <a:pt x="240" y="1"/>
                    <a:pt x="240" y="1"/>
                    <a:pt x="240" y="1"/>
                  </a:cubicBezTo>
                  <a:cubicBezTo>
                    <a:pt x="231" y="1"/>
                    <a:pt x="223" y="0"/>
                    <a:pt x="214" y="0"/>
                  </a:cubicBezTo>
                  <a:cubicBezTo>
                    <a:pt x="201" y="0"/>
                    <a:pt x="187" y="1"/>
                    <a:pt x="174" y="1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133"/>
            <p:cNvSpPr>
              <a:spLocks/>
            </p:cNvSpPr>
            <p:nvPr/>
          </p:nvSpPr>
          <p:spPr bwMode="auto">
            <a:xfrm>
              <a:off x="11595101" y="3871914"/>
              <a:ext cx="392113" cy="15875"/>
            </a:xfrm>
            <a:custGeom>
              <a:avLst/>
              <a:gdLst>
                <a:gd name="T0" fmla="*/ 157 w 198"/>
                <a:gd name="T1" fmla="*/ 0 h 8"/>
                <a:gd name="T2" fmla="*/ 122 w 198"/>
                <a:gd name="T3" fmla="*/ 1 h 8"/>
                <a:gd name="T4" fmla="*/ 90 w 198"/>
                <a:gd name="T5" fmla="*/ 1 h 8"/>
                <a:gd name="T6" fmla="*/ 60 w 198"/>
                <a:gd name="T7" fmla="*/ 2 h 8"/>
                <a:gd name="T8" fmla="*/ 17 w 198"/>
                <a:gd name="T9" fmla="*/ 3 h 8"/>
                <a:gd name="T10" fmla="*/ 4 w 198"/>
                <a:gd name="T11" fmla="*/ 4 h 8"/>
                <a:gd name="T12" fmla="*/ 0 w 198"/>
                <a:gd name="T13" fmla="*/ 4 h 8"/>
                <a:gd name="T14" fmla="*/ 4 w 198"/>
                <a:gd name="T15" fmla="*/ 4 h 8"/>
                <a:gd name="T16" fmla="*/ 17 w 198"/>
                <a:gd name="T17" fmla="*/ 5 h 8"/>
                <a:gd name="T18" fmla="*/ 60 w 198"/>
                <a:gd name="T19" fmla="*/ 6 h 8"/>
                <a:gd name="T20" fmla="*/ 90 w 198"/>
                <a:gd name="T21" fmla="*/ 7 h 8"/>
                <a:gd name="T22" fmla="*/ 122 w 198"/>
                <a:gd name="T23" fmla="*/ 7 h 8"/>
                <a:gd name="T24" fmla="*/ 157 w 198"/>
                <a:gd name="T25" fmla="*/ 7 h 8"/>
                <a:gd name="T26" fmla="*/ 193 w 198"/>
                <a:gd name="T27" fmla="*/ 8 h 8"/>
                <a:gd name="T28" fmla="*/ 198 w 198"/>
                <a:gd name="T29" fmla="*/ 8 h 8"/>
                <a:gd name="T30" fmla="*/ 198 w 198"/>
                <a:gd name="T31" fmla="*/ 0 h 8"/>
                <a:gd name="T32" fmla="*/ 193 w 198"/>
                <a:gd name="T33" fmla="*/ 0 h 8"/>
                <a:gd name="T34" fmla="*/ 157 w 198"/>
                <a:gd name="T3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8">
                  <a:moveTo>
                    <a:pt x="157" y="0"/>
                  </a:moveTo>
                  <a:cubicBezTo>
                    <a:pt x="145" y="0"/>
                    <a:pt x="134" y="0"/>
                    <a:pt x="122" y="1"/>
                  </a:cubicBezTo>
                  <a:cubicBezTo>
                    <a:pt x="111" y="1"/>
                    <a:pt x="100" y="1"/>
                    <a:pt x="90" y="1"/>
                  </a:cubicBezTo>
                  <a:cubicBezTo>
                    <a:pt x="79" y="1"/>
                    <a:pt x="69" y="1"/>
                    <a:pt x="60" y="2"/>
                  </a:cubicBezTo>
                  <a:cubicBezTo>
                    <a:pt x="42" y="2"/>
                    <a:pt x="27" y="3"/>
                    <a:pt x="17" y="3"/>
                  </a:cubicBezTo>
                  <a:cubicBezTo>
                    <a:pt x="11" y="3"/>
                    <a:pt x="7" y="4"/>
                    <a:pt x="4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1" y="4"/>
                    <a:pt x="4" y="4"/>
                  </a:cubicBezTo>
                  <a:cubicBezTo>
                    <a:pt x="7" y="4"/>
                    <a:pt x="11" y="4"/>
                    <a:pt x="17" y="5"/>
                  </a:cubicBezTo>
                  <a:cubicBezTo>
                    <a:pt x="27" y="5"/>
                    <a:pt x="42" y="6"/>
                    <a:pt x="60" y="6"/>
                  </a:cubicBezTo>
                  <a:cubicBezTo>
                    <a:pt x="69" y="6"/>
                    <a:pt x="79" y="6"/>
                    <a:pt x="90" y="7"/>
                  </a:cubicBezTo>
                  <a:cubicBezTo>
                    <a:pt x="100" y="7"/>
                    <a:pt x="111" y="7"/>
                    <a:pt x="122" y="7"/>
                  </a:cubicBezTo>
                  <a:cubicBezTo>
                    <a:pt x="134" y="7"/>
                    <a:pt x="145" y="7"/>
                    <a:pt x="157" y="7"/>
                  </a:cubicBezTo>
                  <a:cubicBezTo>
                    <a:pt x="169" y="8"/>
                    <a:pt x="181" y="8"/>
                    <a:pt x="193" y="8"/>
                  </a:cubicBezTo>
                  <a:cubicBezTo>
                    <a:pt x="195" y="8"/>
                    <a:pt x="196" y="8"/>
                    <a:pt x="198" y="8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6" y="0"/>
                    <a:pt x="195" y="0"/>
                    <a:pt x="193" y="0"/>
                  </a:cubicBezTo>
                  <a:cubicBezTo>
                    <a:pt x="181" y="0"/>
                    <a:pt x="169" y="0"/>
                    <a:pt x="157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134"/>
            <p:cNvSpPr>
              <a:spLocks/>
            </p:cNvSpPr>
            <p:nvPr/>
          </p:nvSpPr>
          <p:spPr bwMode="auto">
            <a:xfrm>
              <a:off x="11676064" y="3792539"/>
              <a:ext cx="311150" cy="14288"/>
            </a:xfrm>
            <a:custGeom>
              <a:avLst/>
              <a:gdLst>
                <a:gd name="T0" fmla="*/ 109 w 157"/>
                <a:gd name="T1" fmla="*/ 0 h 7"/>
                <a:gd name="T2" fmla="*/ 80 w 157"/>
                <a:gd name="T3" fmla="*/ 1 h 7"/>
                <a:gd name="T4" fmla="*/ 54 w 157"/>
                <a:gd name="T5" fmla="*/ 2 h 7"/>
                <a:gd name="T6" fmla="*/ 0 w 157"/>
                <a:gd name="T7" fmla="*/ 4 h 7"/>
                <a:gd name="T8" fmla="*/ 54 w 157"/>
                <a:gd name="T9" fmla="*/ 6 h 7"/>
                <a:gd name="T10" fmla="*/ 80 w 157"/>
                <a:gd name="T11" fmla="*/ 6 h 7"/>
                <a:gd name="T12" fmla="*/ 109 w 157"/>
                <a:gd name="T13" fmla="*/ 7 h 7"/>
                <a:gd name="T14" fmla="*/ 141 w 157"/>
                <a:gd name="T15" fmla="*/ 7 h 7"/>
                <a:gd name="T16" fmla="*/ 157 w 157"/>
                <a:gd name="T17" fmla="*/ 7 h 7"/>
                <a:gd name="T18" fmla="*/ 157 w 157"/>
                <a:gd name="T19" fmla="*/ 0 h 7"/>
                <a:gd name="T20" fmla="*/ 141 w 157"/>
                <a:gd name="T21" fmla="*/ 0 h 7"/>
                <a:gd name="T22" fmla="*/ 109 w 157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7">
                  <a:moveTo>
                    <a:pt x="109" y="0"/>
                  </a:moveTo>
                  <a:cubicBezTo>
                    <a:pt x="99" y="0"/>
                    <a:pt x="89" y="1"/>
                    <a:pt x="80" y="1"/>
                  </a:cubicBezTo>
                  <a:cubicBezTo>
                    <a:pt x="71" y="1"/>
                    <a:pt x="62" y="1"/>
                    <a:pt x="54" y="2"/>
                  </a:cubicBezTo>
                  <a:cubicBezTo>
                    <a:pt x="21" y="2"/>
                    <a:pt x="0" y="4"/>
                    <a:pt x="0" y="4"/>
                  </a:cubicBezTo>
                  <a:cubicBezTo>
                    <a:pt x="0" y="4"/>
                    <a:pt x="21" y="5"/>
                    <a:pt x="54" y="6"/>
                  </a:cubicBezTo>
                  <a:cubicBezTo>
                    <a:pt x="62" y="6"/>
                    <a:pt x="71" y="6"/>
                    <a:pt x="80" y="6"/>
                  </a:cubicBezTo>
                  <a:cubicBezTo>
                    <a:pt x="89" y="7"/>
                    <a:pt x="99" y="7"/>
                    <a:pt x="109" y="7"/>
                  </a:cubicBezTo>
                  <a:cubicBezTo>
                    <a:pt x="119" y="7"/>
                    <a:pt x="130" y="7"/>
                    <a:pt x="141" y="7"/>
                  </a:cubicBezTo>
                  <a:cubicBezTo>
                    <a:pt x="146" y="7"/>
                    <a:pt x="151" y="7"/>
                    <a:pt x="157" y="7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1" y="0"/>
                    <a:pt x="146" y="0"/>
                    <a:pt x="141" y="0"/>
                  </a:cubicBezTo>
                  <a:cubicBezTo>
                    <a:pt x="130" y="0"/>
                    <a:pt x="119" y="0"/>
                    <a:pt x="109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135"/>
            <p:cNvSpPr>
              <a:spLocks/>
            </p:cNvSpPr>
            <p:nvPr/>
          </p:nvSpPr>
          <p:spPr bwMode="auto">
            <a:xfrm>
              <a:off x="11525251" y="3663951"/>
              <a:ext cx="461963" cy="14288"/>
            </a:xfrm>
            <a:custGeom>
              <a:avLst/>
              <a:gdLst>
                <a:gd name="T0" fmla="*/ 172 w 234"/>
                <a:gd name="T1" fmla="*/ 0 h 7"/>
                <a:gd name="T2" fmla="*/ 134 w 234"/>
                <a:gd name="T3" fmla="*/ 0 h 7"/>
                <a:gd name="T4" fmla="*/ 98 w 234"/>
                <a:gd name="T5" fmla="*/ 1 h 7"/>
                <a:gd name="T6" fmla="*/ 66 w 234"/>
                <a:gd name="T7" fmla="*/ 1 h 7"/>
                <a:gd name="T8" fmla="*/ 18 w 234"/>
                <a:gd name="T9" fmla="*/ 3 h 7"/>
                <a:gd name="T10" fmla="*/ 4 w 234"/>
                <a:gd name="T11" fmla="*/ 3 h 7"/>
                <a:gd name="T12" fmla="*/ 0 w 234"/>
                <a:gd name="T13" fmla="*/ 3 h 7"/>
                <a:gd name="T14" fmla="*/ 4 w 234"/>
                <a:gd name="T15" fmla="*/ 4 h 7"/>
                <a:gd name="T16" fmla="*/ 18 w 234"/>
                <a:gd name="T17" fmla="*/ 4 h 7"/>
                <a:gd name="T18" fmla="*/ 66 w 234"/>
                <a:gd name="T19" fmla="*/ 6 h 7"/>
                <a:gd name="T20" fmla="*/ 98 w 234"/>
                <a:gd name="T21" fmla="*/ 6 h 7"/>
                <a:gd name="T22" fmla="*/ 134 w 234"/>
                <a:gd name="T23" fmla="*/ 7 h 7"/>
                <a:gd name="T24" fmla="*/ 172 w 234"/>
                <a:gd name="T25" fmla="*/ 7 h 7"/>
                <a:gd name="T26" fmla="*/ 211 w 234"/>
                <a:gd name="T27" fmla="*/ 7 h 7"/>
                <a:gd name="T28" fmla="*/ 234 w 234"/>
                <a:gd name="T29" fmla="*/ 7 h 7"/>
                <a:gd name="T30" fmla="*/ 234 w 234"/>
                <a:gd name="T31" fmla="*/ 0 h 7"/>
                <a:gd name="T32" fmla="*/ 211 w 234"/>
                <a:gd name="T33" fmla="*/ 0 h 7"/>
                <a:gd name="T34" fmla="*/ 172 w 234"/>
                <a:gd name="T3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4" h="7">
                  <a:moveTo>
                    <a:pt x="172" y="0"/>
                  </a:moveTo>
                  <a:cubicBezTo>
                    <a:pt x="159" y="0"/>
                    <a:pt x="146" y="0"/>
                    <a:pt x="134" y="0"/>
                  </a:cubicBezTo>
                  <a:cubicBezTo>
                    <a:pt x="121" y="0"/>
                    <a:pt x="109" y="0"/>
                    <a:pt x="98" y="1"/>
                  </a:cubicBezTo>
                  <a:cubicBezTo>
                    <a:pt x="86" y="1"/>
                    <a:pt x="76" y="1"/>
                    <a:pt x="66" y="1"/>
                  </a:cubicBezTo>
                  <a:cubicBezTo>
                    <a:pt x="46" y="2"/>
                    <a:pt x="29" y="2"/>
                    <a:pt x="18" y="3"/>
                  </a:cubicBezTo>
                  <a:cubicBezTo>
                    <a:pt x="12" y="3"/>
                    <a:pt x="7" y="3"/>
                    <a:pt x="4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1" y="4"/>
                    <a:pt x="4" y="4"/>
                  </a:cubicBezTo>
                  <a:cubicBezTo>
                    <a:pt x="7" y="4"/>
                    <a:pt x="12" y="4"/>
                    <a:pt x="18" y="4"/>
                  </a:cubicBezTo>
                  <a:cubicBezTo>
                    <a:pt x="29" y="5"/>
                    <a:pt x="46" y="5"/>
                    <a:pt x="66" y="6"/>
                  </a:cubicBezTo>
                  <a:cubicBezTo>
                    <a:pt x="76" y="6"/>
                    <a:pt x="86" y="6"/>
                    <a:pt x="98" y="6"/>
                  </a:cubicBezTo>
                  <a:cubicBezTo>
                    <a:pt x="109" y="6"/>
                    <a:pt x="121" y="7"/>
                    <a:pt x="134" y="7"/>
                  </a:cubicBezTo>
                  <a:cubicBezTo>
                    <a:pt x="146" y="7"/>
                    <a:pt x="159" y="7"/>
                    <a:pt x="172" y="7"/>
                  </a:cubicBezTo>
                  <a:cubicBezTo>
                    <a:pt x="185" y="7"/>
                    <a:pt x="198" y="7"/>
                    <a:pt x="211" y="7"/>
                  </a:cubicBezTo>
                  <a:cubicBezTo>
                    <a:pt x="219" y="7"/>
                    <a:pt x="226" y="7"/>
                    <a:pt x="234" y="7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6" y="0"/>
                    <a:pt x="219" y="0"/>
                    <a:pt x="211" y="0"/>
                  </a:cubicBezTo>
                  <a:cubicBezTo>
                    <a:pt x="198" y="0"/>
                    <a:pt x="185" y="0"/>
                    <a:pt x="172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136"/>
            <p:cNvSpPr>
              <a:spLocks/>
            </p:cNvSpPr>
            <p:nvPr/>
          </p:nvSpPr>
          <p:spPr bwMode="auto">
            <a:xfrm>
              <a:off x="11801476" y="3605214"/>
              <a:ext cx="185738" cy="12700"/>
            </a:xfrm>
            <a:custGeom>
              <a:avLst/>
              <a:gdLst>
                <a:gd name="T0" fmla="*/ 66 w 94"/>
                <a:gd name="T1" fmla="*/ 1 h 7"/>
                <a:gd name="T2" fmla="*/ 44 w 94"/>
                <a:gd name="T3" fmla="*/ 1 h 7"/>
                <a:gd name="T4" fmla="*/ 0 w 94"/>
                <a:gd name="T5" fmla="*/ 3 h 7"/>
                <a:gd name="T6" fmla="*/ 44 w 94"/>
                <a:gd name="T7" fmla="*/ 5 h 7"/>
                <a:gd name="T8" fmla="*/ 66 w 94"/>
                <a:gd name="T9" fmla="*/ 6 h 7"/>
                <a:gd name="T10" fmla="*/ 90 w 94"/>
                <a:gd name="T11" fmla="*/ 7 h 7"/>
                <a:gd name="T12" fmla="*/ 94 w 94"/>
                <a:gd name="T13" fmla="*/ 7 h 7"/>
                <a:gd name="T14" fmla="*/ 94 w 94"/>
                <a:gd name="T15" fmla="*/ 0 h 7"/>
                <a:gd name="T16" fmla="*/ 90 w 94"/>
                <a:gd name="T17" fmla="*/ 0 h 7"/>
                <a:gd name="T18" fmla="*/ 66 w 94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7">
                  <a:moveTo>
                    <a:pt x="66" y="1"/>
                  </a:moveTo>
                  <a:cubicBezTo>
                    <a:pt x="58" y="1"/>
                    <a:pt x="51" y="1"/>
                    <a:pt x="44" y="1"/>
                  </a:cubicBezTo>
                  <a:cubicBezTo>
                    <a:pt x="18" y="2"/>
                    <a:pt x="0" y="3"/>
                    <a:pt x="0" y="3"/>
                  </a:cubicBezTo>
                  <a:cubicBezTo>
                    <a:pt x="0" y="3"/>
                    <a:pt x="18" y="5"/>
                    <a:pt x="44" y="5"/>
                  </a:cubicBezTo>
                  <a:cubicBezTo>
                    <a:pt x="51" y="6"/>
                    <a:pt x="58" y="6"/>
                    <a:pt x="66" y="6"/>
                  </a:cubicBezTo>
                  <a:cubicBezTo>
                    <a:pt x="73" y="6"/>
                    <a:pt x="81" y="7"/>
                    <a:pt x="90" y="7"/>
                  </a:cubicBezTo>
                  <a:cubicBezTo>
                    <a:pt x="91" y="7"/>
                    <a:pt x="93" y="7"/>
                    <a:pt x="94" y="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0"/>
                    <a:pt x="91" y="0"/>
                    <a:pt x="90" y="0"/>
                  </a:cubicBezTo>
                  <a:cubicBezTo>
                    <a:pt x="81" y="0"/>
                    <a:pt x="73" y="0"/>
                    <a:pt x="66" y="1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137"/>
            <p:cNvSpPr>
              <a:spLocks/>
            </p:cNvSpPr>
            <p:nvPr/>
          </p:nvSpPr>
          <p:spPr bwMode="auto">
            <a:xfrm>
              <a:off x="10706101" y="1981201"/>
              <a:ext cx="163513" cy="280988"/>
            </a:xfrm>
            <a:custGeom>
              <a:avLst/>
              <a:gdLst>
                <a:gd name="T0" fmla="*/ 83 w 83"/>
                <a:gd name="T1" fmla="*/ 142 h 142"/>
                <a:gd name="T2" fmla="*/ 77 w 83"/>
                <a:gd name="T3" fmla="*/ 26 h 142"/>
                <a:gd name="T4" fmla="*/ 3 w 83"/>
                <a:gd name="T5" fmla="*/ 29 h 142"/>
                <a:gd name="T6" fmla="*/ 16 w 83"/>
                <a:gd name="T7" fmla="*/ 142 h 142"/>
                <a:gd name="T8" fmla="*/ 83 w 83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42">
                  <a:moveTo>
                    <a:pt x="83" y="142"/>
                  </a:moveTo>
                  <a:cubicBezTo>
                    <a:pt x="50" y="58"/>
                    <a:pt x="77" y="26"/>
                    <a:pt x="77" y="26"/>
                  </a:cubicBezTo>
                  <a:cubicBezTo>
                    <a:pt x="77" y="26"/>
                    <a:pt x="0" y="0"/>
                    <a:pt x="3" y="29"/>
                  </a:cubicBezTo>
                  <a:cubicBezTo>
                    <a:pt x="6" y="58"/>
                    <a:pt x="16" y="142"/>
                    <a:pt x="16" y="142"/>
                  </a:cubicBezTo>
                  <a:cubicBezTo>
                    <a:pt x="16" y="142"/>
                    <a:pt x="47" y="140"/>
                    <a:pt x="83" y="142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Freeform 138"/>
            <p:cNvSpPr>
              <a:spLocks/>
            </p:cNvSpPr>
            <p:nvPr/>
          </p:nvSpPr>
          <p:spPr bwMode="auto">
            <a:xfrm>
              <a:off x="10620376" y="2025651"/>
              <a:ext cx="692150" cy="903288"/>
            </a:xfrm>
            <a:custGeom>
              <a:avLst/>
              <a:gdLst>
                <a:gd name="T0" fmla="*/ 252 w 350"/>
                <a:gd name="T1" fmla="*/ 125 h 457"/>
                <a:gd name="T2" fmla="*/ 350 w 350"/>
                <a:gd name="T3" fmla="*/ 439 h 457"/>
                <a:gd name="T4" fmla="*/ 108 w 350"/>
                <a:gd name="T5" fmla="*/ 362 h 457"/>
                <a:gd name="T6" fmla="*/ 47 w 350"/>
                <a:gd name="T7" fmla="*/ 0 h 457"/>
                <a:gd name="T8" fmla="*/ 252 w 350"/>
                <a:gd name="T9" fmla="*/ 12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457">
                  <a:moveTo>
                    <a:pt x="252" y="125"/>
                  </a:moveTo>
                  <a:cubicBezTo>
                    <a:pt x="252" y="125"/>
                    <a:pt x="135" y="307"/>
                    <a:pt x="350" y="439"/>
                  </a:cubicBezTo>
                  <a:cubicBezTo>
                    <a:pt x="350" y="439"/>
                    <a:pt x="159" y="457"/>
                    <a:pt x="108" y="362"/>
                  </a:cubicBezTo>
                  <a:cubicBezTo>
                    <a:pt x="56" y="266"/>
                    <a:pt x="0" y="85"/>
                    <a:pt x="47" y="0"/>
                  </a:cubicBezTo>
                  <a:cubicBezTo>
                    <a:pt x="47" y="0"/>
                    <a:pt x="118" y="93"/>
                    <a:pt x="252" y="125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139"/>
            <p:cNvSpPr>
              <a:spLocks/>
            </p:cNvSpPr>
            <p:nvPr/>
          </p:nvSpPr>
          <p:spPr bwMode="auto">
            <a:xfrm>
              <a:off x="10620376" y="2025651"/>
              <a:ext cx="658813" cy="874713"/>
            </a:xfrm>
            <a:custGeom>
              <a:avLst/>
              <a:gdLst>
                <a:gd name="T0" fmla="*/ 197 w 333"/>
                <a:gd name="T1" fmla="*/ 314 h 442"/>
                <a:gd name="T2" fmla="*/ 54 w 333"/>
                <a:gd name="T3" fmla="*/ 24 h 442"/>
                <a:gd name="T4" fmla="*/ 52 w 333"/>
                <a:gd name="T5" fmla="*/ 7 h 442"/>
                <a:gd name="T6" fmla="*/ 47 w 333"/>
                <a:gd name="T7" fmla="*/ 0 h 442"/>
                <a:gd name="T8" fmla="*/ 108 w 333"/>
                <a:gd name="T9" fmla="*/ 362 h 442"/>
                <a:gd name="T10" fmla="*/ 333 w 333"/>
                <a:gd name="T11" fmla="*/ 440 h 442"/>
                <a:gd name="T12" fmla="*/ 197 w 333"/>
                <a:gd name="T13" fmla="*/ 314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442">
                  <a:moveTo>
                    <a:pt x="197" y="314"/>
                  </a:moveTo>
                  <a:cubicBezTo>
                    <a:pt x="138" y="225"/>
                    <a:pt x="70" y="132"/>
                    <a:pt x="54" y="24"/>
                  </a:cubicBezTo>
                  <a:cubicBezTo>
                    <a:pt x="53" y="18"/>
                    <a:pt x="52" y="12"/>
                    <a:pt x="52" y="7"/>
                  </a:cubicBezTo>
                  <a:cubicBezTo>
                    <a:pt x="49" y="2"/>
                    <a:pt x="47" y="0"/>
                    <a:pt x="47" y="0"/>
                  </a:cubicBezTo>
                  <a:cubicBezTo>
                    <a:pt x="0" y="85"/>
                    <a:pt x="56" y="266"/>
                    <a:pt x="108" y="362"/>
                  </a:cubicBezTo>
                  <a:cubicBezTo>
                    <a:pt x="150" y="440"/>
                    <a:pt x="286" y="442"/>
                    <a:pt x="333" y="440"/>
                  </a:cubicBezTo>
                  <a:cubicBezTo>
                    <a:pt x="280" y="408"/>
                    <a:pt x="233" y="368"/>
                    <a:pt x="197" y="314"/>
                  </a:cubicBezTo>
                  <a:close/>
                </a:path>
              </a:pathLst>
            </a:custGeom>
            <a:solidFill>
              <a:srgbClr val="EAE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140"/>
            <p:cNvSpPr>
              <a:spLocks/>
            </p:cNvSpPr>
            <p:nvPr/>
          </p:nvSpPr>
          <p:spPr bwMode="auto">
            <a:xfrm>
              <a:off x="10701339" y="2976564"/>
              <a:ext cx="1309688" cy="590550"/>
            </a:xfrm>
            <a:custGeom>
              <a:avLst/>
              <a:gdLst>
                <a:gd name="T0" fmla="*/ 0 w 662"/>
                <a:gd name="T1" fmla="*/ 84 h 298"/>
                <a:gd name="T2" fmla="*/ 301 w 662"/>
                <a:gd name="T3" fmla="*/ 0 h 298"/>
                <a:gd name="T4" fmla="*/ 662 w 662"/>
                <a:gd name="T5" fmla="*/ 62 h 298"/>
                <a:gd name="T6" fmla="*/ 475 w 662"/>
                <a:gd name="T7" fmla="*/ 271 h 298"/>
                <a:gd name="T8" fmla="*/ 0 w 662"/>
                <a:gd name="T9" fmla="*/ 8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2" h="298">
                  <a:moveTo>
                    <a:pt x="0" y="84"/>
                  </a:moveTo>
                  <a:cubicBezTo>
                    <a:pt x="0" y="84"/>
                    <a:pt x="191" y="86"/>
                    <a:pt x="301" y="0"/>
                  </a:cubicBezTo>
                  <a:cubicBezTo>
                    <a:pt x="301" y="0"/>
                    <a:pt x="461" y="132"/>
                    <a:pt x="662" y="62"/>
                  </a:cubicBezTo>
                  <a:cubicBezTo>
                    <a:pt x="475" y="271"/>
                    <a:pt x="475" y="271"/>
                    <a:pt x="475" y="271"/>
                  </a:cubicBezTo>
                  <a:cubicBezTo>
                    <a:pt x="475" y="271"/>
                    <a:pt x="205" y="298"/>
                    <a:pt x="0" y="84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141"/>
            <p:cNvSpPr>
              <a:spLocks/>
            </p:cNvSpPr>
            <p:nvPr/>
          </p:nvSpPr>
          <p:spPr bwMode="auto">
            <a:xfrm>
              <a:off x="10701339" y="3141664"/>
              <a:ext cx="1163638" cy="425450"/>
            </a:xfrm>
            <a:custGeom>
              <a:avLst/>
              <a:gdLst>
                <a:gd name="T0" fmla="*/ 23 w 588"/>
                <a:gd name="T1" fmla="*/ 1 h 215"/>
                <a:gd name="T2" fmla="*/ 22 w 588"/>
                <a:gd name="T3" fmla="*/ 0 h 215"/>
                <a:gd name="T4" fmla="*/ 0 w 588"/>
                <a:gd name="T5" fmla="*/ 1 h 215"/>
                <a:gd name="T6" fmla="*/ 475 w 588"/>
                <a:gd name="T7" fmla="*/ 188 h 215"/>
                <a:gd name="T8" fmla="*/ 588 w 588"/>
                <a:gd name="T9" fmla="*/ 61 h 215"/>
                <a:gd name="T10" fmla="*/ 23 w 588"/>
                <a:gd name="T11" fmla="*/ 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8" h="215">
                  <a:moveTo>
                    <a:pt x="23" y="1"/>
                  </a:moveTo>
                  <a:cubicBezTo>
                    <a:pt x="23" y="0"/>
                    <a:pt x="22" y="0"/>
                    <a:pt x="22" y="0"/>
                  </a:cubicBezTo>
                  <a:cubicBezTo>
                    <a:pt x="8" y="1"/>
                    <a:pt x="0" y="1"/>
                    <a:pt x="0" y="1"/>
                  </a:cubicBezTo>
                  <a:cubicBezTo>
                    <a:pt x="205" y="215"/>
                    <a:pt x="475" y="188"/>
                    <a:pt x="475" y="188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395" y="174"/>
                    <a:pt x="103" y="30"/>
                    <a:pt x="23" y="1"/>
                  </a:cubicBezTo>
                  <a:close/>
                </a:path>
              </a:pathLst>
            </a:custGeom>
            <a:solidFill>
              <a:srgbClr val="EAE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142"/>
            <p:cNvSpPr>
              <a:spLocks/>
            </p:cNvSpPr>
            <p:nvPr/>
          </p:nvSpPr>
          <p:spPr bwMode="auto">
            <a:xfrm>
              <a:off x="11482389" y="3189289"/>
              <a:ext cx="303213" cy="244475"/>
            </a:xfrm>
            <a:custGeom>
              <a:avLst/>
              <a:gdLst>
                <a:gd name="T0" fmla="*/ 121 w 153"/>
                <a:gd name="T1" fmla="*/ 0 h 124"/>
                <a:gd name="T2" fmla="*/ 153 w 153"/>
                <a:gd name="T3" fmla="*/ 0 h 124"/>
                <a:gd name="T4" fmla="*/ 31 w 153"/>
                <a:gd name="T5" fmla="*/ 124 h 124"/>
                <a:gd name="T6" fmla="*/ 0 w 153"/>
                <a:gd name="T7" fmla="*/ 115 h 124"/>
                <a:gd name="T8" fmla="*/ 121 w 153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24">
                  <a:moveTo>
                    <a:pt x="121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1" y="124"/>
                    <a:pt x="31" y="124"/>
                    <a:pt x="0" y="115"/>
                  </a:cubicBezTo>
                  <a:cubicBezTo>
                    <a:pt x="54" y="88"/>
                    <a:pt x="121" y="0"/>
                    <a:pt x="121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143"/>
            <p:cNvSpPr>
              <a:spLocks/>
            </p:cNvSpPr>
            <p:nvPr/>
          </p:nvSpPr>
          <p:spPr bwMode="auto">
            <a:xfrm>
              <a:off x="11479214" y="3189289"/>
              <a:ext cx="215900" cy="179388"/>
            </a:xfrm>
            <a:custGeom>
              <a:avLst/>
              <a:gdLst>
                <a:gd name="T0" fmla="*/ 19 w 109"/>
                <a:gd name="T1" fmla="*/ 91 h 91"/>
                <a:gd name="T2" fmla="*/ 109 w 109"/>
                <a:gd name="T3" fmla="*/ 0 h 91"/>
                <a:gd name="T4" fmla="*/ 77 w 109"/>
                <a:gd name="T5" fmla="*/ 0 h 91"/>
                <a:gd name="T6" fmla="*/ 0 w 109"/>
                <a:gd name="T7" fmla="*/ 84 h 91"/>
                <a:gd name="T8" fmla="*/ 19 w 109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91">
                  <a:moveTo>
                    <a:pt x="19" y="91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41" y="48"/>
                    <a:pt x="0" y="84"/>
                  </a:cubicBezTo>
                  <a:cubicBezTo>
                    <a:pt x="7" y="86"/>
                    <a:pt x="14" y="88"/>
                    <a:pt x="19" y="9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144"/>
            <p:cNvSpPr>
              <a:spLocks/>
            </p:cNvSpPr>
            <p:nvPr/>
          </p:nvSpPr>
          <p:spPr bwMode="auto">
            <a:xfrm>
              <a:off x="11372851" y="3167064"/>
              <a:ext cx="246063" cy="222250"/>
            </a:xfrm>
            <a:custGeom>
              <a:avLst/>
              <a:gdLst>
                <a:gd name="T0" fmla="*/ 16 w 125"/>
                <a:gd name="T1" fmla="*/ 112 h 112"/>
                <a:gd name="T2" fmla="*/ 125 w 125"/>
                <a:gd name="T3" fmla="*/ 0 h 112"/>
                <a:gd name="T4" fmla="*/ 93 w 125"/>
                <a:gd name="T5" fmla="*/ 0 h 112"/>
                <a:gd name="T6" fmla="*/ 0 w 125"/>
                <a:gd name="T7" fmla="*/ 98 h 112"/>
                <a:gd name="T8" fmla="*/ 16 w 125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2">
                  <a:moveTo>
                    <a:pt x="16" y="112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47" y="54"/>
                    <a:pt x="0" y="98"/>
                  </a:cubicBezTo>
                  <a:cubicBezTo>
                    <a:pt x="6" y="102"/>
                    <a:pt x="11" y="106"/>
                    <a:pt x="16" y="112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145"/>
            <p:cNvSpPr>
              <a:spLocks/>
            </p:cNvSpPr>
            <p:nvPr/>
          </p:nvSpPr>
          <p:spPr bwMode="auto">
            <a:xfrm>
              <a:off x="9793289" y="5102226"/>
              <a:ext cx="417513" cy="436563"/>
            </a:xfrm>
            <a:custGeom>
              <a:avLst/>
              <a:gdLst>
                <a:gd name="T0" fmla="*/ 97 w 211"/>
                <a:gd name="T1" fmla="*/ 167 h 220"/>
                <a:gd name="T2" fmla="*/ 62 w 211"/>
                <a:gd name="T3" fmla="*/ 212 h 220"/>
                <a:gd name="T4" fmla="*/ 44 w 211"/>
                <a:gd name="T5" fmla="*/ 213 h 220"/>
                <a:gd name="T6" fmla="*/ 7 w 211"/>
                <a:gd name="T7" fmla="*/ 191 h 220"/>
                <a:gd name="T8" fmla="*/ 43 w 211"/>
                <a:gd name="T9" fmla="*/ 155 h 220"/>
                <a:gd name="T10" fmla="*/ 35 w 211"/>
                <a:gd name="T11" fmla="*/ 147 h 220"/>
                <a:gd name="T12" fmla="*/ 20 w 211"/>
                <a:gd name="T13" fmla="*/ 131 h 220"/>
                <a:gd name="T14" fmla="*/ 0 w 211"/>
                <a:gd name="T15" fmla="*/ 111 h 220"/>
                <a:gd name="T16" fmla="*/ 25 w 211"/>
                <a:gd name="T17" fmla="*/ 100 h 220"/>
                <a:gd name="T18" fmla="*/ 46 w 211"/>
                <a:gd name="T19" fmla="*/ 93 h 220"/>
                <a:gd name="T20" fmla="*/ 14 w 211"/>
                <a:gd name="T21" fmla="*/ 60 h 220"/>
                <a:gd name="T22" fmla="*/ 18 w 211"/>
                <a:gd name="T23" fmla="*/ 29 h 220"/>
                <a:gd name="T24" fmla="*/ 26 w 211"/>
                <a:gd name="T25" fmla="*/ 14 h 220"/>
                <a:gd name="T26" fmla="*/ 52 w 211"/>
                <a:gd name="T27" fmla="*/ 25 h 220"/>
                <a:gd name="T28" fmla="*/ 75 w 211"/>
                <a:gd name="T29" fmla="*/ 4 h 220"/>
                <a:gd name="T30" fmla="*/ 86 w 211"/>
                <a:gd name="T31" fmla="*/ 2 h 220"/>
                <a:gd name="T32" fmla="*/ 113 w 211"/>
                <a:gd name="T33" fmla="*/ 20 h 220"/>
                <a:gd name="T34" fmla="*/ 136 w 211"/>
                <a:gd name="T35" fmla="*/ 32 h 220"/>
                <a:gd name="T36" fmla="*/ 148 w 211"/>
                <a:gd name="T37" fmla="*/ 43 h 220"/>
                <a:gd name="T38" fmla="*/ 150 w 211"/>
                <a:gd name="T39" fmla="*/ 63 h 220"/>
                <a:gd name="T40" fmla="*/ 172 w 211"/>
                <a:gd name="T41" fmla="*/ 46 h 220"/>
                <a:gd name="T42" fmla="*/ 190 w 211"/>
                <a:gd name="T43" fmla="*/ 71 h 220"/>
                <a:gd name="T44" fmla="*/ 207 w 211"/>
                <a:gd name="T45" fmla="*/ 88 h 220"/>
                <a:gd name="T46" fmla="*/ 187 w 211"/>
                <a:gd name="T47" fmla="*/ 96 h 220"/>
                <a:gd name="T48" fmla="*/ 189 w 211"/>
                <a:gd name="T49" fmla="*/ 118 h 220"/>
                <a:gd name="T50" fmla="*/ 200 w 211"/>
                <a:gd name="T51" fmla="*/ 136 h 220"/>
                <a:gd name="T52" fmla="*/ 209 w 211"/>
                <a:gd name="T53" fmla="*/ 156 h 220"/>
                <a:gd name="T54" fmla="*/ 204 w 211"/>
                <a:gd name="T55" fmla="*/ 164 h 220"/>
                <a:gd name="T56" fmla="*/ 197 w 211"/>
                <a:gd name="T57" fmla="*/ 171 h 220"/>
                <a:gd name="T58" fmla="*/ 193 w 211"/>
                <a:gd name="T59" fmla="*/ 170 h 220"/>
                <a:gd name="T60" fmla="*/ 188 w 211"/>
                <a:gd name="T61" fmla="*/ 170 h 220"/>
                <a:gd name="T62" fmla="*/ 178 w 211"/>
                <a:gd name="T63" fmla="*/ 171 h 220"/>
                <a:gd name="T64" fmla="*/ 172 w 211"/>
                <a:gd name="T65" fmla="*/ 174 h 220"/>
                <a:gd name="T66" fmla="*/ 166 w 211"/>
                <a:gd name="T67" fmla="*/ 181 h 220"/>
                <a:gd name="T68" fmla="*/ 156 w 211"/>
                <a:gd name="T69" fmla="*/ 192 h 220"/>
                <a:gd name="T70" fmla="*/ 152 w 211"/>
                <a:gd name="T71" fmla="*/ 187 h 220"/>
                <a:gd name="T72" fmla="*/ 122 w 211"/>
                <a:gd name="T73" fmla="*/ 173 h 220"/>
                <a:gd name="T74" fmla="*/ 97 w 211"/>
                <a:gd name="T75" fmla="*/ 163 h 220"/>
                <a:gd name="T76" fmla="*/ 97 w 211"/>
                <a:gd name="T77" fmla="*/ 16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1" h="220">
                  <a:moveTo>
                    <a:pt x="97" y="167"/>
                  </a:moveTo>
                  <a:cubicBezTo>
                    <a:pt x="89" y="179"/>
                    <a:pt x="71" y="201"/>
                    <a:pt x="62" y="212"/>
                  </a:cubicBezTo>
                  <a:cubicBezTo>
                    <a:pt x="55" y="220"/>
                    <a:pt x="53" y="218"/>
                    <a:pt x="44" y="213"/>
                  </a:cubicBezTo>
                  <a:cubicBezTo>
                    <a:pt x="32" y="207"/>
                    <a:pt x="19" y="199"/>
                    <a:pt x="7" y="191"/>
                  </a:cubicBezTo>
                  <a:cubicBezTo>
                    <a:pt x="17" y="176"/>
                    <a:pt x="31" y="168"/>
                    <a:pt x="43" y="155"/>
                  </a:cubicBezTo>
                  <a:cubicBezTo>
                    <a:pt x="40" y="151"/>
                    <a:pt x="38" y="149"/>
                    <a:pt x="35" y="147"/>
                  </a:cubicBezTo>
                  <a:cubicBezTo>
                    <a:pt x="28" y="142"/>
                    <a:pt x="25" y="138"/>
                    <a:pt x="20" y="131"/>
                  </a:cubicBezTo>
                  <a:cubicBezTo>
                    <a:pt x="17" y="128"/>
                    <a:pt x="0" y="116"/>
                    <a:pt x="0" y="111"/>
                  </a:cubicBezTo>
                  <a:cubicBezTo>
                    <a:pt x="0" y="99"/>
                    <a:pt x="17" y="101"/>
                    <a:pt x="25" y="100"/>
                  </a:cubicBezTo>
                  <a:cubicBezTo>
                    <a:pt x="32" y="99"/>
                    <a:pt x="40" y="97"/>
                    <a:pt x="46" y="93"/>
                  </a:cubicBezTo>
                  <a:cubicBezTo>
                    <a:pt x="30" y="81"/>
                    <a:pt x="14" y="60"/>
                    <a:pt x="14" y="60"/>
                  </a:cubicBezTo>
                  <a:cubicBezTo>
                    <a:pt x="14" y="60"/>
                    <a:pt x="11" y="40"/>
                    <a:pt x="18" y="29"/>
                  </a:cubicBezTo>
                  <a:cubicBezTo>
                    <a:pt x="22" y="21"/>
                    <a:pt x="26" y="14"/>
                    <a:pt x="26" y="14"/>
                  </a:cubicBezTo>
                  <a:cubicBezTo>
                    <a:pt x="26" y="14"/>
                    <a:pt x="47" y="22"/>
                    <a:pt x="52" y="25"/>
                  </a:cubicBezTo>
                  <a:cubicBezTo>
                    <a:pt x="57" y="17"/>
                    <a:pt x="67" y="10"/>
                    <a:pt x="75" y="4"/>
                  </a:cubicBezTo>
                  <a:cubicBezTo>
                    <a:pt x="81" y="0"/>
                    <a:pt x="80" y="0"/>
                    <a:pt x="86" y="2"/>
                  </a:cubicBezTo>
                  <a:cubicBezTo>
                    <a:pt x="95" y="6"/>
                    <a:pt x="105" y="15"/>
                    <a:pt x="113" y="20"/>
                  </a:cubicBezTo>
                  <a:cubicBezTo>
                    <a:pt x="121" y="24"/>
                    <a:pt x="128" y="29"/>
                    <a:pt x="136" y="32"/>
                  </a:cubicBezTo>
                  <a:cubicBezTo>
                    <a:pt x="145" y="34"/>
                    <a:pt x="146" y="33"/>
                    <a:pt x="148" y="43"/>
                  </a:cubicBezTo>
                  <a:cubicBezTo>
                    <a:pt x="149" y="49"/>
                    <a:pt x="151" y="57"/>
                    <a:pt x="150" y="63"/>
                  </a:cubicBezTo>
                  <a:cubicBezTo>
                    <a:pt x="153" y="58"/>
                    <a:pt x="165" y="43"/>
                    <a:pt x="172" y="46"/>
                  </a:cubicBezTo>
                  <a:cubicBezTo>
                    <a:pt x="178" y="47"/>
                    <a:pt x="185" y="66"/>
                    <a:pt x="190" y="71"/>
                  </a:cubicBezTo>
                  <a:cubicBezTo>
                    <a:pt x="196" y="77"/>
                    <a:pt x="201" y="83"/>
                    <a:pt x="207" y="88"/>
                  </a:cubicBezTo>
                  <a:cubicBezTo>
                    <a:pt x="204" y="93"/>
                    <a:pt x="192" y="94"/>
                    <a:pt x="187" y="96"/>
                  </a:cubicBezTo>
                  <a:cubicBezTo>
                    <a:pt x="185" y="104"/>
                    <a:pt x="188" y="111"/>
                    <a:pt x="189" y="118"/>
                  </a:cubicBezTo>
                  <a:cubicBezTo>
                    <a:pt x="191" y="126"/>
                    <a:pt x="194" y="130"/>
                    <a:pt x="200" y="136"/>
                  </a:cubicBezTo>
                  <a:cubicBezTo>
                    <a:pt x="205" y="140"/>
                    <a:pt x="211" y="149"/>
                    <a:pt x="209" y="156"/>
                  </a:cubicBezTo>
                  <a:cubicBezTo>
                    <a:pt x="208" y="159"/>
                    <a:pt x="206" y="162"/>
                    <a:pt x="204" y="164"/>
                  </a:cubicBezTo>
                  <a:cubicBezTo>
                    <a:pt x="203" y="166"/>
                    <a:pt x="200" y="170"/>
                    <a:pt x="197" y="171"/>
                  </a:cubicBezTo>
                  <a:cubicBezTo>
                    <a:pt x="196" y="171"/>
                    <a:pt x="194" y="170"/>
                    <a:pt x="193" y="170"/>
                  </a:cubicBezTo>
                  <a:cubicBezTo>
                    <a:pt x="192" y="170"/>
                    <a:pt x="190" y="170"/>
                    <a:pt x="188" y="170"/>
                  </a:cubicBezTo>
                  <a:cubicBezTo>
                    <a:pt x="185" y="170"/>
                    <a:pt x="182" y="171"/>
                    <a:pt x="178" y="171"/>
                  </a:cubicBezTo>
                  <a:cubicBezTo>
                    <a:pt x="176" y="171"/>
                    <a:pt x="173" y="172"/>
                    <a:pt x="172" y="174"/>
                  </a:cubicBezTo>
                  <a:cubicBezTo>
                    <a:pt x="170" y="176"/>
                    <a:pt x="167" y="179"/>
                    <a:pt x="166" y="181"/>
                  </a:cubicBezTo>
                  <a:cubicBezTo>
                    <a:pt x="168" y="183"/>
                    <a:pt x="160" y="193"/>
                    <a:pt x="156" y="192"/>
                  </a:cubicBezTo>
                  <a:cubicBezTo>
                    <a:pt x="154" y="191"/>
                    <a:pt x="153" y="189"/>
                    <a:pt x="152" y="187"/>
                  </a:cubicBezTo>
                  <a:cubicBezTo>
                    <a:pt x="144" y="178"/>
                    <a:pt x="132" y="178"/>
                    <a:pt x="122" y="173"/>
                  </a:cubicBezTo>
                  <a:cubicBezTo>
                    <a:pt x="97" y="163"/>
                    <a:pt x="97" y="163"/>
                    <a:pt x="97" y="163"/>
                  </a:cubicBezTo>
                  <a:lnTo>
                    <a:pt x="97" y="167"/>
                  </a:lnTo>
                  <a:close/>
                </a:path>
              </a:pathLst>
            </a:custGeom>
            <a:solidFill>
              <a:srgbClr val="E2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146"/>
            <p:cNvSpPr>
              <a:spLocks/>
            </p:cNvSpPr>
            <p:nvPr/>
          </p:nvSpPr>
          <p:spPr bwMode="auto">
            <a:xfrm>
              <a:off x="10017126" y="5295901"/>
              <a:ext cx="182563" cy="155575"/>
            </a:xfrm>
            <a:custGeom>
              <a:avLst/>
              <a:gdLst>
                <a:gd name="T0" fmla="*/ 44 w 92"/>
                <a:gd name="T1" fmla="*/ 18 h 78"/>
                <a:gd name="T2" fmla="*/ 56 w 92"/>
                <a:gd name="T3" fmla="*/ 31 h 78"/>
                <a:gd name="T4" fmla="*/ 30 w 92"/>
                <a:gd name="T5" fmla="*/ 35 h 78"/>
                <a:gd name="T6" fmla="*/ 3 w 92"/>
                <a:gd name="T7" fmla="*/ 65 h 78"/>
                <a:gd name="T8" fmla="*/ 12 w 92"/>
                <a:gd name="T9" fmla="*/ 76 h 78"/>
                <a:gd name="T10" fmla="*/ 18 w 92"/>
                <a:gd name="T11" fmla="*/ 78 h 78"/>
                <a:gd name="T12" fmla="*/ 38 w 92"/>
                <a:gd name="T13" fmla="*/ 62 h 78"/>
                <a:gd name="T14" fmla="*/ 54 w 92"/>
                <a:gd name="T15" fmla="*/ 51 h 78"/>
                <a:gd name="T16" fmla="*/ 68 w 92"/>
                <a:gd name="T17" fmla="*/ 45 h 78"/>
                <a:gd name="T18" fmla="*/ 92 w 92"/>
                <a:gd name="T19" fmla="*/ 44 h 78"/>
                <a:gd name="T20" fmla="*/ 86 w 92"/>
                <a:gd name="T21" fmla="*/ 38 h 78"/>
                <a:gd name="T22" fmla="*/ 76 w 92"/>
                <a:gd name="T23" fmla="*/ 20 h 78"/>
                <a:gd name="T24" fmla="*/ 74 w 92"/>
                <a:gd name="T25" fmla="*/ 0 h 78"/>
                <a:gd name="T26" fmla="*/ 61 w 92"/>
                <a:gd name="T27" fmla="*/ 6 h 78"/>
                <a:gd name="T28" fmla="*/ 44 w 92"/>
                <a:gd name="T29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78">
                  <a:moveTo>
                    <a:pt x="44" y="18"/>
                  </a:moveTo>
                  <a:cubicBezTo>
                    <a:pt x="47" y="21"/>
                    <a:pt x="57" y="26"/>
                    <a:pt x="56" y="31"/>
                  </a:cubicBezTo>
                  <a:cubicBezTo>
                    <a:pt x="56" y="33"/>
                    <a:pt x="32" y="33"/>
                    <a:pt x="30" y="35"/>
                  </a:cubicBezTo>
                  <a:cubicBezTo>
                    <a:pt x="20" y="42"/>
                    <a:pt x="11" y="55"/>
                    <a:pt x="3" y="65"/>
                  </a:cubicBezTo>
                  <a:cubicBezTo>
                    <a:pt x="0" y="70"/>
                    <a:pt x="6" y="73"/>
                    <a:pt x="12" y="76"/>
                  </a:cubicBezTo>
                  <a:cubicBezTo>
                    <a:pt x="14" y="77"/>
                    <a:pt x="16" y="78"/>
                    <a:pt x="18" y="78"/>
                  </a:cubicBezTo>
                  <a:cubicBezTo>
                    <a:pt x="18" y="78"/>
                    <a:pt x="36" y="63"/>
                    <a:pt x="38" y="62"/>
                  </a:cubicBezTo>
                  <a:cubicBezTo>
                    <a:pt x="43" y="58"/>
                    <a:pt x="48" y="55"/>
                    <a:pt x="54" y="51"/>
                  </a:cubicBezTo>
                  <a:cubicBezTo>
                    <a:pt x="58" y="48"/>
                    <a:pt x="63" y="46"/>
                    <a:pt x="68" y="45"/>
                  </a:cubicBezTo>
                  <a:cubicBezTo>
                    <a:pt x="76" y="43"/>
                    <a:pt x="84" y="45"/>
                    <a:pt x="92" y="44"/>
                  </a:cubicBezTo>
                  <a:cubicBezTo>
                    <a:pt x="91" y="42"/>
                    <a:pt x="88" y="40"/>
                    <a:pt x="86" y="38"/>
                  </a:cubicBezTo>
                  <a:cubicBezTo>
                    <a:pt x="81" y="32"/>
                    <a:pt x="78" y="28"/>
                    <a:pt x="76" y="20"/>
                  </a:cubicBezTo>
                  <a:cubicBezTo>
                    <a:pt x="75" y="13"/>
                    <a:pt x="73" y="7"/>
                    <a:pt x="74" y="0"/>
                  </a:cubicBezTo>
                  <a:cubicBezTo>
                    <a:pt x="70" y="2"/>
                    <a:pt x="65" y="4"/>
                    <a:pt x="61" y="6"/>
                  </a:cubicBezTo>
                  <a:cubicBezTo>
                    <a:pt x="56" y="8"/>
                    <a:pt x="39" y="11"/>
                    <a:pt x="44" y="18"/>
                  </a:cubicBezTo>
                  <a:close/>
                </a:path>
              </a:pathLst>
            </a:custGeom>
            <a:solidFill>
              <a:srgbClr val="D3D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147"/>
            <p:cNvSpPr>
              <a:spLocks/>
            </p:cNvSpPr>
            <p:nvPr/>
          </p:nvSpPr>
          <p:spPr bwMode="auto">
            <a:xfrm>
              <a:off x="9807576" y="5354639"/>
              <a:ext cx="203200" cy="157163"/>
            </a:xfrm>
            <a:custGeom>
              <a:avLst/>
              <a:gdLst>
                <a:gd name="T0" fmla="*/ 57 w 103"/>
                <a:gd name="T1" fmla="*/ 22 h 80"/>
                <a:gd name="T2" fmla="*/ 102 w 103"/>
                <a:gd name="T3" fmla="*/ 9 h 80"/>
                <a:gd name="T4" fmla="*/ 103 w 103"/>
                <a:gd name="T5" fmla="*/ 8 h 80"/>
                <a:gd name="T6" fmla="*/ 84 w 103"/>
                <a:gd name="T7" fmla="*/ 5 h 80"/>
                <a:gd name="T8" fmla="*/ 63 w 103"/>
                <a:gd name="T9" fmla="*/ 15 h 80"/>
                <a:gd name="T10" fmla="*/ 61 w 103"/>
                <a:gd name="T11" fmla="*/ 15 h 80"/>
                <a:gd name="T12" fmla="*/ 48 w 103"/>
                <a:gd name="T13" fmla="*/ 16 h 80"/>
                <a:gd name="T14" fmla="*/ 37 w 103"/>
                <a:gd name="T15" fmla="*/ 0 h 80"/>
                <a:gd name="T16" fmla="*/ 32 w 103"/>
                <a:gd name="T17" fmla="*/ 0 h 80"/>
                <a:gd name="T18" fmla="*/ 33 w 103"/>
                <a:gd name="T19" fmla="*/ 18 h 80"/>
                <a:gd name="T20" fmla="*/ 32 w 103"/>
                <a:gd name="T21" fmla="*/ 23 h 80"/>
                <a:gd name="T22" fmla="*/ 36 w 103"/>
                <a:gd name="T23" fmla="*/ 28 h 80"/>
                <a:gd name="T24" fmla="*/ 0 w 103"/>
                <a:gd name="T25" fmla="*/ 64 h 80"/>
                <a:gd name="T26" fmla="*/ 26 w 103"/>
                <a:gd name="T27" fmla="*/ 80 h 80"/>
                <a:gd name="T28" fmla="*/ 32 w 103"/>
                <a:gd name="T29" fmla="*/ 74 h 80"/>
                <a:gd name="T30" fmla="*/ 63 w 103"/>
                <a:gd name="T31" fmla="*/ 47 h 80"/>
                <a:gd name="T32" fmla="*/ 90 w 103"/>
                <a:gd name="T33" fmla="*/ 41 h 80"/>
                <a:gd name="T34" fmla="*/ 90 w 103"/>
                <a:gd name="T35" fmla="*/ 40 h 80"/>
                <a:gd name="T36" fmla="*/ 90 w 103"/>
                <a:gd name="T37" fmla="*/ 36 h 80"/>
                <a:gd name="T38" fmla="*/ 71 w 103"/>
                <a:gd name="T39" fmla="*/ 36 h 80"/>
                <a:gd name="T40" fmla="*/ 54 w 103"/>
                <a:gd name="T41" fmla="*/ 28 h 80"/>
                <a:gd name="T42" fmla="*/ 57 w 103"/>
                <a:gd name="T43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3" h="80">
                  <a:moveTo>
                    <a:pt x="57" y="22"/>
                  </a:moveTo>
                  <a:cubicBezTo>
                    <a:pt x="73" y="26"/>
                    <a:pt x="88" y="16"/>
                    <a:pt x="102" y="9"/>
                  </a:cubicBezTo>
                  <a:cubicBezTo>
                    <a:pt x="102" y="9"/>
                    <a:pt x="103" y="8"/>
                    <a:pt x="103" y="8"/>
                  </a:cubicBezTo>
                  <a:cubicBezTo>
                    <a:pt x="97" y="7"/>
                    <a:pt x="90" y="6"/>
                    <a:pt x="84" y="5"/>
                  </a:cubicBezTo>
                  <a:cubicBezTo>
                    <a:pt x="77" y="9"/>
                    <a:pt x="71" y="13"/>
                    <a:pt x="63" y="15"/>
                  </a:cubicBezTo>
                  <a:cubicBezTo>
                    <a:pt x="62" y="15"/>
                    <a:pt x="61" y="15"/>
                    <a:pt x="61" y="15"/>
                  </a:cubicBezTo>
                  <a:cubicBezTo>
                    <a:pt x="57" y="17"/>
                    <a:pt x="53" y="19"/>
                    <a:pt x="48" y="16"/>
                  </a:cubicBezTo>
                  <a:cubicBezTo>
                    <a:pt x="43" y="12"/>
                    <a:pt x="40" y="6"/>
                    <a:pt x="37" y="0"/>
                  </a:cubicBezTo>
                  <a:cubicBezTo>
                    <a:pt x="35" y="0"/>
                    <a:pt x="34" y="0"/>
                    <a:pt x="32" y="0"/>
                  </a:cubicBezTo>
                  <a:cubicBezTo>
                    <a:pt x="31" y="6"/>
                    <a:pt x="33" y="12"/>
                    <a:pt x="33" y="18"/>
                  </a:cubicBezTo>
                  <a:cubicBezTo>
                    <a:pt x="33" y="20"/>
                    <a:pt x="33" y="22"/>
                    <a:pt x="32" y="23"/>
                  </a:cubicBezTo>
                  <a:cubicBezTo>
                    <a:pt x="33" y="25"/>
                    <a:pt x="34" y="26"/>
                    <a:pt x="36" y="28"/>
                  </a:cubicBezTo>
                  <a:cubicBezTo>
                    <a:pt x="24" y="41"/>
                    <a:pt x="10" y="49"/>
                    <a:pt x="0" y="64"/>
                  </a:cubicBezTo>
                  <a:cubicBezTo>
                    <a:pt x="8" y="69"/>
                    <a:pt x="17" y="75"/>
                    <a:pt x="26" y="80"/>
                  </a:cubicBezTo>
                  <a:cubicBezTo>
                    <a:pt x="27" y="77"/>
                    <a:pt x="29" y="75"/>
                    <a:pt x="32" y="74"/>
                  </a:cubicBezTo>
                  <a:cubicBezTo>
                    <a:pt x="44" y="68"/>
                    <a:pt x="50" y="53"/>
                    <a:pt x="63" y="47"/>
                  </a:cubicBezTo>
                  <a:cubicBezTo>
                    <a:pt x="71" y="43"/>
                    <a:pt x="81" y="41"/>
                    <a:pt x="90" y="41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39"/>
                    <a:pt x="90" y="38"/>
                    <a:pt x="90" y="36"/>
                  </a:cubicBezTo>
                  <a:cubicBezTo>
                    <a:pt x="84" y="35"/>
                    <a:pt x="77" y="36"/>
                    <a:pt x="71" y="36"/>
                  </a:cubicBezTo>
                  <a:cubicBezTo>
                    <a:pt x="65" y="35"/>
                    <a:pt x="59" y="31"/>
                    <a:pt x="54" y="28"/>
                  </a:cubicBezTo>
                  <a:cubicBezTo>
                    <a:pt x="50" y="26"/>
                    <a:pt x="53" y="21"/>
                    <a:pt x="57" y="22"/>
                  </a:cubicBezTo>
                  <a:close/>
                </a:path>
              </a:pathLst>
            </a:custGeom>
            <a:solidFill>
              <a:srgbClr val="D3D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148"/>
            <p:cNvSpPr>
              <a:spLocks noEditPoints="1"/>
            </p:cNvSpPr>
            <p:nvPr/>
          </p:nvSpPr>
          <p:spPr bwMode="auto">
            <a:xfrm>
              <a:off x="9793289" y="5102226"/>
              <a:ext cx="385763" cy="236538"/>
            </a:xfrm>
            <a:custGeom>
              <a:avLst/>
              <a:gdLst>
                <a:gd name="T0" fmla="*/ 47 w 195"/>
                <a:gd name="T1" fmla="*/ 22 h 119"/>
                <a:gd name="T2" fmla="*/ 31 w 195"/>
                <a:gd name="T3" fmla="*/ 51 h 119"/>
                <a:gd name="T4" fmla="*/ 41 w 195"/>
                <a:gd name="T5" fmla="*/ 81 h 119"/>
                <a:gd name="T6" fmla="*/ 41 w 195"/>
                <a:gd name="T7" fmla="*/ 89 h 119"/>
                <a:gd name="T8" fmla="*/ 46 w 195"/>
                <a:gd name="T9" fmla="*/ 93 h 119"/>
                <a:gd name="T10" fmla="*/ 25 w 195"/>
                <a:gd name="T11" fmla="*/ 100 h 119"/>
                <a:gd name="T12" fmla="*/ 0 w 195"/>
                <a:gd name="T13" fmla="*/ 109 h 119"/>
                <a:gd name="T14" fmla="*/ 87 w 195"/>
                <a:gd name="T15" fmla="*/ 119 h 119"/>
                <a:gd name="T16" fmla="*/ 90 w 195"/>
                <a:gd name="T17" fmla="*/ 117 h 119"/>
                <a:gd name="T18" fmla="*/ 110 w 195"/>
                <a:gd name="T19" fmla="*/ 114 h 119"/>
                <a:gd name="T20" fmla="*/ 119 w 195"/>
                <a:gd name="T21" fmla="*/ 111 h 119"/>
                <a:gd name="T22" fmla="*/ 117 w 195"/>
                <a:gd name="T23" fmla="*/ 106 h 119"/>
                <a:gd name="T24" fmla="*/ 126 w 195"/>
                <a:gd name="T25" fmla="*/ 98 h 119"/>
                <a:gd name="T26" fmla="*/ 129 w 195"/>
                <a:gd name="T27" fmla="*/ 102 h 119"/>
                <a:gd name="T28" fmla="*/ 130 w 195"/>
                <a:gd name="T29" fmla="*/ 94 h 119"/>
                <a:gd name="T30" fmla="*/ 137 w 195"/>
                <a:gd name="T31" fmla="*/ 90 h 119"/>
                <a:gd name="T32" fmla="*/ 195 w 195"/>
                <a:gd name="T33" fmla="*/ 77 h 119"/>
                <a:gd name="T34" fmla="*/ 190 w 195"/>
                <a:gd name="T35" fmla="*/ 71 h 119"/>
                <a:gd name="T36" fmla="*/ 172 w 195"/>
                <a:gd name="T37" fmla="*/ 46 h 119"/>
                <a:gd name="T38" fmla="*/ 150 w 195"/>
                <a:gd name="T39" fmla="*/ 64 h 119"/>
                <a:gd name="T40" fmla="*/ 147 w 195"/>
                <a:gd name="T41" fmla="*/ 51 h 119"/>
                <a:gd name="T42" fmla="*/ 144 w 195"/>
                <a:gd name="T43" fmla="*/ 38 h 119"/>
                <a:gd name="T44" fmla="*/ 136 w 195"/>
                <a:gd name="T45" fmla="*/ 50 h 119"/>
                <a:gd name="T46" fmla="*/ 126 w 195"/>
                <a:gd name="T47" fmla="*/ 64 h 119"/>
                <a:gd name="T48" fmla="*/ 117 w 195"/>
                <a:gd name="T49" fmla="*/ 55 h 119"/>
                <a:gd name="T50" fmla="*/ 119 w 195"/>
                <a:gd name="T51" fmla="*/ 40 h 119"/>
                <a:gd name="T52" fmla="*/ 122 w 195"/>
                <a:gd name="T53" fmla="*/ 25 h 119"/>
                <a:gd name="T54" fmla="*/ 115 w 195"/>
                <a:gd name="T55" fmla="*/ 20 h 119"/>
                <a:gd name="T56" fmla="*/ 103 w 195"/>
                <a:gd name="T57" fmla="*/ 50 h 119"/>
                <a:gd name="T58" fmla="*/ 94 w 195"/>
                <a:gd name="T59" fmla="*/ 64 h 119"/>
                <a:gd name="T60" fmla="*/ 63 w 195"/>
                <a:gd name="T61" fmla="*/ 62 h 119"/>
                <a:gd name="T62" fmla="*/ 86 w 195"/>
                <a:gd name="T63" fmla="*/ 2 h 119"/>
                <a:gd name="T64" fmla="*/ 75 w 195"/>
                <a:gd name="T65" fmla="*/ 4 h 119"/>
                <a:gd name="T66" fmla="*/ 52 w 195"/>
                <a:gd name="T67" fmla="*/ 25 h 119"/>
                <a:gd name="T68" fmla="*/ 47 w 195"/>
                <a:gd name="T69" fmla="*/ 22 h 119"/>
                <a:gd name="T70" fmla="*/ 52 w 195"/>
                <a:gd name="T71" fmla="*/ 60 h 119"/>
                <a:gd name="T72" fmla="*/ 99 w 195"/>
                <a:gd name="T73" fmla="*/ 90 h 119"/>
                <a:gd name="T74" fmla="*/ 101 w 195"/>
                <a:gd name="T75" fmla="*/ 90 h 119"/>
                <a:gd name="T76" fmla="*/ 105 w 195"/>
                <a:gd name="T77" fmla="*/ 93 h 119"/>
                <a:gd name="T78" fmla="*/ 106 w 195"/>
                <a:gd name="T79" fmla="*/ 93 h 119"/>
                <a:gd name="T80" fmla="*/ 102 w 195"/>
                <a:gd name="T81" fmla="*/ 106 h 119"/>
                <a:gd name="T82" fmla="*/ 101 w 195"/>
                <a:gd name="T83" fmla="*/ 106 h 119"/>
                <a:gd name="T84" fmla="*/ 71 w 195"/>
                <a:gd name="T85" fmla="*/ 107 h 119"/>
                <a:gd name="T86" fmla="*/ 66 w 195"/>
                <a:gd name="T87" fmla="*/ 104 h 119"/>
                <a:gd name="T88" fmla="*/ 64 w 195"/>
                <a:gd name="T89" fmla="*/ 102 h 119"/>
                <a:gd name="T90" fmla="*/ 53 w 195"/>
                <a:gd name="T91" fmla="*/ 83 h 119"/>
                <a:gd name="T92" fmla="*/ 43 w 195"/>
                <a:gd name="T93" fmla="*/ 68 h 119"/>
                <a:gd name="T94" fmla="*/ 52 w 195"/>
                <a:gd name="T95" fmla="*/ 6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119">
                  <a:moveTo>
                    <a:pt x="47" y="22"/>
                  </a:moveTo>
                  <a:cubicBezTo>
                    <a:pt x="41" y="31"/>
                    <a:pt x="36" y="41"/>
                    <a:pt x="31" y="51"/>
                  </a:cubicBezTo>
                  <a:cubicBezTo>
                    <a:pt x="26" y="61"/>
                    <a:pt x="34" y="73"/>
                    <a:pt x="41" y="81"/>
                  </a:cubicBezTo>
                  <a:cubicBezTo>
                    <a:pt x="43" y="84"/>
                    <a:pt x="42" y="87"/>
                    <a:pt x="41" y="89"/>
                  </a:cubicBezTo>
                  <a:cubicBezTo>
                    <a:pt x="43" y="90"/>
                    <a:pt x="45" y="91"/>
                    <a:pt x="46" y="93"/>
                  </a:cubicBezTo>
                  <a:cubicBezTo>
                    <a:pt x="40" y="97"/>
                    <a:pt x="32" y="99"/>
                    <a:pt x="25" y="100"/>
                  </a:cubicBezTo>
                  <a:cubicBezTo>
                    <a:pt x="18" y="101"/>
                    <a:pt x="2" y="99"/>
                    <a:pt x="0" y="109"/>
                  </a:cubicBezTo>
                  <a:cubicBezTo>
                    <a:pt x="29" y="114"/>
                    <a:pt x="58" y="115"/>
                    <a:pt x="87" y="119"/>
                  </a:cubicBezTo>
                  <a:cubicBezTo>
                    <a:pt x="87" y="118"/>
                    <a:pt x="88" y="117"/>
                    <a:pt x="90" y="117"/>
                  </a:cubicBezTo>
                  <a:cubicBezTo>
                    <a:pt x="97" y="115"/>
                    <a:pt x="104" y="116"/>
                    <a:pt x="110" y="114"/>
                  </a:cubicBezTo>
                  <a:cubicBezTo>
                    <a:pt x="113" y="113"/>
                    <a:pt x="116" y="111"/>
                    <a:pt x="119" y="111"/>
                  </a:cubicBezTo>
                  <a:cubicBezTo>
                    <a:pt x="118" y="109"/>
                    <a:pt x="118" y="108"/>
                    <a:pt x="117" y="106"/>
                  </a:cubicBezTo>
                  <a:cubicBezTo>
                    <a:pt x="112" y="99"/>
                    <a:pt x="122" y="91"/>
                    <a:pt x="126" y="98"/>
                  </a:cubicBezTo>
                  <a:cubicBezTo>
                    <a:pt x="127" y="99"/>
                    <a:pt x="128" y="101"/>
                    <a:pt x="129" y="102"/>
                  </a:cubicBezTo>
                  <a:cubicBezTo>
                    <a:pt x="129" y="99"/>
                    <a:pt x="130" y="97"/>
                    <a:pt x="130" y="94"/>
                  </a:cubicBezTo>
                  <a:cubicBezTo>
                    <a:pt x="131" y="92"/>
                    <a:pt x="134" y="90"/>
                    <a:pt x="137" y="90"/>
                  </a:cubicBezTo>
                  <a:cubicBezTo>
                    <a:pt x="157" y="93"/>
                    <a:pt x="175" y="78"/>
                    <a:pt x="195" y="77"/>
                  </a:cubicBezTo>
                  <a:cubicBezTo>
                    <a:pt x="194" y="75"/>
                    <a:pt x="192" y="73"/>
                    <a:pt x="190" y="71"/>
                  </a:cubicBezTo>
                  <a:cubicBezTo>
                    <a:pt x="185" y="66"/>
                    <a:pt x="178" y="47"/>
                    <a:pt x="172" y="46"/>
                  </a:cubicBezTo>
                  <a:cubicBezTo>
                    <a:pt x="164" y="43"/>
                    <a:pt x="154" y="58"/>
                    <a:pt x="150" y="64"/>
                  </a:cubicBezTo>
                  <a:cubicBezTo>
                    <a:pt x="151" y="59"/>
                    <a:pt x="148" y="55"/>
                    <a:pt x="147" y="51"/>
                  </a:cubicBezTo>
                  <a:cubicBezTo>
                    <a:pt x="146" y="48"/>
                    <a:pt x="147" y="41"/>
                    <a:pt x="144" y="38"/>
                  </a:cubicBezTo>
                  <a:cubicBezTo>
                    <a:pt x="139" y="35"/>
                    <a:pt x="138" y="48"/>
                    <a:pt x="136" y="50"/>
                  </a:cubicBezTo>
                  <a:cubicBezTo>
                    <a:pt x="134" y="55"/>
                    <a:pt x="130" y="62"/>
                    <a:pt x="126" y="64"/>
                  </a:cubicBezTo>
                  <a:cubicBezTo>
                    <a:pt x="120" y="67"/>
                    <a:pt x="117" y="59"/>
                    <a:pt x="117" y="55"/>
                  </a:cubicBezTo>
                  <a:cubicBezTo>
                    <a:pt x="117" y="50"/>
                    <a:pt x="117" y="45"/>
                    <a:pt x="119" y="40"/>
                  </a:cubicBezTo>
                  <a:cubicBezTo>
                    <a:pt x="119" y="38"/>
                    <a:pt x="123" y="26"/>
                    <a:pt x="122" y="25"/>
                  </a:cubicBezTo>
                  <a:cubicBezTo>
                    <a:pt x="120" y="23"/>
                    <a:pt x="117" y="22"/>
                    <a:pt x="115" y="20"/>
                  </a:cubicBezTo>
                  <a:cubicBezTo>
                    <a:pt x="110" y="30"/>
                    <a:pt x="107" y="40"/>
                    <a:pt x="103" y="50"/>
                  </a:cubicBezTo>
                  <a:cubicBezTo>
                    <a:pt x="101" y="55"/>
                    <a:pt x="98" y="61"/>
                    <a:pt x="94" y="64"/>
                  </a:cubicBezTo>
                  <a:cubicBezTo>
                    <a:pt x="84" y="72"/>
                    <a:pt x="73" y="68"/>
                    <a:pt x="63" y="62"/>
                  </a:cubicBezTo>
                  <a:cubicBezTo>
                    <a:pt x="37" y="46"/>
                    <a:pt x="67" y="19"/>
                    <a:pt x="86" y="2"/>
                  </a:cubicBezTo>
                  <a:cubicBezTo>
                    <a:pt x="80" y="0"/>
                    <a:pt x="81" y="0"/>
                    <a:pt x="75" y="4"/>
                  </a:cubicBezTo>
                  <a:cubicBezTo>
                    <a:pt x="67" y="10"/>
                    <a:pt x="57" y="17"/>
                    <a:pt x="52" y="25"/>
                  </a:cubicBezTo>
                  <a:cubicBezTo>
                    <a:pt x="51" y="25"/>
                    <a:pt x="49" y="23"/>
                    <a:pt x="47" y="22"/>
                  </a:cubicBezTo>
                  <a:close/>
                  <a:moveTo>
                    <a:pt x="52" y="60"/>
                  </a:moveTo>
                  <a:cubicBezTo>
                    <a:pt x="69" y="68"/>
                    <a:pt x="83" y="81"/>
                    <a:pt x="99" y="90"/>
                  </a:cubicBezTo>
                  <a:cubicBezTo>
                    <a:pt x="100" y="90"/>
                    <a:pt x="101" y="90"/>
                    <a:pt x="101" y="90"/>
                  </a:cubicBezTo>
                  <a:cubicBezTo>
                    <a:pt x="104" y="90"/>
                    <a:pt x="105" y="92"/>
                    <a:pt x="105" y="93"/>
                  </a:cubicBezTo>
                  <a:cubicBezTo>
                    <a:pt x="105" y="93"/>
                    <a:pt x="106" y="93"/>
                    <a:pt x="106" y="93"/>
                  </a:cubicBezTo>
                  <a:cubicBezTo>
                    <a:pt x="113" y="97"/>
                    <a:pt x="109" y="108"/>
                    <a:pt x="102" y="106"/>
                  </a:cubicBezTo>
                  <a:cubicBezTo>
                    <a:pt x="102" y="106"/>
                    <a:pt x="102" y="106"/>
                    <a:pt x="101" y="106"/>
                  </a:cubicBezTo>
                  <a:cubicBezTo>
                    <a:pt x="91" y="108"/>
                    <a:pt x="81" y="108"/>
                    <a:pt x="71" y="107"/>
                  </a:cubicBezTo>
                  <a:cubicBezTo>
                    <a:pt x="68" y="107"/>
                    <a:pt x="66" y="106"/>
                    <a:pt x="66" y="104"/>
                  </a:cubicBezTo>
                  <a:cubicBezTo>
                    <a:pt x="65" y="103"/>
                    <a:pt x="64" y="103"/>
                    <a:pt x="64" y="102"/>
                  </a:cubicBezTo>
                  <a:cubicBezTo>
                    <a:pt x="59" y="96"/>
                    <a:pt x="57" y="89"/>
                    <a:pt x="53" y="83"/>
                  </a:cubicBezTo>
                  <a:cubicBezTo>
                    <a:pt x="49" y="78"/>
                    <a:pt x="46" y="73"/>
                    <a:pt x="43" y="68"/>
                  </a:cubicBezTo>
                  <a:cubicBezTo>
                    <a:pt x="40" y="62"/>
                    <a:pt x="47" y="57"/>
                    <a:pt x="52" y="60"/>
                  </a:cubicBezTo>
                  <a:close/>
                </a:path>
              </a:pathLst>
            </a:custGeom>
            <a:solidFill>
              <a:srgbClr val="D3D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149"/>
            <p:cNvSpPr>
              <a:spLocks/>
            </p:cNvSpPr>
            <p:nvPr/>
          </p:nvSpPr>
          <p:spPr bwMode="auto">
            <a:xfrm>
              <a:off x="10025064" y="5295901"/>
              <a:ext cx="153988" cy="149225"/>
            </a:xfrm>
            <a:custGeom>
              <a:avLst/>
              <a:gdLst>
                <a:gd name="T0" fmla="*/ 6 w 78"/>
                <a:gd name="T1" fmla="*/ 21 h 75"/>
                <a:gd name="T2" fmla="*/ 52 w 78"/>
                <a:gd name="T3" fmla="*/ 31 h 75"/>
                <a:gd name="T4" fmla="*/ 34 w 78"/>
                <a:gd name="T5" fmla="*/ 39 h 75"/>
                <a:gd name="T6" fmla="*/ 8 w 78"/>
                <a:gd name="T7" fmla="*/ 65 h 75"/>
                <a:gd name="T8" fmla="*/ 6 w 78"/>
                <a:gd name="T9" fmla="*/ 75 h 75"/>
                <a:gd name="T10" fmla="*/ 14 w 78"/>
                <a:gd name="T11" fmla="*/ 70 h 75"/>
                <a:gd name="T12" fmla="*/ 56 w 78"/>
                <a:gd name="T13" fmla="*/ 37 h 75"/>
                <a:gd name="T14" fmla="*/ 78 w 78"/>
                <a:gd name="T15" fmla="*/ 33 h 75"/>
                <a:gd name="T16" fmla="*/ 72 w 78"/>
                <a:gd name="T17" fmla="*/ 20 h 75"/>
                <a:gd name="T18" fmla="*/ 70 w 78"/>
                <a:gd name="T19" fmla="*/ 0 h 75"/>
                <a:gd name="T20" fmla="*/ 57 w 78"/>
                <a:gd name="T21" fmla="*/ 6 h 75"/>
                <a:gd name="T22" fmla="*/ 6 w 78"/>
                <a:gd name="T23" fmla="*/ 2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75">
                  <a:moveTo>
                    <a:pt x="6" y="21"/>
                  </a:moveTo>
                  <a:cubicBezTo>
                    <a:pt x="8" y="24"/>
                    <a:pt x="53" y="26"/>
                    <a:pt x="52" y="31"/>
                  </a:cubicBezTo>
                  <a:cubicBezTo>
                    <a:pt x="52" y="33"/>
                    <a:pt x="36" y="38"/>
                    <a:pt x="34" y="39"/>
                  </a:cubicBezTo>
                  <a:cubicBezTo>
                    <a:pt x="24" y="46"/>
                    <a:pt x="15" y="55"/>
                    <a:pt x="8" y="65"/>
                  </a:cubicBezTo>
                  <a:cubicBezTo>
                    <a:pt x="4" y="70"/>
                    <a:pt x="2" y="72"/>
                    <a:pt x="6" y="75"/>
                  </a:cubicBezTo>
                  <a:cubicBezTo>
                    <a:pt x="9" y="73"/>
                    <a:pt x="11" y="71"/>
                    <a:pt x="14" y="70"/>
                  </a:cubicBezTo>
                  <a:cubicBezTo>
                    <a:pt x="26" y="62"/>
                    <a:pt x="41" y="45"/>
                    <a:pt x="56" y="37"/>
                  </a:cubicBezTo>
                  <a:cubicBezTo>
                    <a:pt x="66" y="32"/>
                    <a:pt x="77" y="33"/>
                    <a:pt x="78" y="33"/>
                  </a:cubicBezTo>
                  <a:cubicBezTo>
                    <a:pt x="75" y="30"/>
                    <a:pt x="74" y="27"/>
                    <a:pt x="72" y="20"/>
                  </a:cubicBezTo>
                  <a:cubicBezTo>
                    <a:pt x="71" y="13"/>
                    <a:pt x="69" y="7"/>
                    <a:pt x="70" y="0"/>
                  </a:cubicBezTo>
                  <a:cubicBezTo>
                    <a:pt x="66" y="2"/>
                    <a:pt x="61" y="4"/>
                    <a:pt x="57" y="6"/>
                  </a:cubicBezTo>
                  <a:cubicBezTo>
                    <a:pt x="52" y="8"/>
                    <a:pt x="0" y="14"/>
                    <a:pt x="6" y="21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150"/>
            <p:cNvSpPr>
              <a:spLocks/>
            </p:cNvSpPr>
            <p:nvPr/>
          </p:nvSpPr>
          <p:spPr bwMode="auto">
            <a:xfrm>
              <a:off x="10047289" y="5295901"/>
              <a:ext cx="115888" cy="31750"/>
            </a:xfrm>
            <a:custGeom>
              <a:avLst/>
              <a:gdLst>
                <a:gd name="T0" fmla="*/ 59 w 59"/>
                <a:gd name="T1" fmla="*/ 7 h 16"/>
                <a:gd name="T2" fmla="*/ 59 w 59"/>
                <a:gd name="T3" fmla="*/ 0 h 16"/>
                <a:gd name="T4" fmla="*/ 46 w 59"/>
                <a:gd name="T5" fmla="*/ 6 h 16"/>
                <a:gd name="T6" fmla="*/ 0 w 59"/>
                <a:gd name="T7" fmla="*/ 16 h 16"/>
                <a:gd name="T8" fmla="*/ 59 w 59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6">
                  <a:moveTo>
                    <a:pt x="59" y="7"/>
                  </a:moveTo>
                  <a:cubicBezTo>
                    <a:pt x="59" y="5"/>
                    <a:pt x="58" y="3"/>
                    <a:pt x="59" y="0"/>
                  </a:cubicBezTo>
                  <a:cubicBezTo>
                    <a:pt x="55" y="2"/>
                    <a:pt x="50" y="4"/>
                    <a:pt x="46" y="6"/>
                  </a:cubicBezTo>
                  <a:cubicBezTo>
                    <a:pt x="42" y="8"/>
                    <a:pt x="12" y="11"/>
                    <a:pt x="0" y="16"/>
                  </a:cubicBezTo>
                  <a:cubicBezTo>
                    <a:pt x="20" y="15"/>
                    <a:pt x="40" y="12"/>
                    <a:pt x="59" y="7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151"/>
            <p:cNvSpPr>
              <a:spLocks/>
            </p:cNvSpPr>
            <p:nvPr/>
          </p:nvSpPr>
          <p:spPr bwMode="auto">
            <a:xfrm>
              <a:off x="9807576" y="5354639"/>
              <a:ext cx="187325" cy="136525"/>
            </a:xfrm>
            <a:custGeom>
              <a:avLst/>
              <a:gdLst>
                <a:gd name="T0" fmla="*/ 38 w 95"/>
                <a:gd name="T1" fmla="*/ 27 h 69"/>
                <a:gd name="T2" fmla="*/ 34 w 95"/>
                <a:gd name="T3" fmla="*/ 29 h 69"/>
                <a:gd name="T4" fmla="*/ 0 w 95"/>
                <a:gd name="T5" fmla="*/ 64 h 69"/>
                <a:gd name="T6" fmla="*/ 8 w 95"/>
                <a:gd name="T7" fmla="*/ 69 h 69"/>
                <a:gd name="T8" fmla="*/ 28 w 95"/>
                <a:gd name="T9" fmla="*/ 54 h 69"/>
                <a:gd name="T10" fmla="*/ 42 w 95"/>
                <a:gd name="T11" fmla="*/ 41 h 69"/>
                <a:gd name="T12" fmla="*/ 73 w 95"/>
                <a:gd name="T13" fmla="*/ 43 h 69"/>
                <a:gd name="T14" fmla="*/ 90 w 95"/>
                <a:gd name="T15" fmla="*/ 41 h 69"/>
                <a:gd name="T16" fmla="*/ 90 w 95"/>
                <a:gd name="T17" fmla="*/ 40 h 69"/>
                <a:gd name="T18" fmla="*/ 90 w 95"/>
                <a:gd name="T19" fmla="*/ 39 h 69"/>
                <a:gd name="T20" fmla="*/ 88 w 95"/>
                <a:gd name="T21" fmla="*/ 40 h 69"/>
                <a:gd name="T22" fmla="*/ 47 w 95"/>
                <a:gd name="T23" fmla="*/ 28 h 69"/>
                <a:gd name="T24" fmla="*/ 47 w 95"/>
                <a:gd name="T25" fmla="*/ 23 h 69"/>
                <a:gd name="T26" fmla="*/ 69 w 95"/>
                <a:gd name="T27" fmla="*/ 17 h 69"/>
                <a:gd name="T28" fmla="*/ 95 w 95"/>
                <a:gd name="T29" fmla="*/ 7 h 69"/>
                <a:gd name="T30" fmla="*/ 84 w 95"/>
                <a:gd name="T31" fmla="*/ 5 h 69"/>
                <a:gd name="T32" fmla="*/ 63 w 95"/>
                <a:gd name="T33" fmla="*/ 15 h 69"/>
                <a:gd name="T34" fmla="*/ 61 w 95"/>
                <a:gd name="T35" fmla="*/ 15 h 69"/>
                <a:gd name="T36" fmla="*/ 48 w 95"/>
                <a:gd name="T37" fmla="*/ 16 h 69"/>
                <a:gd name="T38" fmla="*/ 37 w 95"/>
                <a:gd name="T39" fmla="*/ 0 h 69"/>
                <a:gd name="T40" fmla="*/ 35 w 95"/>
                <a:gd name="T41" fmla="*/ 0 h 69"/>
                <a:gd name="T42" fmla="*/ 38 w 95"/>
                <a:gd name="T43" fmla="*/ 2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" h="69">
                  <a:moveTo>
                    <a:pt x="38" y="27"/>
                  </a:moveTo>
                  <a:cubicBezTo>
                    <a:pt x="38" y="29"/>
                    <a:pt x="36" y="29"/>
                    <a:pt x="34" y="29"/>
                  </a:cubicBezTo>
                  <a:cubicBezTo>
                    <a:pt x="23" y="41"/>
                    <a:pt x="9" y="49"/>
                    <a:pt x="0" y="64"/>
                  </a:cubicBezTo>
                  <a:cubicBezTo>
                    <a:pt x="3" y="65"/>
                    <a:pt x="5" y="67"/>
                    <a:pt x="8" y="69"/>
                  </a:cubicBezTo>
                  <a:cubicBezTo>
                    <a:pt x="15" y="64"/>
                    <a:pt x="21" y="59"/>
                    <a:pt x="28" y="54"/>
                  </a:cubicBezTo>
                  <a:cubicBezTo>
                    <a:pt x="33" y="50"/>
                    <a:pt x="37" y="44"/>
                    <a:pt x="42" y="41"/>
                  </a:cubicBezTo>
                  <a:cubicBezTo>
                    <a:pt x="53" y="34"/>
                    <a:pt x="62" y="40"/>
                    <a:pt x="73" y="43"/>
                  </a:cubicBezTo>
                  <a:cubicBezTo>
                    <a:pt x="78" y="42"/>
                    <a:pt x="84" y="41"/>
                    <a:pt x="90" y="41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40"/>
                    <a:pt x="90" y="39"/>
                    <a:pt x="90" y="39"/>
                  </a:cubicBezTo>
                  <a:cubicBezTo>
                    <a:pt x="90" y="39"/>
                    <a:pt x="89" y="40"/>
                    <a:pt x="88" y="40"/>
                  </a:cubicBezTo>
                  <a:cubicBezTo>
                    <a:pt x="73" y="41"/>
                    <a:pt x="58" y="40"/>
                    <a:pt x="47" y="28"/>
                  </a:cubicBezTo>
                  <a:cubicBezTo>
                    <a:pt x="46" y="27"/>
                    <a:pt x="46" y="24"/>
                    <a:pt x="47" y="23"/>
                  </a:cubicBezTo>
                  <a:cubicBezTo>
                    <a:pt x="53" y="18"/>
                    <a:pt x="61" y="17"/>
                    <a:pt x="69" y="17"/>
                  </a:cubicBezTo>
                  <a:cubicBezTo>
                    <a:pt x="80" y="17"/>
                    <a:pt x="87" y="12"/>
                    <a:pt x="95" y="7"/>
                  </a:cubicBezTo>
                  <a:cubicBezTo>
                    <a:pt x="92" y="6"/>
                    <a:pt x="88" y="5"/>
                    <a:pt x="84" y="5"/>
                  </a:cubicBezTo>
                  <a:cubicBezTo>
                    <a:pt x="77" y="9"/>
                    <a:pt x="71" y="13"/>
                    <a:pt x="63" y="15"/>
                  </a:cubicBezTo>
                  <a:cubicBezTo>
                    <a:pt x="62" y="15"/>
                    <a:pt x="61" y="15"/>
                    <a:pt x="61" y="15"/>
                  </a:cubicBezTo>
                  <a:cubicBezTo>
                    <a:pt x="57" y="17"/>
                    <a:pt x="53" y="19"/>
                    <a:pt x="48" y="16"/>
                  </a:cubicBezTo>
                  <a:cubicBezTo>
                    <a:pt x="43" y="12"/>
                    <a:pt x="40" y="6"/>
                    <a:pt x="37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9" y="8"/>
                    <a:pt x="40" y="19"/>
                    <a:pt x="38" y="27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Freeform 152"/>
            <p:cNvSpPr>
              <a:spLocks/>
            </p:cNvSpPr>
            <p:nvPr/>
          </p:nvSpPr>
          <p:spPr bwMode="auto">
            <a:xfrm>
              <a:off x="10025064" y="5191126"/>
              <a:ext cx="117475" cy="98425"/>
            </a:xfrm>
            <a:custGeom>
              <a:avLst/>
              <a:gdLst>
                <a:gd name="T0" fmla="*/ 53 w 59"/>
                <a:gd name="T1" fmla="*/ 0 h 49"/>
                <a:gd name="T2" fmla="*/ 33 w 59"/>
                <a:gd name="T3" fmla="*/ 18 h 49"/>
                <a:gd name="T4" fmla="*/ 33 w 59"/>
                <a:gd name="T5" fmla="*/ 15 h 49"/>
                <a:gd name="T6" fmla="*/ 2 w 59"/>
                <a:gd name="T7" fmla="*/ 42 h 49"/>
                <a:gd name="T8" fmla="*/ 11 w 59"/>
                <a:gd name="T9" fmla="*/ 46 h 49"/>
                <a:gd name="T10" fmla="*/ 53 w 59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9">
                  <a:moveTo>
                    <a:pt x="53" y="0"/>
                  </a:moveTo>
                  <a:cubicBezTo>
                    <a:pt x="53" y="0"/>
                    <a:pt x="45" y="1"/>
                    <a:pt x="33" y="18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22" y="33"/>
                    <a:pt x="2" y="42"/>
                  </a:cubicBezTo>
                  <a:cubicBezTo>
                    <a:pt x="2" y="42"/>
                    <a:pt x="0" y="49"/>
                    <a:pt x="11" y="46"/>
                  </a:cubicBezTo>
                  <a:cubicBezTo>
                    <a:pt x="22" y="42"/>
                    <a:pt x="59" y="3"/>
                    <a:pt x="53" y="0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Freeform 153"/>
            <p:cNvSpPr>
              <a:spLocks noEditPoints="1"/>
            </p:cNvSpPr>
            <p:nvPr/>
          </p:nvSpPr>
          <p:spPr bwMode="auto">
            <a:xfrm>
              <a:off x="9793289" y="5105401"/>
              <a:ext cx="352425" cy="225425"/>
            </a:xfrm>
            <a:custGeom>
              <a:avLst/>
              <a:gdLst>
                <a:gd name="T0" fmla="*/ 56 w 178"/>
                <a:gd name="T1" fmla="*/ 23 h 114"/>
                <a:gd name="T2" fmla="*/ 39 w 178"/>
                <a:gd name="T3" fmla="*/ 50 h 114"/>
                <a:gd name="T4" fmla="*/ 38 w 178"/>
                <a:gd name="T5" fmla="*/ 71 h 114"/>
                <a:gd name="T6" fmla="*/ 44 w 178"/>
                <a:gd name="T7" fmla="*/ 90 h 114"/>
                <a:gd name="T8" fmla="*/ 44 w 178"/>
                <a:gd name="T9" fmla="*/ 90 h 114"/>
                <a:gd name="T10" fmla="*/ 46 w 178"/>
                <a:gd name="T11" fmla="*/ 92 h 114"/>
                <a:gd name="T12" fmla="*/ 25 w 178"/>
                <a:gd name="T13" fmla="*/ 99 h 114"/>
                <a:gd name="T14" fmla="*/ 0 w 178"/>
                <a:gd name="T15" fmla="*/ 108 h 114"/>
                <a:gd name="T16" fmla="*/ 3 w 178"/>
                <a:gd name="T17" fmla="*/ 109 h 114"/>
                <a:gd name="T18" fmla="*/ 4 w 178"/>
                <a:gd name="T19" fmla="*/ 108 h 114"/>
                <a:gd name="T20" fmla="*/ 43 w 178"/>
                <a:gd name="T21" fmla="*/ 99 h 114"/>
                <a:gd name="T22" fmla="*/ 78 w 178"/>
                <a:gd name="T23" fmla="*/ 114 h 114"/>
                <a:gd name="T24" fmla="*/ 118 w 178"/>
                <a:gd name="T25" fmla="*/ 110 h 114"/>
                <a:gd name="T26" fmla="*/ 119 w 178"/>
                <a:gd name="T27" fmla="*/ 110 h 114"/>
                <a:gd name="T28" fmla="*/ 117 w 178"/>
                <a:gd name="T29" fmla="*/ 105 h 114"/>
                <a:gd name="T30" fmla="*/ 126 w 178"/>
                <a:gd name="T31" fmla="*/ 97 h 114"/>
                <a:gd name="T32" fmla="*/ 129 w 178"/>
                <a:gd name="T33" fmla="*/ 101 h 114"/>
                <a:gd name="T34" fmla="*/ 130 w 178"/>
                <a:gd name="T35" fmla="*/ 93 h 114"/>
                <a:gd name="T36" fmla="*/ 137 w 178"/>
                <a:gd name="T37" fmla="*/ 89 h 114"/>
                <a:gd name="T38" fmla="*/ 160 w 178"/>
                <a:gd name="T39" fmla="*/ 86 h 114"/>
                <a:gd name="T40" fmla="*/ 158 w 178"/>
                <a:gd name="T41" fmla="*/ 86 h 114"/>
                <a:gd name="T42" fmla="*/ 155 w 178"/>
                <a:gd name="T43" fmla="*/ 73 h 114"/>
                <a:gd name="T44" fmla="*/ 166 w 178"/>
                <a:gd name="T45" fmla="*/ 64 h 114"/>
                <a:gd name="T46" fmla="*/ 178 w 178"/>
                <a:gd name="T47" fmla="*/ 50 h 114"/>
                <a:gd name="T48" fmla="*/ 172 w 178"/>
                <a:gd name="T49" fmla="*/ 45 h 114"/>
                <a:gd name="T50" fmla="*/ 170 w 178"/>
                <a:gd name="T51" fmla="*/ 44 h 114"/>
                <a:gd name="T52" fmla="*/ 170 w 178"/>
                <a:gd name="T53" fmla="*/ 45 h 114"/>
                <a:gd name="T54" fmla="*/ 153 w 178"/>
                <a:gd name="T55" fmla="*/ 67 h 114"/>
                <a:gd name="T56" fmla="*/ 150 w 178"/>
                <a:gd name="T57" fmla="*/ 53 h 114"/>
                <a:gd name="T58" fmla="*/ 148 w 178"/>
                <a:gd name="T59" fmla="*/ 35 h 114"/>
                <a:gd name="T60" fmla="*/ 143 w 178"/>
                <a:gd name="T61" fmla="*/ 32 h 114"/>
                <a:gd name="T62" fmla="*/ 143 w 178"/>
                <a:gd name="T63" fmla="*/ 41 h 114"/>
                <a:gd name="T64" fmla="*/ 141 w 178"/>
                <a:gd name="T65" fmla="*/ 53 h 114"/>
                <a:gd name="T66" fmla="*/ 131 w 178"/>
                <a:gd name="T67" fmla="*/ 68 h 114"/>
                <a:gd name="T68" fmla="*/ 116 w 178"/>
                <a:gd name="T69" fmla="*/ 76 h 114"/>
                <a:gd name="T70" fmla="*/ 113 w 178"/>
                <a:gd name="T71" fmla="*/ 68 h 114"/>
                <a:gd name="T72" fmla="*/ 114 w 178"/>
                <a:gd name="T73" fmla="*/ 57 h 114"/>
                <a:gd name="T74" fmla="*/ 117 w 178"/>
                <a:gd name="T75" fmla="*/ 49 h 114"/>
                <a:gd name="T76" fmla="*/ 122 w 178"/>
                <a:gd name="T77" fmla="*/ 24 h 114"/>
                <a:gd name="T78" fmla="*/ 117 w 178"/>
                <a:gd name="T79" fmla="*/ 21 h 114"/>
                <a:gd name="T80" fmla="*/ 117 w 178"/>
                <a:gd name="T81" fmla="*/ 21 h 114"/>
                <a:gd name="T82" fmla="*/ 96 w 178"/>
                <a:gd name="T83" fmla="*/ 69 h 114"/>
                <a:gd name="T84" fmla="*/ 80 w 178"/>
                <a:gd name="T85" fmla="*/ 70 h 114"/>
                <a:gd name="T86" fmla="*/ 50 w 178"/>
                <a:gd name="T87" fmla="*/ 46 h 114"/>
                <a:gd name="T88" fmla="*/ 61 w 178"/>
                <a:gd name="T89" fmla="*/ 21 h 114"/>
                <a:gd name="T90" fmla="*/ 80 w 178"/>
                <a:gd name="T91" fmla="*/ 0 h 114"/>
                <a:gd name="T92" fmla="*/ 75 w 178"/>
                <a:gd name="T93" fmla="*/ 3 h 114"/>
                <a:gd name="T94" fmla="*/ 55 w 178"/>
                <a:gd name="T95" fmla="*/ 20 h 114"/>
                <a:gd name="T96" fmla="*/ 56 w 178"/>
                <a:gd name="T97" fmla="*/ 23 h 114"/>
                <a:gd name="T98" fmla="*/ 52 w 178"/>
                <a:gd name="T99" fmla="*/ 59 h 114"/>
                <a:gd name="T100" fmla="*/ 99 w 178"/>
                <a:gd name="T101" fmla="*/ 89 h 114"/>
                <a:gd name="T102" fmla="*/ 101 w 178"/>
                <a:gd name="T103" fmla="*/ 89 h 114"/>
                <a:gd name="T104" fmla="*/ 105 w 178"/>
                <a:gd name="T105" fmla="*/ 92 h 114"/>
                <a:gd name="T106" fmla="*/ 106 w 178"/>
                <a:gd name="T107" fmla="*/ 92 h 114"/>
                <a:gd name="T108" fmla="*/ 102 w 178"/>
                <a:gd name="T109" fmla="*/ 105 h 114"/>
                <a:gd name="T110" fmla="*/ 101 w 178"/>
                <a:gd name="T111" fmla="*/ 105 h 114"/>
                <a:gd name="T112" fmla="*/ 71 w 178"/>
                <a:gd name="T113" fmla="*/ 106 h 114"/>
                <a:gd name="T114" fmla="*/ 66 w 178"/>
                <a:gd name="T115" fmla="*/ 103 h 114"/>
                <a:gd name="T116" fmla="*/ 64 w 178"/>
                <a:gd name="T117" fmla="*/ 101 h 114"/>
                <a:gd name="T118" fmla="*/ 53 w 178"/>
                <a:gd name="T119" fmla="*/ 82 h 114"/>
                <a:gd name="T120" fmla="*/ 43 w 178"/>
                <a:gd name="T121" fmla="*/ 67 h 114"/>
                <a:gd name="T122" fmla="*/ 52 w 178"/>
                <a:gd name="T123" fmla="*/ 5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114">
                  <a:moveTo>
                    <a:pt x="56" y="23"/>
                  </a:moveTo>
                  <a:cubicBezTo>
                    <a:pt x="52" y="33"/>
                    <a:pt x="43" y="39"/>
                    <a:pt x="39" y="50"/>
                  </a:cubicBezTo>
                  <a:cubicBezTo>
                    <a:pt x="36" y="57"/>
                    <a:pt x="35" y="63"/>
                    <a:pt x="38" y="71"/>
                  </a:cubicBezTo>
                  <a:cubicBezTo>
                    <a:pt x="41" y="75"/>
                    <a:pt x="48" y="84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5" y="91"/>
                    <a:pt x="46" y="91"/>
                    <a:pt x="46" y="92"/>
                  </a:cubicBezTo>
                  <a:cubicBezTo>
                    <a:pt x="40" y="96"/>
                    <a:pt x="32" y="98"/>
                    <a:pt x="25" y="99"/>
                  </a:cubicBezTo>
                  <a:cubicBezTo>
                    <a:pt x="18" y="100"/>
                    <a:pt x="2" y="98"/>
                    <a:pt x="0" y="108"/>
                  </a:cubicBezTo>
                  <a:cubicBezTo>
                    <a:pt x="1" y="108"/>
                    <a:pt x="2" y="108"/>
                    <a:pt x="3" y="109"/>
                  </a:cubicBezTo>
                  <a:cubicBezTo>
                    <a:pt x="3" y="108"/>
                    <a:pt x="3" y="108"/>
                    <a:pt x="4" y="108"/>
                  </a:cubicBezTo>
                  <a:cubicBezTo>
                    <a:pt x="16" y="105"/>
                    <a:pt x="30" y="98"/>
                    <a:pt x="43" y="99"/>
                  </a:cubicBezTo>
                  <a:cubicBezTo>
                    <a:pt x="57" y="100"/>
                    <a:pt x="67" y="107"/>
                    <a:pt x="78" y="114"/>
                  </a:cubicBezTo>
                  <a:cubicBezTo>
                    <a:pt x="91" y="109"/>
                    <a:pt x="105" y="111"/>
                    <a:pt x="118" y="110"/>
                  </a:cubicBezTo>
                  <a:cubicBezTo>
                    <a:pt x="119" y="110"/>
                    <a:pt x="119" y="110"/>
                    <a:pt x="119" y="110"/>
                  </a:cubicBezTo>
                  <a:cubicBezTo>
                    <a:pt x="118" y="108"/>
                    <a:pt x="118" y="107"/>
                    <a:pt x="117" y="105"/>
                  </a:cubicBezTo>
                  <a:cubicBezTo>
                    <a:pt x="112" y="98"/>
                    <a:pt x="122" y="90"/>
                    <a:pt x="126" y="97"/>
                  </a:cubicBezTo>
                  <a:cubicBezTo>
                    <a:pt x="127" y="98"/>
                    <a:pt x="128" y="100"/>
                    <a:pt x="129" y="101"/>
                  </a:cubicBezTo>
                  <a:cubicBezTo>
                    <a:pt x="129" y="98"/>
                    <a:pt x="130" y="96"/>
                    <a:pt x="130" y="93"/>
                  </a:cubicBezTo>
                  <a:cubicBezTo>
                    <a:pt x="131" y="91"/>
                    <a:pt x="134" y="89"/>
                    <a:pt x="137" y="89"/>
                  </a:cubicBezTo>
                  <a:cubicBezTo>
                    <a:pt x="145" y="90"/>
                    <a:pt x="152" y="89"/>
                    <a:pt x="160" y="86"/>
                  </a:cubicBezTo>
                  <a:cubicBezTo>
                    <a:pt x="159" y="86"/>
                    <a:pt x="159" y="86"/>
                    <a:pt x="158" y="86"/>
                  </a:cubicBezTo>
                  <a:cubicBezTo>
                    <a:pt x="151" y="86"/>
                    <a:pt x="152" y="77"/>
                    <a:pt x="155" y="73"/>
                  </a:cubicBezTo>
                  <a:cubicBezTo>
                    <a:pt x="158" y="69"/>
                    <a:pt x="162" y="67"/>
                    <a:pt x="166" y="64"/>
                  </a:cubicBezTo>
                  <a:cubicBezTo>
                    <a:pt x="170" y="60"/>
                    <a:pt x="174" y="54"/>
                    <a:pt x="178" y="50"/>
                  </a:cubicBezTo>
                  <a:cubicBezTo>
                    <a:pt x="176" y="47"/>
                    <a:pt x="174" y="45"/>
                    <a:pt x="172" y="45"/>
                  </a:cubicBezTo>
                  <a:cubicBezTo>
                    <a:pt x="172" y="44"/>
                    <a:pt x="171" y="44"/>
                    <a:pt x="170" y="44"/>
                  </a:cubicBezTo>
                  <a:cubicBezTo>
                    <a:pt x="170" y="45"/>
                    <a:pt x="170" y="45"/>
                    <a:pt x="170" y="45"/>
                  </a:cubicBezTo>
                  <a:cubicBezTo>
                    <a:pt x="169" y="47"/>
                    <a:pt x="155" y="68"/>
                    <a:pt x="153" y="67"/>
                  </a:cubicBezTo>
                  <a:cubicBezTo>
                    <a:pt x="149" y="64"/>
                    <a:pt x="150" y="57"/>
                    <a:pt x="150" y="53"/>
                  </a:cubicBezTo>
                  <a:cubicBezTo>
                    <a:pt x="150" y="48"/>
                    <a:pt x="147" y="40"/>
                    <a:pt x="148" y="35"/>
                  </a:cubicBezTo>
                  <a:cubicBezTo>
                    <a:pt x="148" y="34"/>
                    <a:pt x="144" y="32"/>
                    <a:pt x="143" y="32"/>
                  </a:cubicBezTo>
                  <a:cubicBezTo>
                    <a:pt x="142" y="33"/>
                    <a:pt x="143" y="40"/>
                    <a:pt x="143" y="41"/>
                  </a:cubicBezTo>
                  <a:cubicBezTo>
                    <a:pt x="142" y="45"/>
                    <a:pt x="142" y="49"/>
                    <a:pt x="141" y="53"/>
                  </a:cubicBezTo>
                  <a:cubicBezTo>
                    <a:pt x="141" y="53"/>
                    <a:pt x="135" y="64"/>
                    <a:pt x="131" y="68"/>
                  </a:cubicBezTo>
                  <a:cubicBezTo>
                    <a:pt x="127" y="72"/>
                    <a:pt x="122" y="76"/>
                    <a:pt x="116" y="76"/>
                  </a:cubicBezTo>
                  <a:cubicBezTo>
                    <a:pt x="111" y="76"/>
                    <a:pt x="113" y="72"/>
                    <a:pt x="113" y="68"/>
                  </a:cubicBezTo>
                  <a:cubicBezTo>
                    <a:pt x="113" y="64"/>
                    <a:pt x="113" y="60"/>
                    <a:pt x="114" y="57"/>
                  </a:cubicBezTo>
                  <a:cubicBezTo>
                    <a:pt x="115" y="54"/>
                    <a:pt x="117" y="52"/>
                    <a:pt x="117" y="49"/>
                  </a:cubicBezTo>
                  <a:cubicBezTo>
                    <a:pt x="120" y="40"/>
                    <a:pt x="120" y="32"/>
                    <a:pt x="122" y="24"/>
                  </a:cubicBezTo>
                  <a:cubicBezTo>
                    <a:pt x="120" y="23"/>
                    <a:pt x="119" y="22"/>
                    <a:pt x="117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2" y="37"/>
                    <a:pt x="110" y="59"/>
                    <a:pt x="96" y="69"/>
                  </a:cubicBezTo>
                  <a:cubicBezTo>
                    <a:pt x="91" y="73"/>
                    <a:pt x="86" y="72"/>
                    <a:pt x="80" y="70"/>
                  </a:cubicBezTo>
                  <a:cubicBezTo>
                    <a:pt x="68" y="67"/>
                    <a:pt x="49" y="59"/>
                    <a:pt x="50" y="46"/>
                  </a:cubicBezTo>
                  <a:cubicBezTo>
                    <a:pt x="50" y="37"/>
                    <a:pt x="57" y="29"/>
                    <a:pt x="61" y="21"/>
                  </a:cubicBezTo>
                  <a:cubicBezTo>
                    <a:pt x="67" y="13"/>
                    <a:pt x="73" y="7"/>
                    <a:pt x="80" y="0"/>
                  </a:cubicBezTo>
                  <a:cubicBezTo>
                    <a:pt x="79" y="0"/>
                    <a:pt x="77" y="1"/>
                    <a:pt x="75" y="3"/>
                  </a:cubicBezTo>
                  <a:cubicBezTo>
                    <a:pt x="68" y="8"/>
                    <a:pt x="61" y="13"/>
                    <a:pt x="55" y="20"/>
                  </a:cubicBezTo>
                  <a:cubicBezTo>
                    <a:pt x="56" y="20"/>
                    <a:pt x="56" y="22"/>
                    <a:pt x="56" y="23"/>
                  </a:cubicBezTo>
                  <a:close/>
                  <a:moveTo>
                    <a:pt x="52" y="59"/>
                  </a:moveTo>
                  <a:cubicBezTo>
                    <a:pt x="69" y="67"/>
                    <a:pt x="83" y="80"/>
                    <a:pt x="99" y="89"/>
                  </a:cubicBezTo>
                  <a:cubicBezTo>
                    <a:pt x="100" y="89"/>
                    <a:pt x="101" y="89"/>
                    <a:pt x="101" y="89"/>
                  </a:cubicBezTo>
                  <a:cubicBezTo>
                    <a:pt x="104" y="89"/>
                    <a:pt x="105" y="91"/>
                    <a:pt x="105" y="92"/>
                  </a:cubicBezTo>
                  <a:cubicBezTo>
                    <a:pt x="105" y="92"/>
                    <a:pt x="106" y="92"/>
                    <a:pt x="106" y="92"/>
                  </a:cubicBezTo>
                  <a:cubicBezTo>
                    <a:pt x="113" y="96"/>
                    <a:pt x="109" y="107"/>
                    <a:pt x="102" y="105"/>
                  </a:cubicBezTo>
                  <a:cubicBezTo>
                    <a:pt x="102" y="105"/>
                    <a:pt x="102" y="105"/>
                    <a:pt x="101" y="105"/>
                  </a:cubicBezTo>
                  <a:cubicBezTo>
                    <a:pt x="91" y="107"/>
                    <a:pt x="81" y="107"/>
                    <a:pt x="71" y="106"/>
                  </a:cubicBezTo>
                  <a:cubicBezTo>
                    <a:pt x="68" y="106"/>
                    <a:pt x="66" y="105"/>
                    <a:pt x="66" y="103"/>
                  </a:cubicBezTo>
                  <a:cubicBezTo>
                    <a:pt x="65" y="102"/>
                    <a:pt x="64" y="102"/>
                    <a:pt x="64" y="101"/>
                  </a:cubicBezTo>
                  <a:cubicBezTo>
                    <a:pt x="59" y="95"/>
                    <a:pt x="57" y="88"/>
                    <a:pt x="53" y="82"/>
                  </a:cubicBezTo>
                  <a:cubicBezTo>
                    <a:pt x="49" y="77"/>
                    <a:pt x="46" y="72"/>
                    <a:pt x="43" y="67"/>
                  </a:cubicBezTo>
                  <a:cubicBezTo>
                    <a:pt x="40" y="61"/>
                    <a:pt x="47" y="56"/>
                    <a:pt x="52" y="5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154"/>
            <p:cNvSpPr>
              <a:spLocks/>
            </p:cNvSpPr>
            <p:nvPr/>
          </p:nvSpPr>
          <p:spPr bwMode="auto">
            <a:xfrm>
              <a:off x="10104439" y="5422901"/>
              <a:ext cx="80963" cy="39688"/>
            </a:xfrm>
            <a:custGeom>
              <a:avLst/>
              <a:gdLst>
                <a:gd name="T0" fmla="*/ 39 w 41"/>
                <a:gd name="T1" fmla="*/ 8 h 20"/>
                <a:gd name="T2" fmla="*/ 32 w 41"/>
                <a:gd name="T3" fmla="*/ 5 h 20"/>
                <a:gd name="T4" fmla="*/ 24 w 41"/>
                <a:gd name="T5" fmla="*/ 2 h 20"/>
                <a:gd name="T6" fmla="*/ 12 w 41"/>
                <a:gd name="T7" fmla="*/ 0 h 20"/>
                <a:gd name="T8" fmla="*/ 3 w 41"/>
                <a:gd name="T9" fmla="*/ 1 h 20"/>
                <a:gd name="T10" fmla="*/ 1 w 41"/>
                <a:gd name="T11" fmla="*/ 8 h 20"/>
                <a:gd name="T12" fmla="*/ 8 w 41"/>
                <a:gd name="T13" fmla="*/ 20 h 20"/>
                <a:gd name="T14" fmla="*/ 39 w 41"/>
                <a:gd name="T15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0">
                  <a:moveTo>
                    <a:pt x="39" y="8"/>
                  </a:moveTo>
                  <a:cubicBezTo>
                    <a:pt x="41" y="9"/>
                    <a:pt x="35" y="6"/>
                    <a:pt x="32" y="5"/>
                  </a:cubicBezTo>
                  <a:cubicBezTo>
                    <a:pt x="29" y="5"/>
                    <a:pt x="27" y="3"/>
                    <a:pt x="24" y="2"/>
                  </a:cubicBezTo>
                  <a:cubicBezTo>
                    <a:pt x="20" y="1"/>
                    <a:pt x="16" y="1"/>
                    <a:pt x="12" y="0"/>
                  </a:cubicBezTo>
                  <a:cubicBezTo>
                    <a:pt x="9" y="0"/>
                    <a:pt x="6" y="0"/>
                    <a:pt x="3" y="1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3" y="12"/>
                    <a:pt x="5" y="16"/>
                    <a:pt x="8" y="20"/>
                  </a:cubicBezTo>
                  <a:cubicBezTo>
                    <a:pt x="8" y="20"/>
                    <a:pt x="14" y="1"/>
                    <a:pt x="39" y="8"/>
                  </a:cubicBezTo>
                  <a:close/>
                </a:path>
              </a:pathLst>
            </a:custGeom>
            <a:solidFill>
              <a:srgbClr val="D3D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Freeform 155"/>
            <p:cNvSpPr>
              <a:spLocks/>
            </p:cNvSpPr>
            <p:nvPr/>
          </p:nvSpPr>
          <p:spPr bwMode="auto">
            <a:xfrm>
              <a:off x="10112376" y="5422901"/>
              <a:ext cx="73025" cy="25400"/>
            </a:xfrm>
            <a:custGeom>
              <a:avLst/>
              <a:gdLst>
                <a:gd name="T0" fmla="*/ 8 w 37"/>
                <a:gd name="T1" fmla="*/ 13 h 13"/>
                <a:gd name="T2" fmla="*/ 35 w 37"/>
                <a:gd name="T3" fmla="*/ 8 h 13"/>
                <a:gd name="T4" fmla="*/ 28 w 37"/>
                <a:gd name="T5" fmla="*/ 5 h 13"/>
                <a:gd name="T6" fmla="*/ 20 w 37"/>
                <a:gd name="T7" fmla="*/ 2 h 13"/>
                <a:gd name="T8" fmla="*/ 8 w 37"/>
                <a:gd name="T9" fmla="*/ 0 h 13"/>
                <a:gd name="T10" fmla="*/ 0 w 37"/>
                <a:gd name="T11" fmla="*/ 1 h 13"/>
                <a:gd name="T12" fmla="*/ 8 w 37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3">
                  <a:moveTo>
                    <a:pt x="8" y="13"/>
                  </a:moveTo>
                  <a:cubicBezTo>
                    <a:pt x="12" y="9"/>
                    <a:pt x="20" y="4"/>
                    <a:pt x="35" y="8"/>
                  </a:cubicBezTo>
                  <a:cubicBezTo>
                    <a:pt x="37" y="9"/>
                    <a:pt x="31" y="6"/>
                    <a:pt x="28" y="5"/>
                  </a:cubicBezTo>
                  <a:cubicBezTo>
                    <a:pt x="25" y="5"/>
                    <a:pt x="23" y="3"/>
                    <a:pt x="20" y="2"/>
                  </a:cubicBezTo>
                  <a:cubicBezTo>
                    <a:pt x="16" y="1"/>
                    <a:pt x="12" y="1"/>
                    <a:pt x="8" y="0"/>
                  </a:cubicBezTo>
                  <a:cubicBezTo>
                    <a:pt x="5" y="0"/>
                    <a:pt x="2" y="0"/>
                    <a:pt x="0" y="1"/>
                  </a:cubicBezTo>
                  <a:cubicBezTo>
                    <a:pt x="0" y="6"/>
                    <a:pt x="4" y="10"/>
                    <a:pt x="8" y="13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156"/>
            <p:cNvSpPr>
              <a:spLocks/>
            </p:cNvSpPr>
            <p:nvPr/>
          </p:nvSpPr>
          <p:spPr bwMode="auto">
            <a:xfrm>
              <a:off x="10169526" y="5238751"/>
              <a:ext cx="276225" cy="303213"/>
            </a:xfrm>
            <a:custGeom>
              <a:avLst/>
              <a:gdLst>
                <a:gd name="T0" fmla="*/ 96 w 140"/>
                <a:gd name="T1" fmla="*/ 63 h 153"/>
                <a:gd name="T2" fmla="*/ 133 w 140"/>
                <a:gd name="T3" fmla="*/ 71 h 153"/>
                <a:gd name="T4" fmla="*/ 139 w 140"/>
                <a:gd name="T5" fmla="*/ 81 h 153"/>
                <a:gd name="T6" fmla="*/ 137 w 140"/>
                <a:gd name="T7" fmla="*/ 110 h 153"/>
                <a:gd name="T8" fmla="*/ 105 w 140"/>
                <a:gd name="T9" fmla="*/ 100 h 153"/>
                <a:gd name="T10" fmla="*/ 102 w 140"/>
                <a:gd name="T11" fmla="*/ 107 h 153"/>
                <a:gd name="T12" fmla="*/ 98 w 140"/>
                <a:gd name="T13" fmla="*/ 120 h 153"/>
                <a:gd name="T14" fmla="*/ 92 w 140"/>
                <a:gd name="T15" fmla="*/ 138 h 153"/>
                <a:gd name="T16" fmla="*/ 78 w 140"/>
                <a:gd name="T17" fmla="*/ 127 h 153"/>
                <a:gd name="T18" fmla="*/ 67 w 140"/>
                <a:gd name="T19" fmla="*/ 116 h 153"/>
                <a:gd name="T20" fmla="*/ 57 w 140"/>
                <a:gd name="T21" fmla="*/ 146 h 153"/>
                <a:gd name="T22" fmla="*/ 38 w 140"/>
                <a:gd name="T23" fmla="*/ 153 h 153"/>
                <a:gd name="T24" fmla="*/ 26 w 140"/>
                <a:gd name="T25" fmla="*/ 152 h 153"/>
                <a:gd name="T26" fmla="*/ 25 w 140"/>
                <a:gd name="T27" fmla="*/ 133 h 153"/>
                <a:gd name="T28" fmla="*/ 6 w 140"/>
                <a:gd name="T29" fmla="*/ 126 h 153"/>
                <a:gd name="T30" fmla="*/ 1 w 140"/>
                <a:gd name="T31" fmla="*/ 120 h 153"/>
                <a:gd name="T32" fmla="*/ 3 w 140"/>
                <a:gd name="T33" fmla="*/ 99 h 153"/>
                <a:gd name="T34" fmla="*/ 3 w 140"/>
                <a:gd name="T35" fmla="*/ 81 h 153"/>
                <a:gd name="T36" fmla="*/ 7 w 140"/>
                <a:gd name="T37" fmla="*/ 71 h 153"/>
                <a:gd name="T38" fmla="*/ 18 w 140"/>
                <a:gd name="T39" fmla="*/ 64 h 153"/>
                <a:gd name="T40" fmla="*/ 1 w 140"/>
                <a:gd name="T41" fmla="*/ 56 h 153"/>
                <a:gd name="T42" fmla="*/ 10 w 140"/>
                <a:gd name="T43" fmla="*/ 37 h 153"/>
                <a:gd name="T44" fmla="*/ 15 w 140"/>
                <a:gd name="T45" fmla="*/ 22 h 153"/>
                <a:gd name="T46" fmla="*/ 26 w 140"/>
                <a:gd name="T47" fmla="*/ 32 h 153"/>
                <a:gd name="T48" fmla="*/ 38 w 140"/>
                <a:gd name="T49" fmla="*/ 24 h 153"/>
                <a:gd name="T50" fmla="*/ 46 w 140"/>
                <a:gd name="T51" fmla="*/ 12 h 153"/>
                <a:gd name="T52" fmla="*/ 55 w 140"/>
                <a:gd name="T53" fmla="*/ 1 h 153"/>
                <a:gd name="T54" fmla="*/ 61 w 140"/>
                <a:gd name="T55" fmla="*/ 1 h 153"/>
                <a:gd name="T56" fmla="*/ 67 w 140"/>
                <a:gd name="T57" fmla="*/ 3 h 153"/>
                <a:gd name="T58" fmla="*/ 68 w 140"/>
                <a:gd name="T59" fmla="*/ 6 h 153"/>
                <a:gd name="T60" fmla="*/ 70 w 140"/>
                <a:gd name="T61" fmla="*/ 9 h 153"/>
                <a:gd name="T62" fmla="*/ 73 w 140"/>
                <a:gd name="T63" fmla="*/ 14 h 153"/>
                <a:gd name="T64" fmla="*/ 77 w 140"/>
                <a:gd name="T65" fmla="*/ 17 h 153"/>
                <a:gd name="T66" fmla="*/ 83 w 140"/>
                <a:gd name="T67" fmla="*/ 19 h 153"/>
                <a:gd name="T68" fmla="*/ 92 w 140"/>
                <a:gd name="T69" fmla="*/ 21 h 153"/>
                <a:gd name="T70" fmla="*/ 91 w 140"/>
                <a:gd name="T71" fmla="*/ 25 h 153"/>
                <a:gd name="T72" fmla="*/ 91 w 140"/>
                <a:gd name="T73" fmla="*/ 47 h 153"/>
                <a:gd name="T74" fmla="*/ 93 w 140"/>
                <a:gd name="T75" fmla="*/ 65 h 153"/>
                <a:gd name="T76" fmla="*/ 96 w 140"/>
                <a:gd name="T77" fmla="*/ 6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0" h="153">
                  <a:moveTo>
                    <a:pt x="96" y="63"/>
                  </a:moveTo>
                  <a:cubicBezTo>
                    <a:pt x="105" y="64"/>
                    <a:pt x="124" y="68"/>
                    <a:pt x="133" y="71"/>
                  </a:cubicBezTo>
                  <a:cubicBezTo>
                    <a:pt x="140" y="72"/>
                    <a:pt x="139" y="74"/>
                    <a:pt x="139" y="81"/>
                  </a:cubicBezTo>
                  <a:cubicBezTo>
                    <a:pt x="139" y="90"/>
                    <a:pt x="138" y="100"/>
                    <a:pt x="137" y="110"/>
                  </a:cubicBezTo>
                  <a:cubicBezTo>
                    <a:pt x="125" y="109"/>
                    <a:pt x="116" y="102"/>
                    <a:pt x="105" y="100"/>
                  </a:cubicBezTo>
                  <a:cubicBezTo>
                    <a:pt x="103" y="102"/>
                    <a:pt x="103" y="104"/>
                    <a:pt x="102" y="107"/>
                  </a:cubicBezTo>
                  <a:cubicBezTo>
                    <a:pt x="101" y="112"/>
                    <a:pt x="100" y="115"/>
                    <a:pt x="98" y="120"/>
                  </a:cubicBezTo>
                  <a:cubicBezTo>
                    <a:pt x="97" y="123"/>
                    <a:pt x="94" y="137"/>
                    <a:pt x="92" y="138"/>
                  </a:cubicBezTo>
                  <a:cubicBezTo>
                    <a:pt x="84" y="142"/>
                    <a:pt x="80" y="131"/>
                    <a:pt x="78" y="127"/>
                  </a:cubicBezTo>
                  <a:cubicBezTo>
                    <a:pt x="75" y="123"/>
                    <a:pt x="71" y="119"/>
                    <a:pt x="67" y="116"/>
                  </a:cubicBezTo>
                  <a:cubicBezTo>
                    <a:pt x="64" y="129"/>
                    <a:pt x="57" y="146"/>
                    <a:pt x="57" y="146"/>
                  </a:cubicBezTo>
                  <a:cubicBezTo>
                    <a:pt x="57" y="146"/>
                    <a:pt x="46" y="153"/>
                    <a:pt x="38" y="153"/>
                  </a:cubicBezTo>
                  <a:cubicBezTo>
                    <a:pt x="32" y="152"/>
                    <a:pt x="26" y="152"/>
                    <a:pt x="26" y="152"/>
                  </a:cubicBezTo>
                  <a:cubicBezTo>
                    <a:pt x="26" y="152"/>
                    <a:pt x="24" y="138"/>
                    <a:pt x="25" y="133"/>
                  </a:cubicBezTo>
                  <a:cubicBezTo>
                    <a:pt x="18" y="133"/>
                    <a:pt x="11" y="129"/>
                    <a:pt x="6" y="126"/>
                  </a:cubicBezTo>
                  <a:cubicBezTo>
                    <a:pt x="1" y="124"/>
                    <a:pt x="2" y="124"/>
                    <a:pt x="1" y="120"/>
                  </a:cubicBezTo>
                  <a:cubicBezTo>
                    <a:pt x="0" y="113"/>
                    <a:pt x="3" y="105"/>
                    <a:pt x="3" y="99"/>
                  </a:cubicBezTo>
                  <a:cubicBezTo>
                    <a:pt x="4" y="92"/>
                    <a:pt x="4" y="87"/>
                    <a:pt x="3" y="81"/>
                  </a:cubicBezTo>
                  <a:cubicBezTo>
                    <a:pt x="2" y="76"/>
                    <a:pt x="1" y="75"/>
                    <a:pt x="7" y="71"/>
                  </a:cubicBezTo>
                  <a:cubicBezTo>
                    <a:pt x="10" y="68"/>
                    <a:pt x="14" y="65"/>
                    <a:pt x="18" y="64"/>
                  </a:cubicBezTo>
                  <a:cubicBezTo>
                    <a:pt x="14" y="63"/>
                    <a:pt x="1" y="61"/>
                    <a:pt x="1" y="56"/>
                  </a:cubicBezTo>
                  <a:cubicBezTo>
                    <a:pt x="0" y="52"/>
                    <a:pt x="9" y="42"/>
                    <a:pt x="10" y="37"/>
                  </a:cubicBezTo>
                  <a:cubicBezTo>
                    <a:pt x="12" y="32"/>
                    <a:pt x="14" y="28"/>
                    <a:pt x="15" y="22"/>
                  </a:cubicBezTo>
                  <a:cubicBezTo>
                    <a:pt x="19" y="22"/>
                    <a:pt x="23" y="29"/>
                    <a:pt x="26" y="32"/>
                  </a:cubicBezTo>
                  <a:cubicBezTo>
                    <a:pt x="31" y="30"/>
                    <a:pt x="35" y="27"/>
                    <a:pt x="38" y="24"/>
                  </a:cubicBezTo>
                  <a:cubicBezTo>
                    <a:pt x="43" y="20"/>
                    <a:pt x="44" y="17"/>
                    <a:pt x="46" y="12"/>
                  </a:cubicBezTo>
                  <a:cubicBezTo>
                    <a:pt x="47" y="8"/>
                    <a:pt x="50" y="1"/>
                    <a:pt x="55" y="1"/>
                  </a:cubicBezTo>
                  <a:cubicBezTo>
                    <a:pt x="57" y="0"/>
                    <a:pt x="59" y="0"/>
                    <a:pt x="61" y="1"/>
                  </a:cubicBezTo>
                  <a:cubicBezTo>
                    <a:pt x="63" y="1"/>
                    <a:pt x="66" y="2"/>
                    <a:pt x="67" y="3"/>
                  </a:cubicBezTo>
                  <a:cubicBezTo>
                    <a:pt x="68" y="4"/>
                    <a:pt x="68" y="5"/>
                    <a:pt x="68" y="6"/>
                  </a:cubicBezTo>
                  <a:cubicBezTo>
                    <a:pt x="68" y="7"/>
                    <a:pt x="69" y="8"/>
                    <a:pt x="70" y="9"/>
                  </a:cubicBezTo>
                  <a:cubicBezTo>
                    <a:pt x="71" y="10"/>
                    <a:pt x="72" y="12"/>
                    <a:pt x="73" y="14"/>
                  </a:cubicBezTo>
                  <a:cubicBezTo>
                    <a:pt x="74" y="15"/>
                    <a:pt x="75" y="17"/>
                    <a:pt x="77" y="17"/>
                  </a:cubicBezTo>
                  <a:cubicBezTo>
                    <a:pt x="79" y="18"/>
                    <a:pt x="81" y="18"/>
                    <a:pt x="83" y="19"/>
                  </a:cubicBezTo>
                  <a:cubicBezTo>
                    <a:pt x="84" y="17"/>
                    <a:pt x="92" y="19"/>
                    <a:pt x="92" y="21"/>
                  </a:cubicBezTo>
                  <a:cubicBezTo>
                    <a:pt x="92" y="22"/>
                    <a:pt x="91" y="24"/>
                    <a:pt x="91" y="25"/>
                  </a:cubicBezTo>
                  <a:cubicBezTo>
                    <a:pt x="88" y="33"/>
                    <a:pt x="91" y="39"/>
                    <a:pt x="91" y="47"/>
                  </a:cubicBezTo>
                  <a:cubicBezTo>
                    <a:pt x="93" y="65"/>
                    <a:pt x="93" y="65"/>
                    <a:pt x="93" y="65"/>
                  </a:cubicBezTo>
                  <a:lnTo>
                    <a:pt x="96" y="63"/>
                  </a:lnTo>
                  <a:close/>
                </a:path>
              </a:pathLst>
            </a:custGeom>
            <a:solidFill>
              <a:srgbClr val="E2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Freeform 157"/>
            <p:cNvSpPr>
              <a:spLocks/>
            </p:cNvSpPr>
            <p:nvPr/>
          </p:nvSpPr>
          <p:spPr bwMode="auto">
            <a:xfrm>
              <a:off x="10225089" y="5253039"/>
              <a:ext cx="123825" cy="93663"/>
            </a:xfrm>
            <a:custGeom>
              <a:avLst/>
              <a:gdLst>
                <a:gd name="T0" fmla="*/ 19 w 63"/>
                <a:gd name="T1" fmla="*/ 36 h 47"/>
                <a:gd name="T2" fmla="*/ 23 w 63"/>
                <a:gd name="T3" fmla="*/ 25 h 47"/>
                <a:gd name="T4" fmla="*/ 33 w 63"/>
                <a:gd name="T5" fmla="*/ 40 h 47"/>
                <a:gd name="T6" fmla="*/ 59 w 63"/>
                <a:gd name="T7" fmla="*/ 46 h 47"/>
                <a:gd name="T8" fmla="*/ 63 w 63"/>
                <a:gd name="T9" fmla="*/ 38 h 47"/>
                <a:gd name="T10" fmla="*/ 63 w 63"/>
                <a:gd name="T11" fmla="*/ 33 h 47"/>
                <a:gd name="T12" fmla="*/ 47 w 63"/>
                <a:gd name="T13" fmla="*/ 27 h 47"/>
                <a:gd name="T14" fmla="*/ 36 w 63"/>
                <a:gd name="T15" fmla="*/ 21 h 47"/>
                <a:gd name="T16" fmla="*/ 28 w 63"/>
                <a:gd name="T17" fmla="*/ 14 h 47"/>
                <a:gd name="T18" fmla="*/ 20 w 63"/>
                <a:gd name="T19" fmla="*/ 0 h 47"/>
                <a:gd name="T20" fmla="*/ 18 w 63"/>
                <a:gd name="T21" fmla="*/ 5 h 47"/>
                <a:gd name="T22" fmla="*/ 10 w 63"/>
                <a:gd name="T23" fmla="*/ 17 h 47"/>
                <a:gd name="T24" fmla="*/ 0 w 63"/>
                <a:gd name="T25" fmla="*/ 24 h 47"/>
                <a:gd name="T26" fmla="*/ 7 w 63"/>
                <a:gd name="T27" fmla="*/ 30 h 47"/>
                <a:gd name="T28" fmla="*/ 19 w 63"/>
                <a:gd name="T29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47">
                  <a:moveTo>
                    <a:pt x="19" y="36"/>
                  </a:moveTo>
                  <a:cubicBezTo>
                    <a:pt x="20" y="34"/>
                    <a:pt x="19" y="26"/>
                    <a:pt x="23" y="25"/>
                  </a:cubicBezTo>
                  <a:cubicBezTo>
                    <a:pt x="24" y="25"/>
                    <a:pt x="31" y="39"/>
                    <a:pt x="33" y="40"/>
                  </a:cubicBezTo>
                  <a:cubicBezTo>
                    <a:pt x="40" y="44"/>
                    <a:pt x="51" y="45"/>
                    <a:pt x="59" y="46"/>
                  </a:cubicBezTo>
                  <a:cubicBezTo>
                    <a:pt x="63" y="47"/>
                    <a:pt x="63" y="42"/>
                    <a:pt x="63" y="38"/>
                  </a:cubicBezTo>
                  <a:cubicBezTo>
                    <a:pt x="63" y="36"/>
                    <a:pt x="63" y="35"/>
                    <a:pt x="63" y="33"/>
                  </a:cubicBezTo>
                  <a:cubicBezTo>
                    <a:pt x="63" y="33"/>
                    <a:pt x="48" y="28"/>
                    <a:pt x="47" y="27"/>
                  </a:cubicBezTo>
                  <a:cubicBezTo>
                    <a:pt x="43" y="25"/>
                    <a:pt x="39" y="23"/>
                    <a:pt x="36" y="21"/>
                  </a:cubicBezTo>
                  <a:cubicBezTo>
                    <a:pt x="33" y="19"/>
                    <a:pt x="30" y="17"/>
                    <a:pt x="28" y="14"/>
                  </a:cubicBezTo>
                  <a:cubicBezTo>
                    <a:pt x="24" y="10"/>
                    <a:pt x="23" y="5"/>
                    <a:pt x="20" y="0"/>
                  </a:cubicBezTo>
                  <a:cubicBezTo>
                    <a:pt x="19" y="1"/>
                    <a:pt x="19" y="4"/>
                    <a:pt x="18" y="5"/>
                  </a:cubicBezTo>
                  <a:cubicBezTo>
                    <a:pt x="16" y="10"/>
                    <a:pt x="14" y="13"/>
                    <a:pt x="10" y="17"/>
                  </a:cubicBezTo>
                  <a:cubicBezTo>
                    <a:pt x="7" y="19"/>
                    <a:pt x="4" y="23"/>
                    <a:pt x="0" y="24"/>
                  </a:cubicBezTo>
                  <a:cubicBezTo>
                    <a:pt x="2" y="26"/>
                    <a:pt x="4" y="28"/>
                    <a:pt x="7" y="30"/>
                  </a:cubicBezTo>
                  <a:cubicBezTo>
                    <a:pt x="10" y="32"/>
                    <a:pt x="16" y="42"/>
                    <a:pt x="19" y="36"/>
                  </a:cubicBezTo>
                  <a:close/>
                </a:path>
              </a:pathLst>
            </a:custGeom>
            <a:solidFill>
              <a:srgbClr val="D3D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Freeform 158"/>
            <p:cNvSpPr>
              <a:spLocks/>
            </p:cNvSpPr>
            <p:nvPr/>
          </p:nvSpPr>
          <p:spPr bwMode="auto">
            <a:xfrm>
              <a:off x="10312401" y="5364164"/>
              <a:ext cx="131763" cy="92075"/>
            </a:xfrm>
            <a:custGeom>
              <a:avLst/>
              <a:gdLst>
                <a:gd name="T0" fmla="*/ 23 w 67"/>
                <a:gd name="T1" fmla="*/ 26 h 47"/>
                <a:gd name="T2" fmla="*/ 2 w 67"/>
                <a:gd name="T3" fmla="*/ 3 h 47"/>
                <a:gd name="T4" fmla="*/ 0 w 67"/>
                <a:gd name="T5" fmla="*/ 3 h 47"/>
                <a:gd name="T6" fmla="*/ 4 w 67"/>
                <a:gd name="T7" fmla="*/ 15 h 47"/>
                <a:gd name="T8" fmla="*/ 17 w 67"/>
                <a:gd name="T9" fmla="*/ 24 h 47"/>
                <a:gd name="T10" fmla="*/ 17 w 67"/>
                <a:gd name="T11" fmla="*/ 26 h 47"/>
                <a:gd name="T12" fmla="*/ 22 w 67"/>
                <a:gd name="T13" fmla="*/ 33 h 47"/>
                <a:gd name="T14" fmla="*/ 16 w 67"/>
                <a:gd name="T15" fmla="*/ 44 h 47"/>
                <a:gd name="T16" fmla="*/ 17 w 67"/>
                <a:gd name="T17" fmla="*/ 47 h 47"/>
                <a:gd name="T18" fmla="*/ 28 w 67"/>
                <a:gd name="T19" fmla="*/ 41 h 47"/>
                <a:gd name="T20" fmla="*/ 31 w 67"/>
                <a:gd name="T21" fmla="*/ 40 h 47"/>
                <a:gd name="T22" fmla="*/ 33 w 67"/>
                <a:gd name="T23" fmla="*/ 37 h 47"/>
                <a:gd name="T24" fmla="*/ 65 w 67"/>
                <a:gd name="T25" fmla="*/ 47 h 47"/>
                <a:gd name="T26" fmla="*/ 67 w 67"/>
                <a:gd name="T27" fmla="*/ 27 h 47"/>
                <a:gd name="T28" fmla="*/ 61 w 67"/>
                <a:gd name="T29" fmla="*/ 25 h 47"/>
                <a:gd name="T30" fmla="*/ 36 w 67"/>
                <a:gd name="T31" fmla="*/ 15 h 47"/>
                <a:gd name="T32" fmla="*/ 24 w 67"/>
                <a:gd name="T33" fmla="*/ 0 h 47"/>
                <a:gd name="T34" fmla="*/ 24 w 67"/>
                <a:gd name="T35" fmla="*/ 0 h 47"/>
                <a:gd name="T36" fmla="*/ 21 w 67"/>
                <a:gd name="T37" fmla="*/ 2 h 47"/>
                <a:gd name="T38" fmla="*/ 27 w 67"/>
                <a:gd name="T39" fmla="*/ 13 h 47"/>
                <a:gd name="T40" fmla="*/ 27 w 67"/>
                <a:gd name="T41" fmla="*/ 26 h 47"/>
                <a:gd name="T42" fmla="*/ 23 w 67"/>
                <a:gd name="T43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7">
                  <a:moveTo>
                    <a:pt x="23" y="26"/>
                  </a:moveTo>
                  <a:cubicBezTo>
                    <a:pt x="20" y="15"/>
                    <a:pt x="10" y="9"/>
                    <a:pt x="2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2" y="7"/>
                    <a:pt x="3" y="11"/>
                    <a:pt x="4" y="15"/>
                  </a:cubicBezTo>
                  <a:cubicBezTo>
                    <a:pt x="9" y="17"/>
                    <a:pt x="13" y="20"/>
                    <a:pt x="17" y="24"/>
                  </a:cubicBezTo>
                  <a:cubicBezTo>
                    <a:pt x="17" y="25"/>
                    <a:pt x="17" y="25"/>
                    <a:pt x="17" y="26"/>
                  </a:cubicBezTo>
                  <a:cubicBezTo>
                    <a:pt x="20" y="27"/>
                    <a:pt x="22" y="29"/>
                    <a:pt x="22" y="33"/>
                  </a:cubicBezTo>
                  <a:cubicBezTo>
                    <a:pt x="21" y="37"/>
                    <a:pt x="19" y="41"/>
                    <a:pt x="16" y="44"/>
                  </a:cubicBezTo>
                  <a:cubicBezTo>
                    <a:pt x="16" y="45"/>
                    <a:pt x="17" y="46"/>
                    <a:pt x="17" y="47"/>
                  </a:cubicBezTo>
                  <a:cubicBezTo>
                    <a:pt x="21" y="46"/>
                    <a:pt x="24" y="43"/>
                    <a:pt x="28" y="41"/>
                  </a:cubicBezTo>
                  <a:cubicBezTo>
                    <a:pt x="29" y="40"/>
                    <a:pt x="30" y="40"/>
                    <a:pt x="31" y="40"/>
                  </a:cubicBezTo>
                  <a:cubicBezTo>
                    <a:pt x="32" y="39"/>
                    <a:pt x="32" y="38"/>
                    <a:pt x="33" y="37"/>
                  </a:cubicBezTo>
                  <a:cubicBezTo>
                    <a:pt x="44" y="39"/>
                    <a:pt x="53" y="46"/>
                    <a:pt x="65" y="47"/>
                  </a:cubicBezTo>
                  <a:cubicBezTo>
                    <a:pt x="66" y="40"/>
                    <a:pt x="66" y="33"/>
                    <a:pt x="67" y="27"/>
                  </a:cubicBezTo>
                  <a:cubicBezTo>
                    <a:pt x="65" y="27"/>
                    <a:pt x="63" y="26"/>
                    <a:pt x="61" y="25"/>
                  </a:cubicBezTo>
                  <a:cubicBezTo>
                    <a:pt x="54" y="19"/>
                    <a:pt x="43" y="21"/>
                    <a:pt x="36" y="15"/>
                  </a:cubicBezTo>
                  <a:cubicBezTo>
                    <a:pt x="31" y="11"/>
                    <a:pt x="27" y="6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1"/>
                    <a:pt x="22" y="1"/>
                    <a:pt x="21" y="2"/>
                  </a:cubicBezTo>
                  <a:cubicBezTo>
                    <a:pt x="22" y="6"/>
                    <a:pt x="25" y="9"/>
                    <a:pt x="27" y="13"/>
                  </a:cubicBezTo>
                  <a:cubicBezTo>
                    <a:pt x="28" y="17"/>
                    <a:pt x="27" y="22"/>
                    <a:pt x="27" y="26"/>
                  </a:cubicBezTo>
                  <a:cubicBezTo>
                    <a:pt x="27" y="28"/>
                    <a:pt x="23" y="28"/>
                    <a:pt x="23" y="26"/>
                  </a:cubicBezTo>
                  <a:close/>
                </a:path>
              </a:pathLst>
            </a:custGeom>
            <a:solidFill>
              <a:srgbClr val="D3D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Freeform 159"/>
            <p:cNvSpPr>
              <a:spLocks noEditPoints="1"/>
            </p:cNvSpPr>
            <p:nvPr/>
          </p:nvSpPr>
          <p:spPr bwMode="auto">
            <a:xfrm>
              <a:off x="10169526" y="5303839"/>
              <a:ext cx="179388" cy="214313"/>
            </a:xfrm>
            <a:custGeom>
              <a:avLst/>
              <a:gdLst>
                <a:gd name="T0" fmla="*/ 25 w 91"/>
                <a:gd name="T1" fmla="*/ 104 h 108"/>
                <a:gd name="T2" fmla="*/ 47 w 91"/>
                <a:gd name="T3" fmla="*/ 105 h 108"/>
                <a:gd name="T4" fmla="*/ 61 w 91"/>
                <a:gd name="T5" fmla="*/ 90 h 108"/>
                <a:gd name="T6" fmla="*/ 66 w 91"/>
                <a:gd name="T7" fmla="*/ 88 h 108"/>
                <a:gd name="T8" fmla="*/ 67 w 91"/>
                <a:gd name="T9" fmla="*/ 83 h 108"/>
                <a:gd name="T10" fmla="*/ 78 w 91"/>
                <a:gd name="T11" fmla="*/ 94 h 108"/>
                <a:gd name="T12" fmla="*/ 91 w 91"/>
                <a:gd name="T13" fmla="*/ 106 h 108"/>
                <a:gd name="T14" fmla="*/ 70 w 91"/>
                <a:gd name="T15" fmla="*/ 51 h 108"/>
                <a:gd name="T16" fmla="*/ 68 w 91"/>
                <a:gd name="T17" fmla="*/ 50 h 108"/>
                <a:gd name="T18" fmla="*/ 60 w 91"/>
                <a:gd name="T19" fmla="*/ 39 h 108"/>
                <a:gd name="T20" fmla="*/ 55 w 91"/>
                <a:gd name="T21" fmla="*/ 34 h 108"/>
                <a:gd name="T22" fmla="*/ 53 w 91"/>
                <a:gd name="T23" fmla="*/ 37 h 108"/>
                <a:gd name="T24" fmla="*/ 45 w 91"/>
                <a:gd name="T25" fmla="*/ 34 h 108"/>
                <a:gd name="T26" fmla="*/ 47 w 91"/>
                <a:gd name="T27" fmla="*/ 31 h 108"/>
                <a:gd name="T28" fmla="*/ 42 w 91"/>
                <a:gd name="T29" fmla="*/ 33 h 108"/>
                <a:gd name="T30" fmla="*/ 38 w 91"/>
                <a:gd name="T31" fmla="*/ 30 h 108"/>
                <a:gd name="T32" fmla="*/ 12 w 91"/>
                <a:gd name="T33" fmla="*/ 0 h 108"/>
                <a:gd name="T34" fmla="*/ 10 w 91"/>
                <a:gd name="T35" fmla="*/ 4 h 108"/>
                <a:gd name="T36" fmla="*/ 1 w 91"/>
                <a:gd name="T37" fmla="*/ 23 h 108"/>
                <a:gd name="T38" fmla="*/ 18 w 91"/>
                <a:gd name="T39" fmla="*/ 30 h 108"/>
                <a:gd name="T40" fmla="*/ 12 w 91"/>
                <a:gd name="T41" fmla="*/ 36 h 108"/>
                <a:gd name="T42" fmla="*/ 5 w 91"/>
                <a:gd name="T43" fmla="*/ 42 h 108"/>
                <a:gd name="T44" fmla="*/ 14 w 91"/>
                <a:gd name="T45" fmla="*/ 43 h 108"/>
                <a:gd name="T46" fmla="*/ 26 w 91"/>
                <a:gd name="T47" fmla="*/ 45 h 108"/>
                <a:gd name="T48" fmla="*/ 23 w 91"/>
                <a:gd name="T49" fmla="*/ 53 h 108"/>
                <a:gd name="T50" fmla="*/ 13 w 91"/>
                <a:gd name="T51" fmla="*/ 56 h 108"/>
                <a:gd name="T52" fmla="*/ 4 w 91"/>
                <a:gd name="T53" fmla="*/ 59 h 108"/>
                <a:gd name="T54" fmla="*/ 3 w 91"/>
                <a:gd name="T55" fmla="*/ 65 h 108"/>
                <a:gd name="T56" fmla="*/ 24 w 91"/>
                <a:gd name="T57" fmla="*/ 63 h 108"/>
                <a:gd name="T58" fmla="*/ 36 w 91"/>
                <a:gd name="T59" fmla="*/ 64 h 108"/>
                <a:gd name="T60" fmla="*/ 44 w 91"/>
                <a:gd name="T61" fmla="*/ 83 h 108"/>
                <a:gd name="T62" fmla="*/ 1 w 91"/>
                <a:gd name="T63" fmla="*/ 87 h 108"/>
                <a:gd name="T64" fmla="*/ 6 w 91"/>
                <a:gd name="T65" fmla="*/ 93 h 108"/>
                <a:gd name="T66" fmla="*/ 25 w 91"/>
                <a:gd name="T67" fmla="*/ 100 h 108"/>
                <a:gd name="T68" fmla="*/ 25 w 91"/>
                <a:gd name="T69" fmla="*/ 104 h 108"/>
                <a:gd name="T70" fmla="*/ 45 w 91"/>
                <a:gd name="T71" fmla="*/ 89 h 108"/>
                <a:gd name="T72" fmla="*/ 49 w 91"/>
                <a:gd name="T73" fmla="*/ 53 h 108"/>
                <a:gd name="T74" fmla="*/ 48 w 91"/>
                <a:gd name="T75" fmla="*/ 51 h 108"/>
                <a:gd name="T76" fmla="*/ 49 w 91"/>
                <a:gd name="T77" fmla="*/ 48 h 108"/>
                <a:gd name="T78" fmla="*/ 49 w 91"/>
                <a:gd name="T79" fmla="*/ 48 h 108"/>
                <a:gd name="T80" fmla="*/ 57 w 91"/>
                <a:gd name="T81" fmla="*/ 46 h 108"/>
                <a:gd name="T82" fmla="*/ 58 w 91"/>
                <a:gd name="T83" fmla="*/ 47 h 108"/>
                <a:gd name="T84" fmla="*/ 68 w 91"/>
                <a:gd name="T85" fmla="*/ 64 h 108"/>
                <a:gd name="T86" fmla="*/ 67 w 91"/>
                <a:gd name="T87" fmla="*/ 68 h 108"/>
                <a:gd name="T88" fmla="*/ 67 w 91"/>
                <a:gd name="T89" fmla="*/ 70 h 108"/>
                <a:gd name="T90" fmla="*/ 59 w 91"/>
                <a:gd name="T91" fmla="*/ 83 h 108"/>
                <a:gd name="T92" fmla="*/ 53 w 91"/>
                <a:gd name="T93" fmla="*/ 93 h 108"/>
                <a:gd name="T94" fmla="*/ 45 w 91"/>
                <a:gd name="T95" fmla="*/ 8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1" h="108">
                  <a:moveTo>
                    <a:pt x="25" y="104"/>
                  </a:moveTo>
                  <a:cubicBezTo>
                    <a:pt x="32" y="105"/>
                    <a:pt x="39" y="105"/>
                    <a:pt x="47" y="105"/>
                  </a:cubicBezTo>
                  <a:cubicBezTo>
                    <a:pt x="54" y="105"/>
                    <a:pt x="59" y="96"/>
                    <a:pt x="61" y="90"/>
                  </a:cubicBezTo>
                  <a:cubicBezTo>
                    <a:pt x="62" y="88"/>
                    <a:pt x="64" y="87"/>
                    <a:pt x="66" y="88"/>
                  </a:cubicBezTo>
                  <a:cubicBezTo>
                    <a:pt x="66" y="86"/>
                    <a:pt x="66" y="85"/>
                    <a:pt x="67" y="83"/>
                  </a:cubicBezTo>
                  <a:cubicBezTo>
                    <a:pt x="71" y="86"/>
                    <a:pt x="75" y="90"/>
                    <a:pt x="78" y="94"/>
                  </a:cubicBezTo>
                  <a:cubicBezTo>
                    <a:pt x="80" y="98"/>
                    <a:pt x="84" y="108"/>
                    <a:pt x="91" y="106"/>
                  </a:cubicBezTo>
                  <a:cubicBezTo>
                    <a:pt x="85" y="87"/>
                    <a:pt x="77" y="70"/>
                    <a:pt x="70" y="51"/>
                  </a:cubicBezTo>
                  <a:cubicBezTo>
                    <a:pt x="69" y="51"/>
                    <a:pt x="68" y="51"/>
                    <a:pt x="68" y="50"/>
                  </a:cubicBezTo>
                  <a:cubicBezTo>
                    <a:pt x="65" y="46"/>
                    <a:pt x="63" y="42"/>
                    <a:pt x="60" y="39"/>
                  </a:cubicBezTo>
                  <a:cubicBezTo>
                    <a:pt x="58" y="37"/>
                    <a:pt x="57" y="36"/>
                    <a:pt x="55" y="34"/>
                  </a:cubicBezTo>
                  <a:cubicBezTo>
                    <a:pt x="55" y="35"/>
                    <a:pt x="54" y="36"/>
                    <a:pt x="53" y="37"/>
                  </a:cubicBezTo>
                  <a:cubicBezTo>
                    <a:pt x="51" y="42"/>
                    <a:pt x="43" y="39"/>
                    <a:pt x="45" y="34"/>
                  </a:cubicBezTo>
                  <a:cubicBezTo>
                    <a:pt x="46" y="33"/>
                    <a:pt x="47" y="32"/>
                    <a:pt x="47" y="31"/>
                  </a:cubicBezTo>
                  <a:cubicBezTo>
                    <a:pt x="46" y="32"/>
                    <a:pt x="44" y="32"/>
                    <a:pt x="42" y="33"/>
                  </a:cubicBezTo>
                  <a:cubicBezTo>
                    <a:pt x="41" y="33"/>
                    <a:pt x="38" y="32"/>
                    <a:pt x="38" y="30"/>
                  </a:cubicBezTo>
                  <a:cubicBezTo>
                    <a:pt x="33" y="17"/>
                    <a:pt x="19" y="11"/>
                    <a:pt x="12" y="0"/>
                  </a:cubicBezTo>
                  <a:cubicBezTo>
                    <a:pt x="12" y="1"/>
                    <a:pt x="11" y="3"/>
                    <a:pt x="10" y="4"/>
                  </a:cubicBezTo>
                  <a:cubicBezTo>
                    <a:pt x="9" y="9"/>
                    <a:pt x="0" y="19"/>
                    <a:pt x="1" y="23"/>
                  </a:cubicBezTo>
                  <a:cubicBezTo>
                    <a:pt x="1" y="29"/>
                    <a:pt x="14" y="30"/>
                    <a:pt x="18" y="30"/>
                  </a:cubicBezTo>
                  <a:cubicBezTo>
                    <a:pt x="15" y="31"/>
                    <a:pt x="14" y="34"/>
                    <a:pt x="12" y="36"/>
                  </a:cubicBezTo>
                  <a:cubicBezTo>
                    <a:pt x="10" y="38"/>
                    <a:pt x="5" y="39"/>
                    <a:pt x="5" y="42"/>
                  </a:cubicBezTo>
                  <a:cubicBezTo>
                    <a:pt x="4" y="46"/>
                    <a:pt x="12" y="43"/>
                    <a:pt x="14" y="43"/>
                  </a:cubicBezTo>
                  <a:cubicBezTo>
                    <a:pt x="18" y="43"/>
                    <a:pt x="23" y="43"/>
                    <a:pt x="26" y="45"/>
                  </a:cubicBezTo>
                  <a:cubicBezTo>
                    <a:pt x="29" y="47"/>
                    <a:pt x="25" y="52"/>
                    <a:pt x="23" y="53"/>
                  </a:cubicBezTo>
                  <a:cubicBezTo>
                    <a:pt x="20" y="54"/>
                    <a:pt x="17" y="56"/>
                    <a:pt x="13" y="56"/>
                  </a:cubicBezTo>
                  <a:cubicBezTo>
                    <a:pt x="12" y="56"/>
                    <a:pt x="4" y="58"/>
                    <a:pt x="4" y="59"/>
                  </a:cubicBezTo>
                  <a:cubicBezTo>
                    <a:pt x="3" y="61"/>
                    <a:pt x="3" y="63"/>
                    <a:pt x="3" y="65"/>
                  </a:cubicBezTo>
                  <a:cubicBezTo>
                    <a:pt x="10" y="64"/>
                    <a:pt x="17" y="63"/>
                    <a:pt x="24" y="63"/>
                  </a:cubicBezTo>
                  <a:cubicBezTo>
                    <a:pt x="28" y="62"/>
                    <a:pt x="32" y="62"/>
                    <a:pt x="36" y="64"/>
                  </a:cubicBezTo>
                  <a:cubicBezTo>
                    <a:pt x="43" y="67"/>
                    <a:pt x="44" y="75"/>
                    <a:pt x="44" y="83"/>
                  </a:cubicBezTo>
                  <a:cubicBezTo>
                    <a:pt x="42" y="103"/>
                    <a:pt x="17" y="94"/>
                    <a:pt x="1" y="87"/>
                  </a:cubicBezTo>
                  <a:cubicBezTo>
                    <a:pt x="2" y="91"/>
                    <a:pt x="1" y="91"/>
                    <a:pt x="6" y="93"/>
                  </a:cubicBezTo>
                  <a:cubicBezTo>
                    <a:pt x="11" y="96"/>
                    <a:pt x="18" y="100"/>
                    <a:pt x="25" y="100"/>
                  </a:cubicBezTo>
                  <a:cubicBezTo>
                    <a:pt x="25" y="101"/>
                    <a:pt x="25" y="103"/>
                    <a:pt x="25" y="104"/>
                  </a:cubicBezTo>
                  <a:close/>
                  <a:moveTo>
                    <a:pt x="45" y="89"/>
                  </a:moveTo>
                  <a:cubicBezTo>
                    <a:pt x="45" y="77"/>
                    <a:pt x="48" y="65"/>
                    <a:pt x="49" y="53"/>
                  </a:cubicBezTo>
                  <a:cubicBezTo>
                    <a:pt x="49" y="52"/>
                    <a:pt x="49" y="52"/>
                    <a:pt x="48" y="51"/>
                  </a:cubicBezTo>
                  <a:cubicBezTo>
                    <a:pt x="48" y="50"/>
                    <a:pt x="48" y="49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3"/>
                    <a:pt x="57" y="41"/>
                    <a:pt x="57" y="46"/>
                  </a:cubicBezTo>
                  <a:cubicBezTo>
                    <a:pt x="58" y="46"/>
                    <a:pt x="58" y="46"/>
                    <a:pt x="58" y="47"/>
                  </a:cubicBezTo>
                  <a:cubicBezTo>
                    <a:pt x="62" y="52"/>
                    <a:pt x="65" y="58"/>
                    <a:pt x="68" y="64"/>
                  </a:cubicBezTo>
                  <a:cubicBezTo>
                    <a:pt x="69" y="66"/>
                    <a:pt x="68" y="67"/>
                    <a:pt x="67" y="68"/>
                  </a:cubicBezTo>
                  <a:cubicBezTo>
                    <a:pt x="67" y="69"/>
                    <a:pt x="67" y="69"/>
                    <a:pt x="67" y="70"/>
                  </a:cubicBezTo>
                  <a:cubicBezTo>
                    <a:pt x="65" y="74"/>
                    <a:pt x="61" y="78"/>
                    <a:pt x="59" y="83"/>
                  </a:cubicBezTo>
                  <a:cubicBezTo>
                    <a:pt x="57" y="86"/>
                    <a:pt x="55" y="89"/>
                    <a:pt x="53" y="93"/>
                  </a:cubicBezTo>
                  <a:cubicBezTo>
                    <a:pt x="51" y="97"/>
                    <a:pt x="45" y="93"/>
                    <a:pt x="45" y="89"/>
                  </a:cubicBezTo>
                  <a:close/>
                </a:path>
              </a:pathLst>
            </a:custGeom>
            <a:solidFill>
              <a:srgbClr val="D3D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Freeform 160"/>
            <p:cNvSpPr>
              <a:spLocks/>
            </p:cNvSpPr>
            <p:nvPr/>
          </p:nvSpPr>
          <p:spPr bwMode="auto">
            <a:xfrm>
              <a:off x="10225089" y="5273676"/>
              <a:ext cx="123825" cy="100013"/>
            </a:xfrm>
            <a:custGeom>
              <a:avLst/>
              <a:gdLst>
                <a:gd name="T0" fmla="*/ 31 w 63"/>
                <a:gd name="T1" fmla="*/ 46 h 51"/>
                <a:gd name="T2" fmla="*/ 23 w 63"/>
                <a:gd name="T3" fmla="*/ 15 h 51"/>
                <a:gd name="T4" fmla="*/ 34 w 63"/>
                <a:gd name="T5" fmla="*/ 24 h 51"/>
                <a:gd name="T6" fmla="*/ 57 w 63"/>
                <a:gd name="T7" fmla="*/ 31 h 51"/>
                <a:gd name="T8" fmla="*/ 63 w 63"/>
                <a:gd name="T9" fmla="*/ 29 h 51"/>
                <a:gd name="T10" fmla="*/ 58 w 63"/>
                <a:gd name="T11" fmla="*/ 27 h 51"/>
                <a:gd name="T12" fmla="*/ 26 w 63"/>
                <a:gd name="T13" fmla="*/ 11 h 51"/>
                <a:gd name="T14" fmla="*/ 16 w 63"/>
                <a:gd name="T15" fmla="*/ 0 h 51"/>
                <a:gd name="T16" fmla="*/ 10 w 63"/>
                <a:gd name="T17" fmla="*/ 7 h 51"/>
                <a:gd name="T18" fmla="*/ 0 w 63"/>
                <a:gd name="T19" fmla="*/ 14 h 51"/>
                <a:gd name="T20" fmla="*/ 7 w 63"/>
                <a:gd name="T21" fmla="*/ 20 h 51"/>
                <a:gd name="T22" fmla="*/ 31 w 63"/>
                <a:gd name="T23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51">
                  <a:moveTo>
                    <a:pt x="31" y="46"/>
                  </a:moveTo>
                  <a:cubicBezTo>
                    <a:pt x="32" y="44"/>
                    <a:pt x="19" y="16"/>
                    <a:pt x="23" y="15"/>
                  </a:cubicBezTo>
                  <a:cubicBezTo>
                    <a:pt x="24" y="15"/>
                    <a:pt x="32" y="23"/>
                    <a:pt x="34" y="24"/>
                  </a:cubicBezTo>
                  <a:cubicBezTo>
                    <a:pt x="41" y="28"/>
                    <a:pt x="49" y="30"/>
                    <a:pt x="57" y="31"/>
                  </a:cubicBezTo>
                  <a:cubicBezTo>
                    <a:pt x="61" y="32"/>
                    <a:pt x="63" y="32"/>
                    <a:pt x="63" y="29"/>
                  </a:cubicBezTo>
                  <a:cubicBezTo>
                    <a:pt x="61" y="28"/>
                    <a:pt x="59" y="28"/>
                    <a:pt x="58" y="27"/>
                  </a:cubicBezTo>
                  <a:cubicBezTo>
                    <a:pt x="49" y="22"/>
                    <a:pt x="35" y="17"/>
                    <a:pt x="26" y="11"/>
                  </a:cubicBezTo>
                  <a:cubicBezTo>
                    <a:pt x="20" y="7"/>
                    <a:pt x="17" y="0"/>
                    <a:pt x="16" y="0"/>
                  </a:cubicBezTo>
                  <a:cubicBezTo>
                    <a:pt x="15" y="2"/>
                    <a:pt x="14" y="4"/>
                    <a:pt x="10" y="7"/>
                  </a:cubicBezTo>
                  <a:cubicBezTo>
                    <a:pt x="7" y="9"/>
                    <a:pt x="4" y="13"/>
                    <a:pt x="0" y="14"/>
                  </a:cubicBezTo>
                  <a:cubicBezTo>
                    <a:pt x="2" y="16"/>
                    <a:pt x="4" y="18"/>
                    <a:pt x="7" y="20"/>
                  </a:cubicBezTo>
                  <a:cubicBezTo>
                    <a:pt x="10" y="22"/>
                    <a:pt x="28" y="51"/>
                    <a:pt x="31" y="46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Freeform 161"/>
            <p:cNvSpPr>
              <a:spLocks/>
            </p:cNvSpPr>
            <p:nvPr/>
          </p:nvSpPr>
          <p:spPr bwMode="auto">
            <a:xfrm>
              <a:off x="10225089" y="5295901"/>
              <a:ext cx="53975" cy="66675"/>
            </a:xfrm>
            <a:custGeom>
              <a:avLst/>
              <a:gdLst>
                <a:gd name="T0" fmla="*/ 4 w 27"/>
                <a:gd name="T1" fmla="*/ 0 h 33"/>
                <a:gd name="T2" fmla="*/ 0 w 27"/>
                <a:gd name="T3" fmla="*/ 2 h 33"/>
                <a:gd name="T4" fmla="*/ 7 w 27"/>
                <a:gd name="T5" fmla="*/ 8 h 33"/>
                <a:gd name="T6" fmla="*/ 27 w 27"/>
                <a:gd name="T7" fmla="*/ 33 h 33"/>
                <a:gd name="T8" fmla="*/ 4 w 2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3">
                  <a:moveTo>
                    <a:pt x="4" y="0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2" y="4"/>
                    <a:pt x="4" y="6"/>
                    <a:pt x="7" y="8"/>
                  </a:cubicBezTo>
                  <a:cubicBezTo>
                    <a:pt x="9" y="10"/>
                    <a:pt x="20" y="26"/>
                    <a:pt x="27" y="33"/>
                  </a:cubicBezTo>
                  <a:cubicBezTo>
                    <a:pt x="20" y="21"/>
                    <a:pt x="12" y="10"/>
                    <a:pt x="4" y="0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Freeform 162"/>
            <p:cNvSpPr>
              <a:spLocks/>
            </p:cNvSpPr>
            <p:nvPr/>
          </p:nvSpPr>
          <p:spPr bwMode="auto">
            <a:xfrm>
              <a:off x="10315576" y="5364164"/>
              <a:ext cx="125413" cy="92075"/>
            </a:xfrm>
            <a:custGeom>
              <a:avLst/>
              <a:gdLst>
                <a:gd name="T0" fmla="*/ 29 w 63"/>
                <a:gd name="T1" fmla="*/ 35 h 47"/>
                <a:gd name="T2" fmla="*/ 32 w 63"/>
                <a:gd name="T3" fmla="*/ 37 h 47"/>
                <a:gd name="T4" fmla="*/ 63 w 63"/>
                <a:gd name="T5" fmla="*/ 47 h 47"/>
                <a:gd name="T6" fmla="*/ 63 w 63"/>
                <a:gd name="T7" fmla="*/ 41 h 47"/>
                <a:gd name="T8" fmla="*/ 48 w 63"/>
                <a:gd name="T9" fmla="*/ 33 h 47"/>
                <a:gd name="T10" fmla="*/ 36 w 63"/>
                <a:gd name="T11" fmla="*/ 29 h 47"/>
                <a:gd name="T12" fmla="*/ 29 w 63"/>
                <a:gd name="T13" fmla="*/ 10 h 47"/>
                <a:gd name="T14" fmla="*/ 22 w 63"/>
                <a:gd name="T15" fmla="*/ 0 h 47"/>
                <a:gd name="T16" fmla="*/ 22 w 63"/>
                <a:gd name="T17" fmla="*/ 0 h 47"/>
                <a:gd name="T18" fmla="*/ 21 w 63"/>
                <a:gd name="T19" fmla="*/ 1 h 47"/>
                <a:gd name="T20" fmla="*/ 22 w 63"/>
                <a:gd name="T21" fmla="*/ 2 h 47"/>
                <a:gd name="T22" fmla="*/ 27 w 63"/>
                <a:gd name="T23" fmla="*/ 30 h 47"/>
                <a:gd name="T24" fmla="*/ 24 w 63"/>
                <a:gd name="T25" fmla="*/ 31 h 47"/>
                <a:gd name="T26" fmla="*/ 14 w 63"/>
                <a:gd name="T27" fmla="*/ 20 h 47"/>
                <a:gd name="T28" fmla="*/ 0 w 63"/>
                <a:gd name="T29" fmla="*/ 8 h 47"/>
                <a:gd name="T30" fmla="*/ 2 w 63"/>
                <a:gd name="T31" fmla="*/ 15 h 47"/>
                <a:gd name="T32" fmla="*/ 15 w 63"/>
                <a:gd name="T33" fmla="*/ 24 h 47"/>
                <a:gd name="T34" fmla="*/ 15 w 63"/>
                <a:gd name="T35" fmla="*/ 26 h 47"/>
                <a:gd name="T36" fmla="*/ 20 w 63"/>
                <a:gd name="T37" fmla="*/ 33 h 47"/>
                <a:gd name="T38" fmla="*/ 14 w 63"/>
                <a:gd name="T39" fmla="*/ 44 h 47"/>
                <a:gd name="T40" fmla="*/ 15 w 63"/>
                <a:gd name="T41" fmla="*/ 46 h 47"/>
                <a:gd name="T42" fmla="*/ 29 w 63"/>
                <a:gd name="T43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47">
                  <a:moveTo>
                    <a:pt x="29" y="35"/>
                  </a:moveTo>
                  <a:cubicBezTo>
                    <a:pt x="31" y="35"/>
                    <a:pt x="32" y="36"/>
                    <a:pt x="32" y="37"/>
                  </a:cubicBezTo>
                  <a:cubicBezTo>
                    <a:pt x="43" y="40"/>
                    <a:pt x="51" y="46"/>
                    <a:pt x="63" y="47"/>
                  </a:cubicBezTo>
                  <a:cubicBezTo>
                    <a:pt x="63" y="45"/>
                    <a:pt x="63" y="43"/>
                    <a:pt x="63" y="41"/>
                  </a:cubicBezTo>
                  <a:cubicBezTo>
                    <a:pt x="59" y="38"/>
                    <a:pt x="54" y="35"/>
                    <a:pt x="48" y="33"/>
                  </a:cubicBezTo>
                  <a:cubicBezTo>
                    <a:pt x="45" y="32"/>
                    <a:pt x="40" y="31"/>
                    <a:pt x="36" y="29"/>
                  </a:cubicBezTo>
                  <a:cubicBezTo>
                    <a:pt x="29" y="24"/>
                    <a:pt x="30" y="17"/>
                    <a:pt x="29" y="10"/>
                  </a:cubicBezTo>
                  <a:cubicBezTo>
                    <a:pt x="26" y="7"/>
                    <a:pt x="24" y="4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2" y="1"/>
                    <a:pt x="22" y="2"/>
                  </a:cubicBezTo>
                  <a:cubicBezTo>
                    <a:pt x="27" y="11"/>
                    <a:pt x="31" y="20"/>
                    <a:pt x="27" y="30"/>
                  </a:cubicBezTo>
                  <a:cubicBezTo>
                    <a:pt x="27" y="31"/>
                    <a:pt x="26" y="32"/>
                    <a:pt x="24" y="31"/>
                  </a:cubicBezTo>
                  <a:cubicBezTo>
                    <a:pt x="19" y="29"/>
                    <a:pt x="17" y="25"/>
                    <a:pt x="14" y="20"/>
                  </a:cubicBezTo>
                  <a:cubicBezTo>
                    <a:pt x="11" y="14"/>
                    <a:pt x="6" y="11"/>
                    <a:pt x="0" y="8"/>
                  </a:cubicBezTo>
                  <a:cubicBezTo>
                    <a:pt x="1" y="10"/>
                    <a:pt x="2" y="12"/>
                    <a:pt x="2" y="15"/>
                  </a:cubicBezTo>
                  <a:cubicBezTo>
                    <a:pt x="7" y="17"/>
                    <a:pt x="11" y="20"/>
                    <a:pt x="15" y="24"/>
                  </a:cubicBezTo>
                  <a:cubicBezTo>
                    <a:pt x="15" y="25"/>
                    <a:pt x="15" y="25"/>
                    <a:pt x="15" y="26"/>
                  </a:cubicBezTo>
                  <a:cubicBezTo>
                    <a:pt x="18" y="27"/>
                    <a:pt x="20" y="29"/>
                    <a:pt x="20" y="33"/>
                  </a:cubicBezTo>
                  <a:cubicBezTo>
                    <a:pt x="19" y="37"/>
                    <a:pt x="17" y="41"/>
                    <a:pt x="14" y="44"/>
                  </a:cubicBezTo>
                  <a:cubicBezTo>
                    <a:pt x="14" y="45"/>
                    <a:pt x="14" y="45"/>
                    <a:pt x="15" y="46"/>
                  </a:cubicBezTo>
                  <a:cubicBezTo>
                    <a:pt x="18" y="41"/>
                    <a:pt x="24" y="37"/>
                    <a:pt x="29" y="35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Freeform 163"/>
            <p:cNvSpPr>
              <a:spLocks/>
            </p:cNvSpPr>
            <p:nvPr/>
          </p:nvSpPr>
          <p:spPr bwMode="auto">
            <a:xfrm>
              <a:off x="10171114" y="5343526"/>
              <a:ext cx="88900" cy="44450"/>
            </a:xfrm>
            <a:custGeom>
              <a:avLst/>
              <a:gdLst>
                <a:gd name="T0" fmla="*/ 0 w 45"/>
                <a:gd name="T1" fmla="*/ 4 h 22"/>
                <a:gd name="T2" fmla="*/ 17 w 45"/>
                <a:gd name="T3" fmla="*/ 11 h 22"/>
                <a:gd name="T4" fmla="*/ 15 w 45"/>
                <a:gd name="T5" fmla="*/ 11 h 22"/>
                <a:gd name="T6" fmla="*/ 40 w 45"/>
                <a:gd name="T7" fmla="*/ 22 h 22"/>
                <a:gd name="T8" fmla="*/ 40 w 45"/>
                <a:gd name="T9" fmla="*/ 15 h 22"/>
                <a:gd name="T10" fmla="*/ 0 w 45"/>
                <a:gd name="T11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22">
                  <a:moveTo>
                    <a:pt x="0" y="4"/>
                  </a:moveTo>
                  <a:cubicBezTo>
                    <a:pt x="0" y="4"/>
                    <a:pt x="3" y="9"/>
                    <a:pt x="17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29" y="13"/>
                    <a:pt x="40" y="22"/>
                  </a:cubicBezTo>
                  <a:cubicBezTo>
                    <a:pt x="40" y="22"/>
                    <a:pt x="45" y="21"/>
                    <a:pt x="40" y="15"/>
                  </a:cubicBezTo>
                  <a:cubicBezTo>
                    <a:pt x="35" y="1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Freeform 164"/>
            <p:cNvSpPr>
              <a:spLocks noEditPoints="1"/>
            </p:cNvSpPr>
            <p:nvPr/>
          </p:nvSpPr>
          <p:spPr bwMode="auto">
            <a:xfrm>
              <a:off x="10169526" y="5338764"/>
              <a:ext cx="179388" cy="179388"/>
            </a:xfrm>
            <a:custGeom>
              <a:avLst/>
              <a:gdLst>
                <a:gd name="T0" fmla="*/ 23 w 91"/>
                <a:gd name="T1" fmla="*/ 81 h 91"/>
                <a:gd name="T2" fmla="*/ 44 w 91"/>
                <a:gd name="T3" fmla="*/ 83 h 91"/>
                <a:gd name="T4" fmla="*/ 57 w 91"/>
                <a:gd name="T5" fmla="*/ 78 h 91"/>
                <a:gd name="T6" fmla="*/ 66 w 91"/>
                <a:gd name="T7" fmla="*/ 68 h 91"/>
                <a:gd name="T8" fmla="*/ 67 w 91"/>
                <a:gd name="T9" fmla="*/ 68 h 91"/>
                <a:gd name="T10" fmla="*/ 67 w 91"/>
                <a:gd name="T11" fmla="*/ 66 h 91"/>
                <a:gd name="T12" fmla="*/ 78 w 91"/>
                <a:gd name="T13" fmla="*/ 77 h 91"/>
                <a:gd name="T14" fmla="*/ 91 w 91"/>
                <a:gd name="T15" fmla="*/ 89 h 91"/>
                <a:gd name="T16" fmla="*/ 90 w 91"/>
                <a:gd name="T17" fmla="*/ 87 h 91"/>
                <a:gd name="T18" fmla="*/ 89 w 91"/>
                <a:gd name="T19" fmla="*/ 86 h 91"/>
                <a:gd name="T20" fmla="*/ 72 w 91"/>
                <a:gd name="T21" fmla="*/ 66 h 91"/>
                <a:gd name="T22" fmla="*/ 71 w 91"/>
                <a:gd name="T23" fmla="*/ 41 h 91"/>
                <a:gd name="T24" fmla="*/ 56 w 91"/>
                <a:gd name="T25" fmla="*/ 18 h 91"/>
                <a:gd name="T26" fmla="*/ 55 w 91"/>
                <a:gd name="T27" fmla="*/ 17 h 91"/>
                <a:gd name="T28" fmla="*/ 53 w 91"/>
                <a:gd name="T29" fmla="*/ 20 h 91"/>
                <a:gd name="T30" fmla="*/ 45 w 91"/>
                <a:gd name="T31" fmla="*/ 17 h 91"/>
                <a:gd name="T32" fmla="*/ 47 w 91"/>
                <a:gd name="T33" fmla="*/ 14 h 91"/>
                <a:gd name="T34" fmla="*/ 42 w 91"/>
                <a:gd name="T35" fmla="*/ 16 h 91"/>
                <a:gd name="T36" fmla="*/ 38 w 91"/>
                <a:gd name="T37" fmla="*/ 13 h 91"/>
                <a:gd name="T38" fmla="*/ 29 w 91"/>
                <a:gd name="T39" fmla="*/ 0 h 91"/>
                <a:gd name="T40" fmla="*/ 30 w 91"/>
                <a:gd name="T41" fmla="*/ 1 h 91"/>
                <a:gd name="T42" fmla="*/ 23 w 91"/>
                <a:gd name="T43" fmla="*/ 7 h 91"/>
                <a:gd name="T44" fmla="*/ 14 w 91"/>
                <a:gd name="T45" fmla="*/ 4 h 91"/>
                <a:gd name="T46" fmla="*/ 2 w 91"/>
                <a:gd name="T47" fmla="*/ 1 h 91"/>
                <a:gd name="T48" fmla="*/ 1 w 91"/>
                <a:gd name="T49" fmla="*/ 6 h 91"/>
                <a:gd name="T50" fmla="*/ 1 w 91"/>
                <a:gd name="T51" fmla="*/ 7 h 91"/>
                <a:gd name="T52" fmla="*/ 2 w 91"/>
                <a:gd name="T53" fmla="*/ 7 h 91"/>
                <a:gd name="T54" fmla="*/ 20 w 91"/>
                <a:gd name="T55" fmla="*/ 10 h 91"/>
                <a:gd name="T56" fmla="*/ 13 w 91"/>
                <a:gd name="T57" fmla="*/ 16 h 91"/>
                <a:gd name="T58" fmla="*/ 2 w 91"/>
                <a:gd name="T59" fmla="*/ 23 h 91"/>
                <a:gd name="T60" fmla="*/ 2 w 91"/>
                <a:gd name="T61" fmla="*/ 27 h 91"/>
                <a:gd name="T62" fmla="*/ 8 w 91"/>
                <a:gd name="T63" fmla="*/ 24 h 91"/>
                <a:gd name="T64" fmla="*/ 15 w 91"/>
                <a:gd name="T65" fmla="*/ 22 h 91"/>
                <a:gd name="T66" fmla="*/ 27 w 91"/>
                <a:gd name="T67" fmla="*/ 23 h 91"/>
                <a:gd name="T68" fmla="*/ 36 w 91"/>
                <a:gd name="T69" fmla="*/ 29 h 91"/>
                <a:gd name="T70" fmla="*/ 32 w 91"/>
                <a:gd name="T71" fmla="*/ 34 h 91"/>
                <a:gd name="T72" fmla="*/ 26 w 91"/>
                <a:gd name="T73" fmla="*/ 37 h 91"/>
                <a:gd name="T74" fmla="*/ 20 w 91"/>
                <a:gd name="T75" fmla="*/ 37 h 91"/>
                <a:gd name="T76" fmla="*/ 4 w 91"/>
                <a:gd name="T77" fmla="*/ 42 h 91"/>
                <a:gd name="T78" fmla="*/ 3 w 91"/>
                <a:gd name="T79" fmla="*/ 46 h 91"/>
                <a:gd name="T80" fmla="*/ 4 w 91"/>
                <a:gd name="T81" fmla="*/ 46 h 91"/>
                <a:gd name="T82" fmla="*/ 38 w 91"/>
                <a:gd name="T83" fmla="*/ 43 h 91"/>
                <a:gd name="T84" fmla="*/ 44 w 91"/>
                <a:gd name="T85" fmla="*/ 53 h 91"/>
                <a:gd name="T86" fmla="*/ 39 w 91"/>
                <a:gd name="T87" fmla="*/ 78 h 91"/>
                <a:gd name="T88" fmla="*/ 20 w 91"/>
                <a:gd name="T89" fmla="*/ 79 h 91"/>
                <a:gd name="T90" fmla="*/ 2 w 91"/>
                <a:gd name="T91" fmla="*/ 74 h 91"/>
                <a:gd name="T92" fmla="*/ 6 w 91"/>
                <a:gd name="T93" fmla="*/ 76 h 91"/>
                <a:gd name="T94" fmla="*/ 21 w 91"/>
                <a:gd name="T95" fmla="*/ 83 h 91"/>
                <a:gd name="T96" fmla="*/ 23 w 91"/>
                <a:gd name="T97" fmla="*/ 81 h 91"/>
                <a:gd name="T98" fmla="*/ 45 w 91"/>
                <a:gd name="T99" fmla="*/ 72 h 91"/>
                <a:gd name="T100" fmla="*/ 49 w 91"/>
                <a:gd name="T101" fmla="*/ 36 h 91"/>
                <a:gd name="T102" fmla="*/ 48 w 91"/>
                <a:gd name="T103" fmla="*/ 34 h 91"/>
                <a:gd name="T104" fmla="*/ 49 w 91"/>
                <a:gd name="T105" fmla="*/ 31 h 91"/>
                <a:gd name="T106" fmla="*/ 49 w 91"/>
                <a:gd name="T107" fmla="*/ 31 h 91"/>
                <a:gd name="T108" fmla="*/ 57 w 91"/>
                <a:gd name="T109" fmla="*/ 29 h 91"/>
                <a:gd name="T110" fmla="*/ 58 w 91"/>
                <a:gd name="T111" fmla="*/ 30 h 91"/>
                <a:gd name="T112" fmla="*/ 68 w 91"/>
                <a:gd name="T113" fmla="*/ 47 h 91"/>
                <a:gd name="T114" fmla="*/ 67 w 91"/>
                <a:gd name="T115" fmla="*/ 51 h 91"/>
                <a:gd name="T116" fmla="*/ 67 w 91"/>
                <a:gd name="T117" fmla="*/ 53 h 91"/>
                <a:gd name="T118" fmla="*/ 59 w 91"/>
                <a:gd name="T119" fmla="*/ 66 h 91"/>
                <a:gd name="T120" fmla="*/ 53 w 91"/>
                <a:gd name="T121" fmla="*/ 76 h 91"/>
                <a:gd name="T122" fmla="*/ 45 w 91"/>
                <a:gd name="T123" fmla="*/ 7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1" h="91">
                  <a:moveTo>
                    <a:pt x="23" y="81"/>
                  </a:moveTo>
                  <a:cubicBezTo>
                    <a:pt x="30" y="81"/>
                    <a:pt x="37" y="84"/>
                    <a:pt x="44" y="83"/>
                  </a:cubicBezTo>
                  <a:cubicBezTo>
                    <a:pt x="49" y="83"/>
                    <a:pt x="53" y="82"/>
                    <a:pt x="57" y="78"/>
                  </a:cubicBezTo>
                  <a:cubicBezTo>
                    <a:pt x="59" y="74"/>
                    <a:pt x="62" y="67"/>
                    <a:pt x="66" y="68"/>
                  </a:cubicBezTo>
                  <a:cubicBezTo>
                    <a:pt x="66" y="68"/>
                    <a:pt x="66" y="68"/>
                    <a:pt x="67" y="68"/>
                  </a:cubicBezTo>
                  <a:cubicBezTo>
                    <a:pt x="67" y="67"/>
                    <a:pt x="67" y="67"/>
                    <a:pt x="67" y="66"/>
                  </a:cubicBezTo>
                  <a:cubicBezTo>
                    <a:pt x="71" y="69"/>
                    <a:pt x="75" y="73"/>
                    <a:pt x="78" y="77"/>
                  </a:cubicBezTo>
                  <a:cubicBezTo>
                    <a:pt x="80" y="81"/>
                    <a:pt x="84" y="91"/>
                    <a:pt x="91" y="89"/>
                  </a:cubicBezTo>
                  <a:cubicBezTo>
                    <a:pt x="90" y="88"/>
                    <a:pt x="90" y="88"/>
                    <a:pt x="90" y="87"/>
                  </a:cubicBezTo>
                  <a:cubicBezTo>
                    <a:pt x="90" y="87"/>
                    <a:pt x="90" y="87"/>
                    <a:pt x="89" y="86"/>
                  </a:cubicBezTo>
                  <a:cubicBezTo>
                    <a:pt x="84" y="80"/>
                    <a:pt x="75" y="74"/>
                    <a:pt x="72" y="66"/>
                  </a:cubicBezTo>
                  <a:cubicBezTo>
                    <a:pt x="69" y="57"/>
                    <a:pt x="70" y="49"/>
                    <a:pt x="71" y="41"/>
                  </a:cubicBezTo>
                  <a:cubicBezTo>
                    <a:pt x="64" y="35"/>
                    <a:pt x="61" y="26"/>
                    <a:pt x="56" y="18"/>
                  </a:cubicBezTo>
                  <a:cubicBezTo>
                    <a:pt x="56" y="18"/>
                    <a:pt x="55" y="18"/>
                    <a:pt x="55" y="17"/>
                  </a:cubicBezTo>
                  <a:cubicBezTo>
                    <a:pt x="55" y="18"/>
                    <a:pt x="54" y="19"/>
                    <a:pt x="53" y="20"/>
                  </a:cubicBezTo>
                  <a:cubicBezTo>
                    <a:pt x="51" y="25"/>
                    <a:pt x="43" y="22"/>
                    <a:pt x="45" y="17"/>
                  </a:cubicBezTo>
                  <a:cubicBezTo>
                    <a:pt x="46" y="16"/>
                    <a:pt x="47" y="15"/>
                    <a:pt x="47" y="14"/>
                  </a:cubicBezTo>
                  <a:cubicBezTo>
                    <a:pt x="46" y="15"/>
                    <a:pt x="44" y="15"/>
                    <a:pt x="42" y="16"/>
                  </a:cubicBezTo>
                  <a:cubicBezTo>
                    <a:pt x="41" y="16"/>
                    <a:pt x="38" y="15"/>
                    <a:pt x="38" y="13"/>
                  </a:cubicBezTo>
                  <a:cubicBezTo>
                    <a:pt x="36" y="8"/>
                    <a:pt x="33" y="4"/>
                    <a:pt x="29" y="0"/>
                  </a:cubicBezTo>
                  <a:cubicBezTo>
                    <a:pt x="29" y="1"/>
                    <a:pt x="30" y="1"/>
                    <a:pt x="30" y="1"/>
                  </a:cubicBezTo>
                  <a:cubicBezTo>
                    <a:pt x="31" y="6"/>
                    <a:pt x="26" y="8"/>
                    <a:pt x="23" y="7"/>
                  </a:cubicBezTo>
                  <a:cubicBezTo>
                    <a:pt x="20" y="7"/>
                    <a:pt x="17" y="5"/>
                    <a:pt x="14" y="4"/>
                  </a:cubicBezTo>
                  <a:cubicBezTo>
                    <a:pt x="10" y="2"/>
                    <a:pt x="6" y="2"/>
                    <a:pt x="2" y="1"/>
                  </a:cubicBezTo>
                  <a:cubicBezTo>
                    <a:pt x="1" y="3"/>
                    <a:pt x="0" y="5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20" y="9"/>
                    <a:pt x="20" y="10"/>
                  </a:cubicBezTo>
                  <a:cubicBezTo>
                    <a:pt x="19" y="14"/>
                    <a:pt x="15" y="15"/>
                    <a:pt x="13" y="16"/>
                  </a:cubicBezTo>
                  <a:cubicBezTo>
                    <a:pt x="10" y="18"/>
                    <a:pt x="5" y="22"/>
                    <a:pt x="2" y="23"/>
                  </a:cubicBezTo>
                  <a:cubicBezTo>
                    <a:pt x="2" y="24"/>
                    <a:pt x="2" y="26"/>
                    <a:pt x="2" y="27"/>
                  </a:cubicBezTo>
                  <a:cubicBezTo>
                    <a:pt x="3" y="27"/>
                    <a:pt x="7" y="25"/>
                    <a:pt x="8" y="24"/>
                  </a:cubicBezTo>
                  <a:cubicBezTo>
                    <a:pt x="10" y="24"/>
                    <a:pt x="12" y="22"/>
                    <a:pt x="15" y="22"/>
                  </a:cubicBezTo>
                  <a:cubicBezTo>
                    <a:pt x="15" y="22"/>
                    <a:pt x="23" y="22"/>
                    <a:pt x="27" y="23"/>
                  </a:cubicBezTo>
                  <a:cubicBezTo>
                    <a:pt x="30" y="24"/>
                    <a:pt x="35" y="26"/>
                    <a:pt x="36" y="29"/>
                  </a:cubicBezTo>
                  <a:cubicBezTo>
                    <a:pt x="38" y="32"/>
                    <a:pt x="35" y="33"/>
                    <a:pt x="32" y="34"/>
                  </a:cubicBezTo>
                  <a:cubicBezTo>
                    <a:pt x="30" y="35"/>
                    <a:pt x="28" y="36"/>
                    <a:pt x="26" y="37"/>
                  </a:cubicBezTo>
                  <a:cubicBezTo>
                    <a:pt x="24" y="37"/>
                    <a:pt x="22" y="37"/>
                    <a:pt x="20" y="37"/>
                  </a:cubicBezTo>
                  <a:cubicBezTo>
                    <a:pt x="14" y="38"/>
                    <a:pt x="9" y="40"/>
                    <a:pt x="4" y="42"/>
                  </a:cubicBezTo>
                  <a:cubicBezTo>
                    <a:pt x="4" y="43"/>
                    <a:pt x="3" y="44"/>
                    <a:pt x="3" y="46"/>
                  </a:cubicBezTo>
                  <a:cubicBezTo>
                    <a:pt x="3" y="46"/>
                    <a:pt x="3" y="46"/>
                    <a:pt x="4" y="46"/>
                  </a:cubicBezTo>
                  <a:cubicBezTo>
                    <a:pt x="14" y="44"/>
                    <a:pt x="28" y="38"/>
                    <a:pt x="38" y="43"/>
                  </a:cubicBezTo>
                  <a:cubicBezTo>
                    <a:pt x="42" y="45"/>
                    <a:pt x="43" y="49"/>
                    <a:pt x="44" y="53"/>
                  </a:cubicBezTo>
                  <a:cubicBezTo>
                    <a:pt x="46" y="61"/>
                    <a:pt x="46" y="75"/>
                    <a:pt x="39" y="78"/>
                  </a:cubicBezTo>
                  <a:cubicBezTo>
                    <a:pt x="33" y="81"/>
                    <a:pt x="26" y="79"/>
                    <a:pt x="20" y="79"/>
                  </a:cubicBezTo>
                  <a:cubicBezTo>
                    <a:pt x="14" y="78"/>
                    <a:pt x="8" y="76"/>
                    <a:pt x="2" y="74"/>
                  </a:cubicBezTo>
                  <a:cubicBezTo>
                    <a:pt x="3" y="75"/>
                    <a:pt x="4" y="75"/>
                    <a:pt x="6" y="76"/>
                  </a:cubicBezTo>
                  <a:cubicBezTo>
                    <a:pt x="10" y="79"/>
                    <a:pt x="16" y="82"/>
                    <a:pt x="21" y="83"/>
                  </a:cubicBezTo>
                  <a:cubicBezTo>
                    <a:pt x="22" y="82"/>
                    <a:pt x="22" y="81"/>
                    <a:pt x="23" y="81"/>
                  </a:cubicBezTo>
                  <a:close/>
                  <a:moveTo>
                    <a:pt x="45" y="72"/>
                  </a:moveTo>
                  <a:cubicBezTo>
                    <a:pt x="45" y="60"/>
                    <a:pt x="48" y="48"/>
                    <a:pt x="49" y="36"/>
                  </a:cubicBezTo>
                  <a:cubicBezTo>
                    <a:pt x="49" y="35"/>
                    <a:pt x="49" y="35"/>
                    <a:pt x="48" y="34"/>
                  </a:cubicBezTo>
                  <a:cubicBezTo>
                    <a:pt x="48" y="33"/>
                    <a:pt x="48" y="32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57" y="24"/>
                    <a:pt x="57" y="29"/>
                  </a:cubicBezTo>
                  <a:cubicBezTo>
                    <a:pt x="58" y="29"/>
                    <a:pt x="58" y="29"/>
                    <a:pt x="58" y="30"/>
                  </a:cubicBezTo>
                  <a:cubicBezTo>
                    <a:pt x="62" y="35"/>
                    <a:pt x="65" y="41"/>
                    <a:pt x="68" y="47"/>
                  </a:cubicBezTo>
                  <a:cubicBezTo>
                    <a:pt x="69" y="49"/>
                    <a:pt x="68" y="50"/>
                    <a:pt x="67" y="51"/>
                  </a:cubicBezTo>
                  <a:cubicBezTo>
                    <a:pt x="67" y="52"/>
                    <a:pt x="67" y="52"/>
                    <a:pt x="67" y="53"/>
                  </a:cubicBezTo>
                  <a:cubicBezTo>
                    <a:pt x="65" y="57"/>
                    <a:pt x="61" y="61"/>
                    <a:pt x="59" y="66"/>
                  </a:cubicBezTo>
                  <a:cubicBezTo>
                    <a:pt x="57" y="69"/>
                    <a:pt x="55" y="72"/>
                    <a:pt x="53" y="76"/>
                  </a:cubicBezTo>
                  <a:cubicBezTo>
                    <a:pt x="51" y="80"/>
                    <a:pt x="45" y="76"/>
                    <a:pt x="45" y="72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Freeform 165"/>
            <p:cNvSpPr>
              <a:spLocks/>
            </p:cNvSpPr>
            <p:nvPr/>
          </p:nvSpPr>
          <p:spPr bwMode="auto">
            <a:xfrm>
              <a:off x="10301289" y="5243514"/>
              <a:ext cx="34925" cy="52388"/>
            </a:xfrm>
            <a:custGeom>
              <a:avLst/>
              <a:gdLst>
                <a:gd name="T0" fmla="*/ 0 w 17"/>
                <a:gd name="T1" fmla="*/ 2 h 27"/>
                <a:gd name="T2" fmla="*/ 1 w 17"/>
                <a:gd name="T3" fmla="*/ 7 h 27"/>
                <a:gd name="T4" fmla="*/ 1 w 17"/>
                <a:gd name="T5" fmla="*/ 12 h 27"/>
                <a:gd name="T6" fmla="*/ 4 w 17"/>
                <a:gd name="T7" fmla="*/ 20 h 27"/>
                <a:gd name="T8" fmla="*/ 7 w 17"/>
                <a:gd name="T9" fmla="*/ 26 h 27"/>
                <a:gd name="T10" fmla="*/ 11 w 17"/>
                <a:gd name="T11" fmla="*/ 24 h 27"/>
                <a:gd name="T12" fmla="*/ 17 w 17"/>
                <a:gd name="T13" fmla="*/ 17 h 27"/>
                <a:gd name="T14" fmla="*/ 0 w 17"/>
                <a:gd name="T1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7">
                  <a:moveTo>
                    <a:pt x="0" y="2"/>
                  </a:moveTo>
                  <a:cubicBezTo>
                    <a:pt x="0" y="0"/>
                    <a:pt x="1" y="5"/>
                    <a:pt x="1" y="7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5"/>
                    <a:pt x="3" y="18"/>
                    <a:pt x="4" y="20"/>
                  </a:cubicBezTo>
                  <a:cubicBezTo>
                    <a:pt x="4" y="22"/>
                    <a:pt x="5" y="24"/>
                    <a:pt x="7" y="26"/>
                  </a:cubicBezTo>
                  <a:cubicBezTo>
                    <a:pt x="9" y="27"/>
                    <a:pt x="12" y="25"/>
                    <a:pt x="11" y="24"/>
                  </a:cubicBezTo>
                  <a:cubicBezTo>
                    <a:pt x="14" y="22"/>
                    <a:pt x="15" y="20"/>
                    <a:pt x="17" y="17"/>
                  </a:cubicBezTo>
                  <a:cubicBezTo>
                    <a:pt x="17" y="17"/>
                    <a:pt x="4" y="19"/>
                    <a:pt x="0" y="2"/>
                  </a:cubicBezTo>
                  <a:close/>
                </a:path>
              </a:pathLst>
            </a:custGeom>
            <a:solidFill>
              <a:srgbClr val="D3D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Freeform 166"/>
            <p:cNvSpPr>
              <a:spLocks/>
            </p:cNvSpPr>
            <p:nvPr/>
          </p:nvSpPr>
          <p:spPr bwMode="auto">
            <a:xfrm>
              <a:off x="10301289" y="5243514"/>
              <a:ext cx="23813" cy="49213"/>
            </a:xfrm>
            <a:custGeom>
              <a:avLst/>
              <a:gdLst>
                <a:gd name="T0" fmla="*/ 12 w 12"/>
                <a:gd name="T1" fmla="*/ 16 h 25"/>
                <a:gd name="T2" fmla="*/ 0 w 12"/>
                <a:gd name="T3" fmla="*/ 2 h 25"/>
                <a:gd name="T4" fmla="*/ 1 w 12"/>
                <a:gd name="T5" fmla="*/ 7 h 25"/>
                <a:gd name="T6" fmla="*/ 1 w 12"/>
                <a:gd name="T7" fmla="*/ 12 h 25"/>
                <a:gd name="T8" fmla="*/ 4 w 12"/>
                <a:gd name="T9" fmla="*/ 20 h 25"/>
                <a:gd name="T10" fmla="*/ 7 w 12"/>
                <a:gd name="T11" fmla="*/ 25 h 25"/>
                <a:gd name="T12" fmla="*/ 12 w 12"/>
                <a:gd name="T13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5">
                  <a:moveTo>
                    <a:pt x="12" y="16"/>
                  </a:moveTo>
                  <a:cubicBezTo>
                    <a:pt x="8" y="15"/>
                    <a:pt x="2" y="12"/>
                    <a:pt x="0" y="2"/>
                  </a:cubicBezTo>
                  <a:cubicBezTo>
                    <a:pt x="0" y="0"/>
                    <a:pt x="1" y="5"/>
                    <a:pt x="1" y="7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5"/>
                    <a:pt x="3" y="18"/>
                    <a:pt x="4" y="20"/>
                  </a:cubicBezTo>
                  <a:cubicBezTo>
                    <a:pt x="4" y="22"/>
                    <a:pt x="5" y="24"/>
                    <a:pt x="7" y="25"/>
                  </a:cubicBezTo>
                  <a:cubicBezTo>
                    <a:pt x="9" y="23"/>
                    <a:pt x="11" y="20"/>
                    <a:pt x="12" y="16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Freeform 167"/>
            <p:cNvSpPr>
              <a:spLocks/>
            </p:cNvSpPr>
            <p:nvPr/>
          </p:nvSpPr>
          <p:spPr bwMode="auto">
            <a:xfrm>
              <a:off x="9831389" y="5397501"/>
              <a:ext cx="625475" cy="527050"/>
            </a:xfrm>
            <a:custGeom>
              <a:avLst/>
              <a:gdLst>
                <a:gd name="T0" fmla="*/ 0 w 394"/>
                <a:gd name="T1" fmla="*/ 332 h 332"/>
                <a:gd name="T2" fmla="*/ 293 w 394"/>
                <a:gd name="T3" fmla="*/ 332 h 332"/>
                <a:gd name="T4" fmla="*/ 394 w 394"/>
                <a:gd name="T5" fmla="*/ 29 h 332"/>
                <a:gd name="T6" fmla="*/ 71 w 394"/>
                <a:gd name="T7" fmla="*/ 0 h 332"/>
                <a:gd name="T8" fmla="*/ 0 w 394"/>
                <a:gd name="T9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" h="332">
                  <a:moveTo>
                    <a:pt x="0" y="332"/>
                  </a:moveTo>
                  <a:lnTo>
                    <a:pt x="293" y="332"/>
                  </a:lnTo>
                  <a:lnTo>
                    <a:pt x="394" y="29"/>
                  </a:lnTo>
                  <a:lnTo>
                    <a:pt x="71" y="0"/>
                  </a:lnTo>
                  <a:lnTo>
                    <a:pt x="0" y="332"/>
                  </a:lnTo>
                  <a:close/>
                </a:path>
              </a:pathLst>
            </a:custGeom>
            <a:solidFill>
              <a:srgbClr val="CE8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Freeform 168"/>
            <p:cNvSpPr>
              <a:spLocks/>
            </p:cNvSpPr>
            <p:nvPr/>
          </p:nvSpPr>
          <p:spPr bwMode="auto">
            <a:xfrm>
              <a:off x="9831389" y="5397501"/>
              <a:ext cx="504825" cy="527050"/>
            </a:xfrm>
            <a:custGeom>
              <a:avLst/>
              <a:gdLst>
                <a:gd name="T0" fmla="*/ 247 w 255"/>
                <a:gd name="T1" fmla="*/ 205 h 266"/>
                <a:gd name="T2" fmla="*/ 114 w 255"/>
                <a:gd name="T3" fmla="*/ 71 h 266"/>
                <a:gd name="T4" fmla="*/ 131 w 255"/>
                <a:gd name="T5" fmla="*/ 6 h 266"/>
                <a:gd name="T6" fmla="*/ 57 w 255"/>
                <a:gd name="T7" fmla="*/ 0 h 266"/>
                <a:gd name="T8" fmla="*/ 0 w 255"/>
                <a:gd name="T9" fmla="*/ 266 h 266"/>
                <a:gd name="T10" fmla="*/ 235 w 255"/>
                <a:gd name="T11" fmla="*/ 266 h 266"/>
                <a:gd name="T12" fmla="*/ 255 w 255"/>
                <a:gd name="T13" fmla="*/ 204 h 266"/>
                <a:gd name="T14" fmla="*/ 247 w 255"/>
                <a:gd name="T15" fmla="*/ 20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266">
                  <a:moveTo>
                    <a:pt x="247" y="205"/>
                  </a:moveTo>
                  <a:cubicBezTo>
                    <a:pt x="174" y="205"/>
                    <a:pt x="114" y="144"/>
                    <a:pt x="114" y="71"/>
                  </a:cubicBezTo>
                  <a:cubicBezTo>
                    <a:pt x="114" y="48"/>
                    <a:pt x="120" y="26"/>
                    <a:pt x="131" y="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235" y="266"/>
                    <a:pt x="235" y="266"/>
                    <a:pt x="235" y="266"/>
                  </a:cubicBezTo>
                  <a:cubicBezTo>
                    <a:pt x="255" y="204"/>
                    <a:pt x="255" y="204"/>
                    <a:pt x="255" y="204"/>
                  </a:cubicBezTo>
                  <a:cubicBezTo>
                    <a:pt x="253" y="205"/>
                    <a:pt x="250" y="205"/>
                    <a:pt x="247" y="205"/>
                  </a:cubicBezTo>
                  <a:close/>
                </a:path>
              </a:pathLst>
            </a:custGeom>
            <a:solidFill>
              <a:srgbClr val="C18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Freeform 169"/>
            <p:cNvSpPr>
              <a:spLocks/>
            </p:cNvSpPr>
            <p:nvPr/>
          </p:nvSpPr>
          <p:spPr bwMode="auto">
            <a:xfrm>
              <a:off x="10355264" y="5557839"/>
              <a:ext cx="398463" cy="368300"/>
            </a:xfrm>
            <a:custGeom>
              <a:avLst/>
              <a:gdLst>
                <a:gd name="T0" fmla="*/ 75 w 201"/>
                <a:gd name="T1" fmla="*/ 61 h 186"/>
                <a:gd name="T2" fmla="*/ 79 w 201"/>
                <a:gd name="T3" fmla="*/ 12 h 186"/>
                <a:gd name="T4" fmla="*/ 92 w 201"/>
                <a:gd name="T5" fmla="*/ 2 h 186"/>
                <a:gd name="T6" fmla="*/ 129 w 201"/>
                <a:gd name="T7" fmla="*/ 0 h 186"/>
                <a:gd name="T8" fmla="*/ 121 w 201"/>
                <a:gd name="T9" fmla="*/ 43 h 186"/>
                <a:gd name="T10" fmla="*/ 130 w 201"/>
                <a:gd name="T11" fmla="*/ 45 h 186"/>
                <a:gd name="T12" fmla="*/ 149 w 201"/>
                <a:gd name="T13" fmla="*/ 49 h 186"/>
                <a:gd name="T14" fmla="*/ 173 w 201"/>
                <a:gd name="T15" fmla="*/ 54 h 186"/>
                <a:gd name="T16" fmla="*/ 160 w 201"/>
                <a:gd name="T17" fmla="*/ 74 h 186"/>
                <a:gd name="T18" fmla="*/ 148 w 201"/>
                <a:gd name="T19" fmla="*/ 90 h 186"/>
                <a:gd name="T20" fmla="*/ 188 w 201"/>
                <a:gd name="T21" fmla="*/ 98 h 186"/>
                <a:gd name="T22" fmla="*/ 200 w 201"/>
                <a:gd name="T23" fmla="*/ 122 h 186"/>
                <a:gd name="T24" fmla="*/ 201 w 201"/>
                <a:gd name="T25" fmla="*/ 137 h 186"/>
                <a:gd name="T26" fmla="*/ 177 w 201"/>
                <a:gd name="T27" fmla="*/ 141 h 186"/>
                <a:gd name="T28" fmla="*/ 171 w 201"/>
                <a:gd name="T29" fmla="*/ 167 h 186"/>
                <a:gd name="T30" fmla="*/ 163 w 201"/>
                <a:gd name="T31" fmla="*/ 174 h 186"/>
                <a:gd name="T32" fmla="*/ 135 w 201"/>
                <a:gd name="T33" fmla="*/ 175 h 186"/>
                <a:gd name="T34" fmla="*/ 113 w 201"/>
                <a:gd name="T35" fmla="*/ 177 h 186"/>
                <a:gd name="T36" fmla="*/ 99 w 201"/>
                <a:gd name="T37" fmla="*/ 175 h 186"/>
                <a:gd name="T38" fmla="*/ 88 w 201"/>
                <a:gd name="T39" fmla="*/ 161 h 186"/>
                <a:gd name="T40" fmla="*/ 80 w 201"/>
                <a:gd name="T41" fmla="*/ 185 h 186"/>
                <a:gd name="T42" fmla="*/ 55 w 201"/>
                <a:gd name="T43" fmla="*/ 175 h 186"/>
                <a:gd name="T44" fmla="*/ 35 w 201"/>
                <a:gd name="T45" fmla="*/ 171 h 186"/>
                <a:gd name="T46" fmla="*/ 45 w 201"/>
                <a:gd name="T47" fmla="*/ 155 h 186"/>
                <a:gd name="T48" fmla="*/ 33 w 201"/>
                <a:gd name="T49" fmla="*/ 141 h 186"/>
                <a:gd name="T50" fmla="*/ 17 w 201"/>
                <a:gd name="T51" fmla="*/ 133 h 186"/>
                <a:gd name="T52" fmla="*/ 1 w 201"/>
                <a:gd name="T53" fmla="*/ 123 h 186"/>
                <a:gd name="T54" fmla="*/ 0 w 201"/>
                <a:gd name="T55" fmla="*/ 115 h 186"/>
                <a:gd name="T56" fmla="*/ 2 w 201"/>
                <a:gd name="T57" fmla="*/ 107 h 186"/>
                <a:gd name="T58" fmla="*/ 5 w 201"/>
                <a:gd name="T59" fmla="*/ 105 h 186"/>
                <a:gd name="T60" fmla="*/ 9 w 201"/>
                <a:gd name="T61" fmla="*/ 103 h 186"/>
                <a:gd name="T62" fmla="*/ 15 w 201"/>
                <a:gd name="T63" fmla="*/ 97 h 186"/>
                <a:gd name="T64" fmla="*/ 19 w 201"/>
                <a:gd name="T65" fmla="*/ 92 h 186"/>
                <a:gd name="T66" fmla="*/ 20 w 201"/>
                <a:gd name="T67" fmla="*/ 84 h 186"/>
                <a:gd name="T68" fmla="*/ 21 w 201"/>
                <a:gd name="T69" fmla="*/ 72 h 186"/>
                <a:gd name="T70" fmla="*/ 26 w 201"/>
                <a:gd name="T71" fmla="*/ 73 h 186"/>
                <a:gd name="T72" fmla="*/ 55 w 201"/>
                <a:gd name="T73" fmla="*/ 69 h 186"/>
                <a:gd name="T74" fmla="*/ 78 w 201"/>
                <a:gd name="T75" fmla="*/ 63 h 186"/>
                <a:gd name="T76" fmla="*/ 75 w 201"/>
                <a:gd name="T77" fmla="*/ 6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186">
                  <a:moveTo>
                    <a:pt x="75" y="61"/>
                  </a:moveTo>
                  <a:cubicBezTo>
                    <a:pt x="75" y="49"/>
                    <a:pt x="78" y="24"/>
                    <a:pt x="79" y="12"/>
                  </a:cubicBezTo>
                  <a:cubicBezTo>
                    <a:pt x="80" y="2"/>
                    <a:pt x="83" y="3"/>
                    <a:pt x="92" y="2"/>
                  </a:cubicBezTo>
                  <a:cubicBezTo>
                    <a:pt x="104" y="1"/>
                    <a:pt x="117" y="0"/>
                    <a:pt x="129" y="0"/>
                  </a:cubicBezTo>
                  <a:cubicBezTo>
                    <a:pt x="129" y="16"/>
                    <a:pt x="123" y="29"/>
                    <a:pt x="121" y="43"/>
                  </a:cubicBezTo>
                  <a:cubicBezTo>
                    <a:pt x="124" y="45"/>
                    <a:pt x="127" y="45"/>
                    <a:pt x="130" y="45"/>
                  </a:cubicBezTo>
                  <a:cubicBezTo>
                    <a:pt x="137" y="46"/>
                    <a:pt x="142" y="47"/>
                    <a:pt x="149" y="49"/>
                  </a:cubicBezTo>
                  <a:cubicBezTo>
                    <a:pt x="153" y="50"/>
                    <a:pt x="171" y="51"/>
                    <a:pt x="173" y="54"/>
                  </a:cubicBezTo>
                  <a:cubicBezTo>
                    <a:pt x="178" y="63"/>
                    <a:pt x="165" y="70"/>
                    <a:pt x="160" y="74"/>
                  </a:cubicBezTo>
                  <a:cubicBezTo>
                    <a:pt x="155" y="78"/>
                    <a:pt x="151" y="84"/>
                    <a:pt x="148" y="90"/>
                  </a:cubicBezTo>
                  <a:cubicBezTo>
                    <a:pt x="166" y="91"/>
                    <a:pt x="188" y="98"/>
                    <a:pt x="188" y="98"/>
                  </a:cubicBezTo>
                  <a:cubicBezTo>
                    <a:pt x="188" y="98"/>
                    <a:pt x="199" y="111"/>
                    <a:pt x="200" y="122"/>
                  </a:cubicBezTo>
                  <a:cubicBezTo>
                    <a:pt x="200" y="129"/>
                    <a:pt x="201" y="137"/>
                    <a:pt x="201" y="137"/>
                  </a:cubicBezTo>
                  <a:cubicBezTo>
                    <a:pt x="201" y="137"/>
                    <a:pt x="182" y="141"/>
                    <a:pt x="177" y="141"/>
                  </a:cubicBezTo>
                  <a:cubicBezTo>
                    <a:pt x="177" y="150"/>
                    <a:pt x="174" y="159"/>
                    <a:pt x="171" y="167"/>
                  </a:cubicBezTo>
                  <a:cubicBezTo>
                    <a:pt x="168" y="173"/>
                    <a:pt x="168" y="173"/>
                    <a:pt x="163" y="174"/>
                  </a:cubicBezTo>
                  <a:cubicBezTo>
                    <a:pt x="155" y="176"/>
                    <a:pt x="144" y="174"/>
                    <a:pt x="135" y="175"/>
                  </a:cubicBezTo>
                  <a:cubicBezTo>
                    <a:pt x="127" y="175"/>
                    <a:pt x="121" y="175"/>
                    <a:pt x="113" y="177"/>
                  </a:cubicBezTo>
                  <a:cubicBezTo>
                    <a:pt x="106" y="180"/>
                    <a:pt x="106" y="181"/>
                    <a:pt x="99" y="175"/>
                  </a:cubicBezTo>
                  <a:cubicBezTo>
                    <a:pt x="95" y="171"/>
                    <a:pt x="90" y="166"/>
                    <a:pt x="88" y="161"/>
                  </a:cubicBezTo>
                  <a:cubicBezTo>
                    <a:pt x="88" y="167"/>
                    <a:pt x="87" y="183"/>
                    <a:pt x="80" y="185"/>
                  </a:cubicBezTo>
                  <a:cubicBezTo>
                    <a:pt x="75" y="186"/>
                    <a:pt x="61" y="176"/>
                    <a:pt x="55" y="175"/>
                  </a:cubicBezTo>
                  <a:cubicBezTo>
                    <a:pt x="48" y="173"/>
                    <a:pt x="42" y="171"/>
                    <a:pt x="35" y="171"/>
                  </a:cubicBezTo>
                  <a:cubicBezTo>
                    <a:pt x="34" y="166"/>
                    <a:pt x="43" y="159"/>
                    <a:pt x="45" y="155"/>
                  </a:cubicBezTo>
                  <a:cubicBezTo>
                    <a:pt x="43" y="149"/>
                    <a:pt x="38" y="145"/>
                    <a:pt x="33" y="141"/>
                  </a:cubicBezTo>
                  <a:cubicBezTo>
                    <a:pt x="28" y="136"/>
                    <a:pt x="24" y="134"/>
                    <a:pt x="17" y="133"/>
                  </a:cubicBezTo>
                  <a:cubicBezTo>
                    <a:pt x="12" y="132"/>
                    <a:pt x="2" y="129"/>
                    <a:pt x="1" y="123"/>
                  </a:cubicBezTo>
                  <a:cubicBezTo>
                    <a:pt x="0" y="121"/>
                    <a:pt x="0" y="118"/>
                    <a:pt x="0" y="115"/>
                  </a:cubicBezTo>
                  <a:cubicBezTo>
                    <a:pt x="0" y="113"/>
                    <a:pt x="0" y="108"/>
                    <a:pt x="2" y="107"/>
                  </a:cubicBezTo>
                  <a:cubicBezTo>
                    <a:pt x="3" y="106"/>
                    <a:pt x="4" y="106"/>
                    <a:pt x="5" y="105"/>
                  </a:cubicBezTo>
                  <a:cubicBezTo>
                    <a:pt x="6" y="105"/>
                    <a:pt x="8" y="104"/>
                    <a:pt x="9" y="103"/>
                  </a:cubicBezTo>
                  <a:cubicBezTo>
                    <a:pt x="11" y="101"/>
                    <a:pt x="13" y="99"/>
                    <a:pt x="15" y="97"/>
                  </a:cubicBezTo>
                  <a:cubicBezTo>
                    <a:pt x="17" y="96"/>
                    <a:pt x="18" y="94"/>
                    <a:pt x="19" y="92"/>
                  </a:cubicBezTo>
                  <a:cubicBezTo>
                    <a:pt x="19" y="89"/>
                    <a:pt x="20" y="86"/>
                    <a:pt x="20" y="84"/>
                  </a:cubicBezTo>
                  <a:cubicBezTo>
                    <a:pt x="17" y="83"/>
                    <a:pt x="18" y="73"/>
                    <a:pt x="21" y="72"/>
                  </a:cubicBezTo>
                  <a:cubicBezTo>
                    <a:pt x="23" y="71"/>
                    <a:pt x="25" y="73"/>
                    <a:pt x="26" y="73"/>
                  </a:cubicBezTo>
                  <a:cubicBezTo>
                    <a:pt x="37" y="75"/>
                    <a:pt x="45" y="70"/>
                    <a:pt x="55" y="69"/>
                  </a:cubicBezTo>
                  <a:cubicBezTo>
                    <a:pt x="78" y="63"/>
                    <a:pt x="78" y="63"/>
                    <a:pt x="78" y="63"/>
                  </a:cubicBezTo>
                  <a:lnTo>
                    <a:pt x="75" y="61"/>
                  </a:lnTo>
                  <a:close/>
                </a:path>
              </a:pathLst>
            </a:custGeom>
            <a:solidFill>
              <a:srgbClr val="E2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Freeform 170"/>
            <p:cNvSpPr>
              <a:spLocks/>
            </p:cNvSpPr>
            <p:nvPr/>
          </p:nvSpPr>
          <p:spPr bwMode="auto">
            <a:xfrm>
              <a:off x="10375901" y="5692776"/>
              <a:ext cx="106363" cy="169863"/>
            </a:xfrm>
            <a:custGeom>
              <a:avLst/>
              <a:gdLst>
                <a:gd name="T0" fmla="*/ 47 w 54"/>
                <a:gd name="T1" fmla="*/ 59 h 86"/>
                <a:gd name="T2" fmla="*/ 32 w 54"/>
                <a:gd name="T3" fmla="*/ 55 h 86"/>
                <a:gd name="T4" fmla="*/ 49 w 54"/>
                <a:gd name="T5" fmla="*/ 40 h 86"/>
                <a:gd name="T6" fmla="*/ 54 w 54"/>
                <a:gd name="T7" fmla="*/ 5 h 86"/>
                <a:gd name="T8" fmla="*/ 42 w 54"/>
                <a:gd name="T9" fmla="*/ 1 h 86"/>
                <a:gd name="T10" fmla="*/ 37 w 54"/>
                <a:gd name="T11" fmla="*/ 3 h 86"/>
                <a:gd name="T12" fmla="*/ 31 w 54"/>
                <a:gd name="T13" fmla="*/ 24 h 86"/>
                <a:gd name="T14" fmla="*/ 24 w 54"/>
                <a:gd name="T15" fmla="*/ 39 h 86"/>
                <a:gd name="T16" fmla="*/ 17 w 54"/>
                <a:gd name="T17" fmla="*/ 51 h 86"/>
                <a:gd name="T18" fmla="*/ 0 w 54"/>
                <a:gd name="T19" fmla="*/ 63 h 86"/>
                <a:gd name="T20" fmla="*/ 7 w 54"/>
                <a:gd name="T21" fmla="*/ 65 h 86"/>
                <a:gd name="T22" fmla="*/ 23 w 54"/>
                <a:gd name="T23" fmla="*/ 73 h 86"/>
                <a:gd name="T24" fmla="*/ 35 w 54"/>
                <a:gd name="T25" fmla="*/ 86 h 86"/>
                <a:gd name="T26" fmla="*/ 41 w 54"/>
                <a:gd name="T27" fmla="*/ 75 h 86"/>
                <a:gd name="T28" fmla="*/ 47 w 54"/>
                <a:gd name="T29" fmla="*/ 5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6">
                  <a:moveTo>
                    <a:pt x="47" y="59"/>
                  </a:moveTo>
                  <a:cubicBezTo>
                    <a:pt x="44" y="58"/>
                    <a:pt x="34" y="60"/>
                    <a:pt x="32" y="55"/>
                  </a:cubicBezTo>
                  <a:cubicBezTo>
                    <a:pt x="32" y="54"/>
                    <a:pt x="49" y="42"/>
                    <a:pt x="49" y="40"/>
                  </a:cubicBezTo>
                  <a:cubicBezTo>
                    <a:pt x="53" y="30"/>
                    <a:pt x="53" y="16"/>
                    <a:pt x="54" y="5"/>
                  </a:cubicBezTo>
                  <a:cubicBezTo>
                    <a:pt x="54" y="0"/>
                    <a:pt x="48" y="1"/>
                    <a:pt x="42" y="1"/>
                  </a:cubicBezTo>
                  <a:cubicBezTo>
                    <a:pt x="40" y="2"/>
                    <a:pt x="38" y="2"/>
                    <a:pt x="37" y="3"/>
                  </a:cubicBezTo>
                  <a:cubicBezTo>
                    <a:pt x="37" y="3"/>
                    <a:pt x="31" y="22"/>
                    <a:pt x="31" y="24"/>
                  </a:cubicBezTo>
                  <a:cubicBezTo>
                    <a:pt x="28" y="29"/>
                    <a:pt x="27" y="34"/>
                    <a:pt x="24" y="39"/>
                  </a:cubicBezTo>
                  <a:cubicBezTo>
                    <a:pt x="23" y="44"/>
                    <a:pt x="20" y="47"/>
                    <a:pt x="17" y="51"/>
                  </a:cubicBezTo>
                  <a:cubicBezTo>
                    <a:pt x="12" y="57"/>
                    <a:pt x="6" y="59"/>
                    <a:pt x="0" y="63"/>
                  </a:cubicBezTo>
                  <a:cubicBezTo>
                    <a:pt x="2" y="64"/>
                    <a:pt x="5" y="64"/>
                    <a:pt x="7" y="65"/>
                  </a:cubicBezTo>
                  <a:cubicBezTo>
                    <a:pt x="14" y="66"/>
                    <a:pt x="18" y="68"/>
                    <a:pt x="23" y="73"/>
                  </a:cubicBezTo>
                  <a:cubicBezTo>
                    <a:pt x="27" y="77"/>
                    <a:pt x="32" y="80"/>
                    <a:pt x="35" y="86"/>
                  </a:cubicBezTo>
                  <a:cubicBezTo>
                    <a:pt x="36" y="82"/>
                    <a:pt x="39" y="79"/>
                    <a:pt x="41" y="75"/>
                  </a:cubicBezTo>
                  <a:cubicBezTo>
                    <a:pt x="43" y="72"/>
                    <a:pt x="54" y="61"/>
                    <a:pt x="47" y="59"/>
                  </a:cubicBezTo>
                  <a:close/>
                </a:path>
              </a:pathLst>
            </a:custGeom>
            <a:solidFill>
              <a:srgbClr val="D3D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171"/>
            <p:cNvSpPr>
              <a:spLocks/>
            </p:cNvSpPr>
            <p:nvPr/>
          </p:nvSpPr>
          <p:spPr bwMode="auto">
            <a:xfrm>
              <a:off x="10504489" y="5557839"/>
              <a:ext cx="122238" cy="177800"/>
            </a:xfrm>
            <a:custGeom>
              <a:avLst/>
              <a:gdLst>
                <a:gd name="T0" fmla="*/ 33 w 62"/>
                <a:gd name="T1" fmla="*/ 58 h 90"/>
                <a:gd name="T2" fmla="*/ 7 w 62"/>
                <a:gd name="T3" fmla="*/ 89 h 90"/>
                <a:gd name="T4" fmla="*/ 7 w 62"/>
                <a:gd name="T5" fmla="*/ 90 h 90"/>
                <a:gd name="T6" fmla="*/ 22 w 62"/>
                <a:gd name="T7" fmla="*/ 83 h 90"/>
                <a:gd name="T8" fmla="*/ 32 w 62"/>
                <a:gd name="T9" fmla="*/ 66 h 90"/>
                <a:gd name="T10" fmla="*/ 34 w 62"/>
                <a:gd name="T11" fmla="*/ 65 h 90"/>
                <a:gd name="T12" fmla="*/ 42 w 62"/>
                <a:gd name="T13" fmla="*/ 58 h 90"/>
                <a:gd name="T14" fmla="*/ 59 w 62"/>
                <a:gd name="T15" fmla="*/ 64 h 90"/>
                <a:gd name="T16" fmla="*/ 62 w 62"/>
                <a:gd name="T17" fmla="*/ 62 h 90"/>
                <a:gd name="T18" fmla="*/ 52 w 62"/>
                <a:gd name="T19" fmla="*/ 49 h 90"/>
                <a:gd name="T20" fmla="*/ 51 w 62"/>
                <a:gd name="T21" fmla="*/ 45 h 90"/>
                <a:gd name="T22" fmla="*/ 46 w 62"/>
                <a:gd name="T23" fmla="*/ 43 h 90"/>
                <a:gd name="T24" fmla="*/ 54 w 62"/>
                <a:gd name="T25" fmla="*/ 0 h 90"/>
                <a:gd name="T26" fmla="*/ 28 w 62"/>
                <a:gd name="T27" fmla="*/ 1 h 90"/>
                <a:gd name="T28" fmla="*/ 26 w 62"/>
                <a:gd name="T29" fmla="*/ 9 h 90"/>
                <a:gd name="T30" fmla="*/ 17 w 62"/>
                <a:gd name="T31" fmla="*/ 42 h 90"/>
                <a:gd name="T32" fmla="*/ 0 w 62"/>
                <a:gd name="T33" fmla="*/ 60 h 90"/>
                <a:gd name="T34" fmla="*/ 0 w 62"/>
                <a:gd name="T35" fmla="*/ 61 h 90"/>
                <a:gd name="T36" fmla="*/ 3 w 62"/>
                <a:gd name="T37" fmla="*/ 63 h 90"/>
                <a:gd name="T38" fmla="*/ 17 w 62"/>
                <a:gd name="T39" fmla="*/ 55 h 90"/>
                <a:gd name="T40" fmla="*/ 33 w 62"/>
                <a:gd name="T41" fmla="*/ 52 h 90"/>
                <a:gd name="T42" fmla="*/ 33 w 62"/>
                <a:gd name="T43" fmla="*/ 5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90">
                  <a:moveTo>
                    <a:pt x="33" y="58"/>
                  </a:moveTo>
                  <a:cubicBezTo>
                    <a:pt x="20" y="63"/>
                    <a:pt x="14" y="77"/>
                    <a:pt x="7" y="89"/>
                  </a:cubicBezTo>
                  <a:cubicBezTo>
                    <a:pt x="7" y="89"/>
                    <a:pt x="7" y="90"/>
                    <a:pt x="7" y="90"/>
                  </a:cubicBezTo>
                  <a:cubicBezTo>
                    <a:pt x="12" y="88"/>
                    <a:pt x="17" y="86"/>
                    <a:pt x="22" y="83"/>
                  </a:cubicBezTo>
                  <a:cubicBezTo>
                    <a:pt x="25" y="77"/>
                    <a:pt x="28" y="71"/>
                    <a:pt x="32" y="66"/>
                  </a:cubicBezTo>
                  <a:cubicBezTo>
                    <a:pt x="33" y="65"/>
                    <a:pt x="34" y="65"/>
                    <a:pt x="34" y="65"/>
                  </a:cubicBezTo>
                  <a:cubicBezTo>
                    <a:pt x="36" y="61"/>
                    <a:pt x="38" y="58"/>
                    <a:pt x="42" y="58"/>
                  </a:cubicBezTo>
                  <a:cubicBezTo>
                    <a:pt x="48" y="58"/>
                    <a:pt x="53" y="61"/>
                    <a:pt x="59" y="64"/>
                  </a:cubicBezTo>
                  <a:cubicBezTo>
                    <a:pt x="60" y="63"/>
                    <a:pt x="61" y="62"/>
                    <a:pt x="62" y="62"/>
                  </a:cubicBezTo>
                  <a:cubicBezTo>
                    <a:pt x="60" y="57"/>
                    <a:pt x="56" y="53"/>
                    <a:pt x="52" y="49"/>
                  </a:cubicBezTo>
                  <a:cubicBezTo>
                    <a:pt x="51" y="48"/>
                    <a:pt x="51" y="46"/>
                    <a:pt x="51" y="45"/>
                  </a:cubicBezTo>
                  <a:cubicBezTo>
                    <a:pt x="49" y="44"/>
                    <a:pt x="48" y="44"/>
                    <a:pt x="46" y="43"/>
                  </a:cubicBezTo>
                  <a:cubicBezTo>
                    <a:pt x="48" y="29"/>
                    <a:pt x="54" y="16"/>
                    <a:pt x="54" y="0"/>
                  </a:cubicBezTo>
                  <a:cubicBezTo>
                    <a:pt x="45" y="0"/>
                    <a:pt x="37" y="1"/>
                    <a:pt x="28" y="1"/>
                  </a:cubicBezTo>
                  <a:cubicBezTo>
                    <a:pt x="28" y="3"/>
                    <a:pt x="28" y="6"/>
                    <a:pt x="26" y="9"/>
                  </a:cubicBezTo>
                  <a:cubicBezTo>
                    <a:pt x="20" y="19"/>
                    <a:pt x="24" y="32"/>
                    <a:pt x="17" y="42"/>
                  </a:cubicBezTo>
                  <a:cubicBezTo>
                    <a:pt x="13" y="50"/>
                    <a:pt x="7" y="56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1"/>
                    <a:pt x="2" y="62"/>
                    <a:pt x="3" y="63"/>
                  </a:cubicBezTo>
                  <a:cubicBezTo>
                    <a:pt x="8" y="62"/>
                    <a:pt x="12" y="57"/>
                    <a:pt x="17" y="55"/>
                  </a:cubicBezTo>
                  <a:cubicBezTo>
                    <a:pt x="21" y="52"/>
                    <a:pt x="28" y="53"/>
                    <a:pt x="33" y="52"/>
                  </a:cubicBezTo>
                  <a:cubicBezTo>
                    <a:pt x="36" y="52"/>
                    <a:pt x="37" y="57"/>
                    <a:pt x="33" y="58"/>
                  </a:cubicBezTo>
                  <a:close/>
                </a:path>
              </a:pathLst>
            </a:custGeom>
            <a:solidFill>
              <a:srgbClr val="D3D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172"/>
            <p:cNvSpPr>
              <a:spLocks noEditPoints="1"/>
            </p:cNvSpPr>
            <p:nvPr/>
          </p:nvSpPr>
          <p:spPr bwMode="auto">
            <a:xfrm>
              <a:off x="10452101" y="5668964"/>
              <a:ext cx="263525" cy="257175"/>
            </a:xfrm>
            <a:custGeom>
              <a:avLst/>
              <a:gdLst>
                <a:gd name="T0" fmla="*/ 133 w 133"/>
                <a:gd name="T1" fmla="*/ 85 h 130"/>
                <a:gd name="T2" fmla="*/ 130 w 133"/>
                <a:gd name="T3" fmla="*/ 56 h 130"/>
                <a:gd name="T4" fmla="*/ 109 w 133"/>
                <a:gd name="T5" fmla="*/ 40 h 130"/>
                <a:gd name="T6" fmla="*/ 105 w 133"/>
                <a:gd name="T7" fmla="*/ 34 h 130"/>
                <a:gd name="T8" fmla="*/ 99 w 133"/>
                <a:gd name="T9" fmla="*/ 34 h 130"/>
                <a:gd name="T10" fmla="*/ 111 w 133"/>
                <a:gd name="T11" fmla="*/ 18 h 130"/>
                <a:gd name="T12" fmla="*/ 124 w 133"/>
                <a:gd name="T13" fmla="*/ 0 h 130"/>
                <a:gd name="T14" fmla="*/ 58 w 133"/>
                <a:gd name="T15" fmla="*/ 35 h 130"/>
                <a:gd name="T16" fmla="*/ 56 w 133"/>
                <a:gd name="T17" fmla="*/ 38 h 130"/>
                <a:gd name="T18" fmla="*/ 43 w 133"/>
                <a:gd name="T19" fmla="*/ 50 h 130"/>
                <a:gd name="T20" fmla="*/ 38 w 133"/>
                <a:gd name="T21" fmla="*/ 56 h 130"/>
                <a:gd name="T22" fmla="*/ 42 w 133"/>
                <a:gd name="T23" fmla="*/ 58 h 130"/>
                <a:gd name="T24" fmla="*/ 39 w 133"/>
                <a:gd name="T25" fmla="*/ 69 h 130"/>
                <a:gd name="T26" fmla="*/ 35 w 133"/>
                <a:gd name="T27" fmla="*/ 67 h 130"/>
                <a:gd name="T28" fmla="*/ 38 w 133"/>
                <a:gd name="T29" fmla="*/ 73 h 130"/>
                <a:gd name="T30" fmla="*/ 35 w 133"/>
                <a:gd name="T31" fmla="*/ 79 h 130"/>
                <a:gd name="T32" fmla="*/ 0 w 133"/>
                <a:gd name="T33" fmla="*/ 117 h 130"/>
                <a:gd name="T34" fmla="*/ 6 w 133"/>
                <a:gd name="T35" fmla="*/ 119 h 130"/>
                <a:gd name="T36" fmla="*/ 31 w 133"/>
                <a:gd name="T37" fmla="*/ 129 h 130"/>
                <a:gd name="T38" fmla="*/ 39 w 133"/>
                <a:gd name="T39" fmla="*/ 105 h 130"/>
                <a:gd name="T40" fmla="*/ 47 w 133"/>
                <a:gd name="T41" fmla="*/ 112 h 130"/>
                <a:gd name="T42" fmla="*/ 55 w 133"/>
                <a:gd name="T43" fmla="*/ 120 h 130"/>
                <a:gd name="T44" fmla="*/ 55 w 133"/>
                <a:gd name="T45" fmla="*/ 108 h 130"/>
                <a:gd name="T46" fmla="*/ 56 w 133"/>
                <a:gd name="T47" fmla="*/ 93 h 130"/>
                <a:gd name="T48" fmla="*/ 67 w 133"/>
                <a:gd name="T49" fmla="*/ 95 h 130"/>
                <a:gd name="T50" fmla="*/ 73 w 133"/>
                <a:gd name="T51" fmla="*/ 107 h 130"/>
                <a:gd name="T52" fmla="*/ 78 w 133"/>
                <a:gd name="T53" fmla="*/ 119 h 130"/>
                <a:gd name="T54" fmla="*/ 85 w 133"/>
                <a:gd name="T55" fmla="*/ 119 h 130"/>
                <a:gd name="T56" fmla="*/ 79 w 133"/>
                <a:gd name="T57" fmla="*/ 92 h 130"/>
                <a:gd name="T58" fmla="*/ 79 w 133"/>
                <a:gd name="T59" fmla="*/ 77 h 130"/>
                <a:gd name="T60" fmla="*/ 102 w 133"/>
                <a:gd name="T61" fmla="*/ 64 h 130"/>
                <a:gd name="T62" fmla="*/ 114 w 133"/>
                <a:gd name="T63" fmla="*/ 118 h 130"/>
                <a:gd name="T64" fmla="*/ 122 w 133"/>
                <a:gd name="T65" fmla="*/ 111 h 130"/>
                <a:gd name="T66" fmla="*/ 128 w 133"/>
                <a:gd name="T67" fmla="*/ 85 h 130"/>
                <a:gd name="T68" fmla="*/ 133 w 133"/>
                <a:gd name="T69" fmla="*/ 85 h 130"/>
                <a:gd name="T70" fmla="*/ 111 w 133"/>
                <a:gd name="T71" fmla="*/ 60 h 130"/>
                <a:gd name="T72" fmla="*/ 63 w 133"/>
                <a:gd name="T73" fmla="*/ 61 h 130"/>
                <a:gd name="T74" fmla="*/ 61 w 133"/>
                <a:gd name="T75" fmla="*/ 62 h 130"/>
                <a:gd name="T76" fmla="*/ 56 w 133"/>
                <a:gd name="T77" fmla="*/ 62 h 130"/>
                <a:gd name="T78" fmla="*/ 56 w 133"/>
                <a:gd name="T79" fmla="*/ 62 h 130"/>
                <a:gd name="T80" fmla="*/ 53 w 133"/>
                <a:gd name="T81" fmla="*/ 52 h 130"/>
                <a:gd name="T82" fmla="*/ 53 w 133"/>
                <a:gd name="T83" fmla="*/ 51 h 130"/>
                <a:gd name="T84" fmla="*/ 74 w 133"/>
                <a:gd name="T85" fmla="*/ 35 h 130"/>
                <a:gd name="T86" fmla="*/ 80 w 133"/>
                <a:gd name="T87" fmla="*/ 35 h 130"/>
                <a:gd name="T88" fmla="*/ 82 w 133"/>
                <a:gd name="T89" fmla="*/ 36 h 130"/>
                <a:gd name="T90" fmla="*/ 100 w 133"/>
                <a:gd name="T91" fmla="*/ 44 h 130"/>
                <a:gd name="T92" fmla="*/ 113 w 133"/>
                <a:gd name="T93" fmla="*/ 50 h 130"/>
                <a:gd name="T94" fmla="*/ 111 w 133"/>
                <a:gd name="T95" fmla="*/ 6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" h="130">
                  <a:moveTo>
                    <a:pt x="133" y="85"/>
                  </a:moveTo>
                  <a:cubicBezTo>
                    <a:pt x="132" y="76"/>
                    <a:pt x="132" y="66"/>
                    <a:pt x="130" y="56"/>
                  </a:cubicBezTo>
                  <a:cubicBezTo>
                    <a:pt x="129" y="47"/>
                    <a:pt x="117" y="42"/>
                    <a:pt x="109" y="40"/>
                  </a:cubicBezTo>
                  <a:cubicBezTo>
                    <a:pt x="106" y="39"/>
                    <a:pt x="105" y="36"/>
                    <a:pt x="105" y="34"/>
                  </a:cubicBezTo>
                  <a:cubicBezTo>
                    <a:pt x="103" y="34"/>
                    <a:pt x="101" y="34"/>
                    <a:pt x="99" y="34"/>
                  </a:cubicBezTo>
                  <a:cubicBezTo>
                    <a:pt x="102" y="28"/>
                    <a:pt x="106" y="22"/>
                    <a:pt x="111" y="18"/>
                  </a:cubicBezTo>
                  <a:cubicBezTo>
                    <a:pt x="116" y="14"/>
                    <a:pt x="128" y="8"/>
                    <a:pt x="124" y="0"/>
                  </a:cubicBezTo>
                  <a:cubicBezTo>
                    <a:pt x="101" y="10"/>
                    <a:pt x="80" y="23"/>
                    <a:pt x="58" y="35"/>
                  </a:cubicBezTo>
                  <a:cubicBezTo>
                    <a:pt x="58" y="36"/>
                    <a:pt x="57" y="37"/>
                    <a:pt x="56" y="38"/>
                  </a:cubicBezTo>
                  <a:cubicBezTo>
                    <a:pt x="52" y="42"/>
                    <a:pt x="47" y="45"/>
                    <a:pt x="43" y="50"/>
                  </a:cubicBezTo>
                  <a:cubicBezTo>
                    <a:pt x="41" y="52"/>
                    <a:pt x="40" y="54"/>
                    <a:pt x="38" y="56"/>
                  </a:cubicBezTo>
                  <a:cubicBezTo>
                    <a:pt x="39" y="57"/>
                    <a:pt x="41" y="58"/>
                    <a:pt x="42" y="58"/>
                  </a:cubicBezTo>
                  <a:cubicBezTo>
                    <a:pt x="49" y="61"/>
                    <a:pt x="46" y="72"/>
                    <a:pt x="39" y="69"/>
                  </a:cubicBezTo>
                  <a:cubicBezTo>
                    <a:pt x="38" y="68"/>
                    <a:pt x="37" y="68"/>
                    <a:pt x="35" y="67"/>
                  </a:cubicBezTo>
                  <a:cubicBezTo>
                    <a:pt x="36" y="69"/>
                    <a:pt x="37" y="71"/>
                    <a:pt x="38" y="73"/>
                  </a:cubicBezTo>
                  <a:cubicBezTo>
                    <a:pt x="39" y="75"/>
                    <a:pt x="38" y="78"/>
                    <a:pt x="35" y="79"/>
                  </a:cubicBezTo>
                  <a:cubicBezTo>
                    <a:pt x="19" y="87"/>
                    <a:pt x="13" y="106"/>
                    <a:pt x="0" y="117"/>
                  </a:cubicBezTo>
                  <a:cubicBezTo>
                    <a:pt x="2" y="118"/>
                    <a:pt x="4" y="118"/>
                    <a:pt x="6" y="119"/>
                  </a:cubicBezTo>
                  <a:cubicBezTo>
                    <a:pt x="12" y="120"/>
                    <a:pt x="26" y="130"/>
                    <a:pt x="31" y="129"/>
                  </a:cubicBezTo>
                  <a:cubicBezTo>
                    <a:pt x="39" y="127"/>
                    <a:pt x="39" y="111"/>
                    <a:pt x="39" y="105"/>
                  </a:cubicBezTo>
                  <a:cubicBezTo>
                    <a:pt x="40" y="108"/>
                    <a:pt x="44" y="110"/>
                    <a:pt x="47" y="112"/>
                  </a:cubicBezTo>
                  <a:cubicBezTo>
                    <a:pt x="49" y="114"/>
                    <a:pt x="52" y="120"/>
                    <a:pt x="55" y="120"/>
                  </a:cubicBezTo>
                  <a:cubicBezTo>
                    <a:pt x="60" y="120"/>
                    <a:pt x="55" y="110"/>
                    <a:pt x="55" y="108"/>
                  </a:cubicBezTo>
                  <a:cubicBezTo>
                    <a:pt x="54" y="104"/>
                    <a:pt x="54" y="97"/>
                    <a:pt x="56" y="93"/>
                  </a:cubicBezTo>
                  <a:cubicBezTo>
                    <a:pt x="58" y="88"/>
                    <a:pt x="65" y="92"/>
                    <a:pt x="67" y="95"/>
                  </a:cubicBezTo>
                  <a:cubicBezTo>
                    <a:pt x="69" y="99"/>
                    <a:pt x="72" y="103"/>
                    <a:pt x="73" y="107"/>
                  </a:cubicBezTo>
                  <a:cubicBezTo>
                    <a:pt x="73" y="108"/>
                    <a:pt x="76" y="119"/>
                    <a:pt x="78" y="119"/>
                  </a:cubicBezTo>
                  <a:cubicBezTo>
                    <a:pt x="80" y="119"/>
                    <a:pt x="82" y="119"/>
                    <a:pt x="85" y="119"/>
                  </a:cubicBezTo>
                  <a:cubicBezTo>
                    <a:pt x="84" y="110"/>
                    <a:pt x="81" y="101"/>
                    <a:pt x="79" y="92"/>
                  </a:cubicBezTo>
                  <a:cubicBezTo>
                    <a:pt x="78" y="87"/>
                    <a:pt x="77" y="82"/>
                    <a:pt x="79" y="77"/>
                  </a:cubicBezTo>
                  <a:cubicBezTo>
                    <a:pt x="82" y="67"/>
                    <a:pt x="92" y="64"/>
                    <a:pt x="102" y="64"/>
                  </a:cubicBezTo>
                  <a:cubicBezTo>
                    <a:pt x="129" y="63"/>
                    <a:pt x="120" y="97"/>
                    <a:pt x="114" y="118"/>
                  </a:cubicBezTo>
                  <a:cubicBezTo>
                    <a:pt x="119" y="117"/>
                    <a:pt x="119" y="117"/>
                    <a:pt x="122" y="111"/>
                  </a:cubicBezTo>
                  <a:cubicBezTo>
                    <a:pt x="125" y="103"/>
                    <a:pt x="128" y="94"/>
                    <a:pt x="128" y="85"/>
                  </a:cubicBezTo>
                  <a:cubicBezTo>
                    <a:pt x="129" y="85"/>
                    <a:pt x="131" y="85"/>
                    <a:pt x="133" y="85"/>
                  </a:cubicBezTo>
                  <a:close/>
                  <a:moveTo>
                    <a:pt x="111" y="60"/>
                  </a:moveTo>
                  <a:cubicBezTo>
                    <a:pt x="95" y="62"/>
                    <a:pt x="79" y="60"/>
                    <a:pt x="63" y="61"/>
                  </a:cubicBezTo>
                  <a:cubicBezTo>
                    <a:pt x="62" y="62"/>
                    <a:pt x="62" y="62"/>
                    <a:pt x="61" y="62"/>
                  </a:cubicBezTo>
                  <a:cubicBezTo>
                    <a:pt x="59" y="63"/>
                    <a:pt x="58" y="63"/>
                    <a:pt x="56" y="62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0" y="63"/>
                    <a:pt x="47" y="53"/>
                    <a:pt x="53" y="52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60" y="45"/>
                    <a:pt x="67" y="40"/>
                    <a:pt x="74" y="35"/>
                  </a:cubicBezTo>
                  <a:cubicBezTo>
                    <a:pt x="77" y="34"/>
                    <a:pt x="79" y="34"/>
                    <a:pt x="80" y="35"/>
                  </a:cubicBezTo>
                  <a:cubicBezTo>
                    <a:pt x="81" y="35"/>
                    <a:pt x="81" y="35"/>
                    <a:pt x="82" y="36"/>
                  </a:cubicBezTo>
                  <a:cubicBezTo>
                    <a:pt x="88" y="37"/>
                    <a:pt x="93" y="42"/>
                    <a:pt x="100" y="44"/>
                  </a:cubicBezTo>
                  <a:cubicBezTo>
                    <a:pt x="104" y="46"/>
                    <a:pt x="109" y="48"/>
                    <a:pt x="113" y="50"/>
                  </a:cubicBezTo>
                  <a:cubicBezTo>
                    <a:pt x="119" y="53"/>
                    <a:pt x="116" y="60"/>
                    <a:pt x="111" y="60"/>
                  </a:cubicBezTo>
                  <a:close/>
                </a:path>
              </a:pathLst>
            </a:custGeom>
            <a:solidFill>
              <a:srgbClr val="D3D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Freeform 173"/>
            <p:cNvSpPr>
              <a:spLocks/>
            </p:cNvSpPr>
            <p:nvPr/>
          </p:nvSpPr>
          <p:spPr bwMode="auto">
            <a:xfrm>
              <a:off x="10401301" y="5694364"/>
              <a:ext cx="128588" cy="168275"/>
            </a:xfrm>
            <a:custGeom>
              <a:avLst/>
              <a:gdLst>
                <a:gd name="T0" fmla="*/ 58 w 65"/>
                <a:gd name="T1" fmla="*/ 39 h 85"/>
                <a:gd name="T2" fmla="*/ 19 w 65"/>
                <a:gd name="T3" fmla="*/ 54 h 85"/>
                <a:gd name="T4" fmla="*/ 29 w 65"/>
                <a:gd name="T5" fmla="*/ 39 h 85"/>
                <a:gd name="T6" fmla="*/ 35 w 65"/>
                <a:gd name="T7" fmla="*/ 8 h 85"/>
                <a:gd name="T8" fmla="*/ 31 w 65"/>
                <a:gd name="T9" fmla="*/ 0 h 85"/>
                <a:gd name="T10" fmla="*/ 28 w 65"/>
                <a:gd name="T11" fmla="*/ 8 h 85"/>
                <a:gd name="T12" fmla="*/ 14 w 65"/>
                <a:gd name="T13" fmla="*/ 51 h 85"/>
                <a:gd name="T14" fmla="*/ 0 w 65"/>
                <a:gd name="T15" fmla="*/ 65 h 85"/>
                <a:gd name="T16" fmla="*/ 10 w 65"/>
                <a:gd name="T17" fmla="*/ 72 h 85"/>
                <a:gd name="T18" fmla="*/ 22 w 65"/>
                <a:gd name="T19" fmla="*/ 85 h 85"/>
                <a:gd name="T20" fmla="*/ 28 w 65"/>
                <a:gd name="T21" fmla="*/ 74 h 85"/>
                <a:gd name="T22" fmla="*/ 58 w 65"/>
                <a:gd name="T23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85">
                  <a:moveTo>
                    <a:pt x="58" y="39"/>
                  </a:moveTo>
                  <a:cubicBezTo>
                    <a:pt x="54" y="38"/>
                    <a:pt x="21" y="59"/>
                    <a:pt x="19" y="54"/>
                  </a:cubicBezTo>
                  <a:cubicBezTo>
                    <a:pt x="19" y="53"/>
                    <a:pt x="28" y="42"/>
                    <a:pt x="29" y="39"/>
                  </a:cubicBezTo>
                  <a:cubicBezTo>
                    <a:pt x="32" y="29"/>
                    <a:pt x="34" y="19"/>
                    <a:pt x="35" y="8"/>
                  </a:cubicBezTo>
                  <a:cubicBezTo>
                    <a:pt x="35" y="3"/>
                    <a:pt x="35" y="0"/>
                    <a:pt x="31" y="0"/>
                  </a:cubicBezTo>
                  <a:cubicBezTo>
                    <a:pt x="30" y="3"/>
                    <a:pt x="29" y="5"/>
                    <a:pt x="28" y="8"/>
                  </a:cubicBezTo>
                  <a:cubicBezTo>
                    <a:pt x="23" y="19"/>
                    <a:pt x="20" y="39"/>
                    <a:pt x="14" y="51"/>
                  </a:cubicBezTo>
                  <a:cubicBezTo>
                    <a:pt x="9" y="60"/>
                    <a:pt x="0" y="65"/>
                    <a:pt x="0" y="65"/>
                  </a:cubicBezTo>
                  <a:cubicBezTo>
                    <a:pt x="3" y="66"/>
                    <a:pt x="6" y="68"/>
                    <a:pt x="10" y="72"/>
                  </a:cubicBezTo>
                  <a:cubicBezTo>
                    <a:pt x="14" y="76"/>
                    <a:pt x="19" y="79"/>
                    <a:pt x="22" y="85"/>
                  </a:cubicBezTo>
                  <a:cubicBezTo>
                    <a:pt x="23" y="81"/>
                    <a:pt x="26" y="78"/>
                    <a:pt x="28" y="74"/>
                  </a:cubicBezTo>
                  <a:cubicBezTo>
                    <a:pt x="30" y="71"/>
                    <a:pt x="65" y="42"/>
                    <a:pt x="58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174"/>
            <p:cNvSpPr>
              <a:spLocks/>
            </p:cNvSpPr>
            <p:nvPr/>
          </p:nvSpPr>
          <p:spPr bwMode="auto">
            <a:xfrm>
              <a:off x="10436226" y="5783264"/>
              <a:ext cx="76200" cy="79375"/>
            </a:xfrm>
            <a:custGeom>
              <a:avLst/>
              <a:gdLst>
                <a:gd name="T0" fmla="*/ 0 w 38"/>
                <a:gd name="T1" fmla="*/ 35 h 40"/>
                <a:gd name="T2" fmla="*/ 4 w 38"/>
                <a:gd name="T3" fmla="*/ 40 h 40"/>
                <a:gd name="T4" fmla="*/ 10 w 38"/>
                <a:gd name="T5" fmla="*/ 29 h 40"/>
                <a:gd name="T6" fmla="*/ 38 w 38"/>
                <a:gd name="T7" fmla="*/ 0 h 40"/>
                <a:gd name="T8" fmla="*/ 0 w 38"/>
                <a:gd name="T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0">
                  <a:moveTo>
                    <a:pt x="0" y="35"/>
                  </a:moveTo>
                  <a:cubicBezTo>
                    <a:pt x="1" y="36"/>
                    <a:pt x="3" y="38"/>
                    <a:pt x="4" y="40"/>
                  </a:cubicBezTo>
                  <a:cubicBezTo>
                    <a:pt x="5" y="36"/>
                    <a:pt x="8" y="33"/>
                    <a:pt x="10" y="29"/>
                  </a:cubicBezTo>
                  <a:cubicBezTo>
                    <a:pt x="12" y="26"/>
                    <a:pt x="32" y="9"/>
                    <a:pt x="38" y="0"/>
                  </a:cubicBezTo>
                  <a:cubicBezTo>
                    <a:pt x="25" y="10"/>
                    <a:pt x="12" y="22"/>
                    <a:pt x="0" y="35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175"/>
            <p:cNvSpPr>
              <a:spLocks/>
            </p:cNvSpPr>
            <p:nvPr/>
          </p:nvSpPr>
          <p:spPr bwMode="auto">
            <a:xfrm>
              <a:off x="10504489" y="5557839"/>
              <a:ext cx="117475" cy="173038"/>
            </a:xfrm>
            <a:custGeom>
              <a:avLst/>
              <a:gdLst>
                <a:gd name="T0" fmla="*/ 45 w 60"/>
                <a:gd name="T1" fmla="*/ 45 h 87"/>
                <a:gd name="T2" fmla="*/ 46 w 60"/>
                <a:gd name="T3" fmla="*/ 42 h 87"/>
                <a:gd name="T4" fmla="*/ 54 w 60"/>
                <a:gd name="T5" fmla="*/ 0 h 87"/>
                <a:gd name="T6" fmla="*/ 46 w 60"/>
                <a:gd name="T7" fmla="*/ 0 h 87"/>
                <a:gd name="T8" fmla="*/ 39 w 60"/>
                <a:gd name="T9" fmla="*/ 21 h 87"/>
                <a:gd name="T10" fmla="*/ 35 w 60"/>
                <a:gd name="T11" fmla="*/ 37 h 87"/>
                <a:gd name="T12" fmla="*/ 12 w 60"/>
                <a:gd name="T13" fmla="*/ 50 h 87"/>
                <a:gd name="T14" fmla="*/ 0 w 60"/>
                <a:gd name="T15" fmla="*/ 60 h 87"/>
                <a:gd name="T16" fmla="*/ 0 w 60"/>
                <a:gd name="T17" fmla="*/ 61 h 87"/>
                <a:gd name="T18" fmla="*/ 1 w 60"/>
                <a:gd name="T19" fmla="*/ 62 h 87"/>
                <a:gd name="T20" fmla="*/ 2 w 60"/>
                <a:gd name="T21" fmla="*/ 60 h 87"/>
                <a:gd name="T22" fmla="*/ 38 w 60"/>
                <a:gd name="T23" fmla="*/ 49 h 87"/>
                <a:gd name="T24" fmla="*/ 40 w 60"/>
                <a:gd name="T25" fmla="*/ 52 h 87"/>
                <a:gd name="T26" fmla="*/ 27 w 60"/>
                <a:gd name="T27" fmla="*/ 67 h 87"/>
                <a:gd name="T28" fmla="*/ 13 w 60"/>
                <a:gd name="T29" fmla="*/ 87 h 87"/>
                <a:gd name="T30" fmla="*/ 22 w 60"/>
                <a:gd name="T31" fmla="*/ 83 h 87"/>
                <a:gd name="T32" fmla="*/ 32 w 60"/>
                <a:gd name="T33" fmla="*/ 66 h 87"/>
                <a:gd name="T34" fmla="*/ 34 w 60"/>
                <a:gd name="T35" fmla="*/ 65 h 87"/>
                <a:gd name="T36" fmla="*/ 42 w 60"/>
                <a:gd name="T37" fmla="*/ 58 h 87"/>
                <a:gd name="T38" fmla="*/ 59 w 60"/>
                <a:gd name="T39" fmla="*/ 64 h 87"/>
                <a:gd name="T40" fmla="*/ 60 w 60"/>
                <a:gd name="T41" fmla="*/ 63 h 87"/>
                <a:gd name="T42" fmla="*/ 45 w 60"/>
                <a:gd name="T4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87">
                  <a:moveTo>
                    <a:pt x="45" y="45"/>
                  </a:moveTo>
                  <a:cubicBezTo>
                    <a:pt x="44" y="44"/>
                    <a:pt x="45" y="42"/>
                    <a:pt x="46" y="42"/>
                  </a:cubicBezTo>
                  <a:cubicBezTo>
                    <a:pt x="48" y="28"/>
                    <a:pt x="54" y="15"/>
                    <a:pt x="54" y="0"/>
                  </a:cubicBezTo>
                  <a:cubicBezTo>
                    <a:pt x="51" y="0"/>
                    <a:pt x="49" y="0"/>
                    <a:pt x="46" y="0"/>
                  </a:cubicBezTo>
                  <a:cubicBezTo>
                    <a:pt x="43" y="7"/>
                    <a:pt x="41" y="14"/>
                    <a:pt x="39" y="21"/>
                  </a:cubicBezTo>
                  <a:cubicBezTo>
                    <a:pt x="38" y="26"/>
                    <a:pt x="37" y="32"/>
                    <a:pt x="35" y="37"/>
                  </a:cubicBezTo>
                  <a:cubicBezTo>
                    <a:pt x="30" y="48"/>
                    <a:pt x="21" y="48"/>
                    <a:pt x="12" y="50"/>
                  </a:cubicBezTo>
                  <a:cubicBezTo>
                    <a:pt x="8" y="54"/>
                    <a:pt x="5" y="57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1"/>
                    <a:pt x="1" y="62"/>
                    <a:pt x="1" y="62"/>
                  </a:cubicBezTo>
                  <a:cubicBezTo>
                    <a:pt x="1" y="61"/>
                    <a:pt x="2" y="61"/>
                    <a:pt x="2" y="60"/>
                  </a:cubicBezTo>
                  <a:cubicBezTo>
                    <a:pt x="13" y="52"/>
                    <a:pt x="24" y="46"/>
                    <a:pt x="38" y="49"/>
                  </a:cubicBezTo>
                  <a:cubicBezTo>
                    <a:pt x="39" y="49"/>
                    <a:pt x="40" y="51"/>
                    <a:pt x="40" y="52"/>
                  </a:cubicBezTo>
                  <a:cubicBezTo>
                    <a:pt x="38" y="59"/>
                    <a:pt x="33" y="63"/>
                    <a:pt x="27" y="67"/>
                  </a:cubicBezTo>
                  <a:cubicBezTo>
                    <a:pt x="19" y="72"/>
                    <a:pt x="16" y="79"/>
                    <a:pt x="13" y="87"/>
                  </a:cubicBezTo>
                  <a:cubicBezTo>
                    <a:pt x="16" y="86"/>
                    <a:pt x="19" y="85"/>
                    <a:pt x="22" y="83"/>
                  </a:cubicBezTo>
                  <a:cubicBezTo>
                    <a:pt x="25" y="77"/>
                    <a:pt x="28" y="71"/>
                    <a:pt x="32" y="66"/>
                  </a:cubicBezTo>
                  <a:cubicBezTo>
                    <a:pt x="33" y="65"/>
                    <a:pt x="34" y="65"/>
                    <a:pt x="34" y="65"/>
                  </a:cubicBezTo>
                  <a:cubicBezTo>
                    <a:pt x="36" y="61"/>
                    <a:pt x="38" y="58"/>
                    <a:pt x="42" y="58"/>
                  </a:cubicBezTo>
                  <a:cubicBezTo>
                    <a:pt x="48" y="58"/>
                    <a:pt x="53" y="61"/>
                    <a:pt x="59" y="64"/>
                  </a:cubicBezTo>
                  <a:cubicBezTo>
                    <a:pt x="59" y="63"/>
                    <a:pt x="60" y="63"/>
                    <a:pt x="60" y="63"/>
                  </a:cubicBezTo>
                  <a:cubicBezTo>
                    <a:pt x="53" y="59"/>
                    <a:pt x="47" y="52"/>
                    <a:pt x="45" y="45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176"/>
            <p:cNvSpPr>
              <a:spLocks/>
            </p:cNvSpPr>
            <p:nvPr/>
          </p:nvSpPr>
          <p:spPr bwMode="auto">
            <a:xfrm>
              <a:off x="10507664" y="5800726"/>
              <a:ext cx="42863" cy="123825"/>
            </a:xfrm>
            <a:custGeom>
              <a:avLst/>
              <a:gdLst>
                <a:gd name="T0" fmla="*/ 5 w 22"/>
                <a:gd name="T1" fmla="*/ 61 h 62"/>
                <a:gd name="T2" fmla="*/ 11 w 22"/>
                <a:gd name="T3" fmla="*/ 38 h 62"/>
                <a:gd name="T4" fmla="*/ 12 w 22"/>
                <a:gd name="T5" fmla="*/ 41 h 62"/>
                <a:gd name="T6" fmla="*/ 22 w 22"/>
                <a:gd name="T7" fmla="*/ 6 h 62"/>
                <a:gd name="T8" fmla="*/ 13 w 22"/>
                <a:gd name="T9" fmla="*/ 8 h 62"/>
                <a:gd name="T10" fmla="*/ 5 w 22"/>
                <a:gd name="T11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2">
                  <a:moveTo>
                    <a:pt x="5" y="61"/>
                  </a:moveTo>
                  <a:cubicBezTo>
                    <a:pt x="5" y="61"/>
                    <a:pt x="11" y="56"/>
                    <a:pt x="11" y="38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1"/>
                    <a:pt x="11" y="22"/>
                    <a:pt x="22" y="6"/>
                  </a:cubicBezTo>
                  <a:cubicBezTo>
                    <a:pt x="22" y="6"/>
                    <a:pt x="20" y="0"/>
                    <a:pt x="13" y="8"/>
                  </a:cubicBezTo>
                  <a:cubicBezTo>
                    <a:pt x="7" y="15"/>
                    <a:pt x="0" y="62"/>
                    <a:pt x="5" y="61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177"/>
            <p:cNvSpPr>
              <a:spLocks noEditPoints="1"/>
            </p:cNvSpPr>
            <p:nvPr/>
          </p:nvSpPr>
          <p:spPr bwMode="auto">
            <a:xfrm>
              <a:off x="10491789" y="5668964"/>
              <a:ext cx="214313" cy="255588"/>
            </a:xfrm>
            <a:custGeom>
              <a:avLst/>
              <a:gdLst>
                <a:gd name="T0" fmla="*/ 106 w 108"/>
                <a:gd name="T1" fmla="*/ 88 h 129"/>
                <a:gd name="T2" fmla="*/ 105 w 108"/>
                <a:gd name="T3" fmla="*/ 60 h 129"/>
                <a:gd name="T4" fmla="*/ 96 w 108"/>
                <a:gd name="T5" fmla="*/ 45 h 129"/>
                <a:gd name="T6" fmla="*/ 82 w 108"/>
                <a:gd name="T7" fmla="*/ 34 h 129"/>
                <a:gd name="T8" fmla="*/ 82 w 108"/>
                <a:gd name="T9" fmla="*/ 34 h 129"/>
                <a:gd name="T10" fmla="*/ 79 w 108"/>
                <a:gd name="T11" fmla="*/ 34 h 129"/>
                <a:gd name="T12" fmla="*/ 91 w 108"/>
                <a:gd name="T13" fmla="*/ 18 h 129"/>
                <a:gd name="T14" fmla="*/ 104 w 108"/>
                <a:gd name="T15" fmla="*/ 0 h 129"/>
                <a:gd name="T16" fmla="*/ 103 w 108"/>
                <a:gd name="T17" fmla="*/ 0 h 129"/>
                <a:gd name="T18" fmla="*/ 102 w 108"/>
                <a:gd name="T19" fmla="*/ 2 h 129"/>
                <a:gd name="T20" fmla="*/ 78 w 108"/>
                <a:gd name="T21" fmla="*/ 27 h 129"/>
                <a:gd name="T22" fmla="*/ 46 w 108"/>
                <a:gd name="T23" fmla="*/ 33 h 129"/>
                <a:gd name="T24" fmla="*/ 19 w 108"/>
                <a:gd name="T25" fmla="*/ 55 h 129"/>
                <a:gd name="T26" fmla="*/ 18 w 108"/>
                <a:gd name="T27" fmla="*/ 56 h 129"/>
                <a:gd name="T28" fmla="*/ 22 w 108"/>
                <a:gd name="T29" fmla="*/ 58 h 129"/>
                <a:gd name="T30" fmla="*/ 19 w 108"/>
                <a:gd name="T31" fmla="*/ 69 h 129"/>
                <a:gd name="T32" fmla="*/ 15 w 108"/>
                <a:gd name="T33" fmla="*/ 67 h 129"/>
                <a:gd name="T34" fmla="*/ 18 w 108"/>
                <a:gd name="T35" fmla="*/ 73 h 129"/>
                <a:gd name="T36" fmla="*/ 15 w 108"/>
                <a:gd name="T37" fmla="*/ 79 h 129"/>
                <a:gd name="T38" fmla="*/ 0 w 108"/>
                <a:gd name="T39" fmla="*/ 93 h 129"/>
                <a:gd name="T40" fmla="*/ 1 w 108"/>
                <a:gd name="T41" fmla="*/ 92 h 129"/>
                <a:gd name="T42" fmla="*/ 10 w 108"/>
                <a:gd name="T43" fmla="*/ 100 h 129"/>
                <a:gd name="T44" fmla="*/ 7 w 108"/>
                <a:gd name="T45" fmla="*/ 112 h 129"/>
                <a:gd name="T46" fmla="*/ 4 w 108"/>
                <a:gd name="T47" fmla="*/ 127 h 129"/>
                <a:gd name="T48" fmla="*/ 11 w 108"/>
                <a:gd name="T49" fmla="*/ 129 h 129"/>
                <a:gd name="T50" fmla="*/ 13 w 108"/>
                <a:gd name="T51" fmla="*/ 128 h 129"/>
                <a:gd name="T52" fmla="*/ 13 w 108"/>
                <a:gd name="T53" fmla="*/ 127 h 129"/>
                <a:gd name="T54" fmla="*/ 15 w 108"/>
                <a:gd name="T55" fmla="*/ 103 h 129"/>
                <a:gd name="T56" fmla="*/ 23 w 108"/>
                <a:gd name="T57" fmla="*/ 112 h 129"/>
                <a:gd name="T58" fmla="*/ 34 w 108"/>
                <a:gd name="T59" fmla="*/ 124 h 129"/>
                <a:gd name="T60" fmla="*/ 38 w 108"/>
                <a:gd name="T61" fmla="*/ 123 h 129"/>
                <a:gd name="T62" fmla="*/ 34 w 108"/>
                <a:gd name="T63" fmla="*/ 117 h 129"/>
                <a:gd name="T64" fmla="*/ 30 w 108"/>
                <a:gd name="T65" fmla="*/ 108 h 129"/>
                <a:gd name="T66" fmla="*/ 30 w 108"/>
                <a:gd name="T67" fmla="*/ 92 h 129"/>
                <a:gd name="T68" fmla="*/ 36 w 108"/>
                <a:gd name="T69" fmla="*/ 79 h 129"/>
                <a:gd name="T70" fmla="*/ 43 w 108"/>
                <a:gd name="T71" fmla="*/ 83 h 129"/>
                <a:gd name="T72" fmla="*/ 47 w 108"/>
                <a:gd name="T73" fmla="*/ 91 h 129"/>
                <a:gd name="T74" fmla="*/ 49 w 108"/>
                <a:gd name="T75" fmla="*/ 99 h 129"/>
                <a:gd name="T76" fmla="*/ 58 w 108"/>
                <a:gd name="T77" fmla="*/ 119 h 129"/>
                <a:gd name="T78" fmla="*/ 62 w 108"/>
                <a:gd name="T79" fmla="*/ 119 h 129"/>
                <a:gd name="T80" fmla="*/ 62 w 108"/>
                <a:gd name="T81" fmla="*/ 119 h 129"/>
                <a:gd name="T82" fmla="*/ 54 w 108"/>
                <a:gd name="T83" fmla="*/ 74 h 129"/>
                <a:gd name="T84" fmla="*/ 65 w 108"/>
                <a:gd name="T85" fmla="*/ 66 h 129"/>
                <a:gd name="T86" fmla="*/ 99 w 108"/>
                <a:gd name="T87" fmla="*/ 68 h 129"/>
                <a:gd name="T88" fmla="*/ 102 w 108"/>
                <a:gd name="T89" fmla="*/ 92 h 129"/>
                <a:gd name="T90" fmla="*/ 99 w 108"/>
                <a:gd name="T91" fmla="*/ 116 h 129"/>
                <a:gd name="T92" fmla="*/ 102 w 108"/>
                <a:gd name="T93" fmla="*/ 111 h 129"/>
                <a:gd name="T94" fmla="*/ 108 w 108"/>
                <a:gd name="T95" fmla="*/ 90 h 129"/>
                <a:gd name="T96" fmla="*/ 106 w 108"/>
                <a:gd name="T97" fmla="*/ 88 h 129"/>
                <a:gd name="T98" fmla="*/ 91 w 108"/>
                <a:gd name="T99" fmla="*/ 60 h 129"/>
                <a:gd name="T100" fmla="*/ 43 w 108"/>
                <a:gd name="T101" fmla="*/ 61 h 129"/>
                <a:gd name="T102" fmla="*/ 41 w 108"/>
                <a:gd name="T103" fmla="*/ 62 h 129"/>
                <a:gd name="T104" fmla="*/ 36 w 108"/>
                <a:gd name="T105" fmla="*/ 62 h 129"/>
                <a:gd name="T106" fmla="*/ 36 w 108"/>
                <a:gd name="T107" fmla="*/ 62 h 129"/>
                <a:gd name="T108" fmla="*/ 33 w 108"/>
                <a:gd name="T109" fmla="*/ 52 h 129"/>
                <a:gd name="T110" fmla="*/ 33 w 108"/>
                <a:gd name="T111" fmla="*/ 51 h 129"/>
                <a:gd name="T112" fmla="*/ 54 w 108"/>
                <a:gd name="T113" fmla="*/ 35 h 129"/>
                <a:gd name="T114" fmla="*/ 60 w 108"/>
                <a:gd name="T115" fmla="*/ 35 h 129"/>
                <a:gd name="T116" fmla="*/ 62 w 108"/>
                <a:gd name="T117" fmla="*/ 36 h 129"/>
                <a:gd name="T118" fmla="*/ 80 w 108"/>
                <a:gd name="T119" fmla="*/ 44 h 129"/>
                <a:gd name="T120" fmla="*/ 93 w 108"/>
                <a:gd name="T121" fmla="*/ 50 h 129"/>
                <a:gd name="T122" fmla="*/ 91 w 108"/>
                <a:gd name="T123" fmla="*/ 6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" h="129">
                  <a:moveTo>
                    <a:pt x="106" y="88"/>
                  </a:moveTo>
                  <a:cubicBezTo>
                    <a:pt x="104" y="79"/>
                    <a:pt x="107" y="70"/>
                    <a:pt x="105" y="60"/>
                  </a:cubicBezTo>
                  <a:cubicBezTo>
                    <a:pt x="103" y="54"/>
                    <a:pt x="101" y="49"/>
                    <a:pt x="96" y="45"/>
                  </a:cubicBezTo>
                  <a:cubicBezTo>
                    <a:pt x="91" y="43"/>
                    <a:pt x="82" y="40"/>
                    <a:pt x="82" y="34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1" y="34"/>
                    <a:pt x="80" y="34"/>
                    <a:pt x="79" y="34"/>
                  </a:cubicBezTo>
                  <a:cubicBezTo>
                    <a:pt x="82" y="28"/>
                    <a:pt x="86" y="22"/>
                    <a:pt x="91" y="18"/>
                  </a:cubicBezTo>
                  <a:cubicBezTo>
                    <a:pt x="96" y="14"/>
                    <a:pt x="108" y="8"/>
                    <a:pt x="104" y="0"/>
                  </a:cubicBezTo>
                  <a:cubicBezTo>
                    <a:pt x="104" y="0"/>
                    <a:pt x="103" y="0"/>
                    <a:pt x="103" y="0"/>
                  </a:cubicBezTo>
                  <a:cubicBezTo>
                    <a:pt x="102" y="1"/>
                    <a:pt x="102" y="1"/>
                    <a:pt x="102" y="2"/>
                  </a:cubicBezTo>
                  <a:cubicBezTo>
                    <a:pt x="95" y="10"/>
                    <a:pt x="88" y="21"/>
                    <a:pt x="78" y="27"/>
                  </a:cubicBezTo>
                  <a:cubicBezTo>
                    <a:pt x="68" y="33"/>
                    <a:pt x="57" y="32"/>
                    <a:pt x="46" y="33"/>
                  </a:cubicBezTo>
                  <a:cubicBezTo>
                    <a:pt x="39" y="43"/>
                    <a:pt x="28" y="48"/>
                    <a:pt x="19" y="55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9" y="57"/>
                    <a:pt x="21" y="58"/>
                    <a:pt x="22" y="58"/>
                  </a:cubicBezTo>
                  <a:cubicBezTo>
                    <a:pt x="29" y="61"/>
                    <a:pt x="26" y="72"/>
                    <a:pt x="19" y="69"/>
                  </a:cubicBezTo>
                  <a:cubicBezTo>
                    <a:pt x="18" y="68"/>
                    <a:pt x="17" y="68"/>
                    <a:pt x="15" y="67"/>
                  </a:cubicBezTo>
                  <a:cubicBezTo>
                    <a:pt x="16" y="69"/>
                    <a:pt x="17" y="71"/>
                    <a:pt x="18" y="73"/>
                  </a:cubicBezTo>
                  <a:cubicBezTo>
                    <a:pt x="19" y="75"/>
                    <a:pt x="18" y="78"/>
                    <a:pt x="15" y="79"/>
                  </a:cubicBezTo>
                  <a:cubicBezTo>
                    <a:pt x="9" y="82"/>
                    <a:pt x="4" y="87"/>
                    <a:pt x="0" y="93"/>
                  </a:cubicBezTo>
                  <a:cubicBezTo>
                    <a:pt x="0" y="92"/>
                    <a:pt x="1" y="92"/>
                    <a:pt x="1" y="92"/>
                  </a:cubicBezTo>
                  <a:cubicBezTo>
                    <a:pt x="7" y="89"/>
                    <a:pt x="10" y="95"/>
                    <a:pt x="10" y="100"/>
                  </a:cubicBezTo>
                  <a:cubicBezTo>
                    <a:pt x="10" y="104"/>
                    <a:pt x="8" y="108"/>
                    <a:pt x="7" y="112"/>
                  </a:cubicBezTo>
                  <a:cubicBezTo>
                    <a:pt x="5" y="117"/>
                    <a:pt x="6" y="122"/>
                    <a:pt x="4" y="127"/>
                  </a:cubicBezTo>
                  <a:cubicBezTo>
                    <a:pt x="7" y="128"/>
                    <a:pt x="10" y="129"/>
                    <a:pt x="11" y="129"/>
                  </a:cubicBezTo>
                  <a:cubicBezTo>
                    <a:pt x="12" y="128"/>
                    <a:pt x="13" y="128"/>
                    <a:pt x="13" y="128"/>
                  </a:cubicBezTo>
                  <a:cubicBezTo>
                    <a:pt x="13" y="127"/>
                    <a:pt x="13" y="127"/>
                    <a:pt x="13" y="127"/>
                  </a:cubicBezTo>
                  <a:cubicBezTo>
                    <a:pt x="13" y="125"/>
                    <a:pt x="13" y="103"/>
                    <a:pt x="15" y="103"/>
                  </a:cubicBezTo>
                  <a:cubicBezTo>
                    <a:pt x="19" y="103"/>
                    <a:pt x="21" y="109"/>
                    <a:pt x="23" y="112"/>
                  </a:cubicBezTo>
                  <a:cubicBezTo>
                    <a:pt x="26" y="115"/>
                    <a:pt x="32" y="120"/>
                    <a:pt x="34" y="124"/>
                  </a:cubicBezTo>
                  <a:cubicBezTo>
                    <a:pt x="34" y="124"/>
                    <a:pt x="38" y="124"/>
                    <a:pt x="38" y="123"/>
                  </a:cubicBezTo>
                  <a:cubicBezTo>
                    <a:pt x="39" y="122"/>
                    <a:pt x="35" y="118"/>
                    <a:pt x="34" y="117"/>
                  </a:cubicBezTo>
                  <a:cubicBezTo>
                    <a:pt x="33" y="114"/>
                    <a:pt x="31" y="111"/>
                    <a:pt x="30" y="108"/>
                  </a:cubicBezTo>
                  <a:cubicBezTo>
                    <a:pt x="30" y="107"/>
                    <a:pt x="29" y="97"/>
                    <a:pt x="30" y="92"/>
                  </a:cubicBezTo>
                  <a:cubicBezTo>
                    <a:pt x="31" y="87"/>
                    <a:pt x="32" y="82"/>
                    <a:pt x="36" y="79"/>
                  </a:cubicBezTo>
                  <a:cubicBezTo>
                    <a:pt x="40" y="76"/>
                    <a:pt x="41" y="80"/>
                    <a:pt x="43" y="83"/>
                  </a:cubicBezTo>
                  <a:cubicBezTo>
                    <a:pt x="45" y="86"/>
                    <a:pt x="47" y="88"/>
                    <a:pt x="47" y="91"/>
                  </a:cubicBezTo>
                  <a:cubicBezTo>
                    <a:pt x="48" y="94"/>
                    <a:pt x="48" y="96"/>
                    <a:pt x="49" y="99"/>
                  </a:cubicBezTo>
                  <a:cubicBezTo>
                    <a:pt x="51" y="106"/>
                    <a:pt x="55" y="113"/>
                    <a:pt x="58" y="119"/>
                  </a:cubicBezTo>
                  <a:cubicBezTo>
                    <a:pt x="59" y="119"/>
                    <a:pt x="61" y="119"/>
                    <a:pt x="62" y="119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58" y="105"/>
                    <a:pt x="49" y="88"/>
                    <a:pt x="54" y="74"/>
                  </a:cubicBezTo>
                  <a:cubicBezTo>
                    <a:pt x="56" y="69"/>
                    <a:pt x="60" y="67"/>
                    <a:pt x="65" y="66"/>
                  </a:cubicBezTo>
                  <a:cubicBezTo>
                    <a:pt x="76" y="62"/>
                    <a:pt x="93" y="59"/>
                    <a:pt x="99" y="68"/>
                  </a:cubicBezTo>
                  <a:cubicBezTo>
                    <a:pt x="103" y="75"/>
                    <a:pt x="102" y="84"/>
                    <a:pt x="102" y="92"/>
                  </a:cubicBezTo>
                  <a:cubicBezTo>
                    <a:pt x="103" y="100"/>
                    <a:pt x="101" y="108"/>
                    <a:pt x="99" y="116"/>
                  </a:cubicBezTo>
                  <a:cubicBezTo>
                    <a:pt x="100" y="115"/>
                    <a:pt x="101" y="114"/>
                    <a:pt x="102" y="111"/>
                  </a:cubicBezTo>
                  <a:cubicBezTo>
                    <a:pt x="104" y="105"/>
                    <a:pt x="107" y="97"/>
                    <a:pt x="108" y="90"/>
                  </a:cubicBezTo>
                  <a:cubicBezTo>
                    <a:pt x="107" y="90"/>
                    <a:pt x="106" y="89"/>
                    <a:pt x="106" y="88"/>
                  </a:cubicBezTo>
                  <a:close/>
                  <a:moveTo>
                    <a:pt x="91" y="60"/>
                  </a:moveTo>
                  <a:cubicBezTo>
                    <a:pt x="75" y="62"/>
                    <a:pt x="59" y="60"/>
                    <a:pt x="43" y="61"/>
                  </a:cubicBezTo>
                  <a:cubicBezTo>
                    <a:pt x="42" y="62"/>
                    <a:pt x="42" y="62"/>
                    <a:pt x="41" y="62"/>
                  </a:cubicBezTo>
                  <a:cubicBezTo>
                    <a:pt x="39" y="63"/>
                    <a:pt x="38" y="63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0" y="63"/>
                    <a:pt x="27" y="53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40" y="45"/>
                    <a:pt x="47" y="40"/>
                    <a:pt x="54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5"/>
                    <a:pt x="61" y="35"/>
                    <a:pt x="62" y="36"/>
                  </a:cubicBezTo>
                  <a:cubicBezTo>
                    <a:pt x="68" y="37"/>
                    <a:pt x="73" y="42"/>
                    <a:pt x="80" y="44"/>
                  </a:cubicBezTo>
                  <a:cubicBezTo>
                    <a:pt x="84" y="46"/>
                    <a:pt x="89" y="48"/>
                    <a:pt x="93" y="50"/>
                  </a:cubicBezTo>
                  <a:cubicBezTo>
                    <a:pt x="99" y="53"/>
                    <a:pt x="96" y="60"/>
                    <a:pt x="91" y="60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Freeform 178"/>
            <p:cNvSpPr>
              <a:spLocks/>
            </p:cNvSpPr>
            <p:nvPr/>
          </p:nvSpPr>
          <p:spPr bwMode="auto">
            <a:xfrm>
              <a:off x="10356851" y="5722939"/>
              <a:ext cx="65088" cy="46038"/>
            </a:xfrm>
            <a:custGeom>
              <a:avLst/>
              <a:gdLst>
                <a:gd name="T0" fmla="*/ 2 w 33"/>
                <a:gd name="T1" fmla="*/ 23 h 24"/>
                <a:gd name="T2" fmla="*/ 8 w 33"/>
                <a:gd name="T3" fmla="*/ 22 h 24"/>
                <a:gd name="T4" fmla="*/ 15 w 33"/>
                <a:gd name="T5" fmla="*/ 21 h 24"/>
                <a:gd name="T6" fmla="*/ 25 w 33"/>
                <a:gd name="T7" fmla="*/ 16 h 24"/>
                <a:gd name="T8" fmla="*/ 32 w 33"/>
                <a:gd name="T9" fmla="*/ 11 h 24"/>
                <a:gd name="T10" fmla="*/ 29 w 33"/>
                <a:gd name="T11" fmla="*/ 6 h 24"/>
                <a:gd name="T12" fmla="*/ 19 w 33"/>
                <a:gd name="T13" fmla="*/ 0 h 24"/>
                <a:gd name="T14" fmla="*/ 2 w 33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4">
                  <a:moveTo>
                    <a:pt x="2" y="23"/>
                  </a:moveTo>
                  <a:cubicBezTo>
                    <a:pt x="0" y="24"/>
                    <a:pt x="6" y="23"/>
                    <a:pt x="8" y="22"/>
                  </a:cubicBezTo>
                  <a:cubicBezTo>
                    <a:pt x="11" y="21"/>
                    <a:pt x="13" y="21"/>
                    <a:pt x="15" y="21"/>
                  </a:cubicBezTo>
                  <a:cubicBezTo>
                    <a:pt x="19" y="19"/>
                    <a:pt x="22" y="18"/>
                    <a:pt x="25" y="16"/>
                  </a:cubicBezTo>
                  <a:cubicBezTo>
                    <a:pt x="27" y="15"/>
                    <a:pt x="30" y="13"/>
                    <a:pt x="32" y="11"/>
                  </a:cubicBezTo>
                  <a:cubicBezTo>
                    <a:pt x="33" y="9"/>
                    <a:pt x="30" y="5"/>
                    <a:pt x="29" y="6"/>
                  </a:cubicBezTo>
                  <a:cubicBezTo>
                    <a:pt x="26" y="3"/>
                    <a:pt x="23" y="2"/>
                    <a:pt x="19" y="0"/>
                  </a:cubicBezTo>
                  <a:cubicBezTo>
                    <a:pt x="19" y="0"/>
                    <a:pt x="24" y="16"/>
                    <a:pt x="2" y="23"/>
                  </a:cubicBezTo>
                  <a:close/>
                </a:path>
              </a:pathLst>
            </a:custGeom>
            <a:solidFill>
              <a:srgbClr val="D3D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Freeform 179"/>
            <p:cNvSpPr>
              <a:spLocks/>
            </p:cNvSpPr>
            <p:nvPr/>
          </p:nvSpPr>
          <p:spPr bwMode="auto">
            <a:xfrm>
              <a:off x="10356851" y="5735639"/>
              <a:ext cx="61913" cy="33338"/>
            </a:xfrm>
            <a:custGeom>
              <a:avLst/>
              <a:gdLst>
                <a:gd name="T0" fmla="*/ 19 w 31"/>
                <a:gd name="T1" fmla="*/ 0 h 17"/>
                <a:gd name="T2" fmla="*/ 2 w 31"/>
                <a:gd name="T3" fmla="*/ 16 h 17"/>
                <a:gd name="T4" fmla="*/ 8 w 31"/>
                <a:gd name="T5" fmla="*/ 15 h 17"/>
                <a:gd name="T6" fmla="*/ 15 w 31"/>
                <a:gd name="T7" fmla="*/ 14 h 17"/>
                <a:gd name="T8" fmla="*/ 25 w 31"/>
                <a:gd name="T9" fmla="*/ 9 h 17"/>
                <a:gd name="T10" fmla="*/ 31 w 31"/>
                <a:gd name="T11" fmla="*/ 5 h 17"/>
                <a:gd name="T12" fmla="*/ 19 w 3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7">
                  <a:moveTo>
                    <a:pt x="19" y="0"/>
                  </a:moveTo>
                  <a:cubicBezTo>
                    <a:pt x="18" y="5"/>
                    <a:pt x="15" y="12"/>
                    <a:pt x="2" y="16"/>
                  </a:cubicBezTo>
                  <a:cubicBezTo>
                    <a:pt x="0" y="17"/>
                    <a:pt x="6" y="16"/>
                    <a:pt x="8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9" y="12"/>
                    <a:pt x="22" y="11"/>
                    <a:pt x="25" y="9"/>
                  </a:cubicBezTo>
                  <a:cubicBezTo>
                    <a:pt x="27" y="8"/>
                    <a:pt x="30" y="7"/>
                    <a:pt x="31" y="5"/>
                  </a:cubicBezTo>
                  <a:cubicBezTo>
                    <a:pt x="28" y="2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180">
              <a:hlinkClick r:id="rId2"/>
            </p:cNvPr>
            <p:cNvSpPr>
              <a:spLocks/>
            </p:cNvSpPr>
            <p:nvPr/>
          </p:nvSpPr>
          <p:spPr bwMode="auto">
            <a:xfrm>
              <a:off x="8408989" y="3397251"/>
              <a:ext cx="1082675" cy="1531938"/>
            </a:xfrm>
            <a:custGeom>
              <a:avLst/>
              <a:gdLst>
                <a:gd name="T0" fmla="*/ 0 w 547"/>
                <a:gd name="T1" fmla="*/ 462 h 774"/>
                <a:gd name="T2" fmla="*/ 225 w 547"/>
                <a:gd name="T3" fmla="*/ 21 h 774"/>
                <a:gd name="T4" fmla="*/ 470 w 547"/>
                <a:gd name="T5" fmla="*/ 152 h 774"/>
                <a:gd name="T6" fmla="*/ 547 w 547"/>
                <a:gd name="T7" fmla="*/ 565 h 774"/>
                <a:gd name="T8" fmla="*/ 537 w 547"/>
                <a:gd name="T9" fmla="*/ 774 h 774"/>
                <a:gd name="T10" fmla="*/ 56 w 547"/>
                <a:gd name="T11" fmla="*/ 767 h 774"/>
                <a:gd name="T12" fmla="*/ 0 w 547"/>
                <a:gd name="T13" fmla="*/ 462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7" h="774">
                  <a:moveTo>
                    <a:pt x="0" y="462"/>
                  </a:moveTo>
                  <a:cubicBezTo>
                    <a:pt x="0" y="462"/>
                    <a:pt x="21" y="0"/>
                    <a:pt x="225" y="21"/>
                  </a:cubicBezTo>
                  <a:cubicBezTo>
                    <a:pt x="408" y="55"/>
                    <a:pt x="447" y="118"/>
                    <a:pt x="470" y="152"/>
                  </a:cubicBezTo>
                  <a:cubicBezTo>
                    <a:pt x="518" y="220"/>
                    <a:pt x="547" y="565"/>
                    <a:pt x="547" y="565"/>
                  </a:cubicBezTo>
                  <a:cubicBezTo>
                    <a:pt x="537" y="774"/>
                    <a:pt x="537" y="774"/>
                    <a:pt x="537" y="774"/>
                  </a:cubicBezTo>
                  <a:cubicBezTo>
                    <a:pt x="56" y="767"/>
                    <a:pt x="56" y="767"/>
                    <a:pt x="56" y="767"/>
                  </a:cubicBezTo>
                  <a:lnTo>
                    <a:pt x="0" y="462"/>
                  </a:ln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181"/>
            <p:cNvSpPr>
              <a:spLocks/>
            </p:cNvSpPr>
            <p:nvPr/>
          </p:nvSpPr>
          <p:spPr bwMode="auto">
            <a:xfrm>
              <a:off x="8270876" y="3849689"/>
              <a:ext cx="838200" cy="1071563"/>
            </a:xfrm>
            <a:custGeom>
              <a:avLst/>
              <a:gdLst>
                <a:gd name="T0" fmla="*/ 255 w 424"/>
                <a:gd name="T1" fmla="*/ 464 h 541"/>
                <a:gd name="T2" fmla="*/ 252 w 424"/>
                <a:gd name="T3" fmla="*/ 460 h 541"/>
                <a:gd name="T4" fmla="*/ 222 w 424"/>
                <a:gd name="T5" fmla="*/ 418 h 541"/>
                <a:gd name="T6" fmla="*/ 275 w 424"/>
                <a:gd name="T7" fmla="*/ 381 h 541"/>
                <a:gd name="T8" fmla="*/ 383 w 424"/>
                <a:gd name="T9" fmla="*/ 368 h 541"/>
                <a:gd name="T10" fmla="*/ 419 w 424"/>
                <a:gd name="T11" fmla="*/ 349 h 541"/>
                <a:gd name="T12" fmla="*/ 407 w 424"/>
                <a:gd name="T13" fmla="*/ 318 h 541"/>
                <a:gd name="T14" fmla="*/ 368 w 424"/>
                <a:gd name="T15" fmla="*/ 303 h 541"/>
                <a:gd name="T16" fmla="*/ 308 w 424"/>
                <a:gd name="T17" fmla="*/ 302 h 541"/>
                <a:gd name="T18" fmla="*/ 227 w 424"/>
                <a:gd name="T19" fmla="*/ 284 h 541"/>
                <a:gd name="T20" fmla="*/ 86 w 424"/>
                <a:gd name="T21" fmla="*/ 244 h 541"/>
                <a:gd name="T22" fmla="*/ 130 w 424"/>
                <a:gd name="T23" fmla="*/ 118 h 541"/>
                <a:gd name="T24" fmla="*/ 130 w 424"/>
                <a:gd name="T25" fmla="*/ 116 h 541"/>
                <a:gd name="T26" fmla="*/ 123 w 424"/>
                <a:gd name="T27" fmla="*/ 0 h 541"/>
                <a:gd name="T28" fmla="*/ 0 w 424"/>
                <a:gd name="T29" fmla="*/ 285 h 541"/>
                <a:gd name="T30" fmla="*/ 126 w 424"/>
                <a:gd name="T31" fmla="*/ 538 h 541"/>
                <a:gd name="T32" fmla="*/ 277 w 424"/>
                <a:gd name="T33" fmla="*/ 541 h 541"/>
                <a:gd name="T34" fmla="*/ 280 w 424"/>
                <a:gd name="T35" fmla="*/ 498 h 541"/>
                <a:gd name="T36" fmla="*/ 255 w 424"/>
                <a:gd name="T37" fmla="*/ 464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4" h="541">
                  <a:moveTo>
                    <a:pt x="255" y="464"/>
                  </a:moveTo>
                  <a:cubicBezTo>
                    <a:pt x="254" y="463"/>
                    <a:pt x="253" y="461"/>
                    <a:pt x="252" y="460"/>
                  </a:cubicBezTo>
                  <a:cubicBezTo>
                    <a:pt x="245" y="450"/>
                    <a:pt x="223" y="430"/>
                    <a:pt x="222" y="418"/>
                  </a:cubicBezTo>
                  <a:cubicBezTo>
                    <a:pt x="219" y="397"/>
                    <a:pt x="257" y="383"/>
                    <a:pt x="275" y="381"/>
                  </a:cubicBezTo>
                  <a:cubicBezTo>
                    <a:pt x="310" y="377"/>
                    <a:pt x="348" y="373"/>
                    <a:pt x="383" y="368"/>
                  </a:cubicBezTo>
                  <a:cubicBezTo>
                    <a:pt x="399" y="366"/>
                    <a:pt x="413" y="365"/>
                    <a:pt x="419" y="349"/>
                  </a:cubicBezTo>
                  <a:cubicBezTo>
                    <a:pt x="424" y="334"/>
                    <a:pt x="418" y="327"/>
                    <a:pt x="407" y="318"/>
                  </a:cubicBezTo>
                  <a:cubicBezTo>
                    <a:pt x="396" y="310"/>
                    <a:pt x="381" y="307"/>
                    <a:pt x="368" y="303"/>
                  </a:cubicBezTo>
                  <a:cubicBezTo>
                    <a:pt x="347" y="297"/>
                    <a:pt x="330" y="303"/>
                    <a:pt x="308" y="302"/>
                  </a:cubicBezTo>
                  <a:cubicBezTo>
                    <a:pt x="286" y="301"/>
                    <a:pt x="246" y="295"/>
                    <a:pt x="227" y="284"/>
                  </a:cubicBezTo>
                  <a:cubicBezTo>
                    <a:pt x="221" y="253"/>
                    <a:pt x="87" y="258"/>
                    <a:pt x="86" y="244"/>
                  </a:cubicBezTo>
                  <a:cubicBezTo>
                    <a:pt x="84" y="214"/>
                    <a:pt x="133" y="148"/>
                    <a:pt x="130" y="118"/>
                  </a:cubicBezTo>
                  <a:cubicBezTo>
                    <a:pt x="130" y="117"/>
                    <a:pt x="130" y="116"/>
                    <a:pt x="130" y="116"/>
                  </a:cubicBezTo>
                  <a:cubicBezTo>
                    <a:pt x="130" y="77"/>
                    <a:pt x="127" y="38"/>
                    <a:pt x="123" y="0"/>
                  </a:cubicBezTo>
                  <a:cubicBezTo>
                    <a:pt x="99" y="114"/>
                    <a:pt x="0" y="285"/>
                    <a:pt x="0" y="285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6" y="541"/>
                    <a:pt x="265" y="541"/>
                    <a:pt x="277" y="541"/>
                  </a:cubicBezTo>
                  <a:cubicBezTo>
                    <a:pt x="315" y="541"/>
                    <a:pt x="293" y="516"/>
                    <a:pt x="280" y="498"/>
                  </a:cubicBezTo>
                  <a:cubicBezTo>
                    <a:pt x="272" y="487"/>
                    <a:pt x="264" y="475"/>
                    <a:pt x="255" y="464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182"/>
            <p:cNvSpPr>
              <a:spLocks/>
            </p:cNvSpPr>
            <p:nvPr/>
          </p:nvSpPr>
          <p:spPr bwMode="auto">
            <a:xfrm>
              <a:off x="8518526" y="3444876"/>
              <a:ext cx="879475" cy="1484313"/>
            </a:xfrm>
            <a:custGeom>
              <a:avLst/>
              <a:gdLst>
                <a:gd name="T0" fmla="*/ 445 w 445"/>
                <a:gd name="T1" fmla="*/ 750 h 750"/>
                <a:gd name="T2" fmla="*/ 443 w 445"/>
                <a:gd name="T3" fmla="*/ 724 h 750"/>
                <a:gd name="T4" fmla="*/ 425 w 445"/>
                <a:gd name="T5" fmla="*/ 624 h 750"/>
                <a:gd name="T6" fmla="*/ 368 w 445"/>
                <a:gd name="T7" fmla="*/ 427 h 750"/>
                <a:gd name="T8" fmla="*/ 133 w 445"/>
                <a:gd name="T9" fmla="*/ 153 h 750"/>
                <a:gd name="T10" fmla="*/ 120 w 445"/>
                <a:gd name="T11" fmla="*/ 124 h 750"/>
                <a:gd name="T12" fmla="*/ 127 w 445"/>
                <a:gd name="T13" fmla="*/ 107 h 750"/>
                <a:gd name="T14" fmla="*/ 129 w 445"/>
                <a:gd name="T15" fmla="*/ 0 h 750"/>
                <a:gd name="T16" fmla="*/ 0 w 445"/>
                <a:gd name="T17" fmla="*/ 273 h 750"/>
                <a:gd name="T18" fmla="*/ 105 w 445"/>
                <a:gd name="T19" fmla="*/ 252 h 750"/>
                <a:gd name="T20" fmla="*/ 113 w 445"/>
                <a:gd name="T21" fmla="*/ 253 h 750"/>
                <a:gd name="T22" fmla="*/ 142 w 445"/>
                <a:gd name="T23" fmla="*/ 274 h 750"/>
                <a:gd name="T24" fmla="*/ 196 w 445"/>
                <a:gd name="T25" fmla="*/ 537 h 750"/>
                <a:gd name="T26" fmla="*/ 174 w 445"/>
                <a:gd name="T27" fmla="*/ 747 h 750"/>
                <a:gd name="T28" fmla="*/ 445 w 445"/>
                <a:gd name="T29" fmla="*/ 75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5" h="750">
                  <a:moveTo>
                    <a:pt x="445" y="750"/>
                  </a:moveTo>
                  <a:cubicBezTo>
                    <a:pt x="445" y="741"/>
                    <a:pt x="444" y="732"/>
                    <a:pt x="443" y="724"/>
                  </a:cubicBezTo>
                  <a:cubicBezTo>
                    <a:pt x="441" y="689"/>
                    <a:pt x="433" y="657"/>
                    <a:pt x="425" y="624"/>
                  </a:cubicBezTo>
                  <a:cubicBezTo>
                    <a:pt x="408" y="558"/>
                    <a:pt x="391" y="491"/>
                    <a:pt x="368" y="427"/>
                  </a:cubicBezTo>
                  <a:cubicBezTo>
                    <a:pt x="327" y="315"/>
                    <a:pt x="263" y="179"/>
                    <a:pt x="133" y="153"/>
                  </a:cubicBezTo>
                  <a:cubicBezTo>
                    <a:pt x="118" y="150"/>
                    <a:pt x="115" y="136"/>
                    <a:pt x="120" y="124"/>
                  </a:cubicBezTo>
                  <a:cubicBezTo>
                    <a:pt x="119" y="118"/>
                    <a:pt x="121" y="112"/>
                    <a:pt x="127" y="107"/>
                  </a:cubicBezTo>
                  <a:cubicBezTo>
                    <a:pt x="151" y="87"/>
                    <a:pt x="143" y="39"/>
                    <a:pt x="129" y="0"/>
                  </a:cubicBezTo>
                  <a:cubicBezTo>
                    <a:pt x="38" y="22"/>
                    <a:pt x="9" y="160"/>
                    <a:pt x="0" y="273"/>
                  </a:cubicBezTo>
                  <a:cubicBezTo>
                    <a:pt x="34" y="261"/>
                    <a:pt x="69" y="253"/>
                    <a:pt x="105" y="252"/>
                  </a:cubicBezTo>
                  <a:cubicBezTo>
                    <a:pt x="108" y="252"/>
                    <a:pt x="111" y="252"/>
                    <a:pt x="113" y="253"/>
                  </a:cubicBezTo>
                  <a:cubicBezTo>
                    <a:pt x="125" y="251"/>
                    <a:pt x="141" y="258"/>
                    <a:pt x="142" y="274"/>
                  </a:cubicBezTo>
                  <a:cubicBezTo>
                    <a:pt x="143" y="280"/>
                    <a:pt x="196" y="403"/>
                    <a:pt x="196" y="537"/>
                  </a:cubicBezTo>
                  <a:cubicBezTo>
                    <a:pt x="196" y="601"/>
                    <a:pt x="187" y="684"/>
                    <a:pt x="174" y="747"/>
                  </a:cubicBezTo>
                  <a:lnTo>
                    <a:pt x="445" y="7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183"/>
            <p:cNvSpPr>
              <a:spLocks/>
            </p:cNvSpPr>
            <p:nvPr/>
          </p:nvSpPr>
          <p:spPr bwMode="auto">
            <a:xfrm>
              <a:off x="8421689" y="3846514"/>
              <a:ext cx="338138" cy="284163"/>
            </a:xfrm>
            <a:custGeom>
              <a:avLst/>
              <a:gdLst>
                <a:gd name="T0" fmla="*/ 0 w 171"/>
                <a:gd name="T1" fmla="*/ 113 h 144"/>
                <a:gd name="T2" fmla="*/ 99 w 171"/>
                <a:gd name="T3" fmla="*/ 142 h 144"/>
                <a:gd name="T4" fmla="*/ 151 w 171"/>
                <a:gd name="T5" fmla="*/ 89 h 144"/>
                <a:gd name="T6" fmla="*/ 153 w 171"/>
                <a:gd name="T7" fmla="*/ 9 h 144"/>
                <a:gd name="T8" fmla="*/ 124 w 171"/>
                <a:gd name="T9" fmla="*/ 0 h 144"/>
                <a:gd name="T10" fmla="*/ 0 w 171"/>
                <a:gd name="T11" fmla="*/ 11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144">
                  <a:moveTo>
                    <a:pt x="0" y="113"/>
                  </a:moveTo>
                  <a:cubicBezTo>
                    <a:pt x="0" y="113"/>
                    <a:pt x="82" y="144"/>
                    <a:pt x="99" y="142"/>
                  </a:cubicBezTo>
                  <a:cubicBezTo>
                    <a:pt x="116" y="140"/>
                    <a:pt x="143" y="110"/>
                    <a:pt x="151" y="89"/>
                  </a:cubicBezTo>
                  <a:cubicBezTo>
                    <a:pt x="171" y="36"/>
                    <a:pt x="153" y="9"/>
                    <a:pt x="153" y="9"/>
                  </a:cubicBezTo>
                  <a:cubicBezTo>
                    <a:pt x="124" y="0"/>
                    <a:pt x="124" y="0"/>
                    <a:pt x="124" y="0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184"/>
            <p:cNvSpPr>
              <a:spLocks/>
            </p:cNvSpPr>
            <p:nvPr/>
          </p:nvSpPr>
          <p:spPr bwMode="auto">
            <a:xfrm>
              <a:off x="8393114" y="3835401"/>
              <a:ext cx="323850" cy="265113"/>
            </a:xfrm>
            <a:custGeom>
              <a:avLst/>
              <a:gdLst>
                <a:gd name="T0" fmla="*/ 0 w 164"/>
                <a:gd name="T1" fmla="*/ 104 h 134"/>
                <a:gd name="T2" fmla="*/ 99 w 164"/>
                <a:gd name="T3" fmla="*/ 133 h 134"/>
                <a:gd name="T4" fmla="*/ 143 w 164"/>
                <a:gd name="T5" fmla="*/ 96 h 134"/>
                <a:gd name="T6" fmla="*/ 162 w 164"/>
                <a:gd name="T7" fmla="*/ 25 h 134"/>
                <a:gd name="T8" fmla="*/ 107 w 164"/>
                <a:gd name="T9" fmla="*/ 0 h 134"/>
                <a:gd name="T10" fmla="*/ 0 w 164"/>
                <a:gd name="T11" fmla="*/ 10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4">
                  <a:moveTo>
                    <a:pt x="0" y="104"/>
                  </a:moveTo>
                  <a:cubicBezTo>
                    <a:pt x="0" y="104"/>
                    <a:pt x="82" y="134"/>
                    <a:pt x="99" y="133"/>
                  </a:cubicBezTo>
                  <a:cubicBezTo>
                    <a:pt x="116" y="131"/>
                    <a:pt x="135" y="118"/>
                    <a:pt x="143" y="96"/>
                  </a:cubicBezTo>
                  <a:cubicBezTo>
                    <a:pt x="164" y="43"/>
                    <a:pt x="162" y="25"/>
                    <a:pt x="162" y="25"/>
                  </a:cubicBezTo>
                  <a:cubicBezTo>
                    <a:pt x="107" y="0"/>
                    <a:pt x="107" y="0"/>
                    <a:pt x="107" y="0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Freeform 185"/>
            <p:cNvSpPr>
              <a:spLocks/>
            </p:cNvSpPr>
            <p:nvPr/>
          </p:nvSpPr>
          <p:spPr bwMode="auto">
            <a:xfrm>
              <a:off x="8575676" y="3460751"/>
              <a:ext cx="211138" cy="304800"/>
            </a:xfrm>
            <a:custGeom>
              <a:avLst/>
              <a:gdLst>
                <a:gd name="T0" fmla="*/ 4 w 107"/>
                <a:gd name="T1" fmla="*/ 0 h 154"/>
                <a:gd name="T2" fmla="*/ 79 w 107"/>
                <a:gd name="T3" fmla="*/ 28 h 154"/>
                <a:gd name="T4" fmla="*/ 86 w 107"/>
                <a:gd name="T5" fmla="*/ 154 h 154"/>
                <a:gd name="T6" fmla="*/ 0 w 107"/>
                <a:gd name="T7" fmla="*/ 133 h 154"/>
                <a:gd name="T8" fmla="*/ 4 w 107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54">
                  <a:moveTo>
                    <a:pt x="4" y="0"/>
                  </a:moveTo>
                  <a:cubicBezTo>
                    <a:pt x="4" y="0"/>
                    <a:pt x="73" y="22"/>
                    <a:pt x="79" y="28"/>
                  </a:cubicBezTo>
                  <a:cubicBezTo>
                    <a:pt x="85" y="35"/>
                    <a:pt x="107" y="45"/>
                    <a:pt x="86" y="154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Freeform 186"/>
            <p:cNvSpPr>
              <a:spLocks/>
            </p:cNvSpPr>
            <p:nvPr/>
          </p:nvSpPr>
          <p:spPr bwMode="auto">
            <a:xfrm>
              <a:off x="8559801" y="3438526"/>
              <a:ext cx="201613" cy="304800"/>
            </a:xfrm>
            <a:custGeom>
              <a:avLst/>
              <a:gdLst>
                <a:gd name="T0" fmla="*/ 0 w 102"/>
                <a:gd name="T1" fmla="*/ 0 h 154"/>
                <a:gd name="T2" fmla="*/ 74 w 102"/>
                <a:gd name="T3" fmla="*/ 28 h 154"/>
                <a:gd name="T4" fmla="*/ 81 w 102"/>
                <a:gd name="T5" fmla="*/ 154 h 154"/>
                <a:gd name="T6" fmla="*/ 0 w 102"/>
                <a:gd name="T7" fmla="*/ 114 h 154"/>
                <a:gd name="T8" fmla="*/ 0 w 102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54">
                  <a:moveTo>
                    <a:pt x="0" y="0"/>
                  </a:moveTo>
                  <a:cubicBezTo>
                    <a:pt x="0" y="0"/>
                    <a:pt x="68" y="21"/>
                    <a:pt x="74" y="28"/>
                  </a:cubicBezTo>
                  <a:cubicBezTo>
                    <a:pt x="80" y="34"/>
                    <a:pt x="102" y="45"/>
                    <a:pt x="81" y="154"/>
                  </a:cubicBezTo>
                  <a:cubicBezTo>
                    <a:pt x="0" y="114"/>
                    <a:pt x="0" y="114"/>
                    <a:pt x="0" y="1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187"/>
            <p:cNvSpPr>
              <a:spLocks/>
            </p:cNvSpPr>
            <p:nvPr/>
          </p:nvSpPr>
          <p:spPr bwMode="auto">
            <a:xfrm>
              <a:off x="8402639" y="3833814"/>
              <a:ext cx="282575" cy="225425"/>
            </a:xfrm>
            <a:custGeom>
              <a:avLst/>
              <a:gdLst>
                <a:gd name="T0" fmla="*/ 26 w 143"/>
                <a:gd name="T1" fmla="*/ 113 h 114"/>
                <a:gd name="T2" fmla="*/ 17 w 143"/>
                <a:gd name="T3" fmla="*/ 114 h 114"/>
                <a:gd name="T4" fmla="*/ 4 w 143"/>
                <a:gd name="T5" fmla="*/ 101 h 114"/>
                <a:gd name="T6" fmla="*/ 23 w 143"/>
                <a:gd name="T7" fmla="*/ 81 h 114"/>
                <a:gd name="T8" fmla="*/ 64 w 143"/>
                <a:gd name="T9" fmla="*/ 42 h 114"/>
                <a:gd name="T10" fmla="*/ 104 w 143"/>
                <a:gd name="T11" fmla="*/ 8 h 114"/>
                <a:gd name="T12" fmla="*/ 142 w 143"/>
                <a:gd name="T13" fmla="*/ 16 h 114"/>
                <a:gd name="T14" fmla="*/ 108 w 143"/>
                <a:gd name="T15" fmla="*/ 35 h 114"/>
                <a:gd name="T16" fmla="*/ 91 w 143"/>
                <a:gd name="T17" fmla="*/ 53 h 114"/>
                <a:gd name="T18" fmla="*/ 71 w 143"/>
                <a:gd name="T19" fmla="*/ 75 h 114"/>
                <a:gd name="T20" fmla="*/ 39 w 143"/>
                <a:gd name="T21" fmla="*/ 105 h 114"/>
                <a:gd name="T22" fmla="*/ 26 w 143"/>
                <a:gd name="T23" fmla="*/ 11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114">
                  <a:moveTo>
                    <a:pt x="26" y="113"/>
                  </a:moveTo>
                  <a:cubicBezTo>
                    <a:pt x="23" y="114"/>
                    <a:pt x="20" y="114"/>
                    <a:pt x="17" y="114"/>
                  </a:cubicBezTo>
                  <a:cubicBezTo>
                    <a:pt x="9" y="114"/>
                    <a:pt x="0" y="111"/>
                    <a:pt x="4" y="101"/>
                  </a:cubicBezTo>
                  <a:cubicBezTo>
                    <a:pt x="7" y="93"/>
                    <a:pt x="17" y="87"/>
                    <a:pt x="23" y="81"/>
                  </a:cubicBezTo>
                  <a:cubicBezTo>
                    <a:pt x="36" y="66"/>
                    <a:pt x="49" y="53"/>
                    <a:pt x="64" y="42"/>
                  </a:cubicBezTo>
                  <a:cubicBezTo>
                    <a:pt x="77" y="31"/>
                    <a:pt x="89" y="17"/>
                    <a:pt x="104" y="8"/>
                  </a:cubicBezTo>
                  <a:cubicBezTo>
                    <a:pt x="108" y="5"/>
                    <a:pt x="143" y="0"/>
                    <a:pt x="142" y="16"/>
                  </a:cubicBezTo>
                  <a:cubicBezTo>
                    <a:pt x="141" y="35"/>
                    <a:pt x="119" y="22"/>
                    <a:pt x="108" y="35"/>
                  </a:cubicBezTo>
                  <a:cubicBezTo>
                    <a:pt x="102" y="42"/>
                    <a:pt x="98" y="47"/>
                    <a:pt x="91" y="53"/>
                  </a:cubicBezTo>
                  <a:cubicBezTo>
                    <a:pt x="83" y="59"/>
                    <a:pt x="79" y="68"/>
                    <a:pt x="71" y="75"/>
                  </a:cubicBezTo>
                  <a:cubicBezTo>
                    <a:pt x="60" y="85"/>
                    <a:pt x="49" y="94"/>
                    <a:pt x="39" y="105"/>
                  </a:cubicBezTo>
                  <a:cubicBezTo>
                    <a:pt x="35" y="109"/>
                    <a:pt x="31" y="112"/>
                    <a:pt x="26" y="113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188"/>
            <p:cNvSpPr>
              <a:spLocks/>
            </p:cNvSpPr>
            <p:nvPr/>
          </p:nvSpPr>
          <p:spPr bwMode="auto">
            <a:xfrm>
              <a:off x="8578851" y="3449639"/>
              <a:ext cx="96838" cy="280988"/>
            </a:xfrm>
            <a:custGeom>
              <a:avLst/>
              <a:gdLst>
                <a:gd name="T0" fmla="*/ 4 w 49"/>
                <a:gd name="T1" fmla="*/ 10 h 142"/>
                <a:gd name="T2" fmla="*/ 9 w 49"/>
                <a:gd name="T3" fmla="*/ 49 h 142"/>
                <a:gd name="T4" fmla="*/ 11 w 49"/>
                <a:gd name="T5" fmla="*/ 90 h 142"/>
                <a:gd name="T6" fmla="*/ 34 w 49"/>
                <a:gd name="T7" fmla="*/ 130 h 142"/>
                <a:gd name="T8" fmla="*/ 49 w 49"/>
                <a:gd name="T9" fmla="*/ 142 h 142"/>
                <a:gd name="T10" fmla="*/ 35 w 49"/>
                <a:gd name="T11" fmla="*/ 96 h 142"/>
                <a:gd name="T12" fmla="*/ 27 w 49"/>
                <a:gd name="T13" fmla="*/ 28 h 142"/>
                <a:gd name="T14" fmla="*/ 12 w 49"/>
                <a:gd name="T15" fmla="*/ 2 h 142"/>
                <a:gd name="T16" fmla="*/ 4 w 49"/>
                <a:gd name="T17" fmla="*/ 1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2">
                  <a:moveTo>
                    <a:pt x="4" y="10"/>
                  </a:moveTo>
                  <a:cubicBezTo>
                    <a:pt x="0" y="22"/>
                    <a:pt x="5" y="37"/>
                    <a:pt x="9" y="49"/>
                  </a:cubicBezTo>
                  <a:cubicBezTo>
                    <a:pt x="12" y="63"/>
                    <a:pt x="11" y="75"/>
                    <a:pt x="11" y="90"/>
                  </a:cubicBezTo>
                  <a:cubicBezTo>
                    <a:pt x="11" y="106"/>
                    <a:pt x="21" y="121"/>
                    <a:pt x="34" y="130"/>
                  </a:cubicBezTo>
                  <a:cubicBezTo>
                    <a:pt x="39" y="134"/>
                    <a:pt x="45" y="136"/>
                    <a:pt x="49" y="142"/>
                  </a:cubicBezTo>
                  <a:cubicBezTo>
                    <a:pt x="49" y="126"/>
                    <a:pt x="41" y="110"/>
                    <a:pt x="35" y="96"/>
                  </a:cubicBezTo>
                  <a:cubicBezTo>
                    <a:pt x="27" y="74"/>
                    <a:pt x="22" y="50"/>
                    <a:pt x="27" y="28"/>
                  </a:cubicBezTo>
                  <a:cubicBezTo>
                    <a:pt x="29" y="16"/>
                    <a:pt x="27" y="5"/>
                    <a:pt x="12" y="2"/>
                  </a:cubicBezTo>
                  <a:cubicBezTo>
                    <a:pt x="4" y="0"/>
                    <a:pt x="7" y="1"/>
                    <a:pt x="4" y="1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189"/>
            <p:cNvSpPr>
              <a:spLocks/>
            </p:cNvSpPr>
            <p:nvPr/>
          </p:nvSpPr>
          <p:spPr bwMode="auto">
            <a:xfrm>
              <a:off x="8721726" y="3768726"/>
              <a:ext cx="650875" cy="1128713"/>
            </a:xfrm>
            <a:custGeom>
              <a:avLst/>
              <a:gdLst>
                <a:gd name="T0" fmla="*/ 0 w 329"/>
                <a:gd name="T1" fmla="*/ 0 h 570"/>
                <a:gd name="T2" fmla="*/ 226 w 329"/>
                <a:gd name="T3" fmla="*/ 239 h 570"/>
                <a:gd name="T4" fmla="*/ 329 w 329"/>
                <a:gd name="T5" fmla="*/ 570 h 570"/>
                <a:gd name="T6" fmla="*/ 113 w 329"/>
                <a:gd name="T7" fmla="*/ 570 h 570"/>
                <a:gd name="T8" fmla="*/ 0 w 329"/>
                <a:gd name="T9" fmla="*/ 44 h 570"/>
                <a:gd name="T10" fmla="*/ 0 w 329"/>
                <a:gd name="T11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9" h="570">
                  <a:moveTo>
                    <a:pt x="0" y="0"/>
                  </a:moveTo>
                  <a:cubicBezTo>
                    <a:pt x="0" y="0"/>
                    <a:pt x="165" y="37"/>
                    <a:pt x="226" y="239"/>
                  </a:cubicBezTo>
                  <a:cubicBezTo>
                    <a:pt x="288" y="442"/>
                    <a:pt x="329" y="570"/>
                    <a:pt x="329" y="570"/>
                  </a:cubicBezTo>
                  <a:cubicBezTo>
                    <a:pt x="113" y="570"/>
                    <a:pt x="113" y="570"/>
                    <a:pt x="113" y="570"/>
                  </a:cubicBezTo>
                  <a:cubicBezTo>
                    <a:pt x="113" y="570"/>
                    <a:pt x="160" y="180"/>
                    <a:pt x="0" y="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D9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190"/>
            <p:cNvSpPr>
              <a:spLocks/>
            </p:cNvSpPr>
            <p:nvPr/>
          </p:nvSpPr>
          <p:spPr bwMode="auto">
            <a:xfrm>
              <a:off x="8721726" y="3806826"/>
              <a:ext cx="528638" cy="1090613"/>
            </a:xfrm>
            <a:custGeom>
              <a:avLst/>
              <a:gdLst>
                <a:gd name="T0" fmla="*/ 267 w 267"/>
                <a:gd name="T1" fmla="*/ 551 h 551"/>
                <a:gd name="T2" fmla="*/ 206 w 267"/>
                <a:gd name="T3" fmla="*/ 267 h 551"/>
                <a:gd name="T4" fmla="*/ 127 w 267"/>
                <a:gd name="T5" fmla="*/ 106 h 551"/>
                <a:gd name="T6" fmla="*/ 0 w 267"/>
                <a:gd name="T7" fmla="*/ 0 h 551"/>
                <a:gd name="T8" fmla="*/ 0 w 267"/>
                <a:gd name="T9" fmla="*/ 25 h 551"/>
                <a:gd name="T10" fmla="*/ 113 w 267"/>
                <a:gd name="T11" fmla="*/ 551 h 551"/>
                <a:gd name="T12" fmla="*/ 267 w 267"/>
                <a:gd name="T13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7" h="551">
                  <a:moveTo>
                    <a:pt x="267" y="551"/>
                  </a:moveTo>
                  <a:cubicBezTo>
                    <a:pt x="239" y="441"/>
                    <a:pt x="238" y="376"/>
                    <a:pt x="206" y="267"/>
                  </a:cubicBezTo>
                  <a:cubicBezTo>
                    <a:pt x="192" y="219"/>
                    <a:pt x="164" y="155"/>
                    <a:pt x="127" y="106"/>
                  </a:cubicBezTo>
                  <a:cubicBezTo>
                    <a:pt x="89" y="57"/>
                    <a:pt x="11" y="9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60" y="161"/>
                    <a:pt x="113" y="551"/>
                    <a:pt x="113" y="551"/>
                  </a:cubicBezTo>
                  <a:lnTo>
                    <a:pt x="267" y="55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191"/>
            <p:cNvSpPr>
              <a:spLocks/>
            </p:cNvSpPr>
            <p:nvPr/>
          </p:nvSpPr>
          <p:spPr bwMode="auto">
            <a:xfrm>
              <a:off x="8858251" y="3843339"/>
              <a:ext cx="112713" cy="327025"/>
            </a:xfrm>
            <a:custGeom>
              <a:avLst/>
              <a:gdLst>
                <a:gd name="T0" fmla="*/ 57 w 57"/>
                <a:gd name="T1" fmla="*/ 35 h 165"/>
                <a:gd name="T2" fmla="*/ 14 w 57"/>
                <a:gd name="T3" fmla="*/ 0 h 165"/>
                <a:gd name="T4" fmla="*/ 0 w 57"/>
                <a:gd name="T5" fmla="*/ 103 h 165"/>
                <a:gd name="T6" fmla="*/ 22 w 57"/>
                <a:gd name="T7" fmla="*/ 165 h 165"/>
                <a:gd name="T8" fmla="*/ 57 w 57"/>
                <a:gd name="T9" fmla="*/ 3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65">
                  <a:moveTo>
                    <a:pt x="57" y="35"/>
                  </a:moveTo>
                  <a:cubicBezTo>
                    <a:pt x="42" y="21"/>
                    <a:pt x="28" y="10"/>
                    <a:pt x="14" y="0"/>
                  </a:cubicBezTo>
                  <a:cubicBezTo>
                    <a:pt x="13" y="35"/>
                    <a:pt x="8" y="69"/>
                    <a:pt x="0" y="103"/>
                  </a:cubicBezTo>
                  <a:cubicBezTo>
                    <a:pt x="9" y="122"/>
                    <a:pt x="16" y="143"/>
                    <a:pt x="22" y="165"/>
                  </a:cubicBezTo>
                  <a:cubicBezTo>
                    <a:pt x="42" y="124"/>
                    <a:pt x="53" y="81"/>
                    <a:pt x="57" y="35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Freeform 192"/>
            <p:cNvSpPr>
              <a:spLocks/>
            </p:cNvSpPr>
            <p:nvPr/>
          </p:nvSpPr>
          <p:spPr bwMode="auto">
            <a:xfrm>
              <a:off x="8931276" y="3998914"/>
              <a:ext cx="192088" cy="461963"/>
            </a:xfrm>
            <a:custGeom>
              <a:avLst/>
              <a:gdLst>
                <a:gd name="T0" fmla="*/ 97 w 97"/>
                <a:gd name="T1" fmla="*/ 64 h 234"/>
                <a:gd name="T2" fmla="*/ 59 w 97"/>
                <a:gd name="T3" fmla="*/ 0 h 234"/>
                <a:gd name="T4" fmla="*/ 0 w 97"/>
                <a:gd name="T5" fmla="*/ 151 h 234"/>
                <a:gd name="T6" fmla="*/ 10 w 97"/>
                <a:gd name="T7" fmla="*/ 234 h 234"/>
                <a:gd name="T8" fmla="*/ 97 w 97"/>
                <a:gd name="T9" fmla="*/ 6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234">
                  <a:moveTo>
                    <a:pt x="97" y="64"/>
                  </a:moveTo>
                  <a:cubicBezTo>
                    <a:pt x="85" y="39"/>
                    <a:pt x="72" y="18"/>
                    <a:pt x="59" y="0"/>
                  </a:cubicBezTo>
                  <a:cubicBezTo>
                    <a:pt x="49" y="53"/>
                    <a:pt x="30" y="104"/>
                    <a:pt x="0" y="151"/>
                  </a:cubicBezTo>
                  <a:cubicBezTo>
                    <a:pt x="4" y="179"/>
                    <a:pt x="8" y="207"/>
                    <a:pt x="10" y="234"/>
                  </a:cubicBezTo>
                  <a:cubicBezTo>
                    <a:pt x="49" y="182"/>
                    <a:pt x="82" y="125"/>
                    <a:pt x="97" y="64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193"/>
            <p:cNvSpPr>
              <a:spLocks/>
            </p:cNvSpPr>
            <p:nvPr/>
          </p:nvSpPr>
          <p:spPr bwMode="auto">
            <a:xfrm>
              <a:off x="8953501" y="4251326"/>
              <a:ext cx="285750" cy="542925"/>
            </a:xfrm>
            <a:custGeom>
              <a:avLst/>
              <a:gdLst>
                <a:gd name="T0" fmla="*/ 0 w 145"/>
                <a:gd name="T1" fmla="*/ 274 h 274"/>
                <a:gd name="T2" fmla="*/ 145 w 145"/>
                <a:gd name="T3" fmla="*/ 112 h 274"/>
                <a:gd name="T4" fmla="*/ 111 w 145"/>
                <a:gd name="T5" fmla="*/ 0 h 274"/>
                <a:gd name="T6" fmla="*/ 2 w 145"/>
                <a:gd name="T7" fmla="*/ 171 h 274"/>
                <a:gd name="T8" fmla="*/ 0 w 14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74">
                  <a:moveTo>
                    <a:pt x="0" y="274"/>
                  </a:moveTo>
                  <a:cubicBezTo>
                    <a:pt x="61" y="231"/>
                    <a:pt x="106" y="175"/>
                    <a:pt x="145" y="112"/>
                  </a:cubicBezTo>
                  <a:cubicBezTo>
                    <a:pt x="134" y="78"/>
                    <a:pt x="123" y="40"/>
                    <a:pt x="111" y="0"/>
                  </a:cubicBezTo>
                  <a:cubicBezTo>
                    <a:pt x="85" y="62"/>
                    <a:pt x="46" y="120"/>
                    <a:pt x="2" y="171"/>
                  </a:cubicBezTo>
                  <a:cubicBezTo>
                    <a:pt x="3" y="212"/>
                    <a:pt x="2" y="247"/>
                    <a:pt x="0" y="274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Freeform 194"/>
            <p:cNvSpPr>
              <a:spLocks/>
            </p:cNvSpPr>
            <p:nvPr/>
          </p:nvSpPr>
          <p:spPr bwMode="auto">
            <a:xfrm>
              <a:off x="8631239" y="3725864"/>
              <a:ext cx="128588" cy="173038"/>
            </a:xfrm>
            <a:custGeom>
              <a:avLst/>
              <a:gdLst>
                <a:gd name="T0" fmla="*/ 0 w 65"/>
                <a:gd name="T1" fmla="*/ 77 h 88"/>
                <a:gd name="T2" fmla="*/ 55 w 65"/>
                <a:gd name="T3" fmla="*/ 75 h 88"/>
                <a:gd name="T4" fmla="*/ 64 w 65"/>
                <a:gd name="T5" fmla="*/ 34 h 88"/>
                <a:gd name="T6" fmla="*/ 12 w 65"/>
                <a:gd name="T7" fmla="*/ 0 h 88"/>
                <a:gd name="T8" fmla="*/ 0 w 65"/>
                <a:gd name="T9" fmla="*/ 7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88">
                  <a:moveTo>
                    <a:pt x="0" y="77"/>
                  </a:moveTo>
                  <a:cubicBezTo>
                    <a:pt x="9" y="82"/>
                    <a:pt x="46" y="88"/>
                    <a:pt x="55" y="75"/>
                  </a:cubicBezTo>
                  <a:cubicBezTo>
                    <a:pt x="61" y="68"/>
                    <a:pt x="64" y="53"/>
                    <a:pt x="64" y="34"/>
                  </a:cubicBezTo>
                  <a:cubicBezTo>
                    <a:pt x="65" y="0"/>
                    <a:pt x="12" y="0"/>
                    <a:pt x="12" y="0"/>
                  </a:cubicBezTo>
                  <a:lnTo>
                    <a:pt x="0" y="77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Freeform 195"/>
            <p:cNvSpPr>
              <a:spLocks/>
            </p:cNvSpPr>
            <p:nvPr/>
          </p:nvSpPr>
          <p:spPr bwMode="auto">
            <a:xfrm>
              <a:off x="8891589" y="3552826"/>
              <a:ext cx="238125" cy="215900"/>
            </a:xfrm>
            <a:custGeom>
              <a:avLst/>
              <a:gdLst>
                <a:gd name="T0" fmla="*/ 0 w 150"/>
                <a:gd name="T1" fmla="*/ 79 h 136"/>
                <a:gd name="T2" fmla="*/ 61 w 150"/>
                <a:gd name="T3" fmla="*/ 0 h 136"/>
                <a:gd name="T4" fmla="*/ 140 w 150"/>
                <a:gd name="T5" fmla="*/ 67 h 136"/>
                <a:gd name="T6" fmla="*/ 150 w 150"/>
                <a:gd name="T7" fmla="*/ 119 h 136"/>
                <a:gd name="T8" fmla="*/ 97 w 150"/>
                <a:gd name="T9" fmla="*/ 136 h 136"/>
                <a:gd name="T10" fmla="*/ 0 w 150"/>
                <a:gd name="T11" fmla="*/ 7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136">
                  <a:moveTo>
                    <a:pt x="0" y="79"/>
                  </a:moveTo>
                  <a:lnTo>
                    <a:pt x="61" y="0"/>
                  </a:lnTo>
                  <a:lnTo>
                    <a:pt x="140" y="67"/>
                  </a:lnTo>
                  <a:lnTo>
                    <a:pt x="150" y="119"/>
                  </a:lnTo>
                  <a:lnTo>
                    <a:pt x="97" y="13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196"/>
            <p:cNvSpPr>
              <a:spLocks/>
            </p:cNvSpPr>
            <p:nvPr/>
          </p:nvSpPr>
          <p:spPr bwMode="auto">
            <a:xfrm>
              <a:off x="8905876" y="3552826"/>
              <a:ext cx="204788" cy="209550"/>
            </a:xfrm>
            <a:custGeom>
              <a:avLst/>
              <a:gdLst>
                <a:gd name="T0" fmla="*/ 0 w 129"/>
                <a:gd name="T1" fmla="*/ 75 h 132"/>
                <a:gd name="T2" fmla="*/ 52 w 129"/>
                <a:gd name="T3" fmla="*/ 0 h 132"/>
                <a:gd name="T4" fmla="*/ 126 w 129"/>
                <a:gd name="T5" fmla="*/ 67 h 132"/>
                <a:gd name="T6" fmla="*/ 129 w 129"/>
                <a:gd name="T7" fmla="*/ 107 h 132"/>
                <a:gd name="T8" fmla="*/ 87 w 129"/>
                <a:gd name="T9" fmla="*/ 132 h 132"/>
                <a:gd name="T10" fmla="*/ 0 w 129"/>
                <a:gd name="T11" fmla="*/ 7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132">
                  <a:moveTo>
                    <a:pt x="0" y="75"/>
                  </a:moveTo>
                  <a:lnTo>
                    <a:pt x="52" y="0"/>
                  </a:lnTo>
                  <a:lnTo>
                    <a:pt x="126" y="67"/>
                  </a:lnTo>
                  <a:lnTo>
                    <a:pt x="129" y="107"/>
                  </a:lnTo>
                  <a:lnTo>
                    <a:pt x="87" y="132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EAE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Freeform 197"/>
            <p:cNvSpPr>
              <a:spLocks/>
            </p:cNvSpPr>
            <p:nvPr/>
          </p:nvSpPr>
          <p:spPr bwMode="auto">
            <a:xfrm>
              <a:off x="8912226" y="3559176"/>
              <a:ext cx="187325" cy="192088"/>
            </a:xfrm>
            <a:custGeom>
              <a:avLst/>
              <a:gdLst>
                <a:gd name="T0" fmla="*/ 0 w 118"/>
                <a:gd name="T1" fmla="*/ 68 h 121"/>
                <a:gd name="T2" fmla="*/ 47 w 118"/>
                <a:gd name="T3" fmla="*/ 0 h 121"/>
                <a:gd name="T4" fmla="*/ 114 w 118"/>
                <a:gd name="T5" fmla="*/ 62 h 121"/>
                <a:gd name="T6" fmla="*/ 118 w 118"/>
                <a:gd name="T7" fmla="*/ 98 h 121"/>
                <a:gd name="T8" fmla="*/ 79 w 118"/>
                <a:gd name="T9" fmla="*/ 121 h 121"/>
                <a:gd name="T10" fmla="*/ 0 w 118"/>
                <a:gd name="T11" fmla="*/ 6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21">
                  <a:moveTo>
                    <a:pt x="0" y="68"/>
                  </a:moveTo>
                  <a:lnTo>
                    <a:pt x="47" y="0"/>
                  </a:lnTo>
                  <a:lnTo>
                    <a:pt x="114" y="62"/>
                  </a:lnTo>
                  <a:lnTo>
                    <a:pt x="118" y="98"/>
                  </a:lnTo>
                  <a:lnTo>
                    <a:pt x="79" y="121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Freeform 198"/>
            <p:cNvSpPr>
              <a:spLocks/>
            </p:cNvSpPr>
            <p:nvPr/>
          </p:nvSpPr>
          <p:spPr bwMode="auto">
            <a:xfrm>
              <a:off x="6411914" y="4348164"/>
              <a:ext cx="1120775" cy="206375"/>
            </a:xfrm>
            <a:custGeom>
              <a:avLst/>
              <a:gdLst>
                <a:gd name="T0" fmla="*/ 701 w 706"/>
                <a:gd name="T1" fmla="*/ 130 h 130"/>
                <a:gd name="T2" fmla="*/ 0 w 706"/>
                <a:gd name="T3" fmla="*/ 99 h 130"/>
                <a:gd name="T4" fmla="*/ 3 w 706"/>
                <a:gd name="T5" fmla="*/ 0 h 130"/>
                <a:gd name="T6" fmla="*/ 706 w 706"/>
                <a:gd name="T7" fmla="*/ 32 h 130"/>
                <a:gd name="T8" fmla="*/ 701 w 706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6" h="130">
                  <a:moveTo>
                    <a:pt x="701" y="130"/>
                  </a:moveTo>
                  <a:lnTo>
                    <a:pt x="0" y="99"/>
                  </a:lnTo>
                  <a:lnTo>
                    <a:pt x="3" y="0"/>
                  </a:lnTo>
                  <a:lnTo>
                    <a:pt x="706" y="32"/>
                  </a:lnTo>
                  <a:lnTo>
                    <a:pt x="701" y="130"/>
                  </a:lnTo>
                  <a:close/>
                </a:path>
              </a:pathLst>
            </a:custGeom>
            <a:solidFill>
              <a:srgbClr val="303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Freeform 199"/>
            <p:cNvSpPr>
              <a:spLocks/>
            </p:cNvSpPr>
            <p:nvPr/>
          </p:nvSpPr>
          <p:spPr bwMode="auto">
            <a:xfrm>
              <a:off x="6602414" y="4359276"/>
              <a:ext cx="930275" cy="195263"/>
            </a:xfrm>
            <a:custGeom>
              <a:avLst/>
              <a:gdLst>
                <a:gd name="T0" fmla="*/ 0 w 470"/>
                <a:gd name="T1" fmla="*/ 0 h 99"/>
                <a:gd name="T2" fmla="*/ 40 w 470"/>
                <a:gd name="T3" fmla="*/ 13 h 99"/>
                <a:gd name="T4" fmla="*/ 42 w 470"/>
                <a:gd name="T5" fmla="*/ 13 h 99"/>
                <a:gd name="T6" fmla="*/ 154 w 470"/>
                <a:gd name="T7" fmla="*/ 32 h 99"/>
                <a:gd name="T8" fmla="*/ 364 w 470"/>
                <a:gd name="T9" fmla="*/ 63 h 99"/>
                <a:gd name="T10" fmla="*/ 108 w 470"/>
                <a:gd name="T11" fmla="*/ 75 h 99"/>
                <a:gd name="T12" fmla="*/ 466 w 470"/>
                <a:gd name="T13" fmla="*/ 99 h 99"/>
                <a:gd name="T14" fmla="*/ 470 w 470"/>
                <a:gd name="T15" fmla="*/ 20 h 99"/>
                <a:gd name="T16" fmla="*/ 0 w 470"/>
                <a:gd name="T1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0" h="99">
                  <a:moveTo>
                    <a:pt x="0" y="0"/>
                  </a:moveTo>
                  <a:cubicBezTo>
                    <a:pt x="14" y="5"/>
                    <a:pt x="27" y="9"/>
                    <a:pt x="40" y="13"/>
                  </a:cubicBezTo>
                  <a:cubicBezTo>
                    <a:pt x="41" y="13"/>
                    <a:pt x="42" y="13"/>
                    <a:pt x="42" y="13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364" y="63"/>
                    <a:pt x="364" y="63"/>
                    <a:pt x="364" y="63"/>
                  </a:cubicBezTo>
                  <a:cubicBezTo>
                    <a:pt x="364" y="63"/>
                    <a:pt x="109" y="73"/>
                    <a:pt x="108" y="75"/>
                  </a:cubicBezTo>
                  <a:cubicBezTo>
                    <a:pt x="466" y="99"/>
                    <a:pt x="466" y="99"/>
                    <a:pt x="466" y="99"/>
                  </a:cubicBezTo>
                  <a:cubicBezTo>
                    <a:pt x="470" y="20"/>
                    <a:pt x="470" y="20"/>
                    <a:pt x="470" y="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429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200"/>
            <p:cNvSpPr>
              <a:spLocks/>
            </p:cNvSpPr>
            <p:nvPr/>
          </p:nvSpPr>
          <p:spPr bwMode="auto">
            <a:xfrm>
              <a:off x="6856414" y="4284664"/>
              <a:ext cx="1104900" cy="300038"/>
            </a:xfrm>
            <a:custGeom>
              <a:avLst/>
              <a:gdLst>
                <a:gd name="T0" fmla="*/ 686 w 696"/>
                <a:gd name="T1" fmla="*/ 189 h 189"/>
                <a:gd name="T2" fmla="*/ 0 w 696"/>
                <a:gd name="T3" fmla="*/ 50 h 189"/>
                <a:gd name="T4" fmla="*/ 10 w 696"/>
                <a:gd name="T5" fmla="*/ 0 h 189"/>
                <a:gd name="T6" fmla="*/ 696 w 696"/>
                <a:gd name="T7" fmla="*/ 138 h 189"/>
                <a:gd name="T8" fmla="*/ 686 w 696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" h="189">
                  <a:moveTo>
                    <a:pt x="686" y="189"/>
                  </a:moveTo>
                  <a:lnTo>
                    <a:pt x="0" y="50"/>
                  </a:lnTo>
                  <a:lnTo>
                    <a:pt x="10" y="0"/>
                  </a:lnTo>
                  <a:lnTo>
                    <a:pt x="696" y="138"/>
                  </a:lnTo>
                  <a:lnTo>
                    <a:pt x="686" y="189"/>
                  </a:lnTo>
                  <a:close/>
                </a:path>
              </a:pathLst>
            </a:custGeom>
            <a:solidFill>
              <a:srgbClr val="6D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201"/>
            <p:cNvSpPr>
              <a:spLocks/>
            </p:cNvSpPr>
            <p:nvPr/>
          </p:nvSpPr>
          <p:spPr bwMode="auto">
            <a:xfrm>
              <a:off x="6856414" y="4284664"/>
              <a:ext cx="1104900" cy="300038"/>
            </a:xfrm>
            <a:custGeom>
              <a:avLst/>
              <a:gdLst>
                <a:gd name="T0" fmla="*/ 8 w 559"/>
                <a:gd name="T1" fmla="*/ 0 h 151"/>
                <a:gd name="T2" fmla="*/ 0 w 559"/>
                <a:gd name="T3" fmla="*/ 40 h 151"/>
                <a:gd name="T4" fmla="*/ 54 w 559"/>
                <a:gd name="T5" fmla="*/ 51 h 151"/>
                <a:gd name="T6" fmla="*/ 68 w 559"/>
                <a:gd name="T7" fmla="*/ 42 h 151"/>
                <a:gd name="T8" fmla="*/ 301 w 559"/>
                <a:gd name="T9" fmla="*/ 81 h 151"/>
                <a:gd name="T10" fmla="*/ 317 w 559"/>
                <a:gd name="T11" fmla="*/ 104 h 151"/>
                <a:gd name="T12" fmla="*/ 551 w 559"/>
                <a:gd name="T13" fmla="*/ 151 h 151"/>
                <a:gd name="T14" fmla="*/ 559 w 559"/>
                <a:gd name="T15" fmla="*/ 110 h 151"/>
                <a:gd name="T16" fmla="*/ 8 w 559"/>
                <a:gd name="T1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" h="151">
                  <a:moveTo>
                    <a:pt x="8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6" y="46"/>
                    <a:pt x="61" y="43"/>
                    <a:pt x="68" y="42"/>
                  </a:cubicBezTo>
                  <a:cubicBezTo>
                    <a:pt x="149" y="28"/>
                    <a:pt x="225" y="54"/>
                    <a:pt x="301" y="81"/>
                  </a:cubicBezTo>
                  <a:cubicBezTo>
                    <a:pt x="312" y="85"/>
                    <a:pt x="317" y="94"/>
                    <a:pt x="317" y="104"/>
                  </a:cubicBezTo>
                  <a:cubicBezTo>
                    <a:pt x="551" y="151"/>
                    <a:pt x="551" y="151"/>
                    <a:pt x="551" y="151"/>
                  </a:cubicBezTo>
                  <a:cubicBezTo>
                    <a:pt x="559" y="110"/>
                    <a:pt x="559" y="110"/>
                    <a:pt x="559" y="11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5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202"/>
            <p:cNvSpPr>
              <a:spLocks/>
            </p:cNvSpPr>
            <p:nvPr/>
          </p:nvSpPr>
          <p:spPr bwMode="auto">
            <a:xfrm>
              <a:off x="8664576" y="4441826"/>
              <a:ext cx="477838" cy="215900"/>
            </a:xfrm>
            <a:custGeom>
              <a:avLst/>
              <a:gdLst>
                <a:gd name="T0" fmla="*/ 0 w 242"/>
                <a:gd name="T1" fmla="*/ 14 h 109"/>
                <a:gd name="T2" fmla="*/ 172 w 242"/>
                <a:gd name="T3" fmla="*/ 39 h 109"/>
                <a:gd name="T4" fmla="*/ 195 w 242"/>
                <a:gd name="T5" fmla="*/ 88 h 109"/>
                <a:gd name="T6" fmla="*/ 10 w 242"/>
                <a:gd name="T7" fmla="*/ 94 h 109"/>
                <a:gd name="T8" fmla="*/ 0 w 242"/>
                <a:gd name="T9" fmla="*/ 1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09">
                  <a:moveTo>
                    <a:pt x="0" y="14"/>
                  </a:moveTo>
                  <a:cubicBezTo>
                    <a:pt x="0" y="14"/>
                    <a:pt x="102" y="0"/>
                    <a:pt x="172" y="39"/>
                  </a:cubicBezTo>
                  <a:cubicBezTo>
                    <a:pt x="242" y="77"/>
                    <a:pt x="195" y="88"/>
                    <a:pt x="195" y="88"/>
                  </a:cubicBezTo>
                  <a:cubicBezTo>
                    <a:pt x="195" y="88"/>
                    <a:pt x="141" y="109"/>
                    <a:pt x="10" y="94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203"/>
            <p:cNvSpPr>
              <a:spLocks/>
            </p:cNvSpPr>
            <p:nvPr/>
          </p:nvSpPr>
          <p:spPr bwMode="auto">
            <a:xfrm>
              <a:off x="8664576" y="4465639"/>
              <a:ext cx="473075" cy="192088"/>
            </a:xfrm>
            <a:custGeom>
              <a:avLst/>
              <a:gdLst>
                <a:gd name="T0" fmla="*/ 178 w 239"/>
                <a:gd name="T1" fmla="*/ 30 h 97"/>
                <a:gd name="T2" fmla="*/ 178 w 239"/>
                <a:gd name="T3" fmla="*/ 31 h 97"/>
                <a:gd name="T4" fmla="*/ 42 w 239"/>
                <a:gd name="T5" fmla="*/ 0 h 97"/>
                <a:gd name="T6" fmla="*/ 0 w 239"/>
                <a:gd name="T7" fmla="*/ 2 h 97"/>
                <a:gd name="T8" fmla="*/ 10 w 239"/>
                <a:gd name="T9" fmla="*/ 82 h 97"/>
                <a:gd name="T10" fmla="*/ 195 w 239"/>
                <a:gd name="T11" fmla="*/ 76 h 97"/>
                <a:gd name="T12" fmla="*/ 178 w 239"/>
                <a:gd name="T13" fmla="*/ 3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97">
                  <a:moveTo>
                    <a:pt x="178" y="30"/>
                  </a:moveTo>
                  <a:cubicBezTo>
                    <a:pt x="178" y="30"/>
                    <a:pt x="178" y="31"/>
                    <a:pt x="178" y="31"/>
                  </a:cubicBezTo>
                  <a:cubicBezTo>
                    <a:pt x="137" y="49"/>
                    <a:pt x="54" y="64"/>
                    <a:pt x="42" y="0"/>
                  </a:cubicBezTo>
                  <a:cubicBezTo>
                    <a:pt x="17" y="0"/>
                    <a:pt x="0" y="2"/>
                    <a:pt x="0" y="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41" y="97"/>
                    <a:pt x="195" y="76"/>
                    <a:pt x="195" y="76"/>
                  </a:cubicBezTo>
                  <a:cubicBezTo>
                    <a:pt x="195" y="76"/>
                    <a:pt x="239" y="66"/>
                    <a:pt x="178" y="30"/>
                  </a:cubicBezTo>
                  <a:close/>
                </a:path>
              </a:pathLst>
            </a:custGeom>
            <a:solidFill>
              <a:srgbClr val="F7C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204"/>
            <p:cNvSpPr>
              <a:spLocks/>
            </p:cNvSpPr>
            <p:nvPr/>
          </p:nvSpPr>
          <p:spPr bwMode="auto">
            <a:xfrm>
              <a:off x="7494589" y="4337051"/>
              <a:ext cx="1185863" cy="300038"/>
            </a:xfrm>
            <a:custGeom>
              <a:avLst/>
              <a:gdLst>
                <a:gd name="T0" fmla="*/ 581 w 599"/>
                <a:gd name="T1" fmla="*/ 41 h 152"/>
                <a:gd name="T2" fmla="*/ 103 w 599"/>
                <a:gd name="T3" fmla="*/ 28 h 152"/>
                <a:gd name="T4" fmla="*/ 88 w 599"/>
                <a:gd name="T5" fmla="*/ 152 h 152"/>
                <a:gd name="T6" fmla="*/ 589 w 599"/>
                <a:gd name="T7" fmla="*/ 149 h 152"/>
                <a:gd name="T8" fmla="*/ 581 w 599"/>
                <a:gd name="T9" fmla="*/ 4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9" h="152">
                  <a:moveTo>
                    <a:pt x="581" y="41"/>
                  </a:moveTo>
                  <a:cubicBezTo>
                    <a:pt x="451" y="0"/>
                    <a:pt x="223" y="17"/>
                    <a:pt x="103" y="28"/>
                  </a:cubicBezTo>
                  <a:cubicBezTo>
                    <a:pt x="32" y="49"/>
                    <a:pt x="0" y="129"/>
                    <a:pt x="88" y="152"/>
                  </a:cubicBezTo>
                  <a:cubicBezTo>
                    <a:pt x="589" y="149"/>
                    <a:pt x="589" y="149"/>
                    <a:pt x="589" y="149"/>
                  </a:cubicBezTo>
                  <a:cubicBezTo>
                    <a:pt x="599" y="44"/>
                    <a:pt x="581" y="41"/>
                    <a:pt x="581" y="41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06"/>
            <p:cNvSpPr>
              <a:spLocks/>
            </p:cNvSpPr>
            <p:nvPr/>
          </p:nvSpPr>
          <p:spPr bwMode="auto">
            <a:xfrm>
              <a:off x="7570788" y="4540250"/>
              <a:ext cx="1095375" cy="96837"/>
            </a:xfrm>
            <a:custGeom>
              <a:avLst/>
              <a:gdLst>
                <a:gd name="T0" fmla="*/ 543 w 554"/>
                <a:gd name="T1" fmla="*/ 7 h 49"/>
                <a:gd name="T2" fmla="*/ 406 w 554"/>
                <a:gd name="T3" fmla="*/ 26 h 49"/>
                <a:gd name="T4" fmla="*/ 276 w 554"/>
                <a:gd name="T5" fmla="*/ 39 h 49"/>
                <a:gd name="T6" fmla="*/ 0 w 554"/>
                <a:gd name="T7" fmla="*/ 13 h 49"/>
                <a:gd name="T8" fmla="*/ 50 w 554"/>
                <a:gd name="T9" fmla="*/ 49 h 49"/>
                <a:gd name="T10" fmla="*/ 551 w 554"/>
                <a:gd name="T11" fmla="*/ 46 h 49"/>
                <a:gd name="T12" fmla="*/ 554 w 554"/>
                <a:gd name="T13" fmla="*/ 0 h 49"/>
                <a:gd name="T14" fmla="*/ 543 w 554"/>
                <a:gd name="T15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4" h="49">
                  <a:moveTo>
                    <a:pt x="543" y="7"/>
                  </a:moveTo>
                  <a:cubicBezTo>
                    <a:pt x="499" y="20"/>
                    <a:pt x="451" y="18"/>
                    <a:pt x="406" y="26"/>
                  </a:cubicBezTo>
                  <a:cubicBezTo>
                    <a:pt x="362" y="32"/>
                    <a:pt x="319" y="37"/>
                    <a:pt x="276" y="39"/>
                  </a:cubicBezTo>
                  <a:cubicBezTo>
                    <a:pt x="183" y="42"/>
                    <a:pt x="91" y="30"/>
                    <a:pt x="0" y="13"/>
                  </a:cubicBezTo>
                  <a:cubicBezTo>
                    <a:pt x="6" y="28"/>
                    <a:pt x="22" y="41"/>
                    <a:pt x="50" y="49"/>
                  </a:cubicBezTo>
                  <a:cubicBezTo>
                    <a:pt x="551" y="46"/>
                    <a:pt x="551" y="46"/>
                    <a:pt x="551" y="46"/>
                  </a:cubicBezTo>
                  <a:cubicBezTo>
                    <a:pt x="552" y="28"/>
                    <a:pt x="553" y="13"/>
                    <a:pt x="554" y="0"/>
                  </a:cubicBezTo>
                  <a:cubicBezTo>
                    <a:pt x="551" y="3"/>
                    <a:pt x="547" y="6"/>
                    <a:pt x="543" y="7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07"/>
            <p:cNvSpPr>
              <a:spLocks/>
            </p:cNvSpPr>
            <p:nvPr/>
          </p:nvSpPr>
          <p:spPr bwMode="auto">
            <a:xfrm>
              <a:off x="7689851" y="4337050"/>
              <a:ext cx="973138" cy="130175"/>
            </a:xfrm>
            <a:custGeom>
              <a:avLst/>
              <a:gdLst>
                <a:gd name="T0" fmla="*/ 483 w 492"/>
                <a:gd name="T1" fmla="*/ 41 h 66"/>
                <a:gd name="T2" fmla="*/ 5 w 492"/>
                <a:gd name="T3" fmla="*/ 28 h 66"/>
                <a:gd name="T4" fmla="*/ 0 w 492"/>
                <a:gd name="T5" fmla="*/ 64 h 66"/>
                <a:gd name="T6" fmla="*/ 12 w 492"/>
                <a:gd name="T7" fmla="*/ 63 h 66"/>
                <a:gd name="T8" fmla="*/ 66 w 492"/>
                <a:gd name="T9" fmla="*/ 54 h 66"/>
                <a:gd name="T10" fmla="*/ 172 w 492"/>
                <a:gd name="T11" fmla="*/ 37 h 66"/>
                <a:gd name="T12" fmla="*/ 492 w 492"/>
                <a:gd name="T13" fmla="*/ 66 h 66"/>
                <a:gd name="T14" fmla="*/ 483 w 492"/>
                <a:gd name="T15" fmla="*/ 4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2" h="66">
                  <a:moveTo>
                    <a:pt x="483" y="41"/>
                  </a:moveTo>
                  <a:cubicBezTo>
                    <a:pt x="353" y="0"/>
                    <a:pt x="125" y="17"/>
                    <a:pt x="5" y="28"/>
                  </a:cubicBezTo>
                  <a:cubicBezTo>
                    <a:pt x="4" y="40"/>
                    <a:pt x="2" y="52"/>
                    <a:pt x="0" y="64"/>
                  </a:cubicBezTo>
                  <a:cubicBezTo>
                    <a:pt x="4" y="64"/>
                    <a:pt x="8" y="63"/>
                    <a:pt x="12" y="63"/>
                  </a:cubicBezTo>
                  <a:cubicBezTo>
                    <a:pt x="30" y="60"/>
                    <a:pt x="48" y="58"/>
                    <a:pt x="66" y="54"/>
                  </a:cubicBezTo>
                  <a:cubicBezTo>
                    <a:pt x="101" y="48"/>
                    <a:pt x="137" y="40"/>
                    <a:pt x="172" y="37"/>
                  </a:cubicBezTo>
                  <a:cubicBezTo>
                    <a:pt x="279" y="25"/>
                    <a:pt x="388" y="50"/>
                    <a:pt x="492" y="66"/>
                  </a:cubicBezTo>
                  <a:cubicBezTo>
                    <a:pt x="489" y="43"/>
                    <a:pt x="483" y="41"/>
                    <a:pt x="483" y="4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08"/>
            <p:cNvSpPr>
              <a:spLocks/>
            </p:cNvSpPr>
            <p:nvPr/>
          </p:nvSpPr>
          <p:spPr bwMode="auto">
            <a:xfrm>
              <a:off x="8593138" y="4421188"/>
              <a:ext cx="115888" cy="219075"/>
            </a:xfrm>
            <a:custGeom>
              <a:avLst/>
              <a:gdLst>
                <a:gd name="T0" fmla="*/ 54 w 59"/>
                <a:gd name="T1" fmla="*/ 0 h 110"/>
                <a:gd name="T2" fmla="*/ 57 w 59"/>
                <a:gd name="T3" fmla="*/ 25 h 110"/>
                <a:gd name="T4" fmla="*/ 52 w 59"/>
                <a:gd name="T5" fmla="*/ 110 h 110"/>
                <a:gd name="T6" fmla="*/ 49 w 59"/>
                <a:gd name="T7" fmla="*/ 109 h 110"/>
                <a:gd name="T8" fmla="*/ 13 w 59"/>
                <a:gd name="T9" fmla="*/ 101 h 110"/>
                <a:gd name="T10" fmla="*/ 3 w 59"/>
                <a:gd name="T11" fmla="*/ 101 h 110"/>
                <a:gd name="T12" fmla="*/ 0 w 59"/>
                <a:gd name="T13" fmla="*/ 1 h 110"/>
                <a:gd name="T14" fmla="*/ 29 w 59"/>
                <a:gd name="T15" fmla="*/ 2 h 110"/>
                <a:gd name="T16" fmla="*/ 45 w 59"/>
                <a:gd name="T17" fmla="*/ 1 h 110"/>
                <a:gd name="T18" fmla="*/ 52 w 59"/>
                <a:gd name="T19" fmla="*/ 0 h 110"/>
                <a:gd name="T20" fmla="*/ 54 w 59"/>
                <a:gd name="T2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10">
                  <a:moveTo>
                    <a:pt x="54" y="0"/>
                  </a:moveTo>
                  <a:cubicBezTo>
                    <a:pt x="56" y="6"/>
                    <a:pt x="57" y="14"/>
                    <a:pt x="57" y="25"/>
                  </a:cubicBezTo>
                  <a:cubicBezTo>
                    <a:pt x="55" y="57"/>
                    <a:pt x="59" y="93"/>
                    <a:pt x="52" y="110"/>
                  </a:cubicBezTo>
                  <a:cubicBezTo>
                    <a:pt x="51" y="110"/>
                    <a:pt x="50" y="110"/>
                    <a:pt x="49" y="109"/>
                  </a:cubicBezTo>
                  <a:cubicBezTo>
                    <a:pt x="37" y="106"/>
                    <a:pt x="26" y="102"/>
                    <a:pt x="13" y="101"/>
                  </a:cubicBezTo>
                  <a:cubicBezTo>
                    <a:pt x="10" y="101"/>
                    <a:pt x="7" y="101"/>
                    <a:pt x="3" y="101"/>
                  </a:cubicBezTo>
                  <a:cubicBezTo>
                    <a:pt x="7" y="80"/>
                    <a:pt x="13" y="28"/>
                    <a:pt x="0" y="1"/>
                  </a:cubicBezTo>
                  <a:cubicBezTo>
                    <a:pt x="6" y="1"/>
                    <a:pt x="23" y="2"/>
                    <a:pt x="29" y="2"/>
                  </a:cubicBezTo>
                  <a:cubicBezTo>
                    <a:pt x="35" y="2"/>
                    <a:pt x="40" y="1"/>
                    <a:pt x="45" y="1"/>
                  </a:cubicBezTo>
                  <a:cubicBezTo>
                    <a:pt x="47" y="1"/>
                    <a:pt x="59" y="2"/>
                    <a:pt x="52" y="0"/>
                  </a:cubicBezTo>
                  <a:cubicBezTo>
                    <a:pt x="53" y="0"/>
                    <a:pt x="53" y="0"/>
                    <a:pt x="5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209"/>
            <p:cNvSpPr>
              <a:spLocks/>
            </p:cNvSpPr>
            <p:nvPr/>
          </p:nvSpPr>
          <p:spPr bwMode="auto">
            <a:xfrm>
              <a:off x="8615363" y="4395788"/>
              <a:ext cx="122238" cy="284162"/>
            </a:xfrm>
            <a:custGeom>
              <a:avLst/>
              <a:gdLst>
                <a:gd name="T0" fmla="*/ 9 w 62"/>
                <a:gd name="T1" fmla="*/ 7 h 143"/>
                <a:gd name="T2" fmla="*/ 25 w 62"/>
                <a:gd name="T3" fmla="*/ 1 h 143"/>
                <a:gd name="T4" fmla="*/ 51 w 62"/>
                <a:gd name="T5" fmla="*/ 13 h 143"/>
                <a:gd name="T6" fmla="*/ 56 w 62"/>
                <a:gd name="T7" fmla="*/ 45 h 143"/>
                <a:gd name="T8" fmla="*/ 37 w 62"/>
                <a:gd name="T9" fmla="*/ 140 h 143"/>
                <a:gd name="T10" fmla="*/ 0 w 62"/>
                <a:gd name="T11" fmla="*/ 131 h 143"/>
                <a:gd name="T12" fmla="*/ 9 w 62"/>
                <a:gd name="T13" fmla="*/ 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43">
                  <a:moveTo>
                    <a:pt x="9" y="7"/>
                  </a:moveTo>
                  <a:cubicBezTo>
                    <a:pt x="9" y="7"/>
                    <a:pt x="11" y="0"/>
                    <a:pt x="25" y="1"/>
                  </a:cubicBezTo>
                  <a:cubicBezTo>
                    <a:pt x="33" y="2"/>
                    <a:pt x="50" y="7"/>
                    <a:pt x="51" y="13"/>
                  </a:cubicBezTo>
                  <a:cubicBezTo>
                    <a:pt x="53" y="19"/>
                    <a:pt x="57" y="29"/>
                    <a:pt x="56" y="45"/>
                  </a:cubicBezTo>
                  <a:cubicBezTo>
                    <a:pt x="54" y="90"/>
                    <a:pt x="62" y="143"/>
                    <a:pt x="37" y="140"/>
                  </a:cubicBezTo>
                  <a:cubicBezTo>
                    <a:pt x="11" y="137"/>
                    <a:pt x="0" y="131"/>
                    <a:pt x="0" y="131"/>
                  </a:cubicBezTo>
                  <a:cubicBezTo>
                    <a:pt x="0" y="131"/>
                    <a:pt x="20" y="46"/>
                    <a:pt x="9" y="7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210">
              <a:hlinkClick r:id="rId2"/>
            </p:cNvPr>
            <p:cNvSpPr>
              <a:spLocks/>
            </p:cNvSpPr>
            <p:nvPr/>
          </p:nvSpPr>
          <p:spPr bwMode="auto">
            <a:xfrm>
              <a:off x="8923338" y="3444875"/>
              <a:ext cx="1289050" cy="1235075"/>
            </a:xfrm>
            <a:custGeom>
              <a:avLst/>
              <a:gdLst>
                <a:gd name="T0" fmla="*/ 328 w 652"/>
                <a:gd name="T1" fmla="*/ 480 h 624"/>
                <a:gd name="T2" fmla="*/ 103 w 652"/>
                <a:gd name="T3" fmla="*/ 480 h 624"/>
                <a:gd name="T4" fmla="*/ 16 w 652"/>
                <a:gd name="T5" fmla="*/ 365 h 624"/>
                <a:gd name="T6" fmla="*/ 16 w 652"/>
                <a:gd name="T7" fmla="*/ 128 h 624"/>
                <a:gd name="T8" fmla="*/ 122 w 652"/>
                <a:gd name="T9" fmla="*/ 15 h 624"/>
                <a:gd name="T10" fmla="*/ 559 w 652"/>
                <a:gd name="T11" fmla="*/ 15 h 624"/>
                <a:gd name="T12" fmla="*/ 643 w 652"/>
                <a:gd name="T13" fmla="*/ 143 h 624"/>
                <a:gd name="T14" fmla="*/ 618 w 652"/>
                <a:gd name="T15" fmla="*/ 377 h 624"/>
                <a:gd name="T16" fmla="*/ 378 w 652"/>
                <a:gd name="T17" fmla="*/ 480 h 624"/>
                <a:gd name="T18" fmla="*/ 384 w 652"/>
                <a:gd name="T19" fmla="*/ 624 h 624"/>
                <a:gd name="T20" fmla="*/ 329 w 652"/>
                <a:gd name="T21" fmla="*/ 624 h 624"/>
                <a:gd name="T22" fmla="*/ 328 w 652"/>
                <a:gd name="T23" fmla="*/ 48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2" h="624">
                  <a:moveTo>
                    <a:pt x="328" y="480"/>
                  </a:moveTo>
                  <a:cubicBezTo>
                    <a:pt x="103" y="480"/>
                    <a:pt x="103" y="480"/>
                    <a:pt x="103" y="480"/>
                  </a:cubicBezTo>
                  <a:cubicBezTo>
                    <a:pt x="103" y="480"/>
                    <a:pt x="19" y="480"/>
                    <a:pt x="16" y="365"/>
                  </a:cubicBezTo>
                  <a:cubicBezTo>
                    <a:pt x="13" y="249"/>
                    <a:pt x="16" y="128"/>
                    <a:pt x="16" y="128"/>
                  </a:cubicBezTo>
                  <a:cubicBezTo>
                    <a:pt x="16" y="128"/>
                    <a:pt x="0" y="15"/>
                    <a:pt x="122" y="15"/>
                  </a:cubicBezTo>
                  <a:cubicBezTo>
                    <a:pt x="244" y="15"/>
                    <a:pt x="559" y="15"/>
                    <a:pt x="559" y="15"/>
                  </a:cubicBezTo>
                  <a:cubicBezTo>
                    <a:pt x="559" y="15"/>
                    <a:pt x="652" y="0"/>
                    <a:pt x="643" y="143"/>
                  </a:cubicBezTo>
                  <a:cubicBezTo>
                    <a:pt x="634" y="287"/>
                    <a:pt x="618" y="377"/>
                    <a:pt x="618" y="377"/>
                  </a:cubicBezTo>
                  <a:cubicBezTo>
                    <a:pt x="618" y="377"/>
                    <a:pt x="606" y="480"/>
                    <a:pt x="378" y="480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29" y="624"/>
                    <a:pt x="329" y="624"/>
                    <a:pt x="329" y="624"/>
                  </a:cubicBezTo>
                  <a:lnTo>
                    <a:pt x="328" y="48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211"/>
            <p:cNvSpPr>
              <a:spLocks/>
            </p:cNvSpPr>
            <p:nvPr/>
          </p:nvSpPr>
          <p:spPr bwMode="auto">
            <a:xfrm>
              <a:off x="8932863" y="3487738"/>
              <a:ext cx="1217613" cy="1192212"/>
            </a:xfrm>
            <a:custGeom>
              <a:avLst/>
              <a:gdLst>
                <a:gd name="T0" fmla="*/ 436 w 615"/>
                <a:gd name="T1" fmla="*/ 389 h 602"/>
                <a:gd name="T2" fmla="*/ 178 w 615"/>
                <a:gd name="T3" fmla="*/ 338 h 602"/>
                <a:gd name="T4" fmla="*/ 67 w 615"/>
                <a:gd name="T5" fmla="*/ 180 h 602"/>
                <a:gd name="T6" fmla="*/ 64 w 615"/>
                <a:gd name="T7" fmla="*/ 34 h 602"/>
                <a:gd name="T8" fmla="*/ 70 w 615"/>
                <a:gd name="T9" fmla="*/ 0 h 602"/>
                <a:gd name="T10" fmla="*/ 11 w 615"/>
                <a:gd name="T11" fmla="*/ 106 h 602"/>
                <a:gd name="T12" fmla="*/ 11 w 615"/>
                <a:gd name="T13" fmla="*/ 343 h 602"/>
                <a:gd name="T14" fmla="*/ 98 w 615"/>
                <a:gd name="T15" fmla="*/ 458 h 602"/>
                <a:gd name="T16" fmla="*/ 323 w 615"/>
                <a:gd name="T17" fmla="*/ 458 h 602"/>
                <a:gd name="T18" fmla="*/ 324 w 615"/>
                <a:gd name="T19" fmla="*/ 602 h 602"/>
                <a:gd name="T20" fmla="*/ 348 w 615"/>
                <a:gd name="T21" fmla="*/ 602 h 602"/>
                <a:gd name="T22" fmla="*/ 350 w 615"/>
                <a:gd name="T23" fmla="*/ 475 h 602"/>
                <a:gd name="T24" fmla="*/ 373 w 615"/>
                <a:gd name="T25" fmla="*/ 461 h 602"/>
                <a:gd name="T26" fmla="*/ 373 w 615"/>
                <a:gd name="T27" fmla="*/ 458 h 602"/>
                <a:gd name="T28" fmla="*/ 613 w 615"/>
                <a:gd name="T29" fmla="*/ 355 h 602"/>
                <a:gd name="T30" fmla="*/ 615 w 615"/>
                <a:gd name="T31" fmla="*/ 343 h 602"/>
                <a:gd name="T32" fmla="*/ 436 w 615"/>
                <a:gd name="T33" fmla="*/ 38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5" h="602">
                  <a:moveTo>
                    <a:pt x="436" y="389"/>
                  </a:moveTo>
                  <a:cubicBezTo>
                    <a:pt x="350" y="398"/>
                    <a:pt x="251" y="390"/>
                    <a:pt x="178" y="338"/>
                  </a:cubicBezTo>
                  <a:cubicBezTo>
                    <a:pt x="127" y="301"/>
                    <a:pt x="78" y="244"/>
                    <a:pt x="67" y="180"/>
                  </a:cubicBezTo>
                  <a:cubicBezTo>
                    <a:pt x="58" y="129"/>
                    <a:pt x="61" y="85"/>
                    <a:pt x="64" y="34"/>
                  </a:cubicBezTo>
                  <a:cubicBezTo>
                    <a:pt x="65" y="22"/>
                    <a:pt x="67" y="11"/>
                    <a:pt x="70" y="0"/>
                  </a:cubicBezTo>
                  <a:cubicBezTo>
                    <a:pt x="0" y="25"/>
                    <a:pt x="11" y="106"/>
                    <a:pt x="11" y="106"/>
                  </a:cubicBezTo>
                  <a:cubicBezTo>
                    <a:pt x="11" y="106"/>
                    <a:pt x="8" y="227"/>
                    <a:pt x="11" y="343"/>
                  </a:cubicBezTo>
                  <a:cubicBezTo>
                    <a:pt x="14" y="458"/>
                    <a:pt x="98" y="458"/>
                    <a:pt x="98" y="458"/>
                  </a:cubicBezTo>
                  <a:cubicBezTo>
                    <a:pt x="323" y="458"/>
                    <a:pt x="323" y="458"/>
                    <a:pt x="323" y="458"/>
                  </a:cubicBezTo>
                  <a:cubicBezTo>
                    <a:pt x="324" y="602"/>
                    <a:pt x="324" y="602"/>
                    <a:pt x="324" y="602"/>
                  </a:cubicBezTo>
                  <a:cubicBezTo>
                    <a:pt x="348" y="602"/>
                    <a:pt x="348" y="602"/>
                    <a:pt x="348" y="602"/>
                  </a:cubicBezTo>
                  <a:cubicBezTo>
                    <a:pt x="352" y="560"/>
                    <a:pt x="350" y="517"/>
                    <a:pt x="350" y="475"/>
                  </a:cubicBezTo>
                  <a:cubicBezTo>
                    <a:pt x="350" y="465"/>
                    <a:pt x="365" y="460"/>
                    <a:pt x="373" y="461"/>
                  </a:cubicBezTo>
                  <a:cubicBezTo>
                    <a:pt x="373" y="458"/>
                    <a:pt x="373" y="458"/>
                    <a:pt x="373" y="458"/>
                  </a:cubicBezTo>
                  <a:cubicBezTo>
                    <a:pt x="601" y="458"/>
                    <a:pt x="613" y="355"/>
                    <a:pt x="613" y="355"/>
                  </a:cubicBezTo>
                  <a:cubicBezTo>
                    <a:pt x="613" y="355"/>
                    <a:pt x="614" y="351"/>
                    <a:pt x="615" y="343"/>
                  </a:cubicBezTo>
                  <a:cubicBezTo>
                    <a:pt x="560" y="370"/>
                    <a:pt x="498" y="383"/>
                    <a:pt x="436" y="389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212"/>
            <p:cNvSpPr>
              <a:spLocks/>
            </p:cNvSpPr>
            <p:nvPr/>
          </p:nvSpPr>
          <p:spPr bwMode="auto">
            <a:xfrm>
              <a:off x="8945563" y="3519488"/>
              <a:ext cx="615950" cy="874712"/>
            </a:xfrm>
            <a:custGeom>
              <a:avLst/>
              <a:gdLst>
                <a:gd name="T0" fmla="*/ 312 w 312"/>
                <a:gd name="T1" fmla="*/ 440 h 442"/>
                <a:gd name="T2" fmla="*/ 251 w 312"/>
                <a:gd name="T3" fmla="*/ 430 h 442"/>
                <a:gd name="T4" fmla="*/ 31 w 312"/>
                <a:gd name="T5" fmla="*/ 325 h 442"/>
                <a:gd name="T6" fmla="*/ 28 w 312"/>
                <a:gd name="T7" fmla="*/ 176 h 442"/>
                <a:gd name="T8" fmla="*/ 33 w 312"/>
                <a:gd name="T9" fmla="*/ 49 h 442"/>
                <a:gd name="T10" fmla="*/ 36 w 312"/>
                <a:gd name="T11" fmla="*/ 0 h 442"/>
                <a:gd name="T12" fmla="*/ 5 w 312"/>
                <a:gd name="T13" fmla="*/ 90 h 442"/>
                <a:gd name="T14" fmla="*/ 5 w 312"/>
                <a:gd name="T15" fmla="*/ 327 h 442"/>
                <a:gd name="T16" fmla="*/ 92 w 312"/>
                <a:gd name="T17" fmla="*/ 442 h 442"/>
                <a:gd name="T18" fmla="*/ 312 w 312"/>
                <a:gd name="T19" fmla="*/ 442 h 442"/>
                <a:gd name="T20" fmla="*/ 312 w 312"/>
                <a:gd name="T21" fmla="*/ 44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2" h="442">
                  <a:moveTo>
                    <a:pt x="312" y="440"/>
                  </a:moveTo>
                  <a:cubicBezTo>
                    <a:pt x="292" y="438"/>
                    <a:pt x="270" y="437"/>
                    <a:pt x="251" y="430"/>
                  </a:cubicBezTo>
                  <a:cubicBezTo>
                    <a:pt x="168" y="428"/>
                    <a:pt x="53" y="415"/>
                    <a:pt x="31" y="325"/>
                  </a:cubicBezTo>
                  <a:cubicBezTo>
                    <a:pt x="20" y="277"/>
                    <a:pt x="29" y="224"/>
                    <a:pt x="28" y="176"/>
                  </a:cubicBezTo>
                  <a:cubicBezTo>
                    <a:pt x="28" y="134"/>
                    <a:pt x="35" y="91"/>
                    <a:pt x="33" y="49"/>
                  </a:cubicBezTo>
                  <a:cubicBezTo>
                    <a:pt x="32" y="31"/>
                    <a:pt x="32" y="17"/>
                    <a:pt x="36" y="0"/>
                  </a:cubicBezTo>
                  <a:cubicBezTo>
                    <a:pt x="12" y="22"/>
                    <a:pt x="0" y="57"/>
                    <a:pt x="5" y="90"/>
                  </a:cubicBezTo>
                  <a:cubicBezTo>
                    <a:pt x="5" y="90"/>
                    <a:pt x="2" y="211"/>
                    <a:pt x="5" y="327"/>
                  </a:cubicBezTo>
                  <a:cubicBezTo>
                    <a:pt x="8" y="442"/>
                    <a:pt x="92" y="442"/>
                    <a:pt x="92" y="442"/>
                  </a:cubicBezTo>
                  <a:cubicBezTo>
                    <a:pt x="312" y="442"/>
                    <a:pt x="312" y="442"/>
                    <a:pt x="312" y="442"/>
                  </a:cubicBezTo>
                  <a:cubicBezTo>
                    <a:pt x="312" y="441"/>
                    <a:pt x="312" y="440"/>
                    <a:pt x="312" y="44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213">
              <a:hlinkClick r:id="rId2"/>
            </p:cNvPr>
            <p:cNvSpPr>
              <a:spLocks/>
            </p:cNvSpPr>
            <p:nvPr/>
          </p:nvSpPr>
          <p:spPr bwMode="auto">
            <a:xfrm>
              <a:off x="6557963" y="4733925"/>
              <a:ext cx="3629025" cy="1312862"/>
            </a:xfrm>
            <a:custGeom>
              <a:avLst/>
              <a:gdLst>
                <a:gd name="T0" fmla="*/ 0 w 2286"/>
                <a:gd name="T1" fmla="*/ 0 h 827"/>
                <a:gd name="T2" fmla="*/ 259 w 2286"/>
                <a:gd name="T3" fmla="*/ 827 h 827"/>
                <a:gd name="T4" fmla="*/ 2084 w 2286"/>
                <a:gd name="T5" fmla="*/ 827 h 827"/>
                <a:gd name="T6" fmla="*/ 2286 w 2286"/>
                <a:gd name="T7" fmla="*/ 0 h 827"/>
                <a:gd name="T8" fmla="*/ 0 w 2286"/>
                <a:gd name="T9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6" h="827">
                  <a:moveTo>
                    <a:pt x="0" y="0"/>
                  </a:moveTo>
                  <a:lnTo>
                    <a:pt x="259" y="827"/>
                  </a:lnTo>
                  <a:lnTo>
                    <a:pt x="2084" y="827"/>
                  </a:lnTo>
                  <a:lnTo>
                    <a:pt x="2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14"/>
            <p:cNvSpPr>
              <a:spLocks/>
            </p:cNvSpPr>
            <p:nvPr/>
          </p:nvSpPr>
          <p:spPr bwMode="auto">
            <a:xfrm>
              <a:off x="6557963" y="4733925"/>
              <a:ext cx="3629025" cy="276225"/>
            </a:xfrm>
            <a:custGeom>
              <a:avLst/>
              <a:gdLst>
                <a:gd name="T0" fmla="*/ 88 w 1835"/>
                <a:gd name="T1" fmla="*/ 106 h 139"/>
                <a:gd name="T2" fmla="*/ 1025 w 1835"/>
                <a:gd name="T3" fmla="*/ 131 h 139"/>
                <a:gd name="T4" fmla="*/ 1475 w 1835"/>
                <a:gd name="T5" fmla="*/ 133 h 139"/>
                <a:gd name="T6" fmla="*/ 1589 w 1835"/>
                <a:gd name="T7" fmla="*/ 127 h 139"/>
                <a:gd name="T8" fmla="*/ 1645 w 1835"/>
                <a:gd name="T9" fmla="*/ 122 h 139"/>
                <a:gd name="T10" fmla="*/ 1678 w 1835"/>
                <a:gd name="T11" fmla="*/ 117 h 139"/>
                <a:gd name="T12" fmla="*/ 1813 w 1835"/>
                <a:gd name="T13" fmla="*/ 92 h 139"/>
                <a:gd name="T14" fmla="*/ 1835 w 1835"/>
                <a:gd name="T15" fmla="*/ 0 h 139"/>
                <a:gd name="T16" fmla="*/ 0 w 1835"/>
                <a:gd name="T17" fmla="*/ 0 h 139"/>
                <a:gd name="T18" fmla="*/ 37 w 1835"/>
                <a:gd name="T19" fmla="*/ 116 h 139"/>
                <a:gd name="T20" fmla="*/ 88 w 1835"/>
                <a:gd name="T21" fmla="*/ 10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5" h="139">
                  <a:moveTo>
                    <a:pt x="88" y="106"/>
                  </a:moveTo>
                  <a:cubicBezTo>
                    <a:pt x="400" y="111"/>
                    <a:pt x="712" y="128"/>
                    <a:pt x="1025" y="131"/>
                  </a:cubicBezTo>
                  <a:cubicBezTo>
                    <a:pt x="1175" y="133"/>
                    <a:pt x="1325" y="139"/>
                    <a:pt x="1475" y="133"/>
                  </a:cubicBezTo>
                  <a:cubicBezTo>
                    <a:pt x="1513" y="132"/>
                    <a:pt x="1551" y="130"/>
                    <a:pt x="1589" y="127"/>
                  </a:cubicBezTo>
                  <a:cubicBezTo>
                    <a:pt x="1607" y="125"/>
                    <a:pt x="1626" y="124"/>
                    <a:pt x="1645" y="122"/>
                  </a:cubicBezTo>
                  <a:cubicBezTo>
                    <a:pt x="1650" y="121"/>
                    <a:pt x="1678" y="117"/>
                    <a:pt x="1678" y="117"/>
                  </a:cubicBezTo>
                  <a:cubicBezTo>
                    <a:pt x="1723" y="111"/>
                    <a:pt x="1768" y="102"/>
                    <a:pt x="1813" y="92"/>
                  </a:cubicBezTo>
                  <a:cubicBezTo>
                    <a:pt x="1835" y="0"/>
                    <a:pt x="1835" y="0"/>
                    <a:pt x="18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52" y="109"/>
                    <a:pt x="70" y="106"/>
                    <a:pt x="88" y="106"/>
                  </a:cubicBezTo>
                  <a:close/>
                </a:path>
              </a:pathLst>
            </a:custGeom>
            <a:solidFill>
              <a:srgbClr val="352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15"/>
            <p:cNvSpPr>
              <a:spLocks/>
            </p:cNvSpPr>
            <p:nvPr/>
          </p:nvSpPr>
          <p:spPr bwMode="auto">
            <a:xfrm>
              <a:off x="6813551" y="5548313"/>
              <a:ext cx="3162300" cy="498475"/>
            </a:xfrm>
            <a:custGeom>
              <a:avLst/>
              <a:gdLst>
                <a:gd name="T0" fmla="*/ 1568 w 1599"/>
                <a:gd name="T1" fmla="*/ 40 h 252"/>
                <a:gd name="T2" fmla="*/ 1555 w 1599"/>
                <a:gd name="T3" fmla="*/ 46 h 252"/>
                <a:gd name="T4" fmla="*/ 1525 w 1599"/>
                <a:gd name="T5" fmla="*/ 63 h 252"/>
                <a:gd name="T6" fmla="*/ 1470 w 1599"/>
                <a:gd name="T7" fmla="*/ 81 h 252"/>
                <a:gd name="T8" fmla="*/ 1074 w 1599"/>
                <a:gd name="T9" fmla="*/ 174 h 252"/>
                <a:gd name="T10" fmla="*/ 682 w 1599"/>
                <a:gd name="T11" fmla="*/ 177 h 252"/>
                <a:gd name="T12" fmla="*/ 368 w 1599"/>
                <a:gd name="T13" fmla="*/ 168 h 252"/>
                <a:gd name="T14" fmla="*/ 24 w 1599"/>
                <a:gd name="T15" fmla="*/ 29 h 252"/>
                <a:gd name="T16" fmla="*/ 0 w 1599"/>
                <a:gd name="T17" fmla="*/ 0 h 252"/>
                <a:gd name="T18" fmla="*/ 79 w 1599"/>
                <a:gd name="T19" fmla="*/ 252 h 252"/>
                <a:gd name="T20" fmla="*/ 1544 w 1599"/>
                <a:gd name="T21" fmla="*/ 252 h 252"/>
                <a:gd name="T22" fmla="*/ 1599 w 1599"/>
                <a:gd name="T23" fmla="*/ 27 h 252"/>
                <a:gd name="T24" fmla="*/ 1568 w 1599"/>
                <a:gd name="T25" fmla="*/ 4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9" h="252">
                  <a:moveTo>
                    <a:pt x="1568" y="40"/>
                  </a:moveTo>
                  <a:cubicBezTo>
                    <a:pt x="1564" y="42"/>
                    <a:pt x="1559" y="44"/>
                    <a:pt x="1555" y="46"/>
                  </a:cubicBezTo>
                  <a:cubicBezTo>
                    <a:pt x="1545" y="51"/>
                    <a:pt x="1535" y="57"/>
                    <a:pt x="1525" y="63"/>
                  </a:cubicBezTo>
                  <a:cubicBezTo>
                    <a:pt x="1508" y="74"/>
                    <a:pt x="1489" y="80"/>
                    <a:pt x="1470" y="81"/>
                  </a:cubicBezTo>
                  <a:cubicBezTo>
                    <a:pt x="1338" y="118"/>
                    <a:pt x="1211" y="163"/>
                    <a:pt x="1074" y="174"/>
                  </a:cubicBezTo>
                  <a:cubicBezTo>
                    <a:pt x="943" y="185"/>
                    <a:pt x="813" y="176"/>
                    <a:pt x="682" y="177"/>
                  </a:cubicBezTo>
                  <a:cubicBezTo>
                    <a:pt x="577" y="178"/>
                    <a:pt x="472" y="182"/>
                    <a:pt x="368" y="168"/>
                  </a:cubicBezTo>
                  <a:cubicBezTo>
                    <a:pt x="240" y="151"/>
                    <a:pt x="125" y="113"/>
                    <a:pt x="24" y="29"/>
                  </a:cubicBezTo>
                  <a:cubicBezTo>
                    <a:pt x="14" y="21"/>
                    <a:pt x="6" y="11"/>
                    <a:pt x="0" y="0"/>
                  </a:cubicBezTo>
                  <a:cubicBezTo>
                    <a:pt x="79" y="252"/>
                    <a:pt x="79" y="252"/>
                    <a:pt x="79" y="252"/>
                  </a:cubicBezTo>
                  <a:cubicBezTo>
                    <a:pt x="1544" y="252"/>
                    <a:pt x="1544" y="252"/>
                    <a:pt x="1544" y="252"/>
                  </a:cubicBezTo>
                  <a:cubicBezTo>
                    <a:pt x="1599" y="27"/>
                    <a:pt x="1599" y="27"/>
                    <a:pt x="1599" y="27"/>
                  </a:cubicBezTo>
                  <a:cubicBezTo>
                    <a:pt x="1589" y="31"/>
                    <a:pt x="1578" y="36"/>
                    <a:pt x="1568" y="40"/>
                  </a:cubicBezTo>
                  <a:close/>
                </a:path>
              </a:pathLst>
            </a:custGeom>
            <a:solidFill>
              <a:srgbClr val="352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Rectangle 216"/>
            <p:cNvSpPr>
              <a:spLocks noChangeArrowheads="1"/>
            </p:cNvSpPr>
            <p:nvPr/>
          </p:nvSpPr>
          <p:spPr bwMode="auto">
            <a:xfrm>
              <a:off x="6294438" y="4624388"/>
              <a:ext cx="4122738" cy="220662"/>
            </a:xfrm>
            <a:prstGeom prst="rect">
              <a:avLst/>
            </a:prstGeom>
            <a:solidFill>
              <a:srgbClr val="4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17"/>
            <p:cNvSpPr>
              <a:spLocks/>
            </p:cNvSpPr>
            <p:nvPr/>
          </p:nvSpPr>
          <p:spPr bwMode="auto">
            <a:xfrm>
              <a:off x="6294438" y="4624388"/>
              <a:ext cx="468313" cy="220662"/>
            </a:xfrm>
            <a:custGeom>
              <a:avLst/>
              <a:gdLst>
                <a:gd name="T0" fmla="*/ 83 w 237"/>
                <a:gd name="T1" fmla="*/ 0 h 112"/>
                <a:gd name="T2" fmla="*/ 0 w 237"/>
                <a:gd name="T3" fmla="*/ 0 h 112"/>
                <a:gd name="T4" fmla="*/ 0 w 237"/>
                <a:gd name="T5" fmla="*/ 112 h 112"/>
                <a:gd name="T6" fmla="*/ 237 w 237"/>
                <a:gd name="T7" fmla="*/ 112 h 112"/>
                <a:gd name="T8" fmla="*/ 83 w 237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12">
                  <a:moveTo>
                    <a:pt x="8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237" y="112"/>
                    <a:pt x="237" y="112"/>
                    <a:pt x="237" y="112"/>
                  </a:cubicBezTo>
                  <a:cubicBezTo>
                    <a:pt x="177" y="89"/>
                    <a:pt x="124" y="50"/>
                    <a:pt x="83" y="0"/>
                  </a:cubicBezTo>
                  <a:close/>
                </a:path>
              </a:pathLst>
            </a:custGeom>
            <a:solidFill>
              <a:srgbClr val="352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18"/>
            <p:cNvSpPr>
              <a:spLocks/>
            </p:cNvSpPr>
            <p:nvPr/>
          </p:nvSpPr>
          <p:spPr bwMode="auto">
            <a:xfrm>
              <a:off x="10047288" y="4624388"/>
              <a:ext cx="369888" cy="220662"/>
            </a:xfrm>
            <a:custGeom>
              <a:avLst/>
              <a:gdLst>
                <a:gd name="T0" fmla="*/ 76 w 187"/>
                <a:gd name="T1" fmla="*/ 0 h 112"/>
                <a:gd name="T2" fmla="*/ 56 w 187"/>
                <a:gd name="T3" fmla="*/ 41 h 112"/>
                <a:gd name="T4" fmla="*/ 0 w 187"/>
                <a:gd name="T5" fmla="*/ 112 h 112"/>
                <a:gd name="T6" fmla="*/ 187 w 187"/>
                <a:gd name="T7" fmla="*/ 112 h 112"/>
                <a:gd name="T8" fmla="*/ 187 w 187"/>
                <a:gd name="T9" fmla="*/ 0 h 112"/>
                <a:gd name="T10" fmla="*/ 76 w 187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12">
                  <a:moveTo>
                    <a:pt x="76" y="0"/>
                  </a:moveTo>
                  <a:cubicBezTo>
                    <a:pt x="70" y="14"/>
                    <a:pt x="64" y="27"/>
                    <a:pt x="56" y="41"/>
                  </a:cubicBezTo>
                  <a:cubicBezTo>
                    <a:pt x="40" y="68"/>
                    <a:pt x="21" y="92"/>
                    <a:pt x="0" y="112"/>
                  </a:cubicBezTo>
                  <a:cubicBezTo>
                    <a:pt x="187" y="112"/>
                    <a:pt x="187" y="112"/>
                    <a:pt x="187" y="112"/>
                  </a:cubicBezTo>
                  <a:cubicBezTo>
                    <a:pt x="187" y="0"/>
                    <a:pt x="187" y="0"/>
                    <a:pt x="187" y="0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352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19"/>
            <p:cNvSpPr>
              <a:spLocks/>
            </p:cNvSpPr>
            <p:nvPr/>
          </p:nvSpPr>
          <p:spPr bwMode="auto">
            <a:xfrm>
              <a:off x="7277101" y="5791200"/>
              <a:ext cx="896938" cy="401637"/>
            </a:xfrm>
            <a:custGeom>
              <a:avLst/>
              <a:gdLst>
                <a:gd name="T0" fmla="*/ 0 w 453"/>
                <a:gd name="T1" fmla="*/ 57 h 203"/>
                <a:gd name="T2" fmla="*/ 206 w 453"/>
                <a:gd name="T3" fmla="*/ 0 h 203"/>
                <a:gd name="T4" fmla="*/ 453 w 453"/>
                <a:gd name="T5" fmla="*/ 42 h 203"/>
                <a:gd name="T6" fmla="*/ 325 w 453"/>
                <a:gd name="T7" fmla="*/ 185 h 203"/>
                <a:gd name="T8" fmla="*/ 0 w 453"/>
                <a:gd name="T9" fmla="*/ 57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203">
                  <a:moveTo>
                    <a:pt x="0" y="57"/>
                  </a:moveTo>
                  <a:cubicBezTo>
                    <a:pt x="0" y="57"/>
                    <a:pt x="131" y="58"/>
                    <a:pt x="206" y="0"/>
                  </a:cubicBezTo>
                  <a:cubicBezTo>
                    <a:pt x="206" y="0"/>
                    <a:pt x="315" y="90"/>
                    <a:pt x="453" y="42"/>
                  </a:cubicBezTo>
                  <a:cubicBezTo>
                    <a:pt x="325" y="185"/>
                    <a:pt x="325" y="185"/>
                    <a:pt x="325" y="185"/>
                  </a:cubicBezTo>
                  <a:cubicBezTo>
                    <a:pt x="325" y="185"/>
                    <a:pt x="141" y="203"/>
                    <a:pt x="0" y="57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20"/>
            <p:cNvSpPr>
              <a:spLocks/>
            </p:cNvSpPr>
            <p:nvPr/>
          </p:nvSpPr>
          <p:spPr bwMode="auto">
            <a:xfrm>
              <a:off x="7277101" y="5902325"/>
              <a:ext cx="795338" cy="290512"/>
            </a:xfrm>
            <a:custGeom>
              <a:avLst/>
              <a:gdLst>
                <a:gd name="T0" fmla="*/ 16 w 402"/>
                <a:gd name="T1" fmla="*/ 1 h 147"/>
                <a:gd name="T2" fmla="*/ 15 w 402"/>
                <a:gd name="T3" fmla="*/ 0 h 147"/>
                <a:gd name="T4" fmla="*/ 0 w 402"/>
                <a:gd name="T5" fmla="*/ 1 h 147"/>
                <a:gd name="T6" fmla="*/ 325 w 402"/>
                <a:gd name="T7" fmla="*/ 129 h 147"/>
                <a:gd name="T8" fmla="*/ 402 w 402"/>
                <a:gd name="T9" fmla="*/ 42 h 147"/>
                <a:gd name="T10" fmla="*/ 16 w 402"/>
                <a:gd name="T11" fmla="*/ 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2" h="147">
                  <a:moveTo>
                    <a:pt x="16" y="1"/>
                  </a:moveTo>
                  <a:cubicBezTo>
                    <a:pt x="16" y="1"/>
                    <a:pt x="16" y="0"/>
                    <a:pt x="15" y="0"/>
                  </a:cubicBezTo>
                  <a:cubicBezTo>
                    <a:pt x="6" y="1"/>
                    <a:pt x="0" y="1"/>
                    <a:pt x="0" y="1"/>
                  </a:cubicBezTo>
                  <a:cubicBezTo>
                    <a:pt x="141" y="147"/>
                    <a:pt x="325" y="129"/>
                    <a:pt x="325" y="129"/>
                  </a:cubicBezTo>
                  <a:cubicBezTo>
                    <a:pt x="402" y="42"/>
                    <a:pt x="402" y="42"/>
                    <a:pt x="402" y="42"/>
                  </a:cubicBezTo>
                  <a:cubicBezTo>
                    <a:pt x="271" y="119"/>
                    <a:pt x="71" y="21"/>
                    <a:pt x="16" y="1"/>
                  </a:cubicBezTo>
                  <a:close/>
                </a:path>
              </a:pathLst>
            </a:custGeom>
            <a:solidFill>
              <a:srgbClr val="EAE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21"/>
            <p:cNvSpPr>
              <a:spLocks/>
            </p:cNvSpPr>
            <p:nvPr/>
          </p:nvSpPr>
          <p:spPr bwMode="auto">
            <a:xfrm>
              <a:off x="6821488" y="5041900"/>
              <a:ext cx="114300" cy="188912"/>
            </a:xfrm>
            <a:custGeom>
              <a:avLst/>
              <a:gdLst>
                <a:gd name="T0" fmla="*/ 58 w 58"/>
                <a:gd name="T1" fmla="*/ 96 h 96"/>
                <a:gd name="T2" fmla="*/ 54 w 58"/>
                <a:gd name="T3" fmla="*/ 17 h 96"/>
                <a:gd name="T4" fmla="*/ 3 w 58"/>
                <a:gd name="T5" fmla="*/ 19 h 96"/>
                <a:gd name="T6" fmla="*/ 12 w 58"/>
                <a:gd name="T7" fmla="*/ 96 h 96"/>
                <a:gd name="T8" fmla="*/ 58 w 58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96">
                  <a:moveTo>
                    <a:pt x="58" y="96"/>
                  </a:moveTo>
                  <a:cubicBezTo>
                    <a:pt x="35" y="39"/>
                    <a:pt x="54" y="17"/>
                    <a:pt x="54" y="17"/>
                  </a:cubicBezTo>
                  <a:cubicBezTo>
                    <a:pt x="54" y="17"/>
                    <a:pt x="0" y="0"/>
                    <a:pt x="3" y="19"/>
                  </a:cubicBezTo>
                  <a:cubicBezTo>
                    <a:pt x="5" y="39"/>
                    <a:pt x="12" y="96"/>
                    <a:pt x="12" y="96"/>
                  </a:cubicBezTo>
                  <a:cubicBezTo>
                    <a:pt x="12" y="96"/>
                    <a:pt x="33" y="95"/>
                    <a:pt x="58" y="96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22"/>
            <p:cNvSpPr>
              <a:spLocks/>
            </p:cNvSpPr>
            <p:nvPr/>
          </p:nvSpPr>
          <p:spPr bwMode="auto">
            <a:xfrm>
              <a:off x="6762751" y="5068888"/>
              <a:ext cx="473075" cy="619125"/>
            </a:xfrm>
            <a:custGeom>
              <a:avLst/>
              <a:gdLst>
                <a:gd name="T0" fmla="*/ 173 w 239"/>
                <a:gd name="T1" fmla="*/ 86 h 313"/>
                <a:gd name="T2" fmla="*/ 239 w 239"/>
                <a:gd name="T3" fmla="*/ 301 h 313"/>
                <a:gd name="T4" fmla="*/ 74 w 239"/>
                <a:gd name="T5" fmla="*/ 248 h 313"/>
                <a:gd name="T6" fmla="*/ 32 w 239"/>
                <a:gd name="T7" fmla="*/ 0 h 313"/>
                <a:gd name="T8" fmla="*/ 173 w 239"/>
                <a:gd name="T9" fmla="*/ 8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313">
                  <a:moveTo>
                    <a:pt x="173" y="86"/>
                  </a:moveTo>
                  <a:cubicBezTo>
                    <a:pt x="173" y="86"/>
                    <a:pt x="93" y="211"/>
                    <a:pt x="239" y="301"/>
                  </a:cubicBezTo>
                  <a:cubicBezTo>
                    <a:pt x="239" y="301"/>
                    <a:pt x="109" y="313"/>
                    <a:pt x="74" y="248"/>
                  </a:cubicBezTo>
                  <a:cubicBezTo>
                    <a:pt x="39" y="183"/>
                    <a:pt x="0" y="59"/>
                    <a:pt x="32" y="0"/>
                  </a:cubicBezTo>
                  <a:cubicBezTo>
                    <a:pt x="32" y="0"/>
                    <a:pt x="81" y="64"/>
                    <a:pt x="173" y="86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23"/>
            <p:cNvSpPr>
              <a:spLocks/>
            </p:cNvSpPr>
            <p:nvPr/>
          </p:nvSpPr>
          <p:spPr bwMode="auto">
            <a:xfrm>
              <a:off x="6762751" y="5068888"/>
              <a:ext cx="450850" cy="600075"/>
            </a:xfrm>
            <a:custGeom>
              <a:avLst/>
              <a:gdLst>
                <a:gd name="T0" fmla="*/ 135 w 228"/>
                <a:gd name="T1" fmla="*/ 215 h 303"/>
                <a:gd name="T2" fmla="*/ 37 w 228"/>
                <a:gd name="T3" fmla="*/ 17 h 303"/>
                <a:gd name="T4" fmla="*/ 36 w 228"/>
                <a:gd name="T5" fmla="*/ 5 h 303"/>
                <a:gd name="T6" fmla="*/ 32 w 228"/>
                <a:gd name="T7" fmla="*/ 0 h 303"/>
                <a:gd name="T8" fmla="*/ 74 w 228"/>
                <a:gd name="T9" fmla="*/ 248 h 303"/>
                <a:gd name="T10" fmla="*/ 228 w 228"/>
                <a:gd name="T11" fmla="*/ 301 h 303"/>
                <a:gd name="T12" fmla="*/ 135 w 228"/>
                <a:gd name="T13" fmla="*/ 21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303">
                  <a:moveTo>
                    <a:pt x="135" y="215"/>
                  </a:moveTo>
                  <a:cubicBezTo>
                    <a:pt x="94" y="154"/>
                    <a:pt x="48" y="90"/>
                    <a:pt x="37" y="17"/>
                  </a:cubicBezTo>
                  <a:cubicBezTo>
                    <a:pt x="36" y="13"/>
                    <a:pt x="36" y="9"/>
                    <a:pt x="36" y="5"/>
                  </a:cubicBezTo>
                  <a:cubicBezTo>
                    <a:pt x="34" y="2"/>
                    <a:pt x="32" y="0"/>
                    <a:pt x="32" y="0"/>
                  </a:cubicBezTo>
                  <a:cubicBezTo>
                    <a:pt x="0" y="59"/>
                    <a:pt x="39" y="183"/>
                    <a:pt x="74" y="248"/>
                  </a:cubicBezTo>
                  <a:cubicBezTo>
                    <a:pt x="103" y="301"/>
                    <a:pt x="196" y="303"/>
                    <a:pt x="228" y="301"/>
                  </a:cubicBezTo>
                  <a:cubicBezTo>
                    <a:pt x="192" y="279"/>
                    <a:pt x="160" y="252"/>
                    <a:pt x="135" y="215"/>
                  </a:cubicBezTo>
                  <a:close/>
                </a:path>
              </a:pathLst>
            </a:custGeom>
            <a:solidFill>
              <a:srgbClr val="EAE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24"/>
            <p:cNvSpPr>
              <a:spLocks/>
            </p:cNvSpPr>
            <p:nvPr/>
          </p:nvSpPr>
          <p:spPr bwMode="auto">
            <a:xfrm>
              <a:off x="6616701" y="3006725"/>
              <a:ext cx="2063750" cy="1446212"/>
            </a:xfrm>
            <a:custGeom>
              <a:avLst/>
              <a:gdLst>
                <a:gd name="T0" fmla="*/ 449 w 1043"/>
                <a:gd name="T1" fmla="*/ 658 h 731"/>
                <a:gd name="T2" fmla="*/ 774 w 1043"/>
                <a:gd name="T3" fmla="*/ 727 h 731"/>
                <a:gd name="T4" fmla="*/ 887 w 1043"/>
                <a:gd name="T5" fmla="*/ 679 h 731"/>
                <a:gd name="T6" fmla="*/ 966 w 1043"/>
                <a:gd name="T7" fmla="*/ 479 h 731"/>
                <a:gd name="T8" fmla="*/ 1040 w 1043"/>
                <a:gd name="T9" fmla="*/ 398 h 731"/>
                <a:gd name="T10" fmla="*/ 1017 w 1043"/>
                <a:gd name="T11" fmla="*/ 327 h 731"/>
                <a:gd name="T12" fmla="*/ 1021 w 1043"/>
                <a:gd name="T13" fmla="*/ 172 h 731"/>
                <a:gd name="T14" fmla="*/ 948 w 1043"/>
                <a:gd name="T15" fmla="*/ 109 h 731"/>
                <a:gd name="T16" fmla="*/ 565 w 1043"/>
                <a:gd name="T17" fmla="*/ 13 h 731"/>
                <a:gd name="T18" fmla="*/ 302 w 1043"/>
                <a:gd name="T19" fmla="*/ 56 h 731"/>
                <a:gd name="T20" fmla="*/ 449 w 1043"/>
                <a:gd name="T21" fmla="*/ 658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3" h="731">
                  <a:moveTo>
                    <a:pt x="449" y="658"/>
                  </a:moveTo>
                  <a:cubicBezTo>
                    <a:pt x="449" y="658"/>
                    <a:pt x="693" y="722"/>
                    <a:pt x="774" y="727"/>
                  </a:cubicBezTo>
                  <a:cubicBezTo>
                    <a:pt x="854" y="731"/>
                    <a:pt x="865" y="720"/>
                    <a:pt x="887" y="679"/>
                  </a:cubicBezTo>
                  <a:cubicBezTo>
                    <a:pt x="908" y="638"/>
                    <a:pt x="948" y="496"/>
                    <a:pt x="966" y="479"/>
                  </a:cubicBezTo>
                  <a:cubicBezTo>
                    <a:pt x="985" y="461"/>
                    <a:pt x="1036" y="429"/>
                    <a:pt x="1040" y="398"/>
                  </a:cubicBezTo>
                  <a:cubicBezTo>
                    <a:pt x="1043" y="367"/>
                    <a:pt x="1017" y="346"/>
                    <a:pt x="1017" y="327"/>
                  </a:cubicBezTo>
                  <a:cubicBezTo>
                    <a:pt x="1017" y="308"/>
                    <a:pt x="1023" y="197"/>
                    <a:pt x="1021" y="172"/>
                  </a:cubicBezTo>
                  <a:cubicBezTo>
                    <a:pt x="1019" y="147"/>
                    <a:pt x="1002" y="125"/>
                    <a:pt x="948" y="109"/>
                  </a:cubicBezTo>
                  <a:cubicBezTo>
                    <a:pt x="894" y="93"/>
                    <a:pt x="677" y="18"/>
                    <a:pt x="565" y="13"/>
                  </a:cubicBezTo>
                  <a:cubicBezTo>
                    <a:pt x="453" y="8"/>
                    <a:pt x="360" y="0"/>
                    <a:pt x="302" y="56"/>
                  </a:cubicBezTo>
                  <a:cubicBezTo>
                    <a:pt x="276" y="72"/>
                    <a:pt x="0" y="541"/>
                    <a:pt x="449" y="658"/>
                  </a:cubicBezTo>
                  <a:close/>
                </a:path>
              </a:pathLst>
            </a:custGeom>
            <a:solidFill>
              <a:srgbClr val="F7C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25"/>
            <p:cNvSpPr>
              <a:spLocks/>
            </p:cNvSpPr>
            <p:nvPr/>
          </p:nvSpPr>
          <p:spPr bwMode="auto">
            <a:xfrm>
              <a:off x="7877176" y="2874963"/>
              <a:ext cx="427038" cy="301625"/>
            </a:xfrm>
            <a:custGeom>
              <a:avLst/>
              <a:gdLst>
                <a:gd name="T0" fmla="*/ 188 w 216"/>
                <a:gd name="T1" fmla="*/ 153 h 153"/>
                <a:gd name="T2" fmla="*/ 44 w 216"/>
                <a:gd name="T3" fmla="*/ 43 h 153"/>
                <a:gd name="T4" fmla="*/ 55 w 216"/>
                <a:gd name="T5" fmla="*/ 138 h 153"/>
                <a:gd name="T6" fmla="*/ 188 w 216"/>
                <a:gd name="T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" h="153">
                  <a:moveTo>
                    <a:pt x="188" y="153"/>
                  </a:moveTo>
                  <a:cubicBezTo>
                    <a:pt x="216" y="41"/>
                    <a:pt x="88" y="0"/>
                    <a:pt x="44" y="43"/>
                  </a:cubicBezTo>
                  <a:cubicBezTo>
                    <a:pt x="0" y="86"/>
                    <a:pt x="55" y="138"/>
                    <a:pt x="55" y="138"/>
                  </a:cubicBezTo>
                  <a:lnTo>
                    <a:pt x="188" y="153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26"/>
            <p:cNvSpPr>
              <a:spLocks/>
            </p:cNvSpPr>
            <p:nvPr/>
          </p:nvSpPr>
          <p:spPr bwMode="auto">
            <a:xfrm>
              <a:off x="7542213" y="4271963"/>
              <a:ext cx="373063" cy="317500"/>
            </a:xfrm>
            <a:custGeom>
              <a:avLst/>
              <a:gdLst>
                <a:gd name="T0" fmla="*/ 188 w 188"/>
                <a:gd name="T1" fmla="*/ 57 h 161"/>
                <a:gd name="T2" fmla="*/ 138 w 188"/>
                <a:gd name="T3" fmla="*/ 133 h 161"/>
                <a:gd name="T4" fmla="*/ 13 w 188"/>
                <a:gd name="T5" fmla="*/ 65 h 161"/>
                <a:gd name="T6" fmla="*/ 97 w 188"/>
                <a:gd name="T7" fmla="*/ 24 h 161"/>
                <a:gd name="T8" fmla="*/ 188 w 188"/>
                <a:gd name="T9" fmla="*/ 5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61">
                  <a:moveTo>
                    <a:pt x="188" y="57"/>
                  </a:moveTo>
                  <a:cubicBezTo>
                    <a:pt x="188" y="57"/>
                    <a:pt x="184" y="105"/>
                    <a:pt x="138" y="133"/>
                  </a:cubicBezTo>
                  <a:cubicBezTo>
                    <a:pt x="93" y="161"/>
                    <a:pt x="0" y="129"/>
                    <a:pt x="13" y="65"/>
                  </a:cubicBezTo>
                  <a:cubicBezTo>
                    <a:pt x="27" y="0"/>
                    <a:pt x="97" y="24"/>
                    <a:pt x="97" y="24"/>
                  </a:cubicBezTo>
                  <a:lnTo>
                    <a:pt x="188" y="57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27">
              <a:hlinkClick r:id="rId2"/>
            </p:cNvPr>
            <p:cNvSpPr>
              <a:spLocks/>
            </p:cNvSpPr>
            <p:nvPr/>
          </p:nvSpPr>
          <p:spPr bwMode="auto">
            <a:xfrm>
              <a:off x="6561138" y="3008313"/>
              <a:ext cx="2058988" cy="1431925"/>
            </a:xfrm>
            <a:custGeom>
              <a:avLst/>
              <a:gdLst>
                <a:gd name="T0" fmla="*/ 449 w 1041"/>
                <a:gd name="T1" fmla="*/ 634 h 723"/>
                <a:gd name="T2" fmla="*/ 694 w 1041"/>
                <a:gd name="T3" fmla="*/ 703 h 723"/>
                <a:gd name="T4" fmla="*/ 781 w 1041"/>
                <a:gd name="T5" fmla="*/ 718 h 723"/>
                <a:gd name="T6" fmla="*/ 886 w 1041"/>
                <a:gd name="T7" fmla="*/ 659 h 723"/>
                <a:gd name="T8" fmla="*/ 968 w 1041"/>
                <a:gd name="T9" fmla="*/ 501 h 723"/>
                <a:gd name="T10" fmla="*/ 1032 w 1041"/>
                <a:gd name="T11" fmla="*/ 397 h 723"/>
                <a:gd name="T12" fmla="*/ 1023 w 1041"/>
                <a:gd name="T13" fmla="*/ 328 h 723"/>
                <a:gd name="T14" fmla="*/ 1014 w 1041"/>
                <a:gd name="T15" fmla="*/ 173 h 723"/>
                <a:gd name="T16" fmla="*/ 941 w 1041"/>
                <a:gd name="T17" fmla="*/ 112 h 723"/>
                <a:gd name="T18" fmla="*/ 555 w 1041"/>
                <a:gd name="T19" fmla="*/ 26 h 723"/>
                <a:gd name="T20" fmla="*/ 296 w 1041"/>
                <a:gd name="T21" fmla="*/ 54 h 723"/>
                <a:gd name="T22" fmla="*/ 449 w 1041"/>
                <a:gd name="T23" fmla="*/ 634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1" h="723">
                  <a:moveTo>
                    <a:pt x="449" y="634"/>
                  </a:moveTo>
                  <a:cubicBezTo>
                    <a:pt x="449" y="634"/>
                    <a:pt x="590" y="683"/>
                    <a:pt x="694" y="703"/>
                  </a:cubicBezTo>
                  <a:cubicBezTo>
                    <a:pt x="725" y="709"/>
                    <a:pt x="763" y="716"/>
                    <a:pt x="781" y="718"/>
                  </a:cubicBezTo>
                  <a:cubicBezTo>
                    <a:pt x="861" y="723"/>
                    <a:pt x="865" y="698"/>
                    <a:pt x="886" y="659"/>
                  </a:cubicBezTo>
                  <a:cubicBezTo>
                    <a:pt x="892" y="648"/>
                    <a:pt x="931" y="556"/>
                    <a:pt x="968" y="501"/>
                  </a:cubicBezTo>
                  <a:cubicBezTo>
                    <a:pt x="993" y="464"/>
                    <a:pt x="1021" y="440"/>
                    <a:pt x="1032" y="397"/>
                  </a:cubicBezTo>
                  <a:cubicBezTo>
                    <a:pt x="1041" y="363"/>
                    <a:pt x="1024" y="360"/>
                    <a:pt x="1023" y="328"/>
                  </a:cubicBezTo>
                  <a:cubicBezTo>
                    <a:pt x="1021" y="248"/>
                    <a:pt x="1015" y="182"/>
                    <a:pt x="1014" y="173"/>
                  </a:cubicBezTo>
                  <a:cubicBezTo>
                    <a:pt x="1012" y="149"/>
                    <a:pt x="995" y="128"/>
                    <a:pt x="941" y="112"/>
                  </a:cubicBezTo>
                  <a:cubicBezTo>
                    <a:pt x="887" y="96"/>
                    <a:pt x="667" y="32"/>
                    <a:pt x="555" y="26"/>
                  </a:cubicBezTo>
                  <a:cubicBezTo>
                    <a:pt x="443" y="20"/>
                    <a:pt x="354" y="0"/>
                    <a:pt x="296" y="54"/>
                  </a:cubicBezTo>
                  <a:cubicBezTo>
                    <a:pt x="271" y="68"/>
                    <a:pt x="0" y="517"/>
                    <a:pt x="449" y="634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28"/>
            <p:cNvSpPr>
              <a:spLocks/>
            </p:cNvSpPr>
            <p:nvPr/>
          </p:nvSpPr>
          <p:spPr bwMode="auto">
            <a:xfrm>
              <a:off x="6638926" y="3048000"/>
              <a:ext cx="858838" cy="1155700"/>
            </a:xfrm>
            <a:custGeom>
              <a:avLst/>
              <a:gdLst>
                <a:gd name="T0" fmla="*/ 401 w 434"/>
                <a:gd name="T1" fmla="*/ 432 h 584"/>
                <a:gd name="T2" fmla="*/ 427 w 434"/>
                <a:gd name="T3" fmla="*/ 254 h 584"/>
                <a:gd name="T4" fmla="*/ 380 w 434"/>
                <a:gd name="T5" fmla="*/ 8 h 584"/>
                <a:gd name="T6" fmla="*/ 257 w 434"/>
                <a:gd name="T7" fmla="*/ 34 h 584"/>
                <a:gd name="T8" fmla="*/ 323 w 434"/>
                <a:gd name="T9" fmla="*/ 584 h 584"/>
                <a:gd name="T10" fmla="*/ 362 w 434"/>
                <a:gd name="T11" fmla="*/ 518 h 584"/>
                <a:gd name="T12" fmla="*/ 401 w 434"/>
                <a:gd name="T13" fmla="*/ 43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4" h="584">
                  <a:moveTo>
                    <a:pt x="401" y="432"/>
                  </a:moveTo>
                  <a:cubicBezTo>
                    <a:pt x="414" y="371"/>
                    <a:pt x="422" y="319"/>
                    <a:pt x="427" y="254"/>
                  </a:cubicBezTo>
                  <a:cubicBezTo>
                    <a:pt x="434" y="165"/>
                    <a:pt x="397" y="88"/>
                    <a:pt x="380" y="8"/>
                  </a:cubicBezTo>
                  <a:cubicBezTo>
                    <a:pt x="320" y="5"/>
                    <a:pt x="293" y="0"/>
                    <a:pt x="257" y="34"/>
                  </a:cubicBezTo>
                  <a:cubicBezTo>
                    <a:pt x="234" y="47"/>
                    <a:pt x="0" y="434"/>
                    <a:pt x="323" y="584"/>
                  </a:cubicBezTo>
                  <a:cubicBezTo>
                    <a:pt x="337" y="562"/>
                    <a:pt x="350" y="540"/>
                    <a:pt x="362" y="518"/>
                  </a:cubicBezTo>
                  <a:cubicBezTo>
                    <a:pt x="370" y="490"/>
                    <a:pt x="395" y="461"/>
                    <a:pt x="401" y="432"/>
                  </a:cubicBezTo>
                  <a:close/>
                </a:path>
              </a:pathLst>
            </a:custGeom>
            <a:solidFill>
              <a:srgbClr val="F7C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29"/>
            <p:cNvSpPr>
              <a:spLocks/>
            </p:cNvSpPr>
            <p:nvPr/>
          </p:nvSpPr>
          <p:spPr bwMode="auto">
            <a:xfrm>
              <a:off x="6988176" y="4048125"/>
              <a:ext cx="1035050" cy="388937"/>
            </a:xfrm>
            <a:custGeom>
              <a:avLst/>
              <a:gdLst>
                <a:gd name="T0" fmla="*/ 0 w 523"/>
                <a:gd name="T1" fmla="*/ 121 h 197"/>
                <a:gd name="T2" fmla="*/ 292 w 523"/>
                <a:gd name="T3" fmla="*/ 197 h 197"/>
                <a:gd name="T4" fmla="*/ 370 w 523"/>
                <a:gd name="T5" fmla="*/ 134 h 197"/>
                <a:gd name="T6" fmla="*/ 502 w 523"/>
                <a:gd name="T7" fmla="*/ 153 h 197"/>
                <a:gd name="T8" fmla="*/ 517 w 523"/>
                <a:gd name="T9" fmla="*/ 132 h 197"/>
                <a:gd name="T10" fmla="*/ 513 w 523"/>
                <a:gd name="T11" fmla="*/ 107 h 197"/>
                <a:gd name="T12" fmla="*/ 78 w 523"/>
                <a:gd name="T13" fmla="*/ 0 h 197"/>
                <a:gd name="T14" fmla="*/ 0 w 523"/>
                <a:gd name="T15" fmla="*/ 12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3" h="197">
                  <a:moveTo>
                    <a:pt x="0" y="121"/>
                  </a:moveTo>
                  <a:cubicBezTo>
                    <a:pt x="0" y="121"/>
                    <a:pt x="211" y="188"/>
                    <a:pt x="292" y="197"/>
                  </a:cubicBezTo>
                  <a:cubicBezTo>
                    <a:pt x="293" y="197"/>
                    <a:pt x="283" y="123"/>
                    <a:pt x="370" y="134"/>
                  </a:cubicBezTo>
                  <a:cubicBezTo>
                    <a:pt x="458" y="146"/>
                    <a:pt x="502" y="153"/>
                    <a:pt x="502" y="153"/>
                  </a:cubicBezTo>
                  <a:cubicBezTo>
                    <a:pt x="502" y="153"/>
                    <a:pt x="511" y="153"/>
                    <a:pt x="517" y="132"/>
                  </a:cubicBezTo>
                  <a:cubicBezTo>
                    <a:pt x="523" y="111"/>
                    <a:pt x="513" y="107"/>
                    <a:pt x="513" y="107"/>
                  </a:cubicBezTo>
                  <a:cubicBezTo>
                    <a:pt x="78" y="0"/>
                    <a:pt x="78" y="0"/>
                    <a:pt x="78" y="0"/>
                  </a:cubicBezTo>
                  <a:lnTo>
                    <a:pt x="0" y="121"/>
                  </a:lnTo>
                  <a:close/>
                </a:path>
              </a:pathLst>
            </a:custGeom>
            <a:solidFill>
              <a:srgbClr val="443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30"/>
            <p:cNvSpPr>
              <a:spLocks/>
            </p:cNvSpPr>
            <p:nvPr/>
          </p:nvSpPr>
          <p:spPr bwMode="auto">
            <a:xfrm>
              <a:off x="7494588" y="4319588"/>
              <a:ext cx="139700" cy="117475"/>
            </a:xfrm>
            <a:custGeom>
              <a:avLst/>
              <a:gdLst>
                <a:gd name="T0" fmla="*/ 70 w 70"/>
                <a:gd name="T1" fmla="*/ 0 h 60"/>
                <a:gd name="T2" fmla="*/ 68 w 70"/>
                <a:gd name="T3" fmla="*/ 0 h 60"/>
                <a:gd name="T4" fmla="*/ 66 w 70"/>
                <a:gd name="T5" fmla="*/ 0 h 60"/>
                <a:gd name="T6" fmla="*/ 10 w 70"/>
                <a:gd name="T7" fmla="*/ 10 h 60"/>
                <a:gd name="T8" fmla="*/ 0 w 70"/>
                <a:gd name="T9" fmla="*/ 54 h 60"/>
                <a:gd name="T10" fmla="*/ 36 w 70"/>
                <a:gd name="T11" fmla="*/ 60 h 60"/>
                <a:gd name="T12" fmla="*/ 70 w 70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0">
                  <a:moveTo>
                    <a:pt x="70" y="0"/>
                  </a:moveTo>
                  <a:cubicBezTo>
                    <a:pt x="70" y="0"/>
                    <a:pt x="69" y="0"/>
                    <a:pt x="68" y="0"/>
                  </a:cubicBezTo>
                  <a:cubicBezTo>
                    <a:pt x="67" y="0"/>
                    <a:pt x="67" y="0"/>
                    <a:pt x="66" y="0"/>
                  </a:cubicBezTo>
                  <a:cubicBezTo>
                    <a:pt x="47" y="0"/>
                    <a:pt x="28" y="3"/>
                    <a:pt x="10" y="10"/>
                  </a:cubicBezTo>
                  <a:cubicBezTo>
                    <a:pt x="7" y="24"/>
                    <a:pt x="4" y="39"/>
                    <a:pt x="0" y="54"/>
                  </a:cubicBezTo>
                  <a:cubicBezTo>
                    <a:pt x="14" y="57"/>
                    <a:pt x="26" y="59"/>
                    <a:pt x="36" y="60"/>
                  </a:cubicBezTo>
                  <a:cubicBezTo>
                    <a:pt x="37" y="60"/>
                    <a:pt x="31" y="14"/>
                    <a:pt x="70" y="0"/>
                  </a:cubicBezTo>
                  <a:close/>
                </a:path>
              </a:pathLst>
            </a:custGeom>
            <a:solidFill>
              <a:srgbClr val="33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31"/>
            <p:cNvSpPr>
              <a:spLocks/>
            </p:cNvSpPr>
            <p:nvPr/>
          </p:nvSpPr>
          <p:spPr bwMode="auto">
            <a:xfrm>
              <a:off x="7026276" y="4059238"/>
              <a:ext cx="296863" cy="276225"/>
            </a:xfrm>
            <a:custGeom>
              <a:avLst/>
              <a:gdLst>
                <a:gd name="T0" fmla="*/ 0 w 150"/>
                <a:gd name="T1" fmla="*/ 123 h 139"/>
                <a:gd name="T2" fmla="*/ 63 w 150"/>
                <a:gd name="T3" fmla="*/ 139 h 139"/>
                <a:gd name="T4" fmla="*/ 150 w 150"/>
                <a:gd name="T5" fmla="*/ 16 h 139"/>
                <a:gd name="T6" fmla="*/ 96 w 150"/>
                <a:gd name="T7" fmla="*/ 0 h 139"/>
                <a:gd name="T8" fmla="*/ 0 w 150"/>
                <a:gd name="T9" fmla="*/ 12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39">
                  <a:moveTo>
                    <a:pt x="0" y="123"/>
                  </a:moveTo>
                  <a:cubicBezTo>
                    <a:pt x="63" y="139"/>
                    <a:pt x="63" y="139"/>
                    <a:pt x="63" y="139"/>
                  </a:cubicBezTo>
                  <a:cubicBezTo>
                    <a:pt x="63" y="139"/>
                    <a:pt x="133" y="85"/>
                    <a:pt x="150" y="16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33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32">
              <a:hlinkClick r:id="rId2"/>
            </p:cNvPr>
            <p:cNvSpPr>
              <a:spLocks/>
            </p:cNvSpPr>
            <p:nvPr/>
          </p:nvSpPr>
          <p:spPr bwMode="auto">
            <a:xfrm>
              <a:off x="6610351" y="2676525"/>
              <a:ext cx="1698625" cy="1728787"/>
            </a:xfrm>
            <a:custGeom>
              <a:avLst/>
              <a:gdLst>
                <a:gd name="T0" fmla="*/ 12 w 858"/>
                <a:gd name="T1" fmla="*/ 656 h 874"/>
                <a:gd name="T2" fmla="*/ 124 w 858"/>
                <a:gd name="T3" fmla="*/ 538 h 874"/>
                <a:gd name="T4" fmla="*/ 99 w 858"/>
                <a:gd name="T5" fmla="*/ 264 h 874"/>
                <a:gd name="T6" fmla="*/ 267 w 858"/>
                <a:gd name="T7" fmla="*/ 132 h 874"/>
                <a:gd name="T8" fmla="*/ 367 w 858"/>
                <a:gd name="T9" fmla="*/ 8 h 874"/>
                <a:gd name="T10" fmla="*/ 684 w 858"/>
                <a:gd name="T11" fmla="*/ 143 h 874"/>
                <a:gd name="T12" fmla="*/ 678 w 858"/>
                <a:gd name="T13" fmla="*/ 217 h 874"/>
                <a:gd name="T14" fmla="*/ 848 w 858"/>
                <a:gd name="T15" fmla="*/ 271 h 874"/>
                <a:gd name="T16" fmla="*/ 852 w 858"/>
                <a:gd name="T17" fmla="*/ 304 h 874"/>
                <a:gd name="T18" fmla="*/ 833 w 858"/>
                <a:gd name="T19" fmla="*/ 328 h 874"/>
                <a:gd name="T20" fmla="*/ 514 w 858"/>
                <a:gd name="T21" fmla="*/ 248 h 874"/>
                <a:gd name="T22" fmla="*/ 385 w 858"/>
                <a:gd name="T23" fmla="*/ 241 h 874"/>
                <a:gd name="T24" fmla="*/ 369 w 858"/>
                <a:gd name="T25" fmla="*/ 664 h 874"/>
                <a:gd name="T26" fmla="*/ 19 w 858"/>
                <a:gd name="T27" fmla="*/ 850 h 874"/>
                <a:gd name="T28" fmla="*/ 91 w 858"/>
                <a:gd name="T29" fmla="*/ 774 h 874"/>
                <a:gd name="T30" fmla="*/ 0 w 858"/>
                <a:gd name="T31" fmla="*/ 730 h 874"/>
                <a:gd name="T32" fmla="*/ 75 w 858"/>
                <a:gd name="T33" fmla="*/ 707 h 874"/>
                <a:gd name="T34" fmla="*/ 12 w 858"/>
                <a:gd name="T35" fmla="*/ 656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8" h="874">
                  <a:moveTo>
                    <a:pt x="12" y="656"/>
                  </a:moveTo>
                  <a:cubicBezTo>
                    <a:pt x="12" y="656"/>
                    <a:pt x="110" y="659"/>
                    <a:pt x="124" y="538"/>
                  </a:cubicBezTo>
                  <a:cubicBezTo>
                    <a:pt x="137" y="416"/>
                    <a:pt x="71" y="359"/>
                    <a:pt x="99" y="264"/>
                  </a:cubicBezTo>
                  <a:cubicBezTo>
                    <a:pt x="127" y="170"/>
                    <a:pt x="207" y="118"/>
                    <a:pt x="267" y="132"/>
                  </a:cubicBezTo>
                  <a:cubicBezTo>
                    <a:pt x="267" y="132"/>
                    <a:pt x="260" y="20"/>
                    <a:pt x="367" y="8"/>
                  </a:cubicBezTo>
                  <a:cubicBezTo>
                    <a:pt x="433" y="0"/>
                    <a:pt x="523" y="60"/>
                    <a:pt x="684" y="143"/>
                  </a:cubicBezTo>
                  <a:cubicBezTo>
                    <a:pt x="684" y="143"/>
                    <a:pt x="649" y="170"/>
                    <a:pt x="678" y="217"/>
                  </a:cubicBezTo>
                  <a:cubicBezTo>
                    <a:pt x="696" y="245"/>
                    <a:pt x="848" y="271"/>
                    <a:pt x="848" y="271"/>
                  </a:cubicBezTo>
                  <a:cubicBezTo>
                    <a:pt x="848" y="271"/>
                    <a:pt x="858" y="278"/>
                    <a:pt x="852" y="304"/>
                  </a:cubicBezTo>
                  <a:cubicBezTo>
                    <a:pt x="846" y="330"/>
                    <a:pt x="833" y="328"/>
                    <a:pt x="833" y="328"/>
                  </a:cubicBezTo>
                  <a:cubicBezTo>
                    <a:pt x="833" y="328"/>
                    <a:pt x="658" y="286"/>
                    <a:pt x="514" y="248"/>
                  </a:cubicBezTo>
                  <a:cubicBezTo>
                    <a:pt x="453" y="232"/>
                    <a:pt x="405" y="236"/>
                    <a:pt x="385" y="241"/>
                  </a:cubicBezTo>
                  <a:cubicBezTo>
                    <a:pt x="385" y="241"/>
                    <a:pt x="471" y="453"/>
                    <a:pt x="369" y="664"/>
                  </a:cubicBezTo>
                  <a:cubicBezTo>
                    <a:pt x="266" y="874"/>
                    <a:pt x="122" y="862"/>
                    <a:pt x="19" y="850"/>
                  </a:cubicBezTo>
                  <a:cubicBezTo>
                    <a:pt x="19" y="850"/>
                    <a:pt x="58" y="823"/>
                    <a:pt x="91" y="774"/>
                  </a:cubicBezTo>
                  <a:cubicBezTo>
                    <a:pt x="91" y="774"/>
                    <a:pt x="22" y="777"/>
                    <a:pt x="0" y="730"/>
                  </a:cubicBezTo>
                  <a:cubicBezTo>
                    <a:pt x="0" y="730"/>
                    <a:pt x="48" y="733"/>
                    <a:pt x="75" y="707"/>
                  </a:cubicBezTo>
                  <a:cubicBezTo>
                    <a:pt x="75" y="707"/>
                    <a:pt x="33" y="714"/>
                    <a:pt x="12" y="656"/>
                  </a:cubicBezTo>
                  <a:close/>
                </a:path>
              </a:pathLst>
            </a:custGeom>
            <a:solidFill>
              <a:srgbClr val="443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33"/>
            <p:cNvSpPr>
              <a:spLocks/>
            </p:cNvSpPr>
            <p:nvPr/>
          </p:nvSpPr>
          <p:spPr bwMode="auto">
            <a:xfrm>
              <a:off x="7853363" y="2908300"/>
              <a:ext cx="127000" cy="227012"/>
            </a:xfrm>
            <a:custGeom>
              <a:avLst/>
              <a:gdLst>
                <a:gd name="T0" fmla="*/ 0 w 64"/>
                <a:gd name="T1" fmla="*/ 60 h 115"/>
                <a:gd name="T2" fmla="*/ 63 w 64"/>
                <a:gd name="T3" fmla="*/ 112 h 115"/>
                <a:gd name="T4" fmla="*/ 64 w 64"/>
                <a:gd name="T5" fmla="*/ 111 h 115"/>
                <a:gd name="T6" fmla="*/ 50 w 64"/>
                <a:gd name="T7" fmla="*/ 100 h 115"/>
                <a:gd name="T8" fmla="*/ 56 w 64"/>
                <a:gd name="T9" fmla="*/ 26 h 115"/>
                <a:gd name="T10" fmla="*/ 42 w 64"/>
                <a:gd name="T11" fmla="*/ 19 h 115"/>
                <a:gd name="T12" fmla="*/ 36 w 64"/>
                <a:gd name="T13" fmla="*/ 15 h 115"/>
                <a:gd name="T14" fmla="*/ 29 w 64"/>
                <a:gd name="T15" fmla="*/ 12 h 115"/>
                <a:gd name="T16" fmla="*/ 19 w 64"/>
                <a:gd name="T17" fmla="*/ 7 h 115"/>
                <a:gd name="T18" fmla="*/ 17 w 64"/>
                <a:gd name="T19" fmla="*/ 5 h 115"/>
                <a:gd name="T20" fmla="*/ 6 w 64"/>
                <a:gd name="T21" fmla="*/ 0 h 115"/>
                <a:gd name="T22" fmla="*/ 6 w 64"/>
                <a:gd name="T23" fmla="*/ 0 h 115"/>
                <a:gd name="T24" fmla="*/ 0 w 64"/>
                <a:gd name="T25" fmla="*/ 6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115">
                  <a:moveTo>
                    <a:pt x="0" y="60"/>
                  </a:moveTo>
                  <a:cubicBezTo>
                    <a:pt x="27" y="91"/>
                    <a:pt x="58" y="115"/>
                    <a:pt x="63" y="112"/>
                  </a:cubicBezTo>
                  <a:cubicBezTo>
                    <a:pt x="64" y="112"/>
                    <a:pt x="64" y="111"/>
                    <a:pt x="64" y="111"/>
                  </a:cubicBezTo>
                  <a:cubicBezTo>
                    <a:pt x="57" y="108"/>
                    <a:pt x="53" y="104"/>
                    <a:pt x="50" y="100"/>
                  </a:cubicBezTo>
                  <a:cubicBezTo>
                    <a:pt x="21" y="53"/>
                    <a:pt x="56" y="26"/>
                    <a:pt x="56" y="26"/>
                  </a:cubicBezTo>
                  <a:cubicBezTo>
                    <a:pt x="51" y="23"/>
                    <a:pt x="46" y="21"/>
                    <a:pt x="42" y="19"/>
                  </a:cubicBezTo>
                  <a:cubicBezTo>
                    <a:pt x="40" y="17"/>
                    <a:pt x="38" y="16"/>
                    <a:pt x="36" y="15"/>
                  </a:cubicBezTo>
                  <a:cubicBezTo>
                    <a:pt x="33" y="14"/>
                    <a:pt x="31" y="13"/>
                    <a:pt x="29" y="12"/>
                  </a:cubicBezTo>
                  <a:cubicBezTo>
                    <a:pt x="26" y="10"/>
                    <a:pt x="22" y="9"/>
                    <a:pt x="19" y="7"/>
                  </a:cubicBezTo>
                  <a:cubicBezTo>
                    <a:pt x="18" y="6"/>
                    <a:pt x="18" y="6"/>
                    <a:pt x="17" y="5"/>
                  </a:cubicBezTo>
                  <a:cubicBezTo>
                    <a:pt x="13" y="4"/>
                    <a:pt x="9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19"/>
                    <a:pt x="0" y="39"/>
                    <a:pt x="0" y="60"/>
                  </a:cubicBezTo>
                  <a:close/>
                </a:path>
              </a:pathLst>
            </a:custGeom>
            <a:solidFill>
              <a:srgbClr val="33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34"/>
            <p:cNvSpPr>
              <a:spLocks/>
            </p:cNvSpPr>
            <p:nvPr/>
          </p:nvSpPr>
          <p:spPr bwMode="auto">
            <a:xfrm>
              <a:off x="7400926" y="3960813"/>
              <a:ext cx="147638" cy="198437"/>
            </a:xfrm>
            <a:custGeom>
              <a:avLst/>
              <a:gdLst>
                <a:gd name="T0" fmla="*/ 45 w 75"/>
                <a:gd name="T1" fmla="*/ 0 h 100"/>
                <a:gd name="T2" fmla="*/ 3 w 75"/>
                <a:gd name="T3" fmla="*/ 37 h 100"/>
                <a:gd name="T4" fmla="*/ 42 w 75"/>
                <a:gd name="T5" fmla="*/ 90 h 100"/>
                <a:gd name="T6" fmla="*/ 75 w 75"/>
                <a:gd name="T7" fmla="*/ 100 h 100"/>
                <a:gd name="T8" fmla="*/ 45 w 75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00">
                  <a:moveTo>
                    <a:pt x="45" y="0"/>
                  </a:moveTo>
                  <a:cubicBezTo>
                    <a:pt x="45" y="0"/>
                    <a:pt x="6" y="8"/>
                    <a:pt x="3" y="37"/>
                  </a:cubicBezTo>
                  <a:cubicBezTo>
                    <a:pt x="0" y="66"/>
                    <a:pt x="42" y="90"/>
                    <a:pt x="42" y="90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75" y="100"/>
                    <a:pt x="29" y="49"/>
                    <a:pt x="45" y="0"/>
                  </a:cubicBezTo>
                  <a:close/>
                </a:path>
              </a:pathLst>
            </a:custGeom>
            <a:solidFill>
              <a:srgbClr val="443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35"/>
            <p:cNvSpPr>
              <a:spLocks/>
            </p:cNvSpPr>
            <p:nvPr/>
          </p:nvSpPr>
          <p:spPr bwMode="auto">
            <a:xfrm>
              <a:off x="7605713" y="3236913"/>
              <a:ext cx="192088" cy="152400"/>
            </a:xfrm>
            <a:custGeom>
              <a:avLst/>
              <a:gdLst>
                <a:gd name="T0" fmla="*/ 0 w 97"/>
                <a:gd name="T1" fmla="*/ 41 h 77"/>
                <a:gd name="T2" fmla="*/ 41 w 97"/>
                <a:gd name="T3" fmla="*/ 77 h 77"/>
                <a:gd name="T4" fmla="*/ 97 w 97"/>
                <a:gd name="T5" fmla="*/ 25 h 77"/>
                <a:gd name="T6" fmla="*/ 76 w 97"/>
                <a:gd name="T7" fmla="*/ 0 h 77"/>
                <a:gd name="T8" fmla="*/ 0 w 97"/>
                <a:gd name="T9" fmla="*/ 4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77">
                  <a:moveTo>
                    <a:pt x="0" y="41"/>
                  </a:moveTo>
                  <a:cubicBezTo>
                    <a:pt x="0" y="41"/>
                    <a:pt x="18" y="73"/>
                    <a:pt x="41" y="77"/>
                  </a:cubicBezTo>
                  <a:cubicBezTo>
                    <a:pt x="41" y="77"/>
                    <a:pt x="47" y="34"/>
                    <a:pt x="97" y="25"/>
                  </a:cubicBezTo>
                  <a:cubicBezTo>
                    <a:pt x="97" y="25"/>
                    <a:pt x="94" y="0"/>
                    <a:pt x="76" y="0"/>
                  </a:cubicBezTo>
                  <a:cubicBezTo>
                    <a:pt x="58" y="1"/>
                    <a:pt x="9" y="8"/>
                    <a:pt x="0" y="41"/>
                  </a:cubicBezTo>
                  <a:close/>
                </a:path>
              </a:pathLst>
            </a:custGeom>
            <a:solidFill>
              <a:srgbClr val="443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36"/>
            <p:cNvSpPr>
              <a:spLocks/>
            </p:cNvSpPr>
            <p:nvPr/>
          </p:nvSpPr>
          <p:spPr bwMode="auto">
            <a:xfrm>
              <a:off x="7835901" y="3278188"/>
              <a:ext cx="114300" cy="223837"/>
            </a:xfrm>
            <a:custGeom>
              <a:avLst/>
              <a:gdLst>
                <a:gd name="T0" fmla="*/ 36 w 72"/>
                <a:gd name="T1" fmla="*/ 141 h 141"/>
                <a:gd name="T2" fmla="*/ 0 w 72"/>
                <a:gd name="T3" fmla="*/ 135 h 141"/>
                <a:gd name="T4" fmla="*/ 23 w 72"/>
                <a:gd name="T5" fmla="*/ 0 h 141"/>
                <a:gd name="T6" fmla="*/ 72 w 72"/>
                <a:gd name="T7" fmla="*/ 9 h 141"/>
                <a:gd name="T8" fmla="*/ 36 w 72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41">
                  <a:moveTo>
                    <a:pt x="36" y="141"/>
                  </a:moveTo>
                  <a:lnTo>
                    <a:pt x="0" y="135"/>
                  </a:lnTo>
                  <a:lnTo>
                    <a:pt x="23" y="0"/>
                  </a:lnTo>
                  <a:lnTo>
                    <a:pt x="72" y="9"/>
                  </a:lnTo>
                  <a:lnTo>
                    <a:pt x="36" y="141"/>
                  </a:lnTo>
                  <a:close/>
                </a:path>
              </a:pathLst>
            </a:custGeom>
            <a:solidFill>
              <a:srgbClr val="47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37"/>
            <p:cNvSpPr>
              <a:spLocks/>
            </p:cNvSpPr>
            <p:nvPr/>
          </p:nvSpPr>
          <p:spPr bwMode="auto">
            <a:xfrm>
              <a:off x="8094663" y="2935288"/>
              <a:ext cx="161925" cy="236537"/>
            </a:xfrm>
            <a:custGeom>
              <a:avLst/>
              <a:gdLst>
                <a:gd name="T0" fmla="*/ 82 w 82"/>
                <a:gd name="T1" fmla="*/ 108 h 119"/>
                <a:gd name="T2" fmla="*/ 71 w 82"/>
                <a:gd name="T3" fmla="*/ 119 h 119"/>
                <a:gd name="T4" fmla="*/ 0 w 82"/>
                <a:gd name="T5" fmla="*/ 4 h 119"/>
                <a:gd name="T6" fmla="*/ 82 w 82"/>
                <a:gd name="T7" fmla="*/ 10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19">
                  <a:moveTo>
                    <a:pt x="82" y="108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71" y="119"/>
                    <a:pt x="63" y="20"/>
                    <a:pt x="0" y="4"/>
                  </a:cubicBezTo>
                  <a:cubicBezTo>
                    <a:pt x="0" y="4"/>
                    <a:pt x="75" y="0"/>
                    <a:pt x="82" y="108"/>
                  </a:cubicBezTo>
                  <a:close/>
                </a:path>
              </a:pathLst>
            </a:custGeom>
            <a:solidFill>
              <a:srgbClr val="F7C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38"/>
            <p:cNvSpPr>
              <a:spLocks/>
            </p:cNvSpPr>
            <p:nvPr/>
          </p:nvSpPr>
          <p:spPr bwMode="auto">
            <a:xfrm>
              <a:off x="7639051" y="4322763"/>
              <a:ext cx="196850" cy="190500"/>
            </a:xfrm>
            <a:custGeom>
              <a:avLst/>
              <a:gdLst>
                <a:gd name="T0" fmla="*/ 99 w 99"/>
                <a:gd name="T1" fmla="*/ 39 h 96"/>
                <a:gd name="T2" fmla="*/ 6 w 99"/>
                <a:gd name="T3" fmla="*/ 58 h 96"/>
                <a:gd name="T4" fmla="*/ 70 w 99"/>
                <a:gd name="T5" fmla="*/ 81 h 96"/>
                <a:gd name="T6" fmla="*/ 99 w 99"/>
                <a:gd name="T7" fmla="*/ 3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96">
                  <a:moveTo>
                    <a:pt x="99" y="39"/>
                  </a:moveTo>
                  <a:cubicBezTo>
                    <a:pt x="99" y="39"/>
                    <a:pt x="0" y="0"/>
                    <a:pt x="6" y="58"/>
                  </a:cubicBezTo>
                  <a:cubicBezTo>
                    <a:pt x="10" y="94"/>
                    <a:pt x="45" y="96"/>
                    <a:pt x="70" y="81"/>
                  </a:cubicBezTo>
                  <a:cubicBezTo>
                    <a:pt x="85" y="71"/>
                    <a:pt x="97" y="54"/>
                    <a:pt x="99" y="39"/>
                  </a:cubicBezTo>
                  <a:close/>
                </a:path>
              </a:pathLst>
            </a:custGeom>
            <a:solidFill>
              <a:srgbClr val="F7C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39"/>
            <p:cNvSpPr>
              <a:spLocks/>
            </p:cNvSpPr>
            <p:nvPr/>
          </p:nvSpPr>
          <p:spPr bwMode="auto">
            <a:xfrm>
              <a:off x="7646988" y="4384675"/>
              <a:ext cx="185738" cy="119062"/>
            </a:xfrm>
            <a:custGeom>
              <a:avLst/>
              <a:gdLst>
                <a:gd name="T0" fmla="*/ 94 w 94"/>
                <a:gd name="T1" fmla="*/ 8 h 60"/>
                <a:gd name="T2" fmla="*/ 68 w 94"/>
                <a:gd name="T3" fmla="*/ 0 h 60"/>
                <a:gd name="T4" fmla="*/ 43 w 94"/>
                <a:gd name="T5" fmla="*/ 58 h 60"/>
                <a:gd name="T6" fmla="*/ 94 w 94"/>
                <a:gd name="T7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60">
                  <a:moveTo>
                    <a:pt x="94" y="8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0" y="60"/>
                    <a:pt x="43" y="58"/>
                  </a:cubicBezTo>
                  <a:cubicBezTo>
                    <a:pt x="85" y="56"/>
                    <a:pt x="94" y="8"/>
                    <a:pt x="94" y="8"/>
                  </a:cubicBezTo>
                  <a:close/>
                </a:path>
              </a:pathLst>
            </a:custGeom>
            <a:solidFill>
              <a:srgbClr val="E5B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40"/>
            <p:cNvSpPr>
              <a:spLocks/>
            </p:cNvSpPr>
            <p:nvPr/>
          </p:nvSpPr>
          <p:spPr bwMode="auto">
            <a:xfrm>
              <a:off x="7775576" y="4143375"/>
              <a:ext cx="31750" cy="52387"/>
            </a:xfrm>
            <a:custGeom>
              <a:avLst/>
              <a:gdLst>
                <a:gd name="T0" fmla="*/ 12 w 16"/>
                <a:gd name="T1" fmla="*/ 1 h 27"/>
                <a:gd name="T2" fmla="*/ 15 w 16"/>
                <a:gd name="T3" fmla="*/ 7 h 27"/>
                <a:gd name="T4" fmla="*/ 10 w 16"/>
                <a:gd name="T5" fmla="*/ 23 h 27"/>
                <a:gd name="T6" fmla="*/ 4 w 16"/>
                <a:gd name="T7" fmla="*/ 26 h 27"/>
                <a:gd name="T8" fmla="*/ 4 w 16"/>
                <a:gd name="T9" fmla="*/ 26 h 27"/>
                <a:gd name="T10" fmla="*/ 1 w 16"/>
                <a:gd name="T11" fmla="*/ 20 h 27"/>
                <a:gd name="T12" fmla="*/ 6 w 16"/>
                <a:gd name="T13" fmla="*/ 4 h 27"/>
                <a:gd name="T14" fmla="*/ 12 w 16"/>
                <a:gd name="T1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12" y="1"/>
                  </a:moveTo>
                  <a:cubicBezTo>
                    <a:pt x="15" y="1"/>
                    <a:pt x="16" y="4"/>
                    <a:pt x="15" y="7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5"/>
                    <a:pt x="7" y="27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2" y="25"/>
                    <a:pt x="0" y="22"/>
                    <a:pt x="1" y="2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1"/>
                    <a:pt x="9" y="0"/>
                    <a:pt x="12" y="1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41"/>
            <p:cNvSpPr>
              <a:spLocks/>
            </p:cNvSpPr>
            <p:nvPr/>
          </p:nvSpPr>
          <p:spPr bwMode="auto">
            <a:xfrm>
              <a:off x="7999413" y="3268663"/>
              <a:ext cx="28575" cy="44450"/>
            </a:xfrm>
            <a:custGeom>
              <a:avLst/>
              <a:gdLst>
                <a:gd name="T0" fmla="*/ 10 w 14"/>
                <a:gd name="T1" fmla="*/ 0 h 23"/>
                <a:gd name="T2" fmla="*/ 13 w 14"/>
                <a:gd name="T3" fmla="*/ 5 h 23"/>
                <a:gd name="T4" fmla="*/ 9 w 14"/>
                <a:gd name="T5" fmla="*/ 20 h 23"/>
                <a:gd name="T6" fmla="*/ 4 w 14"/>
                <a:gd name="T7" fmla="*/ 22 h 23"/>
                <a:gd name="T8" fmla="*/ 4 w 14"/>
                <a:gd name="T9" fmla="*/ 22 h 23"/>
                <a:gd name="T10" fmla="*/ 1 w 14"/>
                <a:gd name="T11" fmla="*/ 18 h 23"/>
                <a:gd name="T12" fmla="*/ 5 w 14"/>
                <a:gd name="T13" fmla="*/ 3 h 23"/>
                <a:gd name="T14" fmla="*/ 10 w 14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3">
                  <a:moveTo>
                    <a:pt x="10" y="0"/>
                  </a:moveTo>
                  <a:cubicBezTo>
                    <a:pt x="12" y="1"/>
                    <a:pt x="14" y="3"/>
                    <a:pt x="13" y="5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2"/>
                    <a:pt x="6" y="23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1"/>
                    <a:pt x="0" y="19"/>
                    <a:pt x="1" y="1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1"/>
                    <a:pt x="8" y="0"/>
                    <a:pt x="10" y="0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42"/>
            <p:cNvSpPr>
              <a:spLocks/>
            </p:cNvSpPr>
            <p:nvPr/>
          </p:nvSpPr>
          <p:spPr bwMode="auto">
            <a:xfrm>
              <a:off x="8515351" y="3743325"/>
              <a:ext cx="60325" cy="127000"/>
            </a:xfrm>
            <a:custGeom>
              <a:avLst/>
              <a:gdLst>
                <a:gd name="T0" fmla="*/ 24 w 30"/>
                <a:gd name="T1" fmla="*/ 2 h 64"/>
                <a:gd name="T2" fmla="*/ 25 w 30"/>
                <a:gd name="T3" fmla="*/ 35 h 64"/>
                <a:gd name="T4" fmla="*/ 6 w 30"/>
                <a:gd name="T5" fmla="*/ 63 h 64"/>
                <a:gd name="T6" fmla="*/ 5 w 30"/>
                <a:gd name="T7" fmla="*/ 29 h 64"/>
                <a:gd name="T8" fmla="*/ 24 w 30"/>
                <a:gd name="T9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4">
                  <a:moveTo>
                    <a:pt x="24" y="2"/>
                  </a:moveTo>
                  <a:cubicBezTo>
                    <a:pt x="30" y="3"/>
                    <a:pt x="30" y="18"/>
                    <a:pt x="25" y="35"/>
                  </a:cubicBezTo>
                  <a:cubicBezTo>
                    <a:pt x="20" y="52"/>
                    <a:pt x="11" y="64"/>
                    <a:pt x="6" y="63"/>
                  </a:cubicBezTo>
                  <a:cubicBezTo>
                    <a:pt x="1" y="61"/>
                    <a:pt x="0" y="46"/>
                    <a:pt x="5" y="29"/>
                  </a:cubicBezTo>
                  <a:cubicBezTo>
                    <a:pt x="10" y="12"/>
                    <a:pt x="19" y="0"/>
                    <a:pt x="24" y="2"/>
                  </a:cubicBezTo>
                  <a:close/>
                </a:path>
              </a:pathLst>
            </a:custGeom>
            <a:solidFill>
              <a:srgbClr val="FFE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43"/>
            <p:cNvSpPr>
              <a:spLocks/>
            </p:cNvSpPr>
            <p:nvPr/>
          </p:nvSpPr>
          <p:spPr bwMode="auto">
            <a:xfrm>
              <a:off x="7212013" y="2754313"/>
              <a:ext cx="406400" cy="307975"/>
            </a:xfrm>
            <a:custGeom>
              <a:avLst/>
              <a:gdLst>
                <a:gd name="T0" fmla="*/ 95 w 205"/>
                <a:gd name="T1" fmla="*/ 154 h 156"/>
                <a:gd name="T2" fmla="*/ 184 w 205"/>
                <a:gd name="T3" fmla="*/ 151 h 156"/>
                <a:gd name="T4" fmla="*/ 205 w 205"/>
                <a:gd name="T5" fmla="*/ 156 h 156"/>
                <a:gd name="T6" fmla="*/ 101 w 205"/>
                <a:gd name="T7" fmla="*/ 7 h 156"/>
                <a:gd name="T8" fmla="*/ 48 w 205"/>
                <a:gd name="T9" fmla="*/ 7 h 156"/>
                <a:gd name="T10" fmla="*/ 17 w 205"/>
                <a:gd name="T11" fmla="*/ 78 h 156"/>
                <a:gd name="T12" fmla="*/ 62 w 205"/>
                <a:gd name="T13" fmla="*/ 109 h 156"/>
                <a:gd name="T14" fmla="*/ 82 w 205"/>
                <a:gd name="T15" fmla="*/ 128 h 156"/>
                <a:gd name="T16" fmla="*/ 95 w 205"/>
                <a:gd name="T17" fmla="*/ 15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156">
                  <a:moveTo>
                    <a:pt x="95" y="154"/>
                  </a:moveTo>
                  <a:cubicBezTo>
                    <a:pt x="121" y="137"/>
                    <a:pt x="155" y="144"/>
                    <a:pt x="184" y="151"/>
                  </a:cubicBezTo>
                  <a:cubicBezTo>
                    <a:pt x="191" y="152"/>
                    <a:pt x="198" y="154"/>
                    <a:pt x="205" y="156"/>
                  </a:cubicBezTo>
                  <a:cubicBezTo>
                    <a:pt x="192" y="121"/>
                    <a:pt x="132" y="22"/>
                    <a:pt x="101" y="7"/>
                  </a:cubicBezTo>
                  <a:cubicBezTo>
                    <a:pt x="84" y="0"/>
                    <a:pt x="65" y="6"/>
                    <a:pt x="48" y="7"/>
                  </a:cubicBezTo>
                  <a:cubicBezTo>
                    <a:pt x="33" y="8"/>
                    <a:pt x="0" y="30"/>
                    <a:pt x="17" y="78"/>
                  </a:cubicBezTo>
                  <a:cubicBezTo>
                    <a:pt x="31" y="89"/>
                    <a:pt x="48" y="98"/>
                    <a:pt x="62" y="109"/>
                  </a:cubicBezTo>
                  <a:cubicBezTo>
                    <a:pt x="69" y="115"/>
                    <a:pt x="77" y="121"/>
                    <a:pt x="82" y="128"/>
                  </a:cubicBezTo>
                  <a:cubicBezTo>
                    <a:pt x="88" y="136"/>
                    <a:pt x="90" y="146"/>
                    <a:pt x="95" y="154"/>
                  </a:cubicBezTo>
                  <a:close/>
                </a:path>
              </a:pathLst>
            </a:custGeom>
            <a:solidFill>
              <a:srgbClr val="513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44"/>
            <p:cNvSpPr>
              <a:spLocks/>
            </p:cNvSpPr>
            <p:nvPr/>
          </p:nvSpPr>
          <p:spPr bwMode="auto">
            <a:xfrm>
              <a:off x="7145338" y="2944813"/>
              <a:ext cx="207963" cy="254000"/>
            </a:xfrm>
            <a:custGeom>
              <a:avLst/>
              <a:gdLst>
                <a:gd name="T0" fmla="*/ 12 w 105"/>
                <a:gd name="T1" fmla="*/ 0 h 128"/>
                <a:gd name="T2" fmla="*/ 103 w 105"/>
                <a:gd name="T3" fmla="*/ 128 h 128"/>
                <a:gd name="T4" fmla="*/ 15 w 105"/>
                <a:gd name="T5" fmla="*/ 3 h 128"/>
                <a:gd name="T6" fmla="*/ 12 w 105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28">
                  <a:moveTo>
                    <a:pt x="12" y="0"/>
                  </a:moveTo>
                  <a:cubicBezTo>
                    <a:pt x="0" y="21"/>
                    <a:pt x="95" y="103"/>
                    <a:pt x="103" y="128"/>
                  </a:cubicBezTo>
                  <a:cubicBezTo>
                    <a:pt x="105" y="81"/>
                    <a:pt x="56" y="21"/>
                    <a:pt x="15" y="3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33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45"/>
            <p:cNvSpPr>
              <a:spLocks/>
            </p:cNvSpPr>
            <p:nvPr/>
          </p:nvSpPr>
          <p:spPr bwMode="auto">
            <a:xfrm>
              <a:off x="6846888" y="3044825"/>
              <a:ext cx="141288" cy="409575"/>
            </a:xfrm>
            <a:custGeom>
              <a:avLst/>
              <a:gdLst>
                <a:gd name="T0" fmla="*/ 25 w 72"/>
                <a:gd name="T1" fmla="*/ 207 h 207"/>
                <a:gd name="T2" fmla="*/ 1 w 72"/>
                <a:gd name="T3" fmla="*/ 116 h 207"/>
                <a:gd name="T4" fmla="*/ 2 w 72"/>
                <a:gd name="T5" fmla="*/ 90 h 207"/>
                <a:gd name="T6" fmla="*/ 34 w 72"/>
                <a:gd name="T7" fmla="*/ 27 h 207"/>
                <a:gd name="T8" fmla="*/ 72 w 72"/>
                <a:gd name="T9" fmla="*/ 0 h 207"/>
                <a:gd name="T10" fmla="*/ 61 w 72"/>
                <a:gd name="T11" fmla="*/ 40 h 207"/>
                <a:gd name="T12" fmla="*/ 47 w 72"/>
                <a:gd name="T13" fmla="*/ 80 h 207"/>
                <a:gd name="T14" fmla="*/ 25 w 72"/>
                <a:gd name="T15" fmla="*/ 161 h 207"/>
                <a:gd name="T16" fmla="*/ 25 w 72"/>
                <a:gd name="T1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207">
                  <a:moveTo>
                    <a:pt x="25" y="207"/>
                  </a:moveTo>
                  <a:cubicBezTo>
                    <a:pt x="20" y="176"/>
                    <a:pt x="4" y="147"/>
                    <a:pt x="1" y="116"/>
                  </a:cubicBezTo>
                  <a:cubicBezTo>
                    <a:pt x="0" y="107"/>
                    <a:pt x="1" y="98"/>
                    <a:pt x="2" y="90"/>
                  </a:cubicBezTo>
                  <a:cubicBezTo>
                    <a:pt x="8" y="64"/>
                    <a:pt x="16" y="45"/>
                    <a:pt x="34" y="27"/>
                  </a:cubicBezTo>
                  <a:cubicBezTo>
                    <a:pt x="43" y="17"/>
                    <a:pt x="59" y="1"/>
                    <a:pt x="72" y="0"/>
                  </a:cubicBezTo>
                  <a:cubicBezTo>
                    <a:pt x="71" y="0"/>
                    <a:pt x="63" y="37"/>
                    <a:pt x="61" y="40"/>
                  </a:cubicBezTo>
                  <a:cubicBezTo>
                    <a:pt x="57" y="54"/>
                    <a:pt x="52" y="67"/>
                    <a:pt x="47" y="80"/>
                  </a:cubicBezTo>
                  <a:cubicBezTo>
                    <a:pt x="37" y="106"/>
                    <a:pt x="28" y="133"/>
                    <a:pt x="25" y="161"/>
                  </a:cubicBezTo>
                  <a:cubicBezTo>
                    <a:pt x="24" y="176"/>
                    <a:pt x="29" y="192"/>
                    <a:pt x="25" y="207"/>
                  </a:cubicBezTo>
                  <a:close/>
                </a:path>
              </a:pathLst>
            </a:custGeom>
            <a:solidFill>
              <a:srgbClr val="513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46"/>
            <p:cNvSpPr>
              <a:spLocks/>
            </p:cNvSpPr>
            <p:nvPr/>
          </p:nvSpPr>
          <p:spPr bwMode="auto">
            <a:xfrm>
              <a:off x="6710363" y="4059238"/>
              <a:ext cx="260350" cy="128587"/>
            </a:xfrm>
            <a:custGeom>
              <a:avLst/>
              <a:gdLst>
                <a:gd name="T0" fmla="*/ 0 w 132"/>
                <a:gd name="T1" fmla="*/ 62 h 65"/>
                <a:gd name="T2" fmla="*/ 28 w 132"/>
                <a:gd name="T3" fmla="*/ 65 h 65"/>
                <a:gd name="T4" fmla="*/ 57 w 132"/>
                <a:gd name="T5" fmla="*/ 60 h 65"/>
                <a:gd name="T6" fmla="*/ 100 w 132"/>
                <a:gd name="T7" fmla="*/ 36 h 65"/>
                <a:gd name="T8" fmla="*/ 132 w 132"/>
                <a:gd name="T9" fmla="*/ 0 h 65"/>
                <a:gd name="T10" fmla="*/ 43 w 132"/>
                <a:gd name="T11" fmla="*/ 53 h 65"/>
                <a:gd name="T12" fmla="*/ 21 w 132"/>
                <a:gd name="T13" fmla="*/ 55 h 65"/>
                <a:gd name="T14" fmla="*/ 0 w 132"/>
                <a:gd name="T15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65">
                  <a:moveTo>
                    <a:pt x="0" y="62"/>
                  </a:moveTo>
                  <a:cubicBezTo>
                    <a:pt x="8" y="65"/>
                    <a:pt x="20" y="65"/>
                    <a:pt x="28" y="65"/>
                  </a:cubicBezTo>
                  <a:cubicBezTo>
                    <a:pt x="38" y="64"/>
                    <a:pt x="48" y="63"/>
                    <a:pt x="57" y="60"/>
                  </a:cubicBezTo>
                  <a:cubicBezTo>
                    <a:pt x="73" y="55"/>
                    <a:pt x="88" y="48"/>
                    <a:pt x="100" y="36"/>
                  </a:cubicBezTo>
                  <a:cubicBezTo>
                    <a:pt x="111" y="25"/>
                    <a:pt x="126" y="15"/>
                    <a:pt x="132" y="0"/>
                  </a:cubicBezTo>
                  <a:cubicBezTo>
                    <a:pt x="107" y="29"/>
                    <a:pt x="79" y="44"/>
                    <a:pt x="43" y="53"/>
                  </a:cubicBezTo>
                  <a:cubicBezTo>
                    <a:pt x="35" y="54"/>
                    <a:pt x="28" y="54"/>
                    <a:pt x="21" y="55"/>
                  </a:cubicBezTo>
                  <a:cubicBezTo>
                    <a:pt x="14" y="56"/>
                    <a:pt x="5" y="57"/>
                    <a:pt x="0" y="62"/>
                  </a:cubicBezTo>
                  <a:close/>
                </a:path>
              </a:pathLst>
            </a:custGeom>
            <a:solidFill>
              <a:srgbClr val="33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47"/>
            <p:cNvSpPr>
              <a:spLocks/>
            </p:cNvSpPr>
            <p:nvPr/>
          </p:nvSpPr>
          <p:spPr bwMode="auto">
            <a:xfrm>
              <a:off x="6731001" y="3929063"/>
              <a:ext cx="200025" cy="120650"/>
            </a:xfrm>
            <a:custGeom>
              <a:avLst/>
              <a:gdLst>
                <a:gd name="T0" fmla="*/ 90 w 101"/>
                <a:gd name="T1" fmla="*/ 11 h 61"/>
                <a:gd name="T2" fmla="*/ 42 w 101"/>
                <a:gd name="T3" fmla="*/ 42 h 61"/>
                <a:gd name="T4" fmla="*/ 0 w 101"/>
                <a:gd name="T5" fmla="*/ 59 h 61"/>
                <a:gd name="T6" fmla="*/ 55 w 101"/>
                <a:gd name="T7" fmla="*/ 53 h 61"/>
                <a:gd name="T8" fmla="*/ 101 w 101"/>
                <a:gd name="T9" fmla="*/ 0 h 61"/>
                <a:gd name="T10" fmla="*/ 100 w 101"/>
                <a:gd name="T11" fmla="*/ 1 h 61"/>
                <a:gd name="T12" fmla="*/ 90 w 101"/>
                <a:gd name="T13" fmla="*/ 1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61">
                  <a:moveTo>
                    <a:pt x="90" y="11"/>
                  </a:moveTo>
                  <a:cubicBezTo>
                    <a:pt x="76" y="23"/>
                    <a:pt x="59" y="36"/>
                    <a:pt x="42" y="42"/>
                  </a:cubicBezTo>
                  <a:cubicBezTo>
                    <a:pt x="26" y="47"/>
                    <a:pt x="13" y="51"/>
                    <a:pt x="0" y="59"/>
                  </a:cubicBezTo>
                  <a:cubicBezTo>
                    <a:pt x="15" y="61"/>
                    <a:pt x="41" y="59"/>
                    <a:pt x="55" y="53"/>
                  </a:cubicBezTo>
                  <a:cubicBezTo>
                    <a:pt x="74" y="45"/>
                    <a:pt x="92" y="20"/>
                    <a:pt x="101" y="0"/>
                  </a:cubicBezTo>
                  <a:cubicBezTo>
                    <a:pt x="101" y="0"/>
                    <a:pt x="100" y="1"/>
                    <a:pt x="100" y="1"/>
                  </a:cubicBezTo>
                  <a:cubicBezTo>
                    <a:pt x="97" y="5"/>
                    <a:pt x="94" y="8"/>
                    <a:pt x="90" y="11"/>
                  </a:cubicBezTo>
                  <a:close/>
                </a:path>
              </a:pathLst>
            </a:custGeom>
            <a:solidFill>
              <a:srgbClr val="33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48"/>
            <p:cNvSpPr>
              <a:spLocks/>
            </p:cNvSpPr>
            <p:nvPr/>
          </p:nvSpPr>
          <p:spPr bwMode="auto">
            <a:xfrm>
              <a:off x="7707313" y="3502025"/>
              <a:ext cx="550863" cy="488950"/>
            </a:xfrm>
            <a:custGeom>
              <a:avLst/>
              <a:gdLst>
                <a:gd name="T0" fmla="*/ 24 w 279"/>
                <a:gd name="T1" fmla="*/ 151 h 247"/>
                <a:gd name="T2" fmla="*/ 211 w 279"/>
                <a:gd name="T3" fmla="*/ 199 h 247"/>
                <a:gd name="T4" fmla="*/ 236 w 279"/>
                <a:gd name="T5" fmla="*/ 41 h 247"/>
                <a:gd name="T6" fmla="*/ 48 w 279"/>
                <a:gd name="T7" fmla="*/ 38 h 247"/>
                <a:gd name="T8" fmla="*/ 10 w 279"/>
                <a:gd name="T9" fmla="*/ 84 h 247"/>
                <a:gd name="T10" fmla="*/ 24 w 279"/>
                <a:gd name="T11" fmla="*/ 15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9" h="247">
                  <a:moveTo>
                    <a:pt x="24" y="151"/>
                  </a:moveTo>
                  <a:cubicBezTo>
                    <a:pt x="24" y="151"/>
                    <a:pt x="143" y="247"/>
                    <a:pt x="211" y="199"/>
                  </a:cubicBezTo>
                  <a:cubicBezTo>
                    <a:pt x="279" y="152"/>
                    <a:pt x="269" y="64"/>
                    <a:pt x="236" y="41"/>
                  </a:cubicBezTo>
                  <a:cubicBezTo>
                    <a:pt x="176" y="0"/>
                    <a:pt x="141" y="51"/>
                    <a:pt x="48" y="38"/>
                  </a:cubicBezTo>
                  <a:cubicBezTo>
                    <a:pt x="48" y="38"/>
                    <a:pt x="20" y="49"/>
                    <a:pt x="10" y="84"/>
                  </a:cubicBezTo>
                  <a:cubicBezTo>
                    <a:pt x="0" y="119"/>
                    <a:pt x="24" y="151"/>
                    <a:pt x="24" y="151"/>
                  </a:cubicBezTo>
                  <a:close/>
                </a:path>
              </a:pathLst>
            </a:custGeom>
            <a:solidFill>
              <a:srgbClr val="F7C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49"/>
            <p:cNvSpPr>
              <a:spLocks/>
            </p:cNvSpPr>
            <p:nvPr/>
          </p:nvSpPr>
          <p:spPr bwMode="auto">
            <a:xfrm>
              <a:off x="7702551" y="3517900"/>
              <a:ext cx="484188" cy="434975"/>
            </a:xfrm>
            <a:custGeom>
              <a:avLst/>
              <a:gdLst>
                <a:gd name="T0" fmla="*/ 21 w 245"/>
                <a:gd name="T1" fmla="*/ 136 h 220"/>
                <a:gd name="T2" fmla="*/ 184 w 245"/>
                <a:gd name="T3" fmla="*/ 178 h 220"/>
                <a:gd name="T4" fmla="*/ 205 w 245"/>
                <a:gd name="T5" fmla="*/ 37 h 220"/>
                <a:gd name="T6" fmla="*/ 39 w 245"/>
                <a:gd name="T7" fmla="*/ 33 h 220"/>
                <a:gd name="T8" fmla="*/ 9 w 245"/>
                <a:gd name="T9" fmla="*/ 76 h 220"/>
                <a:gd name="T10" fmla="*/ 21 w 245"/>
                <a:gd name="T11" fmla="*/ 13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5" h="220">
                  <a:moveTo>
                    <a:pt x="21" y="136"/>
                  </a:moveTo>
                  <a:cubicBezTo>
                    <a:pt x="21" y="136"/>
                    <a:pt x="122" y="220"/>
                    <a:pt x="184" y="178"/>
                  </a:cubicBezTo>
                  <a:cubicBezTo>
                    <a:pt x="245" y="136"/>
                    <a:pt x="236" y="57"/>
                    <a:pt x="205" y="37"/>
                  </a:cubicBezTo>
                  <a:cubicBezTo>
                    <a:pt x="151" y="0"/>
                    <a:pt x="124" y="46"/>
                    <a:pt x="39" y="33"/>
                  </a:cubicBezTo>
                  <a:cubicBezTo>
                    <a:pt x="39" y="33"/>
                    <a:pt x="17" y="45"/>
                    <a:pt x="9" y="76"/>
                  </a:cubicBezTo>
                  <a:cubicBezTo>
                    <a:pt x="0" y="107"/>
                    <a:pt x="21" y="136"/>
                    <a:pt x="21" y="136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50"/>
            <p:cNvSpPr>
              <a:spLocks/>
            </p:cNvSpPr>
            <p:nvPr/>
          </p:nvSpPr>
          <p:spPr bwMode="auto">
            <a:xfrm>
              <a:off x="8072438" y="3695700"/>
              <a:ext cx="38100" cy="73025"/>
            </a:xfrm>
            <a:custGeom>
              <a:avLst/>
              <a:gdLst>
                <a:gd name="T0" fmla="*/ 14 w 19"/>
                <a:gd name="T1" fmla="*/ 1 h 37"/>
                <a:gd name="T2" fmla="*/ 17 w 19"/>
                <a:gd name="T3" fmla="*/ 20 h 37"/>
                <a:gd name="T4" fmla="*/ 5 w 19"/>
                <a:gd name="T5" fmla="*/ 36 h 37"/>
                <a:gd name="T6" fmla="*/ 2 w 19"/>
                <a:gd name="T7" fmla="*/ 17 h 37"/>
                <a:gd name="T8" fmla="*/ 14 w 19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7">
                  <a:moveTo>
                    <a:pt x="14" y="1"/>
                  </a:moveTo>
                  <a:cubicBezTo>
                    <a:pt x="18" y="2"/>
                    <a:pt x="19" y="10"/>
                    <a:pt x="17" y="20"/>
                  </a:cubicBezTo>
                  <a:cubicBezTo>
                    <a:pt x="15" y="30"/>
                    <a:pt x="9" y="37"/>
                    <a:pt x="5" y="36"/>
                  </a:cubicBezTo>
                  <a:cubicBezTo>
                    <a:pt x="1" y="35"/>
                    <a:pt x="0" y="26"/>
                    <a:pt x="2" y="17"/>
                  </a:cubicBezTo>
                  <a:cubicBezTo>
                    <a:pt x="4" y="7"/>
                    <a:pt x="10" y="0"/>
                    <a:pt x="14" y="1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51"/>
            <p:cNvSpPr>
              <a:spLocks/>
            </p:cNvSpPr>
            <p:nvPr/>
          </p:nvSpPr>
          <p:spPr bwMode="auto">
            <a:xfrm>
              <a:off x="7959726" y="2965450"/>
              <a:ext cx="220663" cy="176212"/>
            </a:xfrm>
            <a:custGeom>
              <a:avLst/>
              <a:gdLst>
                <a:gd name="T0" fmla="*/ 106 w 111"/>
                <a:gd name="T1" fmla="*/ 89 h 89"/>
                <a:gd name="T2" fmla="*/ 31 w 111"/>
                <a:gd name="T3" fmla="*/ 30 h 89"/>
                <a:gd name="T4" fmla="*/ 99 w 111"/>
                <a:gd name="T5" fmla="*/ 39 h 89"/>
                <a:gd name="T6" fmla="*/ 106 w 111"/>
                <a:gd name="T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89">
                  <a:moveTo>
                    <a:pt x="106" y="89"/>
                  </a:moveTo>
                  <a:cubicBezTo>
                    <a:pt x="106" y="89"/>
                    <a:pt x="0" y="79"/>
                    <a:pt x="31" y="30"/>
                  </a:cubicBezTo>
                  <a:cubicBezTo>
                    <a:pt x="51" y="0"/>
                    <a:pt x="83" y="14"/>
                    <a:pt x="99" y="39"/>
                  </a:cubicBezTo>
                  <a:cubicBezTo>
                    <a:pt x="108" y="54"/>
                    <a:pt x="111" y="75"/>
                    <a:pt x="106" y="89"/>
                  </a:cubicBezTo>
                  <a:close/>
                </a:path>
              </a:pathLst>
            </a:custGeom>
            <a:solidFill>
              <a:srgbClr val="F7C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52"/>
            <p:cNvSpPr>
              <a:spLocks/>
            </p:cNvSpPr>
            <p:nvPr/>
          </p:nvSpPr>
          <p:spPr bwMode="auto">
            <a:xfrm>
              <a:off x="8048626" y="2965450"/>
              <a:ext cx="146050" cy="174625"/>
            </a:xfrm>
            <a:custGeom>
              <a:avLst/>
              <a:gdLst>
                <a:gd name="T0" fmla="*/ 60 w 74"/>
                <a:gd name="T1" fmla="*/ 88 h 88"/>
                <a:gd name="T2" fmla="*/ 33 w 74"/>
                <a:gd name="T3" fmla="*/ 84 h 88"/>
                <a:gd name="T4" fmla="*/ 37 w 74"/>
                <a:gd name="T5" fmla="*/ 21 h 88"/>
                <a:gd name="T6" fmla="*/ 60 w 74"/>
                <a:gd name="T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88">
                  <a:moveTo>
                    <a:pt x="60" y="88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0" y="0"/>
                    <a:pt x="37" y="21"/>
                  </a:cubicBezTo>
                  <a:cubicBezTo>
                    <a:pt x="74" y="42"/>
                    <a:pt x="60" y="88"/>
                    <a:pt x="60" y="88"/>
                  </a:cubicBezTo>
                  <a:close/>
                </a:path>
              </a:pathLst>
            </a:custGeom>
            <a:solidFill>
              <a:srgbClr val="E5B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53"/>
            <p:cNvSpPr>
              <a:spLocks/>
            </p:cNvSpPr>
            <p:nvPr/>
          </p:nvSpPr>
          <p:spPr bwMode="auto">
            <a:xfrm>
              <a:off x="7720013" y="3906838"/>
              <a:ext cx="77788" cy="217487"/>
            </a:xfrm>
            <a:custGeom>
              <a:avLst/>
              <a:gdLst>
                <a:gd name="T0" fmla="*/ 13 w 49"/>
                <a:gd name="T1" fmla="*/ 0 h 137"/>
                <a:gd name="T2" fmla="*/ 49 w 49"/>
                <a:gd name="T3" fmla="*/ 0 h 137"/>
                <a:gd name="T4" fmla="*/ 49 w 49"/>
                <a:gd name="T5" fmla="*/ 137 h 137"/>
                <a:gd name="T6" fmla="*/ 0 w 49"/>
                <a:gd name="T7" fmla="*/ 137 h 137"/>
                <a:gd name="T8" fmla="*/ 13 w 49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37">
                  <a:moveTo>
                    <a:pt x="13" y="0"/>
                  </a:moveTo>
                  <a:lnTo>
                    <a:pt x="49" y="0"/>
                  </a:lnTo>
                  <a:lnTo>
                    <a:pt x="49" y="137"/>
                  </a:lnTo>
                  <a:lnTo>
                    <a:pt x="0" y="13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7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56"/>
            <p:cNvSpPr>
              <a:spLocks/>
            </p:cNvSpPr>
            <p:nvPr/>
          </p:nvSpPr>
          <p:spPr bwMode="auto">
            <a:xfrm>
              <a:off x="6645276" y="4564063"/>
              <a:ext cx="1168400" cy="528637"/>
            </a:xfrm>
            <a:custGeom>
              <a:avLst/>
              <a:gdLst>
                <a:gd name="T0" fmla="*/ 353 w 591"/>
                <a:gd name="T1" fmla="*/ 0 h 267"/>
                <a:gd name="T2" fmla="*/ 591 w 591"/>
                <a:gd name="T3" fmla="*/ 214 h 267"/>
                <a:gd name="T4" fmla="*/ 320 w 591"/>
                <a:gd name="T5" fmla="*/ 267 h 267"/>
                <a:gd name="T6" fmla="*/ 0 w 591"/>
                <a:gd name="T7" fmla="*/ 18 h 267"/>
                <a:gd name="T8" fmla="*/ 353 w 591"/>
                <a:gd name="T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267">
                  <a:moveTo>
                    <a:pt x="353" y="0"/>
                  </a:moveTo>
                  <a:cubicBezTo>
                    <a:pt x="353" y="0"/>
                    <a:pt x="539" y="43"/>
                    <a:pt x="591" y="214"/>
                  </a:cubicBezTo>
                  <a:cubicBezTo>
                    <a:pt x="591" y="214"/>
                    <a:pt x="341" y="243"/>
                    <a:pt x="320" y="267"/>
                  </a:cubicBezTo>
                  <a:cubicBezTo>
                    <a:pt x="320" y="267"/>
                    <a:pt x="279" y="34"/>
                    <a:pt x="0" y="18"/>
                  </a:cubicBezTo>
                  <a:lnTo>
                    <a:pt x="353" y="0"/>
                  </a:ln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57"/>
            <p:cNvSpPr>
              <a:spLocks/>
            </p:cNvSpPr>
            <p:nvPr/>
          </p:nvSpPr>
          <p:spPr bwMode="auto">
            <a:xfrm>
              <a:off x="6645276" y="4579938"/>
              <a:ext cx="1168400" cy="512762"/>
            </a:xfrm>
            <a:custGeom>
              <a:avLst/>
              <a:gdLst>
                <a:gd name="T0" fmla="*/ 373 w 591"/>
                <a:gd name="T1" fmla="*/ 176 h 259"/>
                <a:gd name="T2" fmla="*/ 193 w 591"/>
                <a:gd name="T3" fmla="*/ 0 h 259"/>
                <a:gd name="T4" fmla="*/ 0 w 591"/>
                <a:gd name="T5" fmla="*/ 10 h 259"/>
                <a:gd name="T6" fmla="*/ 320 w 591"/>
                <a:gd name="T7" fmla="*/ 259 h 259"/>
                <a:gd name="T8" fmla="*/ 591 w 591"/>
                <a:gd name="T9" fmla="*/ 206 h 259"/>
                <a:gd name="T10" fmla="*/ 575 w 591"/>
                <a:gd name="T11" fmla="*/ 165 h 259"/>
                <a:gd name="T12" fmla="*/ 373 w 591"/>
                <a:gd name="T13" fmla="*/ 17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1" h="259">
                  <a:moveTo>
                    <a:pt x="373" y="176"/>
                  </a:moveTo>
                  <a:cubicBezTo>
                    <a:pt x="288" y="145"/>
                    <a:pt x="247" y="66"/>
                    <a:pt x="193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79" y="26"/>
                    <a:pt x="320" y="259"/>
                    <a:pt x="320" y="259"/>
                  </a:cubicBezTo>
                  <a:cubicBezTo>
                    <a:pt x="341" y="235"/>
                    <a:pt x="591" y="206"/>
                    <a:pt x="591" y="206"/>
                  </a:cubicBezTo>
                  <a:cubicBezTo>
                    <a:pt x="586" y="191"/>
                    <a:pt x="581" y="178"/>
                    <a:pt x="575" y="165"/>
                  </a:cubicBezTo>
                  <a:cubicBezTo>
                    <a:pt x="510" y="191"/>
                    <a:pt x="439" y="200"/>
                    <a:pt x="373" y="176"/>
                  </a:cubicBezTo>
                  <a:close/>
                </a:path>
              </a:pathLst>
            </a:custGeom>
            <a:solidFill>
              <a:srgbClr val="EAE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58"/>
            <p:cNvSpPr>
              <a:spLocks/>
            </p:cNvSpPr>
            <p:nvPr/>
          </p:nvSpPr>
          <p:spPr bwMode="auto">
            <a:xfrm>
              <a:off x="6645276" y="4564063"/>
              <a:ext cx="895350" cy="109537"/>
            </a:xfrm>
            <a:custGeom>
              <a:avLst/>
              <a:gdLst>
                <a:gd name="T0" fmla="*/ 350 w 453"/>
                <a:gd name="T1" fmla="*/ 43 h 55"/>
                <a:gd name="T2" fmla="*/ 453 w 453"/>
                <a:gd name="T3" fmla="*/ 43 h 55"/>
                <a:gd name="T4" fmla="*/ 353 w 453"/>
                <a:gd name="T5" fmla="*/ 0 h 55"/>
                <a:gd name="T6" fmla="*/ 0 w 453"/>
                <a:gd name="T7" fmla="*/ 18 h 55"/>
                <a:gd name="T8" fmla="*/ 149 w 453"/>
                <a:gd name="T9" fmla="*/ 54 h 55"/>
                <a:gd name="T10" fmla="*/ 350 w 453"/>
                <a:gd name="T11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3" h="55">
                  <a:moveTo>
                    <a:pt x="350" y="43"/>
                  </a:moveTo>
                  <a:cubicBezTo>
                    <a:pt x="384" y="41"/>
                    <a:pt x="419" y="42"/>
                    <a:pt x="453" y="43"/>
                  </a:cubicBezTo>
                  <a:cubicBezTo>
                    <a:pt x="400" y="11"/>
                    <a:pt x="353" y="0"/>
                    <a:pt x="353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60" y="21"/>
                    <a:pt x="109" y="35"/>
                    <a:pt x="149" y="54"/>
                  </a:cubicBezTo>
                  <a:cubicBezTo>
                    <a:pt x="216" y="55"/>
                    <a:pt x="283" y="47"/>
                    <a:pt x="350" y="43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Rectangle 259"/>
            <p:cNvSpPr>
              <a:spLocks noChangeArrowheads="1"/>
            </p:cNvSpPr>
            <p:nvPr/>
          </p:nvSpPr>
          <p:spPr bwMode="auto">
            <a:xfrm>
              <a:off x="6524626" y="4506913"/>
              <a:ext cx="852488" cy="119062"/>
            </a:xfrm>
            <a:prstGeom prst="rect">
              <a:avLst/>
            </a:prstGeom>
            <a:solidFill>
              <a:srgbClr val="304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Rectangle 260"/>
            <p:cNvSpPr>
              <a:spLocks noChangeArrowheads="1"/>
            </p:cNvSpPr>
            <p:nvPr/>
          </p:nvSpPr>
          <p:spPr bwMode="auto">
            <a:xfrm>
              <a:off x="6524626" y="4506913"/>
              <a:ext cx="852488" cy="119062"/>
            </a:xfrm>
            <a:prstGeom prst="rect">
              <a:avLst/>
            </a:prstGeom>
            <a:solidFill>
              <a:srgbClr val="304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61"/>
            <p:cNvSpPr>
              <a:spLocks/>
            </p:cNvSpPr>
            <p:nvPr/>
          </p:nvSpPr>
          <p:spPr bwMode="auto">
            <a:xfrm>
              <a:off x="6524626" y="4521200"/>
              <a:ext cx="852488" cy="104775"/>
            </a:xfrm>
            <a:custGeom>
              <a:avLst/>
              <a:gdLst>
                <a:gd name="T0" fmla="*/ 404 w 431"/>
                <a:gd name="T1" fmla="*/ 9 h 53"/>
                <a:gd name="T2" fmla="*/ 275 w 431"/>
                <a:gd name="T3" fmla="*/ 27 h 53"/>
                <a:gd name="T4" fmla="*/ 133 w 431"/>
                <a:gd name="T5" fmla="*/ 30 h 53"/>
                <a:gd name="T6" fmla="*/ 0 w 431"/>
                <a:gd name="T7" fmla="*/ 42 h 53"/>
                <a:gd name="T8" fmla="*/ 0 w 431"/>
                <a:gd name="T9" fmla="*/ 53 h 53"/>
                <a:gd name="T10" fmla="*/ 431 w 431"/>
                <a:gd name="T11" fmla="*/ 53 h 53"/>
                <a:gd name="T12" fmla="*/ 431 w 431"/>
                <a:gd name="T13" fmla="*/ 0 h 53"/>
                <a:gd name="T14" fmla="*/ 404 w 431"/>
                <a:gd name="T15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1" h="53">
                  <a:moveTo>
                    <a:pt x="404" y="9"/>
                  </a:moveTo>
                  <a:cubicBezTo>
                    <a:pt x="361" y="18"/>
                    <a:pt x="319" y="24"/>
                    <a:pt x="275" y="27"/>
                  </a:cubicBezTo>
                  <a:cubicBezTo>
                    <a:pt x="228" y="29"/>
                    <a:pt x="180" y="32"/>
                    <a:pt x="133" y="30"/>
                  </a:cubicBezTo>
                  <a:cubicBezTo>
                    <a:pt x="88" y="28"/>
                    <a:pt x="43" y="27"/>
                    <a:pt x="0" y="4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31" y="53"/>
                    <a:pt x="431" y="53"/>
                    <a:pt x="431" y="53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23" y="4"/>
                    <a:pt x="413" y="7"/>
                    <a:pt x="404" y="9"/>
                  </a:cubicBezTo>
                  <a:close/>
                </a:path>
              </a:pathLst>
            </a:custGeom>
            <a:solidFill>
              <a:srgbClr val="273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62"/>
            <p:cNvSpPr>
              <a:spLocks/>
            </p:cNvSpPr>
            <p:nvPr/>
          </p:nvSpPr>
          <p:spPr bwMode="auto">
            <a:xfrm>
              <a:off x="7388226" y="4802188"/>
              <a:ext cx="277813" cy="92075"/>
            </a:xfrm>
            <a:custGeom>
              <a:avLst/>
              <a:gdLst>
                <a:gd name="T0" fmla="*/ 140 w 140"/>
                <a:gd name="T1" fmla="*/ 21 h 47"/>
                <a:gd name="T2" fmla="*/ 11 w 140"/>
                <a:gd name="T3" fmla="*/ 47 h 47"/>
                <a:gd name="T4" fmla="*/ 0 w 140"/>
                <a:gd name="T5" fmla="*/ 31 h 47"/>
                <a:gd name="T6" fmla="*/ 128 w 140"/>
                <a:gd name="T7" fmla="*/ 8 h 47"/>
                <a:gd name="T8" fmla="*/ 140 w 140"/>
                <a:gd name="T9" fmla="*/ 2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47">
                  <a:moveTo>
                    <a:pt x="140" y="21"/>
                  </a:moveTo>
                  <a:cubicBezTo>
                    <a:pt x="140" y="21"/>
                    <a:pt x="54" y="25"/>
                    <a:pt x="11" y="4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70" y="0"/>
                    <a:pt x="128" y="8"/>
                  </a:cubicBezTo>
                  <a:lnTo>
                    <a:pt x="140" y="21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63"/>
            <p:cNvSpPr>
              <a:spLocks/>
            </p:cNvSpPr>
            <p:nvPr/>
          </p:nvSpPr>
          <p:spPr bwMode="auto">
            <a:xfrm>
              <a:off x="7269163" y="4729163"/>
              <a:ext cx="325438" cy="73025"/>
            </a:xfrm>
            <a:custGeom>
              <a:avLst/>
              <a:gdLst>
                <a:gd name="T0" fmla="*/ 164 w 164"/>
                <a:gd name="T1" fmla="*/ 18 h 37"/>
                <a:gd name="T2" fmla="*/ 13 w 164"/>
                <a:gd name="T3" fmla="*/ 37 h 37"/>
                <a:gd name="T4" fmla="*/ 0 w 164"/>
                <a:gd name="T5" fmla="*/ 25 h 37"/>
                <a:gd name="T6" fmla="*/ 152 w 164"/>
                <a:gd name="T7" fmla="*/ 6 h 37"/>
                <a:gd name="T8" fmla="*/ 164 w 164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37">
                  <a:moveTo>
                    <a:pt x="164" y="18"/>
                  </a:moveTo>
                  <a:cubicBezTo>
                    <a:pt x="164" y="18"/>
                    <a:pt x="127" y="5"/>
                    <a:pt x="13" y="3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81" y="0"/>
                    <a:pt x="152" y="6"/>
                  </a:cubicBezTo>
                  <a:lnTo>
                    <a:pt x="164" y="18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64"/>
            <p:cNvSpPr>
              <a:spLocks/>
            </p:cNvSpPr>
            <p:nvPr/>
          </p:nvSpPr>
          <p:spPr bwMode="auto">
            <a:xfrm>
              <a:off x="7329488" y="4776788"/>
              <a:ext cx="298450" cy="74612"/>
            </a:xfrm>
            <a:custGeom>
              <a:avLst/>
              <a:gdLst>
                <a:gd name="T0" fmla="*/ 138 w 151"/>
                <a:gd name="T1" fmla="*/ 3 h 38"/>
                <a:gd name="T2" fmla="*/ 0 w 151"/>
                <a:gd name="T3" fmla="*/ 22 h 38"/>
                <a:gd name="T4" fmla="*/ 10 w 151"/>
                <a:gd name="T5" fmla="*/ 38 h 38"/>
                <a:gd name="T6" fmla="*/ 151 w 151"/>
                <a:gd name="T7" fmla="*/ 15 h 38"/>
                <a:gd name="T8" fmla="*/ 138 w 151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38">
                  <a:moveTo>
                    <a:pt x="138" y="3"/>
                  </a:moveTo>
                  <a:cubicBezTo>
                    <a:pt x="109" y="0"/>
                    <a:pt x="37" y="4"/>
                    <a:pt x="0" y="22"/>
                  </a:cubicBezTo>
                  <a:cubicBezTo>
                    <a:pt x="1" y="24"/>
                    <a:pt x="8" y="35"/>
                    <a:pt x="10" y="38"/>
                  </a:cubicBezTo>
                  <a:cubicBezTo>
                    <a:pt x="75" y="15"/>
                    <a:pt x="151" y="15"/>
                    <a:pt x="151" y="15"/>
                  </a:cubicBezTo>
                  <a:lnTo>
                    <a:pt x="138" y="3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65"/>
            <p:cNvSpPr>
              <a:spLocks/>
            </p:cNvSpPr>
            <p:nvPr/>
          </p:nvSpPr>
          <p:spPr bwMode="auto">
            <a:xfrm>
              <a:off x="7813676" y="5934075"/>
              <a:ext cx="206375" cy="169862"/>
            </a:xfrm>
            <a:custGeom>
              <a:avLst/>
              <a:gdLst>
                <a:gd name="T0" fmla="*/ 82 w 104"/>
                <a:gd name="T1" fmla="*/ 0 h 86"/>
                <a:gd name="T2" fmla="*/ 104 w 104"/>
                <a:gd name="T3" fmla="*/ 0 h 86"/>
                <a:gd name="T4" fmla="*/ 20 w 104"/>
                <a:gd name="T5" fmla="*/ 86 h 86"/>
                <a:gd name="T6" fmla="*/ 0 w 104"/>
                <a:gd name="T7" fmla="*/ 79 h 86"/>
                <a:gd name="T8" fmla="*/ 82 w 104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86">
                  <a:moveTo>
                    <a:pt x="82" y="0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6"/>
                    <a:pt x="20" y="86"/>
                    <a:pt x="0" y="79"/>
                  </a:cubicBezTo>
                  <a:cubicBezTo>
                    <a:pt x="36" y="61"/>
                    <a:pt x="82" y="0"/>
                    <a:pt x="82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66"/>
            <p:cNvSpPr>
              <a:spLocks/>
            </p:cNvSpPr>
            <p:nvPr/>
          </p:nvSpPr>
          <p:spPr bwMode="auto">
            <a:xfrm>
              <a:off x="7810501" y="5934075"/>
              <a:ext cx="146050" cy="123825"/>
            </a:xfrm>
            <a:custGeom>
              <a:avLst/>
              <a:gdLst>
                <a:gd name="T0" fmla="*/ 13 w 74"/>
                <a:gd name="T1" fmla="*/ 63 h 63"/>
                <a:gd name="T2" fmla="*/ 74 w 74"/>
                <a:gd name="T3" fmla="*/ 0 h 63"/>
                <a:gd name="T4" fmla="*/ 53 w 74"/>
                <a:gd name="T5" fmla="*/ 0 h 63"/>
                <a:gd name="T6" fmla="*/ 0 w 74"/>
                <a:gd name="T7" fmla="*/ 58 h 63"/>
                <a:gd name="T8" fmla="*/ 13 w 74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3">
                  <a:moveTo>
                    <a:pt x="13" y="63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28" y="33"/>
                    <a:pt x="0" y="58"/>
                  </a:cubicBezTo>
                  <a:cubicBezTo>
                    <a:pt x="5" y="59"/>
                    <a:pt x="9" y="61"/>
                    <a:pt x="13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67"/>
            <p:cNvSpPr>
              <a:spLocks/>
            </p:cNvSpPr>
            <p:nvPr/>
          </p:nvSpPr>
          <p:spPr bwMode="auto">
            <a:xfrm>
              <a:off x="7735888" y="5919788"/>
              <a:ext cx="168275" cy="150812"/>
            </a:xfrm>
            <a:custGeom>
              <a:avLst/>
              <a:gdLst>
                <a:gd name="T0" fmla="*/ 11 w 85"/>
                <a:gd name="T1" fmla="*/ 76 h 76"/>
                <a:gd name="T2" fmla="*/ 85 w 85"/>
                <a:gd name="T3" fmla="*/ 0 h 76"/>
                <a:gd name="T4" fmla="*/ 64 w 85"/>
                <a:gd name="T5" fmla="*/ 0 h 76"/>
                <a:gd name="T6" fmla="*/ 0 w 85"/>
                <a:gd name="T7" fmla="*/ 67 h 76"/>
                <a:gd name="T8" fmla="*/ 11 w 8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76">
                  <a:moveTo>
                    <a:pt x="11" y="76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32" y="37"/>
                    <a:pt x="0" y="67"/>
                  </a:cubicBezTo>
                  <a:cubicBezTo>
                    <a:pt x="4" y="70"/>
                    <a:pt x="8" y="73"/>
                    <a:pt x="11" y="76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68"/>
            <p:cNvSpPr>
              <a:spLocks/>
            </p:cNvSpPr>
            <p:nvPr/>
          </p:nvSpPr>
          <p:spPr bwMode="auto">
            <a:xfrm>
              <a:off x="8680451" y="5973763"/>
              <a:ext cx="989013" cy="130175"/>
            </a:xfrm>
            <a:custGeom>
              <a:avLst/>
              <a:gdLst>
                <a:gd name="T0" fmla="*/ 619 w 623"/>
                <a:gd name="T1" fmla="*/ 82 h 82"/>
                <a:gd name="T2" fmla="*/ 0 w 623"/>
                <a:gd name="T3" fmla="*/ 75 h 82"/>
                <a:gd name="T4" fmla="*/ 0 w 623"/>
                <a:gd name="T5" fmla="*/ 0 h 82"/>
                <a:gd name="T6" fmla="*/ 623 w 623"/>
                <a:gd name="T7" fmla="*/ 15 h 82"/>
                <a:gd name="T8" fmla="*/ 619 w 623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82">
                  <a:moveTo>
                    <a:pt x="619" y="82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623" y="15"/>
                  </a:lnTo>
                  <a:lnTo>
                    <a:pt x="619" y="82"/>
                  </a:lnTo>
                  <a:close/>
                </a:path>
              </a:pathLst>
            </a:custGeom>
            <a:solidFill>
              <a:srgbClr val="303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69"/>
            <p:cNvSpPr>
              <a:spLocks/>
            </p:cNvSpPr>
            <p:nvPr/>
          </p:nvSpPr>
          <p:spPr bwMode="auto">
            <a:xfrm>
              <a:off x="8689976" y="5973763"/>
              <a:ext cx="979488" cy="39687"/>
            </a:xfrm>
            <a:custGeom>
              <a:avLst/>
              <a:gdLst>
                <a:gd name="T0" fmla="*/ 0 w 495"/>
                <a:gd name="T1" fmla="*/ 0 h 20"/>
                <a:gd name="T2" fmla="*/ 18 w 495"/>
                <a:gd name="T3" fmla="*/ 12 h 20"/>
                <a:gd name="T4" fmla="*/ 88 w 495"/>
                <a:gd name="T5" fmla="*/ 19 h 20"/>
                <a:gd name="T6" fmla="*/ 94 w 495"/>
                <a:gd name="T7" fmla="*/ 20 h 20"/>
                <a:gd name="T8" fmla="*/ 495 w 495"/>
                <a:gd name="T9" fmla="*/ 20 h 20"/>
                <a:gd name="T10" fmla="*/ 495 w 495"/>
                <a:gd name="T11" fmla="*/ 12 h 20"/>
                <a:gd name="T12" fmla="*/ 0 w 495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5" h="20">
                  <a:moveTo>
                    <a:pt x="0" y="0"/>
                  </a:moveTo>
                  <a:cubicBezTo>
                    <a:pt x="6" y="4"/>
                    <a:pt x="12" y="8"/>
                    <a:pt x="18" y="12"/>
                  </a:cubicBezTo>
                  <a:cubicBezTo>
                    <a:pt x="42" y="15"/>
                    <a:pt x="65" y="19"/>
                    <a:pt x="88" y="19"/>
                  </a:cubicBezTo>
                  <a:cubicBezTo>
                    <a:pt x="91" y="19"/>
                    <a:pt x="92" y="20"/>
                    <a:pt x="94" y="20"/>
                  </a:cubicBezTo>
                  <a:cubicBezTo>
                    <a:pt x="495" y="20"/>
                    <a:pt x="495" y="20"/>
                    <a:pt x="495" y="20"/>
                  </a:cubicBezTo>
                  <a:cubicBezTo>
                    <a:pt x="495" y="12"/>
                    <a:pt x="495" y="12"/>
                    <a:pt x="495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2B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70"/>
            <p:cNvSpPr>
              <a:spLocks/>
            </p:cNvSpPr>
            <p:nvPr/>
          </p:nvSpPr>
          <p:spPr bwMode="auto">
            <a:xfrm>
              <a:off x="8680451" y="6065838"/>
              <a:ext cx="984250" cy="38100"/>
            </a:xfrm>
            <a:custGeom>
              <a:avLst/>
              <a:gdLst>
                <a:gd name="T0" fmla="*/ 0 w 620"/>
                <a:gd name="T1" fmla="*/ 0 h 24"/>
                <a:gd name="T2" fmla="*/ 0 w 620"/>
                <a:gd name="T3" fmla="*/ 17 h 24"/>
                <a:gd name="T4" fmla="*/ 619 w 620"/>
                <a:gd name="T5" fmla="*/ 24 h 24"/>
                <a:gd name="T6" fmla="*/ 620 w 620"/>
                <a:gd name="T7" fmla="*/ 0 h 24"/>
                <a:gd name="T8" fmla="*/ 0 w 62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24">
                  <a:moveTo>
                    <a:pt x="0" y="0"/>
                  </a:moveTo>
                  <a:lnTo>
                    <a:pt x="0" y="17"/>
                  </a:lnTo>
                  <a:lnTo>
                    <a:pt x="619" y="24"/>
                  </a:lnTo>
                  <a:lnTo>
                    <a:pt x="6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B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71"/>
            <p:cNvSpPr>
              <a:spLocks/>
            </p:cNvSpPr>
            <p:nvPr/>
          </p:nvSpPr>
          <p:spPr bwMode="auto">
            <a:xfrm>
              <a:off x="8745538" y="5911850"/>
              <a:ext cx="982663" cy="92075"/>
            </a:xfrm>
            <a:custGeom>
              <a:avLst/>
              <a:gdLst>
                <a:gd name="T0" fmla="*/ 618 w 619"/>
                <a:gd name="T1" fmla="*/ 58 h 58"/>
                <a:gd name="T2" fmla="*/ 0 w 619"/>
                <a:gd name="T3" fmla="*/ 45 h 58"/>
                <a:gd name="T4" fmla="*/ 1 w 619"/>
                <a:gd name="T5" fmla="*/ 0 h 58"/>
                <a:gd name="T6" fmla="*/ 619 w 619"/>
                <a:gd name="T7" fmla="*/ 13 h 58"/>
                <a:gd name="T8" fmla="*/ 618 w 619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58">
                  <a:moveTo>
                    <a:pt x="618" y="58"/>
                  </a:moveTo>
                  <a:lnTo>
                    <a:pt x="0" y="45"/>
                  </a:lnTo>
                  <a:lnTo>
                    <a:pt x="1" y="0"/>
                  </a:lnTo>
                  <a:lnTo>
                    <a:pt x="619" y="13"/>
                  </a:lnTo>
                  <a:lnTo>
                    <a:pt x="618" y="58"/>
                  </a:lnTo>
                  <a:close/>
                </a:path>
              </a:pathLst>
            </a:custGeom>
            <a:solidFill>
              <a:srgbClr val="6D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72"/>
            <p:cNvSpPr>
              <a:spLocks/>
            </p:cNvSpPr>
            <p:nvPr/>
          </p:nvSpPr>
          <p:spPr bwMode="auto">
            <a:xfrm>
              <a:off x="8772526" y="5911850"/>
              <a:ext cx="823913" cy="41275"/>
            </a:xfrm>
            <a:custGeom>
              <a:avLst/>
              <a:gdLst>
                <a:gd name="T0" fmla="*/ 251 w 416"/>
                <a:gd name="T1" fmla="*/ 13 h 21"/>
                <a:gd name="T2" fmla="*/ 381 w 416"/>
                <a:gd name="T3" fmla="*/ 13 h 21"/>
                <a:gd name="T4" fmla="*/ 416 w 416"/>
                <a:gd name="T5" fmla="*/ 8 h 21"/>
                <a:gd name="T6" fmla="*/ 0 w 416"/>
                <a:gd name="T7" fmla="*/ 0 h 21"/>
                <a:gd name="T8" fmla="*/ 251 w 416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1">
                  <a:moveTo>
                    <a:pt x="251" y="13"/>
                  </a:moveTo>
                  <a:cubicBezTo>
                    <a:pt x="294" y="13"/>
                    <a:pt x="338" y="15"/>
                    <a:pt x="381" y="13"/>
                  </a:cubicBezTo>
                  <a:cubicBezTo>
                    <a:pt x="393" y="13"/>
                    <a:pt x="405" y="11"/>
                    <a:pt x="416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21"/>
                    <a:pt x="168" y="11"/>
                    <a:pt x="251" y="13"/>
                  </a:cubicBezTo>
                  <a:close/>
                </a:path>
              </a:pathLst>
            </a:custGeom>
            <a:solidFill>
              <a:srgbClr val="60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73"/>
            <p:cNvSpPr>
              <a:spLocks/>
            </p:cNvSpPr>
            <p:nvPr/>
          </p:nvSpPr>
          <p:spPr bwMode="auto">
            <a:xfrm>
              <a:off x="8745538" y="5957888"/>
              <a:ext cx="168275" cy="30162"/>
            </a:xfrm>
            <a:custGeom>
              <a:avLst/>
              <a:gdLst>
                <a:gd name="T0" fmla="*/ 0 w 85"/>
                <a:gd name="T1" fmla="*/ 0 h 15"/>
                <a:gd name="T2" fmla="*/ 0 w 85"/>
                <a:gd name="T3" fmla="*/ 13 h 15"/>
                <a:gd name="T4" fmla="*/ 85 w 85"/>
                <a:gd name="T5" fmla="*/ 15 h 15"/>
                <a:gd name="T6" fmla="*/ 0 w 85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5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56" y="12"/>
                    <a:pt x="28" y="8"/>
                    <a:pt x="0" y="0"/>
                  </a:cubicBezTo>
                  <a:close/>
                </a:path>
              </a:pathLst>
            </a:custGeom>
            <a:solidFill>
              <a:srgbClr val="60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74"/>
            <p:cNvSpPr>
              <a:spLocks/>
            </p:cNvSpPr>
            <p:nvPr/>
          </p:nvSpPr>
          <p:spPr bwMode="auto">
            <a:xfrm>
              <a:off x="8812213" y="5843588"/>
              <a:ext cx="730250" cy="85725"/>
            </a:xfrm>
            <a:custGeom>
              <a:avLst/>
              <a:gdLst>
                <a:gd name="T0" fmla="*/ 459 w 460"/>
                <a:gd name="T1" fmla="*/ 54 h 54"/>
                <a:gd name="T2" fmla="*/ 0 w 460"/>
                <a:gd name="T3" fmla="*/ 44 h 54"/>
                <a:gd name="T4" fmla="*/ 1 w 460"/>
                <a:gd name="T5" fmla="*/ 0 h 54"/>
                <a:gd name="T6" fmla="*/ 460 w 460"/>
                <a:gd name="T7" fmla="*/ 8 h 54"/>
                <a:gd name="T8" fmla="*/ 459 w 460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54">
                  <a:moveTo>
                    <a:pt x="459" y="54"/>
                  </a:moveTo>
                  <a:lnTo>
                    <a:pt x="0" y="44"/>
                  </a:lnTo>
                  <a:lnTo>
                    <a:pt x="1" y="0"/>
                  </a:lnTo>
                  <a:lnTo>
                    <a:pt x="460" y="8"/>
                  </a:lnTo>
                  <a:lnTo>
                    <a:pt x="459" y="54"/>
                  </a:lnTo>
                  <a:close/>
                </a:path>
              </a:pathLst>
            </a:custGeom>
            <a:solidFill>
              <a:srgbClr val="DDA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75"/>
            <p:cNvSpPr>
              <a:spLocks/>
            </p:cNvSpPr>
            <p:nvPr/>
          </p:nvSpPr>
          <p:spPr bwMode="auto">
            <a:xfrm>
              <a:off x="8812213" y="5864225"/>
              <a:ext cx="730250" cy="65087"/>
            </a:xfrm>
            <a:custGeom>
              <a:avLst/>
              <a:gdLst>
                <a:gd name="T0" fmla="*/ 168 w 369"/>
                <a:gd name="T1" fmla="*/ 25 h 33"/>
                <a:gd name="T2" fmla="*/ 87 w 369"/>
                <a:gd name="T3" fmla="*/ 23 h 33"/>
                <a:gd name="T4" fmla="*/ 36 w 369"/>
                <a:gd name="T5" fmla="*/ 8 h 33"/>
                <a:gd name="T6" fmla="*/ 1 w 369"/>
                <a:gd name="T7" fmla="*/ 0 h 33"/>
                <a:gd name="T8" fmla="*/ 0 w 369"/>
                <a:gd name="T9" fmla="*/ 25 h 33"/>
                <a:gd name="T10" fmla="*/ 368 w 369"/>
                <a:gd name="T11" fmla="*/ 33 h 33"/>
                <a:gd name="T12" fmla="*/ 369 w 369"/>
                <a:gd name="T13" fmla="*/ 12 h 33"/>
                <a:gd name="T14" fmla="*/ 353 w 369"/>
                <a:gd name="T15" fmla="*/ 12 h 33"/>
                <a:gd name="T16" fmla="*/ 168 w 369"/>
                <a:gd name="T1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9" h="33">
                  <a:moveTo>
                    <a:pt x="168" y="25"/>
                  </a:moveTo>
                  <a:cubicBezTo>
                    <a:pt x="141" y="27"/>
                    <a:pt x="114" y="28"/>
                    <a:pt x="87" y="23"/>
                  </a:cubicBezTo>
                  <a:cubicBezTo>
                    <a:pt x="68" y="20"/>
                    <a:pt x="52" y="14"/>
                    <a:pt x="36" y="8"/>
                  </a:cubicBezTo>
                  <a:cubicBezTo>
                    <a:pt x="24" y="6"/>
                    <a:pt x="12" y="4"/>
                    <a:pt x="1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68" y="33"/>
                    <a:pt x="368" y="33"/>
                    <a:pt x="368" y="33"/>
                  </a:cubicBezTo>
                  <a:cubicBezTo>
                    <a:pt x="369" y="12"/>
                    <a:pt x="369" y="12"/>
                    <a:pt x="369" y="12"/>
                  </a:cubicBezTo>
                  <a:cubicBezTo>
                    <a:pt x="364" y="12"/>
                    <a:pt x="358" y="12"/>
                    <a:pt x="353" y="12"/>
                  </a:cubicBezTo>
                  <a:cubicBezTo>
                    <a:pt x="292" y="19"/>
                    <a:pt x="230" y="23"/>
                    <a:pt x="168" y="25"/>
                  </a:cubicBezTo>
                  <a:close/>
                </a:path>
              </a:pathLst>
            </a:custGeom>
            <a:solidFill>
              <a:srgbClr val="D39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76"/>
            <p:cNvSpPr>
              <a:spLocks/>
            </p:cNvSpPr>
            <p:nvPr/>
          </p:nvSpPr>
          <p:spPr bwMode="auto">
            <a:xfrm>
              <a:off x="8767763" y="6088063"/>
              <a:ext cx="750888" cy="104775"/>
            </a:xfrm>
            <a:custGeom>
              <a:avLst/>
              <a:gdLst>
                <a:gd name="T0" fmla="*/ 473 w 473"/>
                <a:gd name="T1" fmla="*/ 66 h 66"/>
                <a:gd name="T2" fmla="*/ 0 w 473"/>
                <a:gd name="T3" fmla="*/ 66 h 66"/>
                <a:gd name="T4" fmla="*/ 0 w 473"/>
                <a:gd name="T5" fmla="*/ 0 h 66"/>
                <a:gd name="T6" fmla="*/ 473 w 473"/>
                <a:gd name="T7" fmla="*/ 8 h 66"/>
                <a:gd name="T8" fmla="*/ 473 w 473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66">
                  <a:moveTo>
                    <a:pt x="473" y="66"/>
                  </a:moveTo>
                  <a:lnTo>
                    <a:pt x="0" y="66"/>
                  </a:lnTo>
                  <a:lnTo>
                    <a:pt x="0" y="0"/>
                  </a:lnTo>
                  <a:lnTo>
                    <a:pt x="473" y="8"/>
                  </a:lnTo>
                  <a:lnTo>
                    <a:pt x="473" y="66"/>
                  </a:lnTo>
                  <a:close/>
                </a:path>
              </a:pathLst>
            </a:custGeom>
            <a:solidFill>
              <a:srgbClr val="304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77"/>
            <p:cNvSpPr>
              <a:spLocks/>
            </p:cNvSpPr>
            <p:nvPr/>
          </p:nvSpPr>
          <p:spPr bwMode="auto">
            <a:xfrm>
              <a:off x="8767763" y="6088063"/>
              <a:ext cx="750888" cy="33337"/>
            </a:xfrm>
            <a:custGeom>
              <a:avLst/>
              <a:gdLst>
                <a:gd name="T0" fmla="*/ 380 w 380"/>
                <a:gd name="T1" fmla="*/ 10 h 17"/>
                <a:gd name="T2" fmla="*/ 380 w 380"/>
                <a:gd name="T3" fmla="*/ 6 h 17"/>
                <a:gd name="T4" fmla="*/ 0 w 380"/>
                <a:gd name="T5" fmla="*/ 0 h 17"/>
                <a:gd name="T6" fmla="*/ 0 w 380"/>
                <a:gd name="T7" fmla="*/ 12 h 17"/>
                <a:gd name="T8" fmla="*/ 380 w 380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17">
                  <a:moveTo>
                    <a:pt x="380" y="10"/>
                  </a:moveTo>
                  <a:cubicBezTo>
                    <a:pt x="380" y="6"/>
                    <a:pt x="380" y="6"/>
                    <a:pt x="38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27" y="17"/>
                    <a:pt x="253" y="12"/>
                    <a:pt x="380" y="10"/>
                  </a:cubicBezTo>
                  <a:close/>
                </a:path>
              </a:pathLst>
            </a:custGeom>
            <a:solidFill>
              <a:srgbClr val="233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78"/>
            <p:cNvSpPr>
              <a:spLocks/>
            </p:cNvSpPr>
            <p:nvPr/>
          </p:nvSpPr>
          <p:spPr bwMode="auto">
            <a:xfrm>
              <a:off x="8767763" y="6161088"/>
              <a:ext cx="750888" cy="31750"/>
            </a:xfrm>
            <a:custGeom>
              <a:avLst/>
              <a:gdLst>
                <a:gd name="T0" fmla="*/ 0 w 380"/>
                <a:gd name="T1" fmla="*/ 1 h 16"/>
                <a:gd name="T2" fmla="*/ 0 w 380"/>
                <a:gd name="T3" fmla="*/ 16 h 16"/>
                <a:gd name="T4" fmla="*/ 380 w 380"/>
                <a:gd name="T5" fmla="*/ 16 h 16"/>
                <a:gd name="T6" fmla="*/ 380 w 380"/>
                <a:gd name="T7" fmla="*/ 0 h 16"/>
                <a:gd name="T8" fmla="*/ 0 w 380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16">
                  <a:moveTo>
                    <a:pt x="0" y="1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80" y="16"/>
                    <a:pt x="380" y="16"/>
                    <a:pt x="380" y="16"/>
                  </a:cubicBezTo>
                  <a:cubicBezTo>
                    <a:pt x="380" y="0"/>
                    <a:pt x="380" y="0"/>
                    <a:pt x="380" y="0"/>
                  </a:cubicBezTo>
                  <a:cubicBezTo>
                    <a:pt x="253" y="1"/>
                    <a:pt x="127" y="6"/>
                    <a:pt x="0" y="1"/>
                  </a:cubicBezTo>
                  <a:close/>
                </a:path>
              </a:pathLst>
            </a:custGeom>
            <a:solidFill>
              <a:srgbClr val="233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79"/>
            <p:cNvSpPr>
              <a:spLocks/>
            </p:cNvSpPr>
            <p:nvPr/>
          </p:nvSpPr>
          <p:spPr bwMode="auto">
            <a:xfrm>
              <a:off x="8620126" y="5632450"/>
              <a:ext cx="992188" cy="131762"/>
            </a:xfrm>
            <a:custGeom>
              <a:avLst/>
              <a:gdLst>
                <a:gd name="T0" fmla="*/ 620 w 625"/>
                <a:gd name="T1" fmla="*/ 83 h 83"/>
                <a:gd name="T2" fmla="*/ 0 w 625"/>
                <a:gd name="T3" fmla="*/ 75 h 83"/>
                <a:gd name="T4" fmla="*/ 0 w 625"/>
                <a:gd name="T5" fmla="*/ 0 h 83"/>
                <a:gd name="T6" fmla="*/ 625 w 625"/>
                <a:gd name="T7" fmla="*/ 15 h 83"/>
                <a:gd name="T8" fmla="*/ 620 w 625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5" h="83">
                  <a:moveTo>
                    <a:pt x="620" y="83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625" y="15"/>
                  </a:lnTo>
                  <a:lnTo>
                    <a:pt x="620" y="83"/>
                  </a:lnTo>
                  <a:close/>
                </a:path>
              </a:pathLst>
            </a:custGeom>
            <a:solidFill>
              <a:srgbClr val="304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80"/>
            <p:cNvSpPr>
              <a:spLocks/>
            </p:cNvSpPr>
            <p:nvPr/>
          </p:nvSpPr>
          <p:spPr bwMode="auto">
            <a:xfrm>
              <a:off x="8631238" y="5632450"/>
              <a:ext cx="981075" cy="39687"/>
            </a:xfrm>
            <a:custGeom>
              <a:avLst/>
              <a:gdLst>
                <a:gd name="T0" fmla="*/ 0 w 496"/>
                <a:gd name="T1" fmla="*/ 0 h 20"/>
                <a:gd name="T2" fmla="*/ 18 w 496"/>
                <a:gd name="T3" fmla="*/ 12 h 20"/>
                <a:gd name="T4" fmla="*/ 89 w 496"/>
                <a:gd name="T5" fmla="*/ 19 h 20"/>
                <a:gd name="T6" fmla="*/ 94 w 496"/>
                <a:gd name="T7" fmla="*/ 20 h 20"/>
                <a:gd name="T8" fmla="*/ 495 w 496"/>
                <a:gd name="T9" fmla="*/ 20 h 20"/>
                <a:gd name="T10" fmla="*/ 496 w 496"/>
                <a:gd name="T11" fmla="*/ 12 h 20"/>
                <a:gd name="T12" fmla="*/ 0 w 49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6" h="20">
                  <a:moveTo>
                    <a:pt x="0" y="0"/>
                  </a:moveTo>
                  <a:cubicBezTo>
                    <a:pt x="6" y="4"/>
                    <a:pt x="12" y="8"/>
                    <a:pt x="18" y="12"/>
                  </a:cubicBezTo>
                  <a:cubicBezTo>
                    <a:pt x="42" y="15"/>
                    <a:pt x="65" y="19"/>
                    <a:pt x="89" y="19"/>
                  </a:cubicBezTo>
                  <a:cubicBezTo>
                    <a:pt x="91" y="19"/>
                    <a:pt x="93" y="20"/>
                    <a:pt x="94" y="20"/>
                  </a:cubicBezTo>
                  <a:cubicBezTo>
                    <a:pt x="495" y="20"/>
                    <a:pt x="495" y="20"/>
                    <a:pt x="495" y="20"/>
                  </a:cubicBezTo>
                  <a:cubicBezTo>
                    <a:pt x="496" y="12"/>
                    <a:pt x="496" y="12"/>
                    <a:pt x="496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3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81"/>
            <p:cNvSpPr>
              <a:spLocks/>
            </p:cNvSpPr>
            <p:nvPr/>
          </p:nvSpPr>
          <p:spPr bwMode="auto">
            <a:xfrm>
              <a:off x="8620126" y="5726113"/>
              <a:ext cx="985838" cy="38100"/>
            </a:xfrm>
            <a:custGeom>
              <a:avLst/>
              <a:gdLst>
                <a:gd name="T0" fmla="*/ 0 w 621"/>
                <a:gd name="T1" fmla="*/ 0 h 24"/>
                <a:gd name="T2" fmla="*/ 0 w 621"/>
                <a:gd name="T3" fmla="*/ 16 h 24"/>
                <a:gd name="T4" fmla="*/ 620 w 621"/>
                <a:gd name="T5" fmla="*/ 24 h 24"/>
                <a:gd name="T6" fmla="*/ 621 w 621"/>
                <a:gd name="T7" fmla="*/ 0 h 24"/>
                <a:gd name="T8" fmla="*/ 0 w 6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24">
                  <a:moveTo>
                    <a:pt x="0" y="0"/>
                  </a:moveTo>
                  <a:lnTo>
                    <a:pt x="0" y="16"/>
                  </a:lnTo>
                  <a:lnTo>
                    <a:pt x="620" y="24"/>
                  </a:lnTo>
                  <a:lnTo>
                    <a:pt x="6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82"/>
            <p:cNvSpPr>
              <a:spLocks/>
            </p:cNvSpPr>
            <p:nvPr/>
          </p:nvSpPr>
          <p:spPr bwMode="auto">
            <a:xfrm>
              <a:off x="8685213" y="5572125"/>
              <a:ext cx="984250" cy="90487"/>
            </a:xfrm>
            <a:custGeom>
              <a:avLst/>
              <a:gdLst>
                <a:gd name="T0" fmla="*/ 620 w 620"/>
                <a:gd name="T1" fmla="*/ 57 h 57"/>
                <a:gd name="T2" fmla="*/ 0 w 620"/>
                <a:gd name="T3" fmla="*/ 45 h 57"/>
                <a:gd name="T4" fmla="*/ 2 w 620"/>
                <a:gd name="T5" fmla="*/ 0 h 57"/>
                <a:gd name="T6" fmla="*/ 620 w 620"/>
                <a:gd name="T7" fmla="*/ 12 h 57"/>
                <a:gd name="T8" fmla="*/ 620 w 620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57">
                  <a:moveTo>
                    <a:pt x="620" y="57"/>
                  </a:moveTo>
                  <a:lnTo>
                    <a:pt x="0" y="45"/>
                  </a:lnTo>
                  <a:lnTo>
                    <a:pt x="2" y="0"/>
                  </a:lnTo>
                  <a:lnTo>
                    <a:pt x="620" y="12"/>
                  </a:lnTo>
                  <a:lnTo>
                    <a:pt x="620" y="57"/>
                  </a:lnTo>
                  <a:close/>
                </a:path>
              </a:pathLst>
            </a:custGeom>
            <a:solidFill>
              <a:srgbClr val="6D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83"/>
            <p:cNvSpPr>
              <a:spLocks/>
            </p:cNvSpPr>
            <p:nvPr/>
          </p:nvSpPr>
          <p:spPr bwMode="auto">
            <a:xfrm>
              <a:off x="8713788" y="5572125"/>
              <a:ext cx="825500" cy="41275"/>
            </a:xfrm>
            <a:custGeom>
              <a:avLst/>
              <a:gdLst>
                <a:gd name="T0" fmla="*/ 251 w 417"/>
                <a:gd name="T1" fmla="*/ 13 h 21"/>
                <a:gd name="T2" fmla="*/ 381 w 417"/>
                <a:gd name="T3" fmla="*/ 13 h 21"/>
                <a:gd name="T4" fmla="*/ 417 w 417"/>
                <a:gd name="T5" fmla="*/ 8 h 21"/>
                <a:gd name="T6" fmla="*/ 0 w 417"/>
                <a:gd name="T7" fmla="*/ 0 h 21"/>
                <a:gd name="T8" fmla="*/ 251 w 417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1">
                  <a:moveTo>
                    <a:pt x="251" y="13"/>
                  </a:moveTo>
                  <a:cubicBezTo>
                    <a:pt x="294" y="13"/>
                    <a:pt x="338" y="15"/>
                    <a:pt x="381" y="13"/>
                  </a:cubicBezTo>
                  <a:cubicBezTo>
                    <a:pt x="394" y="13"/>
                    <a:pt x="405" y="11"/>
                    <a:pt x="417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1" y="21"/>
                    <a:pt x="169" y="11"/>
                    <a:pt x="251" y="13"/>
                  </a:cubicBezTo>
                  <a:close/>
                </a:path>
              </a:pathLst>
            </a:custGeom>
            <a:solidFill>
              <a:srgbClr val="60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84"/>
            <p:cNvSpPr>
              <a:spLocks/>
            </p:cNvSpPr>
            <p:nvPr/>
          </p:nvSpPr>
          <p:spPr bwMode="auto">
            <a:xfrm>
              <a:off x="8685213" y="5616575"/>
              <a:ext cx="171450" cy="30162"/>
            </a:xfrm>
            <a:custGeom>
              <a:avLst/>
              <a:gdLst>
                <a:gd name="T0" fmla="*/ 0 w 86"/>
                <a:gd name="T1" fmla="*/ 0 h 15"/>
                <a:gd name="T2" fmla="*/ 0 w 86"/>
                <a:gd name="T3" fmla="*/ 13 h 15"/>
                <a:gd name="T4" fmla="*/ 86 w 86"/>
                <a:gd name="T5" fmla="*/ 15 h 15"/>
                <a:gd name="T6" fmla="*/ 0 w 86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15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57" y="12"/>
                    <a:pt x="28" y="8"/>
                    <a:pt x="0" y="0"/>
                  </a:cubicBezTo>
                  <a:close/>
                </a:path>
              </a:pathLst>
            </a:custGeom>
            <a:solidFill>
              <a:srgbClr val="60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85"/>
            <p:cNvSpPr>
              <a:spLocks/>
            </p:cNvSpPr>
            <p:nvPr/>
          </p:nvSpPr>
          <p:spPr bwMode="auto">
            <a:xfrm>
              <a:off x="8753476" y="5502275"/>
              <a:ext cx="730250" cy="87312"/>
            </a:xfrm>
            <a:custGeom>
              <a:avLst/>
              <a:gdLst>
                <a:gd name="T0" fmla="*/ 460 w 460"/>
                <a:gd name="T1" fmla="*/ 55 h 55"/>
                <a:gd name="T2" fmla="*/ 0 w 460"/>
                <a:gd name="T3" fmla="*/ 45 h 55"/>
                <a:gd name="T4" fmla="*/ 1 w 460"/>
                <a:gd name="T5" fmla="*/ 0 h 55"/>
                <a:gd name="T6" fmla="*/ 460 w 460"/>
                <a:gd name="T7" fmla="*/ 9 h 55"/>
                <a:gd name="T8" fmla="*/ 460 w 460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55">
                  <a:moveTo>
                    <a:pt x="460" y="55"/>
                  </a:moveTo>
                  <a:lnTo>
                    <a:pt x="0" y="45"/>
                  </a:lnTo>
                  <a:lnTo>
                    <a:pt x="1" y="0"/>
                  </a:lnTo>
                  <a:lnTo>
                    <a:pt x="460" y="9"/>
                  </a:lnTo>
                  <a:lnTo>
                    <a:pt x="460" y="55"/>
                  </a:lnTo>
                  <a:close/>
                </a:path>
              </a:pathLst>
            </a:custGeom>
            <a:solidFill>
              <a:srgbClr val="303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86"/>
            <p:cNvSpPr>
              <a:spLocks/>
            </p:cNvSpPr>
            <p:nvPr/>
          </p:nvSpPr>
          <p:spPr bwMode="auto">
            <a:xfrm>
              <a:off x="8753476" y="5524500"/>
              <a:ext cx="730250" cy="65087"/>
            </a:xfrm>
            <a:custGeom>
              <a:avLst/>
              <a:gdLst>
                <a:gd name="T0" fmla="*/ 168 w 369"/>
                <a:gd name="T1" fmla="*/ 25 h 33"/>
                <a:gd name="T2" fmla="*/ 87 w 369"/>
                <a:gd name="T3" fmla="*/ 23 h 33"/>
                <a:gd name="T4" fmla="*/ 37 w 369"/>
                <a:gd name="T5" fmla="*/ 8 h 33"/>
                <a:gd name="T6" fmla="*/ 1 w 369"/>
                <a:gd name="T7" fmla="*/ 0 h 33"/>
                <a:gd name="T8" fmla="*/ 0 w 369"/>
                <a:gd name="T9" fmla="*/ 25 h 33"/>
                <a:gd name="T10" fmla="*/ 369 w 369"/>
                <a:gd name="T11" fmla="*/ 33 h 33"/>
                <a:gd name="T12" fmla="*/ 369 w 369"/>
                <a:gd name="T13" fmla="*/ 12 h 33"/>
                <a:gd name="T14" fmla="*/ 353 w 369"/>
                <a:gd name="T15" fmla="*/ 12 h 33"/>
                <a:gd name="T16" fmla="*/ 168 w 369"/>
                <a:gd name="T1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9" h="33">
                  <a:moveTo>
                    <a:pt x="168" y="25"/>
                  </a:moveTo>
                  <a:cubicBezTo>
                    <a:pt x="141" y="27"/>
                    <a:pt x="114" y="28"/>
                    <a:pt x="87" y="23"/>
                  </a:cubicBezTo>
                  <a:cubicBezTo>
                    <a:pt x="69" y="20"/>
                    <a:pt x="53" y="14"/>
                    <a:pt x="37" y="8"/>
                  </a:cubicBezTo>
                  <a:cubicBezTo>
                    <a:pt x="24" y="6"/>
                    <a:pt x="12" y="4"/>
                    <a:pt x="1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69" y="33"/>
                    <a:pt x="369" y="33"/>
                    <a:pt x="369" y="33"/>
                  </a:cubicBezTo>
                  <a:cubicBezTo>
                    <a:pt x="369" y="12"/>
                    <a:pt x="369" y="12"/>
                    <a:pt x="369" y="12"/>
                  </a:cubicBezTo>
                  <a:cubicBezTo>
                    <a:pt x="364" y="12"/>
                    <a:pt x="359" y="12"/>
                    <a:pt x="353" y="12"/>
                  </a:cubicBezTo>
                  <a:cubicBezTo>
                    <a:pt x="292" y="19"/>
                    <a:pt x="230" y="23"/>
                    <a:pt x="168" y="25"/>
                  </a:cubicBezTo>
                  <a:close/>
                </a:path>
              </a:pathLst>
            </a:custGeom>
            <a:solidFill>
              <a:srgbClr val="262B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87"/>
            <p:cNvSpPr>
              <a:spLocks/>
            </p:cNvSpPr>
            <p:nvPr/>
          </p:nvSpPr>
          <p:spPr bwMode="auto">
            <a:xfrm>
              <a:off x="8707438" y="5748338"/>
              <a:ext cx="752475" cy="104775"/>
            </a:xfrm>
            <a:custGeom>
              <a:avLst/>
              <a:gdLst>
                <a:gd name="T0" fmla="*/ 474 w 474"/>
                <a:gd name="T1" fmla="*/ 66 h 66"/>
                <a:gd name="T2" fmla="*/ 0 w 474"/>
                <a:gd name="T3" fmla="*/ 66 h 66"/>
                <a:gd name="T4" fmla="*/ 0 w 474"/>
                <a:gd name="T5" fmla="*/ 0 h 66"/>
                <a:gd name="T6" fmla="*/ 474 w 474"/>
                <a:gd name="T7" fmla="*/ 7 h 66"/>
                <a:gd name="T8" fmla="*/ 474 w 474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66">
                  <a:moveTo>
                    <a:pt x="474" y="66"/>
                  </a:moveTo>
                  <a:lnTo>
                    <a:pt x="0" y="66"/>
                  </a:lnTo>
                  <a:lnTo>
                    <a:pt x="0" y="0"/>
                  </a:lnTo>
                  <a:lnTo>
                    <a:pt x="474" y="7"/>
                  </a:lnTo>
                  <a:lnTo>
                    <a:pt x="474" y="66"/>
                  </a:lnTo>
                  <a:close/>
                </a:path>
              </a:pathLst>
            </a:custGeom>
            <a:solidFill>
              <a:srgbClr val="6D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88"/>
            <p:cNvSpPr>
              <a:spLocks/>
            </p:cNvSpPr>
            <p:nvPr/>
          </p:nvSpPr>
          <p:spPr bwMode="auto">
            <a:xfrm>
              <a:off x="8707438" y="5748338"/>
              <a:ext cx="752475" cy="33337"/>
            </a:xfrm>
            <a:custGeom>
              <a:avLst/>
              <a:gdLst>
                <a:gd name="T0" fmla="*/ 380 w 380"/>
                <a:gd name="T1" fmla="*/ 10 h 17"/>
                <a:gd name="T2" fmla="*/ 380 w 380"/>
                <a:gd name="T3" fmla="*/ 6 h 17"/>
                <a:gd name="T4" fmla="*/ 0 w 380"/>
                <a:gd name="T5" fmla="*/ 0 h 17"/>
                <a:gd name="T6" fmla="*/ 0 w 380"/>
                <a:gd name="T7" fmla="*/ 12 h 17"/>
                <a:gd name="T8" fmla="*/ 380 w 380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17">
                  <a:moveTo>
                    <a:pt x="380" y="10"/>
                  </a:moveTo>
                  <a:cubicBezTo>
                    <a:pt x="380" y="6"/>
                    <a:pt x="380" y="6"/>
                    <a:pt x="38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27" y="17"/>
                    <a:pt x="254" y="12"/>
                    <a:pt x="380" y="10"/>
                  </a:cubicBezTo>
                  <a:close/>
                </a:path>
              </a:pathLst>
            </a:custGeom>
            <a:solidFill>
              <a:srgbClr val="60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89"/>
            <p:cNvSpPr>
              <a:spLocks/>
            </p:cNvSpPr>
            <p:nvPr/>
          </p:nvSpPr>
          <p:spPr bwMode="auto">
            <a:xfrm>
              <a:off x="8707438" y="5821363"/>
              <a:ext cx="752475" cy="31750"/>
            </a:xfrm>
            <a:custGeom>
              <a:avLst/>
              <a:gdLst>
                <a:gd name="T0" fmla="*/ 0 w 380"/>
                <a:gd name="T1" fmla="*/ 1 h 16"/>
                <a:gd name="T2" fmla="*/ 0 w 380"/>
                <a:gd name="T3" fmla="*/ 16 h 16"/>
                <a:gd name="T4" fmla="*/ 380 w 380"/>
                <a:gd name="T5" fmla="*/ 16 h 16"/>
                <a:gd name="T6" fmla="*/ 380 w 380"/>
                <a:gd name="T7" fmla="*/ 0 h 16"/>
                <a:gd name="T8" fmla="*/ 0 w 380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16">
                  <a:moveTo>
                    <a:pt x="0" y="1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80" y="16"/>
                    <a:pt x="380" y="16"/>
                    <a:pt x="380" y="16"/>
                  </a:cubicBezTo>
                  <a:cubicBezTo>
                    <a:pt x="380" y="0"/>
                    <a:pt x="380" y="0"/>
                    <a:pt x="380" y="0"/>
                  </a:cubicBezTo>
                  <a:cubicBezTo>
                    <a:pt x="254" y="1"/>
                    <a:pt x="127" y="6"/>
                    <a:pt x="0" y="1"/>
                  </a:cubicBezTo>
                  <a:close/>
                </a:path>
              </a:pathLst>
            </a:custGeom>
            <a:solidFill>
              <a:srgbClr val="60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90"/>
            <p:cNvSpPr>
              <a:spLocks/>
            </p:cNvSpPr>
            <p:nvPr/>
          </p:nvSpPr>
          <p:spPr bwMode="auto">
            <a:xfrm>
              <a:off x="8672513" y="5389563"/>
              <a:ext cx="989013" cy="130175"/>
            </a:xfrm>
            <a:custGeom>
              <a:avLst/>
              <a:gdLst>
                <a:gd name="T0" fmla="*/ 619 w 623"/>
                <a:gd name="T1" fmla="*/ 82 h 82"/>
                <a:gd name="T2" fmla="*/ 0 w 623"/>
                <a:gd name="T3" fmla="*/ 75 h 82"/>
                <a:gd name="T4" fmla="*/ 0 w 623"/>
                <a:gd name="T5" fmla="*/ 0 h 82"/>
                <a:gd name="T6" fmla="*/ 623 w 623"/>
                <a:gd name="T7" fmla="*/ 16 h 82"/>
                <a:gd name="T8" fmla="*/ 619 w 623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82">
                  <a:moveTo>
                    <a:pt x="619" y="82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623" y="16"/>
                  </a:lnTo>
                  <a:lnTo>
                    <a:pt x="619" y="82"/>
                  </a:lnTo>
                  <a:close/>
                </a:path>
              </a:pathLst>
            </a:custGeom>
            <a:solidFill>
              <a:srgbClr val="303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91"/>
            <p:cNvSpPr>
              <a:spLocks/>
            </p:cNvSpPr>
            <p:nvPr/>
          </p:nvSpPr>
          <p:spPr bwMode="auto">
            <a:xfrm>
              <a:off x="8682038" y="5391150"/>
              <a:ext cx="979488" cy="39687"/>
            </a:xfrm>
            <a:custGeom>
              <a:avLst/>
              <a:gdLst>
                <a:gd name="T0" fmla="*/ 0 w 495"/>
                <a:gd name="T1" fmla="*/ 0 h 20"/>
                <a:gd name="T2" fmla="*/ 18 w 495"/>
                <a:gd name="T3" fmla="*/ 11 h 20"/>
                <a:gd name="T4" fmla="*/ 88 w 495"/>
                <a:gd name="T5" fmla="*/ 18 h 20"/>
                <a:gd name="T6" fmla="*/ 94 w 495"/>
                <a:gd name="T7" fmla="*/ 20 h 20"/>
                <a:gd name="T8" fmla="*/ 495 w 495"/>
                <a:gd name="T9" fmla="*/ 20 h 20"/>
                <a:gd name="T10" fmla="*/ 495 w 495"/>
                <a:gd name="T11" fmla="*/ 12 h 20"/>
                <a:gd name="T12" fmla="*/ 0 w 495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5" h="20">
                  <a:moveTo>
                    <a:pt x="0" y="0"/>
                  </a:moveTo>
                  <a:cubicBezTo>
                    <a:pt x="6" y="4"/>
                    <a:pt x="12" y="8"/>
                    <a:pt x="18" y="11"/>
                  </a:cubicBezTo>
                  <a:cubicBezTo>
                    <a:pt x="42" y="14"/>
                    <a:pt x="65" y="18"/>
                    <a:pt x="88" y="18"/>
                  </a:cubicBezTo>
                  <a:cubicBezTo>
                    <a:pt x="91" y="19"/>
                    <a:pt x="92" y="19"/>
                    <a:pt x="94" y="20"/>
                  </a:cubicBezTo>
                  <a:cubicBezTo>
                    <a:pt x="495" y="20"/>
                    <a:pt x="495" y="20"/>
                    <a:pt x="495" y="20"/>
                  </a:cubicBezTo>
                  <a:cubicBezTo>
                    <a:pt x="495" y="12"/>
                    <a:pt x="495" y="12"/>
                    <a:pt x="495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2B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92"/>
            <p:cNvSpPr>
              <a:spLocks/>
            </p:cNvSpPr>
            <p:nvPr/>
          </p:nvSpPr>
          <p:spPr bwMode="auto">
            <a:xfrm>
              <a:off x="8672513" y="5483225"/>
              <a:ext cx="984250" cy="36512"/>
            </a:xfrm>
            <a:custGeom>
              <a:avLst/>
              <a:gdLst>
                <a:gd name="T0" fmla="*/ 0 w 620"/>
                <a:gd name="T1" fmla="*/ 0 h 23"/>
                <a:gd name="T2" fmla="*/ 0 w 620"/>
                <a:gd name="T3" fmla="*/ 16 h 23"/>
                <a:gd name="T4" fmla="*/ 619 w 620"/>
                <a:gd name="T5" fmla="*/ 23 h 23"/>
                <a:gd name="T6" fmla="*/ 620 w 620"/>
                <a:gd name="T7" fmla="*/ 0 h 23"/>
                <a:gd name="T8" fmla="*/ 0 w 62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23">
                  <a:moveTo>
                    <a:pt x="0" y="0"/>
                  </a:moveTo>
                  <a:lnTo>
                    <a:pt x="0" y="16"/>
                  </a:lnTo>
                  <a:lnTo>
                    <a:pt x="619" y="23"/>
                  </a:lnTo>
                  <a:lnTo>
                    <a:pt x="6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B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93"/>
            <p:cNvSpPr>
              <a:spLocks/>
            </p:cNvSpPr>
            <p:nvPr/>
          </p:nvSpPr>
          <p:spPr bwMode="auto">
            <a:xfrm>
              <a:off x="8737601" y="5327650"/>
              <a:ext cx="982663" cy="92075"/>
            </a:xfrm>
            <a:custGeom>
              <a:avLst/>
              <a:gdLst>
                <a:gd name="T0" fmla="*/ 618 w 619"/>
                <a:gd name="T1" fmla="*/ 58 h 58"/>
                <a:gd name="T2" fmla="*/ 0 w 619"/>
                <a:gd name="T3" fmla="*/ 45 h 58"/>
                <a:gd name="T4" fmla="*/ 1 w 619"/>
                <a:gd name="T5" fmla="*/ 0 h 58"/>
                <a:gd name="T6" fmla="*/ 619 w 619"/>
                <a:gd name="T7" fmla="*/ 13 h 58"/>
                <a:gd name="T8" fmla="*/ 618 w 619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58">
                  <a:moveTo>
                    <a:pt x="618" y="58"/>
                  </a:moveTo>
                  <a:lnTo>
                    <a:pt x="0" y="45"/>
                  </a:lnTo>
                  <a:lnTo>
                    <a:pt x="1" y="0"/>
                  </a:lnTo>
                  <a:lnTo>
                    <a:pt x="619" y="13"/>
                  </a:lnTo>
                  <a:lnTo>
                    <a:pt x="618" y="58"/>
                  </a:lnTo>
                  <a:close/>
                </a:path>
              </a:pathLst>
            </a:custGeom>
            <a:solidFill>
              <a:srgbClr val="6D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94"/>
            <p:cNvSpPr>
              <a:spLocks/>
            </p:cNvSpPr>
            <p:nvPr/>
          </p:nvSpPr>
          <p:spPr bwMode="auto">
            <a:xfrm>
              <a:off x="8764588" y="5327650"/>
              <a:ext cx="823913" cy="42862"/>
            </a:xfrm>
            <a:custGeom>
              <a:avLst/>
              <a:gdLst>
                <a:gd name="T0" fmla="*/ 251 w 416"/>
                <a:gd name="T1" fmla="*/ 13 h 21"/>
                <a:gd name="T2" fmla="*/ 381 w 416"/>
                <a:gd name="T3" fmla="*/ 14 h 21"/>
                <a:gd name="T4" fmla="*/ 416 w 416"/>
                <a:gd name="T5" fmla="*/ 9 h 21"/>
                <a:gd name="T6" fmla="*/ 0 w 416"/>
                <a:gd name="T7" fmla="*/ 0 h 21"/>
                <a:gd name="T8" fmla="*/ 251 w 416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1">
                  <a:moveTo>
                    <a:pt x="251" y="13"/>
                  </a:moveTo>
                  <a:cubicBezTo>
                    <a:pt x="294" y="14"/>
                    <a:pt x="338" y="16"/>
                    <a:pt x="381" y="14"/>
                  </a:cubicBezTo>
                  <a:cubicBezTo>
                    <a:pt x="393" y="13"/>
                    <a:pt x="405" y="11"/>
                    <a:pt x="416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21"/>
                    <a:pt x="168" y="11"/>
                    <a:pt x="251" y="13"/>
                  </a:cubicBezTo>
                  <a:close/>
                </a:path>
              </a:pathLst>
            </a:custGeom>
            <a:solidFill>
              <a:srgbClr val="60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95"/>
            <p:cNvSpPr>
              <a:spLocks/>
            </p:cNvSpPr>
            <p:nvPr/>
          </p:nvSpPr>
          <p:spPr bwMode="auto">
            <a:xfrm>
              <a:off x="8737601" y="5373688"/>
              <a:ext cx="168275" cy="30162"/>
            </a:xfrm>
            <a:custGeom>
              <a:avLst/>
              <a:gdLst>
                <a:gd name="T0" fmla="*/ 0 w 85"/>
                <a:gd name="T1" fmla="*/ 0 h 15"/>
                <a:gd name="T2" fmla="*/ 0 w 85"/>
                <a:gd name="T3" fmla="*/ 13 h 15"/>
                <a:gd name="T4" fmla="*/ 85 w 85"/>
                <a:gd name="T5" fmla="*/ 15 h 15"/>
                <a:gd name="T6" fmla="*/ 0 w 85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5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56" y="13"/>
                    <a:pt x="28" y="8"/>
                    <a:pt x="0" y="0"/>
                  </a:cubicBezTo>
                  <a:close/>
                </a:path>
              </a:pathLst>
            </a:custGeom>
            <a:solidFill>
              <a:srgbClr val="60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96"/>
            <p:cNvSpPr>
              <a:spLocks/>
            </p:cNvSpPr>
            <p:nvPr/>
          </p:nvSpPr>
          <p:spPr bwMode="auto">
            <a:xfrm>
              <a:off x="8804276" y="5259388"/>
              <a:ext cx="730250" cy="87312"/>
            </a:xfrm>
            <a:custGeom>
              <a:avLst/>
              <a:gdLst>
                <a:gd name="T0" fmla="*/ 459 w 460"/>
                <a:gd name="T1" fmla="*/ 55 h 55"/>
                <a:gd name="T2" fmla="*/ 0 w 460"/>
                <a:gd name="T3" fmla="*/ 46 h 55"/>
                <a:gd name="T4" fmla="*/ 1 w 460"/>
                <a:gd name="T5" fmla="*/ 0 h 55"/>
                <a:gd name="T6" fmla="*/ 460 w 460"/>
                <a:gd name="T7" fmla="*/ 10 h 55"/>
                <a:gd name="T8" fmla="*/ 459 w 460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55">
                  <a:moveTo>
                    <a:pt x="459" y="55"/>
                  </a:moveTo>
                  <a:lnTo>
                    <a:pt x="0" y="46"/>
                  </a:lnTo>
                  <a:lnTo>
                    <a:pt x="1" y="0"/>
                  </a:lnTo>
                  <a:lnTo>
                    <a:pt x="460" y="10"/>
                  </a:lnTo>
                  <a:lnTo>
                    <a:pt x="459" y="55"/>
                  </a:lnTo>
                  <a:close/>
                </a:path>
              </a:pathLst>
            </a:custGeom>
            <a:solidFill>
              <a:srgbClr val="DDA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97"/>
            <p:cNvSpPr>
              <a:spLocks/>
            </p:cNvSpPr>
            <p:nvPr/>
          </p:nvSpPr>
          <p:spPr bwMode="auto">
            <a:xfrm>
              <a:off x="8804276" y="5283200"/>
              <a:ext cx="730250" cy="63500"/>
            </a:xfrm>
            <a:custGeom>
              <a:avLst/>
              <a:gdLst>
                <a:gd name="T0" fmla="*/ 168 w 369"/>
                <a:gd name="T1" fmla="*/ 25 h 32"/>
                <a:gd name="T2" fmla="*/ 87 w 369"/>
                <a:gd name="T3" fmla="*/ 23 h 32"/>
                <a:gd name="T4" fmla="*/ 36 w 369"/>
                <a:gd name="T5" fmla="*/ 7 h 32"/>
                <a:gd name="T6" fmla="*/ 1 w 369"/>
                <a:gd name="T7" fmla="*/ 0 h 32"/>
                <a:gd name="T8" fmla="*/ 0 w 369"/>
                <a:gd name="T9" fmla="*/ 25 h 32"/>
                <a:gd name="T10" fmla="*/ 368 w 369"/>
                <a:gd name="T11" fmla="*/ 32 h 32"/>
                <a:gd name="T12" fmla="*/ 369 w 369"/>
                <a:gd name="T13" fmla="*/ 11 h 32"/>
                <a:gd name="T14" fmla="*/ 353 w 369"/>
                <a:gd name="T15" fmla="*/ 11 h 32"/>
                <a:gd name="T16" fmla="*/ 168 w 369"/>
                <a:gd name="T17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9" h="32">
                  <a:moveTo>
                    <a:pt x="168" y="25"/>
                  </a:moveTo>
                  <a:cubicBezTo>
                    <a:pt x="141" y="26"/>
                    <a:pt x="114" y="27"/>
                    <a:pt x="87" y="23"/>
                  </a:cubicBezTo>
                  <a:cubicBezTo>
                    <a:pt x="68" y="20"/>
                    <a:pt x="52" y="13"/>
                    <a:pt x="36" y="7"/>
                  </a:cubicBezTo>
                  <a:cubicBezTo>
                    <a:pt x="24" y="6"/>
                    <a:pt x="12" y="3"/>
                    <a:pt x="1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68" y="32"/>
                    <a:pt x="368" y="32"/>
                    <a:pt x="368" y="32"/>
                  </a:cubicBezTo>
                  <a:cubicBezTo>
                    <a:pt x="369" y="11"/>
                    <a:pt x="369" y="11"/>
                    <a:pt x="369" y="11"/>
                  </a:cubicBezTo>
                  <a:cubicBezTo>
                    <a:pt x="364" y="11"/>
                    <a:pt x="358" y="11"/>
                    <a:pt x="353" y="11"/>
                  </a:cubicBezTo>
                  <a:cubicBezTo>
                    <a:pt x="292" y="19"/>
                    <a:pt x="230" y="22"/>
                    <a:pt x="168" y="25"/>
                  </a:cubicBezTo>
                  <a:close/>
                </a:path>
              </a:pathLst>
            </a:custGeom>
            <a:solidFill>
              <a:srgbClr val="D39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7" name="组合 306"/>
          <p:cNvGrpSpPr/>
          <p:nvPr/>
        </p:nvGrpSpPr>
        <p:grpSpPr>
          <a:xfrm>
            <a:off x="8255319" y="3592514"/>
            <a:ext cx="239713" cy="395287"/>
            <a:chOff x="8280401" y="3535363"/>
            <a:chExt cx="239713" cy="395287"/>
          </a:xfrm>
        </p:grpSpPr>
        <p:sp>
          <p:nvSpPr>
            <p:cNvPr id="58" name="Freeform 254"/>
            <p:cNvSpPr>
              <a:spLocks/>
            </p:cNvSpPr>
            <p:nvPr/>
          </p:nvSpPr>
          <p:spPr bwMode="auto">
            <a:xfrm>
              <a:off x="8280401" y="3535363"/>
              <a:ext cx="239713" cy="395287"/>
            </a:xfrm>
            <a:custGeom>
              <a:avLst/>
              <a:gdLst>
                <a:gd name="T0" fmla="*/ 77 w 121"/>
                <a:gd name="T1" fmla="*/ 7 h 200"/>
                <a:gd name="T2" fmla="*/ 9 w 121"/>
                <a:gd name="T3" fmla="*/ 53 h 200"/>
                <a:gd name="T4" fmla="*/ 19 w 121"/>
                <a:gd name="T5" fmla="*/ 157 h 200"/>
                <a:gd name="T6" fmla="*/ 90 w 121"/>
                <a:gd name="T7" fmla="*/ 170 h 200"/>
                <a:gd name="T8" fmla="*/ 119 w 121"/>
                <a:gd name="T9" fmla="*/ 78 h 200"/>
                <a:gd name="T10" fmla="*/ 78 w 121"/>
                <a:gd name="T11" fmla="*/ 7 h 200"/>
                <a:gd name="T12" fmla="*/ 77 w 121"/>
                <a:gd name="T13" fmla="*/ 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200">
                  <a:moveTo>
                    <a:pt x="77" y="7"/>
                  </a:moveTo>
                  <a:cubicBezTo>
                    <a:pt x="48" y="0"/>
                    <a:pt x="16" y="27"/>
                    <a:pt x="9" y="53"/>
                  </a:cubicBezTo>
                  <a:cubicBezTo>
                    <a:pt x="0" y="85"/>
                    <a:pt x="5" y="128"/>
                    <a:pt x="19" y="157"/>
                  </a:cubicBezTo>
                  <a:cubicBezTo>
                    <a:pt x="34" y="189"/>
                    <a:pt x="65" y="200"/>
                    <a:pt x="90" y="170"/>
                  </a:cubicBezTo>
                  <a:cubicBezTo>
                    <a:pt x="109" y="147"/>
                    <a:pt x="121" y="108"/>
                    <a:pt x="119" y="78"/>
                  </a:cubicBezTo>
                  <a:cubicBezTo>
                    <a:pt x="118" y="53"/>
                    <a:pt x="105" y="14"/>
                    <a:pt x="78" y="7"/>
                  </a:cubicBezTo>
                  <a:cubicBezTo>
                    <a:pt x="78" y="7"/>
                    <a:pt x="77" y="7"/>
                    <a:pt x="77" y="7"/>
                  </a:cubicBezTo>
                  <a:close/>
                </a:path>
              </a:pathLst>
            </a:custGeom>
            <a:solidFill>
              <a:srgbClr val="33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55"/>
            <p:cNvSpPr>
              <a:spLocks/>
            </p:cNvSpPr>
            <p:nvPr/>
          </p:nvSpPr>
          <p:spPr bwMode="auto">
            <a:xfrm>
              <a:off x="8408988" y="3605213"/>
              <a:ext cx="111125" cy="276225"/>
            </a:xfrm>
            <a:custGeom>
              <a:avLst/>
              <a:gdLst>
                <a:gd name="T0" fmla="*/ 20 w 56"/>
                <a:gd name="T1" fmla="*/ 140 h 140"/>
                <a:gd name="T2" fmla="*/ 25 w 56"/>
                <a:gd name="T3" fmla="*/ 135 h 140"/>
                <a:gd name="T4" fmla="*/ 54 w 56"/>
                <a:gd name="T5" fmla="*/ 43 h 140"/>
                <a:gd name="T6" fmla="*/ 43 w 56"/>
                <a:gd name="T7" fmla="*/ 0 h 140"/>
                <a:gd name="T8" fmla="*/ 20 w 56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40">
                  <a:moveTo>
                    <a:pt x="20" y="140"/>
                  </a:moveTo>
                  <a:cubicBezTo>
                    <a:pt x="22" y="139"/>
                    <a:pt x="23" y="137"/>
                    <a:pt x="25" y="135"/>
                  </a:cubicBezTo>
                  <a:cubicBezTo>
                    <a:pt x="44" y="112"/>
                    <a:pt x="56" y="73"/>
                    <a:pt x="54" y="43"/>
                  </a:cubicBezTo>
                  <a:cubicBezTo>
                    <a:pt x="54" y="30"/>
                    <a:pt x="50" y="14"/>
                    <a:pt x="43" y="0"/>
                  </a:cubicBezTo>
                  <a:cubicBezTo>
                    <a:pt x="8" y="37"/>
                    <a:pt x="0" y="94"/>
                    <a:pt x="20" y="140"/>
                  </a:cubicBezTo>
                  <a:close/>
                </a:path>
              </a:pathLst>
            </a:custGeom>
            <a:solidFill>
              <a:srgbClr val="4F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14" name="组合 313"/>
          <p:cNvGrpSpPr/>
          <p:nvPr/>
        </p:nvGrpSpPr>
        <p:grpSpPr>
          <a:xfrm>
            <a:off x="7971189" y="3506640"/>
            <a:ext cx="289368" cy="617836"/>
            <a:chOff x="9027638" y="4138179"/>
            <a:chExt cx="450024" cy="960852"/>
          </a:xfrm>
        </p:grpSpPr>
        <p:sp>
          <p:nvSpPr>
            <p:cNvPr id="312" name="Freeform 126"/>
            <p:cNvSpPr>
              <a:spLocks/>
            </p:cNvSpPr>
            <p:nvPr/>
          </p:nvSpPr>
          <p:spPr bwMode="auto">
            <a:xfrm rot="20764161">
              <a:off x="9027638" y="4632920"/>
              <a:ext cx="373629" cy="466111"/>
            </a:xfrm>
            <a:custGeom>
              <a:avLst/>
              <a:gdLst>
                <a:gd name="T0" fmla="*/ 66 w 86"/>
                <a:gd name="T1" fmla="*/ 0 h 108"/>
                <a:gd name="T2" fmla="*/ 43 w 86"/>
                <a:gd name="T3" fmla="*/ 93 h 108"/>
                <a:gd name="T4" fmla="*/ 66 w 86"/>
                <a:gd name="T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Freeform 126"/>
            <p:cNvSpPr>
              <a:spLocks/>
            </p:cNvSpPr>
            <p:nvPr/>
          </p:nvSpPr>
          <p:spPr bwMode="auto">
            <a:xfrm rot="9844247">
              <a:off x="9104033" y="4138179"/>
              <a:ext cx="373629" cy="466111"/>
            </a:xfrm>
            <a:custGeom>
              <a:avLst/>
              <a:gdLst>
                <a:gd name="T0" fmla="*/ 66 w 86"/>
                <a:gd name="T1" fmla="*/ 0 h 108"/>
                <a:gd name="T2" fmla="*/ 43 w 86"/>
                <a:gd name="T3" fmla="*/ 93 h 108"/>
                <a:gd name="T4" fmla="*/ 66 w 86"/>
                <a:gd name="T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05968" y="2657512"/>
            <a:ext cx="3263123" cy="1452436"/>
            <a:chOff x="1105968" y="2657512"/>
            <a:chExt cx="3263123" cy="1452436"/>
          </a:xfrm>
        </p:grpSpPr>
        <p:sp>
          <p:nvSpPr>
            <p:cNvPr id="315" name="文本框 314"/>
            <p:cNvSpPr txBox="1"/>
            <p:nvPr/>
          </p:nvSpPr>
          <p:spPr>
            <a:xfrm>
              <a:off x="1171965" y="2706499"/>
              <a:ext cx="3197126" cy="1403449"/>
            </a:xfrm>
            <a:custGeom>
              <a:avLst/>
              <a:gdLst/>
              <a:ahLst/>
              <a:cxnLst/>
              <a:rect l="l" t="t" r="r" b="b"/>
              <a:pathLst>
                <a:path w="3197126" h="1403449">
                  <a:moveTo>
                    <a:pt x="636687" y="266997"/>
                  </a:moveTo>
                  <a:lnTo>
                    <a:pt x="800993" y="266997"/>
                  </a:lnTo>
                  <a:lnTo>
                    <a:pt x="800993" y="410765"/>
                  </a:lnTo>
                  <a:lnTo>
                    <a:pt x="1143298" y="410765"/>
                  </a:lnTo>
                  <a:lnTo>
                    <a:pt x="1143298" y="561379"/>
                  </a:lnTo>
                  <a:lnTo>
                    <a:pt x="800993" y="561379"/>
                  </a:lnTo>
                  <a:lnTo>
                    <a:pt x="1156990" y="937914"/>
                  </a:lnTo>
                  <a:lnTo>
                    <a:pt x="1115914" y="1102221"/>
                  </a:lnTo>
                  <a:lnTo>
                    <a:pt x="800993" y="759916"/>
                  </a:lnTo>
                  <a:lnTo>
                    <a:pt x="800993" y="1136451"/>
                  </a:lnTo>
                  <a:lnTo>
                    <a:pt x="636687" y="1136451"/>
                  </a:lnTo>
                  <a:lnTo>
                    <a:pt x="636687" y="759916"/>
                  </a:lnTo>
                  <a:lnTo>
                    <a:pt x="308075" y="1109067"/>
                  </a:lnTo>
                  <a:lnTo>
                    <a:pt x="280690" y="937914"/>
                  </a:lnTo>
                  <a:lnTo>
                    <a:pt x="636687" y="561379"/>
                  </a:lnTo>
                  <a:lnTo>
                    <a:pt x="301228" y="561379"/>
                  </a:lnTo>
                  <a:lnTo>
                    <a:pt x="301228" y="410765"/>
                  </a:lnTo>
                  <a:lnTo>
                    <a:pt x="636687" y="410765"/>
                  </a:lnTo>
                  <a:close/>
                  <a:moveTo>
                    <a:pt x="164307" y="157460"/>
                  </a:moveTo>
                  <a:lnTo>
                    <a:pt x="164307" y="1252835"/>
                  </a:lnTo>
                  <a:lnTo>
                    <a:pt x="1280220" y="1252835"/>
                  </a:lnTo>
                  <a:lnTo>
                    <a:pt x="1280220" y="157460"/>
                  </a:lnTo>
                  <a:close/>
                  <a:moveTo>
                    <a:pt x="0" y="13692"/>
                  </a:moveTo>
                  <a:lnTo>
                    <a:pt x="1444526" y="13692"/>
                  </a:lnTo>
                  <a:lnTo>
                    <a:pt x="1444526" y="1403449"/>
                  </a:lnTo>
                  <a:lnTo>
                    <a:pt x="0" y="1403449"/>
                  </a:lnTo>
                  <a:close/>
                  <a:moveTo>
                    <a:pt x="1745754" y="0"/>
                  </a:moveTo>
                  <a:lnTo>
                    <a:pt x="3183434" y="0"/>
                  </a:lnTo>
                  <a:lnTo>
                    <a:pt x="3183434" y="143767"/>
                  </a:lnTo>
                  <a:lnTo>
                    <a:pt x="2800053" y="143767"/>
                  </a:lnTo>
                  <a:lnTo>
                    <a:pt x="2800053" y="691455"/>
                  </a:lnTo>
                  <a:lnTo>
                    <a:pt x="3149203" y="308074"/>
                  </a:lnTo>
                  <a:lnTo>
                    <a:pt x="3197126" y="465534"/>
                  </a:lnTo>
                  <a:lnTo>
                    <a:pt x="2800053" y="896838"/>
                  </a:lnTo>
                  <a:lnTo>
                    <a:pt x="2800053" y="1252835"/>
                  </a:lnTo>
                  <a:lnTo>
                    <a:pt x="3197126" y="1252835"/>
                  </a:lnTo>
                  <a:lnTo>
                    <a:pt x="3190280" y="1403449"/>
                  </a:lnTo>
                  <a:lnTo>
                    <a:pt x="2635746" y="1403449"/>
                  </a:lnTo>
                  <a:lnTo>
                    <a:pt x="2635746" y="143767"/>
                  </a:lnTo>
                  <a:lnTo>
                    <a:pt x="2197596" y="143767"/>
                  </a:lnTo>
                  <a:lnTo>
                    <a:pt x="2049134" y="369689"/>
                  </a:lnTo>
                  <a:lnTo>
                    <a:pt x="2396133" y="369689"/>
                  </a:lnTo>
                  <a:lnTo>
                    <a:pt x="2396133" y="794146"/>
                  </a:lnTo>
                  <a:lnTo>
                    <a:pt x="1868984" y="1403449"/>
                  </a:lnTo>
                  <a:lnTo>
                    <a:pt x="1711524" y="1369218"/>
                  </a:lnTo>
                  <a:lnTo>
                    <a:pt x="1978516" y="1049530"/>
                  </a:lnTo>
                  <a:lnTo>
                    <a:pt x="1711524" y="794146"/>
                  </a:lnTo>
                  <a:lnTo>
                    <a:pt x="1862138" y="732532"/>
                  </a:lnTo>
                  <a:lnTo>
                    <a:pt x="2074008" y="935190"/>
                  </a:lnTo>
                  <a:lnTo>
                    <a:pt x="2231827" y="746224"/>
                  </a:lnTo>
                  <a:lnTo>
                    <a:pt x="2231827" y="513457"/>
                  </a:lnTo>
                  <a:lnTo>
                    <a:pt x="1954658" y="513457"/>
                  </a:lnTo>
                  <a:lnTo>
                    <a:pt x="1882676" y="622994"/>
                  </a:lnTo>
                  <a:lnTo>
                    <a:pt x="1725216" y="588764"/>
                  </a:lnTo>
                  <a:lnTo>
                    <a:pt x="2019598" y="143767"/>
                  </a:lnTo>
                  <a:lnTo>
                    <a:pt x="1745754" y="143767"/>
                  </a:lnTo>
                  <a:close/>
                </a:path>
              </a:pathLst>
            </a:custGeom>
            <a:solidFill>
              <a:srgbClr val="507B29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dirty="0">
                <a:solidFill>
                  <a:srgbClr val="507B29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sp>
          <p:nvSpPr>
            <p:cNvPr id="317" name="文本框 316"/>
            <p:cNvSpPr txBox="1"/>
            <p:nvPr/>
          </p:nvSpPr>
          <p:spPr>
            <a:xfrm>
              <a:off x="1105968" y="2657512"/>
              <a:ext cx="3197126" cy="1403449"/>
            </a:xfrm>
            <a:custGeom>
              <a:avLst/>
              <a:gdLst/>
              <a:ahLst/>
              <a:cxnLst/>
              <a:rect l="l" t="t" r="r" b="b"/>
              <a:pathLst>
                <a:path w="3197126" h="1403449">
                  <a:moveTo>
                    <a:pt x="636687" y="266997"/>
                  </a:moveTo>
                  <a:lnTo>
                    <a:pt x="800993" y="266997"/>
                  </a:lnTo>
                  <a:lnTo>
                    <a:pt x="800993" y="410765"/>
                  </a:lnTo>
                  <a:lnTo>
                    <a:pt x="1143298" y="410765"/>
                  </a:lnTo>
                  <a:lnTo>
                    <a:pt x="1143298" y="561379"/>
                  </a:lnTo>
                  <a:lnTo>
                    <a:pt x="800993" y="561379"/>
                  </a:lnTo>
                  <a:lnTo>
                    <a:pt x="1156990" y="937914"/>
                  </a:lnTo>
                  <a:lnTo>
                    <a:pt x="1115914" y="1102221"/>
                  </a:lnTo>
                  <a:lnTo>
                    <a:pt x="800993" y="759916"/>
                  </a:lnTo>
                  <a:lnTo>
                    <a:pt x="800993" y="1136451"/>
                  </a:lnTo>
                  <a:lnTo>
                    <a:pt x="636687" y="1136451"/>
                  </a:lnTo>
                  <a:lnTo>
                    <a:pt x="636687" y="759916"/>
                  </a:lnTo>
                  <a:lnTo>
                    <a:pt x="308075" y="1109067"/>
                  </a:lnTo>
                  <a:lnTo>
                    <a:pt x="280690" y="937914"/>
                  </a:lnTo>
                  <a:lnTo>
                    <a:pt x="636687" y="561379"/>
                  </a:lnTo>
                  <a:lnTo>
                    <a:pt x="301228" y="561379"/>
                  </a:lnTo>
                  <a:lnTo>
                    <a:pt x="301228" y="410765"/>
                  </a:lnTo>
                  <a:lnTo>
                    <a:pt x="636687" y="410765"/>
                  </a:lnTo>
                  <a:close/>
                  <a:moveTo>
                    <a:pt x="164307" y="157460"/>
                  </a:moveTo>
                  <a:lnTo>
                    <a:pt x="164307" y="1252835"/>
                  </a:lnTo>
                  <a:lnTo>
                    <a:pt x="1280220" y="1252835"/>
                  </a:lnTo>
                  <a:lnTo>
                    <a:pt x="1280220" y="157460"/>
                  </a:lnTo>
                  <a:close/>
                  <a:moveTo>
                    <a:pt x="0" y="13692"/>
                  </a:moveTo>
                  <a:lnTo>
                    <a:pt x="1444526" y="13692"/>
                  </a:lnTo>
                  <a:lnTo>
                    <a:pt x="1444526" y="1403449"/>
                  </a:lnTo>
                  <a:lnTo>
                    <a:pt x="0" y="1403449"/>
                  </a:lnTo>
                  <a:close/>
                  <a:moveTo>
                    <a:pt x="1745754" y="0"/>
                  </a:moveTo>
                  <a:lnTo>
                    <a:pt x="3183434" y="0"/>
                  </a:lnTo>
                  <a:lnTo>
                    <a:pt x="3183434" y="143767"/>
                  </a:lnTo>
                  <a:lnTo>
                    <a:pt x="2800053" y="143767"/>
                  </a:lnTo>
                  <a:lnTo>
                    <a:pt x="2800053" y="691455"/>
                  </a:lnTo>
                  <a:lnTo>
                    <a:pt x="3149203" y="308074"/>
                  </a:lnTo>
                  <a:lnTo>
                    <a:pt x="3197126" y="465534"/>
                  </a:lnTo>
                  <a:lnTo>
                    <a:pt x="2800053" y="896838"/>
                  </a:lnTo>
                  <a:lnTo>
                    <a:pt x="2800053" y="1252835"/>
                  </a:lnTo>
                  <a:lnTo>
                    <a:pt x="3197126" y="1252835"/>
                  </a:lnTo>
                  <a:lnTo>
                    <a:pt x="3190280" y="1403449"/>
                  </a:lnTo>
                  <a:lnTo>
                    <a:pt x="2635746" y="1403449"/>
                  </a:lnTo>
                  <a:lnTo>
                    <a:pt x="2635746" y="143767"/>
                  </a:lnTo>
                  <a:lnTo>
                    <a:pt x="2197596" y="143767"/>
                  </a:lnTo>
                  <a:lnTo>
                    <a:pt x="2049134" y="369689"/>
                  </a:lnTo>
                  <a:lnTo>
                    <a:pt x="2396133" y="369689"/>
                  </a:lnTo>
                  <a:lnTo>
                    <a:pt x="2396133" y="794146"/>
                  </a:lnTo>
                  <a:lnTo>
                    <a:pt x="1868984" y="1403449"/>
                  </a:lnTo>
                  <a:lnTo>
                    <a:pt x="1711524" y="1369218"/>
                  </a:lnTo>
                  <a:lnTo>
                    <a:pt x="1978516" y="1049530"/>
                  </a:lnTo>
                  <a:lnTo>
                    <a:pt x="1711524" y="794146"/>
                  </a:lnTo>
                  <a:lnTo>
                    <a:pt x="1862138" y="732532"/>
                  </a:lnTo>
                  <a:lnTo>
                    <a:pt x="2074008" y="935190"/>
                  </a:lnTo>
                  <a:lnTo>
                    <a:pt x="2231827" y="746224"/>
                  </a:lnTo>
                  <a:lnTo>
                    <a:pt x="2231827" y="513457"/>
                  </a:lnTo>
                  <a:lnTo>
                    <a:pt x="1954658" y="513457"/>
                  </a:lnTo>
                  <a:lnTo>
                    <a:pt x="1882676" y="622994"/>
                  </a:lnTo>
                  <a:lnTo>
                    <a:pt x="1725216" y="588764"/>
                  </a:lnTo>
                  <a:lnTo>
                    <a:pt x="2019598" y="143767"/>
                  </a:lnTo>
                  <a:lnTo>
                    <a:pt x="1745754" y="1437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</p:grpSp>
      <p:sp>
        <p:nvSpPr>
          <p:cNvPr id="308" name="文本框 307"/>
          <p:cNvSpPr txBox="1"/>
          <p:nvPr/>
        </p:nvSpPr>
        <p:spPr>
          <a:xfrm>
            <a:off x="1123117" y="1794786"/>
            <a:ext cx="3956112" cy="418059"/>
          </a:xfrm>
          <a:custGeom>
            <a:avLst/>
            <a:gdLst/>
            <a:ahLst/>
            <a:cxnLst/>
            <a:rect l="l" t="t" r="r" b="b"/>
            <a:pathLst>
              <a:path w="3956112" h="418059">
                <a:moveTo>
                  <a:pt x="3768774" y="315516"/>
                </a:moveTo>
                <a:lnTo>
                  <a:pt x="3818074" y="315516"/>
                </a:lnTo>
                <a:lnTo>
                  <a:pt x="3818074" y="374675"/>
                </a:lnTo>
                <a:lnTo>
                  <a:pt x="3956112" y="374675"/>
                </a:lnTo>
                <a:lnTo>
                  <a:pt x="3956112" y="418059"/>
                </a:lnTo>
                <a:lnTo>
                  <a:pt x="3768774" y="418059"/>
                </a:lnTo>
                <a:close/>
                <a:moveTo>
                  <a:pt x="3080556" y="287908"/>
                </a:moveTo>
                <a:lnTo>
                  <a:pt x="3080556" y="364815"/>
                </a:lnTo>
                <a:lnTo>
                  <a:pt x="3112107" y="364815"/>
                </a:lnTo>
                <a:lnTo>
                  <a:pt x="3112107" y="287908"/>
                </a:lnTo>
                <a:close/>
                <a:moveTo>
                  <a:pt x="2684189" y="280021"/>
                </a:moveTo>
                <a:lnTo>
                  <a:pt x="2684189" y="354956"/>
                </a:lnTo>
                <a:lnTo>
                  <a:pt x="2788704" y="354956"/>
                </a:lnTo>
                <a:lnTo>
                  <a:pt x="2788704" y="280021"/>
                </a:lnTo>
                <a:close/>
                <a:moveTo>
                  <a:pt x="1554249" y="254385"/>
                </a:moveTo>
                <a:lnTo>
                  <a:pt x="1601576" y="266217"/>
                </a:lnTo>
                <a:lnTo>
                  <a:pt x="1552277" y="418059"/>
                </a:lnTo>
                <a:lnTo>
                  <a:pt x="1504950" y="408199"/>
                </a:lnTo>
                <a:close/>
                <a:moveTo>
                  <a:pt x="3344800" y="242553"/>
                </a:moveTo>
                <a:lnTo>
                  <a:pt x="3344800" y="297768"/>
                </a:lnTo>
                <a:lnTo>
                  <a:pt x="3374380" y="297768"/>
                </a:lnTo>
                <a:lnTo>
                  <a:pt x="3374380" y="242553"/>
                </a:lnTo>
                <a:close/>
                <a:moveTo>
                  <a:pt x="3265921" y="242553"/>
                </a:moveTo>
                <a:lnTo>
                  <a:pt x="3265921" y="297768"/>
                </a:lnTo>
                <a:lnTo>
                  <a:pt x="3295501" y="297768"/>
                </a:lnTo>
                <a:lnTo>
                  <a:pt x="3295501" y="242553"/>
                </a:lnTo>
                <a:close/>
                <a:moveTo>
                  <a:pt x="2068934" y="232693"/>
                </a:moveTo>
                <a:lnTo>
                  <a:pt x="2068934" y="374675"/>
                </a:lnTo>
                <a:lnTo>
                  <a:pt x="2143869" y="374675"/>
                </a:lnTo>
                <a:lnTo>
                  <a:pt x="2143869" y="232693"/>
                </a:lnTo>
                <a:close/>
                <a:moveTo>
                  <a:pt x="3723419" y="222833"/>
                </a:moveTo>
                <a:lnTo>
                  <a:pt x="3774690" y="222833"/>
                </a:lnTo>
                <a:lnTo>
                  <a:pt x="3774690" y="293824"/>
                </a:lnTo>
                <a:lnTo>
                  <a:pt x="3577493" y="418059"/>
                </a:lnTo>
                <a:lnTo>
                  <a:pt x="3524250" y="406227"/>
                </a:lnTo>
                <a:lnTo>
                  <a:pt x="3723419" y="278049"/>
                </a:lnTo>
                <a:close/>
                <a:moveTo>
                  <a:pt x="165645" y="222833"/>
                </a:moveTo>
                <a:lnTo>
                  <a:pt x="165645" y="374675"/>
                </a:lnTo>
                <a:lnTo>
                  <a:pt x="220861" y="374675"/>
                </a:lnTo>
                <a:lnTo>
                  <a:pt x="220861" y="222833"/>
                </a:lnTo>
                <a:close/>
                <a:moveTo>
                  <a:pt x="3080556" y="175506"/>
                </a:moveTo>
                <a:lnTo>
                  <a:pt x="3080556" y="244525"/>
                </a:lnTo>
                <a:lnTo>
                  <a:pt x="3112107" y="244525"/>
                </a:lnTo>
                <a:lnTo>
                  <a:pt x="3112107" y="175506"/>
                </a:lnTo>
                <a:close/>
                <a:moveTo>
                  <a:pt x="2684189" y="169590"/>
                </a:moveTo>
                <a:lnTo>
                  <a:pt x="2684189" y="236637"/>
                </a:lnTo>
                <a:lnTo>
                  <a:pt x="2788704" y="236637"/>
                </a:lnTo>
                <a:lnTo>
                  <a:pt x="2788704" y="169590"/>
                </a:lnTo>
                <a:close/>
                <a:moveTo>
                  <a:pt x="1656792" y="169590"/>
                </a:moveTo>
                <a:lnTo>
                  <a:pt x="1932868" y="169590"/>
                </a:lnTo>
                <a:lnTo>
                  <a:pt x="1932868" y="246497"/>
                </a:lnTo>
                <a:lnTo>
                  <a:pt x="1828640" y="316249"/>
                </a:lnTo>
                <a:lnTo>
                  <a:pt x="1944700" y="390451"/>
                </a:lnTo>
                <a:lnTo>
                  <a:pt x="1907232" y="418059"/>
                </a:lnTo>
                <a:lnTo>
                  <a:pt x="1788766" y="342934"/>
                </a:lnTo>
                <a:lnTo>
                  <a:pt x="1676511" y="418059"/>
                </a:lnTo>
                <a:lnTo>
                  <a:pt x="1639044" y="392423"/>
                </a:lnTo>
                <a:lnTo>
                  <a:pt x="1749389" y="317963"/>
                </a:lnTo>
                <a:lnTo>
                  <a:pt x="1664680" y="264245"/>
                </a:lnTo>
                <a:lnTo>
                  <a:pt x="1704119" y="236637"/>
                </a:lnTo>
                <a:lnTo>
                  <a:pt x="1789249" y="291065"/>
                </a:lnTo>
                <a:lnTo>
                  <a:pt x="1881597" y="228749"/>
                </a:lnTo>
                <a:lnTo>
                  <a:pt x="1881597" y="211001"/>
                </a:lnTo>
                <a:lnTo>
                  <a:pt x="1656792" y="211001"/>
                </a:lnTo>
                <a:close/>
                <a:moveTo>
                  <a:pt x="2281907" y="149870"/>
                </a:moveTo>
                <a:lnTo>
                  <a:pt x="2331206" y="295796"/>
                </a:lnTo>
                <a:lnTo>
                  <a:pt x="2297683" y="331292"/>
                </a:lnTo>
                <a:lnTo>
                  <a:pt x="2248383" y="185366"/>
                </a:lnTo>
                <a:close/>
                <a:moveTo>
                  <a:pt x="3547913" y="147898"/>
                </a:moveTo>
                <a:lnTo>
                  <a:pt x="3942308" y="147898"/>
                </a:lnTo>
                <a:lnTo>
                  <a:pt x="3942308" y="309600"/>
                </a:lnTo>
                <a:lnTo>
                  <a:pt x="3893009" y="309600"/>
                </a:lnTo>
                <a:lnTo>
                  <a:pt x="3893009" y="191282"/>
                </a:lnTo>
                <a:lnTo>
                  <a:pt x="3597213" y="191282"/>
                </a:lnTo>
                <a:lnTo>
                  <a:pt x="3597213" y="309600"/>
                </a:lnTo>
                <a:lnTo>
                  <a:pt x="3547913" y="309600"/>
                </a:lnTo>
                <a:close/>
                <a:moveTo>
                  <a:pt x="3344800" y="147898"/>
                </a:moveTo>
                <a:lnTo>
                  <a:pt x="3344800" y="201142"/>
                </a:lnTo>
                <a:lnTo>
                  <a:pt x="3374380" y="201142"/>
                </a:lnTo>
                <a:lnTo>
                  <a:pt x="3374380" y="147898"/>
                </a:lnTo>
                <a:close/>
                <a:moveTo>
                  <a:pt x="3265921" y="147898"/>
                </a:moveTo>
                <a:lnTo>
                  <a:pt x="3265921" y="201142"/>
                </a:lnTo>
                <a:lnTo>
                  <a:pt x="3295501" y="201142"/>
                </a:lnTo>
                <a:lnTo>
                  <a:pt x="3295501" y="147898"/>
                </a:lnTo>
                <a:close/>
                <a:moveTo>
                  <a:pt x="1524670" y="130151"/>
                </a:moveTo>
                <a:lnTo>
                  <a:pt x="1597633" y="181422"/>
                </a:lnTo>
                <a:lnTo>
                  <a:pt x="1579885" y="226777"/>
                </a:lnTo>
                <a:lnTo>
                  <a:pt x="1506922" y="173534"/>
                </a:lnTo>
                <a:close/>
                <a:moveTo>
                  <a:pt x="2636862" y="126207"/>
                </a:moveTo>
                <a:lnTo>
                  <a:pt x="2836031" y="126207"/>
                </a:lnTo>
                <a:lnTo>
                  <a:pt x="2836031" y="398339"/>
                </a:lnTo>
                <a:lnTo>
                  <a:pt x="2636862" y="398339"/>
                </a:lnTo>
                <a:close/>
                <a:moveTo>
                  <a:pt x="906884" y="116347"/>
                </a:moveTo>
                <a:lnTo>
                  <a:pt x="906884" y="218889"/>
                </a:lnTo>
                <a:lnTo>
                  <a:pt x="1072530" y="218889"/>
                </a:lnTo>
                <a:lnTo>
                  <a:pt x="1072530" y="116347"/>
                </a:lnTo>
                <a:close/>
                <a:moveTo>
                  <a:pt x="563984" y="116347"/>
                </a:moveTo>
                <a:lnTo>
                  <a:pt x="563984" y="218889"/>
                </a:lnTo>
                <a:lnTo>
                  <a:pt x="729630" y="218889"/>
                </a:lnTo>
                <a:lnTo>
                  <a:pt x="729630" y="116347"/>
                </a:lnTo>
                <a:close/>
                <a:moveTo>
                  <a:pt x="2524460" y="96627"/>
                </a:moveTo>
                <a:lnTo>
                  <a:pt x="2573759" y="96627"/>
                </a:lnTo>
                <a:lnTo>
                  <a:pt x="2573759" y="418059"/>
                </a:lnTo>
                <a:lnTo>
                  <a:pt x="2524460" y="418059"/>
                </a:lnTo>
                <a:close/>
                <a:moveTo>
                  <a:pt x="1178793" y="70991"/>
                </a:moveTo>
                <a:lnTo>
                  <a:pt x="1452897" y="70991"/>
                </a:lnTo>
                <a:lnTo>
                  <a:pt x="1452897" y="114375"/>
                </a:lnTo>
                <a:lnTo>
                  <a:pt x="1340495" y="114375"/>
                </a:lnTo>
                <a:lnTo>
                  <a:pt x="1340495" y="388479"/>
                </a:lnTo>
                <a:lnTo>
                  <a:pt x="1291195" y="388479"/>
                </a:lnTo>
                <a:lnTo>
                  <a:pt x="1291195" y="114375"/>
                </a:lnTo>
                <a:lnTo>
                  <a:pt x="1178793" y="114375"/>
                </a:lnTo>
                <a:close/>
                <a:moveTo>
                  <a:pt x="855613" y="70991"/>
                </a:moveTo>
                <a:lnTo>
                  <a:pt x="1123801" y="70991"/>
                </a:lnTo>
                <a:lnTo>
                  <a:pt x="1123801" y="264245"/>
                </a:lnTo>
                <a:lnTo>
                  <a:pt x="906884" y="264245"/>
                </a:lnTo>
                <a:lnTo>
                  <a:pt x="906884" y="388479"/>
                </a:lnTo>
                <a:lnTo>
                  <a:pt x="855613" y="388479"/>
                </a:lnTo>
                <a:close/>
                <a:moveTo>
                  <a:pt x="512713" y="70991"/>
                </a:moveTo>
                <a:lnTo>
                  <a:pt x="780901" y="70991"/>
                </a:lnTo>
                <a:lnTo>
                  <a:pt x="780901" y="264245"/>
                </a:lnTo>
                <a:lnTo>
                  <a:pt x="563984" y="264245"/>
                </a:lnTo>
                <a:lnTo>
                  <a:pt x="563984" y="388479"/>
                </a:lnTo>
                <a:lnTo>
                  <a:pt x="512713" y="388479"/>
                </a:lnTo>
                <a:close/>
                <a:moveTo>
                  <a:pt x="3080556" y="65075"/>
                </a:moveTo>
                <a:lnTo>
                  <a:pt x="3080556" y="134095"/>
                </a:lnTo>
                <a:lnTo>
                  <a:pt x="3112107" y="134095"/>
                </a:lnTo>
                <a:lnTo>
                  <a:pt x="3112107" y="65075"/>
                </a:lnTo>
                <a:close/>
                <a:moveTo>
                  <a:pt x="2068934" y="65075"/>
                </a:moveTo>
                <a:lnTo>
                  <a:pt x="2068934" y="187338"/>
                </a:lnTo>
                <a:lnTo>
                  <a:pt x="2143869" y="187338"/>
                </a:lnTo>
                <a:lnTo>
                  <a:pt x="2143869" y="65075"/>
                </a:lnTo>
                <a:close/>
                <a:moveTo>
                  <a:pt x="3031257" y="21692"/>
                </a:moveTo>
                <a:lnTo>
                  <a:pt x="3161407" y="21692"/>
                </a:lnTo>
                <a:lnTo>
                  <a:pt x="3161407" y="406227"/>
                </a:lnTo>
                <a:lnTo>
                  <a:pt x="3031257" y="406227"/>
                </a:lnTo>
                <a:close/>
                <a:moveTo>
                  <a:pt x="2672358" y="21692"/>
                </a:moveTo>
                <a:lnTo>
                  <a:pt x="2946462" y="21692"/>
                </a:lnTo>
                <a:lnTo>
                  <a:pt x="2946462" y="418059"/>
                </a:lnTo>
                <a:lnTo>
                  <a:pt x="2871527" y="418059"/>
                </a:lnTo>
                <a:lnTo>
                  <a:pt x="2871527" y="374675"/>
                </a:lnTo>
                <a:lnTo>
                  <a:pt x="2897162" y="374675"/>
                </a:lnTo>
                <a:lnTo>
                  <a:pt x="2897162" y="65075"/>
                </a:lnTo>
                <a:lnTo>
                  <a:pt x="2672358" y="65075"/>
                </a:lnTo>
                <a:close/>
                <a:moveTo>
                  <a:pt x="2021607" y="21692"/>
                </a:moveTo>
                <a:lnTo>
                  <a:pt x="2193168" y="21692"/>
                </a:lnTo>
                <a:lnTo>
                  <a:pt x="2193168" y="418059"/>
                </a:lnTo>
                <a:lnTo>
                  <a:pt x="2021607" y="418059"/>
                </a:lnTo>
                <a:close/>
                <a:moveTo>
                  <a:pt x="3443399" y="17748"/>
                </a:moveTo>
                <a:lnTo>
                  <a:pt x="3451287" y="59160"/>
                </a:lnTo>
                <a:lnTo>
                  <a:pt x="3344800" y="60823"/>
                </a:lnTo>
                <a:lnTo>
                  <a:pt x="3344800" y="104515"/>
                </a:lnTo>
                <a:lnTo>
                  <a:pt x="3447343" y="104515"/>
                </a:lnTo>
                <a:lnTo>
                  <a:pt x="3447343" y="147898"/>
                </a:lnTo>
                <a:lnTo>
                  <a:pt x="3423679" y="147898"/>
                </a:lnTo>
                <a:lnTo>
                  <a:pt x="3423679" y="201142"/>
                </a:lnTo>
                <a:lnTo>
                  <a:pt x="3453259" y="201142"/>
                </a:lnTo>
                <a:lnTo>
                  <a:pt x="3453259" y="242553"/>
                </a:lnTo>
                <a:lnTo>
                  <a:pt x="3423679" y="242553"/>
                </a:lnTo>
                <a:lnTo>
                  <a:pt x="3423679" y="297768"/>
                </a:lnTo>
                <a:lnTo>
                  <a:pt x="3447343" y="297768"/>
                </a:lnTo>
                <a:lnTo>
                  <a:pt x="3447343" y="339180"/>
                </a:lnTo>
                <a:lnTo>
                  <a:pt x="3344800" y="339180"/>
                </a:lnTo>
                <a:lnTo>
                  <a:pt x="3344800" y="378619"/>
                </a:lnTo>
                <a:lnTo>
                  <a:pt x="3455231" y="378619"/>
                </a:lnTo>
                <a:lnTo>
                  <a:pt x="3455231" y="418059"/>
                </a:lnTo>
                <a:lnTo>
                  <a:pt x="3183098" y="418059"/>
                </a:lnTo>
                <a:lnTo>
                  <a:pt x="3183098" y="378619"/>
                </a:lnTo>
                <a:lnTo>
                  <a:pt x="3295501" y="378619"/>
                </a:lnTo>
                <a:lnTo>
                  <a:pt x="3295501" y="339180"/>
                </a:lnTo>
                <a:lnTo>
                  <a:pt x="3194930" y="339180"/>
                </a:lnTo>
                <a:lnTo>
                  <a:pt x="3194930" y="297768"/>
                </a:lnTo>
                <a:lnTo>
                  <a:pt x="3216622" y="297768"/>
                </a:lnTo>
                <a:lnTo>
                  <a:pt x="3216622" y="242553"/>
                </a:lnTo>
                <a:lnTo>
                  <a:pt x="3185070" y="242553"/>
                </a:lnTo>
                <a:lnTo>
                  <a:pt x="3185070" y="201142"/>
                </a:lnTo>
                <a:lnTo>
                  <a:pt x="3216622" y="201142"/>
                </a:lnTo>
                <a:lnTo>
                  <a:pt x="3216622" y="147898"/>
                </a:lnTo>
                <a:lnTo>
                  <a:pt x="3194930" y="147898"/>
                </a:lnTo>
                <a:lnTo>
                  <a:pt x="3194930" y="104515"/>
                </a:lnTo>
                <a:lnTo>
                  <a:pt x="3295501" y="104515"/>
                </a:lnTo>
                <a:lnTo>
                  <a:pt x="3295501" y="61594"/>
                </a:lnTo>
                <a:lnTo>
                  <a:pt x="3198874" y="63104"/>
                </a:lnTo>
                <a:lnTo>
                  <a:pt x="3190986" y="23664"/>
                </a:lnTo>
                <a:close/>
                <a:moveTo>
                  <a:pt x="1670596" y="17748"/>
                </a:moveTo>
                <a:lnTo>
                  <a:pt x="1921036" y="17748"/>
                </a:lnTo>
                <a:lnTo>
                  <a:pt x="1938784" y="120291"/>
                </a:lnTo>
                <a:lnTo>
                  <a:pt x="1891456" y="128179"/>
                </a:lnTo>
                <a:lnTo>
                  <a:pt x="1879625" y="61132"/>
                </a:lnTo>
                <a:lnTo>
                  <a:pt x="1712007" y="61132"/>
                </a:lnTo>
                <a:lnTo>
                  <a:pt x="1700175" y="128179"/>
                </a:lnTo>
                <a:lnTo>
                  <a:pt x="1650876" y="122263"/>
                </a:lnTo>
                <a:close/>
                <a:moveTo>
                  <a:pt x="2378534" y="11832"/>
                </a:moveTo>
                <a:lnTo>
                  <a:pt x="2427833" y="11832"/>
                </a:lnTo>
                <a:lnTo>
                  <a:pt x="2427833" y="72963"/>
                </a:lnTo>
                <a:lnTo>
                  <a:pt x="2451497" y="72963"/>
                </a:lnTo>
                <a:lnTo>
                  <a:pt x="2451497" y="116347"/>
                </a:lnTo>
                <a:lnTo>
                  <a:pt x="2427833" y="116347"/>
                </a:lnTo>
                <a:lnTo>
                  <a:pt x="2427833" y="418059"/>
                </a:lnTo>
                <a:lnTo>
                  <a:pt x="2317402" y="418059"/>
                </a:lnTo>
                <a:lnTo>
                  <a:pt x="2317402" y="374675"/>
                </a:lnTo>
                <a:lnTo>
                  <a:pt x="2378534" y="374675"/>
                </a:lnTo>
                <a:lnTo>
                  <a:pt x="2378534" y="116347"/>
                </a:lnTo>
                <a:lnTo>
                  <a:pt x="2236552" y="116347"/>
                </a:lnTo>
                <a:lnTo>
                  <a:pt x="2236552" y="72963"/>
                </a:lnTo>
                <a:lnTo>
                  <a:pt x="2378534" y="72963"/>
                </a:lnTo>
                <a:close/>
                <a:moveTo>
                  <a:pt x="1532557" y="9860"/>
                </a:moveTo>
                <a:lnTo>
                  <a:pt x="1605520" y="61132"/>
                </a:lnTo>
                <a:lnTo>
                  <a:pt x="1587773" y="104515"/>
                </a:lnTo>
                <a:lnTo>
                  <a:pt x="1516782" y="55216"/>
                </a:lnTo>
                <a:close/>
                <a:moveTo>
                  <a:pt x="167618" y="9860"/>
                </a:moveTo>
                <a:lnTo>
                  <a:pt x="216917" y="9860"/>
                </a:lnTo>
                <a:lnTo>
                  <a:pt x="216917" y="59160"/>
                </a:lnTo>
                <a:lnTo>
                  <a:pt x="276076" y="59160"/>
                </a:lnTo>
                <a:lnTo>
                  <a:pt x="276076" y="100571"/>
                </a:lnTo>
                <a:lnTo>
                  <a:pt x="216917" y="100571"/>
                </a:lnTo>
                <a:lnTo>
                  <a:pt x="216917" y="179450"/>
                </a:lnTo>
                <a:lnTo>
                  <a:pt x="270160" y="179450"/>
                </a:lnTo>
                <a:lnTo>
                  <a:pt x="270160" y="418059"/>
                </a:lnTo>
                <a:lnTo>
                  <a:pt x="116346" y="418059"/>
                </a:lnTo>
                <a:lnTo>
                  <a:pt x="116346" y="179450"/>
                </a:lnTo>
                <a:lnTo>
                  <a:pt x="167618" y="179450"/>
                </a:lnTo>
                <a:lnTo>
                  <a:pt x="167618" y="100571"/>
                </a:lnTo>
                <a:lnTo>
                  <a:pt x="106486" y="100571"/>
                </a:lnTo>
                <a:lnTo>
                  <a:pt x="106486" y="59160"/>
                </a:lnTo>
                <a:lnTo>
                  <a:pt x="167618" y="59160"/>
                </a:lnTo>
                <a:close/>
                <a:moveTo>
                  <a:pt x="49299" y="9860"/>
                </a:moveTo>
                <a:lnTo>
                  <a:pt x="86766" y="37468"/>
                </a:lnTo>
                <a:lnTo>
                  <a:pt x="43426" y="195226"/>
                </a:lnTo>
                <a:lnTo>
                  <a:pt x="72963" y="195226"/>
                </a:lnTo>
                <a:lnTo>
                  <a:pt x="72963" y="418059"/>
                </a:lnTo>
                <a:lnTo>
                  <a:pt x="23664" y="418059"/>
                </a:lnTo>
                <a:lnTo>
                  <a:pt x="23664" y="206746"/>
                </a:lnTo>
                <a:lnTo>
                  <a:pt x="0" y="189310"/>
                </a:lnTo>
                <a:close/>
                <a:moveTo>
                  <a:pt x="299740" y="5916"/>
                </a:moveTo>
                <a:lnTo>
                  <a:pt x="326989" y="21692"/>
                </a:lnTo>
                <a:lnTo>
                  <a:pt x="439750" y="21692"/>
                </a:lnTo>
                <a:lnTo>
                  <a:pt x="439750" y="65075"/>
                </a:lnTo>
                <a:lnTo>
                  <a:pt x="427918" y="65075"/>
                </a:lnTo>
                <a:lnTo>
                  <a:pt x="427918" y="163674"/>
                </a:lnTo>
                <a:lnTo>
                  <a:pt x="380460" y="277046"/>
                </a:lnTo>
                <a:lnTo>
                  <a:pt x="433834" y="380591"/>
                </a:lnTo>
                <a:lnTo>
                  <a:pt x="410170" y="418059"/>
                </a:lnTo>
                <a:lnTo>
                  <a:pt x="360766" y="324093"/>
                </a:lnTo>
                <a:lnTo>
                  <a:pt x="321431" y="418059"/>
                </a:lnTo>
                <a:lnTo>
                  <a:pt x="293824" y="380591"/>
                </a:lnTo>
                <a:lnTo>
                  <a:pt x="336553" y="278041"/>
                </a:lnTo>
                <a:lnTo>
                  <a:pt x="309599" y="226777"/>
                </a:lnTo>
                <a:lnTo>
                  <a:pt x="335235" y="189310"/>
                </a:lnTo>
                <a:lnTo>
                  <a:pt x="356409" y="230387"/>
                </a:lnTo>
                <a:lnTo>
                  <a:pt x="382562" y="167618"/>
                </a:lnTo>
                <a:lnTo>
                  <a:pt x="382562" y="65075"/>
                </a:lnTo>
                <a:lnTo>
                  <a:pt x="334432" y="65075"/>
                </a:lnTo>
                <a:lnTo>
                  <a:pt x="325375" y="187338"/>
                </a:lnTo>
                <a:lnTo>
                  <a:pt x="287908" y="165646"/>
                </a:lnTo>
                <a:close/>
                <a:moveTo>
                  <a:pt x="2573759" y="1972"/>
                </a:moveTo>
                <a:lnTo>
                  <a:pt x="2650666" y="65075"/>
                </a:lnTo>
                <a:lnTo>
                  <a:pt x="2611226" y="94655"/>
                </a:lnTo>
                <a:lnTo>
                  <a:pt x="2534319" y="29580"/>
                </a:lnTo>
                <a:close/>
                <a:moveTo>
                  <a:pt x="3758914" y="0"/>
                </a:moveTo>
                <a:lnTo>
                  <a:pt x="3796382" y="53244"/>
                </a:lnTo>
                <a:lnTo>
                  <a:pt x="3847653" y="53244"/>
                </a:lnTo>
                <a:lnTo>
                  <a:pt x="3891037" y="1972"/>
                </a:lnTo>
                <a:lnTo>
                  <a:pt x="3938364" y="13804"/>
                </a:lnTo>
                <a:lnTo>
                  <a:pt x="3904840" y="53244"/>
                </a:lnTo>
                <a:lnTo>
                  <a:pt x="3954140" y="53244"/>
                </a:lnTo>
                <a:lnTo>
                  <a:pt x="3954140" y="126207"/>
                </a:lnTo>
                <a:lnTo>
                  <a:pt x="3906812" y="126207"/>
                </a:lnTo>
                <a:lnTo>
                  <a:pt x="3906812" y="94655"/>
                </a:lnTo>
                <a:lnTo>
                  <a:pt x="3585381" y="94655"/>
                </a:lnTo>
                <a:lnTo>
                  <a:pt x="3585381" y="126207"/>
                </a:lnTo>
                <a:lnTo>
                  <a:pt x="3538054" y="126207"/>
                </a:lnTo>
                <a:lnTo>
                  <a:pt x="3538054" y="53244"/>
                </a:lnTo>
                <a:lnTo>
                  <a:pt x="3589325" y="53244"/>
                </a:lnTo>
                <a:lnTo>
                  <a:pt x="3557773" y="13804"/>
                </a:lnTo>
                <a:lnTo>
                  <a:pt x="3607073" y="1972"/>
                </a:lnTo>
                <a:lnTo>
                  <a:pt x="3648484" y="53244"/>
                </a:lnTo>
                <a:lnTo>
                  <a:pt x="3739195" y="53244"/>
                </a:lnTo>
                <a:lnTo>
                  <a:pt x="3707643" y="11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defRPr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4801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1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28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  <p:bldP spid="30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8" name="矩形 22137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7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25" y="3813958"/>
            <a:ext cx="12205250" cy="2767824"/>
          </a:xfrm>
          <a:prstGeom prst="rect">
            <a:avLst/>
          </a:prstGeom>
        </p:spPr>
      </p:pic>
      <p:pic>
        <p:nvPicPr>
          <p:cNvPr id="1358" name="图片 1357">
            <a:hlinkClick r:id="rId2"/>
          </p:cNvPr>
          <p:cNvPicPr>
            <a:picLocks noChangeAspect="1"/>
          </p:cNvPicPr>
          <p:nvPr/>
        </p:nvPicPr>
        <p:blipFill rotWithShape="1">
          <a:blip r:embed="rId4"/>
          <a:srcRect b="41393"/>
          <a:stretch/>
        </p:blipFill>
        <p:spPr>
          <a:xfrm>
            <a:off x="5998224" y="2764884"/>
            <a:ext cx="2066723" cy="2022319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125089" y="975970"/>
            <a:ext cx="1662149" cy="408199"/>
          </a:xfrm>
          <a:custGeom>
            <a:avLst/>
            <a:gdLst/>
            <a:ahLst/>
            <a:cxnLst/>
            <a:rect l="l" t="t" r="r" b="b"/>
            <a:pathLst>
              <a:path w="1662149" h="408199">
                <a:moveTo>
                  <a:pt x="552152" y="244525"/>
                </a:moveTo>
                <a:lnTo>
                  <a:pt x="599479" y="256357"/>
                </a:lnTo>
                <a:lnTo>
                  <a:pt x="550180" y="408199"/>
                </a:lnTo>
                <a:lnTo>
                  <a:pt x="502853" y="398339"/>
                </a:lnTo>
                <a:close/>
                <a:moveTo>
                  <a:pt x="522572" y="120291"/>
                </a:moveTo>
                <a:lnTo>
                  <a:pt x="595535" y="171562"/>
                </a:lnTo>
                <a:lnTo>
                  <a:pt x="577788" y="216917"/>
                </a:lnTo>
                <a:lnTo>
                  <a:pt x="504825" y="163674"/>
                </a:lnTo>
                <a:close/>
                <a:moveTo>
                  <a:pt x="1360438" y="17748"/>
                </a:moveTo>
                <a:lnTo>
                  <a:pt x="1662149" y="17748"/>
                </a:lnTo>
                <a:lnTo>
                  <a:pt x="1662149" y="61131"/>
                </a:lnTo>
                <a:lnTo>
                  <a:pt x="1413681" y="61131"/>
                </a:lnTo>
                <a:lnTo>
                  <a:pt x="1413681" y="177478"/>
                </a:lnTo>
                <a:lnTo>
                  <a:pt x="1662149" y="177478"/>
                </a:lnTo>
                <a:lnTo>
                  <a:pt x="1662149" y="384535"/>
                </a:lnTo>
                <a:lnTo>
                  <a:pt x="1360438" y="384535"/>
                </a:lnTo>
                <a:lnTo>
                  <a:pt x="1360438" y="341152"/>
                </a:lnTo>
                <a:lnTo>
                  <a:pt x="1610878" y="341152"/>
                </a:lnTo>
                <a:lnTo>
                  <a:pt x="1610878" y="220861"/>
                </a:lnTo>
                <a:lnTo>
                  <a:pt x="1360438" y="220861"/>
                </a:lnTo>
                <a:close/>
                <a:moveTo>
                  <a:pt x="1088529" y="17748"/>
                </a:moveTo>
                <a:lnTo>
                  <a:pt x="1200931" y="17748"/>
                </a:lnTo>
                <a:lnTo>
                  <a:pt x="1200931" y="384535"/>
                </a:lnTo>
                <a:lnTo>
                  <a:pt x="1147688" y="384535"/>
                </a:lnTo>
                <a:lnTo>
                  <a:pt x="1147688" y="61131"/>
                </a:lnTo>
                <a:lnTo>
                  <a:pt x="1088529" y="61131"/>
                </a:lnTo>
                <a:close/>
                <a:moveTo>
                  <a:pt x="9859" y="3944"/>
                </a:moveTo>
                <a:lnTo>
                  <a:pt x="423974" y="3944"/>
                </a:lnTo>
                <a:lnTo>
                  <a:pt x="423974" y="45356"/>
                </a:lnTo>
                <a:lnTo>
                  <a:pt x="313543" y="45356"/>
                </a:lnTo>
                <a:lnTo>
                  <a:pt x="313543" y="203113"/>
                </a:lnTo>
                <a:lnTo>
                  <a:pt x="414114" y="92683"/>
                </a:lnTo>
                <a:lnTo>
                  <a:pt x="427918" y="138038"/>
                </a:lnTo>
                <a:lnTo>
                  <a:pt x="313543" y="262273"/>
                </a:lnTo>
                <a:lnTo>
                  <a:pt x="313543" y="364815"/>
                </a:lnTo>
                <a:lnTo>
                  <a:pt x="427918" y="364815"/>
                </a:lnTo>
                <a:lnTo>
                  <a:pt x="425946" y="408199"/>
                </a:lnTo>
                <a:lnTo>
                  <a:pt x="266216" y="408199"/>
                </a:lnTo>
                <a:lnTo>
                  <a:pt x="266216" y="45356"/>
                </a:lnTo>
                <a:lnTo>
                  <a:pt x="140010" y="45356"/>
                </a:lnTo>
                <a:lnTo>
                  <a:pt x="97246" y="110431"/>
                </a:lnTo>
                <a:lnTo>
                  <a:pt x="197197" y="110431"/>
                </a:lnTo>
                <a:lnTo>
                  <a:pt x="197197" y="232693"/>
                </a:lnTo>
                <a:lnTo>
                  <a:pt x="45355" y="408199"/>
                </a:lnTo>
                <a:lnTo>
                  <a:pt x="0" y="398339"/>
                </a:lnTo>
                <a:lnTo>
                  <a:pt x="76905" y="306255"/>
                </a:lnTo>
                <a:lnTo>
                  <a:pt x="0" y="232693"/>
                </a:lnTo>
                <a:lnTo>
                  <a:pt x="43383" y="214945"/>
                </a:lnTo>
                <a:lnTo>
                  <a:pt x="104411" y="273320"/>
                </a:lnTo>
                <a:lnTo>
                  <a:pt x="149870" y="218889"/>
                </a:lnTo>
                <a:lnTo>
                  <a:pt x="149870" y="151842"/>
                </a:lnTo>
                <a:lnTo>
                  <a:pt x="70033" y="151842"/>
                </a:lnTo>
                <a:lnTo>
                  <a:pt x="49299" y="183394"/>
                </a:lnTo>
                <a:lnTo>
                  <a:pt x="3944" y="173534"/>
                </a:lnTo>
                <a:lnTo>
                  <a:pt x="88738" y="45356"/>
                </a:lnTo>
                <a:lnTo>
                  <a:pt x="9859" y="45356"/>
                </a:lnTo>
                <a:close/>
                <a:moveTo>
                  <a:pt x="759209" y="1972"/>
                </a:moveTo>
                <a:lnTo>
                  <a:pt x="808508" y="1972"/>
                </a:lnTo>
                <a:lnTo>
                  <a:pt x="808508" y="31552"/>
                </a:lnTo>
                <a:lnTo>
                  <a:pt x="932743" y="31552"/>
                </a:lnTo>
                <a:lnTo>
                  <a:pt x="932743" y="72963"/>
                </a:lnTo>
                <a:lnTo>
                  <a:pt x="808508" y="72963"/>
                </a:lnTo>
                <a:lnTo>
                  <a:pt x="808508" y="183394"/>
                </a:lnTo>
                <a:lnTo>
                  <a:pt x="942603" y="183394"/>
                </a:lnTo>
                <a:lnTo>
                  <a:pt x="942603" y="226777"/>
                </a:lnTo>
                <a:lnTo>
                  <a:pt x="788789" y="226777"/>
                </a:lnTo>
                <a:lnTo>
                  <a:pt x="709910" y="364815"/>
                </a:lnTo>
                <a:lnTo>
                  <a:pt x="879499" y="364815"/>
                </a:lnTo>
                <a:lnTo>
                  <a:pt x="857808" y="297768"/>
                </a:lnTo>
                <a:lnTo>
                  <a:pt x="895275" y="266217"/>
                </a:lnTo>
                <a:lnTo>
                  <a:pt x="936687" y="408199"/>
                </a:lnTo>
                <a:lnTo>
                  <a:pt x="636947" y="408199"/>
                </a:lnTo>
                <a:lnTo>
                  <a:pt x="739489" y="226777"/>
                </a:lnTo>
                <a:lnTo>
                  <a:pt x="640891" y="226777"/>
                </a:lnTo>
                <a:lnTo>
                  <a:pt x="640891" y="183394"/>
                </a:lnTo>
                <a:lnTo>
                  <a:pt x="759209" y="183394"/>
                </a:lnTo>
                <a:lnTo>
                  <a:pt x="759209" y="72963"/>
                </a:lnTo>
                <a:lnTo>
                  <a:pt x="646807" y="72963"/>
                </a:lnTo>
                <a:lnTo>
                  <a:pt x="646807" y="31552"/>
                </a:lnTo>
                <a:lnTo>
                  <a:pt x="759209" y="31552"/>
                </a:lnTo>
                <a:close/>
                <a:moveTo>
                  <a:pt x="530460" y="0"/>
                </a:moveTo>
                <a:lnTo>
                  <a:pt x="603423" y="51272"/>
                </a:lnTo>
                <a:lnTo>
                  <a:pt x="585675" y="94655"/>
                </a:lnTo>
                <a:lnTo>
                  <a:pt x="514684" y="453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1129033" y="1798730"/>
            <a:ext cx="3457203" cy="414115"/>
          </a:xfrm>
          <a:custGeom>
            <a:avLst/>
            <a:gdLst/>
            <a:ahLst/>
            <a:cxnLst/>
            <a:rect l="l" t="t" r="r" b="b"/>
            <a:pathLst>
              <a:path w="3457203" h="414115">
                <a:moveTo>
                  <a:pt x="2567843" y="232693"/>
                </a:moveTo>
                <a:lnTo>
                  <a:pt x="2567843" y="370731"/>
                </a:lnTo>
                <a:lnTo>
                  <a:pt x="2662498" y="370731"/>
                </a:lnTo>
                <a:lnTo>
                  <a:pt x="2662498" y="232693"/>
                </a:lnTo>
                <a:close/>
                <a:moveTo>
                  <a:pt x="2169504" y="218889"/>
                </a:moveTo>
                <a:lnTo>
                  <a:pt x="2169504" y="370731"/>
                </a:lnTo>
                <a:lnTo>
                  <a:pt x="2224720" y="370731"/>
                </a:lnTo>
                <a:lnTo>
                  <a:pt x="2224720" y="218889"/>
                </a:lnTo>
                <a:close/>
                <a:moveTo>
                  <a:pt x="2806452" y="153814"/>
                </a:moveTo>
                <a:lnTo>
                  <a:pt x="2849835" y="254385"/>
                </a:lnTo>
                <a:lnTo>
                  <a:pt x="2814340" y="287908"/>
                </a:lnTo>
                <a:lnTo>
                  <a:pt x="2770956" y="187338"/>
                </a:lnTo>
                <a:close/>
                <a:moveTo>
                  <a:pt x="1405793" y="112403"/>
                </a:moveTo>
                <a:lnTo>
                  <a:pt x="1405793" y="214945"/>
                </a:lnTo>
                <a:lnTo>
                  <a:pt x="1571439" y="214945"/>
                </a:lnTo>
                <a:lnTo>
                  <a:pt x="1571439" y="112403"/>
                </a:lnTo>
                <a:close/>
                <a:moveTo>
                  <a:pt x="1062893" y="112403"/>
                </a:moveTo>
                <a:lnTo>
                  <a:pt x="1062893" y="214945"/>
                </a:lnTo>
                <a:lnTo>
                  <a:pt x="1228539" y="214945"/>
                </a:lnTo>
                <a:lnTo>
                  <a:pt x="1228539" y="112403"/>
                </a:lnTo>
                <a:close/>
                <a:moveTo>
                  <a:pt x="3307333" y="76907"/>
                </a:moveTo>
                <a:lnTo>
                  <a:pt x="3307333" y="216917"/>
                </a:lnTo>
                <a:lnTo>
                  <a:pt x="3390156" y="216917"/>
                </a:lnTo>
                <a:lnTo>
                  <a:pt x="3390156" y="76907"/>
                </a:lnTo>
                <a:close/>
                <a:moveTo>
                  <a:pt x="2567843" y="72963"/>
                </a:moveTo>
                <a:lnTo>
                  <a:pt x="2567843" y="189310"/>
                </a:lnTo>
                <a:lnTo>
                  <a:pt x="2662498" y="189310"/>
                </a:lnTo>
                <a:lnTo>
                  <a:pt x="2662498" y="72963"/>
                </a:lnTo>
                <a:close/>
                <a:moveTo>
                  <a:pt x="1677702" y="67047"/>
                </a:moveTo>
                <a:lnTo>
                  <a:pt x="1951806" y="67047"/>
                </a:lnTo>
                <a:lnTo>
                  <a:pt x="1951806" y="110431"/>
                </a:lnTo>
                <a:lnTo>
                  <a:pt x="1839404" y="110431"/>
                </a:lnTo>
                <a:lnTo>
                  <a:pt x="1839404" y="384535"/>
                </a:lnTo>
                <a:lnTo>
                  <a:pt x="1790104" y="384535"/>
                </a:lnTo>
                <a:lnTo>
                  <a:pt x="1790104" y="110431"/>
                </a:lnTo>
                <a:lnTo>
                  <a:pt x="1677702" y="110431"/>
                </a:lnTo>
                <a:close/>
                <a:moveTo>
                  <a:pt x="1354522" y="67047"/>
                </a:moveTo>
                <a:lnTo>
                  <a:pt x="1622710" y="67047"/>
                </a:lnTo>
                <a:lnTo>
                  <a:pt x="1622710" y="260301"/>
                </a:lnTo>
                <a:lnTo>
                  <a:pt x="1405793" y="260301"/>
                </a:lnTo>
                <a:lnTo>
                  <a:pt x="1405793" y="384535"/>
                </a:lnTo>
                <a:lnTo>
                  <a:pt x="1354522" y="384535"/>
                </a:lnTo>
                <a:close/>
                <a:moveTo>
                  <a:pt x="1011622" y="67047"/>
                </a:moveTo>
                <a:lnTo>
                  <a:pt x="1279810" y="67047"/>
                </a:lnTo>
                <a:lnTo>
                  <a:pt x="1279810" y="260301"/>
                </a:lnTo>
                <a:lnTo>
                  <a:pt x="1062893" y="260301"/>
                </a:lnTo>
                <a:lnTo>
                  <a:pt x="1062893" y="384535"/>
                </a:lnTo>
                <a:lnTo>
                  <a:pt x="1011622" y="384535"/>
                </a:lnTo>
                <a:close/>
                <a:moveTo>
                  <a:pt x="55215" y="57188"/>
                </a:moveTo>
                <a:lnTo>
                  <a:pt x="55215" y="130151"/>
                </a:lnTo>
                <a:lnTo>
                  <a:pt x="179449" y="130151"/>
                </a:lnTo>
                <a:lnTo>
                  <a:pt x="179449" y="57188"/>
                </a:lnTo>
                <a:close/>
                <a:moveTo>
                  <a:pt x="3019425" y="55216"/>
                </a:moveTo>
                <a:lnTo>
                  <a:pt x="3031256" y="132123"/>
                </a:lnTo>
                <a:lnTo>
                  <a:pt x="3011537" y="258329"/>
                </a:lnTo>
                <a:lnTo>
                  <a:pt x="2999705" y="181422"/>
                </a:lnTo>
                <a:close/>
                <a:moveTo>
                  <a:pt x="278048" y="17748"/>
                </a:moveTo>
                <a:lnTo>
                  <a:pt x="325375" y="17748"/>
                </a:lnTo>
                <a:lnTo>
                  <a:pt x="325375" y="323404"/>
                </a:lnTo>
                <a:lnTo>
                  <a:pt x="278048" y="323404"/>
                </a:lnTo>
                <a:close/>
                <a:moveTo>
                  <a:pt x="7888" y="13804"/>
                </a:moveTo>
                <a:lnTo>
                  <a:pt x="224805" y="13804"/>
                </a:lnTo>
                <a:lnTo>
                  <a:pt x="224805" y="171562"/>
                </a:lnTo>
                <a:lnTo>
                  <a:pt x="116346" y="171562"/>
                </a:lnTo>
                <a:lnTo>
                  <a:pt x="112402" y="218889"/>
                </a:lnTo>
                <a:lnTo>
                  <a:pt x="224805" y="218889"/>
                </a:lnTo>
                <a:lnTo>
                  <a:pt x="224805" y="414115"/>
                </a:lnTo>
                <a:lnTo>
                  <a:pt x="134094" y="414115"/>
                </a:lnTo>
                <a:lnTo>
                  <a:pt x="134094" y="372703"/>
                </a:lnTo>
                <a:lnTo>
                  <a:pt x="175505" y="372703"/>
                </a:lnTo>
                <a:lnTo>
                  <a:pt x="175505" y="262273"/>
                </a:lnTo>
                <a:lnTo>
                  <a:pt x="104514" y="262273"/>
                </a:lnTo>
                <a:lnTo>
                  <a:pt x="43383" y="414115"/>
                </a:lnTo>
                <a:lnTo>
                  <a:pt x="0" y="406227"/>
                </a:lnTo>
                <a:lnTo>
                  <a:pt x="55215" y="262273"/>
                </a:lnTo>
                <a:lnTo>
                  <a:pt x="7888" y="262273"/>
                </a:lnTo>
                <a:lnTo>
                  <a:pt x="7888" y="218889"/>
                </a:lnTo>
                <a:lnTo>
                  <a:pt x="65075" y="218889"/>
                </a:lnTo>
                <a:lnTo>
                  <a:pt x="69019" y="171562"/>
                </a:lnTo>
                <a:lnTo>
                  <a:pt x="7888" y="171562"/>
                </a:lnTo>
                <a:close/>
                <a:moveTo>
                  <a:pt x="3260005" y="7888"/>
                </a:moveTo>
                <a:lnTo>
                  <a:pt x="3307333" y="7888"/>
                </a:lnTo>
                <a:lnTo>
                  <a:pt x="3307333" y="35496"/>
                </a:lnTo>
                <a:lnTo>
                  <a:pt x="3435511" y="35496"/>
                </a:lnTo>
                <a:lnTo>
                  <a:pt x="3435511" y="216917"/>
                </a:lnTo>
                <a:lnTo>
                  <a:pt x="3457203" y="216917"/>
                </a:lnTo>
                <a:lnTo>
                  <a:pt x="3457203" y="258329"/>
                </a:lnTo>
                <a:lnTo>
                  <a:pt x="3311277" y="258329"/>
                </a:lnTo>
                <a:lnTo>
                  <a:pt x="3289568" y="284713"/>
                </a:lnTo>
                <a:lnTo>
                  <a:pt x="3455231" y="388479"/>
                </a:lnTo>
                <a:lnTo>
                  <a:pt x="3415791" y="414115"/>
                </a:lnTo>
                <a:lnTo>
                  <a:pt x="3261666" y="318624"/>
                </a:lnTo>
                <a:lnTo>
                  <a:pt x="3183098" y="414115"/>
                </a:lnTo>
                <a:lnTo>
                  <a:pt x="3139715" y="402283"/>
                </a:lnTo>
                <a:lnTo>
                  <a:pt x="3256061" y="258329"/>
                </a:lnTo>
                <a:lnTo>
                  <a:pt x="3155491" y="258329"/>
                </a:lnTo>
                <a:lnTo>
                  <a:pt x="3155491" y="216917"/>
                </a:lnTo>
                <a:lnTo>
                  <a:pt x="3260005" y="216917"/>
                </a:lnTo>
                <a:lnTo>
                  <a:pt x="3260005" y="76907"/>
                </a:lnTo>
                <a:lnTo>
                  <a:pt x="3161407" y="76907"/>
                </a:lnTo>
                <a:lnTo>
                  <a:pt x="3161407" y="35496"/>
                </a:lnTo>
                <a:lnTo>
                  <a:pt x="3260005" y="35496"/>
                </a:lnTo>
                <a:close/>
                <a:moveTo>
                  <a:pt x="3037172" y="7888"/>
                </a:moveTo>
                <a:lnTo>
                  <a:pt x="3084500" y="7888"/>
                </a:lnTo>
                <a:lnTo>
                  <a:pt x="3084500" y="65075"/>
                </a:lnTo>
                <a:lnTo>
                  <a:pt x="3131827" y="116347"/>
                </a:lnTo>
                <a:lnTo>
                  <a:pt x="3116051" y="167618"/>
                </a:lnTo>
                <a:lnTo>
                  <a:pt x="3084500" y="130151"/>
                </a:lnTo>
                <a:lnTo>
                  <a:pt x="3084500" y="414115"/>
                </a:lnTo>
                <a:lnTo>
                  <a:pt x="3037172" y="414115"/>
                </a:lnTo>
                <a:close/>
                <a:moveTo>
                  <a:pt x="2171476" y="5916"/>
                </a:moveTo>
                <a:lnTo>
                  <a:pt x="2220776" y="5916"/>
                </a:lnTo>
                <a:lnTo>
                  <a:pt x="2220776" y="55216"/>
                </a:lnTo>
                <a:lnTo>
                  <a:pt x="2279935" y="55216"/>
                </a:lnTo>
                <a:lnTo>
                  <a:pt x="2279935" y="96627"/>
                </a:lnTo>
                <a:lnTo>
                  <a:pt x="2220776" y="96627"/>
                </a:lnTo>
                <a:lnTo>
                  <a:pt x="2220776" y="175506"/>
                </a:lnTo>
                <a:lnTo>
                  <a:pt x="2274019" y="175506"/>
                </a:lnTo>
                <a:lnTo>
                  <a:pt x="2274019" y="414115"/>
                </a:lnTo>
                <a:lnTo>
                  <a:pt x="2120205" y="414115"/>
                </a:lnTo>
                <a:lnTo>
                  <a:pt x="2120205" y="175506"/>
                </a:lnTo>
                <a:lnTo>
                  <a:pt x="2171476" y="175506"/>
                </a:lnTo>
                <a:lnTo>
                  <a:pt x="2171476" y="96627"/>
                </a:lnTo>
                <a:lnTo>
                  <a:pt x="2110345" y="96627"/>
                </a:lnTo>
                <a:lnTo>
                  <a:pt x="2110345" y="55216"/>
                </a:lnTo>
                <a:lnTo>
                  <a:pt x="2171476" y="55216"/>
                </a:lnTo>
                <a:close/>
                <a:moveTo>
                  <a:pt x="2053158" y="5916"/>
                </a:moveTo>
                <a:lnTo>
                  <a:pt x="2090626" y="33524"/>
                </a:lnTo>
                <a:lnTo>
                  <a:pt x="2047285" y="191282"/>
                </a:lnTo>
                <a:lnTo>
                  <a:pt x="2076822" y="191282"/>
                </a:lnTo>
                <a:lnTo>
                  <a:pt x="2076822" y="414115"/>
                </a:lnTo>
                <a:lnTo>
                  <a:pt x="2027522" y="414115"/>
                </a:lnTo>
                <a:lnTo>
                  <a:pt x="2027522" y="202802"/>
                </a:lnTo>
                <a:lnTo>
                  <a:pt x="2003859" y="185366"/>
                </a:lnTo>
                <a:close/>
                <a:moveTo>
                  <a:pt x="694134" y="5916"/>
                </a:moveTo>
                <a:lnTo>
                  <a:pt x="745405" y="5916"/>
                </a:lnTo>
                <a:lnTo>
                  <a:pt x="745405" y="169590"/>
                </a:lnTo>
                <a:lnTo>
                  <a:pt x="930771" y="374675"/>
                </a:lnTo>
                <a:lnTo>
                  <a:pt x="903163" y="414115"/>
                </a:lnTo>
                <a:lnTo>
                  <a:pt x="717798" y="212973"/>
                </a:lnTo>
                <a:lnTo>
                  <a:pt x="532432" y="414115"/>
                </a:lnTo>
                <a:lnTo>
                  <a:pt x="506797" y="376647"/>
                </a:lnTo>
                <a:lnTo>
                  <a:pt x="694134" y="169590"/>
                </a:lnTo>
                <a:close/>
                <a:moveTo>
                  <a:pt x="2770956" y="3944"/>
                </a:moveTo>
                <a:lnTo>
                  <a:pt x="2797309" y="17748"/>
                </a:lnTo>
                <a:lnTo>
                  <a:pt x="2942518" y="17748"/>
                </a:lnTo>
                <a:lnTo>
                  <a:pt x="2938574" y="414115"/>
                </a:lnTo>
                <a:lnTo>
                  <a:pt x="2812368" y="414115"/>
                </a:lnTo>
                <a:lnTo>
                  <a:pt x="2812368" y="370731"/>
                </a:lnTo>
                <a:lnTo>
                  <a:pt x="2889274" y="370731"/>
                </a:lnTo>
                <a:lnTo>
                  <a:pt x="2893218" y="61131"/>
                </a:lnTo>
                <a:lnTo>
                  <a:pt x="2803916" y="61131"/>
                </a:lnTo>
                <a:lnTo>
                  <a:pt x="2782788" y="149870"/>
                </a:lnTo>
                <a:lnTo>
                  <a:pt x="2741377" y="128179"/>
                </a:lnTo>
                <a:close/>
                <a:moveTo>
                  <a:pt x="376646" y="3944"/>
                </a:moveTo>
                <a:lnTo>
                  <a:pt x="425946" y="3944"/>
                </a:lnTo>
                <a:lnTo>
                  <a:pt x="425946" y="414115"/>
                </a:lnTo>
                <a:lnTo>
                  <a:pt x="281992" y="414115"/>
                </a:lnTo>
                <a:lnTo>
                  <a:pt x="281992" y="370731"/>
                </a:lnTo>
                <a:lnTo>
                  <a:pt x="376646" y="370731"/>
                </a:lnTo>
                <a:close/>
                <a:moveTo>
                  <a:pt x="2303599" y="1972"/>
                </a:moveTo>
                <a:lnTo>
                  <a:pt x="2330848" y="17748"/>
                </a:lnTo>
                <a:lnTo>
                  <a:pt x="2443609" y="17748"/>
                </a:lnTo>
                <a:lnTo>
                  <a:pt x="2443609" y="61131"/>
                </a:lnTo>
                <a:lnTo>
                  <a:pt x="2431777" y="61131"/>
                </a:lnTo>
                <a:lnTo>
                  <a:pt x="2431777" y="159730"/>
                </a:lnTo>
                <a:lnTo>
                  <a:pt x="2384319" y="273102"/>
                </a:lnTo>
                <a:lnTo>
                  <a:pt x="2437693" y="376647"/>
                </a:lnTo>
                <a:lnTo>
                  <a:pt x="2414029" y="414115"/>
                </a:lnTo>
                <a:lnTo>
                  <a:pt x="2364625" y="320149"/>
                </a:lnTo>
                <a:lnTo>
                  <a:pt x="2325290" y="414115"/>
                </a:lnTo>
                <a:lnTo>
                  <a:pt x="2297683" y="376647"/>
                </a:lnTo>
                <a:lnTo>
                  <a:pt x="2340412" y="274097"/>
                </a:lnTo>
                <a:lnTo>
                  <a:pt x="2313458" y="222833"/>
                </a:lnTo>
                <a:lnTo>
                  <a:pt x="2339094" y="185366"/>
                </a:lnTo>
                <a:lnTo>
                  <a:pt x="2360268" y="226443"/>
                </a:lnTo>
                <a:lnTo>
                  <a:pt x="2386421" y="163674"/>
                </a:lnTo>
                <a:lnTo>
                  <a:pt x="2386421" y="61131"/>
                </a:lnTo>
                <a:lnTo>
                  <a:pt x="2338291" y="61131"/>
                </a:lnTo>
                <a:lnTo>
                  <a:pt x="2329234" y="183394"/>
                </a:lnTo>
                <a:lnTo>
                  <a:pt x="2291767" y="161702"/>
                </a:lnTo>
                <a:close/>
                <a:moveTo>
                  <a:pt x="2587563" y="0"/>
                </a:moveTo>
                <a:lnTo>
                  <a:pt x="2638834" y="7888"/>
                </a:lnTo>
                <a:lnTo>
                  <a:pt x="2632918" y="29580"/>
                </a:lnTo>
                <a:lnTo>
                  <a:pt x="2709825" y="29580"/>
                </a:lnTo>
                <a:lnTo>
                  <a:pt x="2709825" y="414115"/>
                </a:lnTo>
                <a:lnTo>
                  <a:pt x="2518544" y="414115"/>
                </a:lnTo>
                <a:lnTo>
                  <a:pt x="2518544" y="29580"/>
                </a:lnTo>
                <a:lnTo>
                  <a:pt x="2577703" y="295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defRPr>
            </a:lvl1pPr>
          </a:lstStyle>
          <a:p>
            <a:endParaRPr lang="en-US" altLang="zh-CN" dirty="0"/>
          </a:p>
        </p:txBody>
      </p:sp>
      <p:grpSp>
        <p:nvGrpSpPr>
          <p:cNvPr id="6" name="组合 5"/>
          <p:cNvGrpSpPr/>
          <p:nvPr/>
        </p:nvGrpSpPr>
        <p:grpSpPr>
          <a:xfrm>
            <a:off x="7949774" y="4040354"/>
            <a:ext cx="732890" cy="429356"/>
            <a:chOff x="9188452" y="1776413"/>
            <a:chExt cx="896938" cy="525463"/>
          </a:xfrm>
        </p:grpSpPr>
        <p:sp>
          <p:nvSpPr>
            <p:cNvPr id="1414" name="Freeform 5695"/>
            <p:cNvSpPr>
              <a:spLocks/>
            </p:cNvSpPr>
            <p:nvPr/>
          </p:nvSpPr>
          <p:spPr bwMode="auto">
            <a:xfrm>
              <a:off x="9188452" y="1776413"/>
              <a:ext cx="896938" cy="525463"/>
            </a:xfrm>
            <a:custGeom>
              <a:avLst/>
              <a:gdLst>
                <a:gd name="T0" fmla="*/ 43 w 239"/>
                <a:gd name="T1" fmla="*/ 127 h 140"/>
                <a:gd name="T2" fmla="*/ 37 w 239"/>
                <a:gd name="T3" fmla="*/ 124 h 140"/>
                <a:gd name="T4" fmla="*/ 14 w 239"/>
                <a:gd name="T5" fmla="*/ 103 h 140"/>
                <a:gd name="T6" fmla="*/ 2 w 239"/>
                <a:gd name="T7" fmla="*/ 78 h 140"/>
                <a:gd name="T8" fmla="*/ 4 w 239"/>
                <a:gd name="T9" fmla="*/ 41 h 140"/>
                <a:gd name="T10" fmla="*/ 30 w 239"/>
                <a:gd name="T11" fmla="*/ 13 h 140"/>
                <a:gd name="T12" fmla="*/ 72 w 239"/>
                <a:gd name="T13" fmla="*/ 0 h 140"/>
                <a:gd name="T14" fmla="*/ 62 w 239"/>
                <a:gd name="T15" fmla="*/ 13 h 140"/>
                <a:gd name="T16" fmla="*/ 80 w 239"/>
                <a:gd name="T17" fmla="*/ 8 h 140"/>
                <a:gd name="T18" fmla="*/ 107 w 239"/>
                <a:gd name="T19" fmla="*/ 2 h 140"/>
                <a:gd name="T20" fmla="*/ 142 w 239"/>
                <a:gd name="T21" fmla="*/ 3 h 140"/>
                <a:gd name="T22" fmla="*/ 127 w 239"/>
                <a:gd name="T23" fmla="*/ 14 h 140"/>
                <a:gd name="T24" fmla="*/ 176 w 239"/>
                <a:gd name="T25" fmla="*/ 18 h 140"/>
                <a:gd name="T26" fmla="*/ 211 w 239"/>
                <a:gd name="T27" fmla="*/ 38 h 140"/>
                <a:gd name="T28" fmla="*/ 189 w 239"/>
                <a:gd name="T29" fmla="*/ 38 h 140"/>
                <a:gd name="T30" fmla="*/ 218 w 239"/>
                <a:gd name="T31" fmla="*/ 55 h 140"/>
                <a:gd name="T32" fmla="*/ 232 w 239"/>
                <a:gd name="T33" fmla="*/ 71 h 140"/>
                <a:gd name="T34" fmla="*/ 239 w 239"/>
                <a:gd name="T35" fmla="*/ 80 h 140"/>
                <a:gd name="T36" fmla="*/ 222 w 239"/>
                <a:gd name="T37" fmla="*/ 86 h 140"/>
                <a:gd name="T38" fmla="*/ 210 w 239"/>
                <a:gd name="T39" fmla="*/ 96 h 140"/>
                <a:gd name="T40" fmla="*/ 197 w 239"/>
                <a:gd name="T41" fmla="*/ 106 h 140"/>
                <a:gd name="T42" fmla="*/ 183 w 239"/>
                <a:gd name="T43" fmla="*/ 112 h 140"/>
                <a:gd name="T44" fmla="*/ 166 w 239"/>
                <a:gd name="T45" fmla="*/ 113 h 140"/>
                <a:gd name="T46" fmla="*/ 188 w 239"/>
                <a:gd name="T47" fmla="*/ 122 h 140"/>
                <a:gd name="T48" fmla="*/ 195 w 239"/>
                <a:gd name="T49" fmla="*/ 125 h 140"/>
                <a:gd name="T50" fmla="*/ 172 w 239"/>
                <a:gd name="T51" fmla="*/ 130 h 140"/>
                <a:gd name="T52" fmla="*/ 127 w 239"/>
                <a:gd name="T53" fmla="*/ 126 h 140"/>
                <a:gd name="T54" fmla="*/ 141 w 239"/>
                <a:gd name="T55" fmla="*/ 136 h 140"/>
                <a:gd name="T56" fmla="*/ 130 w 239"/>
                <a:gd name="T57" fmla="*/ 139 h 140"/>
                <a:gd name="T58" fmla="*/ 97 w 239"/>
                <a:gd name="T59" fmla="*/ 134 h 140"/>
                <a:gd name="T60" fmla="*/ 82 w 239"/>
                <a:gd name="T61" fmla="*/ 129 h 140"/>
                <a:gd name="T62" fmla="*/ 70 w 239"/>
                <a:gd name="T63" fmla="*/ 121 h 140"/>
                <a:gd name="T64" fmla="*/ 79 w 239"/>
                <a:gd name="T65" fmla="*/ 134 h 140"/>
                <a:gd name="T66" fmla="*/ 62 w 239"/>
                <a:gd name="T67" fmla="*/ 133 h 140"/>
                <a:gd name="T68" fmla="*/ 43 w 239"/>
                <a:gd name="T69" fmla="*/ 12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9" h="140">
                  <a:moveTo>
                    <a:pt x="43" y="127"/>
                  </a:moveTo>
                  <a:cubicBezTo>
                    <a:pt x="41" y="126"/>
                    <a:pt x="39" y="125"/>
                    <a:pt x="37" y="124"/>
                  </a:cubicBezTo>
                  <a:cubicBezTo>
                    <a:pt x="26" y="119"/>
                    <a:pt x="21" y="112"/>
                    <a:pt x="14" y="103"/>
                  </a:cubicBezTo>
                  <a:cubicBezTo>
                    <a:pt x="8" y="96"/>
                    <a:pt x="4" y="87"/>
                    <a:pt x="2" y="78"/>
                  </a:cubicBezTo>
                  <a:cubicBezTo>
                    <a:pt x="0" y="66"/>
                    <a:pt x="0" y="53"/>
                    <a:pt x="4" y="41"/>
                  </a:cubicBezTo>
                  <a:cubicBezTo>
                    <a:pt x="8" y="29"/>
                    <a:pt x="18" y="19"/>
                    <a:pt x="30" y="13"/>
                  </a:cubicBezTo>
                  <a:cubicBezTo>
                    <a:pt x="43" y="6"/>
                    <a:pt x="58" y="2"/>
                    <a:pt x="72" y="0"/>
                  </a:cubicBezTo>
                  <a:cubicBezTo>
                    <a:pt x="69" y="4"/>
                    <a:pt x="63" y="7"/>
                    <a:pt x="62" y="13"/>
                  </a:cubicBezTo>
                  <a:cubicBezTo>
                    <a:pt x="68" y="11"/>
                    <a:pt x="74" y="9"/>
                    <a:pt x="80" y="8"/>
                  </a:cubicBezTo>
                  <a:cubicBezTo>
                    <a:pt x="89" y="6"/>
                    <a:pt x="98" y="3"/>
                    <a:pt x="107" y="2"/>
                  </a:cubicBezTo>
                  <a:cubicBezTo>
                    <a:pt x="118" y="1"/>
                    <a:pt x="130" y="3"/>
                    <a:pt x="142" y="3"/>
                  </a:cubicBezTo>
                  <a:cubicBezTo>
                    <a:pt x="136" y="4"/>
                    <a:pt x="128" y="9"/>
                    <a:pt x="127" y="14"/>
                  </a:cubicBezTo>
                  <a:cubicBezTo>
                    <a:pt x="139" y="7"/>
                    <a:pt x="164" y="13"/>
                    <a:pt x="176" y="18"/>
                  </a:cubicBezTo>
                  <a:cubicBezTo>
                    <a:pt x="189" y="23"/>
                    <a:pt x="201" y="29"/>
                    <a:pt x="211" y="38"/>
                  </a:cubicBezTo>
                  <a:cubicBezTo>
                    <a:pt x="205" y="35"/>
                    <a:pt x="195" y="36"/>
                    <a:pt x="189" y="38"/>
                  </a:cubicBezTo>
                  <a:cubicBezTo>
                    <a:pt x="200" y="38"/>
                    <a:pt x="211" y="48"/>
                    <a:pt x="218" y="55"/>
                  </a:cubicBezTo>
                  <a:cubicBezTo>
                    <a:pt x="223" y="60"/>
                    <a:pt x="228" y="66"/>
                    <a:pt x="232" y="71"/>
                  </a:cubicBezTo>
                  <a:cubicBezTo>
                    <a:pt x="235" y="74"/>
                    <a:pt x="237" y="78"/>
                    <a:pt x="239" y="80"/>
                  </a:cubicBezTo>
                  <a:cubicBezTo>
                    <a:pt x="238" y="78"/>
                    <a:pt x="223" y="85"/>
                    <a:pt x="222" y="86"/>
                  </a:cubicBezTo>
                  <a:cubicBezTo>
                    <a:pt x="218" y="89"/>
                    <a:pt x="214" y="93"/>
                    <a:pt x="210" y="96"/>
                  </a:cubicBezTo>
                  <a:cubicBezTo>
                    <a:pt x="206" y="99"/>
                    <a:pt x="202" y="104"/>
                    <a:pt x="197" y="106"/>
                  </a:cubicBezTo>
                  <a:cubicBezTo>
                    <a:pt x="192" y="109"/>
                    <a:pt x="189" y="112"/>
                    <a:pt x="183" y="112"/>
                  </a:cubicBezTo>
                  <a:cubicBezTo>
                    <a:pt x="177" y="113"/>
                    <a:pt x="172" y="113"/>
                    <a:pt x="166" y="113"/>
                  </a:cubicBezTo>
                  <a:cubicBezTo>
                    <a:pt x="172" y="119"/>
                    <a:pt x="180" y="120"/>
                    <a:pt x="188" y="122"/>
                  </a:cubicBezTo>
                  <a:cubicBezTo>
                    <a:pt x="190" y="123"/>
                    <a:pt x="193" y="123"/>
                    <a:pt x="195" y="125"/>
                  </a:cubicBezTo>
                  <a:cubicBezTo>
                    <a:pt x="191" y="129"/>
                    <a:pt x="178" y="129"/>
                    <a:pt x="172" y="130"/>
                  </a:cubicBezTo>
                  <a:cubicBezTo>
                    <a:pt x="158" y="132"/>
                    <a:pt x="141" y="132"/>
                    <a:pt x="127" y="126"/>
                  </a:cubicBezTo>
                  <a:cubicBezTo>
                    <a:pt x="130" y="130"/>
                    <a:pt x="137" y="133"/>
                    <a:pt x="141" y="136"/>
                  </a:cubicBezTo>
                  <a:cubicBezTo>
                    <a:pt x="141" y="136"/>
                    <a:pt x="131" y="139"/>
                    <a:pt x="130" y="139"/>
                  </a:cubicBezTo>
                  <a:cubicBezTo>
                    <a:pt x="119" y="140"/>
                    <a:pt x="108" y="137"/>
                    <a:pt x="97" y="134"/>
                  </a:cubicBezTo>
                  <a:cubicBezTo>
                    <a:pt x="92" y="133"/>
                    <a:pt x="86" y="131"/>
                    <a:pt x="82" y="129"/>
                  </a:cubicBezTo>
                  <a:cubicBezTo>
                    <a:pt x="79" y="127"/>
                    <a:pt x="71" y="123"/>
                    <a:pt x="70" y="121"/>
                  </a:cubicBezTo>
                  <a:cubicBezTo>
                    <a:pt x="71" y="123"/>
                    <a:pt x="77" y="136"/>
                    <a:pt x="79" y="134"/>
                  </a:cubicBezTo>
                  <a:cubicBezTo>
                    <a:pt x="75" y="136"/>
                    <a:pt x="66" y="133"/>
                    <a:pt x="62" y="133"/>
                  </a:cubicBezTo>
                  <a:cubicBezTo>
                    <a:pt x="55" y="132"/>
                    <a:pt x="49" y="129"/>
                    <a:pt x="43" y="127"/>
                  </a:cubicBezTo>
                  <a:close/>
                </a:path>
              </a:pathLst>
            </a:custGeom>
            <a:solidFill>
              <a:srgbClr val="C9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5" name="Freeform 5696"/>
            <p:cNvSpPr>
              <a:spLocks/>
            </p:cNvSpPr>
            <p:nvPr/>
          </p:nvSpPr>
          <p:spPr bwMode="auto">
            <a:xfrm>
              <a:off x="9188452" y="1892301"/>
              <a:ext cx="720725" cy="290513"/>
            </a:xfrm>
            <a:custGeom>
              <a:avLst/>
              <a:gdLst>
                <a:gd name="T0" fmla="*/ 24 w 192"/>
                <a:gd name="T1" fmla="*/ 58 h 77"/>
                <a:gd name="T2" fmla="*/ 4 w 192"/>
                <a:gd name="T3" fmla="*/ 40 h 77"/>
                <a:gd name="T4" fmla="*/ 5 w 192"/>
                <a:gd name="T5" fmla="*/ 16 h 77"/>
                <a:gd name="T6" fmla="*/ 27 w 192"/>
                <a:gd name="T7" fmla="*/ 7 h 77"/>
                <a:gd name="T8" fmla="*/ 51 w 192"/>
                <a:gd name="T9" fmla="*/ 0 h 77"/>
                <a:gd name="T10" fmla="*/ 50 w 192"/>
                <a:gd name="T11" fmla="*/ 5 h 77"/>
                <a:gd name="T12" fmla="*/ 87 w 192"/>
                <a:gd name="T13" fmla="*/ 2 h 77"/>
                <a:gd name="T14" fmla="*/ 101 w 192"/>
                <a:gd name="T15" fmla="*/ 0 h 77"/>
                <a:gd name="T16" fmla="*/ 91 w 192"/>
                <a:gd name="T17" fmla="*/ 10 h 77"/>
                <a:gd name="T18" fmla="*/ 109 w 192"/>
                <a:gd name="T19" fmla="*/ 8 h 77"/>
                <a:gd name="T20" fmla="*/ 146 w 192"/>
                <a:gd name="T21" fmla="*/ 6 h 77"/>
                <a:gd name="T22" fmla="*/ 159 w 192"/>
                <a:gd name="T23" fmla="*/ 8 h 77"/>
                <a:gd name="T24" fmla="*/ 147 w 192"/>
                <a:gd name="T25" fmla="*/ 17 h 77"/>
                <a:gd name="T26" fmla="*/ 167 w 192"/>
                <a:gd name="T27" fmla="*/ 22 h 77"/>
                <a:gd name="T28" fmla="*/ 181 w 192"/>
                <a:gd name="T29" fmla="*/ 27 h 77"/>
                <a:gd name="T30" fmla="*/ 192 w 192"/>
                <a:gd name="T31" fmla="*/ 36 h 77"/>
                <a:gd name="T32" fmla="*/ 178 w 192"/>
                <a:gd name="T33" fmla="*/ 41 h 77"/>
                <a:gd name="T34" fmla="*/ 166 w 192"/>
                <a:gd name="T35" fmla="*/ 50 h 77"/>
                <a:gd name="T36" fmla="*/ 157 w 192"/>
                <a:gd name="T37" fmla="*/ 60 h 77"/>
                <a:gd name="T38" fmla="*/ 140 w 192"/>
                <a:gd name="T39" fmla="*/ 62 h 77"/>
                <a:gd name="T40" fmla="*/ 149 w 192"/>
                <a:gd name="T41" fmla="*/ 70 h 77"/>
                <a:gd name="T42" fmla="*/ 125 w 192"/>
                <a:gd name="T43" fmla="*/ 70 h 77"/>
                <a:gd name="T44" fmla="*/ 100 w 192"/>
                <a:gd name="T45" fmla="*/ 64 h 77"/>
                <a:gd name="T46" fmla="*/ 104 w 192"/>
                <a:gd name="T47" fmla="*/ 75 h 77"/>
                <a:gd name="T48" fmla="*/ 81 w 192"/>
                <a:gd name="T49" fmla="*/ 69 h 77"/>
                <a:gd name="T50" fmla="*/ 66 w 192"/>
                <a:gd name="T51" fmla="*/ 58 h 77"/>
                <a:gd name="T52" fmla="*/ 61 w 192"/>
                <a:gd name="T53" fmla="*/ 73 h 77"/>
                <a:gd name="T54" fmla="*/ 32 w 192"/>
                <a:gd name="T55" fmla="*/ 62 h 77"/>
                <a:gd name="T56" fmla="*/ 24 w 192"/>
                <a:gd name="T57" fmla="*/ 5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2" h="77">
                  <a:moveTo>
                    <a:pt x="24" y="58"/>
                  </a:moveTo>
                  <a:cubicBezTo>
                    <a:pt x="16" y="53"/>
                    <a:pt x="11" y="48"/>
                    <a:pt x="4" y="40"/>
                  </a:cubicBezTo>
                  <a:cubicBezTo>
                    <a:pt x="0" y="34"/>
                    <a:pt x="0" y="22"/>
                    <a:pt x="5" y="16"/>
                  </a:cubicBezTo>
                  <a:cubicBezTo>
                    <a:pt x="9" y="9"/>
                    <a:pt x="20" y="9"/>
                    <a:pt x="27" y="7"/>
                  </a:cubicBezTo>
                  <a:cubicBezTo>
                    <a:pt x="35" y="5"/>
                    <a:pt x="43" y="4"/>
                    <a:pt x="51" y="0"/>
                  </a:cubicBezTo>
                  <a:cubicBezTo>
                    <a:pt x="50" y="2"/>
                    <a:pt x="50" y="3"/>
                    <a:pt x="50" y="5"/>
                  </a:cubicBezTo>
                  <a:cubicBezTo>
                    <a:pt x="50" y="3"/>
                    <a:pt x="84" y="2"/>
                    <a:pt x="87" y="2"/>
                  </a:cubicBezTo>
                  <a:cubicBezTo>
                    <a:pt x="91" y="1"/>
                    <a:pt x="96" y="0"/>
                    <a:pt x="101" y="0"/>
                  </a:cubicBezTo>
                  <a:cubicBezTo>
                    <a:pt x="97" y="2"/>
                    <a:pt x="91" y="6"/>
                    <a:pt x="91" y="10"/>
                  </a:cubicBezTo>
                  <a:cubicBezTo>
                    <a:pt x="96" y="11"/>
                    <a:pt x="103" y="9"/>
                    <a:pt x="109" y="8"/>
                  </a:cubicBezTo>
                  <a:cubicBezTo>
                    <a:pt x="121" y="6"/>
                    <a:pt x="133" y="3"/>
                    <a:pt x="146" y="6"/>
                  </a:cubicBezTo>
                  <a:cubicBezTo>
                    <a:pt x="150" y="7"/>
                    <a:pt x="155" y="7"/>
                    <a:pt x="159" y="8"/>
                  </a:cubicBezTo>
                  <a:cubicBezTo>
                    <a:pt x="156" y="11"/>
                    <a:pt x="151" y="15"/>
                    <a:pt x="147" y="17"/>
                  </a:cubicBezTo>
                  <a:cubicBezTo>
                    <a:pt x="151" y="20"/>
                    <a:pt x="161" y="20"/>
                    <a:pt x="167" y="22"/>
                  </a:cubicBezTo>
                  <a:cubicBezTo>
                    <a:pt x="172" y="23"/>
                    <a:pt x="177" y="24"/>
                    <a:pt x="181" y="27"/>
                  </a:cubicBezTo>
                  <a:cubicBezTo>
                    <a:pt x="183" y="28"/>
                    <a:pt x="191" y="36"/>
                    <a:pt x="192" y="36"/>
                  </a:cubicBezTo>
                  <a:cubicBezTo>
                    <a:pt x="187" y="38"/>
                    <a:pt x="183" y="38"/>
                    <a:pt x="178" y="41"/>
                  </a:cubicBezTo>
                  <a:cubicBezTo>
                    <a:pt x="174" y="44"/>
                    <a:pt x="170" y="46"/>
                    <a:pt x="166" y="50"/>
                  </a:cubicBezTo>
                  <a:cubicBezTo>
                    <a:pt x="163" y="55"/>
                    <a:pt x="163" y="58"/>
                    <a:pt x="157" y="60"/>
                  </a:cubicBezTo>
                  <a:cubicBezTo>
                    <a:pt x="152" y="61"/>
                    <a:pt x="145" y="61"/>
                    <a:pt x="140" y="62"/>
                  </a:cubicBezTo>
                  <a:cubicBezTo>
                    <a:pt x="143" y="64"/>
                    <a:pt x="146" y="68"/>
                    <a:pt x="149" y="70"/>
                  </a:cubicBezTo>
                  <a:cubicBezTo>
                    <a:pt x="145" y="74"/>
                    <a:pt x="130" y="71"/>
                    <a:pt x="125" y="70"/>
                  </a:cubicBezTo>
                  <a:cubicBezTo>
                    <a:pt x="117" y="69"/>
                    <a:pt x="107" y="67"/>
                    <a:pt x="100" y="64"/>
                  </a:cubicBezTo>
                  <a:cubicBezTo>
                    <a:pt x="99" y="68"/>
                    <a:pt x="102" y="71"/>
                    <a:pt x="104" y="75"/>
                  </a:cubicBezTo>
                  <a:cubicBezTo>
                    <a:pt x="98" y="77"/>
                    <a:pt x="87" y="72"/>
                    <a:pt x="81" y="69"/>
                  </a:cubicBezTo>
                  <a:cubicBezTo>
                    <a:pt x="77" y="66"/>
                    <a:pt x="69" y="63"/>
                    <a:pt x="66" y="58"/>
                  </a:cubicBezTo>
                  <a:cubicBezTo>
                    <a:pt x="59" y="63"/>
                    <a:pt x="72" y="75"/>
                    <a:pt x="61" y="73"/>
                  </a:cubicBezTo>
                  <a:cubicBezTo>
                    <a:pt x="51" y="72"/>
                    <a:pt x="40" y="67"/>
                    <a:pt x="32" y="62"/>
                  </a:cubicBezTo>
                  <a:cubicBezTo>
                    <a:pt x="29" y="61"/>
                    <a:pt x="26" y="59"/>
                    <a:pt x="24" y="58"/>
                  </a:cubicBezTo>
                  <a:close/>
                </a:path>
              </a:pathLst>
            </a:custGeom>
            <a:solidFill>
              <a:srgbClr val="D888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6" name="Freeform 5697"/>
            <p:cNvSpPr>
              <a:spLocks/>
            </p:cNvSpPr>
            <p:nvPr/>
          </p:nvSpPr>
          <p:spPr bwMode="auto">
            <a:xfrm>
              <a:off x="9188452" y="1949451"/>
              <a:ext cx="481013" cy="120650"/>
            </a:xfrm>
            <a:custGeom>
              <a:avLst/>
              <a:gdLst>
                <a:gd name="T0" fmla="*/ 12 w 128"/>
                <a:gd name="T1" fmla="*/ 22 h 32"/>
                <a:gd name="T2" fmla="*/ 2 w 128"/>
                <a:gd name="T3" fmla="*/ 10 h 32"/>
                <a:gd name="T4" fmla="*/ 17 w 128"/>
                <a:gd name="T5" fmla="*/ 1 h 32"/>
                <a:gd name="T6" fmla="*/ 30 w 128"/>
                <a:gd name="T7" fmla="*/ 1 h 32"/>
                <a:gd name="T8" fmla="*/ 43 w 128"/>
                <a:gd name="T9" fmla="*/ 1 h 32"/>
                <a:gd name="T10" fmla="*/ 45 w 128"/>
                <a:gd name="T11" fmla="*/ 6 h 32"/>
                <a:gd name="T12" fmla="*/ 52 w 128"/>
                <a:gd name="T13" fmla="*/ 6 h 32"/>
                <a:gd name="T14" fmla="*/ 66 w 128"/>
                <a:gd name="T15" fmla="*/ 5 h 32"/>
                <a:gd name="T16" fmla="*/ 68 w 128"/>
                <a:gd name="T17" fmla="*/ 12 h 32"/>
                <a:gd name="T18" fmla="*/ 77 w 128"/>
                <a:gd name="T19" fmla="*/ 14 h 32"/>
                <a:gd name="T20" fmla="*/ 98 w 128"/>
                <a:gd name="T21" fmla="*/ 12 h 32"/>
                <a:gd name="T22" fmla="*/ 128 w 128"/>
                <a:gd name="T23" fmla="*/ 18 h 32"/>
                <a:gd name="T24" fmla="*/ 112 w 128"/>
                <a:gd name="T25" fmla="*/ 22 h 32"/>
                <a:gd name="T26" fmla="*/ 101 w 128"/>
                <a:gd name="T27" fmla="*/ 25 h 32"/>
                <a:gd name="T28" fmla="*/ 81 w 128"/>
                <a:gd name="T29" fmla="*/ 25 h 32"/>
                <a:gd name="T30" fmla="*/ 72 w 128"/>
                <a:gd name="T31" fmla="*/ 24 h 32"/>
                <a:gd name="T32" fmla="*/ 66 w 128"/>
                <a:gd name="T33" fmla="*/ 22 h 32"/>
                <a:gd name="T34" fmla="*/ 68 w 128"/>
                <a:gd name="T35" fmla="*/ 30 h 32"/>
                <a:gd name="T36" fmla="*/ 55 w 128"/>
                <a:gd name="T37" fmla="*/ 28 h 32"/>
                <a:gd name="T38" fmla="*/ 40 w 128"/>
                <a:gd name="T39" fmla="*/ 23 h 32"/>
                <a:gd name="T40" fmla="*/ 39 w 128"/>
                <a:gd name="T41" fmla="*/ 29 h 32"/>
                <a:gd name="T42" fmla="*/ 24 w 128"/>
                <a:gd name="T43" fmla="*/ 27 h 32"/>
                <a:gd name="T44" fmla="*/ 12 w 128"/>
                <a:gd name="T45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32">
                  <a:moveTo>
                    <a:pt x="12" y="22"/>
                  </a:moveTo>
                  <a:cubicBezTo>
                    <a:pt x="7" y="20"/>
                    <a:pt x="0" y="16"/>
                    <a:pt x="2" y="10"/>
                  </a:cubicBezTo>
                  <a:cubicBezTo>
                    <a:pt x="4" y="4"/>
                    <a:pt x="12" y="1"/>
                    <a:pt x="17" y="1"/>
                  </a:cubicBezTo>
                  <a:cubicBezTo>
                    <a:pt x="22" y="0"/>
                    <a:pt x="26" y="1"/>
                    <a:pt x="30" y="1"/>
                  </a:cubicBezTo>
                  <a:cubicBezTo>
                    <a:pt x="34" y="2"/>
                    <a:pt x="39" y="1"/>
                    <a:pt x="43" y="1"/>
                  </a:cubicBezTo>
                  <a:cubicBezTo>
                    <a:pt x="43" y="4"/>
                    <a:pt x="42" y="5"/>
                    <a:pt x="45" y="6"/>
                  </a:cubicBezTo>
                  <a:cubicBezTo>
                    <a:pt x="47" y="7"/>
                    <a:pt x="50" y="6"/>
                    <a:pt x="52" y="6"/>
                  </a:cubicBezTo>
                  <a:cubicBezTo>
                    <a:pt x="57" y="7"/>
                    <a:pt x="62" y="5"/>
                    <a:pt x="66" y="5"/>
                  </a:cubicBezTo>
                  <a:cubicBezTo>
                    <a:pt x="67" y="8"/>
                    <a:pt x="66" y="10"/>
                    <a:pt x="68" y="12"/>
                  </a:cubicBezTo>
                  <a:cubicBezTo>
                    <a:pt x="70" y="13"/>
                    <a:pt x="75" y="14"/>
                    <a:pt x="77" y="14"/>
                  </a:cubicBezTo>
                  <a:cubicBezTo>
                    <a:pt x="84" y="14"/>
                    <a:pt x="91" y="12"/>
                    <a:pt x="98" y="12"/>
                  </a:cubicBezTo>
                  <a:cubicBezTo>
                    <a:pt x="108" y="12"/>
                    <a:pt x="119" y="15"/>
                    <a:pt x="128" y="18"/>
                  </a:cubicBezTo>
                  <a:cubicBezTo>
                    <a:pt x="123" y="20"/>
                    <a:pt x="117" y="20"/>
                    <a:pt x="112" y="22"/>
                  </a:cubicBezTo>
                  <a:cubicBezTo>
                    <a:pt x="108" y="23"/>
                    <a:pt x="105" y="25"/>
                    <a:pt x="101" y="25"/>
                  </a:cubicBezTo>
                  <a:cubicBezTo>
                    <a:pt x="94" y="27"/>
                    <a:pt x="88" y="25"/>
                    <a:pt x="81" y="25"/>
                  </a:cubicBezTo>
                  <a:cubicBezTo>
                    <a:pt x="78" y="25"/>
                    <a:pt x="75" y="25"/>
                    <a:pt x="72" y="24"/>
                  </a:cubicBezTo>
                  <a:cubicBezTo>
                    <a:pt x="70" y="23"/>
                    <a:pt x="67" y="21"/>
                    <a:pt x="66" y="22"/>
                  </a:cubicBezTo>
                  <a:cubicBezTo>
                    <a:pt x="64" y="24"/>
                    <a:pt x="67" y="28"/>
                    <a:pt x="68" y="30"/>
                  </a:cubicBezTo>
                  <a:cubicBezTo>
                    <a:pt x="64" y="30"/>
                    <a:pt x="59" y="29"/>
                    <a:pt x="55" y="28"/>
                  </a:cubicBezTo>
                  <a:cubicBezTo>
                    <a:pt x="52" y="28"/>
                    <a:pt x="41" y="27"/>
                    <a:pt x="40" y="23"/>
                  </a:cubicBezTo>
                  <a:cubicBezTo>
                    <a:pt x="38" y="24"/>
                    <a:pt x="40" y="27"/>
                    <a:pt x="39" y="29"/>
                  </a:cubicBezTo>
                  <a:cubicBezTo>
                    <a:pt x="38" y="32"/>
                    <a:pt x="26" y="28"/>
                    <a:pt x="24" y="27"/>
                  </a:cubicBezTo>
                  <a:cubicBezTo>
                    <a:pt x="20" y="25"/>
                    <a:pt x="16" y="24"/>
                    <a:pt x="12" y="22"/>
                  </a:cubicBezTo>
                  <a:close/>
                </a:path>
              </a:pathLst>
            </a:custGeom>
            <a:solidFill>
              <a:srgbClr val="DDC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/>
          <a:srcRect t="77385"/>
          <a:stretch/>
        </p:blipFill>
        <p:spPr>
          <a:xfrm>
            <a:off x="5965680" y="5125462"/>
            <a:ext cx="2066723" cy="78034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095340" y="2647860"/>
            <a:ext cx="3273751" cy="1462088"/>
            <a:chOff x="1095340" y="2647860"/>
            <a:chExt cx="3273751" cy="1462088"/>
          </a:xfrm>
        </p:grpSpPr>
        <p:sp>
          <p:nvSpPr>
            <p:cNvPr id="18" name="文本框 17"/>
            <p:cNvSpPr txBox="1"/>
            <p:nvPr/>
          </p:nvSpPr>
          <p:spPr>
            <a:xfrm>
              <a:off x="1165119" y="2685960"/>
              <a:ext cx="3203972" cy="1423988"/>
            </a:xfrm>
            <a:custGeom>
              <a:avLst/>
              <a:gdLst/>
              <a:ahLst/>
              <a:cxnLst/>
              <a:rect l="l" t="t" r="r" b="b"/>
              <a:pathLst>
                <a:path w="3203972" h="1423988">
                  <a:moveTo>
                    <a:pt x="95845" y="664071"/>
                  </a:moveTo>
                  <a:lnTo>
                    <a:pt x="1417142" y="664071"/>
                  </a:lnTo>
                  <a:lnTo>
                    <a:pt x="1348681" y="1273374"/>
                  </a:lnTo>
                  <a:lnTo>
                    <a:pt x="1471910" y="1273374"/>
                  </a:lnTo>
                  <a:lnTo>
                    <a:pt x="1471910" y="1423988"/>
                  </a:lnTo>
                  <a:lnTo>
                    <a:pt x="1163836" y="1423988"/>
                  </a:lnTo>
                  <a:lnTo>
                    <a:pt x="1232297" y="814685"/>
                  </a:lnTo>
                  <a:lnTo>
                    <a:pt x="95845" y="814685"/>
                  </a:lnTo>
                  <a:close/>
                  <a:moveTo>
                    <a:pt x="342305" y="349151"/>
                  </a:moveTo>
                  <a:lnTo>
                    <a:pt x="1410296" y="349151"/>
                  </a:lnTo>
                  <a:lnTo>
                    <a:pt x="1410296" y="499765"/>
                  </a:lnTo>
                  <a:lnTo>
                    <a:pt x="342305" y="499765"/>
                  </a:lnTo>
                  <a:close/>
                  <a:moveTo>
                    <a:pt x="1752600" y="20539"/>
                  </a:moveTo>
                  <a:lnTo>
                    <a:pt x="3190280" y="20539"/>
                  </a:lnTo>
                  <a:lnTo>
                    <a:pt x="3190280" y="164306"/>
                  </a:lnTo>
                  <a:lnTo>
                    <a:pt x="2806899" y="164306"/>
                  </a:lnTo>
                  <a:lnTo>
                    <a:pt x="2806899" y="711994"/>
                  </a:lnTo>
                  <a:lnTo>
                    <a:pt x="3156049" y="328613"/>
                  </a:lnTo>
                  <a:lnTo>
                    <a:pt x="3203972" y="486073"/>
                  </a:lnTo>
                  <a:lnTo>
                    <a:pt x="2806899" y="917377"/>
                  </a:lnTo>
                  <a:lnTo>
                    <a:pt x="2806899" y="1273374"/>
                  </a:lnTo>
                  <a:lnTo>
                    <a:pt x="3203972" y="1273374"/>
                  </a:lnTo>
                  <a:lnTo>
                    <a:pt x="3197126" y="1423988"/>
                  </a:lnTo>
                  <a:lnTo>
                    <a:pt x="2642592" y="1423988"/>
                  </a:lnTo>
                  <a:lnTo>
                    <a:pt x="2642592" y="164306"/>
                  </a:lnTo>
                  <a:lnTo>
                    <a:pt x="2204442" y="164306"/>
                  </a:lnTo>
                  <a:lnTo>
                    <a:pt x="2055980" y="390228"/>
                  </a:lnTo>
                  <a:lnTo>
                    <a:pt x="2402979" y="390228"/>
                  </a:lnTo>
                  <a:lnTo>
                    <a:pt x="2402979" y="814685"/>
                  </a:lnTo>
                  <a:lnTo>
                    <a:pt x="1875830" y="1423988"/>
                  </a:lnTo>
                  <a:lnTo>
                    <a:pt x="1718370" y="1389757"/>
                  </a:lnTo>
                  <a:lnTo>
                    <a:pt x="1985362" y="1070069"/>
                  </a:lnTo>
                  <a:lnTo>
                    <a:pt x="1718370" y="814685"/>
                  </a:lnTo>
                  <a:lnTo>
                    <a:pt x="1868984" y="753071"/>
                  </a:lnTo>
                  <a:lnTo>
                    <a:pt x="2080854" y="955729"/>
                  </a:lnTo>
                  <a:lnTo>
                    <a:pt x="2238673" y="766763"/>
                  </a:lnTo>
                  <a:lnTo>
                    <a:pt x="2238673" y="533996"/>
                  </a:lnTo>
                  <a:lnTo>
                    <a:pt x="1961504" y="533996"/>
                  </a:lnTo>
                  <a:lnTo>
                    <a:pt x="1889522" y="643533"/>
                  </a:lnTo>
                  <a:lnTo>
                    <a:pt x="1732062" y="609303"/>
                  </a:lnTo>
                  <a:lnTo>
                    <a:pt x="2026444" y="164306"/>
                  </a:lnTo>
                  <a:lnTo>
                    <a:pt x="1752600" y="164306"/>
                  </a:lnTo>
                  <a:close/>
                  <a:moveTo>
                    <a:pt x="157460" y="0"/>
                  </a:moveTo>
                  <a:lnTo>
                    <a:pt x="249312" y="47923"/>
                  </a:lnTo>
                  <a:lnTo>
                    <a:pt x="1451372" y="47923"/>
                  </a:lnTo>
                  <a:lnTo>
                    <a:pt x="1451372" y="198537"/>
                  </a:lnTo>
                  <a:lnTo>
                    <a:pt x="276126" y="198537"/>
                  </a:lnTo>
                  <a:lnTo>
                    <a:pt x="143768" y="595610"/>
                  </a:lnTo>
                  <a:lnTo>
                    <a:pt x="0" y="513457"/>
                  </a:lnTo>
                  <a:close/>
                </a:path>
              </a:pathLst>
            </a:custGeom>
            <a:solidFill>
              <a:srgbClr val="CC590A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dirty="0">
                <a:solidFill>
                  <a:srgbClr val="CC590A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95340" y="2647860"/>
              <a:ext cx="3203972" cy="1423988"/>
            </a:xfrm>
            <a:custGeom>
              <a:avLst/>
              <a:gdLst/>
              <a:ahLst/>
              <a:cxnLst/>
              <a:rect l="l" t="t" r="r" b="b"/>
              <a:pathLst>
                <a:path w="3203972" h="1423988">
                  <a:moveTo>
                    <a:pt x="95845" y="664071"/>
                  </a:moveTo>
                  <a:lnTo>
                    <a:pt x="1417142" y="664071"/>
                  </a:lnTo>
                  <a:lnTo>
                    <a:pt x="1348681" y="1273374"/>
                  </a:lnTo>
                  <a:lnTo>
                    <a:pt x="1471910" y="1273374"/>
                  </a:lnTo>
                  <a:lnTo>
                    <a:pt x="1471910" y="1423988"/>
                  </a:lnTo>
                  <a:lnTo>
                    <a:pt x="1163836" y="1423988"/>
                  </a:lnTo>
                  <a:lnTo>
                    <a:pt x="1232297" y="814685"/>
                  </a:lnTo>
                  <a:lnTo>
                    <a:pt x="95845" y="814685"/>
                  </a:lnTo>
                  <a:close/>
                  <a:moveTo>
                    <a:pt x="342305" y="349151"/>
                  </a:moveTo>
                  <a:lnTo>
                    <a:pt x="1410296" y="349151"/>
                  </a:lnTo>
                  <a:lnTo>
                    <a:pt x="1410296" y="499765"/>
                  </a:lnTo>
                  <a:lnTo>
                    <a:pt x="342305" y="499765"/>
                  </a:lnTo>
                  <a:close/>
                  <a:moveTo>
                    <a:pt x="1752600" y="20539"/>
                  </a:moveTo>
                  <a:lnTo>
                    <a:pt x="3190280" y="20539"/>
                  </a:lnTo>
                  <a:lnTo>
                    <a:pt x="3190280" y="164306"/>
                  </a:lnTo>
                  <a:lnTo>
                    <a:pt x="2806899" y="164306"/>
                  </a:lnTo>
                  <a:lnTo>
                    <a:pt x="2806899" y="711994"/>
                  </a:lnTo>
                  <a:lnTo>
                    <a:pt x="3156049" y="328613"/>
                  </a:lnTo>
                  <a:lnTo>
                    <a:pt x="3203972" y="486073"/>
                  </a:lnTo>
                  <a:lnTo>
                    <a:pt x="2806899" y="917377"/>
                  </a:lnTo>
                  <a:lnTo>
                    <a:pt x="2806899" y="1273374"/>
                  </a:lnTo>
                  <a:lnTo>
                    <a:pt x="3203972" y="1273374"/>
                  </a:lnTo>
                  <a:lnTo>
                    <a:pt x="3197126" y="1423988"/>
                  </a:lnTo>
                  <a:lnTo>
                    <a:pt x="2642592" y="1423988"/>
                  </a:lnTo>
                  <a:lnTo>
                    <a:pt x="2642592" y="164306"/>
                  </a:lnTo>
                  <a:lnTo>
                    <a:pt x="2204442" y="164306"/>
                  </a:lnTo>
                  <a:lnTo>
                    <a:pt x="2055980" y="390228"/>
                  </a:lnTo>
                  <a:lnTo>
                    <a:pt x="2402979" y="390228"/>
                  </a:lnTo>
                  <a:lnTo>
                    <a:pt x="2402979" y="814685"/>
                  </a:lnTo>
                  <a:lnTo>
                    <a:pt x="1875830" y="1423988"/>
                  </a:lnTo>
                  <a:lnTo>
                    <a:pt x="1718370" y="1389757"/>
                  </a:lnTo>
                  <a:lnTo>
                    <a:pt x="1985362" y="1070069"/>
                  </a:lnTo>
                  <a:lnTo>
                    <a:pt x="1718370" y="814685"/>
                  </a:lnTo>
                  <a:lnTo>
                    <a:pt x="1868984" y="753071"/>
                  </a:lnTo>
                  <a:lnTo>
                    <a:pt x="2080854" y="955729"/>
                  </a:lnTo>
                  <a:lnTo>
                    <a:pt x="2238673" y="766763"/>
                  </a:lnTo>
                  <a:lnTo>
                    <a:pt x="2238673" y="533996"/>
                  </a:lnTo>
                  <a:lnTo>
                    <a:pt x="1961504" y="533996"/>
                  </a:lnTo>
                  <a:lnTo>
                    <a:pt x="1889522" y="643533"/>
                  </a:lnTo>
                  <a:lnTo>
                    <a:pt x="1732062" y="609303"/>
                  </a:lnTo>
                  <a:lnTo>
                    <a:pt x="2026444" y="164306"/>
                  </a:lnTo>
                  <a:lnTo>
                    <a:pt x="1752600" y="164306"/>
                  </a:lnTo>
                  <a:close/>
                  <a:moveTo>
                    <a:pt x="157460" y="0"/>
                  </a:moveTo>
                  <a:lnTo>
                    <a:pt x="249312" y="47923"/>
                  </a:lnTo>
                  <a:lnTo>
                    <a:pt x="1451372" y="47923"/>
                  </a:lnTo>
                  <a:lnTo>
                    <a:pt x="1451372" y="198537"/>
                  </a:lnTo>
                  <a:lnTo>
                    <a:pt x="276126" y="198537"/>
                  </a:lnTo>
                  <a:lnTo>
                    <a:pt x="143768" y="595610"/>
                  </a:lnTo>
                  <a:lnTo>
                    <a:pt x="0" y="513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805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28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矩形 87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文本框 102"/>
          <p:cNvSpPr txBox="1"/>
          <p:nvPr/>
        </p:nvSpPr>
        <p:spPr>
          <a:xfrm>
            <a:off x="1125089" y="975970"/>
            <a:ext cx="1662149" cy="408199"/>
          </a:xfrm>
          <a:custGeom>
            <a:avLst/>
            <a:gdLst/>
            <a:ahLst/>
            <a:cxnLst/>
            <a:rect l="l" t="t" r="r" b="b"/>
            <a:pathLst>
              <a:path w="1662149" h="408199">
                <a:moveTo>
                  <a:pt x="552152" y="244525"/>
                </a:moveTo>
                <a:lnTo>
                  <a:pt x="599479" y="256357"/>
                </a:lnTo>
                <a:lnTo>
                  <a:pt x="550180" y="408199"/>
                </a:lnTo>
                <a:lnTo>
                  <a:pt x="502853" y="398339"/>
                </a:lnTo>
                <a:close/>
                <a:moveTo>
                  <a:pt x="1413681" y="214945"/>
                </a:moveTo>
                <a:lnTo>
                  <a:pt x="1413681" y="341152"/>
                </a:lnTo>
                <a:lnTo>
                  <a:pt x="1610878" y="341152"/>
                </a:lnTo>
                <a:lnTo>
                  <a:pt x="1610878" y="214945"/>
                </a:lnTo>
                <a:close/>
                <a:moveTo>
                  <a:pt x="522572" y="120291"/>
                </a:moveTo>
                <a:lnTo>
                  <a:pt x="595535" y="171562"/>
                </a:lnTo>
                <a:lnTo>
                  <a:pt x="577788" y="216917"/>
                </a:lnTo>
                <a:lnTo>
                  <a:pt x="504825" y="163674"/>
                </a:lnTo>
                <a:close/>
                <a:moveTo>
                  <a:pt x="1360438" y="17748"/>
                </a:moveTo>
                <a:lnTo>
                  <a:pt x="1662149" y="17748"/>
                </a:lnTo>
                <a:lnTo>
                  <a:pt x="1662149" y="61131"/>
                </a:lnTo>
                <a:lnTo>
                  <a:pt x="1413681" y="61131"/>
                </a:lnTo>
                <a:lnTo>
                  <a:pt x="1413681" y="171562"/>
                </a:lnTo>
                <a:lnTo>
                  <a:pt x="1662149" y="171562"/>
                </a:lnTo>
                <a:lnTo>
                  <a:pt x="1662149" y="384535"/>
                </a:lnTo>
                <a:lnTo>
                  <a:pt x="1360438" y="384535"/>
                </a:lnTo>
                <a:close/>
                <a:moveTo>
                  <a:pt x="1088529" y="17748"/>
                </a:moveTo>
                <a:lnTo>
                  <a:pt x="1200931" y="17748"/>
                </a:lnTo>
                <a:lnTo>
                  <a:pt x="1200931" y="384535"/>
                </a:lnTo>
                <a:lnTo>
                  <a:pt x="1147688" y="384535"/>
                </a:lnTo>
                <a:lnTo>
                  <a:pt x="1147688" y="61131"/>
                </a:lnTo>
                <a:lnTo>
                  <a:pt x="1088529" y="61131"/>
                </a:lnTo>
                <a:close/>
                <a:moveTo>
                  <a:pt x="9859" y="3944"/>
                </a:moveTo>
                <a:lnTo>
                  <a:pt x="423974" y="3944"/>
                </a:lnTo>
                <a:lnTo>
                  <a:pt x="423974" y="45356"/>
                </a:lnTo>
                <a:lnTo>
                  <a:pt x="313543" y="45356"/>
                </a:lnTo>
                <a:lnTo>
                  <a:pt x="313543" y="203113"/>
                </a:lnTo>
                <a:lnTo>
                  <a:pt x="414114" y="92683"/>
                </a:lnTo>
                <a:lnTo>
                  <a:pt x="427918" y="138038"/>
                </a:lnTo>
                <a:lnTo>
                  <a:pt x="313543" y="262273"/>
                </a:lnTo>
                <a:lnTo>
                  <a:pt x="313543" y="364815"/>
                </a:lnTo>
                <a:lnTo>
                  <a:pt x="427918" y="364815"/>
                </a:lnTo>
                <a:lnTo>
                  <a:pt x="425946" y="408199"/>
                </a:lnTo>
                <a:lnTo>
                  <a:pt x="266216" y="408199"/>
                </a:lnTo>
                <a:lnTo>
                  <a:pt x="266216" y="45356"/>
                </a:lnTo>
                <a:lnTo>
                  <a:pt x="140010" y="45356"/>
                </a:lnTo>
                <a:lnTo>
                  <a:pt x="97246" y="110431"/>
                </a:lnTo>
                <a:lnTo>
                  <a:pt x="197197" y="110431"/>
                </a:lnTo>
                <a:lnTo>
                  <a:pt x="197197" y="232693"/>
                </a:lnTo>
                <a:lnTo>
                  <a:pt x="45355" y="408199"/>
                </a:lnTo>
                <a:lnTo>
                  <a:pt x="0" y="398339"/>
                </a:lnTo>
                <a:lnTo>
                  <a:pt x="76905" y="306255"/>
                </a:lnTo>
                <a:lnTo>
                  <a:pt x="0" y="232693"/>
                </a:lnTo>
                <a:lnTo>
                  <a:pt x="43383" y="214945"/>
                </a:lnTo>
                <a:lnTo>
                  <a:pt x="104411" y="273320"/>
                </a:lnTo>
                <a:lnTo>
                  <a:pt x="149870" y="218889"/>
                </a:lnTo>
                <a:lnTo>
                  <a:pt x="149870" y="151842"/>
                </a:lnTo>
                <a:lnTo>
                  <a:pt x="70033" y="151842"/>
                </a:lnTo>
                <a:lnTo>
                  <a:pt x="49299" y="183394"/>
                </a:lnTo>
                <a:lnTo>
                  <a:pt x="3944" y="173534"/>
                </a:lnTo>
                <a:lnTo>
                  <a:pt x="88738" y="45356"/>
                </a:lnTo>
                <a:lnTo>
                  <a:pt x="9859" y="45356"/>
                </a:lnTo>
                <a:close/>
                <a:moveTo>
                  <a:pt x="759209" y="1972"/>
                </a:moveTo>
                <a:lnTo>
                  <a:pt x="808508" y="1972"/>
                </a:lnTo>
                <a:lnTo>
                  <a:pt x="808508" y="31552"/>
                </a:lnTo>
                <a:lnTo>
                  <a:pt x="932743" y="31552"/>
                </a:lnTo>
                <a:lnTo>
                  <a:pt x="932743" y="72963"/>
                </a:lnTo>
                <a:lnTo>
                  <a:pt x="808508" y="72963"/>
                </a:lnTo>
                <a:lnTo>
                  <a:pt x="808508" y="183394"/>
                </a:lnTo>
                <a:lnTo>
                  <a:pt x="942603" y="183394"/>
                </a:lnTo>
                <a:lnTo>
                  <a:pt x="942603" y="226777"/>
                </a:lnTo>
                <a:lnTo>
                  <a:pt x="788789" y="226777"/>
                </a:lnTo>
                <a:lnTo>
                  <a:pt x="709910" y="364815"/>
                </a:lnTo>
                <a:lnTo>
                  <a:pt x="879499" y="364815"/>
                </a:lnTo>
                <a:lnTo>
                  <a:pt x="857808" y="297768"/>
                </a:lnTo>
                <a:lnTo>
                  <a:pt x="895275" y="266217"/>
                </a:lnTo>
                <a:lnTo>
                  <a:pt x="936687" y="408199"/>
                </a:lnTo>
                <a:lnTo>
                  <a:pt x="636947" y="408199"/>
                </a:lnTo>
                <a:lnTo>
                  <a:pt x="739489" y="226777"/>
                </a:lnTo>
                <a:lnTo>
                  <a:pt x="640891" y="226777"/>
                </a:lnTo>
                <a:lnTo>
                  <a:pt x="640891" y="183394"/>
                </a:lnTo>
                <a:lnTo>
                  <a:pt x="759209" y="183394"/>
                </a:lnTo>
                <a:lnTo>
                  <a:pt x="759209" y="72963"/>
                </a:lnTo>
                <a:lnTo>
                  <a:pt x="646807" y="72963"/>
                </a:lnTo>
                <a:lnTo>
                  <a:pt x="646807" y="31552"/>
                </a:lnTo>
                <a:lnTo>
                  <a:pt x="759209" y="31552"/>
                </a:lnTo>
                <a:close/>
                <a:moveTo>
                  <a:pt x="530460" y="0"/>
                </a:moveTo>
                <a:lnTo>
                  <a:pt x="603423" y="51272"/>
                </a:lnTo>
                <a:lnTo>
                  <a:pt x="585675" y="94655"/>
                </a:lnTo>
                <a:lnTo>
                  <a:pt x="514684" y="453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7" name="任意多边形 66">
            <a:hlinkClick r:id="rId2"/>
          </p:cNvPr>
          <p:cNvSpPr>
            <a:spLocks/>
          </p:cNvSpPr>
          <p:nvPr/>
        </p:nvSpPr>
        <p:spPr bwMode="auto">
          <a:xfrm>
            <a:off x="6184900" y="2759076"/>
            <a:ext cx="4584700" cy="4094163"/>
          </a:xfrm>
          <a:custGeom>
            <a:avLst/>
            <a:gdLst>
              <a:gd name="connsiteX0" fmla="*/ 1722438 w 4584700"/>
              <a:gd name="connsiteY0" fmla="*/ 0 h 4094163"/>
              <a:gd name="connsiteX1" fmla="*/ 2967038 w 4584700"/>
              <a:gd name="connsiteY1" fmla="*/ 0 h 4094163"/>
              <a:gd name="connsiteX2" fmla="*/ 2967038 w 4584700"/>
              <a:gd name="connsiteY2" fmla="*/ 2843334 h 4094163"/>
              <a:gd name="connsiteX3" fmla="*/ 2857500 w 4584700"/>
              <a:gd name="connsiteY3" fmla="*/ 3083501 h 4094163"/>
              <a:gd name="connsiteX4" fmla="*/ 2967038 w 4584700"/>
              <a:gd name="connsiteY4" fmla="*/ 3110032 h 4094163"/>
              <a:gd name="connsiteX5" fmla="*/ 2967038 w 4584700"/>
              <a:gd name="connsiteY5" fmla="*/ 3330576 h 4094163"/>
              <a:gd name="connsiteX6" fmla="*/ 4584700 w 4584700"/>
              <a:gd name="connsiteY6" fmla="*/ 3330576 h 4094163"/>
              <a:gd name="connsiteX7" fmla="*/ 4584700 w 4584700"/>
              <a:gd name="connsiteY7" fmla="*/ 4094163 h 4094163"/>
              <a:gd name="connsiteX8" fmla="*/ 0 w 4584700"/>
              <a:gd name="connsiteY8" fmla="*/ 4094163 h 4094163"/>
              <a:gd name="connsiteX9" fmla="*/ 0 w 4584700"/>
              <a:gd name="connsiteY9" fmla="*/ 2994025 h 4094163"/>
              <a:gd name="connsiteX10" fmla="*/ 1722438 w 4584700"/>
              <a:gd name="connsiteY10" fmla="*/ 2994025 h 4094163"/>
              <a:gd name="connsiteX11" fmla="*/ 1722438 w 4584700"/>
              <a:gd name="connsiteY11" fmla="*/ 2678456 h 4094163"/>
              <a:gd name="connsiteX12" fmla="*/ 1889919 w 4584700"/>
              <a:gd name="connsiteY12" fmla="*/ 2647122 h 4094163"/>
              <a:gd name="connsiteX13" fmla="*/ 1722438 w 4584700"/>
              <a:gd name="connsiteY13" fmla="*/ 2440250 h 409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84700" h="4094163">
                <a:moveTo>
                  <a:pt x="1722438" y="0"/>
                </a:moveTo>
                <a:lnTo>
                  <a:pt x="2967038" y="0"/>
                </a:lnTo>
                <a:lnTo>
                  <a:pt x="2967038" y="2843334"/>
                </a:lnTo>
                <a:lnTo>
                  <a:pt x="2857500" y="3083501"/>
                </a:lnTo>
                <a:lnTo>
                  <a:pt x="2967038" y="3110032"/>
                </a:lnTo>
                <a:lnTo>
                  <a:pt x="2967038" y="3330576"/>
                </a:lnTo>
                <a:lnTo>
                  <a:pt x="4584700" y="3330576"/>
                </a:lnTo>
                <a:lnTo>
                  <a:pt x="4584700" y="4094163"/>
                </a:lnTo>
                <a:lnTo>
                  <a:pt x="0" y="4094163"/>
                </a:lnTo>
                <a:lnTo>
                  <a:pt x="0" y="2994025"/>
                </a:lnTo>
                <a:lnTo>
                  <a:pt x="1722438" y="2994025"/>
                </a:lnTo>
                <a:lnTo>
                  <a:pt x="1722438" y="2678456"/>
                </a:lnTo>
                <a:lnTo>
                  <a:pt x="1889919" y="2647122"/>
                </a:lnTo>
                <a:lnTo>
                  <a:pt x="1722438" y="2440250"/>
                </a:lnTo>
                <a:close/>
              </a:path>
            </a:pathLst>
          </a:custGeom>
          <a:solidFill>
            <a:srgbClr val="FF7C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0" name="Freeform 6">
            <a:hlinkClick r:id="rId2"/>
          </p:cNvPr>
          <p:cNvSpPr>
            <a:spLocks/>
          </p:cNvSpPr>
          <p:nvPr/>
        </p:nvSpPr>
        <p:spPr bwMode="auto">
          <a:xfrm>
            <a:off x="8169275" y="2908301"/>
            <a:ext cx="476250" cy="3475038"/>
          </a:xfrm>
          <a:custGeom>
            <a:avLst/>
            <a:gdLst>
              <a:gd name="T0" fmla="*/ 513 w 513"/>
              <a:gd name="T1" fmla="*/ 63 h 3742"/>
              <a:gd name="T2" fmla="*/ 513 w 513"/>
              <a:gd name="T3" fmla="*/ 61 h 3742"/>
              <a:gd name="T4" fmla="*/ 497 w 513"/>
              <a:gd name="T5" fmla="*/ 27 h 3742"/>
              <a:gd name="T6" fmla="*/ 473 w 513"/>
              <a:gd name="T7" fmla="*/ 12 h 3742"/>
              <a:gd name="T8" fmla="*/ 411 w 513"/>
              <a:gd name="T9" fmla="*/ 9 h 3742"/>
              <a:gd name="T10" fmla="*/ 394 w 513"/>
              <a:gd name="T11" fmla="*/ 29 h 3742"/>
              <a:gd name="T12" fmla="*/ 392 w 513"/>
              <a:gd name="T13" fmla="*/ 31 h 3742"/>
              <a:gd name="T14" fmla="*/ 378 w 513"/>
              <a:gd name="T15" fmla="*/ 56 h 3742"/>
              <a:gd name="T16" fmla="*/ 358 w 513"/>
              <a:gd name="T17" fmla="*/ 84 h 3742"/>
              <a:gd name="T18" fmla="*/ 304 w 513"/>
              <a:gd name="T19" fmla="*/ 143 h 3742"/>
              <a:gd name="T20" fmla="*/ 209 w 513"/>
              <a:gd name="T21" fmla="*/ 239 h 3742"/>
              <a:gd name="T22" fmla="*/ 21 w 513"/>
              <a:gd name="T23" fmla="*/ 426 h 3742"/>
              <a:gd name="T24" fmla="*/ 0 w 513"/>
              <a:gd name="T25" fmla="*/ 468 h 3742"/>
              <a:gd name="T26" fmla="*/ 11 w 513"/>
              <a:gd name="T27" fmla="*/ 501 h 3742"/>
              <a:gd name="T28" fmla="*/ 21 w 513"/>
              <a:gd name="T29" fmla="*/ 511 h 3742"/>
              <a:gd name="T30" fmla="*/ 47 w 513"/>
              <a:gd name="T31" fmla="*/ 522 h 3742"/>
              <a:gd name="T32" fmla="*/ 87 w 513"/>
              <a:gd name="T33" fmla="*/ 515 h 3742"/>
              <a:gd name="T34" fmla="*/ 90 w 513"/>
              <a:gd name="T35" fmla="*/ 514 h 3742"/>
              <a:gd name="T36" fmla="*/ 92 w 513"/>
              <a:gd name="T37" fmla="*/ 512 h 3742"/>
              <a:gd name="T38" fmla="*/ 397 w 513"/>
              <a:gd name="T39" fmla="*/ 207 h 3742"/>
              <a:gd name="T40" fmla="*/ 397 w 513"/>
              <a:gd name="T41" fmla="*/ 3519 h 3742"/>
              <a:gd name="T42" fmla="*/ 397 w 513"/>
              <a:gd name="T43" fmla="*/ 3690 h 3742"/>
              <a:gd name="T44" fmla="*/ 397 w 513"/>
              <a:gd name="T45" fmla="*/ 3691 h 3742"/>
              <a:gd name="T46" fmla="*/ 419 w 513"/>
              <a:gd name="T47" fmla="*/ 3733 h 3742"/>
              <a:gd name="T48" fmla="*/ 453 w 513"/>
              <a:gd name="T49" fmla="*/ 3742 h 3742"/>
              <a:gd name="T50" fmla="*/ 488 w 513"/>
              <a:gd name="T51" fmla="*/ 3732 h 3742"/>
              <a:gd name="T52" fmla="*/ 513 w 513"/>
              <a:gd name="T53" fmla="*/ 3689 h 3742"/>
              <a:gd name="T54" fmla="*/ 513 w 513"/>
              <a:gd name="T55" fmla="*/ 63 h 3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13" h="3742">
                <a:moveTo>
                  <a:pt x="513" y="63"/>
                </a:moveTo>
                <a:cubicBezTo>
                  <a:pt x="513" y="61"/>
                  <a:pt x="513" y="61"/>
                  <a:pt x="513" y="61"/>
                </a:cubicBezTo>
                <a:cubicBezTo>
                  <a:pt x="513" y="44"/>
                  <a:pt x="504" y="32"/>
                  <a:pt x="497" y="27"/>
                </a:cubicBezTo>
                <a:cubicBezTo>
                  <a:pt x="486" y="18"/>
                  <a:pt x="482" y="16"/>
                  <a:pt x="473" y="12"/>
                </a:cubicBezTo>
                <a:cubicBezTo>
                  <a:pt x="454" y="4"/>
                  <a:pt x="428" y="0"/>
                  <a:pt x="411" y="9"/>
                </a:cubicBezTo>
                <a:cubicBezTo>
                  <a:pt x="403" y="13"/>
                  <a:pt x="397" y="20"/>
                  <a:pt x="394" y="29"/>
                </a:cubicBezTo>
                <a:cubicBezTo>
                  <a:pt x="392" y="31"/>
                  <a:pt x="392" y="31"/>
                  <a:pt x="392" y="31"/>
                </a:cubicBezTo>
                <a:cubicBezTo>
                  <a:pt x="388" y="40"/>
                  <a:pt x="383" y="48"/>
                  <a:pt x="378" y="56"/>
                </a:cubicBezTo>
                <a:cubicBezTo>
                  <a:pt x="372" y="65"/>
                  <a:pt x="365" y="75"/>
                  <a:pt x="358" y="84"/>
                </a:cubicBezTo>
                <a:cubicBezTo>
                  <a:pt x="352" y="93"/>
                  <a:pt x="313" y="134"/>
                  <a:pt x="304" y="143"/>
                </a:cubicBezTo>
                <a:cubicBezTo>
                  <a:pt x="301" y="146"/>
                  <a:pt x="213" y="235"/>
                  <a:pt x="209" y="239"/>
                </a:cubicBezTo>
                <a:cubicBezTo>
                  <a:pt x="21" y="426"/>
                  <a:pt x="21" y="426"/>
                  <a:pt x="21" y="426"/>
                </a:cubicBezTo>
                <a:cubicBezTo>
                  <a:pt x="7" y="439"/>
                  <a:pt x="0" y="453"/>
                  <a:pt x="0" y="468"/>
                </a:cubicBezTo>
                <a:cubicBezTo>
                  <a:pt x="0" y="481"/>
                  <a:pt x="4" y="492"/>
                  <a:pt x="11" y="501"/>
                </a:cubicBezTo>
                <a:cubicBezTo>
                  <a:pt x="21" y="511"/>
                  <a:pt x="21" y="511"/>
                  <a:pt x="21" y="511"/>
                </a:cubicBezTo>
                <a:cubicBezTo>
                  <a:pt x="28" y="516"/>
                  <a:pt x="37" y="520"/>
                  <a:pt x="47" y="522"/>
                </a:cubicBezTo>
                <a:cubicBezTo>
                  <a:pt x="60" y="525"/>
                  <a:pt x="74" y="523"/>
                  <a:pt x="87" y="515"/>
                </a:cubicBezTo>
                <a:cubicBezTo>
                  <a:pt x="90" y="514"/>
                  <a:pt x="90" y="514"/>
                  <a:pt x="90" y="514"/>
                </a:cubicBezTo>
                <a:cubicBezTo>
                  <a:pt x="92" y="512"/>
                  <a:pt x="92" y="512"/>
                  <a:pt x="92" y="512"/>
                </a:cubicBezTo>
                <a:cubicBezTo>
                  <a:pt x="100" y="505"/>
                  <a:pt x="390" y="214"/>
                  <a:pt x="397" y="207"/>
                </a:cubicBezTo>
                <a:cubicBezTo>
                  <a:pt x="397" y="3519"/>
                  <a:pt x="397" y="3519"/>
                  <a:pt x="397" y="3519"/>
                </a:cubicBezTo>
                <a:cubicBezTo>
                  <a:pt x="397" y="3690"/>
                  <a:pt x="397" y="3690"/>
                  <a:pt x="397" y="3690"/>
                </a:cubicBezTo>
                <a:cubicBezTo>
                  <a:pt x="397" y="3691"/>
                  <a:pt x="397" y="3691"/>
                  <a:pt x="397" y="3691"/>
                </a:cubicBezTo>
                <a:cubicBezTo>
                  <a:pt x="397" y="3709"/>
                  <a:pt x="405" y="3724"/>
                  <a:pt x="419" y="3733"/>
                </a:cubicBezTo>
                <a:cubicBezTo>
                  <a:pt x="429" y="3739"/>
                  <a:pt x="440" y="3742"/>
                  <a:pt x="453" y="3742"/>
                </a:cubicBezTo>
                <a:cubicBezTo>
                  <a:pt x="465" y="3742"/>
                  <a:pt x="477" y="3739"/>
                  <a:pt x="488" y="3732"/>
                </a:cubicBezTo>
                <a:cubicBezTo>
                  <a:pt x="504" y="3723"/>
                  <a:pt x="513" y="3707"/>
                  <a:pt x="513" y="3689"/>
                </a:cubicBezTo>
                <a:lnTo>
                  <a:pt x="513" y="63"/>
                </a:lnTo>
                <a:close/>
              </a:path>
            </a:pathLst>
          </a:custGeom>
          <a:solidFill>
            <a:srgbClr val="ECF4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6937375" y="5927726"/>
            <a:ext cx="293688" cy="455613"/>
          </a:xfrm>
          <a:custGeom>
            <a:avLst/>
            <a:gdLst>
              <a:gd name="T0" fmla="*/ 309 w 317"/>
              <a:gd name="T1" fmla="*/ 426 h 491"/>
              <a:gd name="T2" fmla="*/ 263 w 317"/>
              <a:gd name="T3" fmla="*/ 402 h 491"/>
              <a:gd name="T4" fmla="*/ 211 w 317"/>
              <a:gd name="T5" fmla="*/ 398 h 491"/>
              <a:gd name="T6" fmla="*/ 207 w 317"/>
              <a:gd name="T7" fmla="*/ 398 h 491"/>
              <a:gd name="T8" fmla="*/ 141 w 317"/>
              <a:gd name="T9" fmla="*/ 399 h 491"/>
              <a:gd name="T10" fmla="*/ 112 w 317"/>
              <a:gd name="T11" fmla="*/ 399 h 491"/>
              <a:gd name="T12" fmla="*/ 127 w 317"/>
              <a:gd name="T13" fmla="*/ 382 h 491"/>
              <a:gd name="T14" fmla="*/ 161 w 317"/>
              <a:gd name="T15" fmla="*/ 352 h 491"/>
              <a:gd name="T16" fmla="*/ 204 w 317"/>
              <a:gd name="T17" fmla="*/ 323 h 491"/>
              <a:gd name="T18" fmla="*/ 249 w 317"/>
              <a:gd name="T19" fmla="*/ 288 h 491"/>
              <a:gd name="T20" fmla="*/ 282 w 317"/>
              <a:gd name="T21" fmla="*/ 245 h 491"/>
              <a:gd name="T22" fmla="*/ 301 w 317"/>
              <a:gd name="T23" fmla="*/ 198 h 491"/>
              <a:gd name="T24" fmla="*/ 308 w 317"/>
              <a:gd name="T25" fmla="*/ 149 h 491"/>
              <a:gd name="T26" fmla="*/ 298 w 317"/>
              <a:gd name="T27" fmla="*/ 93 h 491"/>
              <a:gd name="T28" fmla="*/ 269 w 317"/>
              <a:gd name="T29" fmla="*/ 45 h 491"/>
              <a:gd name="T30" fmla="*/ 219 w 317"/>
              <a:gd name="T31" fmla="*/ 12 h 491"/>
              <a:gd name="T32" fmla="*/ 151 w 317"/>
              <a:gd name="T33" fmla="*/ 0 h 491"/>
              <a:gd name="T34" fmla="*/ 93 w 317"/>
              <a:gd name="T35" fmla="*/ 12 h 491"/>
              <a:gd name="T36" fmla="*/ 47 w 317"/>
              <a:gd name="T37" fmla="*/ 43 h 491"/>
              <a:gd name="T38" fmla="*/ 15 w 317"/>
              <a:gd name="T39" fmla="*/ 89 h 491"/>
              <a:gd name="T40" fmla="*/ 3 w 317"/>
              <a:gd name="T41" fmla="*/ 144 h 491"/>
              <a:gd name="T42" fmla="*/ 46 w 317"/>
              <a:gd name="T43" fmla="*/ 190 h 491"/>
              <a:gd name="T44" fmla="*/ 89 w 317"/>
              <a:gd name="T45" fmla="*/ 156 h 491"/>
              <a:gd name="T46" fmla="*/ 89 w 317"/>
              <a:gd name="T47" fmla="*/ 155 h 491"/>
              <a:gd name="T48" fmla="*/ 95 w 317"/>
              <a:gd name="T49" fmla="*/ 124 h 491"/>
              <a:gd name="T50" fmla="*/ 107 w 317"/>
              <a:gd name="T51" fmla="*/ 103 h 491"/>
              <a:gd name="T52" fmla="*/ 124 w 317"/>
              <a:gd name="T53" fmla="*/ 91 h 491"/>
              <a:gd name="T54" fmla="*/ 153 w 317"/>
              <a:gd name="T55" fmla="*/ 86 h 491"/>
              <a:gd name="T56" fmla="*/ 203 w 317"/>
              <a:gd name="T57" fmla="*/ 103 h 491"/>
              <a:gd name="T58" fmla="*/ 220 w 317"/>
              <a:gd name="T59" fmla="*/ 148 h 491"/>
              <a:gd name="T60" fmla="*/ 216 w 317"/>
              <a:gd name="T61" fmla="*/ 174 h 491"/>
              <a:gd name="T62" fmla="*/ 202 w 317"/>
              <a:gd name="T63" fmla="*/ 202 h 491"/>
              <a:gd name="T64" fmla="*/ 181 w 317"/>
              <a:gd name="T65" fmla="*/ 230 h 491"/>
              <a:gd name="T66" fmla="*/ 154 w 317"/>
              <a:gd name="T67" fmla="*/ 253 h 491"/>
              <a:gd name="T68" fmla="*/ 91 w 317"/>
              <a:gd name="T69" fmla="*/ 300 h 491"/>
              <a:gd name="T70" fmla="*/ 44 w 317"/>
              <a:gd name="T71" fmla="*/ 349 h 491"/>
              <a:gd name="T72" fmla="*/ 12 w 317"/>
              <a:gd name="T73" fmla="*/ 400 h 491"/>
              <a:gd name="T74" fmla="*/ 1 w 317"/>
              <a:gd name="T75" fmla="*/ 450 h 491"/>
              <a:gd name="T76" fmla="*/ 33 w 317"/>
              <a:gd name="T77" fmla="*/ 489 h 491"/>
              <a:gd name="T78" fmla="*/ 37 w 317"/>
              <a:gd name="T79" fmla="*/ 489 h 491"/>
              <a:gd name="T80" fmla="*/ 89 w 317"/>
              <a:gd name="T81" fmla="*/ 487 h 491"/>
              <a:gd name="T82" fmla="*/ 138 w 317"/>
              <a:gd name="T83" fmla="*/ 487 h 491"/>
              <a:gd name="T84" fmla="*/ 178 w 317"/>
              <a:gd name="T85" fmla="*/ 487 h 491"/>
              <a:gd name="T86" fmla="*/ 215 w 317"/>
              <a:gd name="T87" fmla="*/ 488 h 491"/>
              <a:gd name="T88" fmla="*/ 247 w 317"/>
              <a:gd name="T89" fmla="*/ 489 h 491"/>
              <a:gd name="T90" fmla="*/ 268 w 317"/>
              <a:gd name="T91" fmla="*/ 491 h 491"/>
              <a:gd name="T92" fmla="*/ 272 w 317"/>
              <a:gd name="T93" fmla="*/ 491 h 491"/>
              <a:gd name="T94" fmla="*/ 275 w 317"/>
              <a:gd name="T95" fmla="*/ 491 h 491"/>
              <a:gd name="T96" fmla="*/ 313 w 317"/>
              <a:gd name="T97" fmla="*/ 463 h 491"/>
              <a:gd name="T98" fmla="*/ 309 w 317"/>
              <a:gd name="T99" fmla="*/ 426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17" h="491">
                <a:moveTo>
                  <a:pt x="309" y="426"/>
                </a:moveTo>
                <a:cubicBezTo>
                  <a:pt x="300" y="410"/>
                  <a:pt x="280" y="405"/>
                  <a:pt x="263" y="402"/>
                </a:cubicBezTo>
                <a:cubicBezTo>
                  <a:pt x="247" y="400"/>
                  <a:pt x="230" y="398"/>
                  <a:pt x="211" y="398"/>
                </a:cubicBezTo>
                <a:cubicBezTo>
                  <a:pt x="207" y="398"/>
                  <a:pt x="207" y="398"/>
                  <a:pt x="207" y="398"/>
                </a:cubicBezTo>
                <a:cubicBezTo>
                  <a:pt x="189" y="399"/>
                  <a:pt x="167" y="399"/>
                  <a:pt x="141" y="399"/>
                </a:cubicBezTo>
                <a:cubicBezTo>
                  <a:pt x="131" y="399"/>
                  <a:pt x="121" y="399"/>
                  <a:pt x="112" y="399"/>
                </a:cubicBezTo>
                <a:cubicBezTo>
                  <a:pt x="117" y="394"/>
                  <a:pt x="122" y="388"/>
                  <a:pt x="127" y="382"/>
                </a:cubicBezTo>
                <a:cubicBezTo>
                  <a:pt x="137" y="372"/>
                  <a:pt x="148" y="362"/>
                  <a:pt x="161" y="352"/>
                </a:cubicBezTo>
                <a:cubicBezTo>
                  <a:pt x="174" y="342"/>
                  <a:pt x="188" y="332"/>
                  <a:pt x="204" y="323"/>
                </a:cubicBezTo>
                <a:cubicBezTo>
                  <a:pt x="221" y="313"/>
                  <a:pt x="236" y="301"/>
                  <a:pt x="249" y="288"/>
                </a:cubicBezTo>
                <a:cubicBezTo>
                  <a:pt x="262" y="274"/>
                  <a:pt x="273" y="260"/>
                  <a:pt x="282" y="245"/>
                </a:cubicBezTo>
                <a:cubicBezTo>
                  <a:pt x="290" y="229"/>
                  <a:pt x="297" y="214"/>
                  <a:pt x="301" y="198"/>
                </a:cubicBezTo>
                <a:cubicBezTo>
                  <a:pt x="306" y="181"/>
                  <a:pt x="308" y="165"/>
                  <a:pt x="308" y="149"/>
                </a:cubicBezTo>
                <a:cubicBezTo>
                  <a:pt x="308" y="129"/>
                  <a:pt x="305" y="111"/>
                  <a:pt x="298" y="93"/>
                </a:cubicBezTo>
                <a:cubicBezTo>
                  <a:pt x="292" y="75"/>
                  <a:pt x="282" y="58"/>
                  <a:pt x="269" y="45"/>
                </a:cubicBezTo>
                <a:cubicBezTo>
                  <a:pt x="255" y="31"/>
                  <a:pt x="238" y="20"/>
                  <a:pt x="219" y="12"/>
                </a:cubicBezTo>
                <a:cubicBezTo>
                  <a:pt x="199" y="4"/>
                  <a:pt x="176" y="0"/>
                  <a:pt x="151" y="0"/>
                </a:cubicBezTo>
                <a:cubicBezTo>
                  <a:pt x="131" y="0"/>
                  <a:pt x="111" y="4"/>
                  <a:pt x="93" y="12"/>
                </a:cubicBezTo>
                <a:cubicBezTo>
                  <a:pt x="76" y="20"/>
                  <a:pt x="60" y="30"/>
                  <a:pt x="47" y="43"/>
                </a:cubicBezTo>
                <a:cubicBezTo>
                  <a:pt x="33" y="56"/>
                  <a:pt x="23" y="72"/>
                  <a:pt x="15" y="89"/>
                </a:cubicBezTo>
                <a:cubicBezTo>
                  <a:pt x="7" y="107"/>
                  <a:pt x="3" y="125"/>
                  <a:pt x="3" y="144"/>
                </a:cubicBezTo>
                <a:cubicBezTo>
                  <a:pt x="3" y="178"/>
                  <a:pt x="26" y="190"/>
                  <a:pt x="46" y="190"/>
                </a:cubicBezTo>
                <a:cubicBezTo>
                  <a:pt x="74" y="190"/>
                  <a:pt x="87" y="173"/>
                  <a:pt x="89" y="156"/>
                </a:cubicBezTo>
                <a:cubicBezTo>
                  <a:pt x="89" y="155"/>
                  <a:pt x="89" y="155"/>
                  <a:pt x="89" y="155"/>
                </a:cubicBezTo>
                <a:cubicBezTo>
                  <a:pt x="90" y="144"/>
                  <a:pt x="92" y="133"/>
                  <a:pt x="95" y="124"/>
                </a:cubicBezTo>
                <a:cubicBezTo>
                  <a:pt x="98" y="116"/>
                  <a:pt x="102" y="109"/>
                  <a:pt x="107" y="103"/>
                </a:cubicBezTo>
                <a:cubicBezTo>
                  <a:pt x="111" y="98"/>
                  <a:pt x="117" y="94"/>
                  <a:pt x="124" y="91"/>
                </a:cubicBezTo>
                <a:cubicBezTo>
                  <a:pt x="132" y="88"/>
                  <a:pt x="142" y="86"/>
                  <a:pt x="153" y="86"/>
                </a:cubicBezTo>
                <a:cubicBezTo>
                  <a:pt x="177" y="86"/>
                  <a:pt x="193" y="92"/>
                  <a:pt x="203" y="103"/>
                </a:cubicBezTo>
                <a:cubicBezTo>
                  <a:pt x="214" y="117"/>
                  <a:pt x="220" y="131"/>
                  <a:pt x="220" y="148"/>
                </a:cubicBezTo>
                <a:cubicBezTo>
                  <a:pt x="220" y="156"/>
                  <a:pt x="218" y="165"/>
                  <a:pt x="216" y="174"/>
                </a:cubicBezTo>
                <a:cubicBezTo>
                  <a:pt x="212" y="183"/>
                  <a:pt x="208" y="193"/>
                  <a:pt x="202" y="202"/>
                </a:cubicBezTo>
                <a:cubicBezTo>
                  <a:pt x="197" y="212"/>
                  <a:pt x="190" y="221"/>
                  <a:pt x="181" y="230"/>
                </a:cubicBezTo>
                <a:cubicBezTo>
                  <a:pt x="173" y="238"/>
                  <a:pt x="164" y="246"/>
                  <a:pt x="154" y="253"/>
                </a:cubicBezTo>
                <a:cubicBezTo>
                  <a:pt x="130" y="268"/>
                  <a:pt x="109" y="283"/>
                  <a:pt x="91" y="300"/>
                </a:cubicBezTo>
                <a:cubicBezTo>
                  <a:pt x="72" y="316"/>
                  <a:pt x="56" y="333"/>
                  <a:pt x="44" y="349"/>
                </a:cubicBezTo>
                <a:cubicBezTo>
                  <a:pt x="30" y="366"/>
                  <a:pt x="20" y="383"/>
                  <a:pt x="12" y="400"/>
                </a:cubicBezTo>
                <a:cubicBezTo>
                  <a:pt x="4" y="419"/>
                  <a:pt x="0" y="435"/>
                  <a:pt x="1" y="450"/>
                </a:cubicBezTo>
                <a:cubicBezTo>
                  <a:pt x="3" y="487"/>
                  <a:pt x="28" y="489"/>
                  <a:pt x="33" y="489"/>
                </a:cubicBezTo>
                <a:cubicBezTo>
                  <a:pt x="34" y="489"/>
                  <a:pt x="36" y="489"/>
                  <a:pt x="37" y="489"/>
                </a:cubicBezTo>
                <a:cubicBezTo>
                  <a:pt x="55" y="488"/>
                  <a:pt x="73" y="487"/>
                  <a:pt x="89" y="487"/>
                </a:cubicBezTo>
                <a:cubicBezTo>
                  <a:pt x="106" y="487"/>
                  <a:pt x="123" y="487"/>
                  <a:pt x="138" y="487"/>
                </a:cubicBezTo>
                <a:cubicBezTo>
                  <a:pt x="151" y="487"/>
                  <a:pt x="164" y="487"/>
                  <a:pt x="178" y="487"/>
                </a:cubicBezTo>
                <a:cubicBezTo>
                  <a:pt x="191" y="487"/>
                  <a:pt x="204" y="487"/>
                  <a:pt x="215" y="488"/>
                </a:cubicBezTo>
                <a:cubicBezTo>
                  <a:pt x="227" y="488"/>
                  <a:pt x="238" y="488"/>
                  <a:pt x="247" y="489"/>
                </a:cubicBezTo>
                <a:cubicBezTo>
                  <a:pt x="256" y="489"/>
                  <a:pt x="263" y="490"/>
                  <a:pt x="268" y="491"/>
                </a:cubicBezTo>
                <a:cubicBezTo>
                  <a:pt x="272" y="491"/>
                  <a:pt x="272" y="491"/>
                  <a:pt x="272" y="491"/>
                </a:cubicBezTo>
                <a:cubicBezTo>
                  <a:pt x="275" y="491"/>
                  <a:pt x="275" y="491"/>
                  <a:pt x="275" y="491"/>
                </a:cubicBezTo>
                <a:cubicBezTo>
                  <a:pt x="301" y="487"/>
                  <a:pt x="310" y="471"/>
                  <a:pt x="313" y="463"/>
                </a:cubicBezTo>
                <a:cubicBezTo>
                  <a:pt x="317" y="450"/>
                  <a:pt x="316" y="437"/>
                  <a:pt x="309" y="426"/>
                </a:cubicBezTo>
                <a:close/>
              </a:path>
            </a:pathLst>
          </a:custGeom>
          <a:solidFill>
            <a:srgbClr val="ECF4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9863138" y="6210301"/>
            <a:ext cx="128588" cy="173038"/>
          </a:xfrm>
          <a:custGeom>
            <a:avLst/>
            <a:gdLst>
              <a:gd name="T0" fmla="*/ 138 w 139"/>
              <a:gd name="T1" fmla="*/ 118 h 187"/>
              <a:gd name="T2" fmla="*/ 133 w 139"/>
              <a:gd name="T3" fmla="*/ 104 h 187"/>
              <a:gd name="T4" fmla="*/ 124 w 139"/>
              <a:gd name="T5" fmla="*/ 91 h 187"/>
              <a:gd name="T6" fmla="*/ 123 w 139"/>
              <a:gd name="T7" fmla="*/ 89 h 187"/>
              <a:gd name="T8" fmla="*/ 129 w 139"/>
              <a:gd name="T9" fmla="*/ 80 h 187"/>
              <a:gd name="T10" fmla="*/ 136 w 139"/>
              <a:gd name="T11" fmla="*/ 53 h 187"/>
              <a:gd name="T12" fmla="*/ 131 w 139"/>
              <a:gd name="T13" fmla="*/ 31 h 187"/>
              <a:gd name="T14" fmla="*/ 118 w 139"/>
              <a:gd name="T15" fmla="*/ 15 h 187"/>
              <a:gd name="T16" fmla="*/ 100 w 139"/>
              <a:gd name="T17" fmla="*/ 4 h 187"/>
              <a:gd name="T18" fmla="*/ 79 w 139"/>
              <a:gd name="T19" fmla="*/ 0 h 187"/>
              <a:gd name="T20" fmla="*/ 56 w 139"/>
              <a:gd name="T21" fmla="*/ 4 h 187"/>
              <a:gd name="T22" fmla="*/ 37 w 139"/>
              <a:gd name="T23" fmla="*/ 15 h 187"/>
              <a:gd name="T24" fmla="*/ 24 w 139"/>
              <a:gd name="T25" fmla="*/ 32 h 187"/>
              <a:gd name="T26" fmla="*/ 19 w 139"/>
              <a:gd name="T27" fmla="*/ 62 h 187"/>
              <a:gd name="T28" fmla="*/ 19 w 139"/>
              <a:gd name="T29" fmla="*/ 63 h 187"/>
              <a:gd name="T30" fmla="*/ 19 w 139"/>
              <a:gd name="T31" fmla="*/ 63 h 187"/>
              <a:gd name="T32" fmla="*/ 36 w 139"/>
              <a:gd name="T33" fmla="*/ 82 h 187"/>
              <a:gd name="T34" fmla="*/ 38 w 139"/>
              <a:gd name="T35" fmla="*/ 82 h 187"/>
              <a:gd name="T36" fmla="*/ 53 w 139"/>
              <a:gd name="T37" fmla="*/ 66 h 187"/>
              <a:gd name="T38" fmla="*/ 53 w 139"/>
              <a:gd name="T39" fmla="*/ 54 h 187"/>
              <a:gd name="T40" fmla="*/ 54 w 139"/>
              <a:gd name="T41" fmla="*/ 46 h 187"/>
              <a:gd name="T42" fmla="*/ 60 w 139"/>
              <a:gd name="T43" fmla="*/ 40 h 187"/>
              <a:gd name="T44" fmla="*/ 68 w 139"/>
              <a:gd name="T45" fmla="*/ 35 h 187"/>
              <a:gd name="T46" fmla="*/ 79 w 139"/>
              <a:gd name="T47" fmla="*/ 34 h 187"/>
              <a:gd name="T48" fmla="*/ 90 w 139"/>
              <a:gd name="T49" fmla="*/ 36 h 187"/>
              <a:gd name="T50" fmla="*/ 97 w 139"/>
              <a:gd name="T51" fmla="*/ 40 h 187"/>
              <a:gd name="T52" fmla="*/ 101 w 139"/>
              <a:gd name="T53" fmla="*/ 45 h 187"/>
              <a:gd name="T54" fmla="*/ 103 w 139"/>
              <a:gd name="T55" fmla="*/ 51 h 187"/>
              <a:gd name="T56" fmla="*/ 97 w 139"/>
              <a:gd name="T57" fmla="*/ 65 h 187"/>
              <a:gd name="T58" fmla="*/ 72 w 139"/>
              <a:gd name="T59" fmla="*/ 74 h 187"/>
              <a:gd name="T60" fmla="*/ 71 w 139"/>
              <a:gd name="T61" fmla="*/ 74 h 187"/>
              <a:gd name="T62" fmla="*/ 61 w 139"/>
              <a:gd name="T63" fmla="*/ 81 h 187"/>
              <a:gd name="T64" fmla="*/ 59 w 139"/>
              <a:gd name="T65" fmla="*/ 94 h 187"/>
              <a:gd name="T66" fmla="*/ 59 w 139"/>
              <a:gd name="T67" fmla="*/ 94 h 187"/>
              <a:gd name="T68" fmla="*/ 76 w 139"/>
              <a:gd name="T69" fmla="*/ 107 h 187"/>
              <a:gd name="T70" fmla="*/ 99 w 139"/>
              <a:gd name="T71" fmla="*/ 113 h 187"/>
              <a:gd name="T72" fmla="*/ 99 w 139"/>
              <a:gd name="T73" fmla="*/ 113 h 187"/>
              <a:gd name="T74" fmla="*/ 106 w 139"/>
              <a:gd name="T75" fmla="*/ 133 h 187"/>
              <a:gd name="T76" fmla="*/ 105 w 139"/>
              <a:gd name="T77" fmla="*/ 140 h 187"/>
              <a:gd name="T78" fmla="*/ 100 w 139"/>
              <a:gd name="T79" fmla="*/ 146 h 187"/>
              <a:gd name="T80" fmla="*/ 91 w 139"/>
              <a:gd name="T81" fmla="*/ 152 h 187"/>
              <a:gd name="T82" fmla="*/ 74 w 139"/>
              <a:gd name="T83" fmla="*/ 154 h 187"/>
              <a:gd name="T84" fmla="*/ 58 w 139"/>
              <a:gd name="T85" fmla="*/ 152 h 187"/>
              <a:gd name="T86" fmla="*/ 45 w 139"/>
              <a:gd name="T87" fmla="*/ 146 h 187"/>
              <a:gd name="T88" fmla="*/ 37 w 139"/>
              <a:gd name="T89" fmla="*/ 134 h 187"/>
              <a:gd name="T90" fmla="*/ 33 w 139"/>
              <a:gd name="T91" fmla="*/ 115 h 187"/>
              <a:gd name="T92" fmla="*/ 16 w 139"/>
              <a:gd name="T93" fmla="*/ 98 h 187"/>
              <a:gd name="T94" fmla="*/ 0 w 139"/>
              <a:gd name="T95" fmla="*/ 117 h 187"/>
              <a:gd name="T96" fmla="*/ 6 w 139"/>
              <a:gd name="T97" fmla="*/ 151 h 187"/>
              <a:gd name="T98" fmla="*/ 24 w 139"/>
              <a:gd name="T99" fmla="*/ 173 h 187"/>
              <a:gd name="T100" fmla="*/ 49 w 139"/>
              <a:gd name="T101" fmla="*/ 184 h 187"/>
              <a:gd name="T102" fmla="*/ 76 w 139"/>
              <a:gd name="T103" fmla="*/ 187 h 187"/>
              <a:gd name="T104" fmla="*/ 106 w 139"/>
              <a:gd name="T105" fmla="*/ 181 h 187"/>
              <a:gd name="T106" fmla="*/ 125 w 139"/>
              <a:gd name="T107" fmla="*/ 168 h 187"/>
              <a:gd name="T108" fmla="*/ 136 w 139"/>
              <a:gd name="T109" fmla="*/ 150 h 187"/>
              <a:gd name="T110" fmla="*/ 139 w 139"/>
              <a:gd name="T111" fmla="*/ 132 h 187"/>
              <a:gd name="T112" fmla="*/ 138 w 139"/>
              <a:gd name="T113" fmla="*/ 118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9" h="187">
                <a:moveTo>
                  <a:pt x="138" y="118"/>
                </a:moveTo>
                <a:cubicBezTo>
                  <a:pt x="137" y="113"/>
                  <a:pt x="136" y="108"/>
                  <a:pt x="133" y="104"/>
                </a:cubicBezTo>
                <a:cubicBezTo>
                  <a:pt x="131" y="99"/>
                  <a:pt x="128" y="95"/>
                  <a:pt x="124" y="91"/>
                </a:cubicBezTo>
                <a:cubicBezTo>
                  <a:pt x="124" y="90"/>
                  <a:pt x="123" y="89"/>
                  <a:pt x="123" y="89"/>
                </a:cubicBezTo>
                <a:cubicBezTo>
                  <a:pt x="126" y="86"/>
                  <a:pt x="128" y="83"/>
                  <a:pt x="129" y="80"/>
                </a:cubicBezTo>
                <a:cubicBezTo>
                  <a:pt x="134" y="71"/>
                  <a:pt x="136" y="62"/>
                  <a:pt x="136" y="53"/>
                </a:cubicBezTo>
                <a:cubicBezTo>
                  <a:pt x="136" y="45"/>
                  <a:pt x="134" y="38"/>
                  <a:pt x="131" y="31"/>
                </a:cubicBezTo>
                <a:cubicBezTo>
                  <a:pt x="128" y="25"/>
                  <a:pt x="123" y="19"/>
                  <a:pt x="118" y="15"/>
                </a:cubicBezTo>
                <a:cubicBezTo>
                  <a:pt x="113" y="10"/>
                  <a:pt x="106" y="6"/>
                  <a:pt x="100" y="4"/>
                </a:cubicBezTo>
                <a:cubicBezTo>
                  <a:pt x="93" y="2"/>
                  <a:pt x="86" y="0"/>
                  <a:pt x="79" y="0"/>
                </a:cubicBezTo>
                <a:cubicBezTo>
                  <a:pt x="71" y="0"/>
                  <a:pt x="63" y="2"/>
                  <a:pt x="56" y="4"/>
                </a:cubicBezTo>
                <a:cubicBezTo>
                  <a:pt x="49" y="7"/>
                  <a:pt x="42" y="10"/>
                  <a:pt x="37" y="15"/>
                </a:cubicBezTo>
                <a:cubicBezTo>
                  <a:pt x="31" y="20"/>
                  <a:pt x="27" y="25"/>
                  <a:pt x="24" y="32"/>
                </a:cubicBezTo>
                <a:cubicBezTo>
                  <a:pt x="21" y="39"/>
                  <a:pt x="19" y="49"/>
                  <a:pt x="19" y="62"/>
                </a:cubicBezTo>
                <a:cubicBezTo>
                  <a:pt x="19" y="63"/>
                  <a:pt x="19" y="63"/>
                  <a:pt x="19" y="63"/>
                </a:cubicBezTo>
                <a:cubicBezTo>
                  <a:pt x="19" y="63"/>
                  <a:pt x="19" y="63"/>
                  <a:pt x="19" y="63"/>
                </a:cubicBezTo>
                <a:cubicBezTo>
                  <a:pt x="21" y="80"/>
                  <a:pt x="31" y="82"/>
                  <a:pt x="36" y="82"/>
                </a:cubicBezTo>
                <a:cubicBezTo>
                  <a:pt x="36" y="82"/>
                  <a:pt x="37" y="82"/>
                  <a:pt x="38" y="82"/>
                </a:cubicBezTo>
                <a:cubicBezTo>
                  <a:pt x="49" y="80"/>
                  <a:pt x="53" y="72"/>
                  <a:pt x="53" y="66"/>
                </a:cubicBezTo>
                <a:cubicBezTo>
                  <a:pt x="53" y="63"/>
                  <a:pt x="53" y="59"/>
                  <a:pt x="53" y="54"/>
                </a:cubicBezTo>
                <a:cubicBezTo>
                  <a:pt x="53" y="51"/>
                  <a:pt x="53" y="49"/>
                  <a:pt x="54" y="46"/>
                </a:cubicBezTo>
                <a:cubicBezTo>
                  <a:pt x="56" y="44"/>
                  <a:pt x="57" y="42"/>
                  <a:pt x="60" y="40"/>
                </a:cubicBezTo>
                <a:cubicBezTo>
                  <a:pt x="62" y="38"/>
                  <a:pt x="65" y="37"/>
                  <a:pt x="68" y="35"/>
                </a:cubicBezTo>
                <a:cubicBezTo>
                  <a:pt x="71" y="34"/>
                  <a:pt x="75" y="34"/>
                  <a:pt x="79" y="34"/>
                </a:cubicBezTo>
                <a:cubicBezTo>
                  <a:pt x="83" y="34"/>
                  <a:pt x="87" y="34"/>
                  <a:pt x="90" y="36"/>
                </a:cubicBezTo>
                <a:cubicBezTo>
                  <a:pt x="93" y="37"/>
                  <a:pt x="96" y="38"/>
                  <a:pt x="97" y="40"/>
                </a:cubicBezTo>
                <a:cubicBezTo>
                  <a:pt x="99" y="42"/>
                  <a:pt x="101" y="43"/>
                  <a:pt x="101" y="45"/>
                </a:cubicBezTo>
                <a:cubicBezTo>
                  <a:pt x="102" y="47"/>
                  <a:pt x="103" y="49"/>
                  <a:pt x="103" y="51"/>
                </a:cubicBezTo>
                <a:cubicBezTo>
                  <a:pt x="103" y="57"/>
                  <a:pt x="101" y="61"/>
                  <a:pt x="97" y="65"/>
                </a:cubicBezTo>
                <a:cubicBezTo>
                  <a:pt x="93" y="68"/>
                  <a:pt x="87" y="72"/>
                  <a:pt x="72" y="74"/>
                </a:cubicBezTo>
                <a:cubicBezTo>
                  <a:pt x="71" y="74"/>
                  <a:pt x="71" y="74"/>
                  <a:pt x="71" y="74"/>
                </a:cubicBezTo>
                <a:cubicBezTo>
                  <a:pt x="65" y="75"/>
                  <a:pt x="62" y="79"/>
                  <a:pt x="61" y="81"/>
                </a:cubicBezTo>
                <a:cubicBezTo>
                  <a:pt x="59" y="83"/>
                  <a:pt x="58" y="88"/>
                  <a:pt x="59" y="94"/>
                </a:cubicBezTo>
                <a:cubicBezTo>
                  <a:pt x="59" y="94"/>
                  <a:pt x="59" y="94"/>
                  <a:pt x="59" y="94"/>
                </a:cubicBezTo>
                <a:cubicBezTo>
                  <a:pt x="62" y="102"/>
                  <a:pt x="68" y="107"/>
                  <a:pt x="76" y="107"/>
                </a:cubicBezTo>
                <a:cubicBezTo>
                  <a:pt x="85" y="107"/>
                  <a:pt x="93" y="109"/>
                  <a:pt x="99" y="113"/>
                </a:cubicBezTo>
                <a:cubicBezTo>
                  <a:pt x="99" y="113"/>
                  <a:pt x="99" y="113"/>
                  <a:pt x="99" y="113"/>
                </a:cubicBezTo>
                <a:cubicBezTo>
                  <a:pt x="104" y="117"/>
                  <a:pt x="106" y="123"/>
                  <a:pt x="106" y="133"/>
                </a:cubicBezTo>
                <a:cubicBezTo>
                  <a:pt x="106" y="135"/>
                  <a:pt x="106" y="137"/>
                  <a:pt x="105" y="140"/>
                </a:cubicBezTo>
                <a:cubicBezTo>
                  <a:pt x="104" y="142"/>
                  <a:pt x="102" y="144"/>
                  <a:pt x="100" y="146"/>
                </a:cubicBezTo>
                <a:cubicBezTo>
                  <a:pt x="98" y="148"/>
                  <a:pt x="95" y="150"/>
                  <a:pt x="91" y="152"/>
                </a:cubicBezTo>
                <a:cubicBezTo>
                  <a:pt x="86" y="153"/>
                  <a:pt x="81" y="154"/>
                  <a:pt x="74" y="154"/>
                </a:cubicBezTo>
                <a:cubicBezTo>
                  <a:pt x="69" y="154"/>
                  <a:pt x="63" y="153"/>
                  <a:pt x="58" y="152"/>
                </a:cubicBezTo>
                <a:cubicBezTo>
                  <a:pt x="53" y="151"/>
                  <a:pt x="49" y="149"/>
                  <a:pt x="45" y="146"/>
                </a:cubicBezTo>
                <a:cubicBezTo>
                  <a:pt x="42" y="143"/>
                  <a:pt x="39" y="139"/>
                  <a:pt x="37" y="134"/>
                </a:cubicBezTo>
                <a:cubicBezTo>
                  <a:pt x="34" y="129"/>
                  <a:pt x="33" y="123"/>
                  <a:pt x="33" y="115"/>
                </a:cubicBezTo>
                <a:cubicBezTo>
                  <a:pt x="33" y="105"/>
                  <a:pt x="26" y="98"/>
                  <a:pt x="16" y="98"/>
                </a:cubicBezTo>
                <a:cubicBezTo>
                  <a:pt x="9" y="98"/>
                  <a:pt x="0" y="103"/>
                  <a:pt x="0" y="117"/>
                </a:cubicBezTo>
                <a:cubicBezTo>
                  <a:pt x="0" y="130"/>
                  <a:pt x="2" y="142"/>
                  <a:pt x="6" y="151"/>
                </a:cubicBezTo>
                <a:cubicBezTo>
                  <a:pt x="10" y="160"/>
                  <a:pt x="16" y="167"/>
                  <a:pt x="24" y="173"/>
                </a:cubicBezTo>
                <a:cubicBezTo>
                  <a:pt x="31" y="178"/>
                  <a:pt x="39" y="182"/>
                  <a:pt x="49" y="184"/>
                </a:cubicBezTo>
                <a:cubicBezTo>
                  <a:pt x="57" y="186"/>
                  <a:pt x="67" y="187"/>
                  <a:pt x="76" y="187"/>
                </a:cubicBezTo>
                <a:cubicBezTo>
                  <a:pt x="88" y="187"/>
                  <a:pt x="98" y="185"/>
                  <a:pt x="106" y="181"/>
                </a:cubicBezTo>
                <a:cubicBezTo>
                  <a:pt x="114" y="178"/>
                  <a:pt x="120" y="173"/>
                  <a:pt x="125" y="168"/>
                </a:cubicBezTo>
                <a:cubicBezTo>
                  <a:pt x="130" y="162"/>
                  <a:pt x="134" y="156"/>
                  <a:pt x="136" y="150"/>
                </a:cubicBezTo>
                <a:cubicBezTo>
                  <a:pt x="138" y="143"/>
                  <a:pt x="139" y="138"/>
                  <a:pt x="139" y="132"/>
                </a:cubicBezTo>
                <a:cubicBezTo>
                  <a:pt x="139" y="128"/>
                  <a:pt x="139" y="123"/>
                  <a:pt x="138" y="118"/>
                </a:cubicBezTo>
                <a:close/>
              </a:path>
            </a:pathLst>
          </a:custGeom>
          <a:solidFill>
            <a:srgbClr val="ECF4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9378950" y="4967289"/>
            <a:ext cx="1168400" cy="1120775"/>
            <a:chOff x="9378950" y="4967289"/>
            <a:chExt cx="1168400" cy="1120775"/>
          </a:xfrm>
        </p:grpSpPr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9825038" y="5716589"/>
              <a:ext cx="57150" cy="350838"/>
            </a:xfrm>
            <a:custGeom>
              <a:avLst/>
              <a:gdLst>
                <a:gd name="T0" fmla="*/ 0 w 61"/>
                <a:gd name="T1" fmla="*/ 355 h 378"/>
                <a:gd name="T2" fmla="*/ 35 w 61"/>
                <a:gd name="T3" fmla="*/ 378 h 378"/>
                <a:gd name="T4" fmla="*/ 35 w 61"/>
                <a:gd name="T5" fmla="*/ 378 h 378"/>
                <a:gd name="T6" fmla="*/ 61 w 61"/>
                <a:gd name="T7" fmla="*/ 355 h 378"/>
                <a:gd name="T8" fmla="*/ 61 w 61"/>
                <a:gd name="T9" fmla="*/ 22 h 378"/>
                <a:gd name="T10" fmla="*/ 35 w 61"/>
                <a:gd name="T11" fmla="*/ 0 h 378"/>
                <a:gd name="T12" fmla="*/ 35 w 61"/>
                <a:gd name="T13" fmla="*/ 0 h 378"/>
                <a:gd name="T14" fmla="*/ 0 w 61"/>
                <a:gd name="T15" fmla="*/ 22 h 378"/>
                <a:gd name="T16" fmla="*/ 0 w 61"/>
                <a:gd name="T17" fmla="*/ 35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378">
                  <a:moveTo>
                    <a:pt x="0" y="355"/>
                  </a:moveTo>
                  <a:cubicBezTo>
                    <a:pt x="0" y="368"/>
                    <a:pt x="22" y="378"/>
                    <a:pt x="35" y="378"/>
                  </a:cubicBezTo>
                  <a:cubicBezTo>
                    <a:pt x="35" y="378"/>
                    <a:pt x="35" y="378"/>
                    <a:pt x="35" y="378"/>
                  </a:cubicBezTo>
                  <a:cubicBezTo>
                    <a:pt x="47" y="378"/>
                    <a:pt x="61" y="368"/>
                    <a:pt x="61" y="355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10"/>
                    <a:pt x="47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0"/>
                    <a:pt x="0" y="10"/>
                    <a:pt x="0" y="22"/>
                  </a:cubicBezTo>
                  <a:lnTo>
                    <a:pt x="0" y="355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9825038" y="6048376"/>
              <a:ext cx="57150" cy="39688"/>
            </a:xfrm>
            <a:custGeom>
              <a:avLst/>
              <a:gdLst>
                <a:gd name="T0" fmla="*/ 36 w 36"/>
                <a:gd name="T1" fmla="*/ 0 h 25"/>
                <a:gd name="T2" fmla="*/ 28 w 36"/>
                <a:gd name="T3" fmla="*/ 25 h 25"/>
                <a:gd name="T4" fmla="*/ 19 w 36"/>
                <a:gd name="T5" fmla="*/ 16 h 25"/>
                <a:gd name="T6" fmla="*/ 6 w 36"/>
                <a:gd name="T7" fmla="*/ 24 h 25"/>
                <a:gd name="T8" fmla="*/ 0 w 36"/>
                <a:gd name="T9" fmla="*/ 0 h 25"/>
                <a:gd name="T10" fmla="*/ 36 w 3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5">
                  <a:moveTo>
                    <a:pt x="36" y="0"/>
                  </a:moveTo>
                  <a:lnTo>
                    <a:pt x="28" y="25"/>
                  </a:lnTo>
                  <a:lnTo>
                    <a:pt x="19" y="16"/>
                  </a:lnTo>
                  <a:lnTo>
                    <a:pt x="6" y="24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9988550" y="5716589"/>
              <a:ext cx="57150" cy="350838"/>
            </a:xfrm>
            <a:custGeom>
              <a:avLst/>
              <a:gdLst>
                <a:gd name="T0" fmla="*/ 0 w 61"/>
                <a:gd name="T1" fmla="*/ 355 h 378"/>
                <a:gd name="T2" fmla="*/ 35 w 61"/>
                <a:gd name="T3" fmla="*/ 378 h 378"/>
                <a:gd name="T4" fmla="*/ 35 w 61"/>
                <a:gd name="T5" fmla="*/ 378 h 378"/>
                <a:gd name="T6" fmla="*/ 61 w 61"/>
                <a:gd name="T7" fmla="*/ 355 h 378"/>
                <a:gd name="T8" fmla="*/ 61 w 61"/>
                <a:gd name="T9" fmla="*/ 22 h 378"/>
                <a:gd name="T10" fmla="*/ 35 w 61"/>
                <a:gd name="T11" fmla="*/ 0 h 378"/>
                <a:gd name="T12" fmla="*/ 35 w 61"/>
                <a:gd name="T13" fmla="*/ 0 h 378"/>
                <a:gd name="T14" fmla="*/ 0 w 61"/>
                <a:gd name="T15" fmla="*/ 22 h 378"/>
                <a:gd name="T16" fmla="*/ 0 w 61"/>
                <a:gd name="T17" fmla="*/ 35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378">
                  <a:moveTo>
                    <a:pt x="0" y="355"/>
                  </a:moveTo>
                  <a:cubicBezTo>
                    <a:pt x="0" y="368"/>
                    <a:pt x="22" y="378"/>
                    <a:pt x="35" y="378"/>
                  </a:cubicBezTo>
                  <a:cubicBezTo>
                    <a:pt x="35" y="378"/>
                    <a:pt x="35" y="378"/>
                    <a:pt x="35" y="378"/>
                  </a:cubicBezTo>
                  <a:cubicBezTo>
                    <a:pt x="47" y="378"/>
                    <a:pt x="61" y="368"/>
                    <a:pt x="61" y="355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10"/>
                    <a:pt x="47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0"/>
                    <a:pt x="0" y="10"/>
                    <a:pt x="0" y="22"/>
                  </a:cubicBezTo>
                  <a:lnTo>
                    <a:pt x="0" y="355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9988550" y="6048376"/>
              <a:ext cx="57150" cy="39688"/>
            </a:xfrm>
            <a:custGeom>
              <a:avLst/>
              <a:gdLst>
                <a:gd name="T0" fmla="*/ 36 w 36"/>
                <a:gd name="T1" fmla="*/ 0 h 25"/>
                <a:gd name="T2" fmla="*/ 28 w 36"/>
                <a:gd name="T3" fmla="*/ 25 h 25"/>
                <a:gd name="T4" fmla="*/ 18 w 36"/>
                <a:gd name="T5" fmla="*/ 16 h 25"/>
                <a:gd name="T6" fmla="*/ 6 w 36"/>
                <a:gd name="T7" fmla="*/ 24 h 25"/>
                <a:gd name="T8" fmla="*/ 0 w 36"/>
                <a:gd name="T9" fmla="*/ 0 h 25"/>
                <a:gd name="T10" fmla="*/ 36 w 3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5">
                  <a:moveTo>
                    <a:pt x="36" y="0"/>
                  </a:moveTo>
                  <a:lnTo>
                    <a:pt x="28" y="25"/>
                  </a:lnTo>
                  <a:lnTo>
                    <a:pt x="18" y="16"/>
                  </a:lnTo>
                  <a:lnTo>
                    <a:pt x="6" y="24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3">
              <a:hlinkClick r:id="rId2"/>
            </p:cNvPr>
            <p:cNvSpPr>
              <a:spLocks/>
            </p:cNvSpPr>
            <p:nvPr/>
          </p:nvSpPr>
          <p:spPr bwMode="auto">
            <a:xfrm>
              <a:off x="9378950" y="4967289"/>
              <a:ext cx="1168400" cy="1030288"/>
            </a:xfrm>
            <a:custGeom>
              <a:avLst/>
              <a:gdLst>
                <a:gd name="T0" fmla="*/ 14 w 1258"/>
                <a:gd name="T1" fmla="*/ 458 h 1109"/>
                <a:gd name="T2" fmla="*/ 116 w 1258"/>
                <a:gd name="T3" fmla="*/ 354 h 1109"/>
                <a:gd name="T4" fmla="*/ 81 w 1258"/>
                <a:gd name="T5" fmla="*/ 235 h 1109"/>
                <a:gd name="T6" fmla="*/ 261 w 1258"/>
                <a:gd name="T7" fmla="*/ 129 h 1109"/>
                <a:gd name="T8" fmla="*/ 299 w 1258"/>
                <a:gd name="T9" fmla="*/ 142 h 1109"/>
                <a:gd name="T10" fmla="*/ 301 w 1258"/>
                <a:gd name="T11" fmla="*/ 123 h 1109"/>
                <a:gd name="T12" fmla="*/ 481 w 1258"/>
                <a:gd name="T13" fmla="*/ 17 h 1109"/>
                <a:gd name="T14" fmla="*/ 590 w 1258"/>
                <a:gd name="T15" fmla="*/ 94 h 1109"/>
                <a:gd name="T16" fmla="*/ 752 w 1258"/>
                <a:gd name="T17" fmla="*/ 32 h 1109"/>
                <a:gd name="T18" fmla="*/ 876 w 1258"/>
                <a:gd name="T19" fmla="*/ 149 h 1109"/>
                <a:gd name="T20" fmla="*/ 996 w 1258"/>
                <a:gd name="T21" fmla="*/ 128 h 1109"/>
                <a:gd name="T22" fmla="*/ 1119 w 1258"/>
                <a:gd name="T23" fmla="*/ 297 h 1109"/>
                <a:gd name="T24" fmla="*/ 1095 w 1258"/>
                <a:gd name="T25" fmla="*/ 349 h 1109"/>
                <a:gd name="T26" fmla="*/ 1119 w 1258"/>
                <a:gd name="T27" fmla="*/ 352 h 1109"/>
                <a:gd name="T28" fmla="*/ 1242 w 1258"/>
                <a:gd name="T29" fmla="*/ 521 h 1109"/>
                <a:gd name="T30" fmla="*/ 1118 w 1258"/>
                <a:gd name="T31" fmla="*/ 629 h 1109"/>
                <a:gd name="T32" fmla="*/ 1163 w 1258"/>
                <a:gd name="T33" fmla="*/ 758 h 1109"/>
                <a:gd name="T34" fmla="*/ 1046 w 1258"/>
                <a:gd name="T35" fmla="*/ 865 h 1109"/>
                <a:gd name="T36" fmla="*/ 1047 w 1258"/>
                <a:gd name="T37" fmla="*/ 918 h 1109"/>
                <a:gd name="T38" fmla="*/ 881 w 1258"/>
                <a:gd name="T39" fmla="*/ 1067 h 1109"/>
                <a:gd name="T40" fmla="*/ 804 w 1258"/>
                <a:gd name="T41" fmla="*/ 1028 h 1109"/>
                <a:gd name="T42" fmla="*/ 609 w 1258"/>
                <a:gd name="T43" fmla="*/ 1091 h 1109"/>
                <a:gd name="T44" fmla="*/ 493 w 1258"/>
                <a:gd name="T45" fmla="*/ 1022 h 1109"/>
                <a:gd name="T46" fmla="*/ 371 w 1258"/>
                <a:gd name="T47" fmla="*/ 1032 h 1109"/>
                <a:gd name="T48" fmla="*/ 225 w 1258"/>
                <a:gd name="T49" fmla="*/ 873 h 1109"/>
                <a:gd name="T50" fmla="*/ 229 w 1258"/>
                <a:gd name="T51" fmla="*/ 859 h 1109"/>
                <a:gd name="T52" fmla="*/ 181 w 1258"/>
                <a:gd name="T53" fmla="*/ 856 h 1109"/>
                <a:gd name="T54" fmla="*/ 45 w 1258"/>
                <a:gd name="T55" fmla="*/ 663 h 1109"/>
                <a:gd name="T56" fmla="*/ 75 w 1258"/>
                <a:gd name="T57" fmla="*/ 603 h 1109"/>
                <a:gd name="T58" fmla="*/ 14 w 1258"/>
                <a:gd name="T59" fmla="*/ 458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58" h="1109">
                  <a:moveTo>
                    <a:pt x="14" y="458"/>
                  </a:moveTo>
                  <a:cubicBezTo>
                    <a:pt x="25" y="406"/>
                    <a:pt x="65" y="368"/>
                    <a:pt x="116" y="354"/>
                  </a:cubicBezTo>
                  <a:cubicBezTo>
                    <a:pt x="86" y="322"/>
                    <a:pt x="72" y="279"/>
                    <a:pt x="81" y="235"/>
                  </a:cubicBezTo>
                  <a:cubicBezTo>
                    <a:pt x="97" y="160"/>
                    <a:pt x="177" y="112"/>
                    <a:pt x="261" y="129"/>
                  </a:cubicBezTo>
                  <a:cubicBezTo>
                    <a:pt x="275" y="132"/>
                    <a:pt x="287" y="136"/>
                    <a:pt x="299" y="142"/>
                  </a:cubicBezTo>
                  <a:cubicBezTo>
                    <a:pt x="299" y="136"/>
                    <a:pt x="300" y="129"/>
                    <a:pt x="301" y="123"/>
                  </a:cubicBezTo>
                  <a:cubicBezTo>
                    <a:pt x="317" y="47"/>
                    <a:pt x="398" y="0"/>
                    <a:pt x="481" y="17"/>
                  </a:cubicBezTo>
                  <a:cubicBezTo>
                    <a:pt x="530" y="27"/>
                    <a:pt x="569" y="57"/>
                    <a:pt x="590" y="94"/>
                  </a:cubicBezTo>
                  <a:cubicBezTo>
                    <a:pt x="622" y="45"/>
                    <a:pt x="686" y="18"/>
                    <a:pt x="752" y="32"/>
                  </a:cubicBezTo>
                  <a:cubicBezTo>
                    <a:pt x="817" y="45"/>
                    <a:pt x="865" y="93"/>
                    <a:pt x="876" y="149"/>
                  </a:cubicBezTo>
                  <a:cubicBezTo>
                    <a:pt x="909" y="128"/>
                    <a:pt x="952" y="119"/>
                    <a:pt x="996" y="128"/>
                  </a:cubicBezTo>
                  <a:cubicBezTo>
                    <a:pt x="1080" y="146"/>
                    <a:pt x="1135" y="221"/>
                    <a:pt x="1119" y="297"/>
                  </a:cubicBezTo>
                  <a:cubicBezTo>
                    <a:pt x="1115" y="316"/>
                    <a:pt x="1107" y="334"/>
                    <a:pt x="1095" y="349"/>
                  </a:cubicBezTo>
                  <a:cubicBezTo>
                    <a:pt x="1103" y="350"/>
                    <a:pt x="1111" y="351"/>
                    <a:pt x="1119" y="352"/>
                  </a:cubicBezTo>
                  <a:cubicBezTo>
                    <a:pt x="1202" y="370"/>
                    <a:pt x="1258" y="445"/>
                    <a:pt x="1242" y="521"/>
                  </a:cubicBezTo>
                  <a:cubicBezTo>
                    <a:pt x="1230" y="579"/>
                    <a:pt x="1179" y="621"/>
                    <a:pt x="1118" y="629"/>
                  </a:cubicBezTo>
                  <a:cubicBezTo>
                    <a:pt x="1155" y="662"/>
                    <a:pt x="1173" y="710"/>
                    <a:pt x="1163" y="758"/>
                  </a:cubicBezTo>
                  <a:cubicBezTo>
                    <a:pt x="1152" y="814"/>
                    <a:pt x="1104" y="854"/>
                    <a:pt x="1046" y="865"/>
                  </a:cubicBezTo>
                  <a:cubicBezTo>
                    <a:pt x="1050" y="882"/>
                    <a:pt x="1051" y="900"/>
                    <a:pt x="1047" y="918"/>
                  </a:cubicBezTo>
                  <a:cubicBezTo>
                    <a:pt x="1026" y="1008"/>
                    <a:pt x="945" y="1074"/>
                    <a:pt x="881" y="1067"/>
                  </a:cubicBezTo>
                  <a:cubicBezTo>
                    <a:pt x="832" y="1061"/>
                    <a:pt x="824" y="1047"/>
                    <a:pt x="804" y="1028"/>
                  </a:cubicBezTo>
                  <a:cubicBezTo>
                    <a:pt x="777" y="1086"/>
                    <a:pt x="693" y="1109"/>
                    <a:pt x="609" y="1091"/>
                  </a:cubicBezTo>
                  <a:cubicBezTo>
                    <a:pt x="558" y="1081"/>
                    <a:pt x="513" y="1063"/>
                    <a:pt x="493" y="1022"/>
                  </a:cubicBezTo>
                  <a:cubicBezTo>
                    <a:pt x="459" y="1046"/>
                    <a:pt x="417" y="1042"/>
                    <a:pt x="371" y="1032"/>
                  </a:cubicBezTo>
                  <a:cubicBezTo>
                    <a:pt x="287" y="1015"/>
                    <a:pt x="209" y="949"/>
                    <a:pt x="225" y="873"/>
                  </a:cubicBezTo>
                  <a:cubicBezTo>
                    <a:pt x="226" y="869"/>
                    <a:pt x="227" y="864"/>
                    <a:pt x="229" y="859"/>
                  </a:cubicBezTo>
                  <a:cubicBezTo>
                    <a:pt x="213" y="860"/>
                    <a:pt x="197" y="859"/>
                    <a:pt x="181" y="856"/>
                  </a:cubicBezTo>
                  <a:cubicBezTo>
                    <a:pt x="97" y="839"/>
                    <a:pt x="29" y="738"/>
                    <a:pt x="45" y="663"/>
                  </a:cubicBezTo>
                  <a:cubicBezTo>
                    <a:pt x="50" y="640"/>
                    <a:pt x="60" y="620"/>
                    <a:pt x="75" y="603"/>
                  </a:cubicBezTo>
                  <a:cubicBezTo>
                    <a:pt x="7" y="576"/>
                    <a:pt x="0" y="525"/>
                    <a:pt x="14" y="4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9786938" y="5554664"/>
              <a:ext cx="66675" cy="282575"/>
            </a:xfrm>
            <a:custGeom>
              <a:avLst/>
              <a:gdLst>
                <a:gd name="T0" fmla="*/ 2 w 42"/>
                <a:gd name="T1" fmla="*/ 0 h 178"/>
                <a:gd name="T2" fmla="*/ 42 w 42"/>
                <a:gd name="T3" fmla="*/ 28 h 178"/>
                <a:gd name="T4" fmla="*/ 15 w 42"/>
                <a:gd name="T5" fmla="*/ 46 h 178"/>
                <a:gd name="T6" fmla="*/ 27 w 42"/>
                <a:gd name="T7" fmla="*/ 156 h 178"/>
                <a:gd name="T8" fmla="*/ 15 w 42"/>
                <a:gd name="T9" fmla="*/ 178 h 178"/>
                <a:gd name="T10" fmla="*/ 0 w 42"/>
                <a:gd name="T11" fmla="*/ 153 h 178"/>
                <a:gd name="T12" fmla="*/ 8 w 42"/>
                <a:gd name="T13" fmla="*/ 45 h 178"/>
                <a:gd name="T14" fmla="*/ 2 w 42"/>
                <a:gd name="T1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78">
                  <a:moveTo>
                    <a:pt x="2" y="0"/>
                  </a:moveTo>
                  <a:lnTo>
                    <a:pt x="42" y="28"/>
                  </a:lnTo>
                  <a:lnTo>
                    <a:pt x="15" y="46"/>
                  </a:lnTo>
                  <a:lnTo>
                    <a:pt x="27" y="156"/>
                  </a:lnTo>
                  <a:lnTo>
                    <a:pt x="15" y="178"/>
                  </a:lnTo>
                  <a:lnTo>
                    <a:pt x="0" y="153"/>
                  </a:lnTo>
                  <a:lnTo>
                    <a:pt x="8" y="4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7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5">
              <a:hlinkClick r:id="rId2"/>
            </p:cNvPr>
            <p:cNvSpPr>
              <a:spLocks/>
            </p:cNvSpPr>
            <p:nvPr/>
          </p:nvSpPr>
          <p:spPr bwMode="auto">
            <a:xfrm>
              <a:off x="9675813" y="5135564"/>
              <a:ext cx="536575" cy="511175"/>
            </a:xfrm>
            <a:custGeom>
              <a:avLst/>
              <a:gdLst>
                <a:gd name="T0" fmla="*/ 93 w 578"/>
                <a:gd name="T1" fmla="*/ 163 h 550"/>
                <a:gd name="T2" fmla="*/ 163 w 578"/>
                <a:gd name="T3" fmla="*/ 498 h 550"/>
                <a:gd name="T4" fmla="*/ 485 w 578"/>
                <a:gd name="T5" fmla="*/ 386 h 550"/>
                <a:gd name="T6" fmla="*/ 395 w 578"/>
                <a:gd name="T7" fmla="*/ 89 h 550"/>
                <a:gd name="T8" fmla="*/ 93 w 578"/>
                <a:gd name="T9" fmla="*/ 163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50">
                  <a:moveTo>
                    <a:pt x="93" y="163"/>
                  </a:moveTo>
                  <a:cubicBezTo>
                    <a:pt x="0" y="327"/>
                    <a:pt x="94" y="459"/>
                    <a:pt x="163" y="498"/>
                  </a:cubicBezTo>
                  <a:cubicBezTo>
                    <a:pt x="234" y="538"/>
                    <a:pt x="392" y="550"/>
                    <a:pt x="485" y="386"/>
                  </a:cubicBezTo>
                  <a:cubicBezTo>
                    <a:pt x="578" y="223"/>
                    <a:pt x="503" y="151"/>
                    <a:pt x="395" y="89"/>
                  </a:cubicBezTo>
                  <a:cubicBezTo>
                    <a:pt x="287" y="28"/>
                    <a:pt x="186" y="0"/>
                    <a:pt x="93" y="163"/>
                  </a:cubicBezTo>
                  <a:close/>
                </a:path>
              </a:pathLst>
            </a:custGeom>
            <a:solidFill>
              <a:srgbClr val="F7D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10117138" y="5326064"/>
              <a:ext cx="133350" cy="131763"/>
            </a:xfrm>
            <a:custGeom>
              <a:avLst/>
              <a:gdLst>
                <a:gd name="T0" fmla="*/ 17 w 143"/>
                <a:gd name="T1" fmla="*/ 41 h 143"/>
                <a:gd name="T2" fmla="*/ 41 w 143"/>
                <a:gd name="T3" fmla="*/ 126 h 143"/>
                <a:gd name="T4" fmla="*/ 126 w 143"/>
                <a:gd name="T5" fmla="*/ 102 h 143"/>
                <a:gd name="T6" fmla="*/ 102 w 143"/>
                <a:gd name="T7" fmla="*/ 17 h 143"/>
                <a:gd name="T8" fmla="*/ 17 w 143"/>
                <a:gd name="T9" fmla="*/ 4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43">
                  <a:moveTo>
                    <a:pt x="17" y="41"/>
                  </a:moveTo>
                  <a:cubicBezTo>
                    <a:pt x="0" y="71"/>
                    <a:pt x="11" y="109"/>
                    <a:pt x="41" y="126"/>
                  </a:cubicBezTo>
                  <a:cubicBezTo>
                    <a:pt x="71" y="143"/>
                    <a:pt x="109" y="132"/>
                    <a:pt x="126" y="102"/>
                  </a:cubicBezTo>
                  <a:cubicBezTo>
                    <a:pt x="143" y="72"/>
                    <a:pt x="132" y="34"/>
                    <a:pt x="102" y="17"/>
                  </a:cubicBezTo>
                  <a:cubicBezTo>
                    <a:pt x="72" y="0"/>
                    <a:pt x="34" y="11"/>
                    <a:pt x="17" y="41"/>
                  </a:cubicBezTo>
                  <a:close/>
                </a:path>
              </a:pathLst>
            </a:custGeom>
            <a:solidFill>
              <a:srgbClr val="F7D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9753600" y="5119689"/>
              <a:ext cx="133350" cy="131763"/>
            </a:xfrm>
            <a:custGeom>
              <a:avLst/>
              <a:gdLst>
                <a:gd name="T0" fmla="*/ 17 w 143"/>
                <a:gd name="T1" fmla="*/ 40 h 142"/>
                <a:gd name="T2" fmla="*/ 41 w 143"/>
                <a:gd name="T3" fmla="*/ 125 h 142"/>
                <a:gd name="T4" fmla="*/ 126 w 143"/>
                <a:gd name="T5" fmla="*/ 102 h 142"/>
                <a:gd name="T6" fmla="*/ 102 w 143"/>
                <a:gd name="T7" fmla="*/ 17 h 142"/>
                <a:gd name="T8" fmla="*/ 17 w 143"/>
                <a:gd name="T9" fmla="*/ 4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42">
                  <a:moveTo>
                    <a:pt x="17" y="40"/>
                  </a:moveTo>
                  <a:cubicBezTo>
                    <a:pt x="0" y="70"/>
                    <a:pt x="11" y="108"/>
                    <a:pt x="41" y="125"/>
                  </a:cubicBezTo>
                  <a:cubicBezTo>
                    <a:pt x="71" y="142"/>
                    <a:pt x="109" y="131"/>
                    <a:pt x="126" y="102"/>
                  </a:cubicBezTo>
                  <a:cubicBezTo>
                    <a:pt x="143" y="72"/>
                    <a:pt x="132" y="34"/>
                    <a:pt x="102" y="17"/>
                  </a:cubicBezTo>
                  <a:cubicBezTo>
                    <a:pt x="72" y="0"/>
                    <a:pt x="34" y="10"/>
                    <a:pt x="17" y="40"/>
                  </a:cubicBezTo>
                  <a:close/>
                </a:path>
              </a:pathLst>
            </a:custGeom>
            <a:solidFill>
              <a:srgbClr val="F7D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9829800" y="5473701"/>
              <a:ext cx="101600" cy="84138"/>
            </a:xfrm>
            <a:custGeom>
              <a:avLst/>
              <a:gdLst>
                <a:gd name="T0" fmla="*/ 96 w 109"/>
                <a:gd name="T1" fmla="*/ 46 h 90"/>
                <a:gd name="T2" fmla="*/ 28 w 109"/>
                <a:gd name="T3" fmla="*/ 75 h 90"/>
                <a:gd name="T4" fmla="*/ 18 w 109"/>
                <a:gd name="T5" fmla="*/ 2 h 90"/>
                <a:gd name="T6" fmla="*/ 96 w 109"/>
                <a:gd name="T7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90">
                  <a:moveTo>
                    <a:pt x="96" y="46"/>
                  </a:moveTo>
                  <a:cubicBezTo>
                    <a:pt x="109" y="66"/>
                    <a:pt x="54" y="90"/>
                    <a:pt x="28" y="75"/>
                  </a:cubicBezTo>
                  <a:cubicBezTo>
                    <a:pt x="1" y="60"/>
                    <a:pt x="0" y="5"/>
                    <a:pt x="18" y="2"/>
                  </a:cubicBezTo>
                  <a:cubicBezTo>
                    <a:pt x="26" y="0"/>
                    <a:pt x="85" y="30"/>
                    <a:pt x="96" y="46"/>
                  </a:cubicBezTo>
                  <a:close/>
                </a:path>
              </a:pathLst>
            </a:custGeom>
            <a:solidFill>
              <a:srgbClr val="FFC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9817100" y="5272089"/>
              <a:ext cx="114300" cy="114300"/>
            </a:xfrm>
            <a:custGeom>
              <a:avLst/>
              <a:gdLst>
                <a:gd name="T0" fmla="*/ 108 w 123"/>
                <a:gd name="T1" fmla="*/ 88 h 122"/>
                <a:gd name="T2" fmla="*/ 88 w 123"/>
                <a:gd name="T3" fmla="*/ 14 h 122"/>
                <a:gd name="T4" fmla="*/ 15 w 123"/>
                <a:gd name="T5" fmla="*/ 34 h 122"/>
                <a:gd name="T6" fmla="*/ 35 w 123"/>
                <a:gd name="T7" fmla="*/ 108 h 122"/>
                <a:gd name="T8" fmla="*/ 108 w 123"/>
                <a:gd name="T9" fmla="*/ 8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2">
                  <a:moveTo>
                    <a:pt x="108" y="88"/>
                  </a:moveTo>
                  <a:cubicBezTo>
                    <a:pt x="123" y="62"/>
                    <a:pt x="114" y="29"/>
                    <a:pt x="88" y="14"/>
                  </a:cubicBezTo>
                  <a:cubicBezTo>
                    <a:pt x="62" y="0"/>
                    <a:pt x="29" y="9"/>
                    <a:pt x="15" y="34"/>
                  </a:cubicBezTo>
                  <a:cubicBezTo>
                    <a:pt x="0" y="60"/>
                    <a:pt x="9" y="93"/>
                    <a:pt x="35" y="108"/>
                  </a:cubicBezTo>
                  <a:cubicBezTo>
                    <a:pt x="61" y="122"/>
                    <a:pt x="93" y="113"/>
                    <a:pt x="108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9853613" y="5278439"/>
              <a:ext cx="36513" cy="36513"/>
            </a:xfrm>
            <a:custGeom>
              <a:avLst/>
              <a:gdLst>
                <a:gd name="T0" fmla="*/ 34 w 39"/>
                <a:gd name="T1" fmla="*/ 27 h 38"/>
                <a:gd name="T2" fmla="*/ 28 w 39"/>
                <a:gd name="T3" fmla="*/ 4 h 38"/>
                <a:gd name="T4" fmla="*/ 5 w 39"/>
                <a:gd name="T5" fmla="*/ 11 h 38"/>
                <a:gd name="T6" fmla="*/ 11 w 39"/>
                <a:gd name="T7" fmla="*/ 34 h 38"/>
                <a:gd name="T8" fmla="*/ 34 w 39"/>
                <a:gd name="T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4" y="27"/>
                  </a:moveTo>
                  <a:cubicBezTo>
                    <a:pt x="39" y="19"/>
                    <a:pt x="36" y="9"/>
                    <a:pt x="28" y="4"/>
                  </a:cubicBezTo>
                  <a:cubicBezTo>
                    <a:pt x="20" y="0"/>
                    <a:pt x="10" y="3"/>
                    <a:pt x="5" y="11"/>
                  </a:cubicBezTo>
                  <a:cubicBezTo>
                    <a:pt x="0" y="19"/>
                    <a:pt x="3" y="29"/>
                    <a:pt x="11" y="34"/>
                  </a:cubicBezTo>
                  <a:cubicBezTo>
                    <a:pt x="19" y="38"/>
                    <a:pt x="30" y="36"/>
                    <a:pt x="34" y="27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9974263" y="5362576"/>
              <a:ext cx="114300" cy="114300"/>
            </a:xfrm>
            <a:custGeom>
              <a:avLst/>
              <a:gdLst>
                <a:gd name="T0" fmla="*/ 108 w 123"/>
                <a:gd name="T1" fmla="*/ 88 h 123"/>
                <a:gd name="T2" fmla="*/ 88 w 123"/>
                <a:gd name="T3" fmla="*/ 15 h 123"/>
                <a:gd name="T4" fmla="*/ 15 w 123"/>
                <a:gd name="T5" fmla="*/ 35 h 123"/>
                <a:gd name="T6" fmla="*/ 35 w 123"/>
                <a:gd name="T7" fmla="*/ 108 h 123"/>
                <a:gd name="T8" fmla="*/ 108 w 123"/>
                <a:gd name="T9" fmla="*/ 8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3">
                  <a:moveTo>
                    <a:pt x="108" y="88"/>
                  </a:moveTo>
                  <a:cubicBezTo>
                    <a:pt x="123" y="62"/>
                    <a:pt x="114" y="30"/>
                    <a:pt x="88" y="15"/>
                  </a:cubicBezTo>
                  <a:cubicBezTo>
                    <a:pt x="62" y="0"/>
                    <a:pt x="30" y="9"/>
                    <a:pt x="15" y="35"/>
                  </a:cubicBezTo>
                  <a:cubicBezTo>
                    <a:pt x="0" y="61"/>
                    <a:pt x="9" y="93"/>
                    <a:pt x="35" y="108"/>
                  </a:cubicBezTo>
                  <a:cubicBezTo>
                    <a:pt x="61" y="123"/>
                    <a:pt x="93" y="114"/>
                    <a:pt x="108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10009188" y="5368926"/>
              <a:ext cx="36513" cy="36513"/>
            </a:xfrm>
            <a:custGeom>
              <a:avLst/>
              <a:gdLst>
                <a:gd name="T0" fmla="*/ 34 w 39"/>
                <a:gd name="T1" fmla="*/ 28 h 39"/>
                <a:gd name="T2" fmla="*/ 28 w 39"/>
                <a:gd name="T3" fmla="*/ 5 h 39"/>
                <a:gd name="T4" fmla="*/ 5 w 39"/>
                <a:gd name="T5" fmla="*/ 11 h 39"/>
                <a:gd name="T6" fmla="*/ 11 w 39"/>
                <a:gd name="T7" fmla="*/ 34 h 39"/>
                <a:gd name="T8" fmla="*/ 34 w 39"/>
                <a:gd name="T9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4" y="28"/>
                  </a:moveTo>
                  <a:cubicBezTo>
                    <a:pt x="39" y="20"/>
                    <a:pt x="36" y="10"/>
                    <a:pt x="28" y="5"/>
                  </a:cubicBezTo>
                  <a:cubicBezTo>
                    <a:pt x="20" y="0"/>
                    <a:pt x="10" y="3"/>
                    <a:pt x="5" y="11"/>
                  </a:cubicBezTo>
                  <a:cubicBezTo>
                    <a:pt x="0" y="19"/>
                    <a:pt x="3" y="30"/>
                    <a:pt x="11" y="34"/>
                  </a:cubicBezTo>
                  <a:cubicBezTo>
                    <a:pt x="20" y="39"/>
                    <a:pt x="30" y="36"/>
                    <a:pt x="34" y="28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9855200" y="5089526"/>
              <a:ext cx="363538" cy="276225"/>
            </a:xfrm>
            <a:custGeom>
              <a:avLst/>
              <a:gdLst>
                <a:gd name="T0" fmla="*/ 125 w 391"/>
                <a:gd name="T1" fmla="*/ 20 h 297"/>
                <a:gd name="T2" fmla="*/ 159 w 391"/>
                <a:gd name="T3" fmla="*/ 113 h 297"/>
                <a:gd name="T4" fmla="*/ 222 w 391"/>
                <a:gd name="T5" fmla="*/ 118 h 297"/>
                <a:gd name="T6" fmla="*/ 254 w 391"/>
                <a:gd name="T7" fmla="*/ 152 h 297"/>
                <a:gd name="T8" fmla="*/ 341 w 391"/>
                <a:gd name="T9" fmla="*/ 143 h 297"/>
                <a:gd name="T10" fmla="*/ 370 w 391"/>
                <a:gd name="T11" fmla="*/ 247 h 297"/>
                <a:gd name="T12" fmla="*/ 266 w 391"/>
                <a:gd name="T13" fmla="*/ 276 h 297"/>
                <a:gd name="T14" fmla="*/ 234 w 391"/>
                <a:gd name="T15" fmla="*/ 242 h 297"/>
                <a:gd name="T16" fmla="*/ 147 w 391"/>
                <a:gd name="T17" fmla="*/ 251 h 297"/>
                <a:gd name="T18" fmla="*/ 113 w 391"/>
                <a:gd name="T19" fmla="*/ 158 h 297"/>
                <a:gd name="T20" fmla="*/ 49 w 391"/>
                <a:gd name="T21" fmla="*/ 153 h 297"/>
                <a:gd name="T22" fmla="*/ 21 w 391"/>
                <a:gd name="T23" fmla="*/ 49 h 297"/>
                <a:gd name="T24" fmla="*/ 125 w 391"/>
                <a:gd name="T25" fmla="*/ 2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297">
                  <a:moveTo>
                    <a:pt x="125" y="20"/>
                  </a:moveTo>
                  <a:cubicBezTo>
                    <a:pt x="157" y="39"/>
                    <a:pt x="171" y="78"/>
                    <a:pt x="159" y="113"/>
                  </a:cubicBezTo>
                  <a:cubicBezTo>
                    <a:pt x="179" y="105"/>
                    <a:pt x="202" y="107"/>
                    <a:pt x="222" y="118"/>
                  </a:cubicBezTo>
                  <a:cubicBezTo>
                    <a:pt x="236" y="126"/>
                    <a:pt x="247" y="138"/>
                    <a:pt x="254" y="152"/>
                  </a:cubicBezTo>
                  <a:cubicBezTo>
                    <a:pt x="277" y="132"/>
                    <a:pt x="312" y="127"/>
                    <a:pt x="341" y="143"/>
                  </a:cubicBezTo>
                  <a:cubicBezTo>
                    <a:pt x="378" y="164"/>
                    <a:pt x="391" y="211"/>
                    <a:pt x="370" y="247"/>
                  </a:cubicBezTo>
                  <a:cubicBezTo>
                    <a:pt x="349" y="284"/>
                    <a:pt x="302" y="297"/>
                    <a:pt x="266" y="276"/>
                  </a:cubicBezTo>
                  <a:cubicBezTo>
                    <a:pt x="251" y="268"/>
                    <a:pt x="241" y="256"/>
                    <a:pt x="234" y="242"/>
                  </a:cubicBezTo>
                  <a:cubicBezTo>
                    <a:pt x="211" y="262"/>
                    <a:pt x="176" y="267"/>
                    <a:pt x="147" y="251"/>
                  </a:cubicBezTo>
                  <a:cubicBezTo>
                    <a:pt x="114" y="232"/>
                    <a:pt x="100" y="193"/>
                    <a:pt x="113" y="158"/>
                  </a:cubicBezTo>
                  <a:cubicBezTo>
                    <a:pt x="93" y="166"/>
                    <a:pt x="69" y="164"/>
                    <a:pt x="49" y="153"/>
                  </a:cubicBezTo>
                  <a:cubicBezTo>
                    <a:pt x="13" y="132"/>
                    <a:pt x="0" y="86"/>
                    <a:pt x="21" y="49"/>
                  </a:cubicBezTo>
                  <a:cubicBezTo>
                    <a:pt x="42" y="12"/>
                    <a:pt x="88" y="0"/>
                    <a:pt x="12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450013" y="4630739"/>
            <a:ext cx="1166813" cy="1119188"/>
            <a:chOff x="6450013" y="4630739"/>
            <a:chExt cx="1166813" cy="1119188"/>
          </a:xfrm>
        </p:grpSpPr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7115175" y="5376864"/>
              <a:ext cx="57150" cy="352425"/>
            </a:xfrm>
            <a:custGeom>
              <a:avLst/>
              <a:gdLst>
                <a:gd name="T0" fmla="*/ 61 w 61"/>
                <a:gd name="T1" fmla="*/ 356 h 379"/>
                <a:gd name="T2" fmla="*/ 26 w 61"/>
                <a:gd name="T3" fmla="*/ 379 h 379"/>
                <a:gd name="T4" fmla="*/ 26 w 61"/>
                <a:gd name="T5" fmla="*/ 379 h 379"/>
                <a:gd name="T6" fmla="*/ 0 w 61"/>
                <a:gd name="T7" fmla="*/ 356 h 379"/>
                <a:gd name="T8" fmla="*/ 0 w 61"/>
                <a:gd name="T9" fmla="*/ 23 h 379"/>
                <a:gd name="T10" fmla="*/ 26 w 61"/>
                <a:gd name="T11" fmla="*/ 0 h 379"/>
                <a:gd name="T12" fmla="*/ 26 w 61"/>
                <a:gd name="T13" fmla="*/ 0 h 379"/>
                <a:gd name="T14" fmla="*/ 61 w 61"/>
                <a:gd name="T15" fmla="*/ 23 h 379"/>
                <a:gd name="T16" fmla="*/ 61 w 61"/>
                <a:gd name="T17" fmla="*/ 356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379">
                  <a:moveTo>
                    <a:pt x="61" y="356"/>
                  </a:moveTo>
                  <a:cubicBezTo>
                    <a:pt x="61" y="368"/>
                    <a:pt x="38" y="379"/>
                    <a:pt x="26" y="379"/>
                  </a:cubicBezTo>
                  <a:cubicBezTo>
                    <a:pt x="26" y="379"/>
                    <a:pt x="26" y="379"/>
                    <a:pt x="26" y="379"/>
                  </a:cubicBezTo>
                  <a:cubicBezTo>
                    <a:pt x="13" y="379"/>
                    <a:pt x="0" y="368"/>
                    <a:pt x="0" y="35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8" y="0"/>
                    <a:pt x="61" y="10"/>
                    <a:pt x="61" y="23"/>
                  </a:cubicBezTo>
                  <a:lnTo>
                    <a:pt x="61" y="356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7115175" y="5710239"/>
              <a:ext cx="57150" cy="39688"/>
            </a:xfrm>
            <a:custGeom>
              <a:avLst/>
              <a:gdLst>
                <a:gd name="T0" fmla="*/ 0 w 36"/>
                <a:gd name="T1" fmla="*/ 0 h 25"/>
                <a:gd name="T2" fmla="*/ 8 w 36"/>
                <a:gd name="T3" fmla="*/ 25 h 25"/>
                <a:gd name="T4" fmla="*/ 17 w 36"/>
                <a:gd name="T5" fmla="*/ 16 h 25"/>
                <a:gd name="T6" fmla="*/ 30 w 36"/>
                <a:gd name="T7" fmla="*/ 24 h 25"/>
                <a:gd name="T8" fmla="*/ 36 w 36"/>
                <a:gd name="T9" fmla="*/ 0 h 25"/>
                <a:gd name="T10" fmla="*/ 0 w 3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5">
                  <a:moveTo>
                    <a:pt x="0" y="0"/>
                  </a:moveTo>
                  <a:lnTo>
                    <a:pt x="8" y="25"/>
                  </a:lnTo>
                  <a:lnTo>
                    <a:pt x="17" y="16"/>
                  </a:lnTo>
                  <a:lnTo>
                    <a:pt x="30" y="24"/>
                  </a:ln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6951663" y="5376864"/>
              <a:ext cx="57150" cy="352425"/>
            </a:xfrm>
            <a:custGeom>
              <a:avLst/>
              <a:gdLst>
                <a:gd name="T0" fmla="*/ 61 w 61"/>
                <a:gd name="T1" fmla="*/ 356 h 379"/>
                <a:gd name="T2" fmla="*/ 26 w 61"/>
                <a:gd name="T3" fmla="*/ 379 h 379"/>
                <a:gd name="T4" fmla="*/ 26 w 61"/>
                <a:gd name="T5" fmla="*/ 379 h 379"/>
                <a:gd name="T6" fmla="*/ 0 w 61"/>
                <a:gd name="T7" fmla="*/ 356 h 379"/>
                <a:gd name="T8" fmla="*/ 0 w 61"/>
                <a:gd name="T9" fmla="*/ 23 h 379"/>
                <a:gd name="T10" fmla="*/ 26 w 61"/>
                <a:gd name="T11" fmla="*/ 0 h 379"/>
                <a:gd name="T12" fmla="*/ 26 w 61"/>
                <a:gd name="T13" fmla="*/ 0 h 379"/>
                <a:gd name="T14" fmla="*/ 61 w 61"/>
                <a:gd name="T15" fmla="*/ 23 h 379"/>
                <a:gd name="T16" fmla="*/ 61 w 61"/>
                <a:gd name="T17" fmla="*/ 356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379">
                  <a:moveTo>
                    <a:pt x="61" y="356"/>
                  </a:moveTo>
                  <a:cubicBezTo>
                    <a:pt x="61" y="368"/>
                    <a:pt x="39" y="379"/>
                    <a:pt x="26" y="379"/>
                  </a:cubicBezTo>
                  <a:cubicBezTo>
                    <a:pt x="26" y="379"/>
                    <a:pt x="26" y="379"/>
                    <a:pt x="26" y="379"/>
                  </a:cubicBezTo>
                  <a:cubicBezTo>
                    <a:pt x="14" y="379"/>
                    <a:pt x="0" y="368"/>
                    <a:pt x="0" y="35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4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9" y="0"/>
                    <a:pt x="61" y="10"/>
                    <a:pt x="61" y="23"/>
                  </a:cubicBezTo>
                  <a:lnTo>
                    <a:pt x="61" y="356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6951663" y="5710239"/>
              <a:ext cx="57150" cy="39688"/>
            </a:xfrm>
            <a:custGeom>
              <a:avLst/>
              <a:gdLst>
                <a:gd name="T0" fmla="*/ 0 w 36"/>
                <a:gd name="T1" fmla="*/ 0 h 25"/>
                <a:gd name="T2" fmla="*/ 8 w 36"/>
                <a:gd name="T3" fmla="*/ 25 h 25"/>
                <a:gd name="T4" fmla="*/ 17 w 36"/>
                <a:gd name="T5" fmla="*/ 16 h 25"/>
                <a:gd name="T6" fmla="*/ 30 w 36"/>
                <a:gd name="T7" fmla="*/ 24 h 25"/>
                <a:gd name="T8" fmla="*/ 36 w 36"/>
                <a:gd name="T9" fmla="*/ 0 h 25"/>
                <a:gd name="T10" fmla="*/ 0 w 3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5">
                  <a:moveTo>
                    <a:pt x="0" y="0"/>
                  </a:moveTo>
                  <a:lnTo>
                    <a:pt x="8" y="25"/>
                  </a:lnTo>
                  <a:lnTo>
                    <a:pt x="17" y="16"/>
                  </a:lnTo>
                  <a:lnTo>
                    <a:pt x="30" y="24"/>
                  </a:ln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8">
              <a:hlinkClick r:id="rId2"/>
            </p:cNvPr>
            <p:cNvSpPr>
              <a:spLocks/>
            </p:cNvSpPr>
            <p:nvPr/>
          </p:nvSpPr>
          <p:spPr bwMode="auto">
            <a:xfrm>
              <a:off x="6450013" y="4630739"/>
              <a:ext cx="1166813" cy="1028700"/>
            </a:xfrm>
            <a:custGeom>
              <a:avLst/>
              <a:gdLst>
                <a:gd name="T0" fmla="*/ 1244 w 1257"/>
                <a:gd name="T1" fmla="*/ 457 h 1108"/>
                <a:gd name="T2" fmla="*/ 1142 w 1257"/>
                <a:gd name="T3" fmla="*/ 354 h 1108"/>
                <a:gd name="T4" fmla="*/ 1177 w 1257"/>
                <a:gd name="T5" fmla="*/ 235 h 1108"/>
                <a:gd name="T6" fmla="*/ 997 w 1257"/>
                <a:gd name="T7" fmla="*/ 129 h 1108"/>
                <a:gd name="T8" fmla="*/ 959 w 1257"/>
                <a:gd name="T9" fmla="*/ 142 h 1108"/>
                <a:gd name="T10" fmla="*/ 957 w 1257"/>
                <a:gd name="T11" fmla="*/ 123 h 1108"/>
                <a:gd name="T12" fmla="*/ 776 w 1257"/>
                <a:gd name="T13" fmla="*/ 17 h 1108"/>
                <a:gd name="T14" fmla="*/ 668 w 1257"/>
                <a:gd name="T15" fmla="*/ 94 h 1108"/>
                <a:gd name="T16" fmla="*/ 506 w 1257"/>
                <a:gd name="T17" fmla="*/ 32 h 1108"/>
                <a:gd name="T18" fmla="*/ 382 w 1257"/>
                <a:gd name="T19" fmla="*/ 149 h 1108"/>
                <a:gd name="T20" fmla="*/ 262 w 1257"/>
                <a:gd name="T21" fmla="*/ 128 h 1108"/>
                <a:gd name="T22" fmla="*/ 138 w 1257"/>
                <a:gd name="T23" fmla="*/ 297 h 1108"/>
                <a:gd name="T24" fmla="*/ 162 w 1257"/>
                <a:gd name="T25" fmla="*/ 349 h 1108"/>
                <a:gd name="T26" fmla="*/ 139 w 1257"/>
                <a:gd name="T27" fmla="*/ 352 h 1108"/>
                <a:gd name="T28" fmla="*/ 16 w 1257"/>
                <a:gd name="T29" fmla="*/ 521 h 1108"/>
                <a:gd name="T30" fmla="*/ 139 w 1257"/>
                <a:gd name="T31" fmla="*/ 629 h 1108"/>
                <a:gd name="T32" fmla="*/ 95 w 1257"/>
                <a:gd name="T33" fmla="*/ 757 h 1108"/>
                <a:gd name="T34" fmla="*/ 212 w 1257"/>
                <a:gd name="T35" fmla="*/ 864 h 1108"/>
                <a:gd name="T36" fmla="*/ 211 w 1257"/>
                <a:gd name="T37" fmla="*/ 918 h 1108"/>
                <a:gd name="T38" fmla="*/ 377 w 1257"/>
                <a:gd name="T39" fmla="*/ 1066 h 1108"/>
                <a:gd name="T40" fmla="*/ 454 w 1257"/>
                <a:gd name="T41" fmla="*/ 1028 h 1108"/>
                <a:gd name="T42" fmla="*/ 649 w 1257"/>
                <a:gd name="T43" fmla="*/ 1091 h 1108"/>
                <a:gd name="T44" fmla="*/ 765 w 1257"/>
                <a:gd name="T45" fmla="*/ 1022 h 1108"/>
                <a:gd name="T46" fmla="*/ 887 w 1257"/>
                <a:gd name="T47" fmla="*/ 1032 h 1108"/>
                <a:gd name="T48" fmla="*/ 1033 w 1257"/>
                <a:gd name="T49" fmla="*/ 873 h 1108"/>
                <a:gd name="T50" fmla="*/ 1029 w 1257"/>
                <a:gd name="T51" fmla="*/ 859 h 1108"/>
                <a:gd name="T52" fmla="*/ 1077 w 1257"/>
                <a:gd name="T53" fmla="*/ 856 h 1108"/>
                <a:gd name="T54" fmla="*/ 1213 w 1257"/>
                <a:gd name="T55" fmla="*/ 662 h 1108"/>
                <a:gd name="T56" fmla="*/ 1183 w 1257"/>
                <a:gd name="T57" fmla="*/ 603 h 1108"/>
                <a:gd name="T58" fmla="*/ 1244 w 1257"/>
                <a:gd name="T59" fmla="*/ 457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57" h="1108">
                  <a:moveTo>
                    <a:pt x="1244" y="457"/>
                  </a:moveTo>
                  <a:cubicBezTo>
                    <a:pt x="1233" y="406"/>
                    <a:pt x="1193" y="368"/>
                    <a:pt x="1142" y="354"/>
                  </a:cubicBezTo>
                  <a:cubicBezTo>
                    <a:pt x="1171" y="322"/>
                    <a:pt x="1186" y="278"/>
                    <a:pt x="1177" y="235"/>
                  </a:cubicBezTo>
                  <a:cubicBezTo>
                    <a:pt x="1161" y="159"/>
                    <a:pt x="1081" y="112"/>
                    <a:pt x="997" y="129"/>
                  </a:cubicBezTo>
                  <a:cubicBezTo>
                    <a:pt x="983" y="132"/>
                    <a:pt x="971" y="136"/>
                    <a:pt x="959" y="142"/>
                  </a:cubicBezTo>
                  <a:cubicBezTo>
                    <a:pt x="959" y="135"/>
                    <a:pt x="958" y="129"/>
                    <a:pt x="957" y="123"/>
                  </a:cubicBezTo>
                  <a:cubicBezTo>
                    <a:pt x="941" y="47"/>
                    <a:pt x="860" y="0"/>
                    <a:pt x="776" y="17"/>
                  </a:cubicBezTo>
                  <a:cubicBezTo>
                    <a:pt x="728" y="27"/>
                    <a:pt x="689" y="56"/>
                    <a:pt x="668" y="94"/>
                  </a:cubicBezTo>
                  <a:cubicBezTo>
                    <a:pt x="636" y="45"/>
                    <a:pt x="572" y="18"/>
                    <a:pt x="506" y="32"/>
                  </a:cubicBezTo>
                  <a:cubicBezTo>
                    <a:pt x="441" y="45"/>
                    <a:pt x="393" y="93"/>
                    <a:pt x="382" y="149"/>
                  </a:cubicBezTo>
                  <a:cubicBezTo>
                    <a:pt x="349" y="128"/>
                    <a:pt x="306" y="119"/>
                    <a:pt x="262" y="128"/>
                  </a:cubicBezTo>
                  <a:cubicBezTo>
                    <a:pt x="178" y="145"/>
                    <a:pt x="123" y="221"/>
                    <a:pt x="138" y="297"/>
                  </a:cubicBezTo>
                  <a:cubicBezTo>
                    <a:pt x="142" y="316"/>
                    <a:pt x="151" y="334"/>
                    <a:pt x="162" y="349"/>
                  </a:cubicBezTo>
                  <a:cubicBezTo>
                    <a:pt x="155" y="349"/>
                    <a:pt x="147" y="351"/>
                    <a:pt x="139" y="352"/>
                  </a:cubicBezTo>
                  <a:cubicBezTo>
                    <a:pt x="55" y="369"/>
                    <a:pt x="0" y="445"/>
                    <a:pt x="16" y="521"/>
                  </a:cubicBezTo>
                  <a:cubicBezTo>
                    <a:pt x="28" y="579"/>
                    <a:pt x="78" y="621"/>
                    <a:pt x="139" y="629"/>
                  </a:cubicBezTo>
                  <a:cubicBezTo>
                    <a:pt x="103" y="662"/>
                    <a:pt x="85" y="709"/>
                    <a:pt x="95" y="757"/>
                  </a:cubicBezTo>
                  <a:cubicBezTo>
                    <a:pt x="106" y="814"/>
                    <a:pt x="154" y="854"/>
                    <a:pt x="212" y="864"/>
                  </a:cubicBezTo>
                  <a:cubicBezTo>
                    <a:pt x="208" y="882"/>
                    <a:pt x="207" y="900"/>
                    <a:pt x="211" y="918"/>
                  </a:cubicBezTo>
                  <a:cubicBezTo>
                    <a:pt x="232" y="1008"/>
                    <a:pt x="313" y="1074"/>
                    <a:pt x="377" y="1066"/>
                  </a:cubicBezTo>
                  <a:cubicBezTo>
                    <a:pt x="426" y="1061"/>
                    <a:pt x="433" y="1046"/>
                    <a:pt x="454" y="1028"/>
                  </a:cubicBezTo>
                  <a:cubicBezTo>
                    <a:pt x="481" y="1086"/>
                    <a:pt x="565" y="1108"/>
                    <a:pt x="649" y="1091"/>
                  </a:cubicBezTo>
                  <a:cubicBezTo>
                    <a:pt x="700" y="1080"/>
                    <a:pt x="745" y="1063"/>
                    <a:pt x="765" y="1022"/>
                  </a:cubicBezTo>
                  <a:cubicBezTo>
                    <a:pt x="799" y="1046"/>
                    <a:pt x="841" y="1041"/>
                    <a:pt x="887" y="1032"/>
                  </a:cubicBezTo>
                  <a:cubicBezTo>
                    <a:pt x="971" y="1015"/>
                    <a:pt x="1049" y="949"/>
                    <a:pt x="1033" y="873"/>
                  </a:cubicBezTo>
                  <a:cubicBezTo>
                    <a:pt x="1032" y="868"/>
                    <a:pt x="1031" y="863"/>
                    <a:pt x="1029" y="859"/>
                  </a:cubicBezTo>
                  <a:cubicBezTo>
                    <a:pt x="1044" y="860"/>
                    <a:pt x="1060" y="859"/>
                    <a:pt x="1077" y="856"/>
                  </a:cubicBezTo>
                  <a:cubicBezTo>
                    <a:pt x="1160" y="838"/>
                    <a:pt x="1229" y="738"/>
                    <a:pt x="1213" y="662"/>
                  </a:cubicBezTo>
                  <a:cubicBezTo>
                    <a:pt x="1208" y="640"/>
                    <a:pt x="1198" y="619"/>
                    <a:pt x="1183" y="603"/>
                  </a:cubicBezTo>
                  <a:cubicBezTo>
                    <a:pt x="1251" y="576"/>
                    <a:pt x="1257" y="524"/>
                    <a:pt x="1244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7143750" y="5214939"/>
              <a:ext cx="66675" cy="284163"/>
            </a:xfrm>
            <a:custGeom>
              <a:avLst/>
              <a:gdLst>
                <a:gd name="T0" fmla="*/ 40 w 42"/>
                <a:gd name="T1" fmla="*/ 0 h 179"/>
                <a:gd name="T2" fmla="*/ 0 w 42"/>
                <a:gd name="T3" fmla="*/ 29 h 179"/>
                <a:gd name="T4" fmla="*/ 27 w 42"/>
                <a:gd name="T5" fmla="*/ 47 h 179"/>
                <a:gd name="T6" fmla="*/ 15 w 42"/>
                <a:gd name="T7" fmla="*/ 157 h 179"/>
                <a:gd name="T8" fmla="*/ 27 w 42"/>
                <a:gd name="T9" fmla="*/ 179 h 179"/>
                <a:gd name="T10" fmla="*/ 42 w 42"/>
                <a:gd name="T11" fmla="*/ 155 h 179"/>
                <a:gd name="T12" fmla="*/ 34 w 42"/>
                <a:gd name="T13" fmla="*/ 46 h 179"/>
                <a:gd name="T14" fmla="*/ 40 w 42"/>
                <a:gd name="T15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79">
                  <a:moveTo>
                    <a:pt x="40" y="0"/>
                  </a:moveTo>
                  <a:lnTo>
                    <a:pt x="0" y="29"/>
                  </a:lnTo>
                  <a:lnTo>
                    <a:pt x="27" y="47"/>
                  </a:lnTo>
                  <a:lnTo>
                    <a:pt x="15" y="157"/>
                  </a:lnTo>
                  <a:lnTo>
                    <a:pt x="27" y="179"/>
                  </a:lnTo>
                  <a:lnTo>
                    <a:pt x="42" y="155"/>
                  </a:lnTo>
                  <a:lnTo>
                    <a:pt x="34" y="4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7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0">
              <a:hlinkClick r:id="rId2"/>
            </p:cNvPr>
            <p:cNvSpPr>
              <a:spLocks/>
            </p:cNvSpPr>
            <p:nvPr/>
          </p:nvSpPr>
          <p:spPr bwMode="auto">
            <a:xfrm>
              <a:off x="6784975" y="4797426"/>
              <a:ext cx="534988" cy="509588"/>
            </a:xfrm>
            <a:custGeom>
              <a:avLst/>
              <a:gdLst>
                <a:gd name="T0" fmla="*/ 485 w 577"/>
                <a:gd name="T1" fmla="*/ 163 h 549"/>
                <a:gd name="T2" fmla="*/ 415 w 577"/>
                <a:gd name="T3" fmla="*/ 497 h 549"/>
                <a:gd name="T4" fmla="*/ 93 w 577"/>
                <a:gd name="T5" fmla="*/ 386 h 549"/>
                <a:gd name="T6" fmla="*/ 183 w 577"/>
                <a:gd name="T7" fmla="*/ 89 h 549"/>
                <a:gd name="T8" fmla="*/ 485 w 577"/>
                <a:gd name="T9" fmla="*/ 163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" h="549">
                  <a:moveTo>
                    <a:pt x="485" y="163"/>
                  </a:moveTo>
                  <a:cubicBezTo>
                    <a:pt x="577" y="327"/>
                    <a:pt x="484" y="459"/>
                    <a:pt x="415" y="497"/>
                  </a:cubicBezTo>
                  <a:cubicBezTo>
                    <a:pt x="344" y="538"/>
                    <a:pt x="185" y="549"/>
                    <a:pt x="93" y="386"/>
                  </a:cubicBezTo>
                  <a:cubicBezTo>
                    <a:pt x="0" y="222"/>
                    <a:pt x="75" y="150"/>
                    <a:pt x="183" y="89"/>
                  </a:cubicBezTo>
                  <a:cubicBezTo>
                    <a:pt x="291" y="27"/>
                    <a:pt x="392" y="0"/>
                    <a:pt x="485" y="163"/>
                  </a:cubicBezTo>
                  <a:close/>
                </a:path>
              </a:pathLst>
            </a:custGeom>
            <a:solidFill>
              <a:srgbClr val="F7D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6746875" y="4987926"/>
              <a:ext cx="131763" cy="131763"/>
            </a:xfrm>
            <a:custGeom>
              <a:avLst/>
              <a:gdLst>
                <a:gd name="T0" fmla="*/ 125 w 142"/>
                <a:gd name="T1" fmla="*/ 40 h 142"/>
                <a:gd name="T2" fmla="*/ 102 w 142"/>
                <a:gd name="T3" fmla="*/ 125 h 142"/>
                <a:gd name="T4" fmla="*/ 17 w 142"/>
                <a:gd name="T5" fmla="*/ 102 h 142"/>
                <a:gd name="T6" fmla="*/ 41 w 142"/>
                <a:gd name="T7" fmla="*/ 17 h 142"/>
                <a:gd name="T8" fmla="*/ 125 w 142"/>
                <a:gd name="T9" fmla="*/ 4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42">
                  <a:moveTo>
                    <a:pt x="125" y="40"/>
                  </a:moveTo>
                  <a:cubicBezTo>
                    <a:pt x="142" y="70"/>
                    <a:pt x="132" y="108"/>
                    <a:pt x="102" y="125"/>
                  </a:cubicBezTo>
                  <a:cubicBezTo>
                    <a:pt x="72" y="142"/>
                    <a:pt x="34" y="132"/>
                    <a:pt x="17" y="102"/>
                  </a:cubicBezTo>
                  <a:cubicBezTo>
                    <a:pt x="0" y="72"/>
                    <a:pt x="11" y="34"/>
                    <a:pt x="41" y="17"/>
                  </a:cubicBezTo>
                  <a:cubicBezTo>
                    <a:pt x="70" y="0"/>
                    <a:pt x="108" y="11"/>
                    <a:pt x="125" y="40"/>
                  </a:cubicBezTo>
                  <a:close/>
                </a:path>
              </a:pathLst>
            </a:custGeom>
            <a:solidFill>
              <a:srgbClr val="F7D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7110413" y="4779964"/>
              <a:ext cx="131763" cy="133350"/>
            </a:xfrm>
            <a:custGeom>
              <a:avLst/>
              <a:gdLst>
                <a:gd name="T0" fmla="*/ 125 w 142"/>
                <a:gd name="T1" fmla="*/ 41 h 143"/>
                <a:gd name="T2" fmla="*/ 102 w 142"/>
                <a:gd name="T3" fmla="*/ 126 h 143"/>
                <a:gd name="T4" fmla="*/ 17 w 142"/>
                <a:gd name="T5" fmla="*/ 102 h 143"/>
                <a:gd name="T6" fmla="*/ 41 w 142"/>
                <a:gd name="T7" fmla="*/ 17 h 143"/>
                <a:gd name="T8" fmla="*/ 125 w 142"/>
                <a:gd name="T9" fmla="*/ 4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43">
                  <a:moveTo>
                    <a:pt x="125" y="41"/>
                  </a:moveTo>
                  <a:cubicBezTo>
                    <a:pt x="142" y="71"/>
                    <a:pt x="132" y="109"/>
                    <a:pt x="102" y="126"/>
                  </a:cubicBezTo>
                  <a:cubicBezTo>
                    <a:pt x="72" y="143"/>
                    <a:pt x="34" y="132"/>
                    <a:pt x="17" y="102"/>
                  </a:cubicBezTo>
                  <a:cubicBezTo>
                    <a:pt x="0" y="72"/>
                    <a:pt x="11" y="34"/>
                    <a:pt x="41" y="17"/>
                  </a:cubicBezTo>
                  <a:cubicBezTo>
                    <a:pt x="70" y="0"/>
                    <a:pt x="108" y="11"/>
                    <a:pt x="125" y="41"/>
                  </a:cubicBezTo>
                  <a:close/>
                </a:path>
              </a:pathLst>
            </a:custGeom>
            <a:solidFill>
              <a:srgbClr val="F7D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7065963" y="5135564"/>
              <a:ext cx="100013" cy="84138"/>
            </a:xfrm>
            <a:custGeom>
              <a:avLst/>
              <a:gdLst>
                <a:gd name="T0" fmla="*/ 14 w 109"/>
                <a:gd name="T1" fmla="*/ 46 h 90"/>
                <a:gd name="T2" fmla="*/ 82 w 109"/>
                <a:gd name="T3" fmla="*/ 75 h 90"/>
                <a:gd name="T4" fmla="*/ 92 w 109"/>
                <a:gd name="T5" fmla="*/ 2 h 90"/>
                <a:gd name="T6" fmla="*/ 14 w 109"/>
                <a:gd name="T7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90">
                  <a:moveTo>
                    <a:pt x="14" y="46"/>
                  </a:moveTo>
                  <a:cubicBezTo>
                    <a:pt x="0" y="66"/>
                    <a:pt x="56" y="90"/>
                    <a:pt x="82" y="75"/>
                  </a:cubicBezTo>
                  <a:cubicBezTo>
                    <a:pt x="109" y="60"/>
                    <a:pt x="109" y="5"/>
                    <a:pt x="92" y="2"/>
                  </a:cubicBezTo>
                  <a:cubicBezTo>
                    <a:pt x="84" y="0"/>
                    <a:pt x="25" y="30"/>
                    <a:pt x="14" y="46"/>
                  </a:cubicBezTo>
                  <a:close/>
                </a:path>
              </a:pathLst>
            </a:custGeom>
            <a:solidFill>
              <a:srgbClr val="FFC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7065963" y="4933951"/>
              <a:ext cx="114300" cy="114300"/>
            </a:xfrm>
            <a:custGeom>
              <a:avLst/>
              <a:gdLst>
                <a:gd name="T0" fmla="*/ 15 w 123"/>
                <a:gd name="T1" fmla="*/ 88 h 123"/>
                <a:gd name="T2" fmla="*/ 35 w 123"/>
                <a:gd name="T3" fmla="*/ 15 h 123"/>
                <a:gd name="T4" fmla="*/ 108 w 123"/>
                <a:gd name="T5" fmla="*/ 35 h 123"/>
                <a:gd name="T6" fmla="*/ 88 w 123"/>
                <a:gd name="T7" fmla="*/ 108 h 123"/>
                <a:gd name="T8" fmla="*/ 15 w 123"/>
                <a:gd name="T9" fmla="*/ 8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3">
                  <a:moveTo>
                    <a:pt x="15" y="88"/>
                  </a:moveTo>
                  <a:cubicBezTo>
                    <a:pt x="0" y="63"/>
                    <a:pt x="9" y="30"/>
                    <a:pt x="35" y="15"/>
                  </a:cubicBezTo>
                  <a:cubicBezTo>
                    <a:pt x="61" y="0"/>
                    <a:pt x="93" y="9"/>
                    <a:pt x="108" y="35"/>
                  </a:cubicBezTo>
                  <a:cubicBezTo>
                    <a:pt x="123" y="61"/>
                    <a:pt x="114" y="94"/>
                    <a:pt x="88" y="108"/>
                  </a:cubicBezTo>
                  <a:cubicBezTo>
                    <a:pt x="62" y="123"/>
                    <a:pt x="29" y="114"/>
                    <a:pt x="15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7107238" y="4940301"/>
              <a:ext cx="34925" cy="36513"/>
            </a:xfrm>
            <a:custGeom>
              <a:avLst/>
              <a:gdLst>
                <a:gd name="T0" fmla="*/ 4 w 38"/>
                <a:gd name="T1" fmla="*/ 28 h 39"/>
                <a:gd name="T2" fmla="*/ 11 w 38"/>
                <a:gd name="T3" fmla="*/ 5 h 39"/>
                <a:gd name="T4" fmla="*/ 34 w 38"/>
                <a:gd name="T5" fmla="*/ 11 h 39"/>
                <a:gd name="T6" fmla="*/ 28 w 38"/>
                <a:gd name="T7" fmla="*/ 35 h 39"/>
                <a:gd name="T8" fmla="*/ 4 w 38"/>
                <a:gd name="T9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4" y="28"/>
                  </a:moveTo>
                  <a:cubicBezTo>
                    <a:pt x="0" y="20"/>
                    <a:pt x="3" y="10"/>
                    <a:pt x="11" y="5"/>
                  </a:cubicBezTo>
                  <a:cubicBezTo>
                    <a:pt x="19" y="0"/>
                    <a:pt x="29" y="3"/>
                    <a:pt x="34" y="11"/>
                  </a:cubicBezTo>
                  <a:cubicBezTo>
                    <a:pt x="38" y="20"/>
                    <a:pt x="36" y="30"/>
                    <a:pt x="28" y="35"/>
                  </a:cubicBezTo>
                  <a:cubicBezTo>
                    <a:pt x="19" y="39"/>
                    <a:pt x="9" y="36"/>
                    <a:pt x="4" y="28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6908800" y="5024439"/>
              <a:ext cx="114300" cy="114300"/>
            </a:xfrm>
            <a:custGeom>
              <a:avLst/>
              <a:gdLst>
                <a:gd name="T0" fmla="*/ 15 w 123"/>
                <a:gd name="T1" fmla="*/ 88 h 123"/>
                <a:gd name="T2" fmla="*/ 35 w 123"/>
                <a:gd name="T3" fmla="*/ 15 h 123"/>
                <a:gd name="T4" fmla="*/ 108 w 123"/>
                <a:gd name="T5" fmla="*/ 35 h 123"/>
                <a:gd name="T6" fmla="*/ 88 w 123"/>
                <a:gd name="T7" fmla="*/ 108 h 123"/>
                <a:gd name="T8" fmla="*/ 15 w 123"/>
                <a:gd name="T9" fmla="*/ 8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3">
                  <a:moveTo>
                    <a:pt x="15" y="88"/>
                  </a:moveTo>
                  <a:cubicBezTo>
                    <a:pt x="0" y="62"/>
                    <a:pt x="9" y="29"/>
                    <a:pt x="35" y="15"/>
                  </a:cubicBezTo>
                  <a:cubicBezTo>
                    <a:pt x="60" y="0"/>
                    <a:pt x="93" y="9"/>
                    <a:pt x="108" y="35"/>
                  </a:cubicBezTo>
                  <a:cubicBezTo>
                    <a:pt x="123" y="60"/>
                    <a:pt x="114" y="93"/>
                    <a:pt x="88" y="108"/>
                  </a:cubicBezTo>
                  <a:cubicBezTo>
                    <a:pt x="62" y="123"/>
                    <a:pt x="29" y="114"/>
                    <a:pt x="15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6951663" y="5030789"/>
              <a:ext cx="34925" cy="36513"/>
            </a:xfrm>
            <a:custGeom>
              <a:avLst/>
              <a:gdLst>
                <a:gd name="T0" fmla="*/ 4 w 38"/>
                <a:gd name="T1" fmla="*/ 28 h 39"/>
                <a:gd name="T2" fmla="*/ 11 w 38"/>
                <a:gd name="T3" fmla="*/ 5 h 39"/>
                <a:gd name="T4" fmla="*/ 34 w 38"/>
                <a:gd name="T5" fmla="*/ 11 h 39"/>
                <a:gd name="T6" fmla="*/ 27 w 38"/>
                <a:gd name="T7" fmla="*/ 34 h 39"/>
                <a:gd name="T8" fmla="*/ 4 w 38"/>
                <a:gd name="T9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4" y="28"/>
                  </a:moveTo>
                  <a:cubicBezTo>
                    <a:pt x="0" y="20"/>
                    <a:pt x="3" y="9"/>
                    <a:pt x="11" y="5"/>
                  </a:cubicBezTo>
                  <a:cubicBezTo>
                    <a:pt x="19" y="0"/>
                    <a:pt x="29" y="3"/>
                    <a:pt x="34" y="11"/>
                  </a:cubicBezTo>
                  <a:cubicBezTo>
                    <a:pt x="38" y="19"/>
                    <a:pt x="36" y="29"/>
                    <a:pt x="27" y="34"/>
                  </a:cubicBezTo>
                  <a:cubicBezTo>
                    <a:pt x="19" y="39"/>
                    <a:pt x="9" y="36"/>
                    <a:pt x="4" y="28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6778625" y="4751389"/>
              <a:ext cx="363538" cy="276225"/>
            </a:xfrm>
            <a:custGeom>
              <a:avLst/>
              <a:gdLst>
                <a:gd name="T0" fmla="*/ 266 w 391"/>
                <a:gd name="T1" fmla="*/ 21 h 298"/>
                <a:gd name="T2" fmla="*/ 232 w 391"/>
                <a:gd name="T3" fmla="*/ 113 h 298"/>
                <a:gd name="T4" fmla="*/ 169 w 391"/>
                <a:gd name="T5" fmla="*/ 119 h 298"/>
                <a:gd name="T6" fmla="*/ 137 w 391"/>
                <a:gd name="T7" fmla="*/ 153 h 298"/>
                <a:gd name="T8" fmla="*/ 50 w 391"/>
                <a:gd name="T9" fmla="*/ 144 h 298"/>
                <a:gd name="T10" fmla="*/ 21 w 391"/>
                <a:gd name="T11" fmla="*/ 248 h 298"/>
                <a:gd name="T12" fmla="*/ 125 w 391"/>
                <a:gd name="T13" fmla="*/ 277 h 298"/>
                <a:gd name="T14" fmla="*/ 156 w 391"/>
                <a:gd name="T15" fmla="*/ 243 h 298"/>
                <a:gd name="T16" fmla="*/ 244 w 391"/>
                <a:gd name="T17" fmla="*/ 251 h 298"/>
                <a:gd name="T18" fmla="*/ 278 w 391"/>
                <a:gd name="T19" fmla="*/ 159 h 298"/>
                <a:gd name="T20" fmla="*/ 342 w 391"/>
                <a:gd name="T21" fmla="*/ 154 h 298"/>
                <a:gd name="T22" fmla="*/ 370 w 391"/>
                <a:gd name="T23" fmla="*/ 50 h 298"/>
                <a:gd name="T24" fmla="*/ 266 w 391"/>
                <a:gd name="T25" fmla="*/ 2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298">
                  <a:moveTo>
                    <a:pt x="266" y="21"/>
                  </a:moveTo>
                  <a:cubicBezTo>
                    <a:pt x="233" y="40"/>
                    <a:pt x="220" y="79"/>
                    <a:pt x="232" y="113"/>
                  </a:cubicBezTo>
                  <a:cubicBezTo>
                    <a:pt x="212" y="106"/>
                    <a:pt x="189" y="107"/>
                    <a:pt x="169" y="119"/>
                  </a:cubicBezTo>
                  <a:cubicBezTo>
                    <a:pt x="154" y="127"/>
                    <a:pt x="144" y="139"/>
                    <a:pt x="137" y="153"/>
                  </a:cubicBezTo>
                  <a:cubicBezTo>
                    <a:pt x="114" y="132"/>
                    <a:pt x="79" y="128"/>
                    <a:pt x="50" y="144"/>
                  </a:cubicBezTo>
                  <a:cubicBezTo>
                    <a:pt x="13" y="165"/>
                    <a:pt x="0" y="212"/>
                    <a:pt x="21" y="248"/>
                  </a:cubicBezTo>
                  <a:cubicBezTo>
                    <a:pt x="42" y="285"/>
                    <a:pt x="88" y="298"/>
                    <a:pt x="125" y="277"/>
                  </a:cubicBezTo>
                  <a:cubicBezTo>
                    <a:pt x="139" y="269"/>
                    <a:pt x="150" y="257"/>
                    <a:pt x="156" y="243"/>
                  </a:cubicBezTo>
                  <a:cubicBezTo>
                    <a:pt x="180" y="263"/>
                    <a:pt x="215" y="268"/>
                    <a:pt x="244" y="251"/>
                  </a:cubicBezTo>
                  <a:cubicBezTo>
                    <a:pt x="277" y="233"/>
                    <a:pt x="290" y="193"/>
                    <a:pt x="278" y="159"/>
                  </a:cubicBezTo>
                  <a:cubicBezTo>
                    <a:pt x="298" y="166"/>
                    <a:pt x="321" y="165"/>
                    <a:pt x="342" y="154"/>
                  </a:cubicBezTo>
                  <a:cubicBezTo>
                    <a:pt x="378" y="133"/>
                    <a:pt x="391" y="86"/>
                    <a:pt x="370" y="50"/>
                  </a:cubicBezTo>
                  <a:cubicBezTo>
                    <a:pt x="349" y="13"/>
                    <a:pt x="303" y="0"/>
                    <a:pt x="266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3" name="Freeform 39"/>
          <p:cNvSpPr>
            <a:spLocks/>
          </p:cNvSpPr>
          <p:nvPr/>
        </p:nvSpPr>
        <p:spPr bwMode="auto">
          <a:xfrm>
            <a:off x="8405813" y="2386013"/>
            <a:ext cx="58738" cy="352425"/>
          </a:xfrm>
          <a:custGeom>
            <a:avLst/>
            <a:gdLst>
              <a:gd name="T0" fmla="*/ 0 w 62"/>
              <a:gd name="T1" fmla="*/ 356 h 379"/>
              <a:gd name="T2" fmla="*/ 35 w 62"/>
              <a:gd name="T3" fmla="*/ 379 h 379"/>
              <a:gd name="T4" fmla="*/ 35 w 62"/>
              <a:gd name="T5" fmla="*/ 379 h 379"/>
              <a:gd name="T6" fmla="*/ 62 w 62"/>
              <a:gd name="T7" fmla="*/ 356 h 379"/>
              <a:gd name="T8" fmla="*/ 62 w 62"/>
              <a:gd name="T9" fmla="*/ 23 h 379"/>
              <a:gd name="T10" fmla="*/ 35 w 62"/>
              <a:gd name="T11" fmla="*/ 0 h 379"/>
              <a:gd name="T12" fmla="*/ 35 w 62"/>
              <a:gd name="T13" fmla="*/ 0 h 379"/>
              <a:gd name="T14" fmla="*/ 0 w 62"/>
              <a:gd name="T15" fmla="*/ 23 h 379"/>
              <a:gd name="T16" fmla="*/ 0 w 62"/>
              <a:gd name="T17" fmla="*/ 356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" h="379">
                <a:moveTo>
                  <a:pt x="0" y="356"/>
                </a:moveTo>
                <a:cubicBezTo>
                  <a:pt x="0" y="368"/>
                  <a:pt x="23" y="379"/>
                  <a:pt x="35" y="379"/>
                </a:cubicBezTo>
                <a:cubicBezTo>
                  <a:pt x="35" y="379"/>
                  <a:pt x="35" y="379"/>
                  <a:pt x="35" y="379"/>
                </a:cubicBezTo>
                <a:cubicBezTo>
                  <a:pt x="48" y="379"/>
                  <a:pt x="62" y="368"/>
                  <a:pt x="62" y="356"/>
                </a:cubicBezTo>
                <a:cubicBezTo>
                  <a:pt x="62" y="23"/>
                  <a:pt x="62" y="23"/>
                  <a:pt x="62" y="23"/>
                </a:cubicBezTo>
                <a:cubicBezTo>
                  <a:pt x="62" y="10"/>
                  <a:pt x="48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3" y="0"/>
                  <a:pt x="0" y="10"/>
                  <a:pt x="0" y="23"/>
                </a:cubicBezTo>
                <a:lnTo>
                  <a:pt x="0" y="356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40"/>
          <p:cNvSpPr>
            <a:spLocks/>
          </p:cNvSpPr>
          <p:nvPr/>
        </p:nvSpPr>
        <p:spPr bwMode="auto">
          <a:xfrm>
            <a:off x="8405813" y="2719388"/>
            <a:ext cx="58738" cy="39688"/>
          </a:xfrm>
          <a:custGeom>
            <a:avLst/>
            <a:gdLst>
              <a:gd name="T0" fmla="*/ 37 w 37"/>
              <a:gd name="T1" fmla="*/ 0 h 25"/>
              <a:gd name="T2" fmla="*/ 29 w 37"/>
              <a:gd name="T3" fmla="*/ 25 h 25"/>
              <a:gd name="T4" fmla="*/ 19 w 37"/>
              <a:gd name="T5" fmla="*/ 16 h 25"/>
              <a:gd name="T6" fmla="*/ 6 w 37"/>
              <a:gd name="T7" fmla="*/ 24 h 25"/>
              <a:gd name="T8" fmla="*/ 0 w 37"/>
              <a:gd name="T9" fmla="*/ 0 h 25"/>
              <a:gd name="T10" fmla="*/ 37 w 37"/>
              <a:gd name="T1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25">
                <a:moveTo>
                  <a:pt x="37" y="0"/>
                </a:moveTo>
                <a:lnTo>
                  <a:pt x="29" y="25"/>
                </a:lnTo>
                <a:lnTo>
                  <a:pt x="19" y="16"/>
                </a:lnTo>
                <a:lnTo>
                  <a:pt x="6" y="24"/>
                </a:lnTo>
                <a:lnTo>
                  <a:pt x="0" y="0"/>
                </a:lnTo>
                <a:lnTo>
                  <a:pt x="37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41"/>
          <p:cNvSpPr>
            <a:spLocks/>
          </p:cNvSpPr>
          <p:nvPr/>
        </p:nvSpPr>
        <p:spPr bwMode="auto">
          <a:xfrm>
            <a:off x="8569325" y="2386013"/>
            <a:ext cx="57150" cy="352425"/>
          </a:xfrm>
          <a:custGeom>
            <a:avLst/>
            <a:gdLst>
              <a:gd name="T0" fmla="*/ 0 w 62"/>
              <a:gd name="T1" fmla="*/ 356 h 379"/>
              <a:gd name="T2" fmla="*/ 35 w 62"/>
              <a:gd name="T3" fmla="*/ 379 h 379"/>
              <a:gd name="T4" fmla="*/ 35 w 62"/>
              <a:gd name="T5" fmla="*/ 379 h 379"/>
              <a:gd name="T6" fmla="*/ 62 w 62"/>
              <a:gd name="T7" fmla="*/ 356 h 379"/>
              <a:gd name="T8" fmla="*/ 62 w 62"/>
              <a:gd name="T9" fmla="*/ 23 h 379"/>
              <a:gd name="T10" fmla="*/ 35 w 62"/>
              <a:gd name="T11" fmla="*/ 0 h 379"/>
              <a:gd name="T12" fmla="*/ 35 w 62"/>
              <a:gd name="T13" fmla="*/ 0 h 379"/>
              <a:gd name="T14" fmla="*/ 0 w 62"/>
              <a:gd name="T15" fmla="*/ 23 h 379"/>
              <a:gd name="T16" fmla="*/ 0 w 62"/>
              <a:gd name="T17" fmla="*/ 356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" h="379">
                <a:moveTo>
                  <a:pt x="0" y="356"/>
                </a:moveTo>
                <a:cubicBezTo>
                  <a:pt x="0" y="368"/>
                  <a:pt x="23" y="379"/>
                  <a:pt x="35" y="379"/>
                </a:cubicBezTo>
                <a:cubicBezTo>
                  <a:pt x="35" y="379"/>
                  <a:pt x="35" y="379"/>
                  <a:pt x="35" y="379"/>
                </a:cubicBezTo>
                <a:cubicBezTo>
                  <a:pt x="48" y="379"/>
                  <a:pt x="62" y="368"/>
                  <a:pt x="62" y="356"/>
                </a:cubicBezTo>
                <a:cubicBezTo>
                  <a:pt x="62" y="23"/>
                  <a:pt x="62" y="23"/>
                  <a:pt x="62" y="23"/>
                </a:cubicBezTo>
                <a:cubicBezTo>
                  <a:pt x="62" y="10"/>
                  <a:pt x="48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3" y="0"/>
                  <a:pt x="0" y="10"/>
                  <a:pt x="0" y="23"/>
                </a:cubicBezTo>
                <a:lnTo>
                  <a:pt x="0" y="356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42"/>
          <p:cNvSpPr>
            <a:spLocks/>
          </p:cNvSpPr>
          <p:nvPr/>
        </p:nvSpPr>
        <p:spPr bwMode="auto">
          <a:xfrm>
            <a:off x="8569325" y="2719388"/>
            <a:ext cx="57150" cy="39688"/>
          </a:xfrm>
          <a:custGeom>
            <a:avLst/>
            <a:gdLst>
              <a:gd name="T0" fmla="*/ 36 w 36"/>
              <a:gd name="T1" fmla="*/ 0 h 25"/>
              <a:gd name="T2" fmla="*/ 29 w 36"/>
              <a:gd name="T3" fmla="*/ 25 h 25"/>
              <a:gd name="T4" fmla="*/ 19 w 36"/>
              <a:gd name="T5" fmla="*/ 16 h 25"/>
              <a:gd name="T6" fmla="*/ 6 w 36"/>
              <a:gd name="T7" fmla="*/ 24 h 25"/>
              <a:gd name="T8" fmla="*/ 0 w 36"/>
              <a:gd name="T9" fmla="*/ 0 h 25"/>
              <a:gd name="T10" fmla="*/ 36 w 36"/>
              <a:gd name="T1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25">
                <a:moveTo>
                  <a:pt x="36" y="0"/>
                </a:moveTo>
                <a:lnTo>
                  <a:pt x="29" y="25"/>
                </a:lnTo>
                <a:lnTo>
                  <a:pt x="19" y="16"/>
                </a:lnTo>
                <a:lnTo>
                  <a:pt x="6" y="24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43">
            <a:hlinkClick r:id="rId2"/>
          </p:cNvPr>
          <p:cNvSpPr>
            <a:spLocks/>
          </p:cNvSpPr>
          <p:nvPr/>
        </p:nvSpPr>
        <p:spPr bwMode="auto">
          <a:xfrm>
            <a:off x="7951788" y="1655763"/>
            <a:ext cx="1128713" cy="990600"/>
          </a:xfrm>
          <a:custGeom>
            <a:avLst/>
            <a:gdLst>
              <a:gd name="T0" fmla="*/ 1 w 1216"/>
              <a:gd name="T1" fmla="*/ 570 h 1067"/>
              <a:gd name="T2" fmla="*/ 79 w 1216"/>
              <a:gd name="T3" fmla="*/ 447 h 1067"/>
              <a:gd name="T4" fmla="*/ 20 w 1216"/>
              <a:gd name="T5" fmla="*/ 338 h 1067"/>
              <a:gd name="T6" fmla="*/ 174 w 1216"/>
              <a:gd name="T7" fmla="*/ 197 h 1067"/>
              <a:gd name="T8" fmla="*/ 214 w 1216"/>
              <a:gd name="T9" fmla="*/ 202 h 1067"/>
              <a:gd name="T10" fmla="*/ 212 w 1216"/>
              <a:gd name="T11" fmla="*/ 183 h 1067"/>
              <a:gd name="T12" fmla="*/ 367 w 1216"/>
              <a:gd name="T13" fmla="*/ 42 h 1067"/>
              <a:gd name="T14" fmla="*/ 489 w 1216"/>
              <a:gd name="T15" fmla="*/ 95 h 1067"/>
              <a:gd name="T16" fmla="*/ 635 w 1216"/>
              <a:gd name="T17" fmla="*/ 1 h 1067"/>
              <a:gd name="T18" fmla="*/ 780 w 1216"/>
              <a:gd name="T19" fmla="*/ 90 h 1067"/>
              <a:gd name="T20" fmla="*/ 893 w 1216"/>
              <a:gd name="T21" fmla="*/ 45 h 1067"/>
              <a:gd name="T22" fmla="*/ 1049 w 1216"/>
              <a:gd name="T23" fmla="*/ 184 h 1067"/>
              <a:gd name="T24" fmla="*/ 1036 w 1216"/>
              <a:gd name="T25" fmla="*/ 240 h 1067"/>
              <a:gd name="T26" fmla="*/ 1060 w 1216"/>
              <a:gd name="T27" fmla="*/ 238 h 1067"/>
              <a:gd name="T28" fmla="*/ 1215 w 1216"/>
              <a:gd name="T29" fmla="*/ 378 h 1067"/>
              <a:gd name="T30" fmla="*/ 1117 w 1216"/>
              <a:gd name="T31" fmla="*/ 509 h 1067"/>
              <a:gd name="T32" fmla="*/ 1187 w 1216"/>
              <a:gd name="T33" fmla="*/ 626 h 1067"/>
              <a:gd name="T34" fmla="*/ 1094 w 1216"/>
              <a:gd name="T35" fmla="*/ 755 h 1067"/>
              <a:gd name="T36" fmla="*/ 1106 w 1216"/>
              <a:gd name="T37" fmla="*/ 807 h 1067"/>
              <a:gd name="T38" fmla="*/ 975 w 1216"/>
              <a:gd name="T39" fmla="*/ 986 h 1067"/>
              <a:gd name="T40" fmla="*/ 891 w 1216"/>
              <a:gd name="T41" fmla="*/ 965 h 1067"/>
              <a:gd name="T42" fmla="*/ 714 w 1216"/>
              <a:gd name="T43" fmla="*/ 1067 h 1067"/>
              <a:gd name="T44" fmla="*/ 586 w 1216"/>
              <a:gd name="T45" fmla="*/ 1023 h 1067"/>
              <a:gd name="T46" fmla="*/ 468 w 1216"/>
              <a:gd name="T47" fmla="*/ 1058 h 1067"/>
              <a:gd name="T48" fmla="*/ 293 w 1216"/>
              <a:gd name="T49" fmla="*/ 933 h 1067"/>
              <a:gd name="T50" fmla="*/ 294 w 1216"/>
              <a:gd name="T51" fmla="*/ 918 h 1067"/>
              <a:gd name="T52" fmla="*/ 247 w 1216"/>
              <a:gd name="T53" fmla="*/ 925 h 1067"/>
              <a:gd name="T54" fmla="*/ 73 w 1216"/>
              <a:gd name="T55" fmla="*/ 764 h 1067"/>
              <a:gd name="T56" fmla="*/ 90 w 1216"/>
              <a:gd name="T57" fmla="*/ 699 h 1067"/>
              <a:gd name="T58" fmla="*/ 1 w 1216"/>
              <a:gd name="T59" fmla="*/ 570 h 1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16" h="1067">
                <a:moveTo>
                  <a:pt x="1" y="570"/>
                </a:moveTo>
                <a:cubicBezTo>
                  <a:pt x="0" y="517"/>
                  <a:pt x="32" y="472"/>
                  <a:pt x="79" y="447"/>
                </a:cubicBezTo>
                <a:cubicBezTo>
                  <a:pt x="43" y="422"/>
                  <a:pt x="20" y="383"/>
                  <a:pt x="20" y="338"/>
                </a:cubicBezTo>
                <a:cubicBezTo>
                  <a:pt x="20" y="261"/>
                  <a:pt x="89" y="198"/>
                  <a:pt x="174" y="197"/>
                </a:cubicBezTo>
                <a:cubicBezTo>
                  <a:pt x="188" y="197"/>
                  <a:pt x="201" y="199"/>
                  <a:pt x="214" y="202"/>
                </a:cubicBezTo>
                <a:cubicBezTo>
                  <a:pt x="213" y="196"/>
                  <a:pt x="213" y="189"/>
                  <a:pt x="212" y="183"/>
                </a:cubicBezTo>
                <a:cubicBezTo>
                  <a:pt x="212" y="106"/>
                  <a:pt x="281" y="43"/>
                  <a:pt x="367" y="42"/>
                </a:cubicBezTo>
                <a:cubicBezTo>
                  <a:pt x="416" y="42"/>
                  <a:pt x="461" y="63"/>
                  <a:pt x="489" y="95"/>
                </a:cubicBezTo>
                <a:cubicBezTo>
                  <a:pt x="510" y="41"/>
                  <a:pt x="567" y="1"/>
                  <a:pt x="635" y="1"/>
                </a:cubicBezTo>
                <a:cubicBezTo>
                  <a:pt x="701" y="0"/>
                  <a:pt x="757" y="37"/>
                  <a:pt x="780" y="90"/>
                </a:cubicBezTo>
                <a:cubicBezTo>
                  <a:pt x="808" y="62"/>
                  <a:pt x="848" y="45"/>
                  <a:pt x="893" y="45"/>
                </a:cubicBezTo>
                <a:cubicBezTo>
                  <a:pt x="979" y="44"/>
                  <a:pt x="1048" y="107"/>
                  <a:pt x="1049" y="184"/>
                </a:cubicBezTo>
                <a:cubicBezTo>
                  <a:pt x="1049" y="204"/>
                  <a:pt x="1044" y="223"/>
                  <a:pt x="1036" y="240"/>
                </a:cubicBezTo>
                <a:cubicBezTo>
                  <a:pt x="1044" y="239"/>
                  <a:pt x="1052" y="238"/>
                  <a:pt x="1060" y="238"/>
                </a:cubicBezTo>
                <a:cubicBezTo>
                  <a:pt x="1145" y="238"/>
                  <a:pt x="1215" y="300"/>
                  <a:pt x="1215" y="378"/>
                </a:cubicBezTo>
                <a:cubicBezTo>
                  <a:pt x="1216" y="437"/>
                  <a:pt x="1175" y="489"/>
                  <a:pt x="1117" y="509"/>
                </a:cubicBezTo>
                <a:cubicBezTo>
                  <a:pt x="1159" y="534"/>
                  <a:pt x="1187" y="577"/>
                  <a:pt x="1187" y="626"/>
                </a:cubicBezTo>
                <a:cubicBezTo>
                  <a:pt x="1187" y="683"/>
                  <a:pt x="1149" y="733"/>
                  <a:pt x="1094" y="755"/>
                </a:cubicBezTo>
                <a:cubicBezTo>
                  <a:pt x="1102" y="771"/>
                  <a:pt x="1106" y="788"/>
                  <a:pt x="1106" y="807"/>
                </a:cubicBezTo>
                <a:cubicBezTo>
                  <a:pt x="1104" y="899"/>
                  <a:pt x="1039" y="980"/>
                  <a:pt x="975" y="986"/>
                </a:cubicBezTo>
                <a:cubicBezTo>
                  <a:pt x="926" y="991"/>
                  <a:pt x="915" y="979"/>
                  <a:pt x="891" y="965"/>
                </a:cubicBezTo>
                <a:cubicBezTo>
                  <a:pt x="877" y="1027"/>
                  <a:pt x="799" y="1066"/>
                  <a:pt x="714" y="1067"/>
                </a:cubicBezTo>
                <a:cubicBezTo>
                  <a:pt x="661" y="1067"/>
                  <a:pt x="614" y="1059"/>
                  <a:pt x="586" y="1023"/>
                </a:cubicBezTo>
                <a:cubicBezTo>
                  <a:pt x="558" y="1054"/>
                  <a:pt x="516" y="1058"/>
                  <a:pt x="468" y="1058"/>
                </a:cubicBezTo>
                <a:cubicBezTo>
                  <a:pt x="383" y="1058"/>
                  <a:pt x="293" y="1010"/>
                  <a:pt x="293" y="933"/>
                </a:cubicBezTo>
                <a:cubicBezTo>
                  <a:pt x="293" y="928"/>
                  <a:pt x="293" y="923"/>
                  <a:pt x="294" y="918"/>
                </a:cubicBezTo>
                <a:cubicBezTo>
                  <a:pt x="279" y="922"/>
                  <a:pt x="263" y="925"/>
                  <a:pt x="247" y="925"/>
                </a:cubicBezTo>
                <a:cubicBezTo>
                  <a:pt x="161" y="925"/>
                  <a:pt x="73" y="841"/>
                  <a:pt x="73" y="764"/>
                </a:cubicBezTo>
                <a:cubicBezTo>
                  <a:pt x="73" y="741"/>
                  <a:pt x="79" y="719"/>
                  <a:pt x="90" y="699"/>
                </a:cubicBezTo>
                <a:cubicBezTo>
                  <a:pt x="18" y="687"/>
                  <a:pt x="1" y="638"/>
                  <a:pt x="1" y="57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44"/>
          <p:cNvSpPr>
            <a:spLocks/>
          </p:cNvSpPr>
          <p:nvPr/>
        </p:nvSpPr>
        <p:spPr bwMode="auto">
          <a:xfrm>
            <a:off x="8477250" y="2324101"/>
            <a:ext cx="77788" cy="263525"/>
          </a:xfrm>
          <a:custGeom>
            <a:avLst/>
            <a:gdLst>
              <a:gd name="T0" fmla="*/ 0 w 49"/>
              <a:gd name="T1" fmla="*/ 0 h 166"/>
              <a:gd name="T2" fmla="*/ 49 w 49"/>
              <a:gd name="T3" fmla="*/ 0 h 166"/>
              <a:gd name="T4" fmla="*/ 28 w 49"/>
              <a:gd name="T5" fmla="*/ 37 h 166"/>
              <a:gd name="T6" fmla="*/ 42 w 49"/>
              <a:gd name="T7" fmla="*/ 140 h 166"/>
              <a:gd name="T8" fmla="*/ 23 w 49"/>
              <a:gd name="T9" fmla="*/ 166 h 166"/>
              <a:gd name="T10" fmla="*/ 5 w 49"/>
              <a:gd name="T11" fmla="*/ 140 h 166"/>
              <a:gd name="T12" fmla="*/ 20 w 49"/>
              <a:gd name="T13" fmla="*/ 37 h 166"/>
              <a:gd name="T14" fmla="*/ 0 w 49"/>
              <a:gd name="T15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" h="166">
                <a:moveTo>
                  <a:pt x="0" y="0"/>
                </a:moveTo>
                <a:lnTo>
                  <a:pt x="49" y="0"/>
                </a:lnTo>
                <a:lnTo>
                  <a:pt x="28" y="37"/>
                </a:lnTo>
                <a:lnTo>
                  <a:pt x="42" y="140"/>
                </a:lnTo>
                <a:lnTo>
                  <a:pt x="23" y="166"/>
                </a:lnTo>
                <a:lnTo>
                  <a:pt x="5" y="140"/>
                </a:lnTo>
                <a:lnTo>
                  <a:pt x="20" y="37"/>
                </a:lnTo>
                <a:lnTo>
                  <a:pt x="0" y="0"/>
                </a:lnTo>
                <a:close/>
              </a:path>
            </a:pathLst>
          </a:custGeom>
          <a:solidFill>
            <a:srgbClr val="FF7C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45">
            <a:hlinkClick r:id="rId2"/>
          </p:cNvPr>
          <p:cNvSpPr>
            <a:spLocks/>
          </p:cNvSpPr>
          <p:nvPr/>
        </p:nvSpPr>
        <p:spPr bwMode="auto">
          <a:xfrm>
            <a:off x="8307388" y="1925638"/>
            <a:ext cx="420688" cy="404813"/>
          </a:xfrm>
          <a:custGeom>
            <a:avLst/>
            <a:gdLst>
              <a:gd name="T0" fmla="*/ 2 w 454"/>
              <a:gd name="T1" fmla="*/ 216 h 436"/>
              <a:gd name="T2" fmla="*/ 229 w 454"/>
              <a:gd name="T3" fmla="*/ 436 h 436"/>
              <a:gd name="T4" fmla="*/ 452 w 454"/>
              <a:gd name="T5" fmla="*/ 213 h 436"/>
              <a:gd name="T6" fmla="*/ 225 w 454"/>
              <a:gd name="T7" fmla="*/ 1 h 436"/>
              <a:gd name="T8" fmla="*/ 2 w 454"/>
              <a:gd name="T9" fmla="*/ 216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4" h="436">
                <a:moveTo>
                  <a:pt x="2" y="216"/>
                </a:moveTo>
                <a:cubicBezTo>
                  <a:pt x="3" y="404"/>
                  <a:pt x="150" y="436"/>
                  <a:pt x="229" y="436"/>
                </a:cubicBezTo>
                <a:cubicBezTo>
                  <a:pt x="311" y="435"/>
                  <a:pt x="454" y="401"/>
                  <a:pt x="452" y="213"/>
                </a:cubicBezTo>
                <a:cubicBezTo>
                  <a:pt x="451" y="25"/>
                  <a:pt x="350" y="0"/>
                  <a:pt x="225" y="1"/>
                </a:cubicBezTo>
                <a:cubicBezTo>
                  <a:pt x="101" y="2"/>
                  <a:pt x="0" y="28"/>
                  <a:pt x="2" y="216"/>
                </a:cubicBez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46"/>
          <p:cNvSpPr>
            <a:spLocks/>
          </p:cNvSpPr>
          <p:nvPr/>
        </p:nvSpPr>
        <p:spPr bwMode="auto">
          <a:xfrm>
            <a:off x="8667750" y="1993901"/>
            <a:ext cx="115888" cy="115888"/>
          </a:xfrm>
          <a:custGeom>
            <a:avLst/>
            <a:gdLst>
              <a:gd name="T0" fmla="*/ 0 w 125"/>
              <a:gd name="T1" fmla="*/ 63 h 125"/>
              <a:gd name="T2" fmla="*/ 63 w 125"/>
              <a:gd name="T3" fmla="*/ 125 h 125"/>
              <a:gd name="T4" fmla="*/ 125 w 125"/>
              <a:gd name="T5" fmla="*/ 62 h 125"/>
              <a:gd name="T6" fmla="*/ 62 w 125"/>
              <a:gd name="T7" fmla="*/ 0 h 125"/>
              <a:gd name="T8" fmla="*/ 0 w 125"/>
              <a:gd name="T9" fmla="*/ 6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125">
                <a:moveTo>
                  <a:pt x="0" y="63"/>
                </a:moveTo>
                <a:cubicBezTo>
                  <a:pt x="0" y="98"/>
                  <a:pt x="28" y="125"/>
                  <a:pt x="63" y="125"/>
                </a:cubicBezTo>
                <a:cubicBezTo>
                  <a:pt x="97" y="125"/>
                  <a:pt x="125" y="97"/>
                  <a:pt x="125" y="62"/>
                </a:cubicBezTo>
                <a:cubicBezTo>
                  <a:pt x="124" y="28"/>
                  <a:pt x="96" y="0"/>
                  <a:pt x="62" y="0"/>
                </a:cubicBezTo>
                <a:cubicBezTo>
                  <a:pt x="28" y="1"/>
                  <a:pt x="0" y="29"/>
                  <a:pt x="0" y="63"/>
                </a:cubicBez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47"/>
          <p:cNvSpPr>
            <a:spLocks/>
          </p:cNvSpPr>
          <p:nvPr/>
        </p:nvSpPr>
        <p:spPr bwMode="auto">
          <a:xfrm>
            <a:off x="8248650" y="1997076"/>
            <a:ext cx="117475" cy="115888"/>
          </a:xfrm>
          <a:custGeom>
            <a:avLst/>
            <a:gdLst>
              <a:gd name="T0" fmla="*/ 0 w 125"/>
              <a:gd name="T1" fmla="*/ 63 h 125"/>
              <a:gd name="T2" fmla="*/ 63 w 125"/>
              <a:gd name="T3" fmla="*/ 124 h 125"/>
              <a:gd name="T4" fmla="*/ 125 w 125"/>
              <a:gd name="T5" fmla="*/ 62 h 125"/>
              <a:gd name="T6" fmla="*/ 62 w 125"/>
              <a:gd name="T7" fmla="*/ 0 h 125"/>
              <a:gd name="T8" fmla="*/ 0 w 125"/>
              <a:gd name="T9" fmla="*/ 6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125">
                <a:moveTo>
                  <a:pt x="0" y="63"/>
                </a:moveTo>
                <a:cubicBezTo>
                  <a:pt x="1" y="97"/>
                  <a:pt x="29" y="125"/>
                  <a:pt x="63" y="124"/>
                </a:cubicBezTo>
                <a:cubicBezTo>
                  <a:pt x="97" y="124"/>
                  <a:pt x="125" y="96"/>
                  <a:pt x="125" y="62"/>
                </a:cubicBezTo>
                <a:cubicBezTo>
                  <a:pt x="125" y="27"/>
                  <a:pt x="97" y="0"/>
                  <a:pt x="62" y="0"/>
                </a:cubicBezTo>
                <a:cubicBezTo>
                  <a:pt x="28" y="0"/>
                  <a:pt x="0" y="28"/>
                  <a:pt x="0" y="63"/>
                </a:cubicBez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48"/>
          <p:cNvSpPr>
            <a:spLocks/>
          </p:cNvSpPr>
          <p:nvPr/>
        </p:nvSpPr>
        <p:spPr bwMode="auto">
          <a:xfrm>
            <a:off x="8556625" y="2101851"/>
            <a:ext cx="100013" cy="100013"/>
          </a:xfrm>
          <a:custGeom>
            <a:avLst/>
            <a:gdLst>
              <a:gd name="T0" fmla="*/ 1 w 108"/>
              <a:gd name="T1" fmla="*/ 54 h 108"/>
              <a:gd name="T2" fmla="*/ 55 w 108"/>
              <a:gd name="T3" fmla="*/ 107 h 108"/>
              <a:gd name="T4" fmla="*/ 108 w 108"/>
              <a:gd name="T5" fmla="*/ 53 h 108"/>
              <a:gd name="T6" fmla="*/ 54 w 108"/>
              <a:gd name="T7" fmla="*/ 0 h 108"/>
              <a:gd name="T8" fmla="*/ 1 w 108"/>
              <a:gd name="T9" fmla="*/ 54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" h="108">
                <a:moveTo>
                  <a:pt x="1" y="54"/>
                </a:moveTo>
                <a:cubicBezTo>
                  <a:pt x="1" y="84"/>
                  <a:pt x="25" y="108"/>
                  <a:pt x="55" y="107"/>
                </a:cubicBezTo>
                <a:cubicBezTo>
                  <a:pt x="84" y="107"/>
                  <a:pt x="108" y="83"/>
                  <a:pt x="108" y="53"/>
                </a:cubicBezTo>
                <a:cubicBezTo>
                  <a:pt x="108" y="24"/>
                  <a:pt x="83" y="0"/>
                  <a:pt x="54" y="0"/>
                </a:cubicBezTo>
                <a:cubicBezTo>
                  <a:pt x="24" y="0"/>
                  <a:pt x="0" y="24"/>
                  <a:pt x="1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49"/>
          <p:cNvSpPr>
            <a:spLocks/>
          </p:cNvSpPr>
          <p:nvPr/>
        </p:nvSpPr>
        <p:spPr bwMode="auto">
          <a:xfrm>
            <a:off x="8572502" y="2139953"/>
            <a:ext cx="31750" cy="31750"/>
          </a:xfrm>
          <a:custGeom>
            <a:avLst/>
            <a:gdLst>
              <a:gd name="T0" fmla="*/ 0 w 34"/>
              <a:gd name="T1" fmla="*/ 17 h 34"/>
              <a:gd name="T2" fmla="*/ 17 w 34"/>
              <a:gd name="T3" fmla="*/ 34 h 34"/>
              <a:gd name="T4" fmla="*/ 34 w 34"/>
              <a:gd name="T5" fmla="*/ 17 h 34"/>
              <a:gd name="T6" fmla="*/ 17 w 34"/>
              <a:gd name="T7" fmla="*/ 0 h 34"/>
              <a:gd name="T8" fmla="*/ 0 w 34"/>
              <a:gd name="T9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4">
                <a:moveTo>
                  <a:pt x="0" y="17"/>
                </a:moveTo>
                <a:cubicBezTo>
                  <a:pt x="0" y="27"/>
                  <a:pt x="8" y="34"/>
                  <a:pt x="17" y="34"/>
                </a:cubicBezTo>
                <a:cubicBezTo>
                  <a:pt x="27" y="34"/>
                  <a:pt x="34" y="26"/>
                  <a:pt x="34" y="17"/>
                </a:cubicBezTo>
                <a:cubicBezTo>
                  <a:pt x="34" y="8"/>
                  <a:pt x="26" y="0"/>
                  <a:pt x="17" y="0"/>
                </a:cubicBezTo>
                <a:cubicBezTo>
                  <a:pt x="8" y="0"/>
                  <a:pt x="0" y="8"/>
                  <a:pt x="0" y="17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50"/>
          <p:cNvSpPr>
            <a:spLocks/>
          </p:cNvSpPr>
          <p:nvPr/>
        </p:nvSpPr>
        <p:spPr bwMode="auto">
          <a:xfrm>
            <a:off x="8377238" y="2101851"/>
            <a:ext cx="100013" cy="100013"/>
          </a:xfrm>
          <a:custGeom>
            <a:avLst/>
            <a:gdLst>
              <a:gd name="T0" fmla="*/ 0 w 108"/>
              <a:gd name="T1" fmla="*/ 54 h 108"/>
              <a:gd name="T2" fmla="*/ 54 w 108"/>
              <a:gd name="T3" fmla="*/ 107 h 108"/>
              <a:gd name="T4" fmla="*/ 107 w 108"/>
              <a:gd name="T5" fmla="*/ 53 h 108"/>
              <a:gd name="T6" fmla="*/ 53 w 108"/>
              <a:gd name="T7" fmla="*/ 0 h 108"/>
              <a:gd name="T8" fmla="*/ 0 w 108"/>
              <a:gd name="T9" fmla="*/ 54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" h="108">
                <a:moveTo>
                  <a:pt x="0" y="54"/>
                </a:moveTo>
                <a:cubicBezTo>
                  <a:pt x="0" y="84"/>
                  <a:pt x="25" y="108"/>
                  <a:pt x="54" y="107"/>
                </a:cubicBezTo>
                <a:cubicBezTo>
                  <a:pt x="84" y="107"/>
                  <a:pt x="108" y="83"/>
                  <a:pt x="107" y="53"/>
                </a:cubicBezTo>
                <a:cubicBezTo>
                  <a:pt x="107" y="24"/>
                  <a:pt x="83" y="0"/>
                  <a:pt x="53" y="0"/>
                </a:cubicBezTo>
                <a:cubicBezTo>
                  <a:pt x="24" y="0"/>
                  <a:pt x="0" y="24"/>
                  <a:pt x="0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51"/>
          <p:cNvSpPr>
            <a:spLocks/>
          </p:cNvSpPr>
          <p:nvPr/>
        </p:nvSpPr>
        <p:spPr bwMode="auto">
          <a:xfrm>
            <a:off x="8393908" y="2139953"/>
            <a:ext cx="31750" cy="31750"/>
          </a:xfrm>
          <a:custGeom>
            <a:avLst/>
            <a:gdLst>
              <a:gd name="T0" fmla="*/ 0 w 34"/>
              <a:gd name="T1" fmla="*/ 17 h 34"/>
              <a:gd name="T2" fmla="*/ 17 w 34"/>
              <a:gd name="T3" fmla="*/ 34 h 34"/>
              <a:gd name="T4" fmla="*/ 34 w 34"/>
              <a:gd name="T5" fmla="*/ 17 h 34"/>
              <a:gd name="T6" fmla="*/ 17 w 34"/>
              <a:gd name="T7" fmla="*/ 0 h 34"/>
              <a:gd name="T8" fmla="*/ 0 w 34"/>
              <a:gd name="T9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4">
                <a:moveTo>
                  <a:pt x="0" y="17"/>
                </a:moveTo>
                <a:cubicBezTo>
                  <a:pt x="0" y="27"/>
                  <a:pt x="8" y="34"/>
                  <a:pt x="17" y="34"/>
                </a:cubicBezTo>
                <a:cubicBezTo>
                  <a:pt x="26" y="34"/>
                  <a:pt x="34" y="26"/>
                  <a:pt x="34" y="17"/>
                </a:cubicBezTo>
                <a:cubicBezTo>
                  <a:pt x="34" y="8"/>
                  <a:pt x="26" y="0"/>
                  <a:pt x="17" y="0"/>
                </a:cubicBezTo>
                <a:cubicBezTo>
                  <a:pt x="7" y="0"/>
                  <a:pt x="0" y="8"/>
                  <a:pt x="0" y="17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52"/>
          <p:cNvSpPr>
            <a:spLocks/>
          </p:cNvSpPr>
          <p:nvPr/>
        </p:nvSpPr>
        <p:spPr bwMode="auto">
          <a:xfrm>
            <a:off x="8483600" y="2265363"/>
            <a:ext cx="66675" cy="44450"/>
          </a:xfrm>
          <a:custGeom>
            <a:avLst/>
            <a:gdLst>
              <a:gd name="T0" fmla="*/ 72 w 73"/>
              <a:gd name="T1" fmla="*/ 11 h 48"/>
              <a:gd name="T2" fmla="*/ 36 w 73"/>
              <a:gd name="T3" fmla="*/ 48 h 48"/>
              <a:gd name="T4" fmla="*/ 0 w 73"/>
              <a:gd name="T5" fmla="*/ 12 h 48"/>
              <a:gd name="T6" fmla="*/ 72 w 73"/>
              <a:gd name="T7" fmla="*/ 1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72" y="11"/>
                </a:moveTo>
                <a:cubicBezTo>
                  <a:pt x="73" y="21"/>
                  <a:pt x="54" y="48"/>
                  <a:pt x="36" y="48"/>
                </a:cubicBezTo>
                <a:cubicBezTo>
                  <a:pt x="22" y="48"/>
                  <a:pt x="0" y="23"/>
                  <a:pt x="0" y="12"/>
                </a:cubicBezTo>
                <a:cubicBezTo>
                  <a:pt x="0" y="2"/>
                  <a:pt x="71" y="0"/>
                  <a:pt x="72" y="11"/>
                </a:cubicBezTo>
                <a:close/>
              </a:path>
            </a:pathLst>
          </a:custGeom>
          <a:solidFill>
            <a:srgbClr val="FFC0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Freeform 53"/>
          <p:cNvSpPr>
            <a:spLocks/>
          </p:cNvSpPr>
          <p:nvPr/>
        </p:nvSpPr>
        <p:spPr bwMode="auto">
          <a:xfrm>
            <a:off x="8324850" y="1884363"/>
            <a:ext cx="384175" cy="220663"/>
          </a:xfrm>
          <a:custGeom>
            <a:avLst/>
            <a:gdLst>
              <a:gd name="T0" fmla="*/ 79 w 414"/>
              <a:gd name="T1" fmla="*/ 2 h 237"/>
              <a:gd name="T2" fmla="*/ 334 w 414"/>
              <a:gd name="T3" fmla="*/ 0 h 237"/>
              <a:gd name="T4" fmla="*/ 413 w 414"/>
              <a:gd name="T5" fmla="*/ 120 h 237"/>
              <a:gd name="T6" fmla="*/ 335 w 414"/>
              <a:gd name="T7" fmla="*/ 199 h 237"/>
              <a:gd name="T8" fmla="*/ 290 w 414"/>
              <a:gd name="T9" fmla="*/ 184 h 237"/>
              <a:gd name="T10" fmla="*/ 217 w 414"/>
              <a:gd name="T11" fmla="*/ 237 h 237"/>
              <a:gd name="T12" fmla="*/ 139 w 414"/>
              <a:gd name="T13" fmla="*/ 173 h 237"/>
              <a:gd name="T14" fmla="*/ 80 w 414"/>
              <a:gd name="T15" fmla="*/ 200 h 237"/>
              <a:gd name="T16" fmla="*/ 1 w 414"/>
              <a:gd name="T17" fmla="*/ 123 h 237"/>
              <a:gd name="T18" fmla="*/ 79 w 414"/>
              <a:gd name="T19" fmla="*/ 2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4" h="237">
                <a:moveTo>
                  <a:pt x="79" y="2"/>
                </a:moveTo>
                <a:cubicBezTo>
                  <a:pt x="117" y="2"/>
                  <a:pt x="300" y="0"/>
                  <a:pt x="334" y="0"/>
                </a:cubicBezTo>
                <a:cubicBezTo>
                  <a:pt x="378" y="0"/>
                  <a:pt x="413" y="76"/>
                  <a:pt x="413" y="120"/>
                </a:cubicBezTo>
                <a:cubicBezTo>
                  <a:pt x="414" y="163"/>
                  <a:pt x="379" y="198"/>
                  <a:pt x="335" y="199"/>
                </a:cubicBezTo>
                <a:cubicBezTo>
                  <a:pt x="319" y="199"/>
                  <a:pt x="303" y="193"/>
                  <a:pt x="290" y="184"/>
                </a:cubicBezTo>
                <a:cubicBezTo>
                  <a:pt x="279" y="215"/>
                  <a:pt x="251" y="237"/>
                  <a:pt x="217" y="237"/>
                </a:cubicBezTo>
                <a:cubicBezTo>
                  <a:pt x="178" y="237"/>
                  <a:pt x="146" y="209"/>
                  <a:pt x="139" y="173"/>
                </a:cubicBezTo>
                <a:cubicBezTo>
                  <a:pt x="125" y="189"/>
                  <a:pt x="103" y="200"/>
                  <a:pt x="80" y="200"/>
                </a:cubicBezTo>
                <a:cubicBezTo>
                  <a:pt x="36" y="201"/>
                  <a:pt x="1" y="166"/>
                  <a:pt x="1" y="123"/>
                </a:cubicBezTo>
                <a:cubicBezTo>
                  <a:pt x="0" y="79"/>
                  <a:pt x="35" y="2"/>
                  <a:pt x="7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54"/>
          <p:cNvSpPr>
            <a:spLocks/>
          </p:cNvSpPr>
          <p:nvPr/>
        </p:nvSpPr>
        <p:spPr bwMode="auto">
          <a:xfrm>
            <a:off x="9962240" y="3016251"/>
            <a:ext cx="698500" cy="390525"/>
          </a:xfrm>
          <a:custGeom>
            <a:avLst/>
            <a:gdLst>
              <a:gd name="T0" fmla="*/ 651 w 752"/>
              <a:gd name="T1" fmla="*/ 174 h 420"/>
              <a:gd name="T2" fmla="*/ 654 w 752"/>
              <a:gd name="T3" fmla="*/ 145 h 420"/>
              <a:gd name="T4" fmla="*/ 520 w 752"/>
              <a:gd name="T5" fmla="*/ 4 h 420"/>
              <a:gd name="T6" fmla="*/ 434 w 752"/>
              <a:gd name="T7" fmla="*/ 37 h 420"/>
              <a:gd name="T8" fmla="*/ 329 w 752"/>
              <a:gd name="T9" fmla="*/ 0 h 420"/>
              <a:gd name="T10" fmla="*/ 181 w 752"/>
              <a:gd name="T11" fmla="*/ 105 h 420"/>
              <a:gd name="T12" fmla="*/ 176 w 752"/>
              <a:gd name="T13" fmla="*/ 105 h 420"/>
              <a:gd name="T14" fmla="*/ 0 w 752"/>
              <a:gd name="T15" fmla="*/ 233 h 420"/>
              <a:gd name="T16" fmla="*/ 176 w 752"/>
              <a:gd name="T17" fmla="*/ 360 h 420"/>
              <a:gd name="T18" fmla="*/ 223 w 752"/>
              <a:gd name="T19" fmla="*/ 356 h 420"/>
              <a:gd name="T20" fmla="*/ 387 w 752"/>
              <a:gd name="T21" fmla="*/ 420 h 420"/>
              <a:gd name="T22" fmla="*/ 510 w 752"/>
              <a:gd name="T23" fmla="*/ 390 h 420"/>
              <a:gd name="T24" fmla="*/ 591 w 752"/>
              <a:gd name="T25" fmla="*/ 407 h 420"/>
              <a:gd name="T26" fmla="*/ 752 w 752"/>
              <a:gd name="T27" fmla="*/ 286 h 420"/>
              <a:gd name="T28" fmla="*/ 651 w 752"/>
              <a:gd name="T29" fmla="*/ 174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52" h="420">
                <a:moveTo>
                  <a:pt x="651" y="174"/>
                </a:moveTo>
                <a:cubicBezTo>
                  <a:pt x="653" y="164"/>
                  <a:pt x="654" y="155"/>
                  <a:pt x="654" y="145"/>
                </a:cubicBezTo>
                <a:cubicBezTo>
                  <a:pt x="654" y="67"/>
                  <a:pt x="594" y="4"/>
                  <a:pt x="520" y="4"/>
                </a:cubicBezTo>
                <a:cubicBezTo>
                  <a:pt x="488" y="4"/>
                  <a:pt x="457" y="17"/>
                  <a:pt x="434" y="37"/>
                </a:cubicBezTo>
                <a:cubicBezTo>
                  <a:pt x="407" y="14"/>
                  <a:pt x="370" y="0"/>
                  <a:pt x="329" y="0"/>
                </a:cubicBezTo>
                <a:cubicBezTo>
                  <a:pt x="257" y="0"/>
                  <a:pt x="197" y="45"/>
                  <a:pt x="181" y="105"/>
                </a:cubicBezTo>
                <a:cubicBezTo>
                  <a:pt x="179" y="105"/>
                  <a:pt x="178" y="105"/>
                  <a:pt x="176" y="105"/>
                </a:cubicBezTo>
                <a:cubicBezTo>
                  <a:pt x="79" y="105"/>
                  <a:pt x="0" y="162"/>
                  <a:pt x="0" y="233"/>
                </a:cubicBezTo>
                <a:cubicBezTo>
                  <a:pt x="0" y="303"/>
                  <a:pt x="79" y="360"/>
                  <a:pt x="176" y="360"/>
                </a:cubicBezTo>
                <a:cubicBezTo>
                  <a:pt x="192" y="360"/>
                  <a:pt x="208" y="359"/>
                  <a:pt x="223" y="356"/>
                </a:cubicBezTo>
                <a:cubicBezTo>
                  <a:pt x="251" y="394"/>
                  <a:pt x="314" y="420"/>
                  <a:pt x="387" y="420"/>
                </a:cubicBezTo>
                <a:cubicBezTo>
                  <a:pt x="434" y="420"/>
                  <a:pt x="477" y="409"/>
                  <a:pt x="510" y="390"/>
                </a:cubicBezTo>
                <a:cubicBezTo>
                  <a:pt x="534" y="401"/>
                  <a:pt x="561" y="407"/>
                  <a:pt x="591" y="407"/>
                </a:cubicBezTo>
                <a:cubicBezTo>
                  <a:pt x="680" y="407"/>
                  <a:pt x="752" y="353"/>
                  <a:pt x="752" y="286"/>
                </a:cubicBezTo>
                <a:cubicBezTo>
                  <a:pt x="752" y="235"/>
                  <a:pt x="710" y="192"/>
                  <a:pt x="651" y="174"/>
                </a:cubicBezTo>
                <a:close/>
              </a:path>
            </a:pathLst>
          </a:custGeom>
          <a:solidFill>
            <a:srgbClr val="C5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Freeform 55"/>
          <p:cNvSpPr>
            <a:spLocks/>
          </p:cNvSpPr>
          <p:nvPr/>
        </p:nvSpPr>
        <p:spPr bwMode="auto">
          <a:xfrm>
            <a:off x="4685390" y="2955926"/>
            <a:ext cx="504825" cy="258763"/>
          </a:xfrm>
          <a:custGeom>
            <a:avLst/>
            <a:gdLst>
              <a:gd name="T0" fmla="*/ 458 w 544"/>
              <a:gd name="T1" fmla="*/ 107 h 278"/>
              <a:gd name="T2" fmla="*/ 445 w 544"/>
              <a:gd name="T3" fmla="*/ 106 h 278"/>
              <a:gd name="T4" fmla="*/ 305 w 544"/>
              <a:gd name="T5" fmla="*/ 7 h 278"/>
              <a:gd name="T6" fmla="*/ 157 w 544"/>
              <a:gd name="T7" fmla="*/ 85 h 278"/>
              <a:gd name="T8" fmla="*/ 115 w 544"/>
              <a:gd name="T9" fmla="*/ 74 h 278"/>
              <a:gd name="T10" fmla="*/ 0 w 544"/>
              <a:gd name="T11" fmla="*/ 174 h 278"/>
              <a:gd name="T12" fmla="*/ 88 w 544"/>
              <a:gd name="T13" fmla="*/ 271 h 278"/>
              <a:gd name="T14" fmla="*/ 471 w 544"/>
              <a:gd name="T15" fmla="*/ 271 h 278"/>
              <a:gd name="T16" fmla="*/ 538 w 544"/>
              <a:gd name="T17" fmla="*/ 199 h 278"/>
              <a:gd name="T18" fmla="*/ 458 w 544"/>
              <a:gd name="T19" fmla="*/ 107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4" h="278">
                <a:moveTo>
                  <a:pt x="458" y="107"/>
                </a:moveTo>
                <a:cubicBezTo>
                  <a:pt x="453" y="106"/>
                  <a:pt x="449" y="106"/>
                  <a:pt x="445" y="106"/>
                </a:cubicBezTo>
                <a:cubicBezTo>
                  <a:pt x="440" y="57"/>
                  <a:pt x="380" y="14"/>
                  <a:pt x="305" y="7"/>
                </a:cubicBezTo>
                <a:cubicBezTo>
                  <a:pt x="229" y="0"/>
                  <a:pt x="169" y="30"/>
                  <a:pt x="157" y="85"/>
                </a:cubicBezTo>
                <a:cubicBezTo>
                  <a:pt x="147" y="83"/>
                  <a:pt x="126" y="75"/>
                  <a:pt x="115" y="74"/>
                </a:cubicBezTo>
                <a:cubicBezTo>
                  <a:pt x="46" y="65"/>
                  <a:pt x="0" y="119"/>
                  <a:pt x="0" y="174"/>
                </a:cubicBezTo>
                <a:cubicBezTo>
                  <a:pt x="0" y="221"/>
                  <a:pt x="41" y="272"/>
                  <a:pt x="88" y="271"/>
                </a:cubicBezTo>
                <a:cubicBezTo>
                  <a:pt x="88" y="275"/>
                  <a:pt x="472" y="278"/>
                  <a:pt x="471" y="271"/>
                </a:cubicBezTo>
                <a:cubicBezTo>
                  <a:pt x="506" y="264"/>
                  <a:pt x="533" y="231"/>
                  <a:pt x="538" y="199"/>
                </a:cubicBezTo>
                <a:cubicBezTo>
                  <a:pt x="544" y="156"/>
                  <a:pt x="509" y="115"/>
                  <a:pt x="458" y="107"/>
                </a:cubicBezTo>
                <a:close/>
              </a:path>
            </a:pathLst>
          </a:custGeom>
          <a:solidFill>
            <a:srgbClr val="C5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Freeform 56"/>
          <p:cNvSpPr>
            <a:spLocks/>
          </p:cNvSpPr>
          <p:nvPr/>
        </p:nvSpPr>
        <p:spPr bwMode="auto">
          <a:xfrm>
            <a:off x="5622015" y="2135188"/>
            <a:ext cx="946150" cy="503238"/>
          </a:xfrm>
          <a:custGeom>
            <a:avLst/>
            <a:gdLst>
              <a:gd name="T0" fmla="*/ 883 w 1019"/>
              <a:gd name="T1" fmla="*/ 232 h 541"/>
              <a:gd name="T2" fmla="*/ 859 w 1019"/>
              <a:gd name="T3" fmla="*/ 223 h 541"/>
              <a:gd name="T4" fmla="*/ 863 w 1019"/>
              <a:gd name="T5" fmla="*/ 186 h 541"/>
              <a:gd name="T6" fmla="*/ 691 w 1019"/>
              <a:gd name="T7" fmla="*/ 5 h 541"/>
              <a:gd name="T8" fmla="*/ 588 w 1019"/>
              <a:gd name="T9" fmla="*/ 40 h 541"/>
              <a:gd name="T10" fmla="*/ 571 w 1019"/>
              <a:gd name="T11" fmla="*/ 39 h 541"/>
              <a:gd name="T12" fmla="*/ 567 w 1019"/>
              <a:gd name="T13" fmla="*/ 38 h 541"/>
              <a:gd name="T14" fmla="*/ 444 w 1019"/>
              <a:gd name="T15" fmla="*/ 0 h 541"/>
              <a:gd name="T16" fmla="*/ 252 w 1019"/>
              <a:gd name="T17" fmla="*/ 134 h 541"/>
              <a:gd name="T18" fmla="*/ 247 w 1019"/>
              <a:gd name="T19" fmla="*/ 134 h 541"/>
              <a:gd name="T20" fmla="*/ 31 w 1019"/>
              <a:gd name="T21" fmla="*/ 247 h 541"/>
              <a:gd name="T22" fmla="*/ 0 w 1019"/>
              <a:gd name="T23" fmla="*/ 352 h 541"/>
              <a:gd name="T24" fmla="*/ 165 w 1019"/>
              <a:gd name="T25" fmla="*/ 534 h 541"/>
              <a:gd name="T26" fmla="*/ 506 w 1019"/>
              <a:gd name="T27" fmla="*/ 541 h 541"/>
              <a:gd name="T28" fmla="*/ 518 w 1019"/>
              <a:gd name="T29" fmla="*/ 541 h 541"/>
              <a:gd name="T30" fmla="*/ 527 w 1019"/>
              <a:gd name="T31" fmla="*/ 541 h 541"/>
              <a:gd name="T32" fmla="*/ 883 w 1019"/>
              <a:gd name="T33" fmla="*/ 534 h 541"/>
              <a:gd name="T34" fmla="*/ 1007 w 1019"/>
              <a:gd name="T35" fmla="*/ 399 h 541"/>
              <a:gd name="T36" fmla="*/ 883 w 1019"/>
              <a:gd name="T37" fmla="*/ 232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19" h="541">
                <a:moveTo>
                  <a:pt x="883" y="232"/>
                </a:moveTo>
                <a:cubicBezTo>
                  <a:pt x="875" y="229"/>
                  <a:pt x="867" y="226"/>
                  <a:pt x="859" y="223"/>
                </a:cubicBezTo>
                <a:cubicBezTo>
                  <a:pt x="862" y="211"/>
                  <a:pt x="863" y="199"/>
                  <a:pt x="863" y="186"/>
                </a:cubicBezTo>
                <a:cubicBezTo>
                  <a:pt x="863" y="86"/>
                  <a:pt x="786" y="5"/>
                  <a:pt x="691" y="5"/>
                </a:cubicBezTo>
                <a:cubicBezTo>
                  <a:pt x="652" y="5"/>
                  <a:pt x="616" y="18"/>
                  <a:pt x="588" y="40"/>
                </a:cubicBezTo>
                <a:cubicBezTo>
                  <a:pt x="582" y="40"/>
                  <a:pt x="576" y="39"/>
                  <a:pt x="571" y="39"/>
                </a:cubicBezTo>
                <a:cubicBezTo>
                  <a:pt x="569" y="38"/>
                  <a:pt x="568" y="38"/>
                  <a:pt x="567" y="38"/>
                </a:cubicBezTo>
                <a:cubicBezTo>
                  <a:pt x="533" y="14"/>
                  <a:pt x="490" y="0"/>
                  <a:pt x="444" y="0"/>
                </a:cubicBezTo>
                <a:cubicBezTo>
                  <a:pt x="351" y="0"/>
                  <a:pt x="273" y="57"/>
                  <a:pt x="252" y="134"/>
                </a:cubicBezTo>
                <a:cubicBezTo>
                  <a:pt x="250" y="134"/>
                  <a:pt x="248" y="134"/>
                  <a:pt x="247" y="134"/>
                </a:cubicBezTo>
                <a:cubicBezTo>
                  <a:pt x="146" y="134"/>
                  <a:pt x="61" y="182"/>
                  <a:pt x="31" y="247"/>
                </a:cubicBezTo>
                <a:cubicBezTo>
                  <a:pt x="11" y="278"/>
                  <a:pt x="0" y="315"/>
                  <a:pt x="0" y="352"/>
                </a:cubicBezTo>
                <a:cubicBezTo>
                  <a:pt x="0" y="440"/>
                  <a:pt x="76" y="536"/>
                  <a:pt x="165" y="534"/>
                </a:cubicBezTo>
                <a:cubicBezTo>
                  <a:pt x="165" y="537"/>
                  <a:pt x="332" y="540"/>
                  <a:pt x="506" y="541"/>
                </a:cubicBezTo>
                <a:cubicBezTo>
                  <a:pt x="510" y="541"/>
                  <a:pt x="514" y="541"/>
                  <a:pt x="518" y="541"/>
                </a:cubicBezTo>
                <a:cubicBezTo>
                  <a:pt x="521" y="541"/>
                  <a:pt x="524" y="541"/>
                  <a:pt x="527" y="541"/>
                </a:cubicBezTo>
                <a:cubicBezTo>
                  <a:pt x="706" y="541"/>
                  <a:pt x="884" y="540"/>
                  <a:pt x="883" y="534"/>
                </a:cubicBezTo>
                <a:cubicBezTo>
                  <a:pt x="947" y="520"/>
                  <a:pt x="998" y="459"/>
                  <a:pt x="1007" y="399"/>
                </a:cubicBezTo>
                <a:cubicBezTo>
                  <a:pt x="1019" y="326"/>
                  <a:pt x="964" y="255"/>
                  <a:pt x="883" y="232"/>
                </a:cubicBezTo>
                <a:close/>
              </a:path>
            </a:pathLst>
          </a:custGeom>
          <a:solidFill>
            <a:srgbClr val="C5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57"/>
          <p:cNvSpPr>
            <a:spLocks/>
          </p:cNvSpPr>
          <p:nvPr/>
        </p:nvSpPr>
        <p:spPr bwMode="auto">
          <a:xfrm>
            <a:off x="4762500" y="6354764"/>
            <a:ext cx="7427913" cy="514350"/>
          </a:xfrm>
          <a:custGeom>
            <a:avLst/>
            <a:gdLst>
              <a:gd name="T0" fmla="*/ 238 w 8000"/>
              <a:gd name="T1" fmla="*/ 350 h 554"/>
              <a:gd name="T2" fmla="*/ 439 w 8000"/>
              <a:gd name="T3" fmla="*/ 345 h 554"/>
              <a:gd name="T4" fmla="*/ 689 w 8000"/>
              <a:gd name="T5" fmla="*/ 250 h 554"/>
              <a:gd name="T6" fmla="*/ 847 w 8000"/>
              <a:gd name="T7" fmla="*/ 349 h 554"/>
              <a:gd name="T8" fmla="*/ 1045 w 8000"/>
              <a:gd name="T9" fmla="*/ 360 h 554"/>
              <a:gd name="T10" fmla="*/ 1229 w 8000"/>
              <a:gd name="T11" fmla="*/ 402 h 554"/>
              <a:gd name="T12" fmla="*/ 1378 w 8000"/>
              <a:gd name="T13" fmla="*/ 334 h 554"/>
              <a:gd name="T14" fmla="*/ 1529 w 8000"/>
              <a:gd name="T15" fmla="*/ 304 h 554"/>
              <a:gd name="T16" fmla="*/ 1833 w 8000"/>
              <a:gd name="T17" fmla="*/ 127 h 554"/>
              <a:gd name="T18" fmla="*/ 1984 w 8000"/>
              <a:gd name="T19" fmla="*/ 196 h 554"/>
              <a:gd name="T20" fmla="*/ 2113 w 8000"/>
              <a:gd name="T21" fmla="*/ 137 h 554"/>
              <a:gd name="T22" fmla="*/ 2357 w 8000"/>
              <a:gd name="T23" fmla="*/ 237 h 554"/>
              <a:gd name="T24" fmla="*/ 2508 w 8000"/>
              <a:gd name="T25" fmla="*/ 322 h 554"/>
              <a:gd name="T26" fmla="*/ 2728 w 8000"/>
              <a:gd name="T27" fmla="*/ 135 h 554"/>
              <a:gd name="T28" fmla="*/ 2855 w 8000"/>
              <a:gd name="T29" fmla="*/ 232 h 554"/>
              <a:gd name="T30" fmla="*/ 3030 w 8000"/>
              <a:gd name="T31" fmla="*/ 263 h 554"/>
              <a:gd name="T32" fmla="*/ 3199 w 8000"/>
              <a:gd name="T33" fmla="*/ 351 h 554"/>
              <a:gd name="T34" fmla="*/ 3357 w 8000"/>
              <a:gd name="T35" fmla="*/ 224 h 554"/>
              <a:gd name="T36" fmla="*/ 3566 w 8000"/>
              <a:gd name="T37" fmla="*/ 296 h 554"/>
              <a:gd name="T38" fmla="*/ 3721 w 8000"/>
              <a:gd name="T39" fmla="*/ 388 h 554"/>
              <a:gd name="T40" fmla="*/ 3890 w 8000"/>
              <a:gd name="T41" fmla="*/ 440 h 554"/>
              <a:gd name="T42" fmla="*/ 4140 w 8000"/>
              <a:gd name="T43" fmla="*/ 372 h 554"/>
              <a:gd name="T44" fmla="*/ 4310 w 8000"/>
              <a:gd name="T45" fmla="*/ 340 h 554"/>
              <a:gd name="T46" fmla="*/ 4497 w 8000"/>
              <a:gd name="T47" fmla="*/ 358 h 554"/>
              <a:gd name="T48" fmla="*/ 4682 w 8000"/>
              <a:gd name="T49" fmla="*/ 170 h 554"/>
              <a:gd name="T50" fmla="*/ 4885 w 8000"/>
              <a:gd name="T51" fmla="*/ 142 h 554"/>
              <a:gd name="T52" fmla="*/ 5020 w 8000"/>
              <a:gd name="T53" fmla="*/ 158 h 554"/>
              <a:gd name="T54" fmla="*/ 5151 w 8000"/>
              <a:gd name="T55" fmla="*/ 250 h 554"/>
              <a:gd name="T56" fmla="*/ 5296 w 8000"/>
              <a:gd name="T57" fmla="*/ 286 h 554"/>
              <a:gd name="T58" fmla="*/ 5444 w 8000"/>
              <a:gd name="T59" fmla="*/ 183 h 554"/>
              <a:gd name="T60" fmla="*/ 5632 w 8000"/>
              <a:gd name="T61" fmla="*/ 49 h 554"/>
              <a:gd name="T62" fmla="*/ 5728 w 8000"/>
              <a:gd name="T63" fmla="*/ 296 h 554"/>
              <a:gd name="T64" fmla="*/ 5898 w 8000"/>
              <a:gd name="T65" fmla="*/ 291 h 554"/>
              <a:gd name="T66" fmla="*/ 6009 w 8000"/>
              <a:gd name="T67" fmla="*/ 206 h 554"/>
              <a:gd name="T68" fmla="*/ 6098 w 8000"/>
              <a:gd name="T69" fmla="*/ 256 h 554"/>
              <a:gd name="T70" fmla="*/ 6227 w 8000"/>
              <a:gd name="T71" fmla="*/ 409 h 554"/>
              <a:gd name="T72" fmla="*/ 6453 w 8000"/>
              <a:gd name="T73" fmla="*/ 422 h 554"/>
              <a:gd name="T74" fmla="*/ 6652 w 8000"/>
              <a:gd name="T75" fmla="*/ 355 h 554"/>
              <a:gd name="T76" fmla="*/ 6843 w 8000"/>
              <a:gd name="T77" fmla="*/ 290 h 554"/>
              <a:gd name="T78" fmla="*/ 7006 w 8000"/>
              <a:gd name="T79" fmla="*/ 312 h 554"/>
              <a:gd name="T80" fmla="*/ 7165 w 8000"/>
              <a:gd name="T81" fmla="*/ 411 h 554"/>
              <a:gd name="T82" fmla="*/ 7407 w 8000"/>
              <a:gd name="T83" fmla="*/ 424 h 554"/>
              <a:gd name="T84" fmla="*/ 7577 w 8000"/>
              <a:gd name="T85" fmla="*/ 369 h 554"/>
              <a:gd name="T86" fmla="*/ 7831 w 8000"/>
              <a:gd name="T87" fmla="*/ 375 h 554"/>
              <a:gd name="T88" fmla="*/ 8000 w 8000"/>
              <a:gd name="T89" fmla="*/ 537 h 554"/>
              <a:gd name="T90" fmla="*/ 113 w 8000"/>
              <a:gd name="T91" fmla="*/ 208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0" h="554">
                <a:moveTo>
                  <a:pt x="113" y="208"/>
                </a:moveTo>
                <a:cubicBezTo>
                  <a:pt x="166" y="237"/>
                  <a:pt x="183" y="316"/>
                  <a:pt x="238" y="350"/>
                </a:cubicBezTo>
                <a:cubicBezTo>
                  <a:pt x="257" y="261"/>
                  <a:pt x="287" y="165"/>
                  <a:pt x="344" y="99"/>
                </a:cubicBezTo>
                <a:cubicBezTo>
                  <a:pt x="382" y="155"/>
                  <a:pt x="381" y="308"/>
                  <a:pt x="439" y="345"/>
                </a:cubicBezTo>
                <a:cubicBezTo>
                  <a:pt x="507" y="389"/>
                  <a:pt x="526" y="281"/>
                  <a:pt x="566" y="257"/>
                </a:cubicBezTo>
                <a:cubicBezTo>
                  <a:pt x="594" y="349"/>
                  <a:pt x="649" y="307"/>
                  <a:pt x="689" y="250"/>
                </a:cubicBezTo>
                <a:cubicBezTo>
                  <a:pt x="721" y="205"/>
                  <a:pt x="755" y="107"/>
                  <a:pt x="763" y="52"/>
                </a:cubicBezTo>
                <a:cubicBezTo>
                  <a:pt x="826" y="140"/>
                  <a:pt x="790" y="272"/>
                  <a:pt x="847" y="349"/>
                </a:cubicBezTo>
                <a:cubicBezTo>
                  <a:pt x="885" y="307"/>
                  <a:pt x="909" y="249"/>
                  <a:pt x="919" y="194"/>
                </a:cubicBezTo>
                <a:cubicBezTo>
                  <a:pt x="912" y="235"/>
                  <a:pt x="1015" y="337"/>
                  <a:pt x="1045" y="360"/>
                </a:cubicBezTo>
                <a:cubicBezTo>
                  <a:pt x="1095" y="317"/>
                  <a:pt x="1107" y="248"/>
                  <a:pt x="1143" y="195"/>
                </a:cubicBezTo>
                <a:cubicBezTo>
                  <a:pt x="1192" y="243"/>
                  <a:pt x="1171" y="362"/>
                  <a:pt x="1229" y="402"/>
                </a:cubicBezTo>
                <a:cubicBezTo>
                  <a:pt x="1254" y="326"/>
                  <a:pt x="1292" y="241"/>
                  <a:pt x="1335" y="178"/>
                </a:cubicBezTo>
                <a:cubicBezTo>
                  <a:pt x="1367" y="225"/>
                  <a:pt x="1358" y="283"/>
                  <a:pt x="1378" y="334"/>
                </a:cubicBezTo>
                <a:cubicBezTo>
                  <a:pt x="1396" y="378"/>
                  <a:pt x="1433" y="431"/>
                  <a:pt x="1464" y="467"/>
                </a:cubicBezTo>
                <a:cubicBezTo>
                  <a:pt x="1492" y="417"/>
                  <a:pt x="1496" y="347"/>
                  <a:pt x="1529" y="304"/>
                </a:cubicBezTo>
                <a:cubicBezTo>
                  <a:pt x="1525" y="309"/>
                  <a:pt x="1650" y="554"/>
                  <a:pt x="1740" y="413"/>
                </a:cubicBezTo>
                <a:cubicBezTo>
                  <a:pt x="1793" y="329"/>
                  <a:pt x="1777" y="207"/>
                  <a:pt x="1833" y="127"/>
                </a:cubicBezTo>
                <a:cubicBezTo>
                  <a:pt x="1841" y="167"/>
                  <a:pt x="1893" y="411"/>
                  <a:pt x="1941" y="388"/>
                </a:cubicBezTo>
                <a:cubicBezTo>
                  <a:pt x="1975" y="373"/>
                  <a:pt x="1975" y="235"/>
                  <a:pt x="1984" y="196"/>
                </a:cubicBezTo>
                <a:cubicBezTo>
                  <a:pt x="1978" y="222"/>
                  <a:pt x="2056" y="325"/>
                  <a:pt x="2073" y="343"/>
                </a:cubicBezTo>
                <a:cubicBezTo>
                  <a:pt x="2122" y="292"/>
                  <a:pt x="2088" y="197"/>
                  <a:pt x="2113" y="137"/>
                </a:cubicBezTo>
                <a:cubicBezTo>
                  <a:pt x="2184" y="205"/>
                  <a:pt x="2190" y="314"/>
                  <a:pt x="2239" y="394"/>
                </a:cubicBezTo>
                <a:cubicBezTo>
                  <a:pt x="2311" y="385"/>
                  <a:pt x="2305" y="273"/>
                  <a:pt x="2357" y="237"/>
                </a:cubicBezTo>
                <a:cubicBezTo>
                  <a:pt x="2396" y="296"/>
                  <a:pt x="2399" y="384"/>
                  <a:pt x="2441" y="446"/>
                </a:cubicBezTo>
                <a:cubicBezTo>
                  <a:pt x="2473" y="414"/>
                  <a:pt x="2489" y="362"/>
                  <a:pt x="2508" y="322"/>
                </a:cubicBezTo>
                <a:cubicBezTo>
                  <a:pt x="2581" y="388"/>
                  <a:pt x="2602" y="442"/>
                  <a:pt x="2648" y="332"/>
                </a:cubicBezTo>
                <a:cubicBezTo>
                  <a:pt x="2661" y="301"/>
                  <a:pt x="2684" y="136"/>
                  <a:pt x="2728" y="135"/>
                </a:cubicBezTo>
                <a:cubicBezTo>
                  <a:pt x="2738" y="206"/>
                  <a:pt x="2740" y="305"/>
                  <a:pt x="2796" y="355"/>
                </a:cubicBezTo>
                <a:cubicBezTo>
                  <a:pt x="2818" y="320"/>
                  <a:pt x="2814" y="262"/>
                  <a:pt x="2855" y="232"/>
                </a:cubicBezTo>
                <a:cubicBezTo>
                  <a:pt x="2856" y="288"/>
                  <a:pt x="2882" y="366"/>
                  <a:pt x="2931" y="396"/>
                </a:cubicBezTo>
                <a:cubicBezTo>
                  <a:pt x="2966" y="353"/>
                  <a:pt x="2995" y="304"/>
                  <a:pt x="3030" y="263"/>
                </a:cubicBezTo>
                <a:cubicBezTo>
                  <a:pt x="3062" y="316"/>
                  <a:pt x="3064" y="467"/>
                  <a:pt x="3130" y="491"/>
                </a:cubicBezTo>
                <a:cubicBezTo>
                  <a:pt x="3146" y="447"/>
                  <a:pt x="3159" y="377"/>
                  <a:pt x="3199" y="351"/>
                </a:cubicBezTo>
                <a:cubicBezTo>
                  <a:pt x="3208" y="345"/>
                  <a:pt x="3274" y="499"/>
                  <a:pt x="3321" y="477"/>
                </a:cubicBezTo>
                <a:cubicBezTo>
                  <a:pt x="3357" y="461"/>
                  <a:pt x="3348" y="263"/>
                  <a:pt x="3357" y="224"/>
                </a:cubicBezTo>
                <a:cubicBezTo>
                  <a:pt x="3351" y="229"/>
                  <a:pt x="3510" y="430"/>
                  <a:pt x="3521" y="446"/>
                </a:cubicBezTo>
                <a:cubicBezTo>
                  <a:pt x="3569" y="416"/>
                  <a:pt x="3560" y="344"/>
                  <a:pt x="3566" y="296"/>
                </a:cubicBezTo>
                <a:cubicBezTo>
                  <a:pt x="3569" y="271"/>
                  <a:pt x="3609" y="152"/>
                  <a:pt x="3602" y="140"/>
                </a:cubicBezTo>
                <a:cubicBezTo>
                  <a:pt x="3647" y="217"/>
                  <a:pt x="3677" y="308"/>
                  <a:pt x="3721" y="388"/>
                </a:cubicBezTo>
                <a:cubicBezTo>
                  <a:pt x="3754" y="335"/>
                  <a:pt x="3767" y="268"/>
                  <a:pt x="3798" y="212"/>
                </a:cubicBezTo>
                <a:cubicBezTo>
                  <a:pt x="3848" y="277"/>
                  <a:pt x="3850" y="368"/>
                  <a:pt x="3890" y="440"/>
                </a:cubicBezTo>
                <a:cubicBezTo>
                  <a:pt x="3967" y="346"/>
                  <a:pt x="3914" y="157"/>
                  <a:pt x="4002" y="83"/>
                </a:cubicBezTo>
                <a:cubicBezTo>
                  <a:pt x="3992" y="92"/>
                  <a:pt x="4128" y="349"/>
                  <a:pt x="4140" y="372"/>
                </a:cubicBezTo>
                <a:cubicBezTo>
                  <a:pt x="4181" y="328"/>
                  <a:pt x="4173" y="268"/>
                  <a:pt x="4177" y="209"/>
                </a:cubicBezTo>
                <a:cubicBezTo>
                  <a:pt x="4166" y="237"/>
                  <a:pt x="4294" y="323"/>
                  <a:pt x="4310" y="340"/>
                </a:cubicBezTo>
                <a:cubicBezTo>
                  <a:pt x="4351" y="382"/>
                  <a:pt x="4384" y="492"/>
                  <a:pt x="4459" y="484"/>
                </a:cubicBezTo>
                <a:cubicBezTo>
                  <a:pt x="4480" y="445"/>
                  <a:pt x="4488" y="400"/>
                  <a:pt x="4497" y="358"/>
                </a:cubicBezTo>
                <a:cubicBezTo>
                  <a:pt x="4540" y="374"/>
                  <a:pt x="4567" y="470"/>
                  <a:pt x="4607" y="506"/>
                </a:cubicBezTo>
                <a:cubicBezTo>
                  <a:pt x="4668" y="426"/>
                  <a:pt x="4629" y="260"/>
                  <a:pt x="4682" y="170"/>
                </a:cubicBezTo>
                <a:cubicBezTo>
                  <a:pt x="4679" y="176"/>
                  <a:pt x="4776" y="363"/>
                  <a:pt x="4794" y="363"/>
                </a:cubicBezTo>
                <a:cubicBezTo>
                  <a:pt x="4851" y="365"/>
                  <a:pt x="4889" y="186"/>
                  <a:pt x="4885" y="142"/>
                </a:cubicBezTo>
                <a:cubicBezTo>
                  <a:pt x="4915" y="165"/>
                  <a:pt x="4946" y="290"/>
                  <a:pt x="4957" y="333"/>
                </a:cubicBezTo>
                <a:cubicBezTo>
                  <a:pt x="4967" y="279"/>
                  <a:pt x="5001" y="214"/>
                  <a:pt x="5020" y="158"/>
                </a:cubicBezTo>
                <a:cubicBezTo>
                  <a:pt x="5031" y="124"/>
                  <a:pt x="5048" y="89"/>
                  <a:pt x="5067" y="60"/>
                </a:cubicBezTo>
                <a:cubicBezTo>
                  <a:pt x="5059" y="73"/>
                  <a:pt x="5142" y="228"/>
                  <a:pt x="5151" y="250"/>
                </a:cubicBezTo>
                <a:cubicBezTo>
                  <a:pt x="5177" y="311"/>
                  <a:pt x="5176" y="379"/>
                  <a:pt x="5204" y="437"/>
                </a:cubicBezTo>
                <a:cubicBezTo>
                  <a:pt x="5237" y="390"/>
                  <a:pt x="5259" y="327"/>
                  <a:pt x="5296" y="286"/>
                </a:cubicBezTo>
                <a:cubicBezTo>
                  <a:pt x="5312" y="317"/>
                  <a:pt x="5342" y="468"/>
                  <a:pt x="5404" y="427"/>
                </a:cubicBezTo>
                <a:cubicBezTo>
                  <a:pt x="5472" y="383"/>
                  <a:pt x="5409" y="244"/>
                  <a:pt x="5444" y="183"/>
                </a:cubicBezTo>
                <a:cubicBezTo>
                  <a:pt x="5446" y="180"/>
                  <a:pt x="5531" y="292"/>
                  <a:pt x="5540" y="303"/>
                </a:cubicBezTo>
                <a:cubicBezTo>
                  <a:pt x="5563" y="331"/>
                  <a:pt x="5630" y="66"/>
                  <a:pt x="5632" y="49"/>
                </a:cubicBezTo>
                <a:cubicBezTo>
                  <a:pt x="5630" y="67"/>
                  <a:pt x="5693" y="163"/>
                  <a:pt x="5702" y="196"/>
                </a:cubicBezTo>
                <a:cubicBezTo>
                  <a:pt x="5711" y="230"/>
                  <a:pt x="5712" y="264"/>
                  <a:pt x="5728" y="296"/>
                </a:cubicBezTo>
                <a:cubicBezTo>
                  <a:pt x="5792" y="266"/>
                  <a:pt x="5797" y="74"/>
                  <a:pt x="5803" y="7"/>
                </a:cubicBezTo>
                <a:cubicBezTo>
                  <a:pt x="5810" y="24"/>
                  <a:pt x="5889" y="300"/>
                  <a:pt x="5898" y="291"/>
                </a:cubicBezTo>
                <a:cubicBezTo>
                  <a:pt x="5951" y="241"/>
                  <a:pt x="5946" y="147"/>
                  <a:pt x="5959" y="81"/>
                </a:cubicBezTo>
                <a:cubicBezTo>
                  <a:pt x="5982" y="118"/>
                  <a:pt x="5998" y="163"/>
                  <a:pt x="6009" y="206"/>
                </a:cubicBezTo>
                <a:cubicBezTo>
                  <a:pt x="6012" y="218"/>
                  <a:pt x="6055" y="390"/>
                  <a:pt x="6062" y="381"/>
                </a:cubicBezTo>
                <a:cubicBezTo>
                  <a:pt x="6094" y="341"/>
                  <a:pt x="6083" y="299"/>
                  <a:pt x="6098" y="256"/>
                </a:cubicBezTo>
                <a:cubicBezTo>
                  <a:pt x="6099" y="253"/>
                  <a:pt x="6130" y="174"/>
                  <a:pt x="6134" y="187"/>
                </a:cubicBezTo>
                <a:cubicBezTo>
                  <a:pt x="6161" y="263"/>
                  <a:pt x="6203" y="333"/>
                  <a:pt x="6227" y="409"/>
                </a:cubicBezTo>
                <a:cubicBezTo>
                  <a:pt x="6280" y="374"/>
                  <a:pt x="6278" y="306"/>
                  <a:pt x="6312" y="263"/>
                </a:cubicBezTo>
                <a:cubicBezTo>
                  <a:pt x="6321" y="273"/>
                  <a:pt x="6446" y="426"/>
                  <a:pt x="6453" y="422"/>
                </a:cubicBezTo>
                <a:cubicBezTo>
                  <a:pt x="6468" y="414"/>
                  <a:pt x="6497" y="230"/>
                  <a:pt x="6503" y="204"/>
                </a:cubicBezTo>
                <a:cubicBezTo>
                  <a:pt x="6542" y="236"/>
                  <a:pt x="6571" y="432"/>
                  <a:pt x="6652" y="355"/>
                </a:cubicBezTo>
                <a:cubicBezTo>
                  <a:pt x="6721" y="290"/>
                  <a:pt x="6691" y="84"/>
                  <a:pt x="6697" y="0"/>
                </a:cubicBezTo>
                <a:cubicBezTo>
                  <a:pt x="6771" y="86"/>
                  <a:pt x="6777" y="200"/>
                  <a:pt x="6843" y="290"/>
                </a:cubicBezTo>
                <a:cubicBezTo>
                  <a:pt x="6820" y="258"/>
                  <a:pt x="6853" y="128"/>
                  <a:pt x="6872" y="99"/>
                </a:cubicBezTo>
                <a:cubicBezTo>
                  <a:pt x="6959" y="135"/>
                  <a:pt x="6941" y="265"/>
                  <a:pt x="7006" y="312"/>
                </a:cubicBezTo>
                <a:cubicBezTo>
                  <a:pt x="7029" y="287"/>
                  <a:pt x="7038" y="257"/>
                  <a:pt x="7047" y="224"/>
                </a:cubicBezTo>
                <a:cubicBezTo>
                  <a:pt x="7109" y="275"/>
                  <a:pt x="7122" y="350"/>
                  <a:pt x="7165" y="411"/>
                </a:cubicBezTo>
                <a:cubicBezTo>
                  <a:pt x="7229" y="500"/>
                  <a:pt x="7226" y="399"/>
                  <a:pt x="7268" y="350"/>
                </a:cubicBezTo>
                <a:cubicBezTo>
                  <a:pt x="7305" y="393"/>
                  <a:pt x="7338" y="493"/>
                  <a:pt x="7407" y="424"/>
                </a:cubicBezTo>
                <a:cubicBezTo>
                  <a:pt x="7450" y="380"/>
                  <a:pt x="7416" y="288"/>
                  <a:pt x="7448" y="237"/>
                </a:cubicBezTo>
                <a:cubicBezTo>
                  <a:pt x="7428" y="270"/>
                  <a:pt x="7546" y="374"/>
                  <a:pt x="7577" y="369"/>
                </a:cubicBezTo>
                <a:cubicBezTo>
                  <a:pt x="7644" y="356"/>
                  <a:pt x="7637" y="182"/>
                  <a:pt x="7678" y="138"/>
                </a:cubicBezTo>
                <a:cubicBezTo>
                  <a:pt x="7691" y="181"/>
                  <a:pt x="7718" y="471"/>
                  <a:pt x="7831" y="375"/>
                </a:cubicBezTo>
                <a:cubicBezTo>
                  <a:pt x="7868" y="343"/>
                  <a:pt x="7875" y="228"/>
                  <a:pt x="7875" y="179"/>
                </a:cubicBezTo>
                <a:cubicBezTo>
                  <a:pt x="7983" y="284"/>
                  <a:pt x="8000" y="537"/>
                  <a:pt x="8000" y="537"/>
                </a:cubicBezTo>
                <a:cubicBezTo>
                  <a:pt x="0" y="537"/>
                  <a:pt x="0" y="537"/>
                  <a:pt x="0" y="537"/>
                </a:cubicBezTo>
                <a:cubicBezTo>
                  <a:pt x="0" y="537"/>
                  <a:pt x="71" y="411"/>
                  <a:pt x="113" y="208"/>
                </a:cubicBezTo>
                <a:close/>
              </a:path>
            </a:pathLst>
          </a:custGeom>
          <a:solidFill>
            <a:srgbClr val="4A91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6832183" y="4810232"/>
            <a:ext cx="1240482" cy="933571"/>
            <a:chOff x="1614619" y="5041155"/>
            <a:chExt cx="1240482" cy="933571"/>
          </a:xfrm>
        </p:grpSpPr>
        <p:grpSp>
          <p:nvGrpSpPr>
            <p:cNvPr id="82" name="Group 4"/>
            <p:cNvGrpSpPr>
              <a:grpSpLocks noChangeAspect="1"/>
            </p:cNvGrpSpPr>
            <p:nvPr/>
          </p:nvGrpSpPr>
          <p:grpSpPr bwMode="auto">
            <a:xfrm rot="1538993">
              <a:off x="2271325" y="5041155"/>
              <a:ext cx="583776" cy="629104"/>
              <a:chOff x="1013" y="2968"/>
              <a:chExt cx="425" cy="458"/>
            </a:xfrm>
          </p:grpSpPr>
          <p:sp>
            <p:nvSpPr>
              <p:cNvPr id="83" name="Freeform 5"/>
              <p:cNvSpPr>
                <a:spLocks/>
              </p:cNvSpPr>
              <p:nvPr/>
            </p:nvSpPr>
            <p:spPr bwMode="auto">
              <a:xfrm>
                <a:off x="1013" y="3112"/>
                <a:ext cx="245" cy="314"/>
              </a:xfrm>
              <a:custGeom>
                <a:avLst/>
                <a:gdLst>
                  <a:gd name="T0" fmla="*/ 78 w 102"/>
                  <a:gd name="T1" fmla="*/ 2 h 131"/>
                  <a:gd name="T2" fmla="*/ 77 w 102"/>
                  <a:gd name="T3" fmla="*/ 1 h 131"/>
                  <a:gd name="T4" fmla="*/ 76 w 102"/>
                  <a:gd name="T5" fmla="*/ 1 h 131"/>
                  <a:gd name="T6" fmla="*/ 65 w 102"/>
                  <a:gd name="T7" fmla="*/ 13 h 131"/>
                  <a:gd name="T8" fmla="*/ 64 w 102"/>
                  <a:gd name="T9" fmla="*/ 21 h 131"/>
                  <a:gd name="T10" fmla="*/ 17 w 102"/>
                  <a:gd name="T11" fmla="*/ 77 h 131"/>
                  <a:gd name="T12" fmla="*/ 10 w 102"/>
                  <a:gd name="T13" fmla="*/ 87 h 131"/>
                  <a:gd name="T14" fmla="*/ 13 w 102"/>
                  <a:gd name="T15" fmla="*/ 122 h 131"/>
                  <a:gd name="T16" fmla="*/ 47 w 102"/>
                  <a:gd name="T17" fmla="*/ 112 h 131"/>
                  <a:gd name="T18" fmla="*/ 52 w 102"/>
                  <a:gd name="T19" fmla="*/ 103 h 131"/>
                  <a:gd name="T20" fmla="*/ 53 w 102"/>
                  <a:gd name="T21" fmla="*/ 101 h 131"/>
                  <a:gd name="T22" fmla="*/ 79 w 102"/>
                  <a:gd name="T23" fmla="*/ 49 h 131"/>
                  <a:gd name="T24" fmla="*/ 96 w 102"/>
                  <a:gd name="T25" fmla="*/ 28 h 131"/>
                  <a:gd name="T26" fmla="*/ 102 w 102"/>
                  <a:gd name="T27" fmla="*/ 18 h 131"/>
                  <a:gd name="T28" fmla="*/ 78 w 102"/>
                  <a:gd name="T29" fmla="*/ 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2" h="131">
                    <a:moveTo>
                      <a:pt x="78" y="2"/>
                    </a:moveTo>
                    <a:cubicBezTo>
                      <a:pt x="79" y="0"/>
                      <a:pt x="78" y="0"/>
                      <a:pt x="77" y="1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3" y="4"/>
                      <a:pt x="68" y="9"/>
                      <a:pt x="65" y="13"/>
                    </a:cubicBezTo>
                    <a:cubicBezTo>
                      <a:pt x="63" y="15"/>
                      <a:pt x="65" y="20"/>
                      <a:pt x="64" y="21"/>
                    </a:cubicBezTo>
                    <a:cubicBezTo>
                      <a:pt x="49" y="42"/>
                      <a:pt x="25" y="70"/>
                      <a:pt x="17" y="77"/>
                    </a:cubicBezTo>
                    <a:cubicBezTo>
                      <a:pt x="13" y="80"/>
                      <a:pt x="12" y="83"/>
                      <a:pt x="10" y="87"/>
                    </a:cubicBezTo>
                    <a:cubicBezTo>
                      <a:pt x="1" y="99"/>
                      <a:pt x="0" y="114"/>
                      <a:pt x="13" y="122"/>
                    </a:cubicBezTo>
                    <a:cubicBezTo>
                      <a:pt x="25" y="131"/>
                      <a:pt x="38" y="125"/>
                      <a:pt x="47" y="112"/>
                    </a:cubicBezTo>
                    <a:cubicBezTo>
                      <a:pt x="49" y="109"/>
                      <a:pt x="52" y="106"/>
                      <a:pt x="52" y="103"/>
                    </a:cubicBezTo>
                    <a:cubicBezTo>
                      <a:pt x="52" y="102"/>
                      <a:pt x="53" y="102"/>
                      <a:pt x="53" y="101"/>
                    </a:cubicBezTo>
                    <a:cubicBezTo>
                      <a:pt x="55" y="92"/>
                      <a:pt x="64" y="71"/>
                      <a:pt x="79" y="49"/>
                    </a:cubicBezTo>
                    <a:cubicBezTo>
                      <a:pt x="87" y="36"/>
                      <a:pt x="94" y="31"/>
                      <a:pt x="96" y="28"/>
                    </a:cubicBezTo>
                    <a:cubicBezTo>
                      <a:pt x="98" y="25"/>
                      <a:pt x="100" y="21"/>
                      <a:pt x="102" y="18"/>
                    </a:cubicBezTo>
                    <a:lnTo>
                      <a:pt x="78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6"/>
              <p:cNvSpPr>
                <a:spLocks/>
              </p:cNvSpPr>
              <p:nvPr/>
            </p:nvSpPr>
            <p:spPr bwMode="auto">
              <a:xfrm>
                <a:off x="1159" y="2968"/>
                <a:ext cx="274" cy="302"/>
              </a:xfrm>
              <a:custGeom>
                <a:avLst/>
                <a:gdLst>
                  <a:gd name="T0" fmla="*/ 114 w 114"/>
                  <a:gd name="T1" fmla="*/ 66 h 126"/>
                  <a:gd name="T2" fmla="*/ 69 w 114"/>
                  <a:gd name="T3" fmla="*/ 125 h 126"/>
                  <a:gd name="T4" fmla="*/ 64 w 114"/>
                  <a:gd name="T5" fmla="*/ 123 h 126"/>
                  <a:gd name="T6" fmla="*/ 3 w 114"/>
                  <a:gd name="T7" fmla="*/ 60 h 126"/>
                  <a:gd name="T8" fmla="*/ 2 w 114"/>
                  <a:gd name="T9" fmla="*/ 54 h 126"/>
                  <a:gd name="T10" fmla="*/ 20 w 114"/>
                  <a:gd name="T11" fmla="*/ 32 h 126"/>
                  <a:gd name="T12" fmla="*/ 12 w 114"/>
                  <a:gd name="T13" fmla="*/ 25 h 126"/>
                  <a:gd name="T14" fmla="*/ 3 w 114"/>
                  <a:gd name="T15" fmla="*/ 20 h 126"/>
                  <a:gd name="T16" fmla="*/ 3 w 114"/>
                  <a:gd name="T17" fmla="*/ 16 h 126"/>
                  <a:gd name="T18" fmla="*/ 41 w 114"/>
                  <a:gd name="T19" fmla="*/ 18 h 126"/>
                  <a:gd name="T20" fmla="*/ 114 w 114"/>
                  <a:gd name="T21" fmla="*/ 6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4" h="126">
                    <a:moveTo>
                      <a:pt x="114" y="66"/>
                    </a:moveTo>
                    <a:cubicBezTo>
                      <a:pt x="114" y="66"/>
                      <a:pt x="113" y="107"/>
                      <a:pt x="69" y="125"/>
                    </a:cubicBezTo>
                    <a:cubicBezTo>
                      <a:pt x="68" y="126"/>
                      <a:pt x="65" y="126"/>
                      <a:pt x="64" y="123"/>
                    </a:cubicBezTo>
                    <a:cubicBezTo>
                      <a:pt x="58" y="112"/>
                      <a:pt x="36" y="84"/>
                      <a:pt x="3" y="60"/>
                    </a:cubicBezTo>
                    <a:cubicBezTo>
                      <a:pt x="2" y="60"/>
                      <a:pt x="2" y="56"/>
                      <a:pt x="2" y="54"/>
                    </a:cubicBezTo>
                    <a:cubicBezTo>
                      <a:pt x="3" y="49"/>
                      <a:pt x="20" y="32"/>
                      <a:pt x="20" y="32"/>
                    </a:cubicBezTo>
                    <a:cubicBezTo>
                      <a:pt x="20" y="32"/>
                      <a:pt x="18" y="29"/>
                      <a:pt x="12" y="25"/>
                    </a:cubicBezTo>
                    <a:cubicBezTo>
                      <a:pt x="8" y="23"/>
                      <a:pt x="7" y="22"/>
                      <a:pt x="3" y="20"/>
                    </a:cubicBezTo>
                    <a:cubicBezTo>
                      <a:pt x="0" y="19"/>
                      <a:pt x="0" y="17"/>
                      <a:pt x="3" y="16"/>
                    </a:cubicBezTo>
                    <a:cubicBezTo>
                      <a:pt x="11" y="11"/>
                      <a:pt x="16" y="0"/>
                      <a:pt x="41" y="18"/>
                    </a:cubicBezTo>
                    <a:cubicBezTo>
                      <a:pt x="74" y="40"/>
                      <a:pt x="108" y="55"/>
                      <a:pt x="114" y="6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7"/>
              <p:cNvSpPr>
                <a:spLocks/>
              </p:cNvSpPr>
              <p:nvPr/>
            </p:nvSpPr>
            <p:spPr bwMode="auto">
              <a:xfrm>
                <a:off x="1169" y="2985"/>
                <a:ext cx="250" cy="269"/>
              </a:xfrm>
              <a:custGeom>
                <a:avLst/>
                <a:gdLst>
                  <a:gd name="T0" fmla="*/ 60 w 104"/>
                  <a:gd name="T1" fmla="*/ 111 h 112"/>
                  <a:gd name="T2" fmla="*/ 59 w 104"/>
                  <a:gd name="T3" fmla="*/ 110 h 112"/>
                  <a:gd name="T4" fmla="*/ 2 w 104"/>
                  <a:gd name="T5" fmla="*/ 51 h 112"/>
                  <a:gd name="T6" fmla="*/ 1 w 104"/>
                  <a:gd name="T7" fmla="*/ 46 h 112"/>
                  <a:gd name="T8" fmla="*/ 18 w 104"/>
                  <a:gd name="T9" fmla="*/ 26 h 112"/>
                  <a:gd name="T10" fmla="*/ 19 w 104"/>
                  <a:gd name="T11" fmla="*/ 25 h 112"/>
                  <a:gd name="T12" fmla="*/ 18 w 104"/>
                  <a:gd name="T13" fmla="*/ 24 h 112"/>
                  <a:gd name="T14" fmla="*/ 11 w 104"/>
                  <a:gd name="T15" fmla="*/ 19 h 112"/>
                  <a:gd name="T16" fmla="*/ 10 w 104"/>
                  <a:gd name="T17" fmla="*/ 18 h 112"/>
                  <a:gd name="T18" fmla="*/ 10 w 104"/>
                  <a:gd name="T19" fmla="*/ 17 h 112"/>
                  <a:gd name="T20" fmla="*/ 1 w 104"/>
                  <a:gd name="T21" fmla="*/ 13 h 112"/>
                  <a:gd name="T22" fmla="*/ 1 w 104"/>
                  <a:gd name="T23" fmla="*/ 12 h 112"/>
                  <a:gd name="T24" fmla="*/ 0 w 104"/>
                  <a:gd name="T25" fmla="*/ 12 h 112"/>
                  <a:gd name="T26" fmla="*/ 1 w 104"/>
                  <a:gd name="T27" fmla="*/ 11 h 112"/>
                  <a:gd name="T28" fmla="*/ 5 w 104"/>
                  <a:gd name="T29" fmla="*/ 8 h 112"/>
                  <a:gd name="T30" fmla="*/ 35 w 104"/>
                  <a:gd name="T31" fmla="*/ 12 h 112"/>
                  <a:gd name="T32" fmla="*/ 36 w 104"/>
                  <a:gd name="T33" fmla="*/ 13 h 112"/>
                  <a:gd name="T34" fmla="*/ 38 w 104"/>
                  <a:gd name="T35" fmla="*/ 14 h 112"/>
                  <a:gd name="T36" fmla="*/ 69 w 104"/>
                  <a:gd name="T37" fmla="*/ 34 h 112"/>
                  <a:gd name="T38" fmla="*/ 73 w 104"/>
                  <a:gd name="T39" fmla="*/ 36 h 112"/>
                  <a:gd name="T40" fmla="*/ 94 w 104"/>
                  <a:gd name="T41" fmla="*/ 48 h 112"/>
                  <a:gd name="T42" fmla="*/ 104 w 104"/>
                  <a:gd name="T43" fmla="*/ 57 h 112"/>
                  <a:gd name="T44" fmla="*/ 98 w 104"/>
                  <a:gd name="T45" fmla="*/ 78 h 112"/>
                  <a:gd name="T46" fmla="*/ 62 w 104"/>
                  <a:gd name="T47" fmla="*/ 112 h 112"/>
                  <a:gd name="T48" fmla="*/ 60 w 104"/>
                  <a:gd name="T49" fmla="*/ 111 h 112"/>
                  <a:gd name="T50" fmla="*/ 60 w 104"/>
                  <a:gd name="T51" fmla="*/ 11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4" h="112">
                    <a:moveTo>
                      <a:pt x="60" y="111"/>
                    </a:moveTo>
                    <a:cubicBezTo>
                      <a:pt x="60" y="111"/>
                      <a:pt x="59" y="111"/>
                      <a:pt x="59" y="110"/>
                    </a:cubicBezTo>
                    <a:cubicBezTo>
                      <a:pt x="53" y="99"/>
                      <a:pt x="33" y="74"/>
                      <a:pt x="2" y="51"/>
                    </a:cubicBezTo>
                    <a:cubicBezTo>
                      <a:pt x="1" y="50"/>
                      <a:pt x="1" y="48"/>
                      <a:pt x="1" y="46"/>
                    </a:cubicBezTo>
                    <a:cubicBezTo>
                      <a:pt x="2" y="43"/>
                      <a:pt x="12" y="32"/>
                      <a:pt x="18" y="2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6" y="22"/>
                      <a:pt x="11" y="19"/>
                    </a:cubicBezTo>
                    <a:cubicBezTo>
                      <a:pt x="11" y="18"/>
                      <a:pt x="11" y="18"/>
                      <a:pt x="10" y="18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7" y="15"/>
                      <a:pt x="5" y="14"/>
                      <a:pt x="1" y="13"/>
                    </a:cubicBezTo>
                    <a:cubicBezTo>
                      <a:pt x="1" y="13"/>
                      <a:pt x="1" y="13"/>
                      <a:pt x="1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1" y="11"/>
                    </a:cubicBezTo>
                    <a:cubicBezTo>
                      <a:pt x="3" y="10"/>
                      <a:pt x="4" y="9"/>
                      <a:pt x="5" y="8"/>
                    </a:cubicBezTo>
                    <a:cubicBezTo>
                      <a:pt x="11" y="4"/>
                      <a:pt x="17" y="0"/>
                      <a:pt x="35" y="12"/>
                    </a:cubicBezTo>
                    <a:cubicBezTo>
                      <a:pt x="35" y="12"/>
                      <a:pt x="35" y="12"/>
                      <a:pt x="36" y="13"/>
                    </a:cubicBezTo>
                    <a:cubicBezTo>
                      <a:pt x="36" y="13"/>
                      <a:pt x="37" y="14"/>
                      <a:pt x="38" y="14"/>
                    </a:cubicBezTo>
                    <a:cubicBezTo>
                      <a:pt x="49" y="22"/>
                      <a:pt x="60" y="28"/>
                      <a:pt x="69" y="34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81" y="40"/>
                      <a:pt x="88" y="45"/>
                      <a:pt x="94" y="48"/>
                    </a:cubicBezTo>
                    <a:cubicBezTo>
                      <a:pt x="99" y="52"/>
                      <a:pt x="102" y="55"/>
                      <a:pt x="104" y="57"/>
                    </a:cubicBezTo>
                    <a:cubicBezTo>
                      <a:pt x="104" y="59"/>
                      <a:pt x="103" y="68"/>
                      <a:pt x="98" y="78"/>
                    </a:cubicBezTo>
                    <a:cubicBezTo>
                      <a:pt x="93" y="89"/>
                      <a:pt x="83" y="103"/>
                      <a:pt x="62" y="112"/>
                    </a:cubicBezTo>
                    <a:cubicBezTo>
                      <a:pt x="62" y="112"/>
                      <a:pt x="61" y="112"/>
                      <a:pt x="60" y="111"/>
                    </a:cubicBezTo>
                    <a:cubicBezTo>
                      <a:pt x="60" y="111"/>
                      <a:pt x="60" y="111"/>
                      <a:pt x="60" y="111"/>
                    </a:cubicBezTo>
                  </a:path>
                </a:pathLst>
              </a:custGeom>
              <a:solidFill>
                <a:srgbClr val="DA4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8"/>
              <p:cNvSpPr>
                <a:spLocks/>
              </p:cNvSpPr>
              <p:nvPr/>
            </p:nvSpPr>
            <p:spPr bwMode="auto">
              <a:xfrm>
                <a:off x="1270" y="3076"/>
                <a:ext cx="168" cy="199"/>
              </a:xfrm>
              <a:custGeom>
                <a:avLst/>
                <a:gdLst>
                  <a:gd name="T0" fmla="*/ 18 w 70"/>
                  <a:gd name="T1" fmla="*/ 81 h 83"/>
                  <a:gd name="T2" fmla="*/ 17 w 70"/>
                  <a:gd name="T3" fmla="*/ 79 h 83"/>
                  <a:gd name="T4" fmla="*/ 1 w 70"/>
                  <a:gd name="T5" fmla="*/ 57 h 83"/>
                  <a:gd name="T6" fmla="*/ 0 w 70"/>
                  <a:gd name="T7" fmla="*/ 57 h 83"/>
                  <a:gd name="T8" fmla="*/ 0 w 70"/>
                  <a:gd name="T9" fmla="*/ 56 h 83"/>
                  <a:gd name="T10" fmla="*/ 0 w 70"/>
                  <a:gd name="T11" fmla="*/ 55 h 83"/>
                  <a:gd name="T12" fmla="*/ 41 w 70"/>
                  <a:gd name="T13" fmla="*/ 1 h 83"/>
                  <a:gd name="T14" fmla="*/ 42 w 70"/>
                  <a:gd name="T15" fmla="*/ 0 h 83"/>
                  <a:gd name="T16" fmla="*/ 43 w 70"/>
                  <a:gd name="T17" fmla="*/ 0 h 83"/>
                  <a:gd name="T18" fmla="*/ 44 w 70"/>
                  <a:gd name="T19" fmla="*/ 1 h 83"/>
                  <a:gd name="T20" fmla="*/ 50 w 70"/>
                  <a:gd name="T21" fmla="*/ 5 h 83"/>
                  <a:gd name="T22" fmla="*/ 65 w 70"/>
                  <a:gd name="T23" fmla="*/ 14 h 83"/>
                  <a:gd name="T24" fmla="*/ 70 w 70"/>
                  <a:gd name="T25" fmla="*/ 19 h 83"/>
                  <a:gd name="T26" fmla="*/ 70 w 70"/>
                  <a:gd name="T27" fmla="*/ 19 h 83"/>
                  <a:gd name="T28" fmla="*/ 70 w 70"/>
                  <a:gd name="T29" fmla="*/ 19 h 83"/>
                  <a:gd name="T30" fmla="*/ 70 w 70"/>
                  <a:gd name="T31" fmla="*/ 20 h 83"/>
                  <a:gd name="T32" fmla="*/ 70 w 70"/>
                  <a:gd name="T33" fmla="*/ 20 h 83"/>
                  <a:gd name="T34" fmla="*/ 64 w 70"/>
                  <a:gd name="T35" fmla="*/ 44 h 83"/>
                  <a:gd name="T36" fmla="*/ 24 w 70"/>
                  <a:gd name="T37" fmla="*/ 82 h 83"/>
                  <a:gd name="T38" fmla="*/ 18 w 70"/>
                  <a:gd name="T39" fmla="*/ 8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83">
                    <a:moveTo>
                      <a:pt x="18" y="81"/>
                    </a:moveTo>
                    <a:cubicBezTo>
                      <a:pt x="18" y="80"/>
                      <a:pt x="17" y="80"/>
                      <a:pt x="17" y="79"/>
                    </a:cubicBezTo>
                    <a:cubicBezTo>
                      <a:pt x="14" y="73"/>
                      <a:pt x="8" y="65"/>
                      <a:pt x="1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23" y="39"/>
                      <a:pt x="32" y="28"/>
                      <a:pt x="41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6" y="2"/>
                      <a:pt x="48" y="3"/>
                      <a:pt x="50" y="5"/>
                    </a:cubicBezTo>
                    <a:cubicBezTo>
                      <a:pt x="56" y="8"/>
                      <a:pt x="61" y="11"/>
                      <a:pt x="65" y="14"/>
                    </a:cubicBezTo>
                    <a:cubicBezTo>
                      <a:pt x="68" y="16"/>
                      <a:pt x="69" y="17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31"/>
                      <a:pt x="64" y="44"/>
                    </a:cubicBezTo>
                    <a:cubicBezTo>
                      <a:pt x="59" y="56"/>
                      <a:pt x="47" y="73"/>
                      <a:pt x="24" y="82"/>
                    </a:cubicBezTo>
                    <a:cubicBezTo>
                      <a:pt x="23" y="83"/>
                      <a:pt x="20" y="82"/>
                      <a:pt x="18" y="8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9"/>
              <p:cNvSpPr>
                <a:spLocks/>
              </p:cNvSpPr>
              <p:nvPr/>
            </p:nvSpPr>
            <p:spPr bwMode="auto">
              <a:xfrm>
                <a:off x="1157" y="2975"/>
                <a:ext cx="84" cy="63"/>
              </a:xfrm>
              <a:custGeom>
                <a:avLst/>
                <a:gdLst>
                  <a:gd name="T0" fmla="*/ 7 w 35"/>
                  <a:gd name="T1" fmla="*/ 9 h 26"/>
                  <a:gd name="T2" fmla="*/ 1 w 35"/>
                  <a:gd name="T3" fmla="*/ 15 h 26"/>
                  <a:gd name="T4" fmla="*/ 2 w 35"/>
                  <a:gd name="T5" fmla="*/ 18 h 26"/>
                  <a:gd name="T6" fmla="*/ 12 w 35"/>
                  <a:gd name="T7" fmla="*/ 23 h 26"/>
                  <a:gd name="T8" fmla="*/ 12 w 35"/>
                  <a:gd name="T9" fmla="*/ 23 h 26"/>
                  <a:gd name="T10" fmla="*/ 15 w 35"/>
                  <a:gd name="T11" fmla="*/ 25 h 26"/>
                  <a:gd name="T12" fmla="*/ 17 w 35"/>
                  <a:gd name="T13" fmla="*/ 25 h 26"/>
                  <a:gd name="T14" fmla="*/ 35 w 35"/>
                  <a:gd name="T15" fmla="*/ 10 h 26"/>
                  <a:gd name="T16" fmla="*/ 34 w 35"/>
                  <a:gd name="T17" fmla="*/ 9 h 26"/>
                  <a:gd name="T18" fmla="*/ 7 w 35"/>
                  <a:gd name="T1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26">
                    <a:moveTo>
                      <a:pt x="7" y="9"/>
                    </a:moveTo>
                    <a:cubicBezTo>
                      <a:pt x="6" y="10"/>
                      <a:pt x="1" y="14"/>
                      <a:pt x="1" y="15"/>
                    </a:cubicBezTo>
                    <a:cubicBezTo>
                      <a:pt x="0" y="15"/>
                      <a:pt x="1" y="17"/>
                      <a:pt x="2" y="18"/>
                    </a:cubicBezTo>
                    <a:cubicBezTo>
                      <a:pt x="2" y="18"/>
                      <a:pt x="9" y="21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4" y="24"/>
                      <a:pt x="14" y="25"/>
                      <a:pt x="15" y="25"/>
                    </a:cubicBezTo>
                    <a:cubicBezTo>
                      <a:pt x="16" y="26"/>
                      <a:pt x="17" y="25"/>
                      <a:pt x="17" y="25"/>
                    </a:cubicBezTo>
                    <a:cubicBezTo>
                      <a:pt x="23" y="19"/>
                      <a:pt x="30" y="13"/>
                      <a:pt x="35" y="10"/>
                    </a:cubicBezTo>
                    <a:cubicBezTo>
                      <a:pt x="35" y="10"/>
                      <a:pt x="35" y="9"/>
                      <a:pt x="34" y="9"/>
                    </a:cubicBezTo>
                    <a:cubicBezTo>
                      <a:pt x="19" y="0"/>
                      <a:pt x="13" y="5"/>
                      <a:pt x="7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75" name="Group 4"/>
            <p:cNvGrpSpPr>
              <a:grpSpLocks noChangeAspect="1"/>
            </p:cNvGrpSpPr>
            <p:nvPr/>
          </p:nvGrpSpPr>
          <p:grpSpPr bwMode="auto">
            <a:xfrm rot="12221324">
              <a:off x="1614619" y="5345622"/>
              <a:ext cx="583776" cy="629104"/>
              <a:chOff x="1013" y="2968"/>
              <a:chExt cx="425" cy="458"/>
            </a:xfrm>
          </p:grpSpPr>
          <p:sp>
            <p:nvSpPr>
              <p:cNvPr id="89" name="Freeform 5"/>
              <p:cNvSpPr>
                <a:spLocks/>
              </p:cNvSpPr>
              <p:nvPr/>
            </p:nvSpPr>
            <p:spPr bwMode="auto">
              <a:xfrm>
                <a:off x="1013" y="3112"/>
                <a:ext cx="245" cy="314"/>
              </a:xfrm>
              <a:custGeom>
                <a:avLst/>
                <a:gdLst>
                  <a:gd name="T0" fmla="*/ 78 w 102"/>
                  <a:gd name="T1" fmla="*/ 2 h 131"/>
                  <a:gd name="T2" fmla="*/ 77 w 102"/>
                  <a:gd name="T3" fmla="*/ 1 h 131"/>
                  <a:gd name="T4" fmla="*/ 76 w 102"/>
                  <a:gd name="T5" fmla="*/ 1 h 131"/>
                  <a:gd name="T6" fmla="*/ 65 w 102"/>
                  <a:gd name="T7" fmla="*/ 13 h 131"/>
                  <a:gd name="T8" fmla="*/ 64 w 102"/>
                  <a:gd name="T9" fmla="*/ 21 h 131"/>
                  <a:gd name="T10" fmla="*/ 17 w 102"/>
                  <a:gd name="T11" fmla="*/ 77 h 131"/>
                  <a:gd name="T12" fmla="*/ 10 w 102"/>
                  <a:gd name="T13" fmla="*/ 87 h 131"/>
                  <a:gd name="T14" fmla="*/ 13 w 102"/>
                  <a:gd name="T15" fmla="*/ 122 h 131"/>
                  <a:gd name="T16" fmla="*/ 47 w 102"/>
                  <a:gd name="T17" fmla="*/ 112 h 131"/>
                  <a:gd name="T18" fmla="*/ 52 w 102"/>
                  <a:gd name="T19" fmla="*/ 103 h 131"/>
                  <a:gd name="T20" fmla="*/ 53 w 102"/>
                  <a:gd name="T21" fmla="*/ 101 h 131"/>
                  <a:gd name="T22" fmla="*/ 79 w 102"/>
                  <a:gd name="T23" fmla="*/ 49 h 131"/>
                  <a:gd name="T24" fmla="*/ 96 w 102"/>
                  <a:gd name="T25" fmla="*/ 28 h 131"/>
                  <a:gd name="T26" fmla="*/ 102 w 102"/>
                  <a:gd name="T27" fmla="*/ 18 h 131"/>
                  <a:gd name="T28" fmla="*/ 78 w 102"/>
                  <a:gd name="T29" fmla="*/ 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2" h="131">
                    <a:moveTo>
                      <a:pt x="78" y="2"/>
                    </a:moveTo>
                    <a:cubicBezTo>
                      <a:pt x="79" y="0"/>
                      <a:pt x="78" y="0"/>
                      <a:pt x="77" y="1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3" y="4"/>
                      <a:pt x="68" y="9"/>
                      <a:pt x="65" y="13"/>
                    </a:cubicBezTo>
                    <a:cubicBezTo>
                      <a:pt x="63" y="15"/>
                      <a:pt x="65" y="20"/>
                      <a:pt x="64" y="21"/>
                    </a:cubicBezTo>
                    <a:cubicBezTo>
                      <a:pt x="49" y="42"/>
                      <a:pt x="25" y="70"/>
                      <a:pt x="17" y="77"/>
                    </a:cubicBezTo>
                    <a:cubicBezTo>
                      <a:pt x="13" y="80"/>
                      <a:pt x="12" y="83"/>
                      <a:pt x="10" y="87"/>
                    </a:cubicBezTo>
                    <a:cubicBezTo>
                      <a:pt x="1" y="99"/>
                      <a:pt x="0" y="114"/>
                      <a:pt x="13" y="122"/>
                    </a:cubicBezTo>
                    <a:cubicBezTo>
                      <a:pt x="25" y="131"/>
                      <a:pt x="38" y="125"/>
                      <a:pt x="47" y="112"/>
                    </a:cubicBezTo>
                    <a:cubicBezTo>
                      <a:pt x="49" y="109"/>
                      <a:pt x="52" y="106"/>
                      <a:pt x="52" y="103"/>
                    </a:cubicBezTo>
                    <a:cubicBezTo>
                      <a:pt x="52" y="102"/>
                      <a:pt x="53" y="102"/>
                      <a:pt x="53" y="101"/>
                    </a:cubicBezTo>
                    <a:cubicBezTo>
                      <a:pt x="55" y="92"/>
                      <a:pt x="64" y="71"/>
                      <a:pt x="79" y="49"/>
                    </a:cubicBezTo>
                    <a:cubicBezTo>
                      <a:pt x="87" y="36"/>
                      <a:pt x="94" y="31"/>
                      <a:pt x="96" y="28"/>
                    </a:cubicBezTo>
                    <a:cubicBezTo>
                      <a:pt x="98" y="25"/>
                      <a:pt x="100" y="21"/>
                      <a:pt x="102" y="18"/>
                    </a:cubicBezTo>
                    <a:lnTo>
                      <a:pt x="78" y="2"/>
                    </a:lnTo>
                    <a:close/>
                  </a:path>
                </a:pathLst>
              </a:cu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6"/>
              <p:cNvSpPr>
                <a:spLocks/>
              </p:cNvSpPr>
              <p:nvPr/>
            </p:nvSpPr>
            <p:spPr bwMode="auto">
              <a:xfrm>
                <a:off x="1159" y="2968"/>
                <a:ext cx="274" cy="302"/>
              </a:xfrm>
              <a:custGeom>
                <a:avLst/>
                <a:gdLst>
                  <a:gd name="T0" fmla="*/ 114 w 114"/>
                  <a:gd name="T1" fmla="*/ 66 h 126"/>
                  <a:gd name="T2" fmla="*/ 69 w 114"/>
                  <a:gd name="T3" fmla="*/ 125 h 126"/>
                  <a:gd name="T4" fmla="*/ 64 w 114"/>
                  <a:gd name="T5" fmla="*/ 123 h 126"/>
                  <a:gd name="T6" fmla="*/ 3 w 114"/>
                  <a:gd name="T7" fmla="*/ 60 h 126"/>
                  <a:gd name="T8" fmla="*/ 2 w 114"/>
                  <a:gd name="T9" fmla="*/ 54 h 126"/>
                  <a:gd name="T10" fmla="*/ 20 w 114"/>
                  <a:gd name="T11" fmla="*/ 32 h 126"/>
                  <a:gd name="T12" fmla="*/ 12 w 114"/>
                  <a:gd name="T13" fmla="*/ 25 h 126"/>
                  <a:gd name="T14" fmla="*/ 3 w 114"/>
                  <a:gd name="T15" fmla="*/ 20 h 126"/>
                  <a:gd name="T16" fmla="*/ 3 w 114"/>
                  <a:gd name="T17" fmla="*/ 16 h 126"/>
                  <a:gd name="T18" fmla="*/ 41 w 114"/>
                  <a:gd name="T19" fmla="*/ 18 h 126"/>
                  <a:gd name="T20" fmla="*/ 114 w 114"/>
                  <a:gd name="T21" fmla="*/ 6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4" h="126">
                    <a:moveTo>
                      <a:pt x="114" y="66"/>
                    </a:moveTo>
                    <a:cubicBezTo>
                      <a:pt x="114" y="66"/>
                      <a:pt x="113" y="107"/>
                      <a:pt x="69" y="125"/>
                    </a:cubicBezTo>
                    <a:cubicBezTo>
                      <a:pt x="68" y="126"/>
                      <a:pt x="65" y="126"/>
                      <a:pt x="64" y="123"/>
                    </a:cubicBezTo>
                    <a:cubicBezTo>
                      <a:pt x="58" y="112"/>
                      <a:pt x="36" y="84"/>
                      <a:pt x="3" y="60"/>
                    </a:cubicBezTo>
                    <a:cubicBezTo>
                      <a:pt x="2" y="60"/>
                      <a:pt x="2" y="56"/>
                      <a:pt x="2" y="54"/>
                    </a:cubicBezTo>
                    <a:cubicBezTo>
                      <a:pt x="3" y="49"/>
                      <a:pt x="20" y="32"/>
                      <a:pt x="20" y="32"/>
                    </a:cubicBezTo>
                    <a:cubicBezTo>
                      <a:pt x="20" y="32"/>
                      <a:pt x="18" y="29"/>
                      <a:pt x="12" y="25"/>
                    </a:cubicBezTo>
                    <a:cubicBezTo>
                      <a:pt x="8" y="23"/>
                      <a:pt x="7" y="22"/>
                      <a:pt x="3" y="20"/>
                    </a:cubicBezTo>
                    <a:cubicBezTo>
                      <a:pt x="0" y="19"/>
                      <a:pt x="0" y="17"/>
                      <a:pt x="3" y="16"/>
                    </a:cubicBezTo>
                    <a:cubicBezTo>
                      <a:pt x="11" y="11"/>
                      <a:pt x="16" y="0"/>
                      <a:pt x="41" y="18"/>
                    </a:cubicBezTo>
                    <a:cubicBezTo>
                      <a:pt x="74" y="40"/>
                      <a:pt x="108" y="55"/>
                      <a:pt x="114" y="66"/>
                    </a:cubicBezTo>
                  </a:path>
                </a:pathLst>
              </a:cu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8"/>
              <p:cNvSpPr>
                <a:spLocks/>
              </p:cNvSpPr>
              <p:nvPr/>
            </p:nvSpPr>
            <p:spPr bwMode="auto">
              <a:xfrm>
                <a:off x="1270" y="3076"/>
                <a:ext cx="168" cy="199"/>
              </a:xfrm>
              <a:custGeom>
                <a:avLst/>
                <a:gdLst>
                  <a:gd name="T0" fmla="*/ 18 w 70"/>
                  <a:gd name="T1" fmla="*/ 81 h 83"/>
                  <a:gd name="T2" fmla="*/ 17 w 70"/>
                  <a:gd name="T3" fmla="*/ 79 h 83"/>
                  <a:gd name="T4" fmla="*/ 1 w 70"/>
                  <a:gd name="T5" fmla="*/ 57 h 83"/>
                  <a:gd name="T6" fmla="*/ 0 w 70"/>
                  <a:gd name="T7" fmla="*/ 57 h 83"/>
                  <a:gd name="T8" fmla="*/ 0 w 70"/>
                  <a:gd name="T9" fmla="*/ 56 h 83"/>
                  <a:gd name="T10" fmla="*/ 0 w 70"/>
                  <a:gd name="T11" fmla="*/ 55 h 83"/>
                  <a:gd name="T12" fmla="*/ 41 w 70"/>
                  <a:gd name="T13" fmla="*/ 1 h 83"/>
                  <a:gd name="T14" fmla="*/ 42 w 70"/>
                  <a:gd name="T15" fmla="*/ 0 h 83"/>
                  <a:gd name="T16" fmla="*/ 43 w 70"/>
                  <a:gd name="T17" fmla="*/ 0 h 83"/>
                  <a:gd name="T18" fmla="*/ 44 w 70"/>
                  <a:gd name="T19" fmla="*/ 1 h 83"/>
                  <a:gd name="T20" fmla="*/ 50 w 70"/>
                  <a:gd name="T21" fmla="*/ 5 h 83"/>
                  <a:gd name="T22" fmla="*/ 65 w 70"/>
                  <a:gd name="T23" fmla="*/ 14 h 83"/>
                  <a:gd name="T24" fmla="*/ 70 w 70"/>
                  <a:gd name="T25" fmla="*/ 19 h 83"/>
                  <a:gd name="T26" fmla="*/ 70 w 70"/>
                  <a:gd name="T27" fmla="*/ 19 h 83"/>
                  <a:gd name="T28" fmla="*/ 70 w 70"/>
                  <a:gd name="T29" fmla="*/ 19 h 83"/>
                  <a:gd name="T30" fmla="*/ 70 w 70"/>
                  <a:gd name="T31" fmla="*/ 20 h 83"/>
                  <a:gd name="T32" fmla="*/ 70 w 70"/>
                  <a:gd name="T33" fmla="*/ 20 h 83"/>
                  <a:gd name="T34" fmla="*/ 64 w 70"/>
                  <a:gd name="T35" fmla="*/ 44 h 83"/>
                  <a:gd name="T36" fmla="*/ 24 w 70"/>
                  <a:gd name="T37" fmla="*/ 82 h 83"/>
                  <a:gd name="T38" fmla="*/ 18 w 70"/>
                  <a:gd name="T39" fmla="*/ 8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83">
                    <a:moveTo>
                      <a:pt x="18" y="81"/>
                    </a:moveTo>
                    <a:cubicBezTo>
                      <a:pt x="18" y="80"/>
                      <a:pt x="17" y="80"/>
                      <a:pt x="17" y="79"/>
                    </a:cubicBezTo>
                    <a:cubicBezTo>
                      <a:pt x="14" y="73"/>
                      <a:pt x="8" y="65"/>
                      <a:pt x="1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23" y="39"/>
                      <a:pt x="32" y="28"/>
                      <a:pt x="41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6" y="2"/>
                      <a:pt x="48" y="3"/>
                      <a:pt x="50" y="5"/>
                    </a:cubicBezTo>
                    <a:cubicBezTo>
                      <a:pt x="56" y="8"/>
                      <a:pt x="61" y="11"/>
                      <a:pt x="65" y="14"/>
                    </a:cubicBezTo>
                    <a:cubicBezTo>
                      <a:pt x="68" y="16"/>
                      <a:pt x="69" y="17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31"/>
                      <a:pt x="64" y="44"/>
                    </a:cubicBezTo>
                    <a:cubicBezTo>
                      <a:pt x="59" y="56"/>
                      <a:pt x="47" y="73"/>
                      <a:pt x="24" y="82"/>
                    </a:cubicBezTo>
                    <a:cubicBezTo>
                      <a:pt x="23" y="83"/>
                      <a:pt x="20" y="82"/>
                      <a:pt x="18" y="81"/>
                    </a:cubicBezTo>
                  </a:path>
                </a:pathLst>
              </a:cu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9"/>
              <p:cNvSpPr>
                <a:spLocks/>
              </p:cNvSpPr>
              <p:nvPr/>
            </p:nvSpPr>
            <p:spPr bwMode="auto">
              <a:xfrm>
                <a:off x="1157" y="2975"/>
                <a:ext cx="84" cy="63"/>
              </a:xfrm>
              <a:custGeom>
                <a:avLst/>
                <a:gdLst>
                  <a:gd name="T0" fmla="*/ 7 w 35"/>
                  <a:gd name="T1" fmla="*/ 9 h 26"/>
                  <a:gd name="T2" fmla="*/ 1 w 35"/>
                  <a:gd name="T3" fmla="*/ 15 h 26"/>
                  <a:gd name="T4" fmla="*/ 2 w 35"/>
                  <a:gd name="T5" fmla="*/ 18 h 26"/>
                  <a:gd name="T6" fmla="*/ 12 w 35"/>
                  <a:gd name="T7" fmla="*/ 23 h 26"/>
                  <a:gd name="T8" fmla="*/ 12 w 35"/>
                  <a:gd name="T9" fmla="*/ 23 h 26"/>
                  <a:gd name="T10" fmla="*/ 15 w 35"/>
                  <a:gd name="T11" fmla="*/ 25 h 26"/>
                  <a:gd name="T12" fmla="*/ 17 w 35"/>
                  <a:gd name="T13" fmla="*/ 25 h 26"/>
                  <a:gd name="T14" fmla="*/ 35 w 35"/>
                  <a:gd name="T15" fmla="*/ 10 h 26"/>
                  <a:gd name="T16" fmla="*/ 34 w 35"/>
                  <a:gd name="T17" fmla="*/ 9 h 26"/>
                  <a:gd name="T18" fmla="*/ 7 w 35"/>
                  <a:gd name="T1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26">
                    <a:moveTo>
                      <a:pt x="7" y="9"/>
                    </a:moveTo>
                    <a:cubicBezTo>
                      <a:pt x="6" y="10"/>
                      <a:pt x="1" y="14"/>
                      <a:pt x="1" y="15"/>
                    </a:cubicBezTo>
                    <a:cubicBezTo>
                      <a:pt x="0" y="15"/>
                      <a:pt x="1" y="17"/>
                      <a:pt x="2" y="18"/>
                    </a:cubicBezTo>
                    <a:cubicBezTo>
                      <a:pt x="2" y="18"/>
                      <a:pt x="9" y="21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4" y="24"/>
                      <a:pt x="14" y="25"/>
                      <a:pt x="15" y="25"/>
                    </a:cubicBezTo>
                    <a:cubicBezTo>
                      <a:pt x="16" y="26"/>
                      <a:pt x="17" y="25"/>
                      <a:pt x="17" y="25"/>
                    </a:cubicBezTo>
                    <a:cubicBezTo>
                      <a:pt x="23" y="19"/>
                      <a:pt x="30" y="13"/>
                      <a:pt x="35" y="10"/>
                    </a:cubicBezTo>
                    <a:cubicBezTo>
                      <a:pt x="35" y="10"/>
                      <a:pt x="35" y="9"/>
                      <a:pt x="34" y="9"/>
                    </a:cubicBezTo>
                    <a:cubicBezTo>
                      <a:pt x="19" y="0"/>
                      <a:pt x="13" y="5"/>
                      <a:pt x="7" y="9"/>
                    </a:cubicBezTo>
                  </a:path>
                </a:pathLst>
              </a:cu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 rot="21279186">
            <a:off x="8961857" y="5352885"/>
            <a:ext cx="1311239" cy="801059"/>
            <a:chOff x="4042048" y="4757791"/>
            <a:chExt cx="1311239" cy="801059"/>
          </a:xfrm>
        </p:grpSpPr>
        <p:grpSp>
          <p:nvGrpSpPr>
            <p:cNvPr id="76" name="Group 4"/>
            <p:cNvGrpSpPr>
              <a:grpSpLocks noChangeAspect="1"/>
            </p:cNvGrpSpPr>
            <p:nvPr/>
          </p:nvGrpSpPr>
          <p:grpSpPr bwMode="auto">
            <a:xfrm rot="19389021" flipH="1">
              <a:off x="4042048" y="4757791"/>
              <a:ext cx="583776" cy="629104"/>
              <a:chOff x="1013" y="2968"/>
              <a:chExt cx="425" cy="458"/>
            </a:xfrm>
          </p:grpSpPr>
          <p:sp>
            <p:nvSpPr>
              <p:cNvPr id="77" name="Freeform 5"/>
              <p:cNvSpPr>
                <a:spLocks/>
              </p:cNvSpPr>
              <p:nvPr/>
            </p:nvSpPr>
            <p:spPr bwMode="auto">
              <a:xfrm>
                <a:off x="1013" y="3112"/>
                <a:ext cx="245" cy="314"/>
              </a:xfrm>
              <a:custGeom>
                <a:avLst/>
                <a:gdLst>
                  <a:gd name="T0" fmla="*/ 78 w 102"/>
                  <a:gd name="T1" fmla="*/ 2 h 131"/>
                  <a:gd name="T2" fmla="*/ 77 w 102"/>
                  <a:gd name="T3" fmla="*/ 1 h 131"/>
                  <a:gd name="T4" fmla="*/ 76 w 102"/>
                  <a:gd name="T5" fmla="*/ 1 h 131"/>
                  <a:gd name="T6" fmla="*/ 65 w 102"/>
                  <a:gd name="T7" fmla="*/ 13 h 131"/>
                  <a:gd name="T8" fmla="*/ 64 w 102"/>
                  <a:gd name="T9" fmla="*/ 21 h 131"/>
                  <a:gd name="T10" fmla="*/ 17 w 102"/>
                  <a:gd name="T11" fmla="*/ 77 h 131"/>
                  <a:gd name="T12" fmla="*/ 10 w 102"/>
                  <a:gd name="T13" fmla="*/ 87 h 131"/>
                  <a:gd name="T14" fmla="*/ 13 w 102"/>
                  <a:gd name="T15" fmla="*/ 122 h 131"/>
                  <a:gd name="T16" fmla="*/ 47 w 102"/>
                  <a:gd name="T17" fmla="*/ 112 h 131"/>
                  <a:gd name="T18" fmla="*/ 52 w 102"/>
                  <a:gd name="T19" fmla="*/ 103 h 131"/>
                  <a:gd name="T20" fmla="*/ 53 w 102"/>
                  <a:gd name="T21" fmla="*/ 101 h 131"/>
                  <a:gd name="T22" fmla="*/ 79 w 102"/>
                  <a:gd name="T23" fmla="*/ 49 h 131"/>
                  <a:gd name="T24" fmla="*/ 96 w 102"/>
                  <a:gd name="T25" fmla="*/ 28 h 131"/>
                  <a:gd name="T26" fmla="*/ 102 w 102"/>
                  <a:gd name="T27" fmla="*/ 18 h 131"/>
                  <a:gd name="T28" fmla="*/ 78 w 102"/>
                  <a:gd name="T29" fmla="*/ 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2" h="131">
                    <a:moveTo>
                      <a:pt x="78" y="2"/>
                    </a:moveTo>
                    <a:cubicBezTo>
                      <a:pt x="79" y="0"/>
                      <a:pt x="78" y="0"/>
                      <a:pt x="77" y="1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3" y="4"/>
                      <a:pt x="68" y="9"/>
                      <a:pt x="65" y="13"/>
                    </a:cubicBezTo>
                    <a:cubicBezTo>
                      <a:pt x="63" y="15"/>
                      <a:pt x="65" y="20"/>
                      <a:pt x="64" y="21"/>
                    </a:cubicBezTo>
                    <a:cubicBezTo>
                      <a:pt x="49" y="42"/>
                      <a:pt x="25" y="70"/>
                      <a:pt x="17" y="77"/>
                    </a:cubicBezTo>
                    <a:cubicBezTo>
                      <a:pt x="13" y="80"/>
                      <a:pt x="12" y="83"/>
                      <a:pt x="10" y="87"/>
                    </a:cubicBezTo>
                    <a:cubicBezTo>
                      <a:pt x="1" y="99"/>
                      <a:pt x="0" y="114"/>
                      <a:pt x="13" y="122"/>
                    </a:cubicBezTo>
                    <a:cubicBezTo>
                      <a:pt x="25" y="131"/>
                      <a:pt x="38" y="125"/>
                      <a:pt x="47" y="112"/>
                    </a:cubicBezTo>
                    <a:cubicBezTo>
                      <a:pt x="49" y="109"/>
                      <a:pt x="52" y="106"/>
                      <a:pt x="52" y="103"/>
                    </a:cubicBezTo>
                    <a:cubicBezTo>
                      <a:pt x="52" y="102"/>
                      <a:pt x="53" y="102"/>
                      <a:pt x="53" y="101"/>
                    </a:cubicBezTo>
                    <a:cubicBezTo>
                      <a:pt x="55" y="92"/>
                      <a:pt x="64" y="71"/>
                      <a:pt x="79" y="49"/>
                    </a:cubicBezTo>
                    <a:cubicBezTo>
                      <a:pt x="87" y="36"/>
                      <a:pt x="94" y="31"/>
                      <a:pt x="96" y="28"/>
                    </a:cubicBezTo>
                    <a:cubicBezTo>
                      <a:pt x="98" y="25"/>
                      <a:pt x="100" y="21"/>
                      <a:pt x="102" y="18"/>
                    </a:cubicBezTo>
                    <a:lnTo>
                      <a:pt x="78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6"/>
              <p:cNvSpPr>
                <a:spLocks/>
              </p:cNvSpPr>
              <p:nvPr/>
            </p:nvSpPr>
            <p:spPr bwMode="auto">
              <a:xfrm>
                <a:off x="1159" y="2968"/>
                <a:ext cx="274" cy="302"/>
              </a:xfrm>
              <a:custGeom>
                <a:avLst/>
                <a:gdLst>
                  <a:gd name="T0" fmla="*/ 114 w 114"/>
                  <a:gd name="T1" fmla="*/ 66 h 126"/>
                  <a:gd name="T2" fmla="*/ 69 w 114"/>
                  <a:gd name="T3" fmla="*/ 125 h 126"/>
                  <a:gd name="T4" fmla="*/ 64 w 114"/>
                  <a:gd name="T5" fmla="*/ 123 h 126"/>
                  <a:gd name="T6" fmla="*/ 3 w 114"/>
                  <a:gd name="T7" fmla="*/ 60 h 126"/>
                  <a:gd name="T8" fmla="*/ 2 w 114"/>
                  <a:gd name="T9" fmla="*/ 54 h 126"/>
                  <a:gd name="T10" fmla="*/ 20 w 114"/>
                  <a:gd name="T11" fmla="*/ 32 h 126"/>
                  <a:gd name="T12" fmla="*/ 12 w 114"/>
                  <a:gd name="T13" fmla="*/ 25 h 126"/>
                  <a:gd name="T14" fmla="*/ 3 w 114"/>
                  <a:gd name="T15" fmla="*/ 20 h 126"/>
                  <a:gd name="T16" fmla="*/ 3 w 114"/>
                  <a:gd name="T17" fmla="*/ 16 h 126"/>
                  <a:gd name="T18" fmla="*/ 41 w 114"/>
                  <a:gd name="T19" fmla="*/ 18 h 126"/>
                  <a:gd name="T20" fmla="*/ 114 w 114"/>
                  <a:gd name="T21" fmla="*/ 6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4" h="126">
                    <a:moveTo>
                      <a:pt x="114" y="66"/>
                    </a:moveTo>
                    <a:cubicBezTo>
                      <a:pt x="114" y="66"/>
                      <a:pt x="113" y="107"/>
                      <a:pt x="69" y="125"/>
                    </a:cubicBezTo>
                    <a:cubicBezTo>
                      <a:pt x="68" y="126"/>
                      <a:pt x="65" y="126"/>
                      <a:pt x="64" y="123"/>
                    </a:cubicBezTo>
                    <a:cubicBezTo>
                      <a:pt x="58" y="112"/>
                      <a:pt x="36" y="84"/>
                      <a:pt x="3" y="60"/>
                    </a:cubicBezTo>
                    <a:cubicBezTo>
                      <a:pt x="2" y="60"/>
                      <a:pt x="2" y="56"/>
                      <a:pt x="2" y="54"/>
                    </a:cubicBezTo>
                    <a:cubicBezTo>
                      <a:pt x="3" y="49"/>
                      <a:pt x="20" y="32"/>
                      <a:pt x="20" y="32"/>
                    </a:cubicBezTo>
                    <a:cubicBezTo>
                      <a:pt x="20" y="32"/>
                      <a:pt x="18" y="29"/>
                      <a:pt x="12" y="25"/>
                    </a:cubicBezTo>
                    <a:cubicBezTo>
                      <a:pt x="8" y="23"/>
                      <a:pt x="7" y="22"/>
                      <a:pt x="3" y="20"/>
                    </a:cubicBezTo>
                    <a:cubicBezTo>
                      <a:pt x="0" y="19"/>
                      <a:pt x="0" y="17"/>
                      <a:pt x="3" y="16"/>
                    </a:cubicBezTo>
                    <a:cubicBezTo>
                      <a:pt x="11" y="11"/>
                      <a:pt x="16" y="0"/>
                      <a:pt x="41" y="18"/>
                    </a:cubicBezTo>
                    <a:cubicBezTo>
                      <a:pt x="74" y="40"/>
                      <a:pt x="108" y="55"/>
                      <a:pt x="114" y="6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7"/>
              <p:cNvSpPr>
                <a:spLocks/>
              </p:cNvSpPr>
              <p:nvPr/>
            </p:nvSpPr>
            <p:spPr bwMode="auto">
              <a:xfrm>
                <a:off x="1169" y="2985"/>
                <a:ext cx="250" cy="269"/>
              </a:xfrm>
              <a:custGeom>
                <a:avLst/>
                <a:gdLst>
                  <a:gd name="T0" fmla="*/ 60 w 104"/>
                  <a:gd name="T1" fmla="*/ 111 h 112"/>
                  <a:gd name="T2" fmla="*/ 59 w 104"/>
                  <a:gd name="T3" fmla="*/ 110 h 112"/>
                  <a:gd name="T4" fmla="*/ 2 w 104"/>
                  <a:gd name="T5" fmla="*/ 51 h 112"/>
                  <a:gd name="T6" fmla="*/ 1 w 104"/>
                  <a:gd name="T7" fmla="*/ 46 h 112"/>
                  <a:gd name="T8" fmla="*/ 18 w 104"/>
                  <a:gd name="T9" fmla="*/ 26 h 112"/>
                  <a:gd name="T10" fmla="*/ 19 w 104"/>
                  <a:gd name="T11" fmla="*/ 25 h 112"/>
                  <a:gd name="T12" fmla="*/ 18 w 104"/>
                  <a:gd name="T13" fmla="*/ 24 h 112"/>
                  <a:gd name="T14" fmla="*/ 11 w 104"/>
                  <a:gd name="T15" fmla="*/ 19 h 112"/>
                  <a:gd name="T16" fmla="*/ 10 w 104"/>
                  <a:gd name="T17" fmla="*/ 18 h 112"/>
                  <a:gd name="T18" fmla="*/ 10 w 104"/>
                  <a:gd name="T19" fmla="*/ 17 h 112"/>
                  <a:gd name="T20" fmla="*/ 1 w 104"/>
                  <a:gd name="T21" fmla="*/ 13 h 112"/>
                  <a:gd name="T22" fmla="*/ 1 w 104"/>
                  <a:gd name="T23" fmla="*/ 12 h 112"/>
                  <a:gd name="T24" fmla="*/ 0 w 104"/>
                  <a:gd name="T25" fmla="*/ 12 h 112"/>
                  <a:gd name="T26" fmla="*/ 1 w 104"/>
                  <a:gd name="T27" fmla="*/ 11 h 112"/>
                  <a:gd name="T28" fmla="*/ 5 w 104"/>
                  <a:gd name="T29" fmla="*/ 8 h 112"/>
                  <a:gd name="T30" fmla="*/ 35 w 104"/>
                  <a:gd name="T31" fmla="*/ 12 h 112"/>
                  <a:gd name="T32" fmla="*/ 36 w 104"/>
                  <a:gd name="T33" fmla="*/ 13 h 112"/>
                  <a:gd name="T34" fmla="*/ 38 w 104"/>
                  <a:gd name="T35" fmla="*/ 14 h 112"/>
                  <a:gd name="T36" fmla="*/ 69 w 104"/>
                  <a:gd name="T37" fmla="*/ 34 h 112"/>
                  <a:gd name="T38" fmla="*/ 73 w 104"/>
                  <a:gd name="T39" fmla="*/ 36 h 112"/>
                  <a:gd name="T40" fmla="*/ 94 w 104"/>
                  <a:gd name="T41" fmla="*/ 48 h 112"/>
                  <a:gd name="T42" fmla="*/ 104 w 104"/>
                  <a:gd name="T43" fmla="*/ 57 h 112"/>
                  <a:gd name="T44" fmla="*/ 98 w 104"/>
                  <a:gd name="T45" fmla="*/ 78 h 112"/>
                  <a:gd name="T46" fmla="*/ 62 w 104"/>
                  <a:gd name="T47" fmla="*/ 112 h 112"/>
                  <a:gd name="T48" fmla="*/ 60 w 104"/>
                  <a:gd name="T49" fmla="*/ 111 h 112"/>
                  <a:gd name="T50" fmla="*/ 60 w 104"/>
                  <a:gd name="T51" fmla="*/ 11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4" h="112">
                    <a:moveTo>
                      <a:pt x="60" y="111"/>
                    </a:moveTo>
                    <a:cubicBezTo>
                      <a:pt x="60" y="111"/>
                      <a:pt x="59" y="111"/>
                      <a:pt x="59" y="110"/>
                    </a:cubicBezTo>
                    <a:cubicBezTo>
                      <a:pt x="53" y="99"/>
                      <a:pt x="33" y="74"/>
                      <a:pt x="2" y="51"/>
                    </a:cubicBezTo>
                    <a:cubicBezTo>
                      <a:pt x="1" y="50"/>
                      <a:pt x="1" y="48"/>
                      <a:pt x="1" y="46"/>
                    </a:cubicBezTo>
                    <a:cubicBezTo>
                      <a:pt x="2" y="43"/>
                      <a:pt x="12" y="32"/>
                      <a:pt x="18" y="2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6" y="22"/>
                      <a:pt x="11" y="19"/>
                    </a:cubicBezTo>
                    <a:cubicBezTo>
                      <a:pt x="11" y="18"/>
                      <a:pt x="11" y="18"/>
                      <a:pt x="10" y="18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7" y="15"/>
                      <a:pt x="5" y="14"/>
                      <a:pt x="1" y="13"/>
                    </a:cubicBezTo>
                    <a:cubicBezTo>
                      <a:pt x="1" y="13"/>
                      <a:pt x="1" y="13"/>
                      <a:pt x="1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1" y="11"/>
                    </a:cubicBezTo>
                    <a:cubicBezTo>
                      <a:pt x="3" y="10"/>
                      <a:pt x="4" y="9"/>
                      <a:pt x="5" y="8"/>
                    </a:cubicBezTo>
                    <a:cubicBezTo>
                      <a:pt x="11" y="4"/>
                      <a:pt x="17" y="0"/>
                      <a:pt x="35" y="12"/>
                    </a:cubicBezTo>
                    <a:cubicBezTo>
                      <a:pt x="35" y="12"/>
                      <a:pt x="35" y="12"/>
                      <a:pt x="36" y="13"/>
                    </a:cubicBezTo>
                    <a:cubicBezTo>
                      <a:pt x="36" y="13"/>
                      <a:pt x="37" y="14"/>
                      <a:pt x="38" y="14"/>
                    </a:cubicBezTo>
                    <a:cubicBezTo>
                      <a:pt x="49" y="22"/>
                      <a:pt x="60" y="28"/>
                      <a:pt x="69" y="34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81" y="40"/>
                      <a:pt x="88" y="45"/>
                      <a:pt x="94" y="48"/>
                    </a:cubicBezTo>
                    <a:cubicBezTo>
                      <a:pt x="99" y="52"/>
                      <a:pt x="102" y="55"/>
                      <a:pt x="104" y="57"/>
                    </a:cubicBezTo>
                    <a:cubicBezTo>
                      <a:pt x="104" y="59"/>
                      <a:pt x="103" y="68"/>
                      <a:pt x="98" y="78"/>
                    </a:cubicBezTo>
                    <a:cubicBezTo>
                      <a:pt x="93" y="89"/>
                      <a:pt x="83" y="103"/>
                      <a:pt x="62" y="112"/>
                    </a:cubicBezTo>
                    <a:cubicBezTo>
                      <a:pt x="62" y="112"/>
                      <a:pt x="61" y="112"/>
                      <a:pt x="60" y="111"/>
                    </a:cubicBezTo>
                    <a:cubicBezTo>
                      <a:pt x="60" y="111"/>
                      <a:pt x="60" y="111"/>
                      <a:pt x="60" y="111"/>
                    </a:cubicBezTo>
                  </a:path>
                </a:pathLst>
              </a:custGeom>
              <a:solidFill>
                <a:srgbClr val="DA4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8"/>
              <p:cNvSpPr>
                <a:spLocks/>
              </p:cNvSpPr>
              <p:nvPr/>
            </p:nvSpPr>
            <p:spPr bwMode="auto">
              <a:xfrm>
                <a:off x="1270" y="3076"/>
                <a:ext cx="168" cy="199"/>
              </a:xfrm>
              <a:custGeom>
                <a:avLst/>
                <a:gdLst>
                  <a:gd name="T0" fmla="*/ 18 w 70"/>
                  <a:gd name="T1" fmla="*/ 81 h 83"/>
                  <a:gd name="T2" fmla="*/ 17 w 70"/>
                  <a:gd name="T3" fmla="*/ 79 h 83"/>
                  <a:gd name="T4" fmla="*/ 1 w 70"/>
                  <a:gd name="T5" fmla="*/ 57 h 83"/>
                  <a:gd name="T6" fmla="*/ 0 w 70"/>
                  <a:gd name="T7" fmla="*/ 57 h 83"/>
                  <a:gd name="T8" fmla="*/ 0 w 70"/>
                  <a:gd name="T9" fmla="*/ 56 h 83"/>
                  <a:gd name="T10" fmla="*/ 0 w 70"/>
                  <a:gd name="T11" fmla="*/ 55 h 83"/>
                  <a:gd name="T12" fmla="*/ 41 w 70"/>
                  <a:gd name="T13" fmla="*/ 1 h 83"/>
                  <a:gd name="T14" fmla="*/ 42 w 70"/>
                  <a:gd name="T15" fmla="*/ 0 h 83"/>
                  <a:gd name="T16" fmla="*/ 43 w 70"/>
                  <a:gd name="T17" fmla="*/ 0 h 83"/>
                  <a:gd name="T18" fmla="*/ 44 w 70"/>
                  <a:gd name="T19" fmla="*/ 1 h 83"/>
                  <a:gd name="T20" fmla="*/ 50 w 70"/>
                  <a:gd name="T21" fmla="*/ 5 h 83"/>
                  <a:gd name="T22" fmla="*/ 65 w 70"/>
                  <a:gd name="T23" fmla="*/ 14 h 83"/>
                  <a:gd name="T24" fmla="*/ 70 w 70"/>
                  <a:gd name="T25" fmla="*/ 19 h 83"/>
                  <a:gd name="T26" fmla="*/ 70 w 70"/>
                  <a:gd name="T27" fmla="*/ 19 h 83"/>
                  <a:gd name="T28" fmla="*/ 70 w 70"/>
                  <a:gd name="T29" fmla="*/ 19 h 83"/>
                  <a:gd name="T30" fmla="*/ 70 w 70"/>
                  <a:gd name="T31" fmla="*/ 20 h 83"/>
                  <a:gd name="T32" fmla="*/ 70 w 70"/>
                  <a:gd name="T33" fmla="*/ 20 h 83"/>
                  <a:gd name="T34" fmla="*/ 64 w 70"/>
                  <a:gd name="T35" fmla="*/ 44 h 83"/>
                  <a:gd name="T36" fmla="*/ 24 w 70"/>
                  <a:gd name="T37" fmla="*/ 82 h 83"/>
                  <a:gd name="T38" fmla="*/ 18 w 70"/>
                  <a:gd name="T39" fmla="*/ 8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83">
                    <a:moveTo>
                      <a:pt x="18" y="81"/>
                    </a:moveTo>
                    <a:cubicBezTo>
                      <a:pt x="18" y="80"/>
                      <a:pt x="17" y="80"/>
                      <a:pt x="17" y="79"/>
                    </a:cubicBezTo>
                    <a:cubicBezTo>
                      <a:pt x="14" y="73"/>
                      <a:pt x="8" y="65"/>
                      <a:pt x="1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23" y="39"/>
                      <a:pt x="32" y="28"/>
                      <a:pt x="41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6" y="2"/>
                      <a:pt x="48" y="3"/>
                      <a:pt x="50" y="5"/>
                    </a:cubicBezTo>
                    <a:cubicBezTo>
                      <a:pt x="56" y="8"/>
                      <a:pt x="61" y="11"/>
                      <a:pt x="65" y="14"/>
                    </a:cubicBezTo>
                    <a:cubicBezTo>
                      <a:pt x="68" y="16"/>
                      <a:pt x="69" y="17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31"/>
                      <a:pt x="64" y="44"/>
                    </a:cubicBezTo>
                    <a:cubicBezTo>
                      <a:pt x="59" y="56"/>
                      <a:pt x="47" y="73"/>
                      <a:pt x="24" y="82"/>
                    </a:cubicBezTo>
                    <a:cubicBezTo>
                      <a:pt x="23" y="83"/>
                      <a:pt x="20" y="82"/>
                      <a:pt x="18" y="8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9"/>
              <p:cNvSpPr>
                <a:spLocks/>
              </p:cNvSpPr>
              <p:nvPr/>
            </p:nvSpPr>
            <p:spPr bwMode="auto">
              <a:xfrm>
                <a:off x="1157" y="2975"/>
                <a:ext cx="84" cy="63"/>
              </a:xfrm>
              <a:custGeom>
                <a:avLst/>
                <a:gdLst>
                  <a:gd name="T0" fmla="*/ 7 w 35"/>
                  <a:gd name="T1" fmla="*/ 9 h 26"/>
                  <a:gd name="T2" fmla="*/ 1 w 35"/>
                  <a:gd name="T3" fmla="*/ 15 h 26"/>
                  <a:gd name="T4" fmla="*/ 2 w 35"/>
                  <a:gd name="T5" fmla="*/ 18 h 26"/>
                  <a:gd name="T6" fmla="*/ 12 w 35"/>
                  <a:gd name="T7" fmla="*/ 23 h 26"/>
                  <a:gd name="T8" fmla="*/ 12 w 35"/>
                  <a:gd name="T9" fmla="*/ 23 h 26"/>
                  <a:gd name="T10" fmla="*/ 15 w 35"/>
                  <a:gd name="T11" fmla="*/ 25 h 26"/>
                  <a:gd name="T12" fmla="*/ 17 w 35"/>
                  <a:gd name="T13" fmla="*/ 25 h 26"/>
                  <a:gd name="T14" fmla="*/ 35 w 35"/>
                  <a:gd name="T15" fmla="*/ 10 h 26"/>
                  <a:gd name="T16" fmla="*/ 34 w 35"/>
                  <a:gd name="T17" fmla="*/ 9 h 26"/>
                  <a:gd name="T18" fmla="*/ 7 w 35"/>
                  <a:gd name="T1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26">
                    <a:moveTo>
                      <a:pt x="7" y="9"/>
                    </a:moveTo>
                    <a:cubicBezTo>
                      <a:pt x="6" y="10"/>
                      <a:pt x="1" y="14"/>
                      <a:pt x="1" y="15"/>
                    </a:cubicBezTo>
                    <a:cubicBezTo>
                      <a:pt x="0" y="15"/>
                      <a:pt x="1" y="17"/>
                      <a:pt x="2" y="18"/>
                    </a:cubicBezTo>
                    <a:cubicBezTo>
                      <a:pt x="2" y="18"/>
                      <a:pt x="9" y="21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4" y="24"/>
                      <a:pt x="14" y="25"/>
                      <a:pt x="15" y="25"/>
                    </a:cubicBezTo>
                    <a:cubicBezTo>
                      <a:pt x="16" y="26"/>
                      <a:pt x="17" y="25"/>
                      <a:pt x="17" y="25"/>
                    </a:cubicBezTo>
                    <a:cubicBezTo>
                      <a:pt x="23" y="19"/>
                      <a:pt x="30" y="13"/>
                      <a:pt x="35" y="10"/>
                    </a:cubicBezTo>
                    <a:cubicBezTo>
                      <a:pt x="35" y="10"/>
                      <a:pt x="35" y="9"/>
                      <a:pt x="34" y="9"/>
                    </a:cubicBezTo>
                    <a:cubicBezTo>
                      <a:pt x="19" y="0"/>
                      <a:pt x="13" y="5"/>
                      <a:pt x="7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94" name="Group 4"/>
            <p:cNvGrpSpPr>
              <a:grpSpLocks noChangeAspect="1"/>
            </p:cNvGrpSpPr>
            <p:nvPr/>
          </p:nvGrpSpPr>
          <p:grpSpPr bwMode="auto">
            <a:xfrm rot="8638067" flipH="1">
              <a:off x="4769511" y="4929746"/>
              <a:ext cx="583776" cy="629104"/>
              <a:chOff x="1013" y="2968"/>
              <a:chExt cx="425" cy="458"/>
            </a:xfrm>
            <a:solidFill>
              <a:schemeClr val="bg1">
                <a:alpha val="0"/>
              </a:schemeClr>
            </a:solidFill>
          </p:grpSpPr>
          <p:sp>
            <p:nvSpPr>
              <p:cNvPr id="95" name="Freeform 5"/>
              <p:cNvSpPr>
                <a:spLocks/>
              </p:cNvSpPr>
              <p:nvPr/>
            </p:nvSpPr>
            <p:spPr bwMode="auto">
              <a:xfrm>
                <a:off x="1013" y="3112"/>
                <a:ext cx="245" cy="314"/>
              </a:xfrm>
              <a:custGeom>
                <a:avLst/>
                <a:gdLst>
                  <a:gd name="T0" fmla="*/ 78 w 102"/>
                  <a:gd name="T1" fmla="*/ 2 h 131"/>
                  <a:gd name="T2" fmla="*/ 77 w 102"/>
                  <a:gd name="T3" fmla="*/ 1 h 131"/>
                  <a:gd name="T4" fmla="*/ 76 w 102"/>
                  <a:gd name="T5" fmla="*/ 1 h 131"/>
                  <a:gd name="T6" fmla="*/ 65 w 102"/>
                  <a:gd name="T7" fmla="*/ 13 h 131"/>
                  <a:gd name="T8" fmla="*/ 64 w 102"/>
                  <a:gd name="T9" fmla="*/ 21 h 131"/>
                  <a:gd name="T10" fmla="*/ 17 w 102"/>
                  <a:gd name="T11" fmla="*/ 77 h 131"/>
                  <a:gd name="T12" fmla="*/ 10 w 102"/>
                  <a:gd name="T13" fmla="*/ 87 h 131"/>
                  <a:gd name="T14" fmla="*/ 13 w 102"/>
                  <a:gd name="T15" fmla="*/ 122 h 131"/>
                  <a:gd name="T16" fmla="*/ 47 w 102"/>
                  <a:gd name="T17" fmla="*/ 112 h 131"/>
                  <a:gd name="T18" fmla="*/ 52 w 102"/>
                  <a:gd name="T19" fmla="*/ 103 h 131"/>
                  <a:gd name="T20" fmla="*/ 53 w 102"/>
                  <a:gd name="T21" fmla="*/ 101 h 131"/>
                  <a:gd name="T22" fmla="*/ 79 w 102"/>
                  <a:gd name="T23" fmla="*/ 49 h 131"/>
                  <a:gd name="T24" fmla="*/ 96 w 102"/>
                  <a:gd name="T25" fmla="*/ 28 h 131"/>
                  <a:gd name="T26" fmla="*/ 102 w 102"/>
                  <a:gd name="T27" fmla="*/ 18 h 131"/>
                  <a:gd name="T28" fmla="*/ 78 w 102"/>
                  <a:gd name="T29" fmla="*/ 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2" h="131">
                    <a:moveTo>
                      <a:pt x="78" y="2"/>
                    </a:moveTo>
                    <a:cubicBezTo>
                      <a:pt x="79" y="0"/>
                      <a:pt x="78" y="0"/>
                      <a:pt x="77" y="1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3" y="4"/>
                      <a:pt x="68" y="9"/>
                      <a:pt x="65" y="13"/>
                    </a:cubicBezTo>
                    <a:cubicBezTo>
                      <a:pt x="63" y="15"/>
                      <a:pt x="65" y="20"/>
                      <a:pt x="64" y="21"/>
                    </a:cubicBezTo>
                    <a:cubicBezTo>
                      <a:pt x="49" y="42"/>
                      <a:pt x="25" y="70"/>
                      <a:pt x="17" y="77"/>
                    </a:cubicBezTo>
                    <a:cubicBezTo>
                      <a:pt x="13" y="80"/>
                      <a:pt x="12" y="83"/>
                      <a:pt x="10" y="87"/>
                    </a:cubicBezTo>
                    <a:cubicBezTo>
                      <a:pt x="1" y="99"/>
                      <a:pt x="0" y="114"/>
                      <a:pt x="13" y="122"/>
                    </a:cubicBezTo>
                    <a:cubicBezTo>
                      <a:pt x="25" y="131"/>
                      <a:pt x="38" y="125"/>
                      <a:pt x="47" y="112"/>
                    </a:cubicBezTo>
                    <a:cubicBezTo>
                      <a:pt x="49" y="109"/>
                      <a:pt x="52" y="106"/>
                      <a:pt x="52" y="103"/>
                    </a:cubicBezTo>
                    <a:cubicBezTo>
                      <a:pt x="52" y="102"/>
                      <a:pt x="53" y="102"/>
                      <a:pt x="53" y="101"/>
                    </a:cubicBezTo>
                    <a:cubicBezTo>
                      <a:pt x="55" y="92"/>
                      <a:pt x="64" y="71"/>
                      <a:pt x="79" y="49"/>
                    </a:cubicBezTo>
                    <a:cubicBezTo>
                      <a:pt x="87" y="36"/>
                      <a:pt x="94" y="31"/>
                      <a:pt x="96" y="28"/>
                    </a:cubicBezTo>
                    <a:cubicBezTo>
                      <a:pt x="98" y="25"/>
                      <a:pt x="100" y="21"/>
                      <a:pt x="102" y="18"/>
                    </a:cubicBezTo>
                    <a:lnTo>
                      <a:pt x="78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Freeform 6"/>
              <p:cNvSpPr>
                <a:spLocks/>
              </p:cNvSpPr>
              <p:nvPr/>
            </p:nvSpPr>
            <p:spPr bwMode="auto">
              <a:xfrm>
                <a:off x="1159" y="2968"/>
                <a:ext cx="274" cy="302"/>
              </a:xfrm>
              <a:custGeom>
                <a:avLst/>
                <a:gdLst>
                  <a:gd name="T0" fmla="*/ 114 w 114"/>
                  <a:gd name="T1" fmla="*/ 66 h 126"/>
                  <a:gd name="T2" fmla="*/ 69 w 114"/>
                  <a:gd name="T3" fmla="*/ 125 h 126"/>
                  <a:gd name="T4" fmla="*/ 64 w 114"/>
                  <a:gd name="T5" fmla="*/ 123 h 126"/>
                  <a:gd name="T6" fmla="*/ 3 w 114"/>
                  <a:gd name="T7" fmla="*/ 60 h 126"/>
                  <a:gd name="T8" fmla="*/ 2 w 114"/>
                  <a:gd name="T9" fmla="*/ 54 h 126"/>
                  <a:gd name="T10" fmla="*/ 20 w 114"/>
                  <a:gd name="T11" fmla="*/ 32 h 126"/>
                  <a:gd name="T12" fmla="*/ 12 w 114"/>
                  <a:gd name="T13" fmla="*/ 25 h 126"/>
                  <a:gd name="T14" fmla="*/ 3 w 114"/>
                  <a:gd name="T15" fmla="*/ 20 h 126"/>
                  <a:gd name="T16" fmla="*/ 3 w 114"/>
                  <a:gd name="T17" fmla="*/ 16 h 126"/>
                  <a:gd name="T18" fmla="*/ 41 w 114"/>
                  <a:gd name="T19" fmla="*/ 18 h 126"/>
                  <a:gd name="T20" fmla="*/ 114 w 114"/>
                  <a:gd name="T21" fmla="*/ 6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4" h="126">
                    <a:moveTo>
                      <a:pt x="114" y="66"/>
                    </a:moveTo>
                    <a:cubicBezTo>
                      <a:pt x="114" y="66"/>
                      <a:pt x="113" y="107"/>
                      <a:pt x="69" y="125"/>
                    </a:cubicBezTo>
                    <a:cubicBezTo>
                      <a:pt x="68" y="126"/>
                      <a:pt x="65" y="126"/>
                      <a:pt x="64" y="123"/>
                    </a:cubicBezTo>
                    <a:cubicBezTo>
                      <a:pt x="58" y="112"/>
                      <a:pt x="36" y="84"/>
                      <a:pt x="3" y="60"/>
                    </a:cubicBezTo>
                    <a:cubicBezTo>
                      <a:pt x="2" y="60"/>
                      <a:pt x="2" y="56"/>
                      <a:pt x="2" y="54"/>
                    </a:cubicBezTo>
                    <a:cubicBezTo>
                      <a:pt x="3" y="49"/>
                      <a:pt x="20" y="32"/>
                      <a:pt x="20" y="32"/>
                    </a:cubicBezTo>
                    <a:cubicBezTo>
                      <a:pt x="20" y="32"/>
                      <a:pt x="18" y="29"/>
                      <a:pt x="12" y="25"/>
                    </a:cubicBezTo>
                    <a:cubicBezTo>
                      <a:pt x="8" y="23"/>
                      <a:pt x="7" y="22"/>
                      <a:pt x="3" y="20"/>
                    </a:cubicBezTo>
                    <a:cubicBezTo>
                      <a:pt x="0" y="19"/>
                      <a:pt x="0" y="17"/>
                      <a:pt x="3" y="16"/>
                    </a:cubicBezTo>
                    <a:cubicBezTo>
                      <a:pt x="11" y="11"/>
                      <a:pt x="16" y="0"/>
                      <a:pt x="41" y="18"/>
                    </a:cubicBezTo>
                    <a:cubicBezTo>
                      <a:pt x="74" y="40"/>
                      <a:pt x="108" y="55"/>
                      <a:pt x="114" y="6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7"/>
              <p:cNvSpPr>
                <a:spLocks/>
              </p:cNvSpPr>
              <p:nvPr/>
            </p:nvSpPr>
            <p:spPr bwMode="auto">
              <a:xfrm>
                <a:off x="1169" y="2985"/>
                <a:ext cx="250" cy="269"/>
              </a:xfrm>
              <a:custGeom>
                <a:avLst/>
                <a:gdLst>
                  <a:gd name="T0" fmla="*/ 60 w 104"/>
                  <a:gd name="T1" fmla="*/ 111 h 112"/>
                  <a:gd name="T2" fmla="*/ 59 w 104"/>
                  <a:gd name="T3" fmla="*/ 110 h 112"/>
                  <a:gd name="T4" fmla="*/ 2 w 104"/>
                  <a:gd name="T5" fmla="*/ 51 h 112"/>
                  <a:gd name="T6" fmla="*/ 1 w 104"/>
                  <a:gd name="T7" fmla="*/ 46 h 112"/>
                  <a:gd name="T8" fmla="*/ 18 w 104"/>
                  <a:gd name="T9" fmla="*/ 26 h 112"/>
                  <a:gd name="T10" fmla="*/ 19 w 104"/>
                  <a:gd name="T11" fmla="*/ 25 h 112"/>
                  <a:gd name="T12" fmla="*/ 18 w 104"/>
                  <a:gd name="T13" fmla="*/ 24 h 112"/>
                  <a:gd name="T14" fmla="*/ 11 w 104"/>
                  <a:gd name="T15" fmla="*/ 19 h 112"/>
                  <a:gd name="T16" fmla="*/ 10 w 104"/>
                  <a:gd name="T17" fmla="*/ 18 h 112"/>
                  <a:gd name="T18" fmla="*/ 10 w 104"/>
                  <a:gd name="T19" fmla="*/ 17 h 112"/>
                  <a:gd name="T20" fmla="*/ 1 w 104"/>
                  <a:gd name="T21" fmla="*/ 13 h 112"/>
                  <a:gd name="T22" fmla="*/ 1 w 104"/>
                  <a:gd name="T23" fmla="*/ 12 h 112"/>
                  <a:gd name="T24" fmla="*/ 0 w 104"/>
                  <a:gd name="T25" fmla="*/ 12 h 112"/>
                  <a:gd name="T26" fmla="*/ 1 w 104"/>
                  <a:gd name="T27" fmla="*/ 11 h 112"/>
                  <a:gd name="T28" fmla="*/ 5 w 104"/>
                  <a:gd name="T29" fmla="*/ 8 h 112"/>
                  <a:gd name="T30" fmla="*/ 35 w 104"/>
                  <a:gd name="T31" fmla="*/ 12 h 112"/>
                  <a:gd name="T32" fmla="*/ 36 w 104"/>
                  <a:gd name="T33" fmla="*/ 13 h 112"/>
                  <a:gd name="T34" fmla="*/ 38 w 104"/>
                  <a:gd name="T35" fmla="*/ 14 h 112"/>
                  <a:gd name="T36" fmla="*/ 69 w 104"/>
                  <a:gd name="T37" fmla="*/ 34 h 112"/>
                  <a:gd name="T38" fmla="*/ 73 w 104"/>
                  <a:gd name="T39" fmla="*/ 36 h 112"/>
                  <a:gd name="T40" fmla="*/ 94 w 104"/>
                  <a:gd name="T41" fmla="*/ 48 h 112"/>
                  <a:gd name="T42" fmla="*/ 104 w 104"/>
                  <a:gd name="T43" fmla="*/ 57 h 112"/>
                  <a:gd name="T44" fmla="*/ 98 w 104"/>
                  <a:gd name="T45" fmla="*/ 78 h 112"/>
                  <a:gd name="T46" fmla="*/ 62 w 104"/>
                  <a:gd name="T47" fmla="*/ 112 h 112"/>
                  <a:gd name="T48" fmla="*/ 60 w 104"/>
                  <a:gd name="T49" fmla="*/ 111 h 112"/>
                  <a:gd name="T50" fmla="*/ 60 w 104"/>
                  <a:gd name="T51" fmla="*/ 11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4" h="112">
                    <a:moveTo>
                      <a:pt x="60" y="111"/>
                    </a:moveTo>
                    <a:cubicBezTo>
                      <a:pt x="60" y="111"/>
                      <a:pt x="59" y="111"/>
                      <a:pt x="59" y="110"/>
                    </a:cubicBezTo>
                    <a:cubicBezTo>
                      <a:pt x="53" y="99"/>
                      <a:pt x="33" y="74"/>
                      <a:pt x="2" y="51"/>
                    </a:cubicBezTo>
                    <a:cubicBezTo>
                      <a:pt x="1" y="50"/>
                      <a:pt x="1" y="48"/>
                      <a:pt x="1" y="46"/>
                    </a:cubicBezTo>
                    <a:cubicBezTo>
                      <a:pt x="2" y="43"/>
                      <a:pt x="12" y="32"/>
                      <a:pt x="18" y="2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6" y="22"/>
                      <a:pt x="11" y="19"/>
                    </a:cubicBezTo>
                    <a:cubicBezTo>
                      <a:pt x="11" y="18"/>
                      <a:pt x="11" y="18"/>
                      <a:pt x="10" y="18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7" y="15"/>
                      <a:pt x="5" y="14"/>
                      <a:pt x="1" y="13"/>
                    </a:cubicBezTo>
                    <a:cubicBezTo>
                      <a:pt x="1" y="13"/>
                      <a:pt x="1" y="13"/>
                      <a:pt x="1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1" y="11"/>
                    </a:cubicBezTo>
                    <a:cubicBezTo>
                      <a:pt x="3" y="10"/>
                      <a:pt x="4" y="9"/>
                      <a:pt x="5" y="8"/>
                    </a:cubicBezTo>
                    <a:cubicBezTo>
                      <a:pt x="11" y="4"/>
                      <a:pt x="17" y="0"/>
                      <a:pt x="35" y="12"/>
                    </a:cubicBezTo>
                    <a:cubicBezTo>
                      <a:pt x="35" y="12"/>
                      <a:pt x="35" y="12"/>
                      <a:pt x="36" y="13"/>
                    </a:cubicBezTo>
                    <a:cubicBezTo>
                      <a:pt x="36" y="13"/>
                      <a:pt x="37" y="14"/>
                      <a:pt x="38" y="14"/>
                    </a:cubicBezTo>
                    <a:cubicBezTo>
                      <a:pt x="49" y="22"/>
                      <a:pt x="60" y="28"/>
                      <a:pt x="69" y="34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81" y="40"/>
                      <a:pt x="88" y="45"/>
                      <a:pt x="94" y="48"/>
                    </a:cubicBezTo>
                    <a:cubicBezTo>
                      <a:pt x="99" y="52"/>
                      <a:pt x="102" y="55"/>
                      <a:pt x="104" y="57"/>
                    </a:cubicBezTo>
                    <a:cubicBezTo>
                      <a:pt x="104" y="59"/>
                      <a:pt x="103" y="68"/>
                      <a:pt x="98" y="78"/>
                    </a:cubicBezTo>
                    <a:cubicBezTo>
                      <a:pt x="93" y="89"/>
                      <a:pt x="83" y="103"/>
                      <a:pt x="62" y="112"/>
                    </a:cubicBezTo>
                    <a:cubicBezTo>
                      <a:pt x="62" y="112"/>
                      <a:pt x="61" y="112"/>
                      <a:pt x="60" y="111"/>
                    </a:cubicBezTo>
                    <a:cubicBezTo>
                      <a:pt x="60" y="111"/>
                      <a:pt x="60" y="111"/>
                      <a:pt x="60" y="1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Freeform 8"/>
              <p:cNvSpPr>
                <a:spLocks/>
              </p:cNvSpPr>
              <p:nvPr/>
            </p:nvSpPr>
            <p:spPr bwMode="auto">
              <a:xfrm>
                <a:off x="1270" y="3076"/>
                <a:ext cx="168" cy="199"/>
              </a:xfrm>
              <a:custGeom>
                <a:avLst/>
                <a:gdLst>
                  <a:gd name="T0" fmla="*/ 18 w 70"/>
                  <a:gd name="T1" fmla="*/ 81 h 83"/>
                  <a:gd name="T2" fmla="*/ 17 w 70"/>
                  <a:gd name="T3" fmla="*/ 79 h 83"/>
                  <a:gd name="T4" fmla="*/ 1 w 70"/>
                  <a:gd name="T5" fmla="*/ 57 h 83"/>
                  <a:gd name="T6" fmla="*/ 0 w 70"/>
                  <a:gd name="T7" fmla="*/ 57 h 83"/>
                  <a:gd name="T8" fmla="*/ 0 w 70"/>
                  <a:gd name="T9" fmla="*/ 56 h 83"/>
                  <a:gd name="T10" fmla="*/ 0 w 70"/>
                  <a:gd name="T11" fmla="*/ 55 h 83"/>
                  <a:gd name="T12" fmla="*/ 41 w 70"/>
                  <a:gd name="T13" fmla="*/ 1 h 83"/>
                  <a:gd name="T14" fmla="*/ 42 w 70"/>
                  <a:gd name="T15" fmla="*/ 0 h 83"/>
                  <a:gd name="T16" fmla="*/ 43 w 70"/>
                  <a:gd name="T17" fmla="*/ 0 h 83"/>
                  <a:gd name="T18" fmla="*/ 44 w 70"/>
                  <a:gd name="T19" fmla="*/ 1 h 83"/>
                  <a:gd name="T20" fmla="*/ 50 w 70"/>
                  <a:gd name="T21" fmla="*/ 5 h 83"/>
                  <a:gd name="T22" fmla="*/ 65 w 70"/>
                  <a:gd name="T23" fmla="*/ 14 h 83"/>
                  <a:gd name="T24" fmla="*/ 70 w 70"/>
                  <a:gd name="T25" fmla="*/ 19 h 83"/>
                  <a:gd name="T26" fmla="*/ 70 w 70"/>
                  <a:gd name="T27" fmla="*/ 19 h 83"/>
                  <a:gd name="T28" fmla="*/ 70 w 70"/>
                  <a:gd name="T29" fmla="*/ 19 h 83"/>
                  <a:gd name="T30" fmla="*/ 70 w 70"/>
                  <a:gd name="T31" fmla="*/ 20 h 83"/>
                  <a:gd name="T32" fmla="*/ 70 w 70"/>
                  <a:gd name="T33" fmla="*/ 20 h 83"/>
                  <a:gd name="T34" fmla="*/ 64 w 70"/>
                  <a:gd name="T35" fmla="*/ 44 h 83"/>
                  <a:gd name="T36" fmla="*/ 24 w 70"/>
                  <a:gd name="T37" fmla="*/ 82 h 83"/>
                  <a:gd name="T38" fmla="*/ 18 w 70"/>
                  <a:gd name="T39" fmla="*/ 8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83">
                    <a:moveTo>
                      <a:pt x="18" y="81"/>
                    </a:moveTo>
                    <a:cubicBezTo>
                      <a:pt x="18" y="80"/>
                      <a:pt x="17" y="80"/>
                      <a:pt x="17" y="79"/>
                    </a:cubicBezTo>
                    <a:cubicBezTo>
                      <a:pt x="14" y="73"/>
                      <a:pt x="8" y="65"/>
                      <a:pt x="1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23" y="39"/>
                      <a:pt x="32" y="28"/>
                      <a:pt x="41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6" y="2"/>
                      <a:pt x="48" y="3"/>
                      <a:pt x="50" y="5"/>
                    </a:cubicBezTo>
                    <a:cubicBezTo>
                      <a:pt x="56" y="8"/>
                      <a:pt x="61" y="11"/>
                      <a:pt x="65" y="14"/>
                    </a:cubicBezTo>
                    <a:cubicBezTo>
                      <a:pt x="68" y="16"/>
                      <a:pt x="69" y="17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31"/>
                      <a:pt x="64" y="44"/>
                    </a:cubicBezTo>
                    <a:cubicBezTo>
                      <a:pt x="59" y="56"/>
                      <a:pt x="47" y="73"/>
                      <a:pt x="24" y="82"/>
                    </a:cubicBezTo>
                    <a:cubicBezTo>
                      <a:pt x="23" y="83"/>
                      <a:pt x="20" y="82"/>
                      <a:pt x="18" y="8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9"/>
              <p:cNvSpPr>
                <a:spLocks/>
              </p:cNvSpPr>
              <p:nvPr/>
            </p:nvSpPr>
            <p:spPr bwMode="auto">
              <a:xfrm>
                <a:off x="1157" y="2975"/>
                <a:ext cx="84" cy="63"/>
              </a:xfrm>
              <a:custGeom>
                <a:avLst/>
                <a:gdLst>
                  <a:gd name="T0" fmla="*/ 7 w 35"/>
                  <a:gd name="T1" fmla="*/ 9 h 26"/>
                  <a:gd name="T2" fmla="*/ 1 w 35"/>
                  <a:gd name="T3" fmla="*/ 15 h 26"/>
                  <a:gd name="T4" fmla="*/ 2 w 35"/>
                  <a:gd name="T5" fmla="*/ 18 h 26"/>
                  <a:gd name="T6" fmla="*/ 12 w 35"/>
                  <a:gd name="T7" fmla="*/ 23 h 26"/>
                  <a:gd name="T8" fmla="*/ 12 w 35"/>
                  <a:gd name="T9" fmla="*/ 23 h 26"/>
                  <a:gd name="T10" fmla="*/ 15 w 35"/>
                  <a:gd name="T11" fmla="*/ 25 h 26"/>
                  <a:gd name="T12" fmla="*/ 17 w 35"/>
                  <a:gd name="T13" fmla="*/ 25 h 26"/>
                  <a:gd name="T14" fmla="*/ 35 w 35"/>
                  <a:gd name="T15" fmla="*/ 10 h 26"/>
                  <a:gd name="T16" fmla="*/ 34 w 35"/>
                  <a:gd name="T17" fmla="*/ 9 h 26"/>
                  <a:gd name="T18" fmla="*/ 7 w 35"/>
                  <a:gd name="T1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26">
                    <a:moveTo>
                      <a:pt x="7" y="9"/>
                    </a:moveTo>
                    <a:cubicBezTo>
                      <a:pt x="6" y="10"/>
                      <a:pt x="1" y="14"/>
                      <a:pt x="1" y="15"/>
                    </a:cubicBezTo>
                    <a:cubicBezTo>
                      <a:pt x="0" y="15"/>
                      <a:pt x="1" y="17"/>
                      <a:pt x="2" y="18"/>
                    </a:cubicBezTo>
                    <a:cubicBezTo>
                      <a:pt x="2" y="18"/>
                      <a:pt x="9" y="21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4" y="24"/>
                      <a:pt x="14" y="25"/>
                      <a:pt x="15" y="25"/>
                    </a:cubicBezTo>
                    <a:cubicBezTo>
                      <a:pt x="16" y="26"/>
                      <a:pt x="17" y="25"/>
                      <a:pt x="17" y="25"/>
                    </a:cubicBezTo>
                    <a:cubicBezTo>
                      <a:pt x="23" y="19"/>
                      <a:pt x="30" y="13"/>
                      <a:pt x="35" y="10"/>
                    </a:cubicBezTo>
                    <a:cubicBezTo>
                      <a:pt x="35" y="10"/>
                      <a:pt x="35" y="9"/>
                      <a:pt x="34" y="9"/>
                    </a:cubicBezTo>
                    <a:cubicBezTo>
                      <a:pt x="19" y="0"/>
                      <a:pt x="13" y="5"/>
                      <a:pt x="7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1054788" y="2668399"/>
            <a:ext cx="3314303" cy="1441549"/>
            <a:chOff x="1054788" y="2668399"/>
            <a:chExt cx="3314303" cy="1441549"/>
          </a:xfrm>
        </p:grpSpPr>
        <p:sp>
          <p:nvSpPr>
            <p:cNvPr id="105" name="文本框 104"/>
            <p:cNvSpPr txBox="1"/>
            <p:nvPr/>
          </p:nvSpPr>
          <p:spPr>
            <a:xfrm>
              <a:off x="1110351" y="2706499"/>
              <a:ext cx="3258740" cy="1403449"/>
            </a:xfrm>
            <a:custGeom>
              <a:avLst/>
              <a:gdLst/>
              <a:ahLst/>
              <a:cxnLst/>
              <a:rect l="l" t="t" r="r" b="b"/>
              <a:pathLst>
                <a:path w="3258740" h="1403449">
                  <a:moveTo>
                    <a:pt x="814685" y="1081682"/>
                  </a:moveTo>
                  <a:lnTo>
                    <a:pt x="985837" y="1081682"/>
                  </a:lnTo>
                  <a:lnTo>
                    <a:pt x="985837" y="1252835"/>
                  </a:lnTo>
                  <a:lnTo>
                    <a:pt x="1485602" y="1252835"/>
                  </a:lnTo>
                  <a:lnTo>
                    <a:pt x="1485602" y="1403449"/>
                  </a:lnTo>
                  <a:lnTo>
                    <a:pt x="814685" y="1403449"/>
                  </a:lnTo>
                  <a:close/>
                  <a:moveTo>
                    <a:pt x="1321296" y="1040606"/>
                  </a:moveTo>
                  <a:lnTo>
                    <a:pt x="1437679" y="1156989"/>
                  </a:lnTo>
                  <a:lnTo>
                    <a:pt x="1266527" y="1204912"/>
                  </a:lnTo>
                  <a:lnTo>
                    <a:pt x="1150143" y="1088528"/>
                  </a:lnTo>
                  <a:close/>
                  <a:moveTo>
                    <a:pt x="855761" y="725686"/>
                  </a:moveTo>
                  <a:lnTo>
                    <a:pt x="855761" y="848915"/>
                  </a:lnTo>
                  <a:lnTo>
                    <a:pt x="1300757" y="848915"/>
                  </a:lnTo>
                  <a:lnTo>
                    <a:pt x="1300757" y="725686"/>
                  </a:lnTo>
                  <a:close/>
                  <a:moveTo>
                    <a:pt x="260151" y="725686"/>
                  </a:moveTo>
                  <a:lnTo>
                    <a:pt x="260151" y="848915"/>
                  </a:lnTo>
                  <a:lnTo>
                    <a:pt x="691455" y="848915"/>
                  </a:lnTo>
                  <a:lnTo>
                    <a:pt x="691455" y="725686"/>
                  </a:lnTo>
                  <a:close/>
                  <a:moveTo>
                    <a:pt x="266997" y="472380"/>
                  </a:moveTo>
                  <a:lnTo>
                    <a:pt x="212228" y="581918"/>
                  </a:lnTo>
                  <a:lnTo>
                    <a:pt x="1115913" y="581918"/>
                  </a:lnTo>
                  <a:lnTo>
                    <a:pt x="1177528" y="472380"/>
                  </a:lnTo>
                  <a:close/>
                  <a:moveTo>
                    <a:pt x="164306" y="301228"/>
                  </a:moveTo>
                  <a:lnTo>
                    <a:pt x="266997" y="321766"/>
                  </a:lnTo>
                  <a:lnTo>
                    <a:pt x="1423987" y="321766"/>
                  </a:lnTo>
                  <a:lnTo>
                    <a:pt x="1300757" y="581918"/>
                  </a:lnTo>
                  <a:lnTo>
                    <a:pt x="1465064" y="581918"/>
                  </a:lnTo>
                  <a:lnTo>
                    <a:pt x="1465064" y="999529"/>
                  </a:lnTo>
                  <a:lnTo>
                    <a:pt x="800992" y="999529"/>
                  </a:lnTo>
                  <a:lnTo>
                    <a:pt x="205382" y="1403449"/>
                  </a:lnTo>
                  <a:lnTo>
                    <a:pt x="0" y="1369218"/>
                  </a:lnTo>
                  <a:lnTo>
                    <a:pt x="540841" y="999529"/>
                  </a:lnTo>
                  <a:lnTo>
                    <a:pt x="95845" y="999529"/>
                  </a:lnTo>
                  <a:lnTo>
                    <a:pt x="95845" y="588764"/>
                  </a:lnTo>
                  <a:lnTo>
                    <a:pt x="27384" y="575071"/>
                  </a:lnTo>
                  <a:close/>
                  <a:moveTo>
                    <a:pt x="68460" y="13692"/>
                  </a:moveTo>
                  <a:lnTo>
                    <a:pt x="1499294" y="13692"/>
                  </a:lnTo>
                  <a:lnTo>
                    <a:pt x="1499294" y="253305"/>
                  </a:lnTo>
                  <a:lnTo>
                    <a:pt x="1328142" y="253305"/>
                  </a:lnTo>
                  <a:lnTo>
                    <a:pt x="1328142" y="164306"/>
                  </a:lnTo>
                  <a:lnTo>
                    <a:pt x="232767" y="164306"/>
                  </a:lnTo>
                  <a:lnTo>
                    <a:pt x="232767" y="253305"/>
                  </a:lnTo>
                  <a:lnTo>
                    <a:pt x="68460" y="253305"/>
                  </a:lnTo>
                  <a:close/>
                  <a:moveTo>
                    <a:pt x="1807368" y="0"/>
                  </a:moveTo>
                  <a:lnTo>
                    <a:pt x="3245048" y="0"/>
                  </a:lnTo>
                  <a:lnTo>
                    <a:pt x="3245048" y="143767"/>
                  </a:lnTo>
                  <a:lnTo>
                    <a:pt x="2861667" y="143767"/>
                  </a:lnTo>
                  <a:lnTo>
                    <a:pt x="2861667" y="691455"/>
                  </a:lnTo>
                  <a:lnTo>
                    <a:pt x="3210817" y="308074"/>
                  </a:lnTo>
                  <a:lnTo>
                    <a:pt x="3258740" y="465534"/>
                  </a:lnTo>
                  <a:lnTo>
                    <a:pt x="2861667" y="896838"/>
                  </a:lnTo>
                  <a:lnTo>
                    <a:pt x="2861667" y="1252835"/>
                  </a:lnTo>
                  <a:lnTo>
                    <a:pt x="3258740" y="1252835"/>
                  </a:lnTo>
                  <a:lnTo>
                    <a:pt x="3251894" y="1403449"/>
                  </a:lnTo>
                  <a:lnTo>
                    <a:pt x="2697360" y="1403449"/>
                  </a:lnTo>
                  <a:lnTo>
                    <a:pt x="2697360" y="143767"/>
                  </a:lnTo>
                  <a:lnTo>
                    <a:pt x="2259210" y="143767"/>
                  </a:lnTo>
                  <a:lnTo>
                    <a:pt x="2110748" y="369689"/>
                  </a:lnTo>
                  <a:lnTo>
                    <a:pt x="2457747" y="369689"/>
                  </a:lnTo>
                  <a:lnTo>
                    <a:pt x="2457747" y="794146"/>
                  </a:lnTo>
                  <a:lnTo>
                    <a:pt x="1930598" y="1403449"/>
                  </a:lnTo>
                  <a:lnTo>
                    <a:pt x="1773138" y="1369218"/>
                  </a:lnTo>
                  <a:lnTo>
                    <a:pt x="2040130" y="1049530"/>
                  </a:lnTo>
                  <a:lnTo>
                    <a:pt x="1773138" y="794146"/>
                  </a:lnTo>
                  <a:lnTo>
                    <a:pt x="1923752" y="732532"/>
                  </a:lnTo>
                  <a:lnTo>
                    <a:pt x="2135622" y="935190"/>
                  </a:lnTo>
                  <a:lnTo>
                    <a:pt x="2293441" y="746224"/>
                  </a:lnTo>
                  <a:lnTo>
                    <a:pt x="2293441" y="513457"/>
                  </a:lnTo>
                  <a:lnTo>
                    <a:pt x="2016272" y="513457"/>
                  </a:lnTo>
                  <a:lnTo>
                    <a:pt x="1944290" y="622994"/>
                  </a:lnTo>
                  <a:lnTo>
                    <a:pt x="1786830" y="588764"/>
                  </a:lnTo>
                  <a:lnTo>
                    <a:pt x="2081212" y="143767"/>
                  </a:lnTo>
                  <a:lnTo>
                    <a:pt x="1807368" y="143767"/>
                  </a:lnTo>
                  <a:close/>
                </a:path>
              </a:pathLst>
            </a:custGeom>
            <a:solidFill>
              <a:srgbClr val="338F8D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dirty="0">
                <a:solidFill>
                  <a:srgbClr val="338F8D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1054788" y="2668399"/>
              <a:ext cx="3258741" cy="1403449"/>
            </a:xfrm>
            <a:custGeom>
              <a:avLst/>
              <a:gdLst/>
              <a:ahLst/>
              <a:cxnLst/>
              <a:rect l="l" t="t" r="r" b="b"/>
              <a:pathLst>
                <a:path w="3258741" h="1403449">
                  <a:moveTo>
                    <a:pt x="814686" y="1081682"/>
                  </a:moveTo>
                  <a:lnTo>
                    <a:pt x="985838" y="1081682"/>
                  </a:lnTo>
                  <a:lnTo>
                    <a:pt x="985838" y="1252835"/>
                  </a:lnTo>
                  <a:lnTo>
                    <a:pt x="1485603" y="1252835"/>
                  </a:lnTo>
                  <a:lnTo>
                    <a:pt x="1485603" y="1403449"/>
                  </a:lnTo>
                  <a:lnTo>
                    <a:pt x="814686" y="1403449"/>
                  </a:lnTo>
                  <a:close/>
                  <a:moveTo>
                    <a:pt x="1321297" y="1040606"/>
                  </a:moveTo>
                  <a:lnTo>
                    <a:pt x="1437680" y="1156989"/>
                  </a:lnTo>
                  <a:lnTo>
                    <a:pt x="1266528" y="1204912"/>
                  </a:lnTo>
                  <a:lnTo>
                    <a:pt x="1150144" y="1088528"/>
                  </a:lnTo>
                  <a:close/>
                  <a:moveTo>
                    <a:pt x="855762" y="725686"/>
                  </a:moveTo>
                  <a:lnTo>
                    <a:pt x="855762" y="848915"/>
                  </a:lnTo>
                  <a:lnTo>
                    <a:pt x="1300758" y="848915"/>
                  </a:lnTo>
                  <a:lnTo>
                    <a:pt x="1300758" y="725686"/>
                  </a:lnTo>
                  <a:close/>
                  <a:moveTo>
                    <a:pt x="260152" y="725686"/>
                  </a:moveTo>
                  <a:lnTo>
                    <a:pt x="260152" y="848915"/>
                  </a:lnTo>
                  <a:lnTo>
                    <a:pt x="691456" y="848915"/>
                  </a:lnTo>
                  <a:lnTo>
                    <a:pt x="691456" y="725686"/>
                  </a:lnTo>
                  <a:close/>
                  <a:moveTo>
                    <a:pt x="266998" y="472380"/>
                  </a:moveTo>
                  <a:lnTo>
                    <a:pt x="212229" y="581918"/>
                  </a:lnTo>
                  <a:lnTo>
                    <a:pt x="1115914" y="581918"/>
                  </a:lnTo>
                  <a:lnTo>
                    <a:pt x="1177529" y="472380"/>
                  </a:lnTo>
                  <a:close/>
                  <a:moveTo>
                    <a:pt x="164307" y="301228"/>
                  </a:moveTo>
                  <a:lnTo>
                    <a:pt x="266998" y="321766"/>
                  </a:lnTo>
                  <a:lnTo>
                    <a:pt x="1423988" y="321766"/>
                  </a:lnTo>
                  <a:lnTo>
                    <a:pt x="1300758" y="581918"/>
                  </a:lnTo>
                  <a:lnTo>
                    <a:pt x="1465065" y="581918"/>
                  </a:lnTo>
                  <a:lnTo>
                    <a:pt x="1465065" y="999529"/>
                  </a:lnTo>
                  <a:lnTo>
                    <a:pt x="800993" y="999529"/>
                  </a:lnTo>
                  <a:lnTo>
                    <a:pt x="205383" y="1403449"/>
                  </a:lnTo>
                  <a:lnTo>
                    <a:pt x="0" y="1369218"/>
                  </a:lnTo>
                  <a:lnTo>
                    <a:pt x="540842" y="999529"/>
                  </a:lnTo>
                  <a:lnTo>
                    <a:pt x="95846" y="999529"/>
                  </a:lnTo>
                  <a:lnTo>
                    <a:pt x="95846" y="588764"/>
                  </a:lnTo>
                  <a:lnTo>
                    <a:pt x="27385" y="575071"/>
                  </a:lnTo>
                  <a:close/>
                  <a:moveTo>
                    <a:pt x="68461" y="13692"/>
                  </a:moveTo>
                  <a:lnTo>
                    <a:pt x="1499295" y="13692"/>
                  </a:lnTo>
                  <a:lnTo>
                    <a:pt x="1499295" y="253305"/>
                  </a:lnTo>
                  <a:lnTo>
                    <a:pt x="1328143" y="253305"/>
                  </a:lnTo>
                  <a:lnTo>
                    <a:pt x="1328143" y="164306"/>
                  </a:lnTo>
                  <a:lnTo>
                    <a:pt x="232768" y="164306"/>
                  </a:lnTo>
                  <a:lnTo>
                    <a:pt x="232768" y="253305"/>
                  </a:lnTo>
                  <a:lnTo>
                    <a:pt x="68461" y="253305"/>
                  </a:lnTo>
                  <a:close/>
                  <a:moveTo>
                    <a:pt x="1807369" y="0"/>
                  </a:moveTo>
                  <a:lnTo>
                    <a:pt x="3245049" y="0"/>
                  </a:lnTo>
                  <a:lnTo>
                    <a:pt x="3245049" y="143767"/>
                  </a:lnTo>
                  <a:lnTo>
                    <a:pt x="2861668" y="143767"/>
                  </a:lnTo>
                  <a:lnTo>
                    <a:pt x="2861668" y="691455"/>
                  </a:lnTo>
                  <a:lnTo>
                    <a:pt x="3210818" y="308074"/>
                  </a:lnTo>
                  <a:lnTo>
                    <a:pt x="3258741" y="465534"/>
                  </a:lnTo>
                  <a:lnTo>
                    <a:pt x="2861668" y="896838"/>
                  </a:lnTo>
                  <a:lnTo>
                    <a:pt x="2861668" y="1252835"/>
                  </a:lnTo>
                  <a:lnTo>
                    <a:pt x="3258741" y="1252835"/>
                  </a:lnTo>
                  <a:lnTo>
                    <a:pt x="3251895" y="1403449"/>
                  </a:lnTo>
                  <a:lnTo>
                    <a:pt x="2697361" y="1403449"/>
                  </a:lnTo>
                  <a:lnTo>
                    <a:pt x="2697361" y="143767"/>
                  </a:lnTo>
                  <a:lnTo>
                    <a:pt x="2259211" y="143767"/>
                  </a:lnTo>
                  <a:lnTo>
                    <a:pt x="2110749" y="369689"/>
                  </a:lnTo>
                  <a:lnTo>
                    <a:pt x="2457748" y="369689"/>
                  </a:lnTo>
                  <a:lnTo>
                    <a:pt x="2457748" y="794146"/>
                  </a:lnTo>
                  <a:lnTo>
                    <a:pt x="1930599" y="1403449"/>
                  </a:lnTo>
                  <a:lnTo>
                    <a:pt x="1773139" y="1369218"/>
                  </a:lnTo>
                  <a:lnTo>
                    <a:pt x="2040131" y="1049530"/>
                  </a:lnTo>
                  <a:lnTo>
                    <a:pt x="1773139" y="794146"/>
                  </a:lnTo>
                  <a:lnTo>
                    <a:pt x="1923753" y="732532"/>
                  </a:lnTo>
                  <a:lnTo>
                    <a:pt x="2135623" y="935190"/>
                  </a:lnTo>
                  <a:lnTo>
                    <a:pt x="2293442" y="746224"/>
                  </a:lnTo>
                  <a:lnTo>
                    <a:pt x="2293442" y="513457"/>
                  </a:lnTo>
                  <a:lnTo>
                    <a:pt x="2016273" y="513457"/>
                  </a:lnTo>
                  <a:lnTo>
                    <a:pt x="1944291" y="622994"/>
                  </a:lnTo>
                  <a:lnTo>
                    <a:pt x="1786831" y="588764"/>
                  </a:lnTo>
                  <a:lnTo>
                    <a:pt x="2081213" y="143767"/>
                  </a:lnTo>
                  <a:lnTo>
                    <a:pt x="1807369" y="1437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131005" y="1798730"/>
            <a:ext cx="3952168" cy="420031"/>
          </a:xfrm>
          <a:custGeom>
            <a:avLst/>
            <a:gdLst/>
            <a:ahLst/>
            <a:cxnLst/>
            <a:rect l="l" t="t" r="r" b="b"/>
            <a:pathLst>
              <a:path w="3952168" h="420031">
                <a:moveTo>
                  <a:pt x="1682427" y="345096"/>
                </a:moveTo>
                <a:lnTo>
                  <a:pt x="1723839" y="400311"/>
                </a:lnTo>
                <a:lnTo>
                  <a:pt x="1678483" y="414115"/>
                </a:lnTo>
                <a:lnTo>
                  <a:pt x="1637072" y="358899"/>
                </a:lnTo>
                <a:close/>
                <a:moveTo>
                  <a:pt x="2680245" y="299740"/>
                </a:moveTo>
                <a:lnTo>
                  <a:pt x="2680245" y="319460"/>
                </a:lnTo>
                <a:lnTo>
                  <a:pt x="2881387" y="319460"/>
                </a:lnTo>
                <a:lnTo>
                  <a:pt x="2881387" y="299740"/>
                </a:lnTo>
                <a:close/>
                <a:moveTo>
                  <a:pt x="3652428" y="287908"/>
                </a:moveTo>
                <a:lnTo>
                  <a:pt x="3701727" y="287908"/>
                </a:lnTo>
                <a:lnTo>
                  <a:pt x="3701727" y="370731"/>
                </a:lnTo>
                <a:lnTo>
                  <a:pt x="3831877" y="370731"/>
                </a:lnTo>
                <a:lnTo>
                  <a:pt x="3831877" y="414115"/>
                </a:lnTo>
                <a:lnTo>
                  <a:pt x="3652428" y="414115"/>
                </a:lnTo>
                <a:close/>
                <a:moveTo>
                  <a:pt x="3918644" y="280020"/>
                </a:moveTo>
                <a:lnTo>
                  <a:pt x="3952168" y="388479"/>
                </a:lnTo>
                <a:lnTo>
                  <a:pt x="3914700" y="414115"/>
                </a:lnTo>
                <a:lnTo>
                  <a:pt x="3879205" y="307628"/>
                </a:lnTo>
                <a:close/>
                <a:moveTo>
                  <a:pt x="3555801" y="280020"/>
                </a:moveTo>
                <a:lnTo>
                  <a:pt x="3595241" y="307628"/>
                </a:lnTo>
                <a:lnTo>
                  <a:pt x="3559745" y="414115"/>
                </a:lnTo>
                <a:lnTo>
                  <a:pt x="3522278" y="388479"/>
                </a:lnTo>
                <a:close/>
                <a:moveTo>
                  <a:pt x="3800326" y="264245"/>
                </a:moveTo>
                <a:lnTo>
                  <a:pt x="3820046" y="315516"/>
                </a:lnTo>
                <a:lnTo>
                  <a:pt x="3786522" y="349040"/>
                </a:lnTo>
                <a:lnTo>
                  <a:pt x="3764830" y="297768"/>
                </a:lnTo>
                <a:close/>
                <a:moveTo>
                  <a:pt x="2680245" y="250441"/>
                </a:moveTo>
                <a:lnTo>
                  <a:pt x="2680245" y="270161"/>
                </a:lnTo>
                <a:lnTo>
                  <a:pt x="2881387" y="270161"/>
                </a:lnTo>
                <a:lnTo>
                  <a:pt x="2881387" y="250441"/>
                </a:lnTo>
                <a:close/>
                <a:moveTo>
                  <a:pt x="2630946" y="220861"/>
                </a:moveTo>
                <a:lnTo>
                  <a:pt x="2930686" y="220861"/>
                </a:lnTo>
                <a:lnTo>
                  <a:pt x="2930686" y="349040"/>
                </a:lnTo>
                <a:lnTo>
                  <a:pt x="2630946" y="349040"/>
                </a:lnTo>
                <a:close/>
                <a:moveTo>
                  <a:pt x="1157883" y="218889"/>
                </a:moveTo>
                <a:lnTo>
                  <a:pt x="1157883" y="370731"/>
                </a:lnTo>
                <a:lnTo>
                  <a:pt x="1213098" y="370731"/>
                </a:lnTo>
                <a:lnTo>
                  <a:pt x="1213098" y="218889"/>
                </a:lnTo>
                <a:close/>
                <a:moveTo>
                  <a:pt x="1629184" y="214945"/>
                </a:moveTo>
                <a:lnTo>
                  <a:pt x="1924980" y="214945"/>
                </a:lnTo>
                <a:lnTo>
                  <a:pt x="1924980" y="256357"/>
                </a:lnTo>
                <a:lnTo>
                  <a:pt x="1905260" y="256357"/>
                </a:lnTo>
                <a:lnTo>
                  <a:pt x="1905260" y="283964"/>
                </a:lnTo>
                <a:lnTo>
                  <a:pt x="1936812" y="283964"/>
                </a:lnTo>
                <a:lnTo>
                  <a:pt x="1936812" y="325376"/>
                </a:lnTo>
                <a:lnTo>
                  <a:pt x="1905260" y="325376"/>
                </a:lnTo>
                <a:lnTo>
                  <a:pt x="1905260" y="414115"/>
                </a:lnTo>
                <a:lnTo>
                  <a:pt x="1782998" y="414115"/>
                </a:lnTo>
                <a:lnTo>
                  <a:pt x="1782998" y="370731"/>
                </a:lnTo>
                <a:lnTo>
                  <a:pt x="1855961" y="370731"/>
                </a:lnTo>
                <a:lnTo>
                  <a:pt x="1855961" y="325376"/>
                </a:lnTo>
                <a:lnTo>
                  <a:pt x="1619324" y="325376"/>
                </a:lnTo>
                <a:lnTo>
                  <a:pt x="1619324" y="283964"/>
                </a:lnTo>
                <a:lnTo>
                  <a:pt x="1855961" y="283964"/>
                </a:lnTo>
                <a:lnTo>
                  <a:pt x="1855961" y="256357"/>
                </a:lnTo>
                <a:lnTo>
                  <a:pt x="1629184" y="256357"/>
                </a:lnTo>
                <a:close/>
                <a:moveTo>
                  <a:pt x="2849835" y="151842"/>
                </a:moveTo>
                <a:lnTo>
                  <a:pt x="2849835" y="171562"/>
                </a:lnTo>
                <a:lnTo>
                  <a:pt x="2889274" y="171562"/>
                </a:lnTo>
                <a:lnTo>
                  <a:pt x="2889274" y="151842"/>
                </a:lnTo>
                <a:close/>
                <a:moveTo>
                  <a:pt x="2761096" y="151842"/>
                </a:moveTo>
                <a:lnTo>
                  <a:pt x="2761096" y="171562"/>
                </a:lnTo>
                <a:lnTo>
                  <a:pt x="2802508" y="171562"/>
                </a:lnTo>
                <a:lnTo>
                  <a:pt x="2802508" y="151842"/>
                </a:lnTo>
                <a:close/>
                <a:moveTo>
                  <a:pt x="2674329" y="151842"/>
                </a:moveTo>
                <a:lnTo>
                  <a:pt x="2674329" y="171562"/>
                </a:lnTo>
                <a:lnTo>
                  <a:pt x="2713769" y="171562"/>
                </a:lnTo>
                <a:lnTo>
                  <a:pt x="2713769" y="151842"/>
                </a:lnTo>
                <a:close/>
                <a:moveTo>
                  <a:pt x="1560165" y="141982"/>
                </a:moveTo>
                <a:lnTo>
                  <a:pt x="1587773" y="177478"/>
                </a:lnTo>
                <a:lnTo>
                  <a:pt x="1541833" y="250441"/>
                </a:lnTo>
                <a:lnTo>
                  <a:pt x="1568053" y="250441"/>
                </a:lnTo>
                <a:lnTo>
                  <a:pt x="1568053" y="414115"/>
                </a:lnTo>
                <a:lnTo>
                  <a:pt x="1520725" y="414115"/>
                </a:lnTo>
                <a:lnTo>
                  <a:pt x="1520725" y="283964"/>
                </a:lnTo>
                <a:lnTo>
                  <a:pt x="1491146" y="250441"/>
                </a:lnTo>
                <a:close/>
                <a:moveTo>
                  <a:pt x="2508684" y="138038"/>
                </a:moveTo>
                <a:lnTo>
                  <a:pt x="2579675" y="138038"/>
                </a:lnTo>
                <a:lnTo>
                  <a:pt x="2579675" y="319460"/>
                </a:lnTo>
                <a:lnTo>
                  <a:pt x="2634890" y="370731"/>
                </a:lnTo>
                <a:lnTo>
                  <a:pt x="2938574" y="370731"/>
                </a:lnTo>
                <a:lnTo>
                  <a:pt x="2938574" y="414115"/>
                </a:lnTo>
                <a:lnTo>
                  <a:pt x="2615170" y="414115"/>
                </a:lnTo>
                <a:lnTo>
                  <a:pt x="2561927" y="366787"/>
                </a:lnTo>
                <a:lnTo>
                  <a:pt x="2532347" y="420031"/>
                </a:lnTo>
                <a:lnTo>
                  <a:pt x="2500796" y="386507"/>
                </a:lnTo>
                <a:lnTo>
                  <a:pt x="2530375" y="327348"/>
                </a:lnTo>
                <a:lnTo>
                  <a:pt x="2530375" y="179450"/>
                </a:lnTo>
                <a:lnTo>
                  <a:pt x="2508684" y="179450"/>
                </a:lnTo>
                <a:close/>
                <a:moveTo>
                  <a:pt x="1682427" y="116347"/>
                </a:moveTo>
                <a:lnTo>
                  <a:pt x="1682427" y="145926"/>
                </a:lnTo>
                <a:lnTo>
                  <a:pt x="1877653" y="145926"/>
                </a:lnTo>
                <a:lnTo>
                  <a:pt x="1877653" y="116347"/>
                </a:lnTo>
                <a:close/>
                <a:moveTo>
                  <a:pt x="394171" y="112403"/>
                </a:moveTo>
                <a:lnTo>
                  <a:pt x="394171" y="214945"/>
                </a:lnTo>
                <a:lnTo>
                  <a:pt x="559817" y="214945"/>
                </a:lnTo>
                <a:lnTo>
                  <a:pt x="559817" y="112403"/>
                </a:lnTo>
                <a:close/>
                <a:moveTo>
                  <a:pt x="51271" y="112403"/>
                </a:moveTo>
                <a:lnTo>
                  <a:pt x="51271" y="214945"/>
                </a:lnTo>
                <a:lnTo>
                  <a:pt x="216917" y="214945"/>
                </a:lnTo>
                <a:lnTo>
                  <a:pt x="216917" y="112403"/>
                </a:lnTo>
                <a:close/>
                <a:moveTo>
                  <a:pt x="2849835" y="100571"/>
                </a:moveTo>
                <a:lnTo>
                  <a:pt x="2849835" y="122263"/>
                </a:lnTo>
                <a:lnTo>
                  <a:pt x="2889274" y="122263"/>
                </a:lnTo>
                <a:lnTo>
                  <a:pt x="2889274" y="100571"/>
                </a:lnTo>
                <a:close/>
                <a:moveTo>
                  <a:pt x="2761096" y="100571"/>
                </a:moveTo>
                <a:lnTo>
                  <a:pt x="2761096" y="122263"/>
                </a:lnTo>
                <a:lnTo>
                  <a:pt x="2802508" y="122263"/>
                </a:lnTo>
                <a:lnTo>
                  <a:pt x="2802508" y="100571"/>
                </a:lnTo>
                <a:close/>
                <a:moveTo>
                  <a:pt x="2674329" y="100571"/>
                </a:moveTo>
                <a:lnTo>
                  <a:pt x="2674329" y="122263"/>
                </a:lnTo>
                <a:lnTo>
                  <a:pt x="2713769" y="122263"/>
                </a:lnTo>
                <a:lnTo>
                  <a:pt x="2713769" y="100571"/>
                </a:lnTo>
                <a:close/>
                <a:moveTo>
                  <a:pt x="3083565" y="96627"/>
                </a:moveTo>
                <a:lnTo>
                  <a:pt x="3062808" y="244525"/>
                </a:lnTo>
                <a:lnTo>
                  <a:pt x="3088929" y="271112"/>
                </a:lnTo>
                <a:lnTo>
                  <a:pt x="3141687" y="199170"/>
                </a:lnTo>
                <a:lnTo>
                  <a:pt x="3141687" y="96627"/>
                </a:lnTo>
                <a:close/>
                <a:moveTo>
                  <a:pt x="2086145" y="96627"/>
                </a:moveTo>
                <a:lnTo>
                  <a:pt x="2057102" y="240581"/>
                </a:lnTo>
                <a:lnTo>
                  <a:pt x="2094860" y="270971"/>
                </a:lnTo>
                <a:lnTo>
                  <a:pt x="2165560" y="187338"/>
                </a:lnTo>
                <a:lnTo>
                  <a:pt x="2165560" y="96627"/>
                </a:lnTo>
                <a:close/>
                <a:moveTo>
                  <a:pt x="3277753" y="69019"/>
                </a:moveTo>
                <a:lnTo>
                  <a:pt x="3277753" y="167618"/>
                </a:lnTo>
                <a:lnTo>
                  <a:pt x="3394099" y="167618"/>
                </a:lnTo>
                <a:lnTo>
                  <a:pt x="3394099" y="69019"/>
                </a:lnTo>
                <a:close/>
                <a:moveTo>
                  <a:pt x="666080" y="67047"/>
                </a:moveTo>
                <a:lnTo>
                  <a:pt x="940184" y="67047"/>
                </a:lnTo>
                <a:lnTo>
                  <a:pt x="940184" y="110431"/>
                </a:lnTo>
                <a:lnTo>
                  <a:pt x="827782" y="110431"/>
                </a:lnTo>
                <a:lnTo>
                  <a:pt x="827782" y="384535"/>
                </a:lnTo>
                <a:lnTo>
                  <a:pt x="778482" y="384535"/>
                </a:lnTo>
                <a:lnTo>
                  <a:pt x="778482" y="110431"/>
                </a:lnTo>
                <a:lnTo>
                  <a:pt x="666080" y="110431"/>
                </a:lnTo>
                <a:close/>
                <a:moveTo>
                  <a:pt x="342900" y="67047"/>
                </a:moveTo>
                <a:lnTo>
                  <a:pt x="611088" y="67047"/>
                </a:lnTo>
                <a:lnTo>
                  <a:pt x="611088" y="260301"/>
                </a:lnTo>
                <a:lnTo>
                  <a:pt x="394171" y="260301"/>
                </a:lnTo>
                <a:lnTo>
                  <a:pt x="394171" y="384535"/>
                </a:lnTo>
                <a:lnTo>
                  <a:pt x="342900" y="384535"/>
                </a:lnTo>
                <a:close/>
                <a:moveTo>
                  <a:pt x="0" y="67047"/>
                </a:moveTo>
                <a:lnTo>
                  <a:pt x="268188" y="67047"/>
                </a:lnTo>
                <a:lnTo>
                  <a:pt x="268188" y="260301"/>
                </a:lnTo>
                <a:lnTo>
                  <a:pt x="51271" y="260301"/>
                </a:lnTo>
                <a:lnTo>
                  <a:pt x="51271" y="384535"/>
                </a:lnTo>
                <a:lnTo>
                  <a:pt x="0" y="384535"/>
                </a:lnTo>
                <a:close/>
                <a:moveTo>
                  <a:pt x="2761096" y="51272"/>
                </a:moveTo>
                <a:lnTo>
                  <a:pt x="2761096" y="72963"/>
                </a:lnTo>
                <a:lnTo>
                  <a:pt x="2802508" y="72963"/>
                </a:lnTo>
                <a:lnTo>
                  <a:pt x="2802508" y="51272"/>
                </a:lnTo>
                <a:close/>
                <a:moveTo>
                  <a:pt x="1682427" y="49300"/>
                </a:moveTo>
                <a:lnTo>
                  <a:pt x="1682427" y="76907"/>
                </a:lnTo>
                <a:lnTo>
                  <a:pt x="1877653" y="76907"/>
                </a:lnTo>
                <a:lnTo>
                  <a:pt x="1877653" y="49300"/>
                </a:lnTo>
                <a:close/>
                <a:moveTo>
                  <a:pt x="2258243" y="17748"/>
                </a:moveTo>
                <a:lnTo>
                  <a:pt x="2439665" y="17748"/>
                </a:lnTo>
                <a:lnTo>
                  <a:pt x="2366702" y="169590"/>
                </a:lnTo>
                <a:lnTo>
                  <a:pt x="2441637" y="169590"/>
                </a:lnTo>
                <a:lnTo>
                  <a:pt x="2441637" y="211001"/>
                </a:lnTo>
                <a:lnTo>
                  <a:pt x="2406141" y="211001"/>
                </a:lnTo>
                <a:lnTo>
                  <a:pt x="2406141" y="414115"/>
                </a:lnTo>
                <a:lnTo>
                  <a:pt x="2258243" y="414115"/>
                </a:lnTo>
                <a:lnTo>
                  <a:pt x="2258243" y="370731"/>
                </a:lnTo>
                <a:lnTo>
                  <a:pt x="2356842" y="370731"/>
                </a:lnTo>
                <a:lnTo>
                  <a:pt x="2356842" y="211001"/>
                </a:lnTo>
                <a:lnTo>
                  <a:pt x="2236551" y="211001"/>
                </a:lnTo>
                <a:lnTo>
                  <a:pt x="2236551" y="169590"/>
                </a:lnTo>
                <a:lnTo>
                  <a:pt x="2311486" y="169590"/>
                </a:lnTo>
                <a:lnTo>
                  <a:pt x="2364730" y="61131"/>
                </a:lnTo>
                <a:lnTo>
                  <a:pt x="2258243" y="61131"/>
                </a:lnTo>
                <a:close/>
                <a:moveTo>
                  <a:pt x="3540025" y="13804"/>
                </a:moveTo>
                <a:lnTo>
                  <a:pt x="3934420" y="13804"/>
                </a:lnTo>
                <a:lnTo>
                  <a:pt x="3934420" y="143954"/>
                </a:lnTo>
                <a:lnTo>
                  <a:pt x="3587353" y="143954"/>
                </a:lnTo>
                <a:lnTo>
                  <a:pt x="3587353" y="207057"/>
                </a:lnTo>
                <a:lnTo>
                  <a:pt x="3887093" y="207057"/>
                </a:lnTo>
                <a:lnTo>
                  <a:pt x="3887093" y="179450"/>
                </a:lnTo>
                <a:lnTo>
                  <a:pt x="3934420" y="191282"/>
                </a:lnTo>
                <a:lnTo>
                  <a:pt x="3934420" y="250441"/>
                </a:lnTo>
                <a:lnTo>
                  <a:pt x="3540025" y="250441"/>
                </a:lnTo>
                <a:lnTo>
                  <a:pt x="3540025" y="100571"/>
                </a:lnTo>
                <a:lnTo>
                  <a:pt x="3883149" y="100571"/>
                </a:lnTo>
                <a:lnTo>
                  <a:pt x="3883149" y="57188"/>
                </a:lnTo>
                <a:lnTo>
                  <a:pt x="3540025" y="57188"/>
                </a:lnTo>
                <a:close/>
                <a:moveTo>
                  <a:pt x="1631156" y="9860"/>
                </a:moveTo>
                <a:lnTo>
                  <a:pt x="1926952" y="9860"/>
                </a:lnTo>
                <a:lnTo>
                  <a:pt x="1926952" y="185366"/>
                </a:lnTo>
                <a:lnTo>
                  <a:pt x="1631156" y="185366"/>
                </a:lnTo>
                <a:close/>
                <a:moveTo>
                  <a:pt x="3050976" y="7888"/>
                </a:moveTo>
                <a:lnTo>
                  <a:pt x="3094360" y="19720"/>
                </a:lnTo>
                <a:lnTo>
                  <a:pt x="3089654" y="53244"/>
                </a:lnTo>
                <a:lnTo>
                  <a:pt x="3189014" y="53244"/>
                </a:lnTo>
                <a:lnTo>
                  <a:pt x="3189014" y="205086"/>
                </a:lnTo>
                <a:lnTo>
                  <a:pt x="3117730" y="300428"/>
                </a:lnTo>
                <a:lnTo>
                  <a:pt x="3173239" y="356927"/>
                </a:lnTo>
                <a:lnTo>
                  <a:pt x="3157463" y="398339"/>
                </a:lnTo>
                <a:lnTo>
                  <a:pt x="3092449" y="334241"/>
                </a:lnTo>
                <a:lnTo>
                  <a:pt x="3031256" y="416087"/>
                </a:lnTo>
                <a:lnTo>
                  <a:pt x="3011537" y="376647"/>
                </a:lnTo>
                <a:lnTo>
                  <a:pt x="3063538" y="305737"/>
                </a:lnTo>
                <a:lnTo>
                  <a:pt x="3017453" y="260301"/>
                </a:lnTo>
                <a:lnTo>
                  <a:pt x="3039191" y="96627"/>
                </a:lnTo>
                <a:lnTo>
                  <a:pt x="3013509" y="96627"/>
                </a:lnTo>
                <a:lnTo>
                  <a:pt x="3013509" y="53244"/>
                </a:lnTo>
                <a:lnTo>
                  <a:pt x="3044952" y="53244"/>
                </a:lnTo>
                <a:close/>
                <a:moveTo>
                  <a:pt x="2713769" y="7888"/>
                </a:moveTo>
                <a:lnTo>
                  <a:pt x="2761096" y="7888"/>
                </a:lnTo>
                <a:lnTo>
                  <a:pt x="2761096" y="21692"/>
                </a:lnTo>
                <a:lnTo>
                  <a:pt x="2802508" y="21692"/>
                </a:lnTo>
                <a:lnTo>
                  <a:pt x="2802508" y="7888"/>
                </a:lnTo>
                <a:lnTo>
                  <a:pt x="2849835" y="7888"/>
                </a:lnTo>
                <a:lnTo>
                  <a:pt x="2849835" y="21692"/>
                </a:lnTo>
                <a:lnTo>
                  <a:pt x="2940546" y="21692"/>
                </a:lnTo>
                <a:lnTo>
                  <a:pt x="2940546" y="51272"/>
                </a:lnTo>
                <a:lnTo>
                  <a:pt x="2849835" y="51272"/>
                </a:lnTo>
                <a:lnTo>
                  <a:pt x="2849835" y="72963"/>
                </a:lnTo>
                <a:lnTo>
                  <a:pt x="2938574" y="72963"/>
                </a:lnTo>
                <a:lnTo>
                  <a:pt x="2938574" y="199170"/>
                </a:lnTo>
                <a:lnTo>
                  <a:pt x="2625030" y="199170"/>
                </a:lnTo>
                <a:lnTo>
                  <a:pt x="2625030" y="72963"/>
                </a:lnTo>
                <a:lnTo>
                  <a:pt x="2713769" y="72963"/>
                </a:lnTo>
                <a:lnTo>
                  <a:pt x="2713769" y="51272"/>
                </a:lnTo>
                <a:lnTo>
                  <a:pt x="2625030" y="51272"/>
                </a:lnTo>
                <a:lnTo>
                  <a:pt x="2625030" y="21692"/>
                </a:lnTo>
                <a:lnTo>
                  <a:pt x="2713769" y="21692"/>
                </a:lnTo>
                <a:close/>
                <a:moveTo>
                  <a:pt x="2055130" y="7888"/>
                </a:moveTo>
                <a:lnTo>
                  <a:pt x="2102457" y="15776"/>
                </a:lnTo>
                <a:lnTo>
                  <a:pt x="2094898" y="53244"/>
                </a:lnTo>
                <a:lnTo>
                  <a:pt x="2214860" y="53244"/>
                </a:lnTo>
                <a:lnTo>
                  <a:pt x="2214860" y="201142"/>
                </a:lnTo>
                <a:lnTo>
                  <a:pt x="2129617" y="298947"/>
                </a:lnTo>
                <a:lnTo>
                  <a:pt x="2218804" y="370731"/>
                </a:lnTo>
                <a:lnTo>
                  <a:pt x="2201056" y="414115"/>
                </a:lnTo>
                <a:lnTo>
                  <a:pt x="2099612" y="333373"/>
                </a:lnTo>
                <a:lnTo>
                  <a:pt x="2027522" y="416087"/>
                </a:lnTo>
                <a:lnTo>
                  <a:pt x="2003859" y="378619"/>
                </a:lnTo>
                <a:lnTo>
                  <a:pt x="2065237" y="306014"/>
                </a:lnTo>
                <a:lnTo>
                  <a:pt x="2007803" y="260301"/>
                </a:lnTo>
                <a:lnTo>
                  <a:pt x="2038491" y="96627"/>
                </a:lnTo>
                <a:lnTo>
                  <a:pt x="2003859" y="96627"/>
                </a:lnTo>
                <a:lnTo>
                  <a:pt x="2003859" y="53244"/>
                </a:lnTo>
                <a:lnTo>
                  <a:pt x="2046626" y="53244"/>
                </a:lnTo>
                <a:close/>
                <a:moveTo>
                  <a:pt x="2538263" y="5916"/>
                </a:moveTo>
                <a:lnTo>
                  <a:pt x="2607283" y="78879"/>
                </a:lnTo>
                <a:lnTo>
                  <a:pt x="2581647" y="118319"/>
                </a:lnTo>
                <a:lnTo>
                  <a:pt x="2512628" y="45356"/>
                </a:lnTo>
                <a:close/>
                <a:moveTo>
                  <a:pt x="1159854" y="5916"/>
                </a:moveTo>
                <a:lnTo>
                  <a:pt x="1209154" y="5916"/>
                </a:lnTo>
                <a:lnTo>
                  <a:pt x="1209154" y="55216"/>
                </a:lnTo>
                <a:lnTo>
                  <a:pt x="1268313" y="55216"/>
                </a:lnTo>
                <a:lnTo>
                  <a:pt x="1268313" y="96627"/>
                </a:lnTo>
                <a:lnTo>
                  <a:pt x="1209154" y="96627"/>
                </a:lnTo>
                <a:lnTo>
                  <a:pt x="1209154" y="175506"/>
                </a:lnTo>
                <a:lnTo>
                  <a:pt x="1262397" y="175506"/>
                </a:lnTo>
                <a:lnTo>
                  <a:pt x="1262397" y="414115"/>
                </a:lnTo>
                <a:lnTo>
                  <a:pt x="1108583" y="414115"/>
                </a:lnTo>
                <a:lnTo>
                  <a:pt x="1108583" y="175506"/>
                </a:lnTo>
                <a:lnTo>
                  <a:pt x="1159854" y="175506"/>
                </a:lnTo>
                <a:lnTo>
                  <a:pt x="1159854" y="96627"/>
                </a:lnTo>
                <a:lnTo>
                  <a:pt x="1098723" y="96627"/>
                </a:lnTo>
                <a:lnTo>
                  <a:pt x="1098723" y="55216"/>
                </a:lnTo>
                <a:lnTo>
                  <a:pt x="1159854" y="55216"/>
                </a:lnTo>
                <a:close/>
                <a:moveTo>
                  <a:pt x="1041536" y="5916"/>
                </a:moveTo>
                <a:lnTo>
                  <a:pt x="1079004" y="33524"/>
                </a:lnTo>
                <a:lnTo>
                  <a:pt x="1035664" y="191282"/>
                </a:lnTo>
                <a:lnTo>
                  <a:pt x="1065200" y="191282"/>
                </a:lnTo>
                <a:lnTo>
                  <a:pt x="1065200" y="414115"/>
                </a:lnTo>
                <a:lnTo>
                  <a:pt x="1015900" y="414115"/>
                </a:lnTo>
                <a:lnTo>
                  <a:pt x="1015900" y="202802"/>
                </a:lnTo>
                <a:lnTo>
                  <a:pt x="992237" y="185366"/>
                </a:lnTo>
                <a:close/>
                <a:moveTo>
                  <a:pt x="1291977" y="1972"/>
                </a:moveTo>
                <a:lnTo>
                  <a:pt x="1319226" y="17748"/>
                </a:lnTo>
                <a:lnTo>
                  <a:pt x="1431987" y="17748"/>
                </a:lnTo>
                <a:lnTo>
                  <a:pt x="1431987" y="61131"/>
                </a:lnTo>
                <a:lnTo>
                  <a:pt x="1420155" y="61131"/>
                </a:lnTo>
                <a:lnTo>
                  <a:pt x="1420155" y="159730"/>
                </a:lnTo>
                <a:lnTo>
                  <a:pt x="1372697" y="273102"/>
                </a:lnTo>
                <a:lnTo>
                  <a:pt x="1426071" y="376647"/>
                </a:lnTo>
                <a:lnTo>
                  <a:pt x="1402407" y="414115"/>
                </a:lnTo>
                <a:lnTo>
                  <a:pt x="1353003" y="320149"/>
                </a:lnTo>
                <a:lnTo>
                  <a:pt x="1313668" y="414115"/>
                </a:lnTo>
                <a:lnTo>
                  <a:pt x="1286061" y="376647"/>
                </a:lnTo>
                <a:lnTo>
                  <a:pt x="1328790" y="274097"/>
                </a:lnTo>
                <a:lnTo>
                  <a:pt x="1301837" y="222833"/>
                </a:lnTo>
                <a:lnTo>
                  <a:pt x="1327472" y="185366"/>
                </a:lnTo>
                <a:lnTo>
                  <a:pt x="1348646" y="226443"/>
                </a:lnTo>
                <a:lnTo>
                  <a:pt x="1374800" y="163674"/>
                </a:lnTo>
                <a:lnTo>
                  <a:pt x="1374800" y="61131"/>
                </a:lnTo>
                <a:lnTo>
                  <a:pt x="1326669" y="61131"/>
                </a:lnTo>
                <a:lnTo>
                  <a:pt x="1317612" y="183394"/>
                </a:lnTo>
                <a:lnTo>
                  <a:pt x="1280145" y="161702"/>
                </a:lnTo>
                <a:close/>
                <a:moveTo>
                  <a:pt x="3360576" y="0"/>
                </a:moveTo>
                <a:lnTo>
                  <a:pt x="3368464" y="25636"/>
                </a:lnTo>
                <a:lnTo>
                  <a:pt x="3441427" y="25636"/>
                </a:lnTo>
                <a:lnTo>
                  <a:pt x="3441427" y="211001"/>
                </a:lnTo>
                <a:lnTo>
                  <a:pt x="3277753" y="211001"/>
                </a:lnTo>
                <a:lnTo>
                  <a:pt x="3277753" y="315516"/>
                </a:lnTo>
                <a:lnTo>
                  <a:pt x="3230426" y="414115"/>
                </a:lnTo>
                <a:lnTo>
                  <a:pt x="3187042" y="406227"/>
                </a:lnTo>
                <a:lnTo>
                  <a:pt x="3228454" y="317488"/>
                </a:lnTo>
                <a:lnTo>
                  <a:pt x="3228454" y="25636"/>
                </a:lnTo>
                <a:lnTo>
                  <a:pt x="3313249" y="25636"/>
                </a:lnTo>
                <a:lnTo>
                  <a:pt x="3307333" y="7888"/>
                </a:lnTo>
                <a:close/>
                <a:moveTo>
                  <a:pt x="1560165" y="0"/>
                </a:moveTo>
                <a:lnTo>
                  <a:pt x="1587773" y="35496"/>
                </a:lnTo>
                <a:lnTo>
                  <a:pt x="1524669" y="138038"/>
                </a:lnTo>
                <a:lnTo>
                  <a:pt x="1495090" y="1045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defRPr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7441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06901 1.48148E-6 " pathEditMode="relative" rAng="0" ptsTypes="AA">
                                      <p:cBhvr>
                                        <p:cTn id="10" dur="5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09154 3.33333E-6 " pathEditMode="relative" rAng="0" ptsTypes="AA">
                                      <p:cBhvr>
                                        <p:cTn id="12" dur="6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0.08295 2.96296E-6 " pathEditMode="relative" rAng="0" ptsTypes="AA">
                                      <p:cBhvr>
                                        <p:cTn id="14" dur="5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1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path" presetSubtype="0" repeatCount="indefinite" autoRev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26 0.00093 L 0.00105 0.00324 C 0.0017 0.00324 0.003 0.00139 0.00339 0.00093 " pathEditMode="relative" rAng="0" ptsTypes="FfF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11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7" presetClass="path" presetSubtype="0" repeatCount="indefinite" autoRev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26 0.00093 L 0.00105 0.00324 C 0.0017 0.00324 0.003 0.00139 0.00339 0.00093 " pathEditMode="relative" rAng="0" ptsTypes="FfF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53" grpId="0" animBg="1"/>
      <p:bldP spid="55" grpId="0" animBg="1"/>
      <p:bldP spid="58" grpId="0" animBg="1"/>
      <p:bldP spid="59" grpId="0" animBg="1"/>
      <p:bldP spid="60" grpId="0" animBg="1"/>
      <p:bldP spid="1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矩形 90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3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文本框 78"/>
          <p:cNvSpPr txBox="1"/>
          <p:nvPr/>
        </p:nvSpPr>
        <p:spPr>
          <a:xfrm>
            <a:off x="1125089" y="975970"/>
            <a:ext cx="1662149" cy="408199"/>
          </a:xfrm>
          <a:custGeom>
            <a:avLst/>
            <a:gdLst/>
            <a:ahLst/>
            <a:cxnLst/>
            <a:rect l="l" t="t" r="r" b="b"/>
            <a:pathLst>
              <a:path w="1662149" h="408199">
                <a:moveTo>
                  <a:pt x="552152" y="244525"/>
                </a:moveTo>
                <a:lnTo>
                  <a:pt x="599479" y="256357"/>
                </a:lnTo>
                <a:lnTo>
                  <a:pt x="550180" y="408199"/>
                </a:lnTo>
                <a:lnTo>
                  <a:pt x="502853" y="398339"/>
                </a:lnTo>
                <a:close/>
                <a:moveTo>
                  <a:pt x="522572" y="120291"/>
                </a:moveTo>
                <a:lnTo>
                  <a:pt x="595535" y="171562"/>
                </a:lnTo>
                <a:lnTo>
                  <a:pt x="577788" y="216917"/>
                </a:lnTo>
                <a:lnTo>
                  <a:pt x="504825" y="163674"/>
                </a:lnTo>
                <a:close/>
                <a:moveTo>
                  <a:pt x="1344662" y="17748"/>
                </a:moveTo>
                <a:lnTo>
                  <a:pt x="1662149" y="17748"/>
                </a:lnTo>
                <a:cubicBezTo>
                  <a:pt x="1631913" y="79536"/>
                  <a:pt x="1602990" y="140668"/>
                  <a:pt x="1575383" y="201141"/>
                </a:cubicBezTo>
                <a:cubicBezTo>
                  <a:pt x="1547775" y="261615"/>
                  <a:pt x="1518853" y="322746"/>
                  <a:pt x="1488616" y="384535"/>
                </a:cubicBezTo>
                <a:lnTo>
                  <a:pt x="1433401" y="384535"/>
                </a:lnTo>
                <a:lnTo>
                  <a:pt x="1585242" y="61131"/>
                </a:lnTo>
                <a:lnTo>
                  <a:pt x="1344662" y="61131"/>
                </a:lnTo>
                <a:close/>
                <a:moveTo>
                  <a:pt x="1088529" y="17748"/>
                </a:moveTo>
                <a:lnTo>
                  <a:pt x="1200931" y="17748"/>
                </a:lnTo>
                <a:lnTo>
                  <a:pt x="1200931" y="384535"/>
                </a:lnTo>
                <a:lnTo>
                  <a:pt x="1147688" y="384535"/>
                </a:lnTo>
                <a:lnTo>
                  <a:pt x="1147688" y="61131"/>
                </a:lnTo>
                <a:lnTo>
                  <a:pt x="1088529" y="61131"/>
                </a:lnTo>
                <a:close/>
                <a:moveTo>
                  <a:pt x="9859" y="3944"/>
                </a:moveTo>
                <a:lnTo>
                  <a:pt x="423974" y="3944"/>
                </a:lnTo>
                <a:lnTo>
                  <a:pt x="423974" y="45356"/>
                </a:lnTo>
                <a:lnTo>
                  <a:pt x="313543" y="45356"/>
                </a:lnTo>
                <a:lnTo>
                  <a:pt x="313543" y="203113"/>
                </a:lnTo>
                <a:lnTo>
                  <a:pt x="414114" y="92683"/>
                </a:lnTo>
                <a:lnTo>
                  <a:pt x="427918" y="138038"/>
                </a:lnTo>
                <a:lnTo>
                  <a:pt x="313543" y="262273"/>
                </a:lnTo>
                <a:lnTo>
                  <a:pt x="313543" y="364815"/>
                </a:lnTo>
                <a:lnTo>
                  <a:pt x="427918" y="364815"/>
                </a:lnTo>
                <a:lnTo>
                  <a:pt x="425946" y="408199"/>
                </a:lnTo>
                <a:lnTo>
                  <a:pt x="266216" y="408199"/>
                </a:lnTo>
                <a:lnTo>
                  <a:pt x="266216" y="45356"/>
                </a:lnTo>
                <a:lnTo>
                  <a:pt x="140010" y="45356"/>
                </a:lnTo>
                <a:lnTo>
                  <a:pt x="97246" y="110431"/>
                </a:lnTo>
                <a:lnTo>
                  <a:pt x="197197" y="110431"/>
                </a:lnTo>
                <a:lnTo>
                  <a:pt x="197197" y="232693"/>
                </a:lnTo>
                <a:lnTo>
                  <a:pt x="45355" y="408199"/>
                </a:lnTo>
                <a:lnTo>
                  <a:pt x="0" y="398339"/>
                </a:lnTo>
                <a:lnTo>
                  <a:pt x="76905" y="306255"/>
                </a:lnTo>
                <a:lnTo>
                  <a:pt x="0" y="232693"/>
                </a:lnTo>
                <a:lnTo>
                  <a:pt x="43383" y="214945"/>
                </a:lnTo>
                <a:lnTo>
                  <a:pt x="104411" y="273320"/>
                </a:lnTo>
                <a:lnTo>
                  <a:pt x="149870" y="218889"/>
                </a:lnTo>
                <a:lnTo>
                  <a:pt x="149870" y="151842"/>
                </a:lnTo>
                <a:lnTo>
                  <a:pt x="70033" y="151842"/>
                </a:lnTo>
                <a:lnTo>
                  <a:pt x="49299" y="183394"/>
                </a:lnTo>
                <a:lnTo>
                  <a:pt x="3944" y="173534"/>
                </a:lnTo>
                <a:lnTo>
                  <a:pt x="88738" y="45356"/>
                </a:lnTo>
                <a:lnTo>
                  <a:pt x="9859" y="45356"/>
                </a:lnTo>
                <a:close/>
                <a:moveTo>
                  <a:pt x="759209" y="1972"/>
                </a:moveTo>
                <a:lnTo>
                  <a:pt x="808508" y="1972"/>
                </a:lnTo>
                <a:lnTo>
                  <a:pt x="808508" y="31552"/>
                </a:lnTo>
                <a:lnTo>
                  <a:pt x="932743" y="31552"/>
                </a:lnTo>
                <a:lnTo>
                  <a:pt x="932743" y="72963"/>
                </a:lnTo>
                <a:lnTo>
                  <a:pt x="808508" y="72963"/>
                </a:lnTo>
                <a:lnTo>
                  <a:pt x="808508" y="183394"/>
                </a:lnTo>
                <a:lnTo>
                  <a:pt x="942603" y="183394"/>
                </a:lnTo>
                <a:lnTo>
                  <a:pt x="942603" y="226777"/>
                </a:lnTo>
                <a:lnTo>
                  <a:pt x="788789" y="226777"/>
                </a:lnTo>
                <a:lnTo>
                  <a:pt x="709910" y="364815"/>
                </a:lnTo>
                <a:lnTo>
                  <a:pt x="879499" y="364815"/>
                </a:lnTo>
                <a:lnTo>
                  <a:pt x="857808" y="297768"/>
                </a:lnTo>
                <a:lnTo>
                  <a:pt x="895275" y="266217"/>
                </a:lnTo>
                <a:lnTo>
                  <a:pt x="936687" y="408199"/>
                </a:lnTo>
                <a:lnTo>
                  <a:pt x="636947" y="408199"/>
                </a:lnTo>
                <a:lnTo>
                  <a:pt x="739489" y="226777"/>
                </a:lnTo>
                <a:lnTo>
                  <a:pt x="640891" y="226777"/>
                </a:lnTo>
                <a:lnTo>
                  <a:pt x="640891" y="183394"/>
                </a:lnTo>
                <a:lnTo>
                  <a:pt x="759209" y="183394"/>
                </a:lnTo>
                <a:lnTo>
                  <a:pt x="759209" y="72963"/>
                </a:lnTo>
                <a:lnTo>
                  <a:pt x="646807" y="72963"/>
                </a:lnTo>
                <a:lnTo>
                  <a:pt x="646807" y="31552"/>
                </a:lnTo>
                <a:lnTo>
                  <a:pt x="759209" y="31552"/>
                </a:lnTo>
                <a:close/>
                <a:moveTo>
                  <a:pt x="530460" y="0"/>
                </a:moveTo>
                <a:lnTo>
                  <a:pt x="603423" y="51272"/>
                </a:lnTo>
                <a:lnTo>
                  <a:pt x="585675" y="94655"/>
                </a:lnTo>
                <a:lnTo>
                  <a:pt x="514684" y="453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8" name="文本框 77"/>
          <p:cNvSpPr txBox="1"/>
          <p:nvPr/>
        </p:nvSpPr>
        <p:spPr>
          <a:xfrm>
            <a:off x="1131005" y="1796758"/>
            <a:ext cx="3443399" cy="416087"/>
          </a:xfrm>
          <a:custGeom>
            <a:avLst/>
            <a:gdLst/>
            <a:ahLst/>
            <a:cxnLst/>
            <a:rect l="l" t="t" r="r" b="b"/>
            <a:pathLst>
              <a:path w="3443399" h="416087">
                <a:moveTo>
                  <a:pt x="2275991" y="297768"/>
                </a:moveTo>
                <a:lnTo>
                  <a:pt x="2275991" y="372703"/>
                </a:lnTo>
                <a:lnTo>
                  <a:pt x="2386421" y="372703"/>
                </a:lnTo>
                <a:lnTo>
                  <a:pt x="2386421" y="297768"/>
                </a:lnTo>
                <a:close/>
                <a:moveTo>
                  <a:pt x="1747502" y="234665"/>
                </a:moveTo>
                <a:lnTo>
                  <a:pt x="1747502" y="276077"/>
                </a:lnTo>
                <a:lnTo>
                  <a:pt x="1867793" y="276077"/>
                </a:lnTo>
                <a:lnTo>
                  <a:pt x="1867793" y="234665"/>
                </a:lnTo>
                <a:close/>
                <a:moveTo>
                  <a:pt x="3173239" y="195226"/>
                </a:moveTo>
                <a:lnTo>
                  <a:pt x="3173239" y="256357"/>
                </a:lnTo>
                <a:lnTo>
                  <a:pt x="3289585" y="256357"/>
                </a:lnTo>
                <a:lnTo>
                  <a:pt x="3289585" y="195226"/>
                </a:lnTo>
                <a:close/>
                <a:moveTo>
                  <a:pt x="2275991" y="175506"/>
                </a:moveTo>
                <a:lnTo>
                  <a:pt x="2275991" y="254385"/>
                </a:lnTo>
                <a:lnTo>
                  <a:pt x="2386421" y="254385"/>
                </a:lnTo>
                <a:lnTo>
                  <a:pt x="2386421" y="175506"/>
                </a:lnTo>
                <a:close/>
                <a:moveTo>
                  <a:pt x="1747502" y="149870"/>
                </a:moveTo>
                <a:lnTo>
                  <a:pt x="1747502" y="191282"/>
                </a:lnTo>
                <a:lnTo>
                  <a:pt x="1867793" y="191282"/>
                </a:lnTo>
                <a:lnTo>
                  <a:pt x="1867793" y="149870"/>
                </a:lnTo>
                <a:close/>
                <a:moveTo>
                  <a:pt x="2025550" y="126207"/>
                </a:moveTo>
                <a:lnTo>
                  <a:pt x="2063018" y="153814"/>
                </a:lnTo>
                <a:lnTo>
                  <a:pt x="2039354" y="416087"/>
                </a:lnTo>
                <a:lnTo>
                  <a:pt x="2003859" y="388479"/>
                </a:lnTo>
                <a:close/>
                <a:moveTo>
                  <a:pt x="394171" y="114375"/>
                </a:moveTo>
                <a:lnTo>
                  <a:pt x="394171" y="216917"/>
                </a:lnTo>
                <a:lnTo>
                  <a:pt x="559817" y="216917"/>
                </a:lnTo>
                <a:lnTo>
                  <a:pt x="559817" y="114375"/>
                </a:lnTo>
                <a:close/>
                <a:moveTo>
                  <a:pt x="51271" y="114375"/>
                </a:moveTo>
                <a:lnTo>
                  <a:pt x="51271" y="216917"/>
                </a:lnTo>
                <a:lnTo>
                  <a:pt x="216917" y="216917"/>
                </a:lnTo>
                <a:lnTo>
                  <a:pt x="216917" y="114375"/>
                </a:lnTo>
                <a:close/>
                <a:moveTo>
                  <a:pt x="3187042" y="94655"/>
                </a:moveTo>
                <a:lnTo>
                  <a:pt x="3215636" y="151842"/>
                </a:lnTo>
                <a:lnTo>
                  <a:pt x="3249159" y="151842"/>
                </a:lnTo>
                <a:lnTo>
                  <a:pt x="3277753" y="94655"/>
                </a:lnTo>
                <a:lnTo>
                  <a:pt x="3325080" y="106487"/>
                </a:lnTo>
                <a:lnTo>
                  <a:pt x="3302403" y="151842"/>
                </a:lnTo>
                <a:lnTo>
                  <a:pt x="3338884" y="151842"/>
                </a:lnTo>
                <a:lnTo>
                  <a:pt x="3338884" y="299740"/>
                </a:lnTo>
                <a:lnTo>
                  <a:pt x="3301417" y="299740"/>
                </a:lnTo>
                <a:lnTo>
                  <a:pt x="3301417" y="372703"/>
                </a:lnTo>
                <a:lnTo>
                  <a:pt x="3338884" y="372703"/>
                </a:lnTo>
                <a:lnTo>
                  <a:pt x="3338884" y="416087"/>
                </a:lnTo>
                <a:lnTo>
                  <a:pt x="3254089" y="416087"/>
                </a:lnTo>
                <a:lnTo>
                  <a:pt x="3254089" y="299740"/>
                </a:lnTo>
                <a:lnTo>
                  <a:pt x="3216622" y="299740"/>
                </a:lnTo>
                <a:lnTo>
                  <a:pt x="3157463" y="416087"/>
                </a:lnTo>
                <a:lnTo>
                  <a:pt x="3112107" y="408199"/>
                </a:lnTo>
                <a:lnTo>
                  <a:pt x="3165351" y="299740"/>
                </a:lnTo>
                <a:lnTo>
                  <a:pt x="3123939" y="299740"/>
                </a:lnTo>
                <a:lnTo>
                  <a:pt x="3123939" y="151842"/>
                </a:lnTo>
                <a:lnTo>
                  <a:pt x="3162393" y="151842"/>
                </a:lnTo>
                <a:lnTo>
                  <a:pt x="3139715" y="106487"/>
                </a:lnTo>
                <a:close/>
                <a:moveTo>
                  <a:pt x="3021397" y="94655"/>
                </a:moveTo>
                <a:lnTo>
                  <a:pt x="3070696" y="94655"/>
                </a:lnTo>
                <a:lnTo>
                  <a:pt x="3070696" y="416087"/>
                </a:lnTo>
                <a:lnTo>
                  <a:pt x="3021397" y="416087"/>
                </a:lnTo>
                <a:close/>
                <a:moveTo>
                  <a:pt x="1226902" y="74935"/>
                </a:moveTo>
                <a:lnTo>
                  <a:pt x="1226902" y="159730"/>
                </a:lnTo>
                <a:lnTo>
                  <a:pt x="1282117" y="159730"/>
                </a:lnTo>
                <a:lnTo>
                  <a:pt x="1282117" y="74935"/>
                </a:lnTo>
                <a:close/>
                <a:moveTo>
                  <a:pt x="994209" y="70991"/>
                </a:moveTo>
                <a:lnTo>
                  <a:pt x="1130275" y="70991"/>
                </a:lnTo>
                <a:lnTo>
                  <a:pt x="1065802" y="193856"/>
                </a:lnTo>
                <a:lnTo>
                  <a:pt x="1090538" y="218592"/>
                </a:lnTo>
                <a:lnTo>
                  <a:pt x="1118443" y="147898"/>
                </a:lnTo>
                <a:lnTo>
                  <a:pt x="1140135" y="189310"/>
                </a:lnTo>
                <a:lnTo>
                  <a:pt x="1118375" y="246429"/>
                </a:lnTo>
                <a:lnTo>
                  <a:pt x="1138163" y="266217"/>
                </a:lnTo>
                <a:lnTo>
                  <a:pt x="1128303" y="309600"/>
                </a:lnTo>
                <a:lnTo>
                  <a:pt x="1063228" y="246038"/>
                </a:lnTo>
                <a:lnTo>
                  <a:pt x="1063228" y="416087"/>
                </a:lnTo>
                <a:lnTo>
                  <a:pt x="1015900" y="416087"/>
                </a:lnTo>
                <a:lnTo>
                  <a:pt x="1015900" y="267160"/>
                </a:lnTo>
                <a:lnTo>
                  <a:pt x="980405" y="256357"/>
                </a:lnTo>
                <a:lnTo>
                  <a:pt x="1059284" y="112403"/>
                </a:lnTo>
                <a:lnTo>
                  <a:pt x="994209" y="112403"/>
                </a:lnTo>
                <a:close/>
                <a:moveTo>
                  <a:pt x="666080" y="69019"/>
                </a:moveTo>
                <a:lnTo>
                  <a:pt x="940184" y="69019"/>
                </a:lnTo>
                <a:lnTo>
                  <a:pt x="940184" y="112403"/>
                </a:lnTo>
                <a:lnTo>
                  <a:pt x="827782" y="112403"/>
                </a:lnTo>
                <a:lnTo>
                  <a:pt x="827782" y="386507"/>
                </a:lnTo>
                <a:lnTo>
                  <a:pt x="778482" y="386507"/>
                </a:lnTo>
                <a:lnTo>
                  <a:pt x="778482" y="112403"/>
                </a:lnTo>
                <a:lnTo>
                  <a:pt x="666080" y="112403"/>
                </a:lnTo>
                <a:close/>
                <a:moveTo>
                  <a:pt x="342900" y="69019"/>
                </a:moveTo>
                <a:lnTo>
                  <a:pt x="611088" y="69019"/>
                </a:lnTo>
                <a:lnTo>
                  <a:pt x="611088" y="262273"/>
                </a:lnTo>
                <a:lnTo>
                  <a:pt x="394171" y="262273"/>
                </a:lnTo>
                <a:lnTo>
                  <a:pt x="394171" y="386507"/>
                </a:lnTo>
                <a:lnTo>
                  <a:pt x="342900" y="386507"/>
                </a:lnTo>
                <a:close/>
                <a:moveTo>
                  <a:pt x="0" y="69019"/>
                </a:moveTo>
                <a:lnTo>
                  <a:pt x="268188" y="69019"/>
                </a:lnTo>
                <a:lnTo>
                  <a:pt x="268188" y="262273"/>
                </a:lnTo>
                <a:lnTo>
                  <a:pt x="51271" y="262273"/>
                </a:lnTo>
                <a:lnTo>
                  <a:pt x="51271" y="386507"/>
                </a:lnTo>
                <a:lnTo>
                  <a:pt x="0" y="386507"/>
                </a:lnTo>
                <a:close/>
                <a:moveTo>
                  <a:pt x="1568316" y="63103"/>
                </a:moveTo>
                <a:lnTo>
                  <a:pt x="1552408" y="106487"/>
                </a:lnTo>
                <a:lnTo>
                  <a:pt x="1830325" y="106487"/>
                </a:lnTo>
                <a:lnTo>
                  <a:pt x="1844129" y="63103"/>
                </a:lnTo>
                <a:close/>
                <a:moveTo>
                  <a:pt x="2275991" y="59160"/>
                </a:moveTo>
                <a:lnTo>
                  <a:pt x="2275991" y="132123"/>
                </a:lnTo>
                <a:lnTo>
                  <a:pt x="2386421" y="132123"/>
                </a:lnTo>
                <a:lnTo>
                  <a:pt x="2386421" y="59160"/>
                </a:lnTo>
                <a:close/>
                <a:moveTo>
                  <a:pt x="3169295" y="19720"/>
                </a:moveTo>
                <a:lnTo>
                  <a:pt x="3443399" y="19720"/>
                </a:lnTo>
                <a:lnTo>
                  <a:pt x="3443399" y="416087"/>
                </a:lnTo>
                <a:lnTo>
                  <a:pt x="3384240" y="416087"/>
                </a:lnTo>
                <a:lnTo>
                  <a:pt x="3384240" y="372703"/>
                </a:lnTo>
                <a:lnTo>
                  <a:pt x="3394099" y="372703"/>
                </a:lnTo>
                <a:lnTo>
                  <a:pt x="3394099" y="63103"/>
                </a:lnTo>
                <a:lnTo>
                  <a:pt x="3169295" y="63103"/>
                </a:lnTo>
                <a:close/>
                <a:moveTo>
                  <a:pt x="2226692" y="13804"/>
                </a:moveTo>
                <a:lnTo>
                  <a:pt x="2433749" y="13804"/>
                </a:lnTo>
                <a:lnTo>
                  <a:pt x="2433749" y="416087"/>
                </a:lnTo>
                <a:lnTo>
                  <a:pt x="2226692" y="416087"/>
                </a:lnTo>
                <a:close/>
                <a:moveTo>
                  <a:pt x="2753208" y="7888"/>
                </a:moveTo>
                <a:lnTo>
                  <a:pt x="2796592" y="17748"/>
                </a:lnTo>
                <a:lnTo>
                  <a:pt x="2788123" y="43384"/>
                </a:lnTo>
                <a:lnTo>
                  <a:pt x="2936602" y="43384"/>
                </a:lnTo>
                <a:lnTo>
                  <a:pt x="2936602" y="86767"/>
                </a:lnTo>
                <a:lnTo>
                  <a:pt x="2773791" y="86767"/>
                </a:lnTo>
                <a:lnTo>
                  <a:pt x="2752944" y="149870"/>
                </a:lnTo>
                <a:lnTo>
                  <a:pt x="2946462" y="149870"/>
                </a:lnTo>
                <a:lnTo>
                  <a:pt x="2946462" y="191282"/>
                </a:lnTo>
                <a:lnTo>
                  <a:pt x="2739264" y="191282"/>
                </a:lnTo>
                <a:lnTo>
                  <a:pt x="2723629" y="238609"/>
                </a:lnTo>
                <a:lnTo>
                  <a:pt x="2946462" y="238609"/>
                </a:lnTo>
                <a:lnTo>
                  <a:pt x="2878242" y="369363"/>
                </a:lnTo>
                <a:lnTo>
                  <a:pt x="2942518" y="376647"/>
                </a:lnTo>
                <a:lnTo>
                  <a:pt x="2928714" y="414115"/>
                </a:lnTo>
                <a:lnTo>
                  <a:pt x="2632918" y="382563"/>
                </a:lnTo>
                <a:lnTo>
                  <a:pt x="2646722" y="343124"/>
                </a:lnTo>
                <a:lnTo>
                  <a:pt x="2831894" y="364110"/>
                </a:lnTo>
                <a:lnTo>
                  <a:pt x="2877443" y="280020"/>
                </a:lnTo>
                <a:lnTo>
                  <a:pt x="2660526" y="280020"/>
                </a:lnTo>
                <a:lnTo>
                  <a:pt x="2690748" y="191282"/>
                </a:lnTo>
                <a:lnTo>
                  <a:pt x="2627002" y="191282"/>
                </a:lnTo>
                <a:lnTo>
                  <a:pt x="2627002" y="149870"/>
                </a:lnTo>
                <a:lnTo>
                  <a:pt x="2704852" y="149870"/>
                </a:lnTo>
                <a:lnTo>
                  <a:pt x="2726344" y="86767"/>
                </a:lnTo>
                <a:lnTo>
                  <a:pt x="2638834" y="86767"/>
                </a:lnTo>
                <a:lnTo>
                  <a:pt x="2638834" y="43384"/>
                </a:lnTo>
                <a:lnTo>
                  <a:pt x="2741119" y="43384"/>
                </a:lnTo>
                <a:close/>
                <a:moveTo>
                  <a:pt x="2563899" y="7888"/>
                </a:moveTo>
                <a:lnTo>
                  <a:pt x="2601366" y="35496"/>
                </a:lnTo>
                <a:lnTo>
                  <a:pt x="2551092" y="193254"/>
                </a:lnTo>
                <a:lnTo>
                  <a:pt x="2579675" y="193254"/>
                </a:lnTo>
                <a:lnTo>
                  <a:pt x="2579675" y="416087"/>
                </a:lnTo>
                <a:lnTo>
                  <a:pt x="2530375" y="416087"/>
                </a:lnTo>
                <a:lnTo>
                  <a:pt x="2530375" y="204774"/>
                </a:lnTo>
                <a:lnTo>
                  <a:pt x="2506712" y="187338"/>
                </a:lnTo>
                <a:close/>
                <a:moveTo>
                  <a:pt x="2102457" y="7888"/>
                </a:moveTo>
                <a:lnTo>
                  <a:pt x="2149785" y="7888"/>
                </a:lnTo>
                <a:lnTo>
                  <a:pt x="2149785" y="55216"/>
                </a:lnTo>
                <a:lnTo>
                  <a:pt x="2189224" y="55216"/>
                </a:lnTo>
                <a:lnTo>
                  <a:pt x="2189224" y="98599"/>
                </a:lnTo>
                <a:lnTo>
                  <a:pt x="2149785" y="98599"/>
                </a:lnTo>
                <a:lnTo>
                  <a:pt x="2149785" y="189310"/>
                </a:lnTo>
                <a:lnTo>
                  <a:pt x="2195140" y="228749"/>
                </a:lnTo>
                <a:lnTo>
                  <a:pt x="2185280" y="276077"/>
                </a:lnTo>
                <a:lnTo>
                  <a:pt x="2149785" y="244525"/>
                </a:lnTo>
                <a:lnTo>
                  <a:pt x="2149785" y="416087"/>
                </a:lnTo>
                <a:lnTo>
                  <a:pt x="2102457" y="416087"/>
                </a:lnTo>
                <a:lnTo>
                  <a:pt x="2102457" y="96627"/>
                </a:lnTo>
                <a:lnTo>
                  <a:pt x="2003859" y="96627"/>
                </a:lnTo>
                <a:lnTo>
                  <a:pt x="2003859" y="55216"/>
                </a:lnTo>
                <a:lnTo>
                  <a:pt x="2102457" y="55216"/>
                </a:lnTo>
                <a:close/>
                <a:moveTo>
                  <a:pt x="1063228" y="7888"/>
                </a:moveTo>
                <a:lnTo>
                  <a:pt x="1106611" y="47328"/>
                </a:lnTo>
                <a:lnTo>
                  <a:pt x="1059284" y="63103"/>
                </a:lnTo>
                <a:lnTo>
                  <a:pt x="1013929" y="21692"/>
                </a:lnTo>
                <a:close/>
                <a:moveTo>
                  <a:pt x="1282117" y="5916"/>
                </a:moveTo>
                <a:lnTo>
                  <a:pt x="1329444" y="5916"/>
                </a:lnTo>
                <a:lnTo>
                  <a:pt x="1329444" y="31552"/>
                </a:lnTo>
                <a:lnTo>
                  <a:pt x="1428043" y="31552"/>
                </a:lnTo>
                <a:lnTo>
                  <a:pt x="1414239" y="136066"/>
                </a:lnTo>
                <a:lnTo>
                  <a:pt x="1372828" y="118319"/>
                </a:lnTo>
                <a:lnTo>
                  <a:pt x="1376771" y="74935"/>
                </a:lnTo>
                <a:lnTo>
                  <a:pt x="1329444" y="74935"/>
                </a:lnTo>
                <a:lnTo>
                  <a:pt x="1329444" y="159730"/>
                </a:lnTo>
                <a:lnTo>
                  <a:pt x="1422127" y="159730"/>
                </a:lnTo>
                <a:lnTo>
                  <a:pt x="1422127" y="240581"/>
                </a:lnTo>
                <a:lnTo>
                  <a:pt x="1357796" y="311266"/>
                </a:lnTo>
                <a:lnTo>
                  <a:pt x="1431987" y="396367"/>
                </a:lnTo>
                <a:lnTo>
                  <a:pt x="1392547" y="416087"/>
                </a:lnTo>
                <a:lnTo>
                  <a:pt x="1328811" y="343113"/>
                </a:lnTo>
                <a:lnTo>
                  <a:pt x="1262397" y="416087"/>
                </a:lnTo>
                <a:lnTo>
                  <a:pt x="1222958" y="396367"/>
                </a:lnTo>
                <a:lnTo>
                  <a:pt x="1300033" y="310164"/>
                </a:lnTo>
                <a:lnTo>
                  <a:pt x="1256481" y="260301"/>
                </a:lnTo>
                <a:lnTo>
                  <a:pt x="1297893" y="242553"/>
                </a:lnTo>
                <a:lnTo>
                  <a:pt x="1328793" y="277998"/>
                </a:lnTo>
                <a:lnTo>
                  <a:pt x="1372828" y="228749"/>
                </a:lnTo>
                <a:lnTo>
                  <a:pt x="1372828" y="205086"/>
                </a:lnTo>
                <a:lnTo>
                  <a:pt x="1226902" y="205086"/>
                </a:lnTo>
                <a:lnTo>
                  <a:pt x="1226902" y="311572"/>
                </a:lnTo>
                <a:lnTo>
                  <a:pt x="1181546" y="400311"/>
                </a:lnTo>
                <a:lnTo>
                  <a:pt x="1136191" y="390451"/>
                </a:lnTo>
                <a:lnTo>
                  <a:pt x="1179574" y="301712"/>
                </a:lnTo>
                <a:lnTo>
                  <a:pt x="1179574" y="31552"/>
                </a:lnTo>
                <a:lnTo>
                  <a:pt x="1282117" y="31552"/>
                </a:lnTo>
                <a:close/>
                <a:moveTo>
                  <a:pt x="1544389" y="1972"/>
                </a:moveTo>
                <a:lnTo>
                  <a:pt x="1565686" y="19720"/>
                </a:lnTo>
                <a:lnTo>
                  <a:pt x="1909204" y="19720"/>
                </a:lnTo>
                <a:lnTo>
                  <a:pt x="1881596" y="106487"/>
                </a:lnTo>
                <a:lnTo>
                  <a:pt x="1915120" y="106487"/>
                </a:lnTo>
                <a:lnTo>
                  <a:pt x="1915120" y="191282"/>
                </a:lnTo>
                <a:lnTo>
                  <a:pt x="1936812" y="191282"/>
                </a:lnTo>
                <a:lnTo>
                  <a:pt x="1936812" y="234665"/>
                </a:lnTo>
                <a:lnTo>
                  <a:pt x="1915120" y="234665"/>
                </a:lnTo>
                <a:lnTo>
                  <a:pt x="1915120" y="317488"/>
                </a:lnTo>
                <a:lnTo>
                  <a:pt x="1747502" y="317488"/>
                </a:lnTo>
                <a:lnTo>
                  <a:pt x="1747502" y="416087"/>
                </a:lnTo>
                <a:lnTo>
                  <a:pt x="1625240" y="416087"/>
                </a:lnTo>
                <a:lnTo>
                  <a:pt x="1625240" y="374675"/>
                </a:lnTo>
                <a:lnTo>
                  <a:pt x="1698203" y="374675"/>
                </a:lnTo>
                <a:lnTo>
                  <a:pt x="1698203" y="317488"/>
                </a:lnTo>
                <a:lnTo>
                  <a:pt x="1520725" y="317488"/>
                </a:lnTo>
                <a:lnTo>
                  <a:pt x="1520725" y="276077"/>
                </a:lnTo>
                <a:lnTo>
                  <a:pt x="1698203" y="276077"/>
                </a:lnTo>
                <a:lnTo>
                  <a:pt x="1698203" y="234665"/>
                </a:lnTo>
                <a:lnTo>
                  <a:pt x="1504950" y="234665"/>
                </a:lnTo>
                <a:lnTo>
                  <a:pt x="1504950" y="191282"/>
                </a:lnTo>
                <a:lnTo>
                  <a:pt x="1698203" y="191282"/>
                </a:lnTo>
                <a:lnTo>
                  <a:pt x="1698203" y="149870"/>
                </a:lnTo>
                <a:lnTo>
                  <a:pt x="1536501" y="149870"/>
                </a:lnTo>
                <a:lnTo>
                  <a:pt x="1520725" y="149870"/>
                </a:lnTo>
                <a:lnTo>
                  <a:pt x="1520725" y="136724"/>
                </a:lnTo>
                <a:lnTo>
                  <a:pt x="1501006" y="120291"/>
                </a:lnTo>
                <a:close/>
                <a:moveTo>
                  <a:pt x="3070696" y="0"/>
                </a:moveTo>
                <a:lnTo>
                  <a:pt x="3143659" y="61132"/>
                </a:lnTo>
                <a:lnTo>
                  <a:pt x="3104219" y="86767"/>
                </a:lnTo>
                <a:lnTo>
                  <a:pt x="3031256" y="236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defRPr>
            </a:lvl1pPr>
          </a:lstStyle>
          <a:p>
            <a:endParaRPr lang="en-US" altLang="zh-CN" dirty="0"/>
          </a:p>
        </p:txBody>
      </p:sp>
      <p:grpSp>
        <p:nvGrpSpPr>
          <p:cNvPr id="4" name="组合 3"/>
          <p:cNvGrpSpPr/>
          <p:nvPr/>
        </p:nvGrpSpPr>
        <p:grpSpPr>
          <a:xfrm>
            <a:off x="5622925" y="3475038"/>
            <a:ext cx="6511926" cy="3382963"/>
            <a:chOff x="5622925" y="3475038"/>
            <a:chExt cx="6511926" cy="3382963"/>
          </a:xfrm>
        </p:grpSpPr>
        <p:sp>
          <p:nvSpPr>
            <p:cNvPr id="9" name="Freeform 5">
              <a:hlinkClick r:id="rId2"/>
            </p:cNvPr>
            <p:cNvSpPr>
              <a:spLocks/>
            </p:cNvSpPr>
            <p:nvPr/>
          </p:nvSpPr>
          <p:spPr bwMode="auto">
            <a:xfrm flipH="1">
              <a:off x="5622925" y="3475038"/>
              <a:ext cx="6511926" cy="3382963"/>
            </a:xfrm>
            <a:custGeom>
              <a:avLst/>
              <a:gdLst>
                <a:gd name="T0" fmla="*/ 2632 w 4102"/>
                <a:gd name="T1" fmla="*/ 0 h 2131"/>
                <a:gd name="T2" fmla="*/ 1469 w 4102"/>
                <a:gd name="T3" fmla="*/ 0 h 2131"/>
                <a:gd name="T4" fmla="*/ 0 w 4102"/>
                <a:gd name="T5" fmla="*/ 2131 h 2131"/>
                <a:gd name="T6" fmla="*/ 4102 w 4102"/>
                <a:gd name="T7" fmla="*/ 2131 h 2131"/>
                <a:gd name="T8" fmla="*/ 2632 w 4102"/>
                <a:gd name="T9" fmla="*/ 0 h 2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02" h="2131">
                  <a:moveTo>
                    <a:pt x="2632" y="0"/>
                  </a:moveTo>
                  <a:lnTo>
                    <a:pt x="1469" y="0"/>
                  </a:lnTo>
                  <a:lnTo>
                    <a:pt x="0" y="2131"/>
                  </a:lnTo>
                  <a:lnTo>
                    <a:pt x="4102" y="2131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3">
              <a:hlinkClick r:id="rId2"/>
            </p:cNvPr>
            <p:cNvSpPr>
              <a:spLocks/>
            </p:cNvSpPr>
            <p:nvPr/>
          </p:nvSpPr>
          <p:spPr bwMode="auto">
            <a:xfrm flipH="1">
              <a:off x="8880476" y="3475038"/>
              <a:ext cx="3254375" cy="3382963"/>
            </a:xfrm>
            <a:custGeom>
              <a:avLst/>
              <a:gdLst>
                <a:gd name="T0" fmla="*/ 1469 w 2050"/>
                <a:gd name="T1" fmla="*/ 0 h 2131"/>
                <a:gd name="T2" fmla="*/ 0 w 2050"/>
                <a:gd name="T3" fmla="*/ 2131 h 2131"/>
                <a:gd name="T4" fmla="*/ 2050 w 2050"/>
                <a:gd name="T5" fmla="*/ 2131 h 2131"/>
                <a:gd name="T6" fmla="*/ 2050 w 2050"/>
                <a:gd name="T7" fmla="*/ 0 h 2131"/>
                <a:gd name="T8" fmla="*/ 1469 w 2050"/>
                <a:gd name="T9" fmla="*/ 0 h 2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0" h="2131">
                  <a:moveTo>
                    <a:pt x="1469" y="0"/>
                  </a:moveTo>
                  <a:lnTo>
                    <a:pt x="0" y="2131"/>
                  </a:lnTo>
                  <a:lnTo>
                    <a:pt x="2050" y="2131"/>
                  </a:lnTo>
                  <a:lnTo>
                    <a:pt x="2050" y="0"/>
                  </a:lnTo>
                  <a:lnTo>
                    <a:pt x="1469" y="0"/>
                  </a:lnTo>
                  <a:close/>
                </a:path>
              </a:pathLst>
            </a:custGeom>
            <a:solidFill>
              <a:srgbClr val="C8B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8" name="Freeform 34">
            <a:hlinkClick r:id="rId2"/>
          </p:cNvPr>
          <p:cNvSpPr>
            <a:spLocks/>
          </p:cNvSpPr>
          <p:nvPr/>
        </p:nvSpPr>
        <p:spPr bwMode="auto">
          <a:xfrm flipH="1">
            <a:off x="10507663" y="3474502"/>
            <a:ext cx="1517650" cy="873125"/>
          </a:xfrm>
          <a:custGeom>
            <a:avLst/>
            <a:gdLst>
              <a:gd name="T0" fmla="*/ 831 w 1045"/>
              <a:gd name="T1" fmla="*/ 173 h 601"/>
              <a:gd name="T2" fmla="*/ 796 w 1045"/>
              <a:gd name="T3" fmla="*/ 176 h 601"/>
              <a:gd name="T4" fmla="*/ 522 w 1045"/>
              <a:gd name="T5" fmla="*/ 0 h 601"/>
              <a:gd name="T6" fmla="*/ 249 w 1045"/>
              <a:gd name="T7" fmla="*/ 176 h 601"/>
              <a:gd name="T8" fmla="*/ 214 w 1045"/>
              <a:gd name="T9" fmla="*/ 173 h 601"/>
              <a:gd name="T10" fmla="*/ 0 w 1045"/>
              <a:gd name="T11" fmla="*/ 387 h 601"/>
              <a:gd name="T12" fmla="*/ 214 w 1045"/>
              <a:gd name="T13" fmla="*/ 601 h 601"/>
              <a:gd name="T14" fmla="*/ 353 w 1045"/>
              <a:gd name="T15" fmla="*/ 549 h 601"/>
              <a:gd name="T16" fmla="*/ 522 w 1045"/>
              <a:gd name="T17" fmla="*/ 601 h 601"/>
              <a:gd name="T18" fmla="*/ 691 w 1045"/>
              <a:gd name="T19" fmla="*/ 549 h 601"/>
              <a:gd name="T20" fmla="*/ 831 w 1045"/>
              <a:gd name="T21" fmla="*/ 601 h 601"/>
              <a:gd name="T22" fmla="*/ 1045 w 1045"/>
              <a:gd name="T23" fmla="*/ 387 h 601"/>
              <a:gd name="T24" fmla="*/ 831 w 1045"/>
              <a:gd name="T25" fmla="*/ 17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45" h="601">
                <a:moveTo>
                  <a:pt x="831" y="173"/>
                </a:moveTo>
                <a:cubicBezTo>
                  <a:pt x="819" y="173"/>
                  <a:pt x="807" y="174"/>
                  <a:pt x="796" y="176"/>
                </a:cubicBezTo>
                <a:cubicBezTo>
                  <a:pt x="748" y="73"/>
                  <a:pt x="644" y="0"/>
                  <a:pt x="522" y="0"/>
                </a:cubicBezTo>
                <a:cubicBezTo>
                  <a:pt x="401" y="0"/>
                  <a:pt x="296" y="73"/>
                  <a:pt x="249" y="176"/>
                </a:cubicBezTo>
                <a:cubicBezTo>
                  <a:pt x="238" y="174"/>
                  <a:pt x="226" y="173"/>
                  <a:pt x="214" y="173"/>
                </a:cubicBezTo>
                <a:cubicBezTo>
                  <a:pt x="96" y="173"/>
                  <a:pt x="0" y="269"/>
                  <a:pt x="0" y="387"/>
                </a:cubicBezTo>
                <a:cubicBezTo>
                  <a:pt x="0" y="505"/>
                  <a:pt x="96" y="601"/>
                  <a:pt x="214" y="601"/>
                </a:cubicBezTo>
                <a:cubicBezTo>
                  <a:pt x="267" y="601"/>
                  <a:pt x="316" y="582"/>
                  <a:pt x="353" y="549"/>
                </a:cubicBezTo>
                <a:cubicBezTo>
                  <a:pt x="402" y="582"/>
                  <a:pt x="460" y="601"/>
                  <a:pt x="522" y="601"/>
                </a:cubicBezTo>
                <a:cubicBezTo>
                  <a:pt x="585" y="601"/>
                  <a:pt x="643" y="582"/>
                  <a:pt x="691" y="549"/>
                </a:cubicBezTo>
                <a:cubicBezTo>
                  <a:pt x="729" y="582"/>
                  <a:pt x="778" y="601"/>
                  <a:pt x="831" y="601"/>
                </a:cubicBezTo>
                <a:cubicBezTo>
                  <a:pt x="949" y="601"/>
                  <a:pt x="1045" y="505"/>
                  <a:pt x="1045" y="387"/>
                </a:cubicBezTo>
                <a:cubicBezTo>
                  <a:pt x="1045" y="269"/>
                  <a:pt x="949" y="173"/>
                  <a:pt x="831" y="1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35">
            <a:hlinkClick r:id="rId2"/>
          </p:cNvPr>
          <p:cNvSpPr>
            <a:spLocks/>
          </p:cNvSpPr>
          <p:nvPr/>
        </p:nvSpPr>
        <p:spPr bwMode="auto">
          <a:xfrm flipH="1">
            <a:off x="5895975" y="4535060"/>
            <a:ext cx="847725" cy="487363"/>
          </a:xfrm>
          <a:custGeom>
            <a:avLst/>
            <a:gdLst>
              <a:gd name="T0" fmla="*/ 465 w 584"/>
              <a:gd name="T1" fmla="*/ 97 h 336"/>
              <a:gd name="T2" fmla="*/ 445 w 584"/>
              <a:gd name="T3" fmla="*/ 98 h 336"/>
              <a:gd name="T4" fmla="*/ 292 w 584"/>
              <a:gd name="T5" fmla="*/ 0 h 336"/>
              <a:gd name="T6" fmla="*/ 140 w 584"/>
              <a:gd name="T7" fmla="*/ 98 h 336"/>
              <a:gd name="T8" fmla="*/ 120 w 584"/>
              <a:gd name="T9" fmla="*/ 97 h 336"/>
              <a:gd name="T10" fmla="*/ 0 w 584"/>
              <a:gd name="T11" fmla="*/ 216 h 336"/>
              <a:gd name="T12" fmla="*/ 120 w 584"/>
              <a:gd name="T13" fmla="*/ 336 h 336"/>
              <a:gd name="T14" fmla="*/ 198 w 584"/>
              <a:gd name="T15" fmla="*/ 307 h 336"/>
              <a:gd name="T16" fmla="*/ 292 w 584"/>
              <a:gd name="T17" fmla="*/ 336 h 336"/>
              <a:gd name="T18" fmla="*/ 387 w 584"/>
              <a:gd name="T19" fmla="*/ 307 h 336"/>
              <a:gd name="T20" fmla="*/ 465 w 584"/>
              <a:gd name="T21" fmla="*/ 336 h 336"/>
              <a:gd name="T22" fmla="*/ 584 w 584"/>
              <a:gd name="T23" fmla="*/ 216 h 336"/>
              <a:gd name="T24" fmla="*/ 465 w 584"/>
              <a:gd name="T25" fmla="*/ 97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84" h="336">
                <a:moveTo>
                  <a:pt x="465" y="97"/>
                </a:moveTo>
                <a:cubicBezTo>
                  <a:pt x="458" y="97"/>
                  <a:pt x="451" y="97"/>
                  <a:pt x="445" y="98"/>
                </a:cubicBezTo>
                <a:cubicBezTo>
                  <a:pt x="419" y="40"/>
                  <a:pt x="360" y="0"/>
                  <a:pt x="292" y="0"/>
                </a:cubicBezTo>
                <a:cubicBezTo>
                  <a:pt x="224" y="0"/>
                  <a:pt x="166" y="40"/>
                  <a:pt x="140" y="98"/>
                </a:cubicBezTo>
                <a:cubicBezTo>
                  <a:pt x="133" y="97"/>
                  <a:pt x="127" y="97"/>
                  <a:pt x="120" y="97"/>
                </a:cubicBezTo>
                <a:cubicBezTo>
                  <a:pt x="54" y="97"/>
                  <a:pt x="0" y="150"/>
                  <a:pt x="0" y="216"/>
                </a:cubicBezTo>
                <a:cubicBezTo>
                  <a:pt x="0" y="282"/>
                  <a:pt x="54" y="336"/>
                  <a:pt x="120" y="336"/>
                </a:cubicBezTo>
                <a:cubicBezTo>
                  <a:pt x="150" y="336"/>
                  <a:pt x="177" y="325"/>
                  <a:pt x="198" y="307"/>
                </a:cubicBezTo>
                <a:cubicBezTo>
                  <a:pt x="225" y="325"/>
                  <a:pt x="257" y="336"/>
                  <a:pt x="292" y="336"/>
                </a:cubicBezTo>
                <a:cubicBezTo>
                  <a:pt x="327" y="336"/>
                  <a:pt x="360" y="325"/>
                  <a:pt x="387" y="307"/>
                </a:cubicBezTo>
                <a:cubicBezTo>
                  <a:pt x="408" y="325"/>
                  <a:pt x="435" y="336"/>
                  <a:pt x="465" y="336"/>
                </a:cubicBezTo>
                <a:cubicBezTo>
                  <a:pt x="531" y="336"/>
                  <a:pt x="584" y="282"/>
                  <a:pt x="584" y="216"/>
                </a:cubicBezTo>
                <a:cubicBezTo>
                  <a:pt x="584" y="150"/>
                  <a:pt x="531" y="97"/>
                  <a:pt x="465" y="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72" name="组合 71"/>
          <p:cNvGrpSpPr/>
          <p:nvPr/>
        </p:nvGrpSpPr>
        <p:grpSpPr>
          <a:xfrm>
            <a:off x="7210425" y="1657350"/>
            <a:ext cx="2435225" cy="2091263"/>
            <a:chOff x="6222884" y="1141144"/>
            <a:chExt cx="2435225" cy="2091263"/>
          </a:xfrm>
        </p:grpSpPr>
        <p:grpSp>
          <p:nvGrpSpPr>
            <p:cNvPr id="64" name="组合 63"/>
            <p:cNvGrpSpPr/>
            <p:nvPr/>
          </p:nvGrpSpPr>
          <p:grpSpPr>
            <a:xfrm rot="10800000">
              <a:off x="7394459" y="2054482"/>
              <a:ext cx="1263650" cy="1177925"/>
              <a:chOff x="7277778" y="1195647"/>
              <a:chExt cx="1263650" cy="1177925"/>
            </a:xfrm>
            <a:solidFill>
              <a:schemeClr val="accent1">
                <a:alpha val="0"/>
              </a:schemeClr>
            </a:solidFill>
          </p:grpSpPr>
          <p:sp>
            <p:nvSpPr>
              <p:cNvPr id="12" name="Freeform 8"/>
              <p:cNvSpPr>
                <a:spLocks/>
              </p:cNvSpPr>
              <p:nvPr/>
            </p:nvSpPr>
            <p:spPr bwMode="auto">
              <a:xfrm flipH="1">
                <a:off x="7517490" y="1894147"/>
                <a:ext cx="209550" cy="196850"/>
              </a:xfrm>
              <a:custGeom>
                <a:avLst/>
                <a:gdLst>
                  <a:gd name="T0" fmla="*/ 68 w 145"/>
                  <a:gd name="T1" fmla="*/ 15 h 136"/>
                  <a:gd name="T2" fmla="*/ 98 w 145"/>
                  <a:gd name="T3" fmla="*/ 1 h 136"/>
                  <a:gd name="T4" fmla="*/ 109 w 145"/>
                  <a:gd name="T5" fmla="*/ 6 h 136"/>
                  <a:gd name="T6" fmla="*/ 110 w 145"/>
                  <a:gd name="T7" fmla="*/ 18 h 136"/>
                  <a:gd name="T8" fmla="*/ 120 w 145"/>
                  <a:gd name="T9" fmla="*/ 22 h 136"/>
                  <a:gd name="T10" fmla="*/ 122 w 145"/>
                  <a:gd name="T11" fmla="*/ 34 h 136"/>
                  <a:gd name="T12" fmla="*/ 132 w 145"/>
                  <a:gd name="T13" fmla="*/ 39 h 136"/>
                  <a:gd name="T14" fmla="*/ 133 w 145"/>
                  <a:gd name="T15" fmla="*/ 51 h 136"/>
                  <a:gd name="T16" fmla="*/ 142 w 145"/>
                  <a:gd name="T17" fmla="*/ 58 h 136"/>
                  <a:gd name="T18" fmla="*/ 117 w 145"/>
                  <a:gd name="T19" fmla="*/ 93 h 136"/>
                  <a:gd name="T20" fmla="*/ 40 w 145"/>
                  <a:gd name="T21" fmla="*/ 136 h 136"/>
                  <a:gd name="T22" fmla="*/ 0 w 145"/>
                  <a:gd name="T23" fmla="*/ 73 h 136"/>
                  <a:gd name="T24" fmla="*/ 68 w 145"/>
                  <a:gd name="T25" fmla="*/ 1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5" h="136">
                    <a:moveTo>
                      <a:pt x="68" y="15"/>
                    </a:moveTo>
                    <a:cubicBezTo>
                      <a:pt x="75" y="9"/>
                      <a:pt x="96" y="2"/>
                      <a:pt x="98" y="1"/>
                    </a:cubicBezTo>
                    <a:cubicBezTo>
                      <a:pt x="103" y="0"/>
                      <a:pt x="105" y="2"/>
                      <a:pt x="109" y="6"/>
                    </a:cubicBezTo>
                    <a:cubicBezTo>
                      <a:pt x="111" y="9"/>
                      <a:pt x="112" y="14"/>
                      <a:pt x="110" y="18"/>
                    </a:cubicBezTo>
                    <a:cubicBezTo>
                      <a:pt x="113" y="18"/>
                      <a:pt x="117" y="19"/>
                      <a:pt x="120" y="22"/>
                    </a:cubicBezTo>
                    <a:cubicBezTo>
                      <a:pt x="122" y="25"/>
                      <a:pt x="125" y="30"/>
                      <a:pt x="122" y="34"/>
                    </a:cubicBezTo>
                    <a:cubicBezTo>
                      <a:pt x="125" y="33"/>
                      <a:pt x="130" y="35"/>
                      <a:pt x="132" y="39"/>
                    </a:cubicBezTo>
                    <a:cubicBezTo>
                      <a:pt x="136" y="46"/>
                      <a:pt x="133" y="49"/>
                      <a:pt x="133" y="51"/>
                    </a:cubicBezTo>
                    <a:cubicBezTo>
                      <a:pt x="136" y="51"/>
                      <a:pt x="140" y="53"/>
                      <a:pt x="142" y="58"/>
                    </a:cubicBezTo>
                    <a:cubicBezTo>
                      <a:pt x="145" y="62"/>
                      <a:pt x="143" y="76"/>
                      <a:pt x="117" y="93"/>
                    </a:cubicBezTo>
                    <a:cubicBezTo>
                      <a:pt x="96" y="109"/>
                      <a:pt x="40" y="136"/>
                      <a:pt x="40" y="136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68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 flipH="1">
                <a:off x="7550828" y="1924309"/>
                <a:ext cx="85725" cy="127000"/>
              </a:xfrm>
              <a:custGeom>
                <a:avLst/>
                <a:gdLst>
                  <a:gd name="T0" fmla="*/ 54 w 59"/>
                  <a:gd name="T1" fmla="*/ 72 h 87"/>
                  <a:gd name="T2" fmla="*/ 31 w 59"/>
                  <a:gd name="T3" fmla="*/ 87 h 87"/>
                  <a:gd name="T4" fmla="*/ 0 w 59"/>
                  <a:gd name="T5" fmla="*/ 0 h 87"/>
                  <a:gd name="T6" fmla="*/ 59 w 59"/>
                  <a:gd name="T7" fmla="*/ 69 h 87"/>
                  <a:gd name="T8" fmla="*/ 54 w 59"/>
                  <a:gd name="T9" fmla="*/ 7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87">
                    <a:moveTo>
                      <a:pt x="54" y="72"/>
                    </a:moveTo>
                    <a:cubicBezTo>
                      <a:pt x="49" y="77"/>
                      <a:pt x="40" y="82"/>
                      <a:pt x="31" y="8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9" y="69"/>
                      <a:pt x="59" y="69"/>
                      <a:pt x="59" y="69"/>
                    </a:cubicBezTo>
                    <a:cubicBezTo>
                      <a:pt x="58" y="70"/>
                      <a:pt x="56" y="71"/>
                      <a:pt x="54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10">
                <a:hlinkClick r:id="rId2"/>
              </p:cNvPr>
              <p:cNvSpPr>
                <a:spLocks noEditPoints="1"/>
              </p:cNvSpPr>
              <p:nvPr/>
            </p:nvSpPr>
            <p:spPr bwMode="auto">
              <a:xfrm flipH="1">
                <a:off x="7277778" y="1195647"/>
                <a:ext cx="981075" cy="1085850"/>
              </a:xfrm>
              <a:custGeom>
                <a:avLst/>
                <a:gdLst>
                  <a:gd name="T0" fmla="*/ 29 w 676"/>
                  <a:gd name="T1" fmla="*/ 403 h 748"/>
                  <a:gd name="T2" fmla="*/ 200 w 676"/>
                  <a:gd name="T3" fmla="*/ 440 h 748"/>
                  <a:gd name="T4" fmla="*/ 211 w 676"/>
                  <a:gd name="T5" fmla="*/ 432 h 748"/>
                  <a:gd name="T6" fmla="*/ 404 w 676"/>
                  <a:gd name="T7" fmla="*/ 463 h 748"/>
                  <a:gd name="T8" fmla="*/ 494 w 676"/>
                  <a:gd name="T9" fmla="*/ 603 h 748"/>
                  <a:gd name="T10" fmla="*/ 422 w 676"/>
                  <a:gd name="T11" fmla="*/ 748 h 748"/>
                  <a:gd name="T12" fmla="*/ 676 w 676"/>
                  <a:gd name="T13" fmla="*/ 584 h 748"/>
                  <a:gd name="T14" fmla="*/ 518 w 676"/>
                  <a:gd name="T15" fmla="*/ 588 h 748"/>
                  <a:gd name="T16" fmla="*/ 428 w 676"/>
                  <a:gd name="T17" fmla="*/ 448 h 748"/>
                  <a:gd name="T18" fmla="*/ 477 w 676"/>
                  <a:gd name="T19" fmla="*/ 261 h 748"/>
                  <a:gd name="T20" fmla="*/ 488 w 676"/>
                  <a:gd name="T21" fmla="*/ 254 h 748"/>
                  <a:gd name="T22" fmla="*/ 525 w 676"/>
                  <a:gd name="T23" fmla="*/ 83 h 748"/>
                  <a:gd name="T24" fmla="*/ 393 w 676"/>
                  <a:gd name="T25" fmla="*/ 30 h 748"/>
                  <a:gd name="T26" fmla="*/ 375 w 676"/>
                  <a:gd name="T27" fmla="*/ 0 h 748"/>
                  <a:gd name="T28" fmla="*/ 15 w 676"/>
                  <a:gd name="T29" fmla="*/ 232 h 748"/>
                  <a:gd name="T30" fmla="*/ 34 w 676"/>
                  <a:gd name="T31" fmla="*/ 261 h 748"/>
                  <a:gd name="T32" fmla="*/ 29 w 676"/>
                  <a:gd name="T33" fmla="*/ 403 h 748"/>
                  <a:gd name="T34" fmla="*/ 470 w 676"/>
                  <a:gd name="T35" fmla="*/ 224 h 748"/>
                  <a:gd name="T36" fmla="*/ 411 w 676"/>
                  <a:gd name="T37" fmla="*/ 62 h 748"/>
                  <a:gd name="T38" fmla="*/ 495 w 676"/>
                  <a:gd name="T39" fmla="*/ 102 h 748"/>
                  <a:gd name="T40" fmla="*/ 470 w 676"/>
                  <a:gd name="T41" fmla="*/ 224 h 748"/>
                  <a:gd name="T42" fmla="*/ 58 w 676"/>
                  <a:gd name="T43" fmla="*/ 384 h 748"/>
                  <a:gd name="T44" fmla="*/ 57 w 676"/>
                  <a:gd name="T45" fmla="*/ 290 h 748"/>
                  <a:gd name="T46" fmla="*/ 179 w 676"/>
                  <a:gd name="T47" fmla="*/ 411 h 748"/>
                  <a:gd name="T48" fmla="*/ 58 w 676"/>
                  <a:gd name="T49" fmla="*/ 384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76" h="748">
                    <a:moveTo>
                      <a:pt x="29" y="403"/>
                    </a:moveTo>
                    <a:cubicBezTo>
                      <a:pt x="66" y="460"/>
                      <a:pt x="143" y="477"/>
                      <a:pt x="200" y="440"/>
                    </a:cubicBezTo>
                    <a:cubicBezTo>
                      <a:pt x="204" y="437"/>
                      <a:pt x="208" y="434"/>
                      <a:pt x="211" y="432"/>
                    </a:cubicBezTo>
                    <a:cubicBezTo>
                      <a:pt x="283" y="475"/>
                      <a:pt x="352" y="489"/>
                      <a:pt x="404" y="463"/>
                    </a:cubicBezTo>
                    <a:cubicBezTo>
                      <a:pt x="494" y="603"/>
                      <a:pt x="494" y="603"/>
                      <a:pt x="494" y="603"/>
                    </a:cubicBezTo>
                    <a:cubicBezTo>
                      <a:pt x="432" y="648"/>
                      <a:pt x="399" y="712"/>
                      <a:pt x="422" y="748"/>
                    </a:cubicBezTo>
                    <a:cubicBezTo>
                      <a:pt x="676" y="584"/>
                      <a:pt x="676" y="584"/>
                      <a:pt x="676" y="584"/>
                    </a:cubicBezTo>
                    <a:cubicBezTo>
                      <a:pt x="653" y="548"/>
                      <a:pt x="583" y="551"/>
                      <a:pt x="518" y="588"/>
                    </a:cubicBezTo>
                    <a:cubicBezTo>
                      <a:pt x="428" y="448"/>
                      <a:pt x="428" y="448"/>
                      <a:pt x="428" y="448"/>
                    </a:cubicBezTo>
                    <a:cubicBezTo>
                      <a:pt x="471" y="412"/>
                      <a:pt x="487" y="343"/>
                      <a:pt x="477" y="261"/>
                    </a:cubicBezTo>
                    <a:cubicBezTo>
                      <a:pt x="480" y="259"/>
                      <a:pt x="484" y="257"/>
                      <a:pt x="488" y="254"/>
                    </a:cubicBezTo>
                    <a:cubicBezTo>
                      <a:pt x="545" y="217"/>
                      <a:pt x="562" y="141"/>
                      <a:pt x="525" y="83"/>
                    </a:cubicBezTo>
                    <a:cubicBezTo>
                      <a:pt x="496" y="38"/>
                      <a:pt x="442" y="19"/>
                      <a:pt x="393" y="30"/>
                    </a:cubicBezTo>
                    <a:cubicBezTo>
                      <a:pt x="387" y="20"/>
                      <a:pt x="381" y="10"/>
                      <a:pt x="375" y="0"/>
                    </a:cubicBezTo>
                    <a:cubicBezTo>
                      <a:pt x="15" y="232"/>
                      <a:pt x="15" y="232"/>
                      <a:pt x="15" y="232"/>
                    </a:cubicBezTo>
                    <a:cubicBezTo>
                      <a:pt x="21" y="242"/>
                      <a:pt x="28" y="251"/>
                      <a:pt x="34" y="261"/>
                    </a:cubicBezTo>
                    <a:cubicBezTo>
                      <a:pt x="4" y="301"/>
                      <a:pt x="0" y="358"/>
                      <a:pt x="29" y="403"/>
                    </a:cubicBezTo>
                    <a:close/>
                    <a:moveTo>
                      <a:pt x="470" y="224"/>
                    </a:moveTo>
                    <a:cubicBezTo>
                      <a:pt x="459" y="172"/>
                      <a:pt x="439" y="117"/>
                      <a:pt x="411" y="62"/>
                    </a:cubicBezTo>
                    <a:cubicBezTo>
                      <a:pt x="443" y="59"/>
                      <a:pt x="476" y="73"/>
                      <a:pt x="495" y="102"/>
                    </a:cubicBezTo>
                    <a:cubicBezTo>
                      <a:pt x="521" y="143"/>
                      <a:pt x="510" y="197"/>
                      <a:pt x="470" y="224"/>
                    </a:cubicBezTo>
                    <a:close/>
                    <a:moveTo>
                      <a:pt x="58" y="384"/>
                    </a:moveTo>
                    <a:cubicBezTo>
                      <a:pt x="40" y="354"/>
                      <a:pt x="40" y="318"/>
                      <a:pt x="57" y="290"/>
                    </a:cubicBezTo>
                    <a:cubicBezTo>
                      <a:pt x="95" y="339"/>
                      <a:pt x="137" y="380"/>
                      <a:pt x="179" y="411"/>
                    </a:cubicBezTo>
                    <a:cubicBezTo>
                      <a:pt x="138" y="436"/>
                      <a:pt x="84" y="424"/>
                      <a:pt x="58" y="3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 flipH="1">
                <a:off x="7520665" y="1894147"/>
                <a:ext cx="104775" cy="127000"/>
              </a:xfrm>
              <a:custGeom>
                <a:avLst/>
                <a:gdLst>
                  <a:gd name="T0" fmla="*/ 64 w 72"/>
                  <a:gd name="T1" fmla="*/ 74 h 87"/>
                  <a:gd name="T2" fmla="*/ 39 w 72"/>
                  <a:gd name="T3" fmla="*/ 79 h 87"/>
                  <a:gd name="T4" fmla="*/ 46 w 72"/>
                  <a:gd name="T5" fmla="*/ 60 h 87"/>
                  <a:gd name="T6" fmla="*/ 24 w 72"/>
                  <a:gd name="T7" fmla="*/ 61 h 87"/>
                  <a:gd name="T8" fmla="*/ 35 w 72"/>
                  <a:gd name="T9" fmla="*/ 44 h 87"/>
                  <a:gd name="T10" fmla="*/ 15 w 72"/>
                  <a:gd name="T11" fmla="*/ 44 h 87"/>
                  <a:gd name="T12" fmla="*/ 26 w 72"/>
                  <a:gd name="T13" fmla="*/ 28 h 87"/>
                  <a:gd name="T14" fmla="*/ 6 w 72"/>
                  <a:gd name="T15" fmla="*/ 27 h 87"/>
                  <a:gd name="T16" fmla="*/ 17 w 72"/>
                  <a:gd name="T17" fmla="*/ 8 h 87"/>
                  <a:gd name="T18" fmla="*/ 52 w 72"/>
                  <a:gd name="T19" fmla="*/ 36 h 87"/>
                  <a:gd name="T20" fmla="*/ 64 w 72"/>
                  <a:gd name="T21" fmla="*/ 7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87">
                    <a:moveTo>
                      <a:pt x="64" y="74"/>
                    </a:moveTo>
                    <a:cubicBezTo>
                      <a:pt x="64" y="74"/>
                      <a:pt x="45" y="87"/>
                      <a:pt x="39" y="79"/>
                    </a:cubicBezTo>
                    <a:cubicBezTo>
                      <a:pt x="31" y="68"/>
                      <a:pt x="41" y="63"/>
                      <a:pt x="46" y="60"/>
                    </a:cubicBezTo>
                    <a:cubicBezTo>
                      <a:pt x="46" y="60"/>
                      <a:pt x="29" y="69"/>
                      <a:pt x="24" y="61"/>
                    </a:cubicBezTo>
                    <a:cubicBezTo>
                      <a:pt x="19" y="52"/>
                      <a:pt x="29" y="47"/>
                      <a:pt x="35" y="44"/>
                    </a:cubicBezTo>
                    <a:cubicBezTo>
                      <a:pt x="35" y="44"/>
                      <a:pt x="20" y="52"/>
                      <a:pt x="15" y="44"/>
                    </a:cubicBezTo>
                    <a:cubicBezTo>
                      <a:pt x="10" y="35"/>
                      <a:pt x="26" y="28"/>
                      <a:pt x="26" y="28"/>
                    </a:cubicBezTo>
                    <a:cubicBezTo>
                      <a:pt x="26" y="28"/>
                      <a:pt x="11" y="36"/>
                      <a:pt x="6" y="27"/>
                    </a:cubicBezTo>
                    <a:cubicBezTo>
                      <a:pt x="0" y="18"/>
                      <a:pt x="17" y="8"/>
                      <a:pt x="17" y="8"/>
                    </a:cubicBezTo>
                    <a:cubicBezTo>
                      <a:pt x="17" y="8"/>
                      <a:pt x="28" y="0"/>
                      <a:pt x="52" y="36"/>
                    </a:cubicBezTo>
                    <a:cubicBezTo>
                      <a:pt x="72" y="63"/>
                      <a:pt x="64" y="74"/>
                      <a:pt x="64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 flipH="1">
                <a:off x="7611153" y="1875097"/>
                <a:ext cx="115888" cy="141288"/>
              </a:xfrm>
              <a:custGeom>
                <a:avLst/>
                <a:gdLst>
                  <a:gd name="T0" fmla="*/ 0 w 80"/>
                  <a:gd name="T1" fmla="*/ 86 h 97"/>
                  <a:gd name="T2" fmla="*/ 40 w 80"/>
                  <a:gd name="T3" fmla="*/ 29 h 97"/>
                  <a:gd name="T4" fmla="*/ 72 w 80"/>
                  <a:gd name="T5" fmla="*/ 8 h 97"/>
                  <a:gd name="T6" fmla="*/ 68 w 80"/>
                  <a:gd name="T7" fmla="*/ 28 h 97"/>
                  <a:gd name="T8" fmla="*/ 57 w 80"/>
                  <a:gd name="T9" fmla="*/ 49 h 97"/>
                  <a:gd name="T10" fmla="*/ 53 w 80"/>
                  <a:gd name="T11" fmla="*/ 80 h 97"/>
                  <a:gd name="T12" fmla="*/ 0 w 80"/>
                  <a:gd name="T13" fmla="*/ 8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97">
                    <a:moveTo>
                      <a:pt x="0" y="86"/>
                    </a:moveTo>
                    <a:cubicBezTo>
                      <a:pt x="0" y="86"/>
                      <a:pt x="22" y="52"/>
                      <a:pt x="40" y="29"/>
                    </a:cubicBezTo>
                    <a:cubicBezTo>
                      <a:pt x="51" y="16"/>
                      <a:pt x="63" y="0"/>
                      <a:pt x="72" y="8"/>
                    </a:cubicBezTo>
                    <a:cubicBezTo>
                      <a:pt x="80" y="16"/>
                      <a:pt x="68" y="28"/>
                      <a:pt x="68" y="28"/>
                    </a:cubicBezTo>
                    <a:cubicBezTo>
                      <a:pt x="63" y="33"/>
                      <a:pt x="56" y="42"/>
                      <a:pt x="57" y="49"/>
                    </a:cubicBezTo>
                    <a:cubicBezTo>
                      <a:pt x="58" y="60"/>
                      <a:pt x="63" y="67"/>
                      <a:pt x="53" y="80"/>
                    </a:cubicBezTo>
                    <a:cubicBezTo>
                      <a:pt x="38" y="97"/>
                      <a:pt x="0" y="86"/>
                      <a:pt x="0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auto">
              <a:xfrm flipH="1">
                <a:off x="7603215" y="1943359"/>
                <a:ext cx="938213" cy="430213"/>
              </a:xfrm>
              <a:custGeom>
                <a:avLst/>
                <a:gdLst>
                  <a:gd name="T0" fmla="*/ 170 w 645"/>
                  <a:gd name="T1" fmla="*/ 296 h 296"/>
                  <a:gd name="T2" fmla="*/ 0 w 645"/>
                  <a:gd name="T3" fmla="*/ 260 h 296"/>
                  <a:gd name="T4" fmla="*/ 53 w 645"/>
                  <a:gd name="T5" fmla="*/ 146 h 296"/>
                  <a:gd name="T6" fmla="*/ 563 w 645"/>
                  <a:gd name="T7" fmla="*/ 0 h 296"/>
                  <a:gd name="T8" fmla="*/ 645 w 645"/>
                  <a:gd name="T9" fmla="*/ 95 h 296"/>
                  <a:gd name="T10" fmla="*/ 439 w 645"/>
                  <a:gd name="T11" fmla="*/ 227 h 296"/>
                  <a:gd name="T12" fmla="*/ 234 w 645"/>
                  <a:gd name="T13" fmla="*/ 292 h 296"/>
                  <a:gd name="T14" fmla="*/ 170 w 645"/>
                  <a:gd name="T15" fmla="*/ 296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5" h="296">
                    <a:moveTo>
                      <a:pt x="170" y="296"/>
                    </a:moveTo>
                    <a:cubicBezTo>
                      <a:pt x="109" y="296"/>
                      <a:pt x="52" y="284"/>
                      <a:pt x="0" y="260"/>
                    </a:cubicBezTo>
                    <a:cubicBezTo>
                      <a:pt x="53" y="146"/>
                      <a:pt x="53" y="146"/>
                      <a:pt x="53" y="146"/>
                    </a:cubicBezTo>
                    <a:cubicBezTo>
                      <a:pt x="271" y="248"/>
                      <a:pt x="560" y="3"/>
                      <a:pt x="563" y="0"/>
                    </a:cubicBezTo>
                    <a:cubicBezTo>
                      <a:pt x="645" y="95"/>
                      <a:pt x="645" y="95"/>
                      <a:pt x="645" y="95"/>
                    </a:cubicBezTo>
                    <a:cubicBezTo>
                      <a:pt x="642" y="98"/>
                      <a:pt x="558" y="171"/>
                      <a:pt x="439" y="227"/>
                    </a:cubicBezTo>
                    <a:cubicBezTo>
                      <a:pt x="368" y="262"/>
                      <a:pt x="299" y="283"/>
                      <a:pt x="234" y="292"/>
                    </a:cubicBezTo>
                    <a:cubicBezTo>
                      <a:pt x="212" y="295"/>
                      <a:pt x="191" y="296"/>
                      <a:pt x="170" y="2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6222884" y="1141144"/>
              <a:ext cx="1263650" cy="1177925"/>
              <a:chOff x="7277778" y="1195647"/>
              <a:chExt cx="1263650" cy="1177925"/>
            </a:xfrm>
          </p:grpSpPr>
          <p:sp>
            <p:nvSpPr>
              <p:cNvPr id="66" name="Freeform 8"/>
              <p:cNvSpPr>
                <a:spLocks/>
              </p:cNvSpPr>
              <p:nvPr/>
            </p:nvSpPr>
            <p:spPr bwMode="auto">
              <a:xfrm flipH="1">
                <a:off x="7517490" y="1894147"/>
                <a:ext cx="209550" cy="196850"/>
              </a:xfrm>
              <a:custGeom>
                <a:avLst/>
                <a:gdLst>
                  <a:gd name="T0" fmla="*/ 68 w 145"/>
                  <a:gd name="T1" fmla="*/ 15 h 136"/>
                  <a:gd name="T2" fmla="*/ 98 w 145"/>
                  <a:gd name="T3" fmla="*/ 1 h 136"/>
                  <a:gd name="T4" fmla="*/ 109 w 145"/>
                  <a:gd name="T5" fmla="*/ 6 h 136"/>
                  <a:gd name="T6" fmla="*/ 110 w 145"/>
                  <a:gd name="T7" fmla="*/ 18 h 136"/>
                  <a:gd name="T8" fmla="*/ 120 w 145"/>
                  <a:gd name="T9" fmla="*/ 22 h 136"/>
                  <a:gd name="T10" fmla="*/ 122 w 145"/>
                  <a:gd name="T11" fmla="*/ 34 h 136"/>
                  <a:gd name="T12" fmla="*/ 132 w 145"/>
                  <a:gd name="T13" fmla="*/ 39 h 136"/>
                  <a:gd name="T14" fmla="*/ 133 w 145"/>
                  <a:gd name="T15" fmla="*/ 51 h 136"/>
                  <a:gd name="T16" fmla="*/ 142 w 145"/>
                  <a:gd name="T17" fmla="*/ 58 h 136"/>
                  <a:gd name="T18" fmla="*/ 117 w 145"/>
                  <a:gd name="T19" fmla="*/ 93 h 136"/>
                  <a:gd name="T20" fmla="*/ 40 w 145"/>
                  <a:gd name="T21" fmla="*/ 136 h 136"/>
                  <a:gd name="T22" fmla="*/ 0 w 145"/>
                  <a:gd name="T23" fmla="*/ 73 h 136"/>
                  <a:gd name="T24" fmla="*/ 68 w 145"/>
                  <a:gd name="T25" fmla="*/ 1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5" h="136">
                    <a:moveTo>
                      <a:pt x="68" y="15"/>
                    </a:moveTo>
                    <a:cubicBezTo>
                      <a:pt x="75" y="9"/>
                      <a:pt x="96" y="2"/>
                      <a:pt x="98" y="1"/>
                    </a:cubicBezTo>
                    <a:cubicBezTo>
                      <a:pt x="103" y="0"/>
                      <a:pt x="105" y="2"/>
                      <a:pt x="109" y="6"/>
                    </a:cubicBezTo>
                    <a:cubicBezTo>
                      <a:pt x="111" y="9"/>
                      <a:pt x="112" y="14"/>
                      <a:pt x="110" y="18"/>
                    </a:cubicBezTo>
                    <a:cubicBezTo>
                      <a:pt x="113" y="18"/>
                      <a:pt x="117" y="19"/>
                      <a:pt x="120" y="22"/>
                    </a:cubicBezTo>
                    <a:cubicBezTo>
                      <a:pt x="122" y="25"/>
                      <a:pt x="125" y="30"/>
                      <a:pt x="122" y="34"/>
                    </a:cubicBezTo>
                    <a:cubicBezTo>
                      <a:pt x="125" y="33"/>
                      <a:pt x="130" y="35"/>
                      <a:pt x="132" y="39"/>
                    </a:cubicBezTo>
                    <a:cubicBezTo>
                      <a:pt x="136" y="46"/>
                      <a:pt x="133" y="49"/>
                      <a:pt x="133" y="51"/>
                    </a:cubicBezTo>
                    <a:cubicBezTo>
                      <a:pt x="136" y="51"/>
                      <a:pt x="140" y="53"/>
                      <a:pt x="142" y="58"/>
                    </a:cubicBezTo>
                    <a:cubicBezTo>
                      <a:pt x="145" y="62"/>
                      <a:pt x="143" y="76"/>
                      <a:pt x="117" y="93"/>
                    </a:cubicBezTo>
                    <a:cubicBezTo>
                      <a:pt x="96" y="109"/>
                      <a:pt x="40" y="136"/>
                      <a:pt x="40" y="136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68" y="15"/>
                    </a:lnTo>
                    <a:close/>
                  </a:path>
                </a:pathLst>
              </a:custGeom>
              <a:solidFill>
                <a:srgbClr val="FCC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9"/>
              <p:cNvSpPr>
                <a:spLocks/>
              </p:cNvSpPr>
              <p:nvPr/>
            </p:nvSpPr>
            <p:spPr bwMode="auto">
              <a:xfrm flipH="1">
                <a:off x="7550828" y="1924309"/>
                <a:ext cx="85725" cy="127000"/>
              </a:xfrm>
              <a:custGeom>
                <a:avLst/>
                <a:gdLst>
                  <a:gd name="T0" fmla="*/ 54 w 59"/>
                  <a:gd name="T1" fmla="*/ 72 h 87"/>
                  <a:gd name="T2" fmla="*/ 31 w 59"/>
                  <a:gd name="T3" fmla="*/ 87 h 87"/>
                  <a:gd name="T4" fmla="*/ 0 w 59"/>
                  <a:gd name="T5" fmla="*/ 0 h 87"/>
                  <a:gd name="T6" fmla="*/ 59 w 59"/>
                  <a:gd name="T7" fmla="*/ 69 h 87"/>
                  <a:gd name="T8" fmla="*/ 54 w 59"/>
                  <a:gd name="T9" fmla="*/ 7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87">
                    <a:moveTo>
                      <a:pt x="54" y="72"/>
                    </a:moveTo>
                    <a:cubicBezTo>
                      <a:pt x="49" y="77"/>
                      <a:pt x="40" y="82"/>
                      <a:pt x="31" y="8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9" y="69"/>
                      <a:pt x="59" y="69"/>
                      <a:pt x="59" y="69"/>
                    </a:cubicBezTo>
                    <a:cubicBezTo>
                      <a:pt x="58" y="70"/>
                      <a:pt x="56" y="71"/>
                      <a:pt x="54" y="72"/>
                    </a:cubicBezTo>
                    <a:close/>
                  </a:path>
                </a:pathLst>
              </a:custGeom>
              <a:solidFill>
                <a:srgbClr val="CC7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10">
                <a:hlinkClick r:id="rId2"/>
              </p:cNvPr>
              <p:cNvSpPr>
                <a:spLocks noEditPoints="1"/>
              </p:cNvSpPr>
              <p:nvPr/>
            </p:nvSpPr>
            <p:spPr bwMode="auto">
              <a:xfrm flipH="1">
                <a:off x="7277778" y="1195647"/>
                <a:ext cx="981075" cy="1085850"/>
              </a:xfrm>
              <a:custGeom>
                <a:avLst/>
                <a:gdLst>
                  <a:gd name="T0" fmla="*/ 29 w 676"/>
                  <a:gd name="T1" fmla="*/ 403 h 748"/>
                  <a:gd name="T2" fmla="*/ 200 w 676"/>
                  <a:gd name="T3" fmla="*/ 440 h 748"/>
                  <a:gd name="T4" fmla="*/ 211 w 676"/>
                  <a:gd name="T5" fmla="*/ 432 h 748"/>
                  <a:gd name="T6" fmla="*/ 404 w 676"/>
                  <a:gd name="T7" fmla="*/ 463 h 748"/>
                  <a:gd name="T8" fmla="*/ 494 w 676"/>
                  <a:gd name="T9" fmla="*/ 603 h 748"/>
                  <a:gd name="T10" fmla="*/ 422 w 676"/>
                  <a:gd name="T11" fmla="*/ 748 h 748"/>
                  <a:gd name="T12" fmla="*/ 676 w 676"/>
                  <a:gd name="T13" fmla="*/ 584 h 748"/>
                  <a:gd name="T14" fmla="*/ 518 w 676"/>
                  <a:gd name="T15" fmla="*/ 588 h 748"/>
                  <a:gd name="T16" fmla="*/ 428 w 676"/>
                  <a:gd name="T17" fmla="*/ 448 h 748"/>
                  <a:gd name="T18" fmla="*/ 477 w 676"/>
                  <a:gd name="T19" fmla="*/ 261 h 748"/>
                  <a:gd name="T20" fmla="*/ 488 w 676"/>
                  <a:gd name="T21" fmla="*/ 254 h 748"/>
                  <a:gd name="T22" fmla="*/ 525 w 676"/>
                  <a:gd name="T23" fmla="*/ 83 h 748"/>
                  <a:gd name="T24" fmla="*/ 393 w 676"/>
                  <a:gd name="T25" fmla="*/ 30 h 748"/>
                  <a:gd name="T26" fmla="*/ 375 w 676"/>
                  <a:gd name="T27" fmla="*/ 0 h 748"/>
                  <a:gd name="T28" fmla="*/ 15 w 676"/>
                  <a:gd name="T29" fmla="*/ 232 h 748"/>
                  <a:gd name="T30" fmla="*/ 34 w 676"/>
                  <a:gd name="T31" fmla="*/ 261 h 748"/>
                  <a:gd name="T32" fmla="*/ 29 w 676"/>
                  <a:gd name="T33" fmla="*/ 403 h 748"/>
                  <a:gd name="T34" fmla="*/ 470 w 676"/>
                  <a:gd name="T35" fmla="*/ 224 h 748"/>
                  <a:gd name="T36" fmla="*/ 411 w 676"/>
                  <a:gd name="T37" fmla="*/ 62 h 748"/>
                  <a:gd name="T38" fmla="*/ 495 w 676"/>
                  <a:gd name="T39" fmla="*/ 102 h 748"/>
                  <a:gd name="T40" fmla="*/ 470 w 676"/>
                  <a:gd name="T41" fmla="*/ 224 h 748"/>
                  <a:gd name="T42" fmla="*/ 58 w 676"/>
                  <a:gd name="T43" fmla="*/ 384 h 748"/>
                  <a:gd name="T44" fmla="*/ 57 w 676"/>
                  <a:gd name="T45" fmla="*/ 290 h 748"/>
                  <a:gd name="T46" fmla="*/ 179 w 676"/>
                  <a:gd name="T47" fmla="*/ 411 h 748"/>
                  <a:gd name="T48" fmla="*/ 58 w 676"/>
                  <a:gd name="T49" fmla="*/ 384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76" h="748">
                    <a:moveTo>
                      <a:pt x="29" y="403"/>
                    </a:moveTo>
                    <a:cubicBezTo>
                      <a:pt x="66" y="460"/>
                      <a:pt x="143" y="477"/>
                      <a:pt x="200" y="440"/>
                    </a:cubicBezTo>
                    <a:cubicBezTo>
                      <a:pt x="204" y="437"/>
                      <a:pt x="208" y="434"/>
                      <a:pt x="211" y="432"/>
                    </a:cubicBezTo>
                    <a:cubicBezTo>
                      <a:pt x="283" y="475"/>
                      <a:pt x="352" y="489"/>
                      <a:pt x="404" y="463"/>
                    </a:cubicBezTo>
                    <a:cubicBezTo>
                      <a:pt x="494" y="603"/>
                      <a:pt x="494" y="603"/>
                      <a:pt x="494" y="603"/>
                    </a:cubicBezTo>
                    <a:cubicBezTo>
                      <a:pt x="432" y="648"/>
                      <a:pt x="399" y="712"/>
                      <a:pt x="422" y="748"/>
                    </a:cubicBezTo>
                    <a:cubicBezTo>
                      <a:pt x="676" y="584"/>
                      <a:pt x="676" y="584"/>
                      <a:pt x="676" y="584"/>
                    </a:cubicBezTo>
                    <a:cubicBezTo>
                      <a:pt x="653" y="548"/>
                      <a:pt x="583" y="551"/>
                      <a:pt x="518" y="588"/>
                    </a:cubicBezTo>
                    <a:cubicBezTo>
                      <a:pt x="428" y="448"/>
                      <a:pt x="428" y="448"/>
                      <a:pt x="428" y="448"/>
                    </a:cubicBezTo>
                    <a:cubicBezTo>
                      <a:pt x="471" y="412"/>
                      <a:pt x="487" y="343"/>
                      <a:pt x="477" y="261"/>
                    </a:cubicBezTo>
                    <a:cubicBezTo>
                      <a:pt x="480" y="259"/>
                      <a:pt x="484" y="257"/>
                      <a:pt x="488" y="254"/>
                    </a:cubicBezTo>
                    <a:cubicBezTo>
                      <a:pt x="545" y="217"/>
                      <a:pt x="562" y="141"/>
                      <a:pt x="525" y="83"/>
                    </a:cubicBezTo>
                    <a:cubicBezTo>
                      <a:pt x="496" y="38"/>
                      <a:pt x="442" y="19"/>
                      <a:pt x="393" y="30"/>
                    </a:cubicBezTo>
                    <a:cubicBezTo>
                      <a:pt x="387" y="20"/>
                      <a:pt x="381" y="10"/>
                      <a:pt x="375" y="0"/>
                    </a:cubicBezTo>
                    <a:cubicBezTo>
                      <a:pt x="15" y="232"/>
                      <a:pt x="15" y="232"/>
                      <a:pt x="15" y="232"/>
                    </a:cubicBezTo>
                    <a:cubicBezTo>
                      <a:pt x="21" y="242"/>
                      <a:pt x="28" y="251"/>
                      <a:pt x="34" y="261"/>
                    </a:cubicBezTo>
                    <a:cubicBezTo>
                      <a:pt x="4" y="301"/>
                      <a:pt x="0" y="358"/>
                      <a:pt x="29" y="403"/>
                    </a:cubicBezTo>
                    <a:close/>
                    <a:moveTo>
                      <a:pt x="470" y="224"/>
                    </a:moveTo>
                    <a:cubicBezTo>
                      <a:pt x="459" y="172"/>
                      <a:pt x="439" y="117"/>
                      <a:pt x="411" y="62"/>
                    </a:cubicBezTo>
                    <a:cubicBezTo>
                      <a:pt x="443" y="59"/>
                      <a:pt x="476" y="73"/>
                      <a:pt x="495" y="102"/>
                    </a:cubicBezTo>
                    <a:cubicBezTo>
                      <a:pt x="521" y="143"/>
                      <a:pt x="510" y="197"/>
                      <a:pt x="470" y="224"/>
                    </a:cubicBezTo>
                    <a:close/>
                    <a:moveTo>
                      <a:pt x="58" y="384"/>
                    </a:moveTo>
                    <a:cubicBezTo>
                      <a:pt x="40" y="354"/>
                      <a:pt x="40" y="318"/>
                      <a:pt x="57" y="290"/>
                    </a:cubicBezTo>
                    <a:cubicBezTo>
                      <a:pt x="95" y="339"/>
                      <a:pt x="137" y="380"/>
                      <a:pt x="179" y="411"/>
                    </a:cubicBezTo>
                    <a:cubicBezTo>
                      <a:pt x="138" y="436"/>
                      <a:pt x="84" y="424"/>
                      <a:pt x="58" y="384"/>
                    </a:cubicBezTo>
                    <a:close/>
                  </a:path>
                </a:pathLst>
              </a:cu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11"/>
              <p:cNvSpPr>
                <a:spLocks/>
              </p:cNvSpPr>
              <p:nvPr/>
            </p:nvSpPr>
            <p:spPr bwMode="auto">
              <a:xfrm flipH="1">
                <a:off x="7520665" y="1894147"/>
                <a:ext cx="104775" cy="127000"/>
              </a:xfrm>
              <a:custGeom>
                <a:avLst/>
                <a:gdLst>
                  <a:gd name="T0" fmla="*/ 64 w 72"/>
                  <a:gd name="T1" fmla="*/ 74 h 87"/>
                  <a:gd name="T2" fmla="*/ 39 w 72"/>
                  <a:gd name="T3" fmla="*/ 79 h 87"/>
                  <a:gd name="T4" fmla="*/ 46 w 72"/>
                  <a:gd name="T5" fmla="*/ 60 h 87"/>
                  <a:gd name="T6" fmla="*/ 24 w 72"/>
                  <a:gd name="T7" fmla="*/ 61 h 87"/>
                  <a:gd name="T8" fmla="*/ 35 w 72"/>
                  <a:gd name="T9" fmla="*/ 44 h 87"/>
                  <a:gd name="T10" fmla="*/ 15 w 72"/>
                  <a:gd name="T11" fmla="*/ 44 h 87"/>
                  <a:gd name="T12" fmla="*/ 26 w 72"/>
                  <a:gd name="T13" fmla="*/ 28 h 87"/>
                  <a:gd name="T14" fmla="*/ 6 w 72"/>
                  <a:gd name="T15" fmla="*/ 27 h 87"/>
                  <a:gd name="T16" fmla="*/ 17 w 72"/>
                  <a:gd name="T17" fmla="*/ 8 h 87"/>
                  <a:gd name="T18" fmla="*/ 52 w 72"/>
                  <a:gd name="T19" fmla="*/ 36 h 87"/>
                  <a:gd name="T20" fmla="*/ 64 w 72"/>
                  <a:gd name="T21" fmla="*/ 7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87">
                    <a:moveTo>
                      <a:pt x="64" y="74"/>
                    </a:moveTo>
                    <a:cubicBezTo>
                      <a:pt x="64" y="74"/>
                      <a:pt x="45" y="87"/>
                      <a:pt x="39" y="79"/>
                    </a:cubicBezTo>
                    <a:cubicBezTo>
                      <a:pt x="31" y="68"/>
                      <a:pt x="41" y="63"/>
                      <a:pt x="46" y="60"/>
                    </a:cubicBezTo>
                    <a:cubicBezTo>
                      <a:pt x="46" y="60"/>
                      <a:pt x="29" y="69"/>
                      <a:pt x="24" y="61"/>
                    </a:cubicBezTo>
                    <a:cubicBezTo>
                      <a:pt x="19" y="52"/>
                      <a:pt x="29" y="47"/>
                      <a:pt x="35" y="44"/>
                    </a:cubicBezTo>
                    <a:cubicBezTo>
                      <a:pt x="35" y="44"/>
                      <a:pt x="20" y="52"/>
                      <a:pt x="15" y="44"/>
                    </a:cubicBezTo>
                    <a:cubicBezTo>
                      <a:pt x="10" y="35"/>
                      <a:pt x="26" y="28"/>
                      <a:pt x="26" y="28"/>
                    </a:cubicBezTo>
                    <a:cubicBezTo>
                      <a:pt x="26" y="28"/>
                      <a:pt x="11" y="36"/>
                      <a:pt x="6" y="27"/>
                    </a:cubicBezTo>
                    <a:cubicBezTo>
                      <a:pt x="0" y="18"/>
                      <a:pt x="17" y="8"/>
                      <a:pt x="17" y="8"/>
                    </a:cubicBezTo>
                    <a:cubicBezTo>
                      <a:pt x="17" y="8"/>
                      <a:pt x="28" y="0"/>
                      <a:pt x="52" y="36"/>
                    </a:cubicBezTo>
                    <a:cubicBezTo>
                      <a:pt x="72" y="63"/>
                      <a:pt x="64" y="74"/>
                      <a:pt x="64" y="74"/>
                    </a:cubicBezTo>
                    <a:close/>
                  </a:path>
                </a:pathLst>
              </a:custGeom>
              <a:solidFill>
                <a:srgbClr val="FCC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12"/>
              <p:cNvSpPr>
                <a:spLocks/>
              </p:cNvSpPr>
              <p:nvPr/>
            </p:nvSpPr>
            <p:spPr bwMode="auto">
              <a:xfrm flipH="1">
                <a:off x="7611153" y="1875097"/>
                <a:ext cx="115888" cy="141288"/>
              </a:xfrm>
              <a:custGeom>
                <a:avLst/>
                <a:gdLst>
                  <a:gd name="T0" fmla="*/ 0 w 80"/>
                  <a:gd name="T1" fmla="*/ 86 h 97"/>
                  <a:gd name="T2" fmla="*/ 40 w 80"/>
                  <a:gd name="T3" fmla="*/ 29 h 97"/>
                  <a:gd name="T4" fmla="*/ 72 w 80"/>
                  <a:gd name="T5" fmla="*/ 8 h 97"/>
                  <a:gd name="T6" fmla="*/ 68 w 80"/>
                  <a:gd name="T7" fmla="*/ 28 h 97"/>
                  <a:gd name="T8" fmla="*/ 57 w 80"/>
                  <a:gd name="T9" fmla="*/ 49 h 97"/>
                  <a:gd name="T10" fmla="*/ 53 w 80"/>
                  <a:gd name="T11" fmla="*/ 80 h 97"/>
                  <a:gd name="T12" fmla="*/ 0 w 80"/>
                  <a:gd name="T13" fmla="*/ 8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97">
                    <a:moveTo>
                      <a:pt x="0" y="86"/>
                    </a:moveTo>
                    <a:cubicBezTo>
                      <a:pt x="0" y="86"/>
                      <a:pt x="22" y="52"/>
                      <a:pt x="40" y="29"/>
                    </a:cubicBezTo>
                    <a:cubicBezTo>
                      <a:pt x="51" y="16"/>
                      <a:pt x="63" y="0"/>
                      <a:pt x="72" y="8"/>
                    </a:cubicBezTo>
                    <a:cubicBezTo>
                      <a:pt x="80" y="16"/>
                      <a:pt x="68" y="28"/>
                      <a:pt x="68" y="28"/>
                    </a:cubicBezTo>
                    <a:cubicBezTo>
                      <a:pt x="63" y="33"/>
                      <a:pt x="56" y="42"/>
                      <a:pt x="57" y="49"/>
                    </a:cubicBezTo>
                    <a:cubicBezTo>
                      <a:pt x="58" y="60"/>
                      <a:pt x="63" y="67"/>
                      <a:pt x="53" y="80"/>
                    </a:cubicBezTo>
                    <a:cubicBezTo>
                      <a:pt x="38" y="97"/>
                      <a:pt x="0" y="86"/>
                      <a:pt x="0" y="86"/>
                    </a:cubicBezTo>
                    <a:close/>
                  </a:path>
                </a:pathLst>
              </a:custGeom>
              <a:solidFill>
                <a:srgbClr val="FCC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13">
                <a:hlinkClick r:id="rId2"/>
              </p:cNvPr>
              <p:cNvSpPr>
                <a:spLocks/>
              </p:cNvSpPr>
              <p:nvPr/>
            </p:nvSpPr>
            <p:spPr bwMode="auto">
              <a:xfrm flipH="1">
                <a:off x="7603215" y="1943359"/>
                <a:ext cx="938213" cy="430213"/>
              </a:xfrm>
              <a:custGeom>
                <a:avLst/>
                <a:gdLst>
                  <a:gd name="T0" fmla="*/ 170 w 645"/>
                  <a:gd name="T1" fmla="*/ 296 h 296"/>
                  <a:gd name="T2" fmla="*/ 0 w 645"/>
                  <a:gd name="T3" fmla="*/ 260 h 296"/>
                  <a:gd name="T4" fmla="*/ 53 w 645"/>
                  <a:gd name="T5" fmla="*/ 146 h 296"/>
                  <a:gd name="T6" fmla="*/ 563 w 645"/>
                  <a:gd name="T7" fmla="*/ 0 h 296"/>
                  <a:gd name="T8" fmla="*/ 645 w 645"/>
                  <a:gd name="T9" fmla="*/ 95 h 296"/>
                  <a:gd name="T10" fmla="*/ 439 w 645"/>
                  <a:gd name="T11" fmla="*/ 227 h 296"/>
                  <a:gd name="T12" fmla="*/ 234 w 645"/>
                  <a:gd name="T13" fmla="*/ 292 h 296"/>
                  <a:gd name="T14" fmla="*/ 170 w 645"/>
                  <a:gd name="T15" fmla="*/ 296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5" h="296">
                    <a:moveTo>
                      <a:pt x="170" y="296"/>
                    </a:moveTo>
                    <a:cubicBezTo>
                      <a:pt x="109" y="296"/>
                      <a:pt x="52" y="284"/>
                      <a:pt x="0" y="260"/>
                    </a:cubicBezTo>
                    <a:cubicBezTo>
                      <a:pt x="53" y="146"/>
                      <a:pt x="53" y="146"/>
                      <a:pt x="53" y="146"/>
                    </a:cubicBezTo>
                    <a:cubicBezTo>
                      <a:pt x="271" y="248"/>
                      <a:pt x="560" y="3"/>
                      <a:pt x="563" y="0"/>
                    </a:cubicBezTo>
                    <a:cubicBezTo>
                      <a:pt x="645" y="95"/>
                      <a:pt x="645" y="95"/>
                      <a:pt x="645" y="95"/>
                    </a:cubicBezTo>
                    <a:cubicBezTo>
                      <a:pt x="642" y="98"/>
                      <a:pt x="558" y="171"/>
                      <a:pt x="439" y="227"/>
                    </a:cubicBezTo>
                    <a:cubicBezTo>
                      <a:pt x="368" y="262"/>
                      <a:pt x="299" y="283"/>
                      <a:pt x="234" y="292"/>
                    </a:cubicBezTo>
                    <a:cubicBezTo>
                      <a:pt x="212" y="295"/>
                      <a:pt x="191" y="296"/>
                      <a:pt x="170" y="2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8312711" y="1067197"/>
            <a:ext cx="1576388" cy="2428875"/>
            <a:chOff x="8282665" y="628909"/>
            <a:chExt cx="1576388" cy="2428875"/>
          </a:xfrm>
        </p:grpSpPr>
        <p:sp>
          <p:nvSpPr>
            <p:cNvPr id="43" name="Freeform 6"/>
            <p:cNvSpPr>
              <a:spLocks/>
            </p:cNvSpPr>
            <p:nvPr/>
          </p:nvSpPr>
          <p:spPr bwMode="auto">
            <a:xfrm flipH="1">
              <a:off x="9671728" y="2508509"/>
              <a:ext cx="176213" cy="247650"/>
            </a:xfrm>
            <a:custGeom>
              <a:avLst/>
              <a:gdLst>
                <a:gd name="T0" fmla="*/ 1 w 122"/>
                <a:gd name="T1" fmla="*/ 87 h 170"/>
                <a:gd name="T2" fmla="*/ 18 w 122"/>
                <a:gd name="T3" fmla="*/ 0 h 170"/>
                <a:gd name="T4" fmla="*/ 91 w 122"/>
                <a:gd name="T5" fmla="*/ 10 h 170"/>
                <a:gd name="T6" fmla="*/ 110 w 122"/>
                <a:gd name="T7" fmla="*/ 109 h 170"/>
                <a:gd name="T8" fmla="*/ 93 w 122"/>
                <a:gd name="T9" fmla="*/ 99 h 170"/>
                <a:gd name="T10" fmla="*/ 67 w 122"/>
                <a:gd name="T11" fmla="*/ 126 h 170"/>
                <a:gd name="T12" fmla="*/ 67 w 122"/>
                <a:gd name="T13" fmla="*/ 126 h 170"/>
                <a:gd name="T14" fmla="*/ 46 w 122"/>
                <a:gd name="T15" fmla="*/ 123 h 170"/>
                <a:gd name="T16" fmla="*/ 46 w 122"/>
                <a:gd name="T17" fmla="*/ 123 h 170"/>
                <a:gd name="T18" fmla="*/ 22 w 122"/>
                <a:gd name="T19" fmla="*/ 121 h 170"/>
                <a:gd name="T20" fmla="*/ 9 w 122"/>
                <a:gd name="T21" fmla="*/ 132 h 170"/>
                <a:gd name="T22" fmla="*/ 1 w 122"/>
                <a:gd name="T23" fmla="*/ 8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170">
                  <a:moveTo>
                    <a:pt x="1" y="87"/>
                  </a:moveTo>
                  <a:cubicBezTo>
                    <a:pt x="2" y="61"/>
                    <a:pt x="18" y="0"/>
                    <a:pt x="18" y="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122" y="105"/>
                    <a:pt x="110" y="109"/>
                  </a:cubicBezTo>
                  <a:cubicBezTo>
                    <a:pt x="99" y="114"/>
                    <a:pt x="93" y="99"/>
                    <a:pt x="93" y="99"/>
                  </a:cubicBezTo>
                  <a:cubicBezTo>
                    <a:pt x="92" y="112"/>
                    <a:pt x="78" y="170"/>
                    <a:pt x="67" y="126"/>
                  </a:cubicBezTo>
                  <a:cubicBezTo>
                    <a:pt x="67" y="126"/>
                    <a:pt x="67" y="126"/>
                    <a:pt x="67" y="126"/>
                  </a:cubicBezTo>
                  <a:cubicBezTo>
                    <a:pt x="67" y="126"/>
                    <a:pt x="51" y="159"/>
                    <a:pt x="46" y="123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6" y="123"/>
                    <a:pt x="28" y="154"/>
                    <a:pt x="22" y="121"/>
                  </a:cubicBezTo>
                  <a:cubicBezTo>
                    <a:pt x="22" y="121"/>
                    <a:pt x="19" y="134"/>
                    <a:pt x="9" y="132"/>
                  </a:cubicBezTo>
                  <a:cubicBezTo>
                    <a:pt x="2" y="132"/>
                    <a:pt x="0" y="109"/>
                    <a:pt x="1" y="87"/>
                  </a:cubicBezTo>
                  <a:close/>
                </a:path>
              </a:pathLst>
            </a:custGeom>
            <a:solidFill>
              <a:srgbClr val="FCC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7"/>
            <p:cNvSpPr>
              <a:spLocks/>
            </p:cNvSpPr>
            <p:nvPr/>
          </p:nvSpPr>
          <p:spPr bwMode="auto">
            <a:xfrm flipH="1">
              <a:off x="9706653" y="2508509"/>
              <a:ext cx="134938" cy="85725"/>
            </a:xfrm>
            <a:custGeom>
              <a:avLst/>
              <a:gdLst>
                <a:gd name="T0" fmla="*/ 92 w 92"/>
                <a:gd name="T1" fmla="*/ 30 h 59"/>
                <a:gd name="T2" fmla="*/ 0 w 92"/>
                <a:gd name="T3" fmla="*/ 59 h 59"/>
                <a:gd name="T4" fmla="*/ 13 w 92"/>
                <a:gd name="T5" fmla="*/ 0 h 59"/>
                <a:gd name="T6" fmla="*/ 17 w 92"/>
                <a:gd name="T7" fmla="*/ 1 h 59"/>
                <a:gd name="T8" fmla="*/ 92 w 92"/>
                <a:gd name="T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9">
                  <a:moveTo>
                    <a:pt x="92" y="3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5" y="31"/>
                    <a:pt x="13" y="0"/>
                    <a:pt x="13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92" y="30"/>
                    <a:pt x="92" y="30"/>
                    <a:pt x="92" y="30"/>
                  </a:cubicBezTo>
                  <a:close/>
                </a:path>
              </a:pathLst>
            </a:custGeom>
            <a:solidFill>
              <a:srgbClr val="CC7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 flipH="1">
              <a:off x="8468403" y="2568834"/>
              <a:ext cx="347663" cy="488950"/>
            </a:xfrm>
            <a:custGeom>
              <a:avLst/>
              <a:gdLst>
                <a:gd name="T0" fmla="*/ 100 w 240"/>
                <a:gd name="T1" fmla="*/ 0 h 336"/>
                <a:gd name="T2" fmla="*/ 90 w 240"/>
                <a:gd name="T3" fmla="*/ 191 h 336"/>
                <a:gd name="T4" fmla="*/ 56 w 240"/>
                <a:gd name="T5" fmla="*/ 308 h 336"/>
                <a:gd name="T6" fmla="*/ 143 w 240"/>
                <a:gd name="T7" fmla="*/ 262 h 336"/>
                <a:gd name="T8" fmla="*/ 240 w 240"/>
                <a:gd name="T9" fmla="*/ 336 h 336"/>
                <a:gd name="T10" fmla="*/ 0 w 240"/>
                <a:gd name="T11" fmla="*/ 336 h 336"/>
                <a:gd name="T12" fmla="*/ 44 w 240"/>
                <a:gd name="T13" fmla="*/ 186 h 336"/>
                <a:gd name="T14" fmla="*/ 6 w 240"/>
                <a:gd name="T15" fmla="*/ 35 h 336"/>
                <a:gd name="T16" fmla="*/ 100 w 240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336">
                  <a:moveTo>
                    <a:pt x="100" y="0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56" y="308"/>
                    <a:pt x="56" y="308"/>
                    <a:pt x="56" y="308"/>
                  </a:cubicBezTo>
                  <a:cubicBezTo>
                    <a:pt x="56" y="308"/>
                    <a:pt x="83" y="262"/>
                    <a:pt x="143" y="262"/>
                  </a:cubicBezTo>
                  <a:cubicBezTo>
                    <a:pt x="203" y="262"/>
                    <a:pt x="240" y="336"/>
                    <a:pt x="240" y="336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6" y="35"/>
                    <a:pt x="6" y="35"/>
                    <a:pt x="6" y="35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292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 flipH="1">
              <a:off x="8282665" y="2189422"/>
              <a:ext cx="109538" cy="187325"/>
            </a:xfrm>
            <a:custGeom>
              <a:avLst/>
              <a:gdLst>
                <a:gd name="T0" fmla="*/ 35 w 76"/>
                <a:gd name="T1" fmla="*/ 0 h 129"/>
                <a:gd name="T2" fmla="*/ 76 w 76"/>
                <a:gd name="T3" fmla="*/ 127 h 129"/>
                <a:gd name="T4" fmla="*/ 0 w 76"/>
                <a:gd name="T5" fmla="*/ 122 h 129"/>
                <a:gd name="T6" fmla="*/ 35 w 76"/>
                <a:gd name="T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29">
                  <a:moveTo>
                    <a:pt x="35" y="0"/>
                  </a:move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35" y="129"/>
                    <a:pt x="0" y="12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B7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6"/>
            <p:cNvSpPr>
              <a:spLocks/>
            </p:cNvSpPr>
            <p:nvPr/>
          </p:nvSpPr>
          <p:spPr bwMode="auto">
            <a:xfrm flipH="1">
              <a:off x="8992278" y="2568834"/>
              <a:ext cx="349250" cy="488950"/>
            </a:xfrm>
            <a:custGeom>
              <a:avLst/>
              <a:gdLst>
                <a:gd name="T0" fmla="*/ 100 w 240"/>
                <a:gd name="T1" fmla="*/ 0 h 336"/>
                <a:gd name="T2" fmla="*/ 90 w 240"/>
                <a:gd name="T3" fmla="*/ 191 h 336"/>
                <a:gd name="T4" fmla="*/ 56 w 240"/>
                <a:gd name="T5" fmla="*/ 308 h 336"/>
                <a:gd name="T6" fmla="*/ 143 w 240"/>
                <a:gd name="T7" fmla="*/ 262 h 336"/>
                <a:gd name="T8" fmla="*/ 240 w 240"/>
                <a:gd name="T9" fmla="*/ 336 h 336"/>
                <a:gd name="T10" fmla="*/ 0 w 240"/>
                <a:gd name="T11" fmla="*/ 336 h 336"/>
                <a:gd name="T12" fmla="*/ 44 w 240"/>
                <a:gd name="T13" fmla="*/ 186 h 336"/>
                <a:gd name="T14" fmla="*/ 6 w 240"/>
                <a:gd name="T15" fmla="*/ 35 h 336"/>
                <a:gd name="T16" fmla="*/ 100 w 240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336">
                  <a:moveTo>
                    <a:pt x="100" y="0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56" y="308"/>
                    <a:pt x="56" y="308"/>
                    <a:pt x="56" y="308"/>
                  </a:cubicBezTo>
                  <a:cubicBezTo>
                    <a:pt x="56" y="308"/>
                    <a:pt x="83" y="262"/>
                    <a:pt x="143" y="262"/>
                  </a:cubicBezTo>
                  <a:cubicBezTo>
                    <a:pt x="203" y="262"/>
                    <a:pt x="240" y="336"/>
                    <a:pt x="240" y="336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6" y="35"/>
                    <a:pt x="6" y="35"/>
                    <a:pt x="6" y="35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292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Line 17"/>
            <p:cNvSpPr>
              <a:spLocks noChangeShapeType="1"/>
            </p:cNvSpPr>
            <p:nvPr/>
          </p:nvSpPr>
          <p:spPr bwMode="auto">
            <a:xfrm flipH="1">
              <a:off x="8743040" y="255137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Line 18"/>
            <p:cNvSpPr>
              <a:spLocks noChangeShapeType="1"/>
            </p:cNvSpPr>
            <p:nvPr/>
          </p:nvSpPr>
          <p:spPr bwMode="auto">
            <a:xfrm flipH="1">
              <a:off x="8743040" y="255137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Oval 19"/>
            <p:cNvSpPr>
              <a:spLocks noChangeArrowheads="1"/>
            </p:cNvSpPr>
            <p:nvPr/>
          </p:nvSpPr>
          <p:spPr bwMode="auto">
            <a:xfrm flipH="1">
              <a:off x="8392203" y="2183072"/>
              <a:ext cx="1160463" cy="579438"/>
            </a:xfrm>
            <a:prstGeom prst="ellipse">
              <a:avLst/>
            </a:prstGeom>
            <a:solidFill>
              <a:srgbClr val="292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0">
              <a:hlinkClick r:id="rId2"/>
            </p:cNvPr>
            <p:cNvSpPr>
              <a:spLocks/>
            </p:cNvSpPr>
            <p:nvPr/>
          </p:nvSpPr>
          <p:spPr bwMode="auto">
            <a:xfrm flipH="1">
              <a:off x="8341403" y="2122747"/>
              <a:ext cx="1260475" cy="460375"/>
            </a:xfrm>
            <a:custGeom>
              <a:avLst/>
              <a:gdLst>
                <a:gd name="T0" fmla="*/ 1 w 867"/>
                <a:gd name="T1" fmla="*/ 268 h 317"/>
                <a:gd name="T2" fmla="*/ 423 w 867"/>
                <a:gd name="T3" fmla="*/ 317 h 317"/>
                <a:gd name="T4" fmla="*/ 867 w 867"/>
                <a:gd name="T5" fmla="*/ 268 h 317"/>
                <a:gd name="T6" fmla="*/ 867 w 867"/>
                <a:gd name="T7" fmla="*/ 0 h 317"/>
                <a:gd name="T8" fmla="*/ 0 w 867"/>
                <a:gd name="T9" fmla="*/ 0 h 317"/>
                <a:gd name="T10" fmla="*/ 1 w 867"/>
                <a:gd name="T11" fmla="*/ 26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7" h="317">
                  <a:moveTo>
                    <a:pt x="1" y="268"/>
                  </a:moveTo>
                  <a:cubicBezTo>
                    <a:pt x="1" y="268"/>
                    <a:pt x="93" y="317"/>
                    <a:pt x="423" y="317"/>
                  </a:cubicBezTo>
                  <a:cubicBezTo>
                    <a:pt x="766" y="317"/>
                    <a:pt x="867" y="268"/>
                    <a:pt x="867" y="268"/>
                  </a:cubicBezTo>
                  <a:cubicBezTo>
                    <a:pt x="867" y="0"/>
                    <a:pt x="867" y="0"/>
                    <a:pt x="86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2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1"/>
            <p:cNvSpPr>
              <a:spLocks/>
            </p:cNvSpPr>
            <p:nvPr/>
          </p:nvSpPr>
          <p:spPr bwMode="auto">
            <a:xfrm flipH="1">
              <a:off x="8679540" y="2122747"/>
              <a:ext cx="131763" cy="377825"/>
            </a:xfrm>
            <a:custGeom>
              <a:avLst/>
              <a:gdLst>
                <a:gd name="T0" fmla="*/ 77 w 83"/>
                <a:gd name="T1" fmla="*/ 0 h 238"/>
                <a:gd name="T2" fmla="*/ 60 w 83"/>
                <a:gd name="T3" fmla="*/ 35 h 238"/>
                <a:gd name="T4" fmla="*/ 83 w 83"/>
                <a:gd name="T5" fmla="*/ 194 h 238"/>
                <a:gd name="T6" fmla="*/ 41 w 83"/>
                <a:gd name="T7" fmla="*/ 238 h 238"/>
                <a:gd name="T8" fmla="*/ 0 w 83"/>
                <a:gd name="T9" fmla="*/ 201 h 238"/>
                <a:gd name="T10" fmla="*/ 22 w 83"/>
                <a:gd name="T11" fmla="*/ 35 h 238"/>
                <a:gd name="T12" fmla="*/ 3 w 83"/>
                <a:gd name="T13" fmla="*/ 0 h 238"/>
                <a:gd name="T14" fmla="*/ 77 w 83"/>
                <a:gd name="T15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38">
                  <a:moveTo>
                    <a:pt x="77" y="0"/>
                  </a:moveTo>
                  <a:lnTo>
                    <a:pt x="60" y="35"/>
                  </a:lnTo>
                  <a:lnTo>
                    <a:pt x="83" y="194"/>
                  </a:lnTo>
                  <a:lnTo>
                    <a:pt x="41" y="238"/>
                  </a:lnTo>
                  <a:lnTo>
                    <a:pt x="0" y="201"/>
                  </a:lnTo>
                  <a:lnTo>
                    <a:pt x="22" y="35"/>
                  </a:lnTo>
                  <a:lnTo>
                    <a:pt x="3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36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2">
              <a:hlinkClick r:id="rId2"/>
            </p:cNvPr>
            <p:cNvSpPr>
              <a:spLocks/>
            </p:cNvSpPr>
            <p:nvPr/>
          </p:nvSpPr>
          <p:spPr bwMode="auto">
            <a:xfrm flipH="1">
              <a:off x="8311240" y="919422"/>
              <a:ext cx="1290638" cy="1203325"/>
            </a:xfrm>
            <a:custGeom>
              <a:avLst/>
              <a:gdLst>
                <a:gd name="T0" fmla="*/ 678 w 813"/>
                <a:gd name="T1" fmla="*/ 0 h 758"/>
                <a:gd name="T2" fmla="*/ 732 w 813"/>
                <a:gd name="T3" fmla="*/ 313 h 758"/>
                <a:gd name="T4" fmla="*/ 813 w 813"/>
                <a:gd name="T5" fmla="*/ 379 h 758"/>
                <a:gd name="T6" fmla="*/ 747 w 813"/>
                <a:gd name="T7" fmla="*/ 476 h 758"/>
                <a:gd name="T8" fmla="*/ 794 w 813"/>
                <a:gd name="T9" fmla="*/ 758 h 758"/>
                <a:gd name="T10" fmla="*/ 0 w 813"/>
                <a:gd name="T11" fmla="*/ 758 h 758"/>
                <a:gd name="T12" fmla="*/ 88 w 813"/>
                <a:gd name="T13" fmla="*/ 292 h 758"/>
                <a:gd name="T14" fmla="*/ 91 w 813"/>
                <a:gd name="T15" fmla="*/ 46 h 758"/>
                <a:gd name="T16" fmla="*/ 678 w 813"/>
                <a:gd name="T17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3" h="758">
                  <a:moveTo>
                    <a:pt x="678" y="0"/>
                  </a:moveTo>
                  <a:lnTo>
                    <a:pt x="732" y="313"/>
                  </a:lnTo>
                  <a:lnTo>
                    <a:pt x="813" y="379"/>
                  </a:lnTo>
                  <a:lnTo>
                    <a:pt x="747" y="476"/>
                  </a:lnTo>
                  <a:lnTo>
                    <a:pt x="794" y="758"/>
                  </a:lnTo>
                  <a:lnTo>
                    <a:pt x="0" y="758"/>
                  </a:lnTo>
                  <a:lnTo>
                    <a:pt x="88" y="292"/>
                  </a:lnTo>
                  <a:lnTo>
                    <a:pt x="91" y="46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FCC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3">
              <a:hlinkClick r:id="rId2"/>
            </p:cNvPr>
            <p:cNvSpPr>
              <a:spLocks/>
            </p:cNvSpPr>
            <p:nvPr/>
          </p:nvSpPr>
          <p:spPr bwMode="auto">
            <a:xfrm flipH="1">
              <a:off x="8325528" y="628909"/>
              <a:ext cx="1323975" cy="1133475"/>
            </a:xfrm>
            <a:custGeom>
              <a:avLst/>
              <a:gdLst>
                <a:gd name="T0" fmla="*/ 740 w 911"/>
                <a:gd name="T1" fmla="*/ 82 h 780"/>
                <a:gd name="T2" fmla="*/ 440 w 911"/>
                <a:gd name="T3" fmla="*/ 0 h 780"/>
                <a:gd name="T4" fmla="*/ 131 w 911"/>
                <a:gd name="T5" fmla="*/ 94 h 780"/>
                <a:gd name="T6" fmla="*/ 0 w 911"/>
                <a:gd name="T7" fmla="*/ 326 h 780"/>
                <a:gd name="T8" fmla="*/ 81 w 911"/>
                <a:gd name="T9" fmla="*/ 780 h 780"/>
                <a:gd name="T10" fmla="*/ 284 w 911"/>
                <a:gd name="T11" fmla="*/ 514 h 780"/>
                <a:gd name="T12" fmla="*/ 280 w 911"/>
                <a:gd name="T13" fmla="*/ 279 h 780"/>
                <a:gd name="T14" fmla="*/ 750 w 911"/>
                <a:gd name="T15" fmla="*/ 280 h 780"/>
                <a:gd name="T16" fmla="*/ 819 w 911"/>
                <a:gd name="T17" fmla="*/ 251 h 780"/>
                <a:gd name="T18" fmla="*/ 911 w 911"/>
                <a:gd name="T19" fmla="*/ 61 h 780"/>
                <a:gd name="T20" fmla="*/ 740 w 911"/>
                <a:gd name="T21" fmla="*/ 8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1" h="780">
                  <a:moveTo>
                    <a:pt x="740" y="82"/>
                  </a:moveTo>
                  <a:cubicBezTo>
                    <a:pt x="684" y="61"/>
                    <a:pt x="626" y="0"/>
                    <a:pt x="440" y="0"/>
                  </a:cubicBezTo>
                  <a:cubicBezTo>
                    <a:pt x="255" y="0"/>
                    <a:pt x="131" y="94"/>
                    <a:pt x="131" y="94"/>
                  </a:cubicBezTo>
                  <a:cubicBezTo>
                    <a:pt x="131" y="94"/>
                    <a:pt x="0" y="191"/>
                    <a:pt x="0" y="326"/>
                  </a:cubicBezTo>
                  <a:cubicBezTo>
                    <a:pt x="0" y="588"/>
                    <a:pt x="81" y="780"/>
                    <a:pt x="81" y="780"/>
                  </a:cubicBezTo>
                  <a:cubicBezTo>
                    <a:pt x="284" y="514"/>
                    <a:pt x="284" y="514"/>
                    <a:pt x="284" y="514"/>
                  </a:cubicBezTo>
                  <a:cubicBezTo>
                    <a:pt x="280" y="279"/>
                    <a:pt x="280" y="279"/>
                    <a:pt x="280" y="279"/>
                  </a:cubicBezTo>
                  <a:cubicBezTo>
                    <a:pt x="280" y="279"/>
                    <a:pt x="530" y="281"/>
                    <a:pt x="750" y="280"/>
                  </a:cubicBezTo>
                  <a:cubicBezTo>
                    <a:pt x="762" y="280"/>
                    <a:pt x="788" y="280"/>
                    <a:pt x="819" y="251"/>
                  </a:cubicBezTo>
                  <a:cubicBezTo>
                    <a:pt x="872" y="200"/>
                    <a:pt x="911" y="61"/>
                    <a:pt x="911" y="61"/>
                  </a:cubicBezTo>
                  <a:cubicBezTo>
                    <a:pt x="911" y="61"/>
                    <a:pt x="827" y="115"/>
                    <a:pt x="740" y="82"/>
                  </a:cubicBezTo>
                  <a:close/>
                </a:path>
              </a:pathLst>
            </a:custGeom>
            <a:solidFill>
              <a:srgbClr val="6C3C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Oval 24"/>
            <p:cNvSpPr>
              <a:spLocks noChangeArrowheads="1"/>
            </p:cNvSpPr>
            <p:nvPr/>
          </p:nvSpPr>
          <p:spPr bwMode="auto">
            <a:xfrm flipH="1">
              <a:off x="9322478" y="1389322"/>
              <a:ext cx="288925" cy="288925"/>
            </a:xfrm>
            <a:prstGeom prst="ellipse">
              <a:avLst/>
            </a:prstGeom>
            <a:solidFill>
              <a:srgbClr val="FCC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Oval 25"/>
            <p:cNvSpPr>
              <a:spLocks noChangeArrowheads="1"/>
            </p:cNvSpPr>
            <p:nvPr/>
          </p:nvSpPr>
          <p:spPr bwMode="auto">
            <a:xfrm flipH="1">
              <a:off x="8577940" y="1267084"/>
              <a:ext cx="117475" cy="114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26"/>
            <p:cNvSpPr>
              <a:spLocks noChangeArrowheads="1"/>
            </p:cNvSpPr>
            <p:nvPr/>
          </p:nvSpPr>
          <p:spPr bwMode="auto">
            <a:xfrm flipH="1">
              <a:off x="8800190" y="1267084"/>
              <a:ext cx="114300" cy="114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Oval 27"/>
            <p:cNvSpPr>
              <a:spLocks noChangeArrowheads="1"/>
            </p:cNvSpPr>
            <p:nvPr/>
          </p:nvSpPr>
          <p:spPr bwMode="auto">
            <a:xfrm flipH="1">
              <a:off x="8589053" y="1302009"/>
              <a:ext cx="58738" cy="60325"/>
            </a:xfrm>
            <a:prstGeom prst="ellipse">
              <a:avLst/>
            </a:prstGeom>
            <a:solidFill>
              <a:srgbClr val="6C3C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Oval 28"/>
            <p:cNvSpPr>
              <a:spLocks noChangeArrowheads="1"/>
            </p:cNvSpPr>
            <p:nvPr/>
          </p:nvSpPr>
          <p:spPr bwMode="auto">
            <a:xfrm flipH="1">
              <a:off x="8811303" y="1302009"/>
              <a:ext cx="58738" cy="60325"/>
            </a:xfrm>
            <a:prstGeom prst="ellipse">
              <a:avLst/>
            </a:prstGeom>
            <a:solidFill>
              <a:srgbClr val="6C3C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9"/>
            <p:cNvSpPr>
              <a:spLocks/>
            </p:cNvSpPr>
            <p:nvPr/>
          </p:nvSpPr>
          <p:spPr bwMode="auto">
            <a:xfrm flipH="1">
              <a:off x="8600165" y="1725872"/>
              <a:ext cx="293688" cy="287338"/>
            </a:xfrm>
            <a:custGeom>
              <a:avLst/>
              <a:gdLst>
                <a:gd name="T0" fmla="*/ 101 w 202"/>
                <a:gd name="T1" fmla="*/ 198 h 198"/>
                <a:gd name="T2" fmla="*/ 202 w 202"/>
                <a:gd name="T3" fmla="*/ 0 h 198"/>
                <a:gd name="T4" fmla="*/ 0 w 202"/>
                <a:gd name="T5" fmla="*/ 0 h 198"/>
                <a:gd name="T6" fmla="*/ 101 w 202"/>
                <a:gd name="T7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198">
                  <a:moveTo>
                    <a:pt x="101" y="198"/>
                  </a:moveTo>
                  <a:cubicBezTo>
                    <a:pt x="157" y="198"/>
                    <a:pt x="202" y="112"/>
                    <a:pt x="2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45" y="198"/>
                    <a:pt x="101" y="198"/>
                  </a:cubicBezTo>
                  <a:close/>
                </a:path>
              </a:pathLst>
            </a:custGeom>
            <a:solidFill>
              <a:srgbClr val="292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0"/>
            <p:cNvSpPr>
              <a:spLocks/>
            </p:cNvSpPr>
            <p:nvPr/>
          </p:nvSpPr>
          <p:spPr bwMode="auto">
            <a:xfrm flipH="1">
              <a:off x="8622390" y="1830647"/>
              <a:ext cx="249238" cy="182563"/>
            </a:xfrm>
            <a:custGeom>
              <a:avLst/>
              <a:gdLst>
                <a:gd name="T0" fmla="*/ 0 w 172"/>
                <a:gd name="T1" fmla="*/ 35 h 126"/>
                <a:gd name="T2" fmla="*/ 172 w 172"/>
                <a:gd name="T3" fmla="*/ 34 h 126"/>
                <a:gd name="T4" fmla="*/ 86 w 172"/>
                <a:gd name="T5" fmla="*/ 126 h 126"/>
                <a:gd name="T6" fmla="*/ 0 w 172"/>
                <a:gd name="T7" fmla="*/ 3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126">
                  <a:moveTo>
                    <a:pt x="0" y="35"/>
                  </a:moveTo>
                  <a:cubicBezTo>
                    <a:pt x="31" y="8"/>
                    <a:pt x="111" y="0"/>
                    <a:pt x="172" y="34"/>
                  </a:cubicBezTo>
                  <a:cubicBezTo>
                    <a:pt x="154" y="90"/>
                    <a:pt x="122" y="126"/>
                    <a:pt x="86" y="126"/>
                  </a:cubicBezTo>
                  <a:cubicBezTo>
                    <a:pt x="50" y="126"/>
                    <a:pt x="18" y="90"/>
                    <a:pt x="0" y="35"/>
                  </a:cubicBezTo>
                  <a:close/>
                </a:path>
              </a:pathLst>
            </a:custGeom>
            <a:solidFill>
              <a:srgbClr val="77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31"/>
            <p:cNvSpPr>
              <a:spLocks/>
            </p:cNvSpPr>
            <p:nvPr/>
          </p:nvSpPr>
          <p:spPr bwMode="auto">
            <a:xfrm flipH="1">
              <a:off x="9500278" y="2335472"/>
              <a:ext cx="101600" cy="109538"/>
            </a:xfrm>
            <a:custGeom>
              <a:avLst/>
              <a:gdLst>
                <a:gd name="T0" fmla="*/ 70 w 70"/>
                <a:gd name="T1" fmla="*/ 0 h 75"/>
                <a:gd name="T2" fmla="*/ 0 w 70"/>
                <a:gd name="T3" fmla="*/ 75 h 75"/>
                <a:gd name="T4" fmla="*/ 0 w 70"/>
                <a:gd name="T5" fmla="*/ 0 h 75"/>
                <a:gd name="T6" fmla="*/ 70 w 70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5">
                  <a:moveTo>
                    <a:pt x="70" y="0"/>
                  </a:moveTo>
                  <a:cubicBezTo>
                    <a:pt x="70" y="0"/>
                    <a:pt x="0" y="29"/>
                    <a:pt x="0" y="7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rgbClr val="B7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32"/>
            <p:cNvSpPr>
              <a:spLocks/>
            </p:cNvSpPr>
            <p:nvPr/>
          </p:nvSpPr>
          <p:spPr bwMode="auto">
            <a:xfrm flipH="1">
              <a:off x="9500278" y="2159259"/>
              <a:ext cx="358775" cy="392113"/>
            </a:xfrm>
            <a:custGeom>
              <a:avLst/>
              <a:gdLst>
                <a:gd name="T0" fmla="*/ 0 w 247"/>
                <a:gd name="T1" fmla="*/ 270 h 270"/>
                <a:gd name="T2" fmla="*/ 9 w 247"/>
                <a:gd name="T3" fmla="*/ 199 h 270"/>
                <a:gd name="T4" fmla="*/ 31 w 247"/>
                <a:gd name="T5" fmla="*/ 134 h 270"/>
                <a:gd name="T6" fmla="*/ 79 w 247"/>
                <a:gd name="T7" fmla="*/ 66 h 270"/>
                <a:gd name="T8" fmla="*/ 150 w 247"/>
                <a:gd name="T9" fmla="*/ 18 h 270"/>
                <a:gd name="T10" fmla="*/ 247 w 247"/>
                <a:gd name="T11" fmla="*/ 0 h 270"/>
                <a:gd name="T12" fmla="*/ 247 w 247"/>
                <a:gd name="T13" fmla="*/ 122 h 270"/>
                <a:gd name="T14" fmla="*/ 165 w 247"/>
                <a:gd name="T15" fmla="*/ 151 h 270"/>
                <a:gd name="T16" fmla="*/ 128 w 247"/>
                <a:gd name="T17" fmla="*/ 226 h 270"/>
                <a:gd name="T18" fmla="*/ 122 w 247"/>
                <a:gd name="T19" fmla="*/ 270 h 270"/>
                <a:gd name="T20" fmla="*/ 0 w 247"/>
                <a:gd name="T21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7" h="270">
                  <a:moveTo>
                    <a:pt x="0" y="270"/>
                  </a:moveTo>
                  <a:cubicBezTo>
                    <a:pt x="0" y="267"/>
                    <a:pt x="0" y="237"/>
                    <a:pt x="9" y="199"/>
                  </a:cubicBezTo>
                  <a:cubicBezTo>
                    <a:pt x="14" y="176"/>
                    <a:pt x="22" y="154"/>
                    <a:pt x="31" y="134"/>
                  </a:cubicBezTo>
                  <a:cubicBezTo>
                    <a:pt x="44" y="108"/>
                    <a:pt x="60" y="85"/>
                    <a:pt x="79" y="66"/>
                  </a:cubicBezTo>
                  <a:cubicBezTo>
                    <a:pt x="99" y="45"/>
                    <a:pt x="123" y="29"/>
                    <a:pt x="150" y="18"/>
                  </a:cubicBezTo>
                  <a:cubicBezTo>
                    <a:pt x="179" y="6"/>
                    <a:pt x="212" y="0"/>
                    <a:pt x="247" y="0"/>
                  </a:cubicBezTo>
                  <a:cubicBezTo>
                    <a:pt x="247" y="122"/>
                    <a:pt x="247" y="122"/>
                    <a:pt x="247" y="122"/>
                  </a:cubicBezTo>
                  <a:cubicBezTo>
                    <a:pt x="212" y="122"/>
                    <a:pt x="185" y="131"/>
                    <a:pt x="165" y="151"/>
                  </a:cubicBezTo>
                  <a:cubicBezTo>
                    <a:pt x="144" y="173"/>
                    <a:pt x="133" y="204"/>
                    <a:pt x="128" y="226"/>
                  </a:cubicBezTo>
                  <a:cubicBezTo>
                    <a:pt x="122" y="251"/>
                    <a:pt x="122" y="269"/>
                    <a:pt x="122" y="270"/>
                  </a:cubicBezTo>
                  <a:lnTo>
                    <a:pt x="0" y="2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0" name="Freeform 35">
            <a:hlinkClick r:id="rId2"/>
          </p:cNvPr>
          <p:cNvSpPr>
            <a:spLocks/>
          </p:cNvSpPr>
          <p:nvPr/>
        </p:nvSpPr>
        <p:spPr bwMode="auto">
          <a:xfrm flipH="1">
            <a:off x="5232570" y="5145085"/>
            <a:ext cx="663405" cy="381396"/>
          </a:xfrm>
          <a:custGeom>
            <a:avLst/>
            <a:gdLst>
              <a:gd name="T0" fmla="*/ 465 w 584"/>
              <a:gd name="T1" fmla="*/ 97 h 336"/>
              <a:gd name="T2" fmla="*/ 445 w 584"/>
              <a:gd name="T3" fmla="*/ 98 h 336"/>
              <a:gd name="T4" fmla="*/ 292 w 584"/>
              <a:gd name="T5" fmla="*/ 0 h 336"/>
              <a:gd name="T6" fmla="*/ 140 w 584"/>
              <a:gd name="T7" fmla="*/ 98 h 336"/>
              <a:gd name="T8" fmla="*/ 120 w 584"/>
              <a:gd name="T9" fmla="*/ 97 h 336"/>
              <a:gd name="T10" fmla="*/ 0 w 584"/>
              <a:gd name="T11" fmla="*/ 216 h 336"/>
              <a:gd name="T12" fmla="*/ 120 w 584"/>
              <a:gd name="T13" fmla="*/ 336 h 336"/>
              <a:gd name="T14" fmla="*/ 198 w 584"/>
              <a:gd name="T15" fmla="*/ 307 h 336"/>
              <a:gd name="T16" fmla="*/ 292 w 584"/>
              <a:gd name="T17" fmla="*/ 336 h 336"/>
              <a:gd name="T18" fmla="*/ 387 w 584"/>
              <a:gd name="T19" fmla="*/ 307 h 336"/>
              <a:gd name="T20" fmla="*/ 465 w 584"/>
              <a:gd name="T21" fmla="*/ 336 h 336"/>
              <a:gd name="T22" fmla="*/ 584 w 584"/>
              <a:gd name="T23" fmla="*/ 216 h 336"/>
              <a:gd name="T24" fmla="*/ 465 w 584"/>
              <a:gd name="T25" fmla="*/ 97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84" h="336">
                <a:moveTo>
                  <a:pt x="465" y="97"/>
                </a:moveTo>
                <a:cubicBezTo>
                  <a:pt x="458" y="97"/>
                  <a:pt x="451" y="97"/>
                  <a:pt x="445" y="98"/>
                </a:cubicBezTo>
                <a:cubicBezTo>
                  <a:pt x="419" y="40"/>
                  <a:pt x="360" y="0"/>
                  <a:pt x="292" y="0"/>
                </a:cubicBezTo>
                <a:cubicBezTo>
                  <a:pt x="224" y="0"/>
                  <a:pt x="166" y="40"/>
                  <a:pt x="140" y="98"/>
                </a:cubicBezTo>
                <a:cubicBezTo>
                  <a:pt x="133" y="97"/>
                  <a:pt x="127" y="97"/>
                  <a:pt x="120" y="97"/>
                </a:cubicBezTo>
                <a:cubicBezTo>
                  <a:pt x="54" y="97"/>
                  <a:pt x="0" y="150"/>
                  <a:pt x="0" y="216"/>
                </a:cubicBezTo>
                <a:cubicBezTo>
                  <a:pt x="0" y="282"/>
                  <a:pt x="54" y="336"/>
                  <a:pt x="120" y="336"/>
                </a:cubicBezTo>
                <a:cubicBezTo>
                  <a:pt x="150" y="336"/>
                  <a:pt x="177" y="325"/>
                  <a:pt x="198" y="307"/>
                </a:cubicBezTo>
                <a:cubicBezTo>
                  <a:pt x="225" y="325"/>
                  <a:pt x="257" y="336"/>
                  <a:pt x="292" y="336"/>
                </a:cubicBezTo>
                <a:cubicBezTo>
                  <a:pt x="327" y="336"/>
                  <a:pt x="360" y="325"/>
                  <a:pt x="387" y="307"/>
                </a:cubicBezTo>
                <a:cubicBezTo>
                  <a:pt x="408" y="325"/>
                  <a:pt x="435" y="336"/>
                  <a:pt x="465" y="336"/>
                </a:cubicBezTo>
                <a:cubicBezTo>
                  <a:pt x="531" y="336"/>
                  <a:pt x="584" y="282"/>
                  <a:pt x="584" y="216"/>
                </a:cubicBezTo>
                <a:cubicBezTo>
                  <a:pt x="584" y="150"/>
                  <a:pt x="531" y="97"/>
                  <a:pt x="465" y="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038598" y="2654706"/>
            <a:ext cx="3330493" cy="1455242"/>
            <a:chOff x="1038598" y="2654706"/>
            <a:chExt cx="3330493" cy="1455242"/>
          </a:xfrm>
        </p:grpSpPr>
        <p:sp>
          <p:nvSpPr>
            <p:cNvPr id="77" name="文本框 76"/>
            <p:cNvSpPr txBox="1"/>
            <p:nvPr/>
          </p:nvSpPr>
          <p:spPr>
            <a:xfrm>
              <a:off x="1096658" y="2692806"/>
              <a:ext cx="3272433" cy="1417142"/>
            </a:xfrm>
            <a:custGeom>
              <a:avLst/>
              <a:gdLst/>
              <a:ahLst/>
              <a:cxnLst/>
              <a:rect l="l" t="t" r="r" b="b"/>
              <a:pathLst>
                <a:path w="3272433" h="1417142">
                  <a:moveTo>
                    <a:pt x="451843" y="1088529"/>
                  </a:moveTo>
                  <a:lnTo>
                    <a:pt x="499765" y="1239143"/>
                  </a:lnTo>
                  <a:lnTo>
                    <a:pt x="75307" y="1410296"/>
                  </a:lnTo>
                  <a:lnTo>
                    <a:pt x="27385" y="1266528"/>
                  </a:lnTo>
                  <a:close/>
                  <a:moveTo>
                    <a:pt x="636687" y="41077"/>
                  </a:moveTo>
                  <a:lnTo>
                    <a:pt x="1554064" y="41077"/>
                  </a:lnTo>
                  <a:lnTo>
                    <a:pt x="1554064" y="191691"/>
                  </a:lnTo>
                  <a:lnTo>
                    <a:pt x="1184375" y="191691"/>
                  </a:lnTo>
                  <a:lnTo>
                    <a:pt x="1184375" y="1266528"/>
                  </a:lnTo>
                  <a:lnTo>
                    <a:pt x="1554064" y="1266528"/>
                  </a:lnTo>
                  <a:lnTo>
                    <a:pt x="1554064" y="1417142"/>
                  </a:lnTo>
                  <a:lnTo>
                    <a:pt x="622995" y="1417142"/>
                  </a:lnTo>
                  <a:lnTo>
                    <a:pt x="622995" y="1266528"/>
                  </a:lnTo>
                  <a:lnTo>
                    <a:pt x="1013222" y="1266528"/>
                  </a:lnTo>
                  <a:lnTo>
                    <a:pt x="1013222" y="191691"/>
                  </a:lnTo>
                  <a:lnTo>
                    <a:pt x="636687" y="191691"/>
                  </a:lnTo>
                  <a:close/>
                  <a:moveTo>
                    <a:pt x="1821061" y="13693"/>
                  </a:moveTo>
                  <a:lnTo>
                    <a:pt x="3258741" y="13693"/>
                  </a:lnTo>
                  <a:lnTo>
                    <a:pt x="3258741" y="157460"/>
                  </a:lnTo>
                  <a:lnTo>
                    <a:pt x="2875360" y="157460"/>
                  </a:lnTo>
                  <a:lnTo>
                    <a:pt x="2875360" y="705148"/>
                  </a:lnTo>
                  <a:lnTo>
                    <a:pt x="3224510" y="321767"/>
                  </a:lnTo>
                  <a:lnTo>
                    <a:pt x="3272433" y="479227"/>
                  </a:lnTo>
                  <a:lnTo>
                    <a:pt x="2875360" y="910531"/>
                  </a:lnTo>
                  <a:lnTo>
                    <a:pt x="2875360" y="1266528"/>
                  </a:lnTo>
                  <a:lnTo>
                    <a:pt x="3272433" y="1266528"/>
                  </a:lnTo>
                  <a:lnTo>
                    <a:pt x="3265587" y="1417142"/>
                  </a:lnTo>
                  <a:lnTo>
                    <a:pt x="2711053" y="1417142"/>
                  </a:lnTo>
                  <a:lnTo>
                    <a:pt x="2711053" y="157460"/>
                  </a:lnTo>
                  <a:lnTo>
                    <a:pt x="2272903" y="157460"/>
                  </a:lnTo>
                  <a:lnTo>
                    <a:pt x="2124441" y="383382"/>
                  </a:lnTo>
                  <a:lnTo>
                    <a:pt x="2471440" y="383382"/>
                  </a:lnTo>
                  <a:lnTo>
                    <a:pt x="2471440" y="807839"/>
                  </a:lnTo>
                  <a:lnTo>
                    <a:pt x="1944291" y="1417142"/>
                  </a:lnTo>
                  <a:lnTo>
                    <a:pt x="1786831" y="1382911"/>
                  </a:lnTo>
                  <a:lnTo>
                    <a:pt x="2053823" y="1063223"/>
                  </a:lnTo>
                  <a:lnTo>
                    <a:pt x="1786831" y="807839"/>
                  </a:lnTo>
                  <a:lnTo>
                    <a:pt x="1937445" y="746225"/>
                  </a:lnTo>
                  <a:lnTo>
                    <a:pt x="2149315" y="948883"/>
                  </a:lnTo>
                  <a:lnTo>
                    <a:pt x="2307134" y="759917"/>
                  </a:lnTo>
                  <a:lnTo>
                    <a:pt x="2307134" y="527150"/>
                  </a:lnTo>
                  <a:lnTo>
                    <a:pt x="2029965" y="527150"/>
                  </a:lnTo>
                  <a:lnTo>
                    <a:pt x="1957983" y="636687"/>
                  </a:lnTo>
                  <a:lnTo>
                    <a:pt x="1800523" y="602457"/>
                  </a:lnTo>
                  <a:lnTo>
                    <a:pt x="2094905" y="157460"/>
                  </a:lnTo>
                  <a:lnTo>
                    <a:pt x="1821061" y="157460"/>
                  </a:lnTo>
                  <a:close/>
                  <a:moveTo>
                    <a:pt x="191691" y="0"/>
                  </a:moveTo>
                  <a:lnTo>
                    <a:pt x="342305" y="34231"/>
                  </a:lnTo>
                  <a:lnTo>
                    <a:pt x="212229" y="403920"/>
                  </a:lnTo>
                  <a:lnTo>
                    <a:pt x="365777" y="403920"/>
                  </a:lnTo>
                  <a:lnTo>
                    <a:pt x="465535" y="260152"/>
                  </a:lnTo>
                  <a:lnTo>
                    <a:pt x="547688" y="390228"/>
                  </a:lnTo>
                  <a:lnTo>
                    <a:pt x="280690" y="780455"/>
                  </a:lnTo>
                  <a:lnTo>
                    <a:pt x="486073" y="780455"/>
                  </a:lnTo>
                  <a:lnTo>
                    <a:pt x="486073" y="931069"/>
                  </a:lnTo>
                  <a:lnTo>
                    <a:pt x="0" y="931069"/>
                  </a:lnTo>
                  <a:lnTo>
                    <a:pt x="266020" y="547688"/>
                  </a:lnTo>
                  <a:lnTo>
                    <a:pt x="0" y="547688"/>
                  </a:lnTo>
                  <a:close/>
                </a:path>
              </a:pathLst>
            </a:custGeom>
            <a:solidFill>
              <a:srgbClr val="A82C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dirty="0">
                <a:solidFill>
                  <a:srgbClr val="A82C00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1038598" y="2654706"/>
              <a:ext cx="3272433" cy="1417142"/>
            </a:xfrm>
            <a:custGeom>
              <a:avLst/>
              <a:gdLst/>
              <a:ahLst/>
              <a:cxnLst/>
              <a:rect l="l" t="t" r="r" b="b"/>
              <a:pathLst>
                <a:path w="3272433" h="1417142">
                  <a:moveTo>
                    <a:pt x="451843" y="1088529"/>
                  </a:moveTo>
                  <a:lnTo>
                    <a:pt x="499765" y="1239143"/>
                  </a:lnTo>
                  <a:lnTo>
                    <a:pt x="75307" y="1410296"/>
                  </a:lnTo>
                  <a:lnTo>
                    <a:pt x="27385" y="1266528"/>
                  </a:lnTo>
                  <a:close/>
                  <a:moveTo>
                    <a:pt x="636687" y="41077"/>
                  </a:moveTo>
                  <a:lnTo>
                    <a:pt x="1554064" y="41077"/>
                  </a:lnTo>
                  <a:lnTo>
                    <a:pt x="1554064" y="191691"/>
                  </a:lnTo>
                  <a:lnTo>
                    <a:pt x="1184375" y="191691"/>
                  </a:lnTo>
                  <a:lnTo>
                    <a:pt x="1184375" y="1266528"/>
                  </a:lnTo>
                  <a:lnTo>
                    <a:pt x="1554064" y="1266528"/>
                  </a:lnTo>
                  <a:lnTo>
                    <a:pt x="1554064" y="1417142"/>
                  </a:lnTo>
                  <a:lnTo>
                    <a:pt x="622995" y="1417142"/>
                  </a:lnTo>
                  <a:lnTo>
                    <a:pt x="622995" y="1266528"/>
                  </a:lnTo>
                  <a:lnTo>
                    <a:pt x="1013222" y="1266528"/>
                  </a:lnTo>
                  <a:lnTo>
                    <a:pt x="1013222" y="191691"/>
                  </a:lnTo>
                  <a:lnTo>
                    <a:pt x="636687" y="191691"/>
                  </a:lnTo>
                  <a:close/>
                  <a:moveTo>
                    <a:pt x="1821061" y="13693"/>
                  </a:moveTo>
                  <a:lnTo>
                    <a:pt x="3258741" y="13693"/>
                  </a:lnTo>
                  <a:lnTo>
                    <a:pt x="3258741" y="157460"/>
                  </a:lnTo>
                  <a:lnTo>
                    <a:pt x="2875360" y="157460"/>
                  </a:lnTo>
                  <a:lnTo>
                    <a:pt x="2875360" y="705148"/>
                  </a:lnTo>
                  <a:lnTo>
                    <a:pt x="3224510" y="321767"/>
                  </a:lnTo>
                  <a:lnTo>
                    <a:pt x="3272433" y="479227"/>
                  </a:lnTo>
                  <a:lnTo>
                    <a:pt x="2875360" y="910531"/>
                  </a:lnTo>
                  <a:lnTo>
                    <a:pt x="2875360" y="1266528"/>
                  </a:lnTo>
                  <a:lnTo>
                    <a:pt x="3272433" y="1266528"/>
                  </a:lnTo>
                  <a:lnTo>
                    <a:pt x="3265587" y="1417142"/>
                  </a:lnTo>
                  <a:lnTo>
                    <a:pt x="2711053" y="1417142"/>
                  </a:lnTo>
                  <a:lnTo>
                    <a:pt x="2711053" y="157460"/>
                  </a:lnTo>
                  <a:lnTo>
                    <a:pt x="2272903" y="157460"/>
                  </a:lnTo>
                  <a:lnTo>
                    <a:pt x="2124441" y="383382"/>
                  </a:lnTo>
                  <a:lnTo>
                    <a:pt x="2471440" y="383382"/>
                  </a:lnTo>
                  <a:lnTo>
                    <a:pt x="2471440" y="807839"/>
                  </a:lnTo>
                  <a:lnTo>
                    <a:pt x="1944291" y="1417142"/>
                  </a:lnTo>
                  <a:lnTo>
                    <a:pt x="1786831" y="1382911"/>
                  </a:lnTo>
                  <a:lnTo>
                    <a:pt x="2053823" y="1063223"/>
                  </a:lnTo>
                  <a:lnTo>
                    <a:pt x="1786831" y="807839"/>
                  </a:lnTo>
                  <a:lnTo>
                    <a:pt x="1937445" y="746225"/>
                  </a:lnTo>
                  <a:lnTo>
                    <a:pt x="2149315" y="948883"/>
                  </a:lnTo>
                  <a:lnTo>
                    <a:pt x="2307134" y="759917"/>
                  </a:lnTo>
                  <a:lnTo>
                    <a:pt x="2307134" y="527150"/>
                  </a:lnTo>
                  <a:lnTo>
                    <a:pt x="2029965" y="527150"/>
                  </a:lnTo>
                  <a:lnTo>
                    <a:pt x="1957983" y="636687"/>
                  </a:lnTo>
                  <a:lnTo>
                    <a:pt x="1800523" y="602457"/>
                  </a:lnTo>
                  <a:lnTo>
                    <a:pt x="2094905" y="157460"/>
                  </a:lnTo>
                  <a:lnTo>
                    <a:pt x="1821061" y="157460"/>
                  </a:lnTo>
                  <a:close/>
                  <a:moveTo>
                    <a:pt x="191691" y="0"/>
                  </a:moveTo>
                  <a:lnTo>
                    <a:pt x="342305" y="34231"/>
                  </a:lnTo>
                  <a:lnTo>
                    <a:pt x="212229" y="403920"/>
                  </a:lnTo>
                  <a:lnTo>
                    <a:pt x="365777" y="403920"/>
                  </a:lnTo>
                  <a:lnTo>
                    <a:pt x="465535" y="260152"/>
                  </a:lnTo>
                  <a:lnTo>
                    <a:pt x="547688" y="390228"/>
                  </a:lnTo>
                  <a:lnTo>
                    <a:pt x="280690" y="780455"/>
                  </a:lnTo>
                  <a:lnTo>
                    <a:pt x="486073" y="780455"/>
                  </a:lnTo>
                  <a:lnTo>
                    <a:pt x="486073" y="931069"/>
                  </a:lnTo>
                  <a:lnTo>
                    <a:pt x="0" y="931069"/>
                  </a:lnTo>
                  <a:lnTo>
                    <a:pt x="266020" y="547688"/>
                  </a:lnTo>
                  <a:lnTo>
                    <a:pt x="0" y="5476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076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34349 7.40741E-7 " pathEditMode="relative" rAng="0" ptsTypes="AA">
                                      <p:cBhvr>
                                        <p:cTn id="6" dur="5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-0.40573 -3.7037E-7 " pathEditMode="relative" rAng="0" ptsTypes="AA">
                                      <p:cBhvr>
                                        <p:cTn id="8" dur="5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34349 7.40741E-7 " pathEditMode="relative" rAng="0" ptsTypes="AA">
                                      <p:cBhvr>
                                        <p:cTn id="10" dur="5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2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8" grpId="0" animBg="1"/>
      <p:bldP spid="38" grpId="0" animBg="1"/>
      <p:bldP spid="39" grpId="0" animBg="1"/>
      <p:bldP spid="9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64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C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Freeform 35"/>
          <p:cNvSpPr>
            <a:spLocks/>
          </p:cNvSpPr>
          <p:nvPr/>
        </p:nvSpPr>
        <p:spPr bwMode="auto">
          <a:xfrm>
            <a:off x="8308929" y="1170449"/>
            <a:ext cx="2608175" cy="2605839"/>
          </a:xfrm>
          <a:custGeom>
            <a:avLst/>
            <a:gdLst>
              <a:gd name="T0" fmla="*/ 338 w 696"/>
              <a:gd name="T1" fmla="*/ 358 h 696"/>
              <a:gd name="T2" fmla="*/ 338 w 696"/>
              <a:gd name="T3" fmla="*/ 0 h 696"/>
              <a:gd name="T4" fmla="*/ 0 w 696"/>
              <a:gd name="T5" fmla="*/ 348 h 696"/>
              <a:gd name="T6" fmla="*/ 348 w 696"/>
              <a:gd name="T7" fmla="*/ 696 h 696"/>
              <a:gd name="T8" fmla="*/ 696 w 696"/>
              <a:gd name="T9" fmla="*/ 358 h 696"/>
              <a:gd name="T10" fmla="*/ 338 w 696"/>
              <a:gd name="T11" fmla="*/ 358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6" h="696">
                <a:moveTo>
                  <a:pt x="338" y="358"/>
                </a:moveTo>
                <a:cubicBezTo>
                  <a:pt x="338" y="0"/>
                  <a:pt x="338" y="0"/>
                  <a:pt x="338" y="0"/>
                </a:cubicBezTo>
                <a:cubicBezTo>
                  <a:pt x="150" y="5"/>
                  <a:pt x="0" y="159"/>
                  <a:pt x="0" y="348"/>
                </a:cubicBezTo>
                <a:cubicBezTo>
                  <a:pt x="0" y="540"/>
                  <a:pt x="156" y="696"/>
                  <a:pt x="348" y="696"/>
                </a:cubicBezTo>
                <a:cubicBezTo>
                  <a:pt x="537" y="696"/>
                  <a:pt x="690" y="546"/>
                  <a:pt x="696" y="358"/>
                </a:cubicBezTo>
                <a:lnTo>
                  <a:pt x="338" y="358"/>
                </a:lnTo>
                <a:close/>
              </a:path>
            </a:pathLst>
          </a:custGeom>
          <a:solidFill>
            <a:srgbClr val="FEC9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1125089" y="975970"/>
            <a:ext cx="1664121" cy="408199"/>
          </a:xfrm>
          <a:custGeom>
            <a:avLst/>
            <a:gdLst/>
            <a:ahLst/>
            <a:cxnLst/>
            <a:rect l="l" t="t" r="r" b="b"/>
            <a:pathLst>
              <a:path w="1664121" h="408199">
                <a:moveTo>
                  <a:pt x="552152" y="244525"/>
                </a:moveTo>
                <a:lnTo>
                  <a:pt x="599479" y="256357"/>
                </a:lnTo>
                <a:lnTo>
                  <a:pt x="550180" y="408199"/>
                </a:lnTo>
                <a:lnTo>
                  <a:pt x="502853" y="398339"/>
                </a:lnTo>
                <a:close/>
                <a:moveTo>
                  <a:pt x="1409737" y="220861"/>
                </a:moveTo>
                <a:lnTo>
                  <a:pt x="1409737" y="343124"/>
                </a:lnTo>
                <a:lnTo>
                  <a:pt x="1612850" y="343124"/>
                </a:lnTo>
                <a:lnTo>
                  <a:pt x="1612850" y="220861"/>
                </a:lnTo>
                <a:close/>
                <a:moveTo>
                  <a:pt x="522572" y="120291"/>
                </a:moveTo>
                <a:lnTo>
                  <a:pt x="595535" y="171562"/>
                </a:lnTo>
                <a:lnTo>
                  <a:pt x="577788" y="216917"/>
                </a:lnTo>
                <a:lnTo>
                  <a:pt x="504825" y="163674"/>
                </a:lnTo>
                <a:close/>
                <a:moveTo>
                  <a:pt x="1409737" y="61131"/>
                </a:moveTo>
                <a:lnTo>
                  <a:pt x="1409737" y="175506"/>
                </a:lnTo>
                <a:lnTo>
                  <a:pt x="1612850" y="175506"/>
                </a:lnTo>
                <a:lnTo>
                  <a:pt x="1612850" y="61131"/>
                </a:lnTo>
                <a:close/>
                <a:moveTo>
                  <a:pt x="1356494" y="17748"/>
                </a:moveTo>
                <a:lnTo>
                  <a:pt x="1664121" y="17748"/>
                </a:lnTo>
                <a:lnTo>
                  <a:pt x="1664121" y="384535"/>
                </a:lnTo>
                <a:lnTo>
                  <a:pt x="1356494" y="384535"/>
                </a:lnTo>
                <a:close/>
                <a:moveTo>
                  <a:pt x="1088529" y="17748"/>
                </a:moveTo>
                <a:lnTo>
                  <a:pt x="1200931" y="17748"/>
                </a:lnTo>
                <a:lnTo>
                  <a:pt x="1200931" y="384535"/>
                </a:lnTo>
                <a:lnTo>
                  <a:pt x="1147688" y="384535"/>
                </a:lnTo>
                <a:lnTo>
                  <a:pt x="1147688" y="61131"/>
                </a:lnTo>
                <a:lnTo>
                  <a:pt x="1088529" y="61131"/>
                </a:lnTo>
                <a:close/>
                <a:moveTo>
                  <a:pt x="9859" y="3944"/>
                </a:moveTo>
                <a:lnTo>
                  <a:pt x="423974" y="3944"/>
                </a:lnTo>
                <a:lnTo>
                  <a:pt x="423974" y="45356"/>
                </a:lnTo>
                <a:lnTo>
                  <a:pt x="313543" y="45356"/>
                </a:lnTo>
                <a:lnTo>
                  <a:pt x="313543" y="203113"/>
                </a:lnTo>
                <a:lnTo>
                  <a:pt x="414114" y="92683"/>
                </a:lnTo>
                <a:lnTo>
                  <a:pt x="427918" y="138038"/>
                </a:lnTo>
                <a:lnTo>
                  <a:pt x="313543" y="262273"/>
                </a:lnTo>
                <a:lnTo>
                  <a:pt x="313543" y="364815"/>
                </a:lnTo>
                <a:lnTo>
                  <a:pt x="427918" y="364815"/>
                </a:lnTo>
                <a:lnTo>
                  <a:pt x="425946" y="408199"/>
                </a:lnTo>
                <a:lnTo>
                  <a:pt x="266216" y="408199"/>
                </a:lnTo>
                <a:lnTo>
                  <a:pt x="266216" y="45356"/>
                </a:lnTo>
                <a:lnTo>
                  <a:pt x="140010" y="45356"/>
                </a:lnTo>
                <a:lnTo>
                  <a:pt x="97246" y="110431"/>
                </a:lnTo>
                <a:lnTo>
                  <a:pt x="197197" y="110431"/>
                </a:lnTo>
                <a:lnTo>
                  <a:pt x="197197" y="232693"/>
                </a:lnTo>
                <a:lnTo>
                  <a:pt x="45355" y="408199"/>
                </a:lnTo>
                <a:lnTo>
                  <a:pt x="0" y="398339"/>
                </a:lnTo>
                <a:lnTo>
                  <a:pt x="76905" y="306255"/>
                </a:lnTo>
                <a:lnTo>
                  <a:pt x="0" y="232693"/>
                </a:lnTo>
                <a:lnTo>
                  <a:pt x="43383" y="214945"/>
                </a:lnTo>
                <a:lnTo>
                  <a:pt x="104411" y="273320"/>
                </a:lnTo>
                <a:lnTo>
                  <a:pt x="149870" y="218889"/>
                </a:lnTo>
                <a:lnTo>
                  <a:pt x="149870" y="151842"/>
                </a:lnTo>
                <a:lnTo>
                  <a:pt x="70033" y="151842"/>
                </a:lnTo>
                <a:lnTo>
                  <a:pt x="49299" y="183394"/>
                </a:lnTo>
                <a:lnTo>
                  <a:pt x="3944" y="173534"/>
                </a:lnTo>
                <a:lnTo>
                  <a:pt x="88738" y="45356"/>
                </a:lnTo>
                <a:lnTo>
                  <a:pt x="9859" y="45356"/>
                </a:lnTo>
                <a:close/>
                <a:moveTo>
                  <a:pt x="759209" y="1972"/>
                </a:moveTo>
                <a:lnTo>
                  <a:pt x="808508" y="1972"/>
                </a:lnTo>
                <a:lnTo>
                  <a:pt x="808508" y="31552"/>
                </a:lnTo>
                <a:lnTo>
                  <a:pt x="932743" y="31552"/>
                </a:lnTo>
                <a:lnTo>
                  <a:pt x="932743" y="72963"/>
                </a:lnTo>
                <a:lnTo>
                  <a:pt x="808508" y="72963"/>
                </a:lnTo>
                <a:lnTo>
                  <a:pt x="808508" y="183394"/>
                </a:lnTo>
                <a:lnTo>
                  <a:pt x="942603" y="183394"/>
                </a:lnTo>
                <a:lnTo>
                  <a:pt x="942603" y="226777"/>
                </a:lnTo>
                <a:lnTo>
                  <a:pt x="788789" y="226777"/>
                </a:lnTo>
                <a:lnTo>
                  <a:pt x="709910" y="364815"/>
                </a:lnTo>
                <a:lnTo>
                  <a:pt x="879499" y="364815"/>
                </a:lnTo>
                <a:lnTo>
                  <a:pt x="857808" y="297768"/>
                </a:lnTo>
                <a:lnTo>
                  <a:pt x="895275" y="266217"/>
                </a:lnTo>
                <a:lnTo>
                  <a:pt x="936687" y="408199"/>
                </a:lnTo>
                <a:lnTo>
                  <a:pt x="636947" y="408199"/>
                </a:lnTo>
                <a:lnTo>
                  <a:pt x="739489" y="226777"/>
                </a:lnTo>
                <a:lnTo>
                  <a:pt x="640891" y="226777"/>
                </a:lnTo>
                <a:lnTo>
                  <a:pt x="640891" y="183394"/>
                </a:lnTo>
                <a:lnTo>
                  <a:pt x="759209" y="183394"/>
                </a:lnTo>
                <a:lnTo>
                  <a:pt x="759209" y="72963"/>
                </a:lnTo>
                <a:lnTo>
                  <a:pt x="646807" y="72963"/>
                </a:lnTo>
                <a:lnTo>
                  <a:pt x="646807" y="31552"/>
                </a:lnTo>
                <a:lnTo>
                  <a:pt x="759209" y="31552"/>
                </a:lnTo>
                <a:close/>
                <a:moveTo>
                  <a:pt x="530460" y="0"/>
                </a:moveTo>
                <a:lnTo>
                  <a:pt x="603423" y="51272"/>
                </a:lnTo>
                <a:lnTo>
                  <a:pt x="585675" y="94655"/>
                </a:lnTo>
                <a:lnTo>
                  <a:pt x="514684" y="453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2964428" y="3915963"/>
            <a:ext cx="4602163" cy="2724150"/>
            <a:chOff x="2224" y="2531"/>
            <a:chExt cx="2899" cy="1716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296" y="3744"/>
              <a:ext cx="1198" cy="431"/>
            </a:xfrm>
            <a:custGeom>
              <a:avLst/>
              <a:gdLst>
                <a:gd name="T0" fmla="*/ 713 w 713"/>
                <a:gd name="T1" fmla="*/ 154 h 256"/>
                <a:gd name="T2" fmla="*/ 445 w 713"/>
                <a:gd name="T3" fmla="*/ 256 h 256"/>
                <a:gd name="T4" fmla="*/ 112 w 713"/>
                <a:gd name="T5" fmla="*/ 50 h 256"/>
                <a:gd name="T6" fmla="*/ 7 w 713"/>
                <a:gd name="T7" fmla="*/ 61 h 256"/>
                <a:gd name="T8" fmla="*/ 112 w 713"/>
                <a:gd name="T9" fmla="*/ 1 h 256"/>
                <a:gd name="T10" fmla="*/ 455 w 713"/>
                <a:gd name="T11" fmla="*/ 145 h 256"/>
                <a:gd name="T12" fmla="*/ 713 w 713"/>
                <a:gd name="T13" fmla="*/ 15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256">
                  <a:moveTo>
                    <a:pt x="713" y="154"/>
                  </a:moveTo>
                  <a:cubicBezTo>
                    <a:pt x="713" y="154"/>
                    <a:pt x="465" y="256"/>
                    <a:pt x="445" y="256"/>
                  </a:cubicBezTo>
                  <a:cubicBezTo>
                    <a:pt x="425" y="256"/>
                    <a:pt x="112" y="50"/>
                    <a:pt x="112" y="50"/>
                  </a:cubicBezTo>
                  <a:cubicBezTo>
                    <a:pt x="112" y="50"/>
                    <a:pt x="44" y="116"/>
                    <a:pt x="7" y="61"/>
                  </a:cubicBezTo>
                  <a:cubicBezTo>
                    <a:pt x="0" y="52"/>
                    <a:pt x="103" y="0"/>
                    <a:pt x="112" y="1"/>
                  </a:cubicBezTo>
                  <a:cubicBezTo>
                    <a:pt x="116" y="1"/>
                    <a:pt x="455" y="145"/>
                    <a:pt x="455" y="145"/>
                  </a:cubicBezTo>
                  <a:lnTo>
                    <a:pt x="713" y="154"/>
                  </a:lnTo>
                  <a:close/>
                </a:path>
              </a:pathLst>
            </a:custGeom>
            <a:solidFill>
              <a:srgbClr val="232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6">
              <a:hlinkClick r:id="rId2"/>
            </p:cNvPr>
            <p:cNvSpPr>
              <a:spLocks/>
            </p:cNvSpPr>
            <p:nvPr/>
          </p:nvSpPr>
          <p:spPr bwMode="auto">
            <a:xfrm>
              <a:off x="2224" y="3736"/>
              <a:ext cx="1289" cy="434"/>
            </a:xfrm>
            <a:custGeom>
              <a:avLst/>
              <a:gdLst>
                <a:gd name="T0" fmla="*/ 613 w 767"/>
                <a:gd name="T1" fmla="*/ 0 h 258"/>
                <a:gd name="T2" fmla="*/ 372 w 767"/>
                <a:gd name="T3" fmla="*/ 174 h 258"/>
                <a:gd name="T4" fmla="*/ 100 w 767"/>
                <a:gd name="T5" fmla="*/ 102 h 258"/>
                <a:gd name="T6" fmla="*/ 5 w 767"/>
                <a:gd name="T7" fmla="*/ 233 h 258"/>
                <a:gd name="T8" fmla="*/ 116 w 767"/>
                <a:gd name="T9" fmla="*/ 168 h 258"/>
                <a:gd name="T10" fmla="*/ 374 w 767"/>
                <a:gd name="T11" fmla="*/ 251 h 258"/>
                <a:gd name="T12" fmla="*/ 767 w 767"/>
                <a:gd name="T13" fmla="*/ 159 h 258"/>
                <a:gd name="T14" fmla="*/ 613 w 767"/>
                <a:gd name="T15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7" h="258">
                  <a:moveTo>
                    <a:pt x="613" y="0"/>
                  </a:moveTo>
                  <a:cubicBezTo>
                    <a:pt x="613" y="7"/>
                    <a:pt x="372" y="174"/>
                    <a:pt x="372" y="174"/>
                  </a:cubicBezTo>
                  <a:cubicBezTo>
                    <a:pt x="372" y="174"/>
                    <a:pt x="121" y="94"/>
                    <a:pt x="100" y="102"/>
                  </a:cubicBezTo>
                  <a:cubicBezTo>
                    <a:pt x="78" y="110"/>
                    <a:pt x="0" y="220"/>
                    <a:pt x="5" y="233"/>
                  </a:cubicBezTo>
                  <a:cubicBezTo>
                    <a:pt x="10" y="247"/>
                    <a:pt x="78" y="258"/>
                    <a:pt x="116" y="168"/>
                  </a:cubicBezTo>
                  <a:cubicBezTo>
                    <a:pt x="116" y="168"/>
                    <a:pt x="346" y="253"/>
                    <a:pt x="374" y="251"/>
                  </a:cubicBezTo>
                  <a:cubicBezTo>
                    <a:pt x="403" y="249"/>
                    <a:pt x="767" y="159"/>
                    <a:pt x="767" y="159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rgbClr val="353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7">
              <a:hlinkClick r:id="rId2"/>
            </p:cNvPr>
            <p:cNvSpPr>
              <a:spLocks/>
            </p:cNvSpPr>
            <p:nvPr/>
          </p:nvSpPr>
          <p:spPr bwMode="auto">
            <a:xfrm>
              <a:off x="3242" y="3423"/>
              <a:ext cx="834" cy="580"/>
            </a:xfrm>
            <a:custGeom>
              <a:avLst/>
              <a:gdLst>
                <a:gd name="T0" fmla="*/ 341 w 496"/>
                <a:gd name="T1" fmla="*/ 0 h 345"/>
                <a:gd name="T2" fmla="*/ 496 w 496"/>
                <a:gd name="T3" fmla="*/ 100 h 345"/>
                <a:gd name="T4" fmla="*/ 161 w 496"/>
                <a:gd name="T5" fmla="*/ 345 h 345"/>
                <a:gd name="T6" fmla="*/ 45 w 496"/>
                <a:gd name="T7" fmla="*/ 268 h 345"/>
                <a:gd name="T8" fmla="*/ 0 w 496"/>
                <a:gd name="T9" fmla="*/ 186 h 345"/>
                <a:gd name="T10" fmla="*/ 341 w 496"/>
                <a:gd name="T11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6" h="345">
                  <a:moveTo>
                    <a:pt x="341" y="0"/>
                  </a:moveTo>
                  <a:cubicBezTo>
                    <a:pt x="496" y="100"/>
                    <a:pt x="496" y="100"/>
                    <a:pt x="496" y="100"/>
                  </a:cubicBezTo>
                  <a:cubicBezTo>
                    <a:pt x="161" y="345"/>
                    <a:pt x="161" y="345"/>
                    <a:pt x="161" y="345"/>
                  </a:cubicBezTo>
                  <a:cubicBezTo>
                    <a:pt x="161" y="345"/>
                    <a:pt x="87" y="322"/>
                    <a:pt x="45" y="268"/>
                  </a:cubicBezTo>
                  <a:cubicBezTo>
                    <a:pt x="14" y="228"/>
                    <a:pt x="0" y="186"/>
                    <a:pt x="0" y="186"/>
                  </a:cubicBezTo>
                  <a:lnTo>
                    <a:pt x="341" y="0"/>
                  </a:lnTo>
                  <a:close/>
                </a:path>
              </a:pathLst>
            </a:custGeom>
            <a:solidFill>
              <a:srgbClr val="EEF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3474" y="3571"/>
              <a:ext cx="499" cy="676"/>
            </a:xfrm>
            <a:custGeom>
              <a:avLst/>
              <a:gdLst>
                <a:gd name="T0" fmla="*/ 277 w 297"/>
                <a:gd name="T1" fmla="*/ 0 h 402"/>
                <a:gd name="T2" fmla="*/ 250 w 297"/>
                <a:gd name="T3" fmla="*/ 33 h 402"/>
                <a:gd name="T4" fmla="*/ 258 w 297"/>
                <a:gd name="T5" fmla="*/ 62 h 402"/>
                <a:gd name="T6" fmla="*/ 163 w 297"/>
                <a:gd name="T7" fmla="*/ 318 h 402"/>
                <a:gd name="T8" fmla="*/ 23 w 297"/>
                <a:gd name="T9" fmla="*/ 340 h 402"/>
                <a:gd name="T10" fmla="*/ 0 w 297"/>
                <a:gd name="T11" fmla="*/ 373 h 402"/>
                <a:gd name="T12" fmla="*/ 29 w 297"/>
                <a:gd name="T13" fmla="*/ 402 h 402"/>
                <a:gd name="T14" fmla="*/ 194 w 297"/>
                <a:gd name="T15" fmla="*/ 373 h 402"/>
                <a:gd name="T16" fmla="*/ 277 w 297"/>
                <a:gd name="T17" fmla="*/ 67 h 402"/>
                <a:gd name="T18" fmla="*/ 291 w 297"/>
                <a:gd name="T19" fmla="*/ 34 h 402"/>
                <a:gd name="T20" fmla="*/ 277 w 297"/>
                <a:gd name="T2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7" h="402">
                  <a:moveTo>
                    <a:pt x="277" y="0"/>
                  </a:moveTo>
                  <a:cubicBezTo>
                    <a:pt x="250" y="33"/>
                    <a:pt x="250" y="33"/>
                    <a:pt x="250" y="33"/>
                  </a:cubicBezTo>
                  <a:cubicBezTo>
                    <a:pt x="258" y="62"/>
                    <a:pt x="258" y="62"/>
                    <a:pt x="258" y="62"/>
                  </a:cubicBezTo>
                  <a:cubicBezTo>
                    <a:pt x="258" y="62"/>
                    <a:pt x="256" y="279"/>
                    <a:pt x="163" y="318"/>
                  </a:cubicBezTo>
                  <a:cubicBezTo>
                    <a:pt x="94" y="347"/>
                    <a:pt x="23" y="340"/>
                    <a:pt x="23" y="340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29" y="402"/>
                    <a:pt x="29" y="402"/>
                    <a:pt x="29" y="402"/>
                  </a:cubicBezTo>
                  <a:cubicBezTo>
                    <a:pt x="29" y="402"/>
                    <a:pt x="152" y="393"/>
                    <a:pt x="194" y="373"/>
                  </a:cubicBezTo>
                  <a:cubicBezTo>
                    <a:pt x="256" y="344"/>
                    <a:pt x="297" y="154"/>
                    <a:pt x="277" y="67"/>
                  </a:cubicBezTo>
                  <a:cubicBezTo>
                    <a:pt x="291" y="34"/>
                    <a:pt x="291" y="34"/>
                    <a:pt x="291" y="34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rgbClr val="353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3735" y="3596"/>
              <a:ext cx="48" cy="234"/>
            </a:xfrm>
            <a:custGeom>
              <a:avLst/>
              <a:gdLst>
                <a:gd name="T0" fmla="*/ 0 w 48"/>
                <a:gd name="T1" fmla="*/ 0 h 234"/>
                <a:gd name="T2" fmla="*/ 48 w 48"/>
                <a:gd name="T3" fmla="*/ 209 h 234"/>
                <a:gd name="T4" fmla="*/ 15 w 48"/>
                <a:gd name="T5" fmla="*/ 234 h 234"/>
                <a:gd name="T6" fmla="*/ 0 w 48"/>
                <a:gd name="T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34">
                  <a:moveTo>
                    <a:pt x="0" y="0"/>
                  </a:moveTo>
                  <a:lnTo>
                    <a:pt x="48" y="209"/>
                  </a:lnTo>
                  <a:lnTo>
                    <a:pt x="15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6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3906" y="3444"/>
              <a:ext cx="133" cy="120"/>
            </a:xfrm>
            <a:custGeom>
              <a:avLst/>
              <a:gdLst>
                <a:gd name="T0" fmla="*/ 0 w 79"/>
                <a:gd name="T1" fmla="*/ 22 h 71"/>
                <a:gd name="T2" fmla="*/ 21 w 79"/>
                <a:gd name="T3" fmla="*/ 71 h 71"/>
                <a:gd name="T4" fmla="*/ 51 w 79"/>
                <a:gd name="T5" fmla="*/ 63 h 71"/>
                <a:gd name="T6" fmla="*/ 79 w 79"/>
                <a:gd name="T7" fmla="*/ 23 h 71"/>
                <a:gd name="T8" fmla="*/ 14 w 79"/>
                <a:gd name="T9" fmla="*/ 0 h 71"/>
                <a:gd name="T10" fmla="*/ 0 w 79"/>
                <a:gd name="T11" fmla="*/ 2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71">
                  <a:moveTo>
                    <a:pt x="0" y="22"/>
                  </a:moveTo>
                  <a:cubicBezTo>
                    <a:pt x="21" y="71"/>
                    <a:pt x="21" y="71"/>
                    <a:pt x="21" y="71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67" y="23"/>
                    <a:pt x="43" y="18"/>
                    <a:pt x="14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FFD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3930" y="3423"/>
              <a:ext cx="112" cy="60"/>
            </a:xfrm>
            <a:custGeom>
              <a:avLst/>
              <a:gdLst>
                <a:gd name="T0" fmla="*/ 9 w 67"/>
                <a:gd name="T1" fmla="*/ 0 h 36"/>
                <a:gd name="T2" fmla="*/ 0 w 67"/>
                <a:gd name="T3" fmla="*/ 13 h 36"/>
                <a:gd name="T4" fmla="*/ 65 w 67"/>
                <a:gd name="T5" fmla="*/ 36 h 36"/>
                <a:gd name="T6" fmla="*/ 67 w 67"/>
                <a:gd name="T7" fmla="*/ 34 h 36"/>
                <a:gd name="T8" fmla="*/ 9 w 67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6">
                  <a:moveTo>
                    <a:pt x="9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9" y="31"/>
                    <a:pt x="53" y="36"/>
                    <a:pt x="65" y="36"/>
                  </a:cubicBezTo>
                  <a:cubicBezTo>
                    <a:pt x="67" y="34"/>
                    <a:pt x="67" y="34"/>
                    <a:pt x="67" y="34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0B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3735" y="3532"/>
              <a:ext cx="164" cy="343"/>
            </a:xfrm>
            <a:custGeom>
              <a:avLst/>
              <a:gdLst>
                <a:gd name="T0" fmla="*/ 64 w 98"/>
                <a:gd name="T1" fmla="*/ 0 h 204"/>
                <a:gd name="T2" fmla="*/ 0 w 98"/>
                <a:gd name="T3" fmla="*/ 38 h 204"/>
                <a:gd name="T4" fmla="*/ 39 w 98"/>
                <a:gd name="T5" fmla="*/ 204 h 204"/>
                <a:gd name="T6" fmla="*/ 98 w 98"/>
                <a:gd name="T7" fmla="*/ 166 h 204"/>
                <a:gd name="T8" fmla="*/ 64 w 98"/>
                <a:gd name="T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204">
                  <a:moveTo>
                    <a:pt x="64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18" y="120"/>
                    <a:pt x="39" y="204"/>
                  </a:cubicBezTo>
                  <a:cubicBezTo>
                    <a:pt x="98" y="166"/>
                    <a:pt x="98" y="166"/>
                    <a:pt x="98" y="166"/>
                  </a:cubicBezTo>
                  <a:cubicBezTo>
                    <a:pt x="80" y="83"/>
                    <a:pt x="64" y="0"/>
                    <a:pt x="64" y="0"/>
                  </a:cubicBezTo>
                  <a:close/>
                </a:path>
              </a:pathLst>
            </a:custGeom>
            <a:solidFill>
              <a:srgbClr val="EEF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3807" y="3820"/>
              <a:ext cx="664" cy="425"/>
            </a:xfrm>
            <a:custGeom>
              <a:avLst/>
              <a:gdLst>
                <a:gd name="T0" fmla="*/ 361 w 395"/>
                <a:gd name="T1" fmla="*/ 188 h 253"/>
                <a:gd name="T2" fmla="*/ 358 w 395"/>
                <a:gd name="T3" fmla="*/ 175 h 253"/>
                <a:gd name="T4" fmla="*/ 357 w 395"/>
                <a:gd name="T5" fmla="*/ 159 h 253"/>
                <a:gd name="T6" fmla="*/ 352 w 395"/>
                <a:gd name="T7" fmla="*/ 143 h 253"/>
                <a:gd name="T8" fmla="*/ 317 w 395"/>
                <a:gd name="T9" fmla="*/ 145 h 253"/>
                <a:gd name="T10" fmla="*/ 318 w 395"/>
                <a:gd name="T11" fmla="*/ 128 h 253"/>
                <a:gd name="T12" fmla="*/ 303 w 395"/>
                <a:gd name="T13" fmla="*/ 147 h 253"/>
                <a:gd name="T14" fmla="*/ 107 w 395"/>
                <a:gd name="T15" fmla="*/ 158 h 253"/>
                <a:gd name="T16" fmla="*/ 57 w 395"/>
                <a:gd name="T17" fmla="*/ 0 h 253"/>
                <a:gd name="T18" fmla="*/ 0 w 395"/>
                <a:gd name="T19" fmla="*/ 49 h 253"/>
                <a:gd name="T20" fmla="*/ 59 w 395"/>
                <a:gd name="T21" fmla="*/ 218 h 253"/>
                <a:gd name="T22" fmla="*/ 363 w 395"/>
                <a:gd name="T23" fmla="*/ 201 h 253"/>
                <a:gd name="T24" fmla="*/ 361 w 395"/>
                <a:gd name="T25" fmla="*/ 18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53">
                  <a:moveTo>
                    <a:pt x="361" y="188"/>
                  </a:moveTo>
                  <a:cubicBezTo>
                    <a:pt x="361" y="188"/>
                    <a:pt x="395" y="172"/>
                    <a:pt x="358" y="175"/>
                  </a:cubicBezTo>
                  <a:cubicBezTo>
                    <a:pt x="358" y="175"/>
                    <a:pt x="390" y="155"/>
                    <a:pt x="357" y="159"/>
                  </a:cubicBezTo>
                  <a:cubicBezTo>
                    <a:pt x="357" y="159"/>
                    <a:pt x="388" y="145"/>
                    <a:pt x="352" y="143"/>
                  </a:cubicBezTo>
                  <a:cubicBezTo>
                    <a:pt x="349" y="143"/>
                    <a:pt x="336" y="144"/>
                    <a:pt x="317" y="145"/>
                  </a:cubicBezTo>
                  <a:cubicBezTo>
                    <a:pt x="319" y="139"/>
                    <a:pt x="322" y="129"/>
                    <a:pt x="318" y="128"/>
                  </a:cubicBezTo>
                  <a:cubicBezTo>
                    <a:pt x="313" y="126"/>
                    <a:pt x="305" y="142"/>
                    <a:pt x="303" y="147"/>
                  </a:cubicBezTo>
                  <a:cubicBezTo>
                    <a:pt x="236" y="154"/>
                    <a:pt x="125" y="168"/>
                    <a:pt x="107" y="158"/>
                  </a:cubicBezTo>
                  <a:cubicBezTo>
                    <a:pt x="95" y="151"/>
                    <a:pt x="75" y="77"/>
                    <a:pt x="57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0" y="126"/>
                    <a:pt x="43" y="202"/>
                    <a:pt x="59" y="218"/>
                  </a:cubicBezTo>
                  <a:cubicBezTo>
                    <a:pt x="93" y="253"/>
                    <a:pt x="363" y="201"/>
                    <a:pt x="363" y="201"/>
                  </a:cubicBezTo>
                  <a:cubicBezTo>
                    <a:pt x="372" y="199"/>
                    <a:pt x="389" y="185"/>
                    <a:pt x="361" y="188"/>
                  </a:cubicBezTo>
                  <a:close/>
                </a:path>
              </a:pathLst>
            </a:custGeom>
            <a:solidFill>
              <a:srgbClr val="FFD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3800" y="3811"/>
              <a:ext cx="103" cy="91"/>
            </a:xfrm>
            <a:custGeom>
              <a:avLst/>
              <a:gdLst>
                <a:gd name="T0" fmla="*/ 59 w 61"/>
                <a:gd name="T1" fmla="*/ 0 h 54"/>
                <a:gd name="T2" fmla="*/ 0 w 61"/>
                <a:gd name="T3" fmla="*/ 38 h 54"/>
                <a:gd name="T4" fmla="*/ 4 w 61"/>
                <a:gd name="T5" fmla="*/ 54 h 54"/>
                <a:gd name="T6" fmla="*/ 61 w 61"/>
                <a:gd name="T7" fmla="*/ 5 h 54"/>
                <a:gd name="T8" fmla="*/ 59 w 61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4">
                  <a:moveTo>
                    <a:pt x="5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2" y="44"/>
                    <a:pt x="3" y="49"/>
                    <a:pt x="4" y="54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3"/>
                    <a:pt x="60" y="2"/>
                    <a:pt x="59" y="0"/>
                  </a:cubicBezTo>
                </a:path>
              </a:pathLst>
            </a:custGeom>
            <a:solidFill>
              <a:srgbClr val="F0B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3973" y="3456"/>
              <a:ext cx="318" cy="211"/>
            </a:xfrm>
            <a:custGeom>
              <a:avLst/>
              <a:gdLst>
                <a:gd name="T0" fmla="*/ 13 w 189"/>
                <a:gd name="T1" fmla="*/ 67 h 125"/>
                <a:gd name="T2" fmla="*/ 0 w 189"/>
                <a:gd name="T3" fmla="*/ 125 h 125"/>
                <a:gd name="T4" fmla="*/ 189 w 189"/>
                <a:gd name="T5" fmla="*/ 68 h 125"/>
                <a:gd name="T6" fmla="*/ 184 w 189"/>
                <a:gd name="T7" fmla="*/ 0 h 125"/>
                <a:gd name="T8" fmla="*/ 13 w 189"/>
                <a:gd name="T9" fmla="*/ 6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25">
                  <a:moveTo>
                    <a:pt x="13" y="67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93" y="108"/>
                    <a:pt x="189" y="68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21" y="32"/>
                    <a:pt x="59" y="58"/>
                    <a:pt x="13" y="67"/>
                  </a:cubicBezTo>
                  <a:close/>
                </a:path>
              </a:pathLst>
            </a:custGeom>
            <a:solidFill>
              <a:srgbClr val="EEF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4282" y="3448"/>
              <a:ext cx="34" cy="123"/>
            </a:xfrm>
            <a:custGeom>
              <a:avLst/>
              <a:gdLst>
                <a:gd name="T0" fmla="*/ 0 w 20"/>
                <a:gd name="T1" fmla="*/ 5 h 73"/>
                <a:gd name="T2" fmla="*/ 5 w 20"/>
                <a:gd name="T3" fmla="*/ 73 h 73"/>
                <a:gd name="T4" fmla="*/ 20 w 20"/>
                <a:gd name="T5" fmla="*/ 66 h 73"/>
                <a:gd name="T6" fmla="*/ 11 w 20"/>
                <a:gd name="T7" fmla="*/ 0 h 73"/>
                <a:gd name="T8" fmla="*/ 0 w 20"/>
                <a:gd name="T9" fmla="*/ 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3">
                  <a:moveTo>
                    <a:pt x="0" y="5"/>
                  </a:moveTo>
                  <a:cubicBezTo>
                    <a:pt x="5" y="73"/>
                    <a:pt x="5" y="73"/>
                    <a:pt x="5" y="73"/>
                  </a:cubicBezTo>
                  <a:cubicBezTo>
                    <a:pt x="10" y="71"/>
                    <a:pt x="15" y="69"/>
                    <a:pt x="20" y="6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2"/>
                    <a:pt x="4" y="4"/>
                    <a:pt x="0" y="5"/>
                  </a:cubicBezTo>
                  <a:close/>
                </a:path>
              </a:pathLst>
            </a:custGeom>
            <a:solidFill>
              <a:srgbClr val="F0B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4941" y="3058"/>
              <a:ext cx="128" cy="75"/>
            </a:xfrm>
            <a:custGeom>
              <a:avLst/>
              <a:gdLst>
                <a:gd name="T0" fmla="*/ 0 w 76"/>
                <a:gd name="T1" fmla="*/ 45 h 45"/>
                <a:gd name="T2" fmla="*/ 60 w 76"/>
                <a:gd name="T3" fmla="*/ 3 h 45"/>
                <a:gd name="T4" fmla="*/ 60 w 76"/>
                <a:gd name="T5" fmla="*/ 17 h 45"/>
                <a:gd name="T6" fmla="*/ 34 w 76"/>
                <a:gd name="T7" fmla="*/ 41 h 45"/>
                <a:gd name="T8" fmla="*/ 0 w 76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45">
                  <a:moveTo>
                    <a:pt x="0" y="45"/>
                  </a:moveTo>
                  <a:cubicBezTo>
                    <a:pt x="0" y="45"/>
                    <a:pt x="40" y="6"/>
                    <a:pt x="60" y="3"/>
                  </a:cubicBezTo>
                  <a:cubicBezTo>
                    <a:pt x="73" y="0"/>
                    <a:pt x="76" y="11"/>
                    <a:pt x="60" y="17"/>
                  </a:cubicBezTo>
                  <a:cubicBezTo>
                    <a:pt x="42" y="24"/>
                    <a:pt x="34" y="41"/>
                    <a:pt x="34" y="41"/>
                  </a:cubicBezTo>
                  <a:lnTo>
                    <a:pt x="0" y="45"/>
                  </a:lnTo>
                  <a:close/>
                </a:path>
              </a:pathLst>
            </a:custGeom>
            <a:solidFill>
              <a:srgbClr val="F0B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8">
              <a:hlinkClick r:id="rId2"/>
            </p:cNvPr>
            <p:cNvSpPr>
              <a:spLocks/>
            </p:cNvSpPr>
            <p:nvPr/>
          </p:nvSpPr>
          <p:spPr bwMode="auto">
            <a:xfrm>
              <a:off x="4301" y="3091"/>
              <a:ext cx="822" cy="468"/>
            </a:xfrm>
            <a:custGeom>
              <a:avLst/>
              <a:gdLst>
                <a:gd name="T0" fmla="*/ 470 w 489"/>
                <a:gd name="T1" fmla="*/ 6 h 278"/>
                <a:gd name="T2" fmla="*/ 422 w 489"/>
                <a:gd name="T3" fmla="*/ 14 h 278"/>
                <a:gd name="T4" fmla="*/ 342 w 489"/>
                <a:gd name="T5" fmla="*/ 25 h 278"/>
                <a:gd name="T6" fmla="*/ 175 w 489"/>
                <a:gd name="T7" fmla="*/ 103 h 278"/>
                <a:gd name="T8" fmla="*/ 0 w 489"/>
                <a:gd name="T9" fmla="*/ 212 h 278"/>
                <a:gd name="T10" fmla="*/ 9 w 489"/>
                <a:gd name="T11" fmla="*/ 278 h 278"/>
                <a:gd name="T12" fmla="*/ 204 w 489"/>
                <a:gd name="T13" fmla="*/ 164 h 278"/>
                <a:gd name="T14" fmla="*/ 347 w 489"/>
                <a:gd name="T15" fmla="*/ 89 h 278"/>
                <a:gd name="T16" fmla="*/ 347 w 489"/>
                <a:gd name="T17" fmla="*/ 89 h 278"/>
                <a:gd name="T18" fmla="*/ 385 w 489"/>
                <a:gd name="T19" fmla="*/ 85 h 278"/>
                <a:gd name="T20" fmla="*/ 430 w 489"/>
                <a:gd name="T21" fmla="*/ 85 h 278"/>
                <a:gd name="T22" fmla="*/ 394 w 489"/>
                <a:gd name="T23" fmla="*/ 67 h 278"/>
                <a:gd name="T24" fmla="*/ 411 w 489"/>
                <a:gd name="T25" fmla="*/ 38 h 278"/>
                <a:gd name="T26" fmla="*/ 467 w 489"/>
                <a:gd name="T27" fmla="*/ 22 h 278"/>
                <a:gd name="T28" fmla="*/ 470 w 489"/>
                <a:gd name="T29" fmla="*/ 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9" h="278">
                  <a:moveTo>
                    <a:pt x="470" y="6"/>
                  </a:moveTo>
                  <a:cubicBezTo>
                    <a:pt x="451" y="0"/>
                    <a:pt x="434" y="4"/>
                    <a:pt x="422" y="14"/>
                  </a:cubicBezTo>
                  <a:cubicBezTo>
                    <a:pt x="410" y="24"/>
                    <a:pt x="356" y="22"/>
                    <a:pt x="342" y="25"/>
                  </a:cubicBezTo>
                  <a:cubicBezTo>
                    <a:pt x="294" y="36"/>
                    <a:pt x="236" y="57"/>
                    <a:pt x="175" y="103"/>
                  </a:cubicBezTo>
                  <a:cubicBezTo>
                    <a:pt x="127" y="140"/>
                    <a:pt x="63" y="179"/>
                    <a:pt x="0" y="212"/>
                  </a:cubicBezTo>
                  <a:cubicBezTo>
                    <a:pt x="9" y="278"/>
                    <a:pt x="9" y="278"/>
                    <a:pt x="9" y="278"/>
                  </a:cubicBezTo>
                  <a:cubicBezTo>
                    <a:pt x="71" y="251"/>
                    <a:pt x="141" y="214"/>
                    <a:pt x="204" y="164"/>
                  </a:cubicBezTo>
                  <a:cubicBezTo>
                    <a:pt x="271" y="110"/>
                    <a:pt x="316" y="91"/>
                    <a:pt x="347" y="89"/>
                  </a:cubicBezTo>
                  <a:cubicBezTo>
                    <a:pt x="347" y="89"/>
                    <a:pt x="347" y="89"/>
                    <a:pt x="347" y="89"/>
                  </a:cubicBezTo>
                  <a:cubicBezTo>
                    <a:pt x="365" y="85"/>
                    <a:pt x="371" y="79"/>
                    <a:pt x="385" y="85"/>
                  </a:cubicBezTo>
                  <a:cubicBezTo>
                    <a:pt x="402" y="92"/>
                    <a:pt x="425" y="95"/>
                    <a:pt x="430" y="85"/>
                  </a:cubicBezTo>
                  <a:cubicBezTo>
                    <a:pt x="435" y="75"/>
                    <a:pt x="408" y="71"/>
                    <a:pt x="394" y="67"/>
                  </a:cubicBezTo>
                  <a:cubicBezTo>
                    <a:pt x="380" y="63"/>
                    <a:pt x="381" y="41"/>
                    <a:pt x="411" y="38"/>
                  </a:cubicBezTo>
                  <a:cubicBezTo>
                    <a:pt x="441" y="35"/>
                    <a:pt x="440" y="9"/>
                    <a:pt x="467" y="22"/>
                  </a:cubicBezTo>
                  <a:cubicBezTo>
                    <a:pt x="477" y="27"/>
                    <a:pt x="489" y="12"/>
                    <a:pt x="470" y="6"/>
                  </a:cubicBezTo>
                  <a:close/>
                </a:path>
              </a:pathLst>
            </a:custGeom>
            <a:solidFill>
              <a:srgbClr val="FFD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9">
              <a:hlinkClick r:id="rId2"/>
            </p:cNvPr>
            <p:cNvSpPr>
              <a:spLocks/>
            </p:cNvSpPr>
            <p:nvPr/>
          </p:nvSpPr>
          <p:spPr bwMode="auto">
            <a:xfrm>
              <a:off x="3694" y="2666"/>
              <a:ext cx="733" cy="871"/>
            </a:xfrm>
            <a:custGeom>
              <a:avLst/>
              <a:gdLst>
                <a:gd name="T0" fmla="*/ 391 w 436"/>
                <a:gd name="T1" fmla="*/ 196 h 518"/>
                <a:gd name="T2" fmla="*/ 299 w 436"/>
                <a:gd name="T3" fmla="*/ 484 h 518"/>
                <a:gd name="T4" fmla="*/ 45 w 436"/>
                <a:gd name="T5" fmla="*/ 322 h 518"/>
                <a:gd name="T6" fmla="*/ 136 w 436"/>
                <a:gd name="T7" fmla="*/ 34 h 518"/>
                <a:gd name="T8" fmla="*/ 391 w 436"/>
                <a:gd name="T9" fmla="*/ 196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518">
                  <a:moveTo>
                    <a:pt x="391" y="196"/>
                  </a:moveTo>
                  <a:cubicBezTo>
                    <a:pt x="436" y="321"/>
                    <a:pt x="395" y="449"/>
                    <a:pt x="299" y="484"/>
                  </a:cubicBezTo>
                  <a:cubicBezTo>
                    <a:pt x="204" y="518"/>
                    <a:pt x="90" y="446"/>
                    <a:pt x="45" y="322"/>
                  </a:cubicBezTo>
                  <a:cubicBezTo>
                    <a:pt x="0" y="198"/>
                    <a:pt x="41" y="69"/>
                    <a:pt x="136" y="34"/>
                  </a:cubicBezTo>
                  <a:cubicBezTo>
                    <a:pt x="232" y="0"/>
                    <a:pt x="346" y="72"/>
                    <a:pt x="391" y="196"/>
                  </a:cubicBezTo>
                  <a:close/>
                </a:path>
              </a:pathLst>
            </a:custGeom>
            <a:solidFill>
              <a:srgbClr val="FFD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160" y="3263"/>
              <a:ext cx="139" cy="74"/>
            </a:xfrm>
            <a:custGeom>
              <a:avLst/>
              <a:gdLst>
                <a:gd name="T0" fmla="*/ 82 w 83"/>
                <a:gd name="T1" fmla="*/ 21 h 44"/>
                <a:gd name="T2" fmla="*/ 42 w 83"/>
                <a:gd name="T3" fmla="*/ 44 h 44"/>
                <a:gd name="T4" fmla="*/ 0 w 83"/>
                <a:gd name="T5" fmla="*/ 23 h 44"/>
                <a:gd name="T6" fmla="*/ 41 w 83"/>
                <a:gd name="T7" fmla="*/ 0 h 44"/>
                <a:gd name="T8" fmla="*/ 82 w 83"/>
                <a:gd name="T9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82" y="21"/>
                  </a:moveTo>
                  <a:cubicBezTo>
                    <a:pt x="83" y="32"/>
                    <a:pt x="65" y="43"/>
                    <a:pt x="42" y="44"/>
                  </a:cubicBezTo>
                  <a:cubicBezTo>
                    <a:pt x="19" y="44"/>
                    <a:pt x="0" y="35"/>
                    <a:pt x="0" y="23"/>
                  </a:cubicBezTo>
                  <a:cubicBezTo>
                    <a:pt x="0" y="11"/>
                    <a:pt x="18" y="1"/>
                    <a:pt x="41" y="0"/>
                  </a:cubicBezTo>
                  <a:cubicBezTo>
                    <a:pt x="63" y="0"/>
                    <a:pt x="82" y="9"/>
                    <a:pt x="82" y="21"/>
                  </a:cubicBezTo>
                  <a:close/>
                </a:path>
              </a:pathLst>
            </a:custGeom>
            <a:solidFill>
              <a:srgbClr val="353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4323" y="2970"/>
              <a:ext cx="131" cy="158"/>
            </a:xfrm>
            <a:custGeom>
              <a:avLst/>
              <a:gdLst>
                <a:gd name="T0" fmla="*/ 0 w 78"/>
                <a:gd name="T1" fmla="*/ 34 h 94"/>
                <a:gd name="T2" fmla="*/ 55 w 78"/>
                <a:gd name="T3" fmla="*/ 6 h 94"/>
                <a:gd name="T4" fmla="*/ 27 w 78"/>
                <a:gd name="T5" fmla="*/ 94 h 94"/>
                <a:gd name="T6" fmla="*/ 0 w 78"/>
                <a:gd name="T7" fmla="*/ 3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94">
                  <a:moveTo>
                    <a:pt x="0" y="34"/>
                  </a:moveTo>
                  <a:cubicBezTo>
                    <a:pt x="0" y="34"/>
                    <a:pt x="46" y="0"/>
                    <a:pt x="55" y="6"/>
                  </a:cubicBezTo>
                  <a:cubicBezTo>
                    <a:pt x="65" y="13"/>
                    <a:pt x="78" y="72"/>
                    <a:pt x="27" y="94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FFD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4311" y="3123"/>
              <a:ext cx="72" cy="83"/>
            </a:xfrm>
            <a:custGeom>
              <a:avLst/>
              <a:gdLst>
                <a:gd name="T0" fmla="*/ 41 w 43"/>
                <a:gd name="T1" fmla="*/ 0 h 49"/>
                <a:gd name="T2" fmla="*/ 0 w 43"/>
                <a:gd name="T3" fmla="*/ 15 h 49"/>
                <a:gd name="T4" fmla="*/ 41 w 43"/>
                <a:gd name="T5" fmla="*/ 45 h 49"/>
                <a:gd name="T6" fmla="*/ 41 w 43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9">
                  <a:moveTo>
                    <a:pt x="41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4" y="49"/>
                    <a:pt x="41" y="45"/>
                  </a:cubicBezTo>
                  <a:cubicBezTo>
                    <a:pt x="41" y="45"/>
                    <a:pt x="43" y="5"/>
                    <a:pt x="41" y="0"/>
                  </a:cubicBezTo>
                  <a:close/>
                </a:path>
              </a:pathLst>
            </a:custGeom>
            <a:solidFill>
              <a:srgbClr val="F0B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4247" y="2913"/>
              <a:ext cx="59" cy="86"/>
            </a:xfrm>
            <a:custGeom>
              <a:avLst/>
              <a:gdLst>
                <a:gd name="T0" fmla="*/ 30 w 35"/>
                <a:gd name="T1" fmla="*/ 20 h 51"/>
                <a:gd name="T2" fmla="*/ 27 w 35"/>
                <a:gd name="T3" fmla="*/ 15 h 51"/>
                <a:gd name="T4" fmla="*/ 21 w 35"/>
                <a:gd name="T5" fmla="*/ 20 h 51"/>
                <a:gd name="T6" fmla="*/ 15 w 35"/>
                <a:gd name="T7" fmla="*/ 13 h 51"/>
                <a:gd name="T8" fmla="*/ 21 w 35"/>
                <a:gd name="T9" fmla="*/ 7 h 51"/>
                <a:gd name="T10" fmla="*/ 21 w 35"/>
                <a:gd name="T11" fmla="*/ 7 h 51"/>
                <a:gd name="T12" fmla="*/ 8 w 35"/>
                <a:gd name="T13" fmla="*/ 2 h 51"/>
                <a:gd name="T14" fmla="*/ 5 w 35"/>
                <a:gd name="T15" fmla="*/ 30 h 51"/>
                <a:gd name="T16" fmla="*/ 26 w 35"/>
                <a:gd name="T17" fmla="*/ 48 h 51"/>
                <a:gd name="T18" fmla="*/ 30 w 35"/>
                <a:gd name="T19" fmla="*/ 2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51">
                  <a:moveTo>
                    <a:pt x="30" y="20"/>
                  </a:moveTo>
                  <a:cubicBezTo>
                    <a:pt x="29" y="18"/>
                    <a:pt x="28" y="17"/>
                    <a:pt x="27" y="15"/>
                  </a:cubicBezTo>
                  <a:cubicBezTo>
                    <a:pt x="26" y="18"/>
                    <a:pt x="24" y="19"/>
                    <a:pt x="21" y="20"/>
                  </a:cubicBezTo>
                  <a:cubicBezTo>
                    <a:pt x="18" y="20"/>
                    <a:pt x="15" y="17"/>
                    <a:pt x="15" y="13"/>
                  </a:cubicBezTo>
                  <a:cubicBezTo>
                    <a:pt x="14" y="10"/>
                    <a:pt x="17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7" y="2"/>
                    <a:pt x="12" y="0"/>
                    <a:pt x="8" y="2"/>
                  </a:cubicBezTo>
                  <a:cubicBezTo>
                    <a:pt x="1" y="5"/>
                    <a:pt x="0" y="17"/>
                    <a:pt x="5" y="30"/>
                  </a:cubicBezTo>
                  <a:cubicBezTo>
                    <a:pt x="10" y="43"/>
                    <a:pt x="20" y="51"/>
                    <a:pt x="26" y="48"/>
                  </a:cubicBezTo>
                  <a:cubicBezTo>
                    <a:pt x="33" y="45"/>
                    <a:pt x="35" y="33"/>
                    <a:pt x="30" y="20"/>
                  </a:cubicBezTo>
                  <a:close/>
                </a:path>
              </a:pathLst>
            </a:custGeom>
            <a:solidFill>
              <a:srgbClr val="353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4094" y="2972"/>
              <a:ext cx="59" cy="86"/>
            </a:xfrm>
            <a:custGeom>
              <a:avLst/>
              <a:gdLst>
                <a:gd name="T0" fmla="*/ 30 w 35"/>
                <a:gd name="T1" fmla="*/ 20 h 51"/>
                <a:gd name="T2" fmla="*/ 28 w 35"/>
                <a:gd name="T3" fmla="*/ 15 h 51"/>
                <a:gd name="T4" fmla="*/ 22 w 35"/>
                <a:gd name="T5" fmla="*/ 20 h 51"/>
                <a:gd name="T6" fmla="*/ 15 w 35"/>
                <a:gd name="T7" fmla="*/ 13 h 51"/>
                <a:gd name="T8" fmla="*/ 22 w 35"/>
                <a:gd name="T9" fmla="*/ 7 h 51"/>
                <a:gd name="T10" fmla="*/ 22 w 35"/>
                <a:gd name="T11" fmla="*/ 7 h 51"/>
                <a:gd name="T12" fmla="*/ 9 w 35"/>
                <a:gd name="T13" fmla="*/ 2 h 51"/>
                <a:gd name="T14" fmla="*/ 5 w 35"/>
                <a:gd name="T15" fmla="*/ 30 h 51"/>
                <a:gd name="T16" fmla="*/ 27 w 35"/>
                <a:gd name="T17" fmla="*/ 48 h 51"/>
                <a:gd name="T18" fmla="*/ 30 w 35"/>
                <a:gd name="T19" fmla="*/ 2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51">
                  <a:moveTo>
                    <a:pt x="30" y="20"/>
                  </a:moveTo>
                  <a:cubicBezTo>
                    <a:pt x="30" y="18"/>
                    <a:pt x="29" y="17"/>
                    <a:pt x="28" y="15"/>
                  </a:cubicBezTo>
                  <a:cubicBezTo>
                    <a:pt x="27" y="18"/>
                    <a:pt x="25" y="19"/>
                    <a:pt x="22" y="20"/>
                  </a:cubicBezTo>
                  <a:cubicBezTo>
                    <a:pt x="18" y="20"/>
                    <a:pt x="15" y="17"/>
                    <a:pt x="15" y="13"/>
                  </a:cubicBezTo>
                  <a:cubicBezTo>
                    <a:pt x="15" y="10"/>
                    <a:pt x="18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7" y="2"/>
                    <a:pt x="12" y="0"/>
                    <a:pt x="9" y="2"/>
                  </a:cubicBezTo>
                  <a:cubicBezTo>
                    <a:pt x="2" y="5"/>
                    <a:pt x="0" y="17"/>
                    <a:pt x="5" y="30"/>
                  </a:cubicBezTo>
                  <a:cubicBezTo>
                    <a:pt x="11" y="43"/>
                    <a:pt x="20" y="51"/>
                    <a:pt x="27" y="48"/>
                  </a:cubicBezTo>
                  <a:cubicBezTo>
                    <a:pt x="34" y="45"/>
                    <a:pt x="35" y="33"/>
                    <a:pt x="30" y="20"/>
                  </a:cubicBezTo>
                  <a:close/>
                </a:path>
              </a:pathLst>
            </a:custGeom>
            <a:solidFill>
              <a:srgbClr val="353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3543" y="2531"/>
              <a:ext cx="775" cy="873"/>
            </a:xfrm>
            <a:custGeom>
              <a:avLst/>
              <a:gdLst>
                <a:gd name="T0" fmla="*/ 445 w 461"/>
                <a:gd name="T1" fmla="*/ 188 h 519"/>
                <a:gd name="T2" fmla="*/ 410 w 461"/>
                <a:gd name="T3" fmla="*/ 135 h 519"/>
                <a:gd name="T4" fmla="*/ 363 w 461"/>
                <a:gd name="T5" fmla="*/ 0 h 519"/>
                <a:gd name="T6" fmla="*/ 158 w 461"/>
                <a:gd name="T7" fmla="*/ 123 h 519"/>
                <a:gd name="T8" fmla="*/ 87 w 461"/>
                <a:gd name="T9" fmla="*/ 238 h 519"/>
                <a:gd name="T10" fmla="*/ 213 w 461"/>
                <a:gd name="T11" fmla="*/ 519 h 519"/>
                <a:gd name="T12" fmla="*/ 200 w 461"/>
                <a:gd name="T13" fmla="*/ 257 h 519"/>
                <a:gd name="T14" fmla="*/ 389 w 461"/>
                <a:gd name="T15" fmla="*/ 161 h 519"/>
                <a:gd name="T16" fmla="*/ 445 w 461"/>
                <a:gd name="T17" fmla="*/ 18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519">
                  <a:moveTo>
                    <a:pt x="445" y="188"/>
                  </a:moveTo>
                  <a:cubicBezTo>
                    <a:pt x="445" y="188"/>
                    <a:pt x="440" y="149"/>
                    <a:pt x="410" y="135"/>
                  </a:cubicBezTo>
                  <a:cubicBezTo>
                    <a:pt x="461" y="55"/>
                    <a:pt x="363" y="0"/>
                    <a:pt x="363" y="0"/>
                  </a:cubicBezTo>
                  <a:cubicBezTo>
                    <a:pt x="259" y="119"/>
                    <a:pt x="264" y="81"/>
                    <a:pt x="158" y="123"/>
                  </a:cubicBezTo>
                  <a:cubicBezTo>
                    <a:pt x="62" y="160"/>
                    <a:pt x="79" y="225"/>
                    <a:pt x="87" y="238"/>
                  </a:cubicBezTo>
                  <a:cubicBezTo>
                    <a:pt x="0" y="369"/>
                    <a:pt x="213" y="519"/>
                    <a:pt x="213" y="519"/>
                  </a:cubicBezTo>
                  <a:cubicBezTo>
                    <a:pt x="252" y="374"/>
                    <a:pt x="200" y="257"/>
                    <a:pt x="200" y="257"/>
                  </a:cubicBezTo>
                  <a:cubicBezTo>
                    <a:pt x="297" y="219"/>
                    <a:pt x="356" y="194"/>
                    <a:pt x="389" y="161"/>
                  </a:cubicBezTo>
                  <a:cubicBezTo>
                    <a:pt x="406" y="161"/>
                    <a:pt x="436" y="164"/>
                    <a:pt x="445" y="188"/>
                  </a:cubicBezTo>
                  <a:close/>
                </a:path>
              </a:pathLst>
            </a:custGeom>
            <a:solidFill>
              <a:srgbClr val="353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3805" y="3069"/>
              <a:ext cx="148" cy="164"/>
            </a:xfrm>
            <a:custGeom>
              <a:avLst/>
              <a:gdLst>
                <a:gd name="T0" fmla="*/ 75 w 88"/>
                <a:gd name="T1" fmla="*/ 86 h 97"/>
                <a:gd name="T2" fmla="*/ 20 w 88"/>
                <a:gd name="T3" fmla="*/ 69 h 97"/>
                <a:gd name="T4" fmla="*/ 14 w 88"/>
                <a:gd name="T5" fmla="*/ 11 h 97"/>
                <a:gd name="T6" fmla="*/ 69 w 88"/>
                <a:gd name="T7" fmla="*/ 29 h 97"/>
                <a:gd name="T8" fmla="*/ 75 w 88"/>
                <a:gd name="T9" fmla="*/ 8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97">
                  <a:moveTo>
                    <a:pt x="75" y="86"/>
                  </a:moveTo>
                  <a:cubicBezTo>
                    <a:pt x="62" y="97"/>
                    <a:pt x="37" y="89"/>
                    <a:pt x="20" y="69"/>
                  </a:cubicBezTo>
                  <a:cubicBezTo>
                    <a:pt x="3" y="48"/>
                    <a:pt x="0" y="22"/>
                    <a:pt x="14" y="11"/>
                  </a:cubicBezTo>
                  <a:cubicBezTo>
                    <a:pt x="27" y="0"/>
                    <a:pt x="52" y="8"/>
                    <a:pt x="69" y="29"/>
                  </a:cubicBezTo>
                  <a:cubicBezTo>
                    <a:pt x="86" y="50"/>
                    <a:pt x="88" y="75"/>
                    <a:pt x="75" y="86"/>
                  </a:cubicBezTo>
                </a:path>
              </a:pathLst>
            </a:custGeom>
            <a:solidFill>
              <a:srgbClr val="FFD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8" name="Freeform 34"/>
          <p:cNvSpPr>
            <a:spLocks/>
          </p:cNvSpPr>
          <p:nvPr/>
        </p:nvSpPr>
        <p:spPr bwMode="auto">
          <a:xfrm>
            <a:off x="9143779" y="3900248"/>
            <a:ext cx="905973" cy="548721"/>
          </a:xfrm>
          <a:custGeom>
            <a:avLst/>
            <a:gdLst>
              <a:gd name="T0" fmla="*/ 388 w 388"/>
              <a:gd name="T1" fmla="*/ 0 h 235"/>
              <a:gd name="T2" fmla="*/ 192 w 388"/>
              <a:gd name="T3" fmla="*/ 235 h 235"/>
              <a:gd name="T4" fmla="*/ 0 w 388"/>
              <a:gd name="T5" fmla="*/ 2 h 235"/>
              <a:gd name="T6" fmla="*/ 388 w 388"/>
              <a:gd name="T7" fmla="*/ 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8" h="235">
                <a:moveTo>
                  <a:pt x="388" y="0"/>
                </a:moveTo>
                <a:lnTo>
                  <a:pt x="192" y="235"/>
                </a:lnTo>
                <a:lnTo>
                  <a:pt x="0" y="2"/>
                </a:lnTo>
                <a:lnTo>
                  <a:pt x="388" y="0"/>
                </a:lnTo>
                <a:close/>
              </a:path>
            </a:pathLst>
          </a:custGeom>
          <a:solidFill>
            <a:srgbClr val="514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37"/>
          <p:cNvSpPr>
            <a:spLocks/>
          </p:cNvSpPr>
          <p:nvPr/>
        </p:nvSpPr>
        <p:spPr bwMode="auto">
          <a:xfrm>
            <a:off x="8589397" y="2982209"/>
            <a:ext cx="2031434" cy="924653"/>
          </a:xfrm>
          <a:custGeom>
            <a:avLst/>
            <a:gdLst>
              <a:gd name="T0" fmla="*/ 663 w 870"/>
              <a:gd name="T1" fmla="*/ 395 h 396"/>
              <a:gd name="T2" fmla="*/ 870 w 870"/>
              <a:gd name="T3" fmla="*/ 146 h 396"/>
              <a:gd name="T4" fmla="*/ 870 w 870"/>
              <a:gd name="T5" fmla="*/ 146 h 396"/>
              <a:gd name="T6" fmla="*/ 870 w 870"/>
              <a:gd name="T7" fmla="*/ 146 h 396"/>
              <a:gd name="T8" fmla="*/ 653 w 870"/>
              <a:gd name="T9" fmla="*/ 0 h 396"/>
              <a:gd name="T10" fmla="*/ 435 w 870"/>
              <a:gd name="T11" fmla="*/ 148 h 396"/>
              <a:gd name="T12" fmla="*/ 217 w 870"/>
              <a:gd name="T13" fmla="*/ 2 h 396"/>
              <a:gd name="T14" fmla="*/ 0 w 870"/>
              <a:gd name="T15" fmla="*/ 148 h 396"/>
              <a:gd name="T16" fmla="*/ 0 w 870"/>
              <a:gd name="T17" fmla="*/ 148 h 396"/>
              <a:gd name="T18" fmla="*/ 0 w 870"/>
              <a:gd name="T19" fmla="*/ 148 h 396"/>
              <a:gd name="T20" fmla="*/ 209 w 870"/>
              <a:gd name="T21" fmla="*/ 396 h 396"/>
              <a:gd name="T22" fmla="*/ 663 w 870"/>
              <a:gd name="T23" fmla="*/ 395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0" h="396">
                <a:moveTo>
                  <a:pt x="663" y="395"/>
                </a:moveTo>
                <a:lnTo>
                  <a:pt x="870" y="146"/>
                </a:lnTo>
                <a:lnTo>
                  <a:pt x="870" y="146"/>
                </a:lnTo>
                <a:lnTo>
                  <a:pt x="870" y="146"/>
                </a:lnTo>
                <a:lnTo>
                  <a:pt x="653" y="0"/>
                </a:lnTo>
                <a:lnTo>
                  <a:pt x="435" y="148"/>
                </a:lnTo>
                <a:lnTo>
                  <a:pt x="217" y="2"/>
                </a:lnTo>
                <a:lnTo>
                  <a:pt x="0" y="148"/>
                </a:lnTo>
                <a:lnTo>
                  <a:pt x="0" y="148"/>
                </a:lnTo>
                <a:lnTo>
                  <a:pt x="0" y="148"/>
                </a:lnTo>
                <a:lnTo>
                  <a:pt x="209" y="396"/>
                </a:lnTo>
                <a:lnTo>
                  <a:pt x="663" y="395"/>
                </a:lnTo>
                <a:close/>
              </a:path>
            </a:pathLst>
          </a:custGeom>
          <a:solidFill>
            <a:srgbClr val="D3C9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8285573" y="5089526"/>
            <a:ext cx="2938305" cy="1102499"/>
            <a:chOff x="7966869" y="5089526"/>
            <a:chExt cx="2938305" cy="1102499"/>
          </a:xfrm>
        </p:grpSpPr>
        <p:grpSp>
          <p:nvGrpSpPr>
            <p:cNvPr id="43" name="组合 42"/>
            <p:cNvGrpSpPr/>
            <p:nvPr/>
          </p:nvGrpSpPr>
          <p:grpSpPr>
            <a:xfrm>
              <a:off x="7966869" y="5089526"/>
              <a:ext cx="2938305" cy="1102499"/>
              <a:chOff x="8489951" y="5089526"/>
              <a:chExt cx="2938305" cy="1102499"/>
            </a:xfrm>
          </p:grpSpPr>
          <p:sp>
            <p:nvSpPr>
              <p:cNvPr id="35" name="Rectangle 30">
                <a:hlinkClick r:id="rId2"/>
              </p:cNvPr>
              <p:cNvSpPr>
                <a:spLocks noChangeArrowheads="1"/>
              </p:cNvSpPr>
              <p:nvPr/>
            </p:nvSpPr>
            <p:spPr bwMode="auto">
              <a:xfrm>
                <a:off x="8489951" y="5089526"/>
                <a:ext cx="2938305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di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4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方正中等线简体" panose="03000509000000000000" pitchFamily="65" charset="-122"/>
                    <a:ea typeface="方正中等线简体" panose="03000509000000000000" pitchFamily="65" charset="-122"/>
                  </a:rPr>
                  <a:t>PPT</a:t>
                </a:r>
                <a:r>
                  <a:rPr kumimoji="0" lang="zh-CN" sz="4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方正中等线简体" panose="03000509000000000000" pitchFamily="65" charset="-122"/>
                    <a:ea typeface="方正中等线简体" panose="03000509000000000000" pitchFamily="65" charset="-122"/>
                  </a:rPr>
                  <a:t>研究院</a:t>
                </a:r>
                <a:endParaRPr kumimoji="0" lang="zh-CN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42" name="Rectangle 30"/>
              <p:cNvSpPr>
                <a:spLocks noChangeArrowheads="1"/>
              </p:cNvSpPr>
              <p:nvPr/>
            </p:nvSpPr>
            <p:spPr bwMode="auto">
              <a:xfrm>
                <a:off x="8489951" y="5915026"/>
                <a:ext cx="285929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dist"/>
                <a:r>
                  <a:rPr lang="en-US" altLang="zh-CN" dirty="0" smtClean="0">
                    <a:solidFill>
                      <a:schemeClr val="bg1"/>
                    </a:solidFill>
                    <a:latin typeface="方正中等线简体" panose="03000509000000000000" pitchFamily="65" charset="-122"/>
                    <a:ea typeface="方正中等线简体" panose="03000509000000000000" pitchFamily="65" charset="-122"/>
                  </a:rPr>
                  <a:t>POWERPOINT ACADEMY</a:t>
                </a:r>
                <a:endParaRPr kumimoji="0" lang="zh-CN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cxnSp>
          <p:nvCxnSpPr>
            <p:cNvPr id="45" name="直接连接符 44"/>
            <p:cNvCxnSpPr/>
            <p:nvPr/>
          </p:nvCxnSpPr>
          <p:spPr>
            <a:xfrm>
              <a:off x="7990271" y="5875338"/>
              <a:ext cx="283589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7288667" y="-119851"/>
            <a:ext cx="5021262" cy="5021262"/>
            <a:chOff x="7286624" y="-186530"/>
            <a:chExt cx="5021262" cy="5021262"/>
          </a:xfrm>
        </p:grpSpPr>
        <p:sp>
          <p:nvSpPr>
            <p:cNvPr id="3" name="椭圆 2"/>
            <p:cNvSpPr/>
            <p:nvPr/>
          </p:nvSpPr>
          <p:spPr>
            <a:xfrm>
              <a:off x="7286624" y="-186530"/>
              <a:ext cx="5021262" cy="502126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7578221" y="120675"/>
              <a:ext cx="4458371" cy="2224901"/>
              <a:chOff x="7578221" y="120675"/>
              <a:chExt cx="4458371" cy="2224901"/>
            </a:xfrm>
          </p:grpSpPr>
          <p:cxnSp>
            <p:nvCxnSpPr>
              <p:cNvPr id="44" name="直接连接符 43"/>
              <p:cNvCxnSpPr/>
              <p:nvPr/>
            </p:nvCxnSpPr>
            <p:spPr>
              <a:xfrm flipH="1" flipV="1">
                <a:off x="7578221" y="2345576"/>
                <a:ext cx="612000" cy="0"/>
              </a:xfrm>
              <a:prstGeom prst="line">
                <a:avLst/>
              </a:prstGeom>
              <a:ln>
                <a:solidFill>
                  <a:srgbClr val="FEEA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 flipV="1">
                <a:off x="11424592" y="2345576"/>
                <a:ext cx="612000" cy="0"/>
              </a:xfrm>
              <a:prstGeom prst="line">
                <a:avLst/>
              </a:prstGeom>
              <a:ln>
                <a:solidFill>
                  <a:srgbClr val="FEEA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rot="16200000" flipH="1" flipV="1">
                <a:off x="9532836" y="426675"/>
                <a:ext cx="612000" cy="0"/>
              </a:xfrm>
              <a:prstGeom prst="line">
                <a:avLst/>
              </a:prstGeom>
              <a:ln>
                <a:solidFill>
                  <a:srgbClr val="FEEA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rot="2700000" flipH="1" flipV="1">
                <a:off x="8045280" y="1174140"/>
                <a:ext cx="612000" cy="0"/>
              </a:xfrm>
              <a:prstGeom prst="line">
                <a:avLst/>
              </a:prstGeom>
              <a:ln>
                <a:solidFill>
                  <a:srgbClr val="FEEA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rot="8100000" flipH="1" flipV="1">
                <a:off x="10915563" y="1174140"/>
                <a:ext cx="612000" cy="0"/>
              </a:xfrm>
              <a:prstGeom prst="line">
                <a:avLst/>
              </a:prstGeom>
              <a:ln>
                <a:solidFill>
                  <a:srgbClr val="FEEA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rot="3600000" flipH="1" flipV="1">
                <a:off x="8725791" y="785332"/>
                <a:ext cx="612000" cy="0"/>
              </a:xfrm>
              <a:prstGeom prst="line">
                <a:avLst/>
              </a:prstGeom>
              <a:ln>
                <a:solidFill>
                  <a:srgbClr val="FEEA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rot="7200000" flipH="1" flipV="1">
                <a:off x="10365118" y="785332"/>
                <a:ext cx="612000" cy="0"/>
              </a:xfrm>
              <a:prstGeom prst="line">
                <a:avLst/>
              </a:prstGeom>
              <a:ln>
                <a:solidFill>
                  <a:srgbClr val="FEEA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rot="900000" flipH="1" flipV="1">
                <a:off x="7636230" y="1721478"/>
                <a:ext cx="612000" cy="0"/>
              </a:xfrm>
              <a:prstGeom prst="line">
                <a:avLst/>
              </a:prstGeom>
              <a:ln>
                <a:solidFill>
                  <a:srgbClr val="FEEA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rot="20700000" flipV="1">
                <a:off x="11261205" y="1721478"/>
                <a:ext cx="612000" cy="0"/>
              </a:xfrm>
              <a:prstGeom prst="line">
                <a:avLst/>
              </a:prstGeom>
              <a:ln>
                <a:solidFill>
                  <a:srgbClr val="FEEA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组合 33"/>
          <p:cNvGrpSpPr/>
          <p:nvPr/>
        </p:nvGrpSpPr>
        <p:grpSpPr>
          <a:xfrm>
            <a:off x="8308929" y="1168113"/>
            <a:ext cx="2608175" cy="2173108"/>
            <a:chOff x="8270829" y="1110963"/>
            <a:chExt cx="2608175" cy="2173108"/>
          </a:xfrm>
        </p:grpSpPr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9526026" y="1110963"/>
              <a:ext cx="1340280" cy="1344949"/>
            </a:xfrm>
            <a:custGeom>
              <a:avLst/>
              <a:gdLst>
                <a:gd name="T0" fmla="*/ 10 w 358"/>
                <a:gd name="T1" fmla="*/ 0 h 359"/>
                <a:gd name="T2" fmla="*/ 0 w 358"/>
                <a:gd name="T3" fmla="*/ 0 h 359"/>
                <a:gd name="T4" fmla="*/ 0 w 358"/>
                <a:gd name="T5" fmla="*/ 359 h 359"/>
                <a:gd name="T6" fmla="*/ 358 w 358"/>
                <a:gd name="T7" fmla="*/ 359 h 359"/>
                <a:gd name="T8" fmla="*/ 358 w 358"/>
                <a:gd name="T9" fmla="*/ 348 h 359"/>
                <a:gd name="T10" fmla="*/ 10 w 358"/>
                <a:gd name="T1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359">
                  <a:moveTo>
                    <a:pt x="10" y="0"/>
                  </a:moveTo>
                  <a:cubicBezTo>
                    <a:pt x="7" y="0"/>
                    <a:pt x="3" y="0"/>
                    <a:pt x="0" y="0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358" y="359"/>
                    <a:pt x="358" y="359"/>
                    <a:pt x="358" y="359"/>
                  </a:cubicBezTo>
                  <a:cubicBezTo>
                    <a:pt x="358" y="355"/>
                    <a:pt x="358" y="352"/>
                    <a:pt x="358" y="348"/>
                  </a:cubicBezTo>
                  <a:cubicBezTo>
                    <a:pt x="358" y="156"/>
                    <a:pt x="202" y="0"/>
                    <a:pt x="10" y="0"/>
                  </a:cubicBezTo>
                  <a:close/>
                </a:path>
              </a:pathLst>
            </a:custGeom>
            <a:solidFill>
              <a:srgbClr val="FF7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任意多边形 62"/>
            <p:cNvSpPr>
              <a:spLocks/>
            </p:cNvSpPr>
            <p:nvPr/>
          </p:nvSpPr>
          <p:spPr bwMode="auto">
            <a:xfrm>
              <a:off x="8270829" y="1114873"/>
              <a:ext cx="2608175" cy="2169198"/>
            </a:xfrm>
            <a:custGeom>
              <a:avLst/>
              <a:gdLst>
                <a:gd name="connsiteX0" fmla="*/ 1266614 w 2608175"/>
                <a:gd name="connsiteY0" fmla="*/ 0 h 2169198"/>
                <a:gd name="connsiteX1" fmla="*/ 1266614 w 2608175"/>
                <a:gd name="connsiteY1" fmla="*/ 1340360 h 2169198"/>
                <a:gd name="connsiteX2" fmla="*/ 2608175 w 2608175"/>
                <a:gd name="connsiteY2" fmla="*/ 1340360 h 2169198"/>
                <a:gd name="connsiteX3" fmla="*/ 2297181 w 2608175"/>
                <a:gd name="connsiteY3" fmla="*/ 2147387 h 2169198"/>
                <a:gd name="connsiteX4" fmla="*/ 2296530 w 2608175"/>
                <a:gd name="connsiteY4" fmla="*/ 2148082 h 2169198"/>
                <a:gd name="connsiteX5" fmla="*/ 1814281 w 2608175"/>
                <a:gd name="connsiteY5" fmla="*/ 1823620 h 2169198"/>
                <a:gd name="connsiteX6" fmla="*/ 1305255 w 2608175"/>
                <a:gd name="connsiteY6" fmla="*/ 2169198 h 2169198"/>
                <a:gd name="connsiteX7" fmla="*/ 796229 w 2608175"/>
                <a:gd name="connsiteY7" fmla="*/ 1828290 h 2169198"/>
                <a:gd name="connsiteX8" fmla="*/ 316138 w 2608175"/>
                <a:gd name="connsiteY8" fmla="*/ 2151301 h 2169198"/>
                <a:gd name="connsiteX9" fmla="*/ 298027 w 2608175"/>
                <a:gd name="connsiteY9" fmla="*/ 2131394 h 2169198"/>
                <a:gd name="connsiteX10" fmla="*/ 0 w 2608175"/>
                <a:gd name="connsiteY10" fmla="*/ 1302920 h 2169198"/>
                <a:gd name="connsiteX11" fmla="*/ 1266614 w 2608175"/>
                <a:gd name="connsiteY11" fmla="*/ 0 h 216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08175" h="2169198">
                  <a:moveTo>
                    <a:pt x="1266614" y="0"/>
                  </a:moveTo>
                  <a:cubicBezTo>
                    <a:pt x="1266614" y="0"/>
                    <a:pt x="1266614" y="0"/>
                    <a:pt x="1266614" y="1340360"/>
                  </a:cubicBezTo>
                  <a:lnTo>
                    <a:pt x="2608175" y="1340360"/>
                  </a:lnTo>
                  <a:cubicBezTo>
                    <a:pt x="2598338" y="1648306"/>
                    <a:pt x="2483063" y="1929019"/>
                    <a:pt x="2297181" y="2147387"/>
                  </a:cubicBezTo>
                  <a:lnTo>
                    <a:pt x="2296530" y="2148082"/>
                  </a:lnTo>
                  <a:lnTo>
                    <a:pt x="1814281" y="1823620"/>
                  </a:lnTo>
                  <a:lnTo>
                    <a:pt x="1305255" y="2169198"/>
                  </a:lnTo>
                  <a:lnTo>
                    <a:pt x="796229" y="1828290"/>
                  </a:lnTo>
                  <a:lnTo>
                    <a:pt x="316138" y="2151301"/>
                  </a:lnTo>
                  <a:lnTo>
                    <a:pt x="298027" y="2131394"/>
                  </a:lnTo>
                  <a:cubicBezTo>
                    <a:pt x="111895" y="1906117"/>
                    <a:pt x="0" y="1617417"/>
                    <a:pt x="0" y="1302920"/>
                  </a:cubicBezTo>
                  <a:cubicBezTo>
                    <a:pt x="0" y="595299"/>
                    <a:pt x="562107" y="18720"/>
                    <a:pt x="1266614" y="0"/>
                  </a:cubicBezTo>
                  <a:close/>
                </a:path>
              </a:pathLst>
            </a:custGeom>
            <a:solidFill>
              <a:srgbClr val="FEC9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55" name="Freeform 36"/>
          <p:cNvSpPr>
            <a:spLocks/>
          </p:cNvSpPr>
          <p:nvPr/>
        </p:nvSpPr>
        <p:spPr bwMode="auto">
          <a:xfrm>
            <a:off x="9576824" y="1168112"/>
            <a:ext cx="1340280" cy="1344949"/>
          </a:xfrm>
          <a:custGeom>
            <a:avLst/>
            <a:gdLst>
              <a:gd name="T0" fmla="*/ 10 w 358"/>
              <a:gd name="T1" fmla="*/ 0 h 359"/>
              <a:gd name="T2" fmla="*/ 0 w 358"/>
              <a:gd name="T3" fmla="*/ 0 h 359"/>
              <a:gd name="T4" fmla="*/ 0 w 358"/>
              <a:gd name="T5" fmla="*/ 359 h 359"/>
              <a:gd name="T6" fmla="*/ 358 w 358"/>
              <a:gd name="T7" fmla="*/ 359 h 359"/>
              <a:gd name="T8" fmla="*/ 358 w 358"/>
              <a:gd name="T9" fmla="*/ 348 h 359"/>
              <a:gd name="T10" fmla="*/ 10 w 358"/>
              <a:gd name="T11" fmla="*/ 0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8" h="359">
                <a:moveTo>
                  <a:pt x="10" y="0"/>
                </a:moveTo>
                <a:cubicBezTo>
                  <a:pt x="7" y="0"/>
                  <a:pt x="3" y="0"/>
                  <a:pt x="0" y="0"/>
                </a:cubicBezTo>
                <a:cubicBezTo>
                  <a:pt x="0" y="359"/>
                  <a:pt x="0" y="359"/>
                  <a:pt x="0" y="359"/>
                </a:cubicBezTo>
                <a:cubicBezTo>
                  <a:pt x="358" y="359"/>
                  <a:pt x="358" y="359"/>
                  <a:pt x="358" y="359"/>
                </a:cubicBezTo>
                <a:cubicBezTo>
                  <a:pt x="358" y="355"/>
                  <a:pt x="358" y="352"/>
                  <a:pt x="358" y="348"/>
                </a:cubicBezTo>
                <a:cubicBezTo>
                  <a:pt x="358" y="156"/>
                  <a:pt x="202" y="0"/>
                  <a:pt x="10" y="0"/>
                </a:cubicBezTo>
                <a:close/>
              </a:path>
            </a:pathLst>
          </a:custGeom>
          <a:solidFill>
            <a:srgbClr val="FF7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6" name="Group 5"/>
          <p:cNvGrpSpPr/>
          <p:nvPr/>
        </p:nvGrpSpPr>
        <p:grpSpPr>
          <a:xfrm>
            <a:off x="7288667" y="-132569"/>
            <a:ext cx="5021262" cy="5021262"/>
            <a:chOff x="7286624" y="-186530"/>
            <a:chExt cx="5021262" cy="5021262"/>
          </a:xfrm>
        </p:grpSpPr>
        <p:sp>
          <p:nvSpPr>
            <p:cNvPr id="57" name="椭圆 56">
              <a:hlinkClick r:id="rId2"/>
            </p:cNvPr>
            <p:cNvSpPr/>
            <p:nvPr/>
          </p:nvSpPr>
          <p:spPr>
            <a:xfrm>
              <a:off x="7286624" y="-186530"/>
              <a:ext cx="5021262" cy="502126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7578221" y="120675"/>
              <a:ext cx="4458371" cy="2224901"/>
              <a:chOff x="7578221" y="120675"/>
              <a:chExt cx="4458371" cy="2224901"/>
            </a:xfrm>
          </p:grpSpPr>
          <p:cxnSp>
            <p:nvCxnSpPr>
              <p:cNvPr id="61" name="直接连接符 60"/>
              <p:cNvCxnSpPr/>
              <p:nvPr/>
            </p:nvCxnSpPr>
            <p:spPr>
              <a:xfrm flipH="1" flipV="1">
                <a:off x="7578221" y="2345576"/>
                <a:ext cx="612000" cy="0"/>
              </a:xfrm>
              <a:prstGeom prst="line">
                <a:avLst/>
              </a:prstGeom>
              <a:ln>
                <a:solidFill>
                  <a:srgbClr val="FEEA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H="1" flipV="1">
                <a:off x="11424592" y="2345576"/>
                <a:ext cx="612000" cy="0"/>
              </a:xfrm>
              <a:prstGeom prst="line">
                <a:avLst/>
              </a:prstGeom>
              <a:ln>
                <a:solidFill>
                  <a:srgbClr val="FEEA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rot="16200000" flipH="1" flipV="1">
                <a:off x="9532836" y="426675"/>
                <a:ext cx="612000" cy="0"/>
              </a:xfrm>
              <a:prstGeom prst="line">
                <a:avLst/>
              </a:prstGeom>
              <a:ln>
                <a:solidFill>
                  <a:srgbClr val="FEEA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rot="2700000" flipH="1" flipV="1">
                <a:off x="8045280" y="1174140"/>
                <a:ext cx="612000" cy="0"/>
              </a:xfrm>
              <a:prstGeom prst="line">
                <a:avLst/>
              </a:prstGeom>
              <a:ln>
                <a:solidFill>
                  <a:srgbClr val="FEEA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rot="8100000" flipH="1" flipV="1">
                <a:off x="10915563" y="1174140"/>
                <a:ext cx="612000" cy="0"/>
              </a:xfrm>
              <a:prstGeom prst="line">
                <a:avLst/>
              </a:prstGeom>
              <a:ln>
                <a:solidFill>
                  <a:srgbClr val="FEEA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 rot="3600000" flipH="1" flipV="1">
                <a:off x="8725791" y="785332"/>
                <a:ext cx="612000" cy="0"/>
              </a:xfrm>
              <a:prstGeom prst="line">
                <a:avLst/>
              </a:prstGeom>
              <a:ln>
                <a:solidFill>
                  <a:srgbClr val="FEEA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 rot="7200000" flipH="1" flipV="1">
                <a:off x="10365118" y="785332"/>
                <a:ext cx="612000" cy="0"/>
              </a:xfrm>
              <a:prstGeom prst="line">
                <a:avLst/>
              </a:prstGeom>
              <a:ln>
                <a:solidFill>
                  <a:srgbClr val="FEEA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rot="900000" flipH="1" flipV="1">
                <a:off x="7636230" y="1721478"/>
                <a:ext cx="612000" cy="0"/>
              </a:xfrm>
              <a:prstGeom prst="line">
                <a:avLst/>
              </a:prstGeom>
              <a:ln>
                <a:solidFill>
                  <a:srgbClr val="FEEA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 rot="20700000" flipV="1">
                <a:off x="11261205" y="1721478"/>
                <a:ext cx="612000" cy="0"/>
              </a:xfrm>
              <a:prstGeom prst="line">
                <a:avLst/>
              </a:prstGeom>
              <a:ln>
                <a:solidFill>
                  <a:srgbClr val="FEEA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组合 4"/>
          <p:cNvGrpSpPr/>
          <p:nvPr/>
        </p:nvGrpSpPr>
        <p:grpSpPr>
          <a:xfrm>
            <a:off x="1103077" y="2668399"/>
            <a:ext cx="3266014" cy="1441549"/>
            <a:chOff x="1103077" y="2668399"/>
            <a:chExt cx="3266014" cy="1441549"/>
          </a:xfrm>
        </p:grpSpPr>
        <p:sp>
          <p:nvSpPr>
            <p:cNvPr id="78" name="文本框 77"/>
            <p:cNvSpPr txBox="1"/>
            <p:nvPr/>
          </p:nvSpPr>
          <p:spPr>
            <a:xfrm>
              <a:off x="1158273" y="2706499"/>
              <a:ext cx="3210818" cy="1403449"/>
            </a:xfrm>
            <a:custGeom>
              <a:avLst/>
              <a:gdLst/>
              <a:ahLst/>
              <a:cxnLst/>
              <a:rect l="l" t="t" r="r" b="b"/>
              <a:pathLst>
                <a:path w="3210818" h="1403449">
                  <a:moveTo>
                    <a:pt x="0" y="403919"/>
                  </a:moveTo>
                  <a:lnTo>
                    <a:pt x="1465064" y="403919"/>
                  </a:lnTo>
                  <a:lnTo>
                    <a:pt x="1465064" y="554533"/>
                  </a:lnTo>
                  <a:lnTo>
                    <a:pt x="403920" y="554533"/>
                  </a:lnTo>
                  <a:lnTo>
                    <a:pt x="308074" y="759916"/>
                  </a:lnTo>
                  <a:lnTo>
                    <a:pt x="1430834" y="759916"/>
                  </a:lnTo>
                  <a:lnTo>
                    <a:pt x="1355527" y="1403449"/>
                  </a:lnTo>
                  <a:lnTo>
                    <a:pt x="47923" y="1403449"/>
                  </a:lnTo>
                  <a:lnTo>
                    <a:pt x="47923" y="1252835"/>
                  </a:lnTo>
                  <a:lnTo>
                    <a:pt x="1191221" y="1252835"/>
                  </a:lnTo>
                  <a:lnTo>
                    <a:pt x="1232297" y="903684"/>
                  </a:lnTo>
                  <a:lnTo>
                    <a:pt x="54769" y="903684"/>
                  </a:lnTo>
                  <a:lnTo>
                    <a:pt x="219075" y="554533"/>
                  </a:lnTo>
                  <a:lnTo>
                    <a:pt x="0" y="554533"/>
                  </a:lnTo>
                  <a:close/>
                  <a:moveTo>
                    <a:pt x="54769" y="20538"/>
                  </a:moveTo>
                  <a:lnTo>
                    <a:pt x="1417142" y="20538"/>
                  </a:lnTo>
                  <a:lnTo>
                    <a:pt x="1417142" y="171152"/>
                  </a:lnTo>
                  <a:lnTo>
                    <a:pt x="54769" y="171152"/>
                  </a:lnTo>
                  <a:close/>
                  <a:moveTo>
                    <a:pt x="1759446" y="0"/>
                  </a:moveTo>
                  <a:lnTo>
                    <a:pt x="3197126" y="0"/>
                  </a:lnTo>
                  <a:lnTo>
                    <a:pt x="3197126" y="143767"/>
                  </a:lnTo>
                  <a:lnTo>
                    <a:pt x="2813745" y="143767"/>
                  </a:lnTo>
                  <a:lnTo>
                    <a:pt x="2813745" y="691455"/>
                  </a:lnTo>
                  <a:lnTo>
                    <a:pt x="3162895" y="308074"/>
                  </a:lnTo>
                  <a:lnTo>
                    <a:pt x="3210818" y="465534"/>
                  </a:lnTo>
                  <a:lnTo>
                    <a:pt x="2813745" y="896838"/>
                  </a:lnTo>
                  <a:lnTo>
                    <a:pt x="2813745" y="1252835"/>
                  </a:lnTo>
                  <a:lnTo>
                    <a:pt x="3210818" y="1252835"/>
                  </a:lnTo>
                  <a:lnTo>
                    <a:pt x="3203972" y="1403449"/>
                  </a:lnTo>
                  <a:lnTo>
                    <a:pt x="2649438" y="1403449"/>
                  </a:lnTo>
                  <a:lnTo>
                    <a:pt x="2649438" y="143767"/>
                  </a:lnTo>
                  <a:lnTo>
                    <a:pt x="2211288" y="143767"/>
                  </a:lnTo>
                  <a:lnTo>
                    <a:pt x="2062826" y="369689"/>
                  </a:lnTo>
                  <a:lnTo>
                    <a:pt x="2409825" y="369689"/>
                  </a:lnTo>
                  <a:lnTo>
                    <a:pt x="2409825" y="794146"/>
                  </a:lnTo>
                  <a:lnTo>
                    <a:pt x="1882676" y="1403449"/>
                  </a:lnTo>
                  <a:lnTo>
                    <a:pt x="1725216" y="1369218"/>
                  </a:lnTo>
                  <a:lnTo>
                    <a:pt x="1992208" y="1049530"/>
                  </a:lnTo>
                  <a:lnTo>
                    <a:pt x="1725216" y="794146"/>
                  </a:lnTo>
                  <a:lnTo>
                    <a:pt x="1875830" y="732532"/>
                  </a:lnTo>
                  <a:lnTo>
                    <a:pt x="2087700" y="935190"/>
                  </a:lnTo>
                  <a:lnTo>
                    <a:pt x="2245519" y="746224"/>
                  </a:lnTo>
                  <a:lnTo>
                    <a:pt x="2245519" y="513457"/>
                  </a:lnTo>
                  <a:lnTo>
                    <a:pt x="1968350" y="513457"/>
                  </a:lnTo>
                  <a:lnTo>
                    <a:pt x="1896368" y="622994"/>
                  </a:lnTo>
                  <a:lnTo>
                    <a:pt x="1738908" y="588764"/>
                  </a:lnTo>
                  <a:lnTo>
                    <a:pt x="2033290" y="143767"/>
                  </a:lnTo>
                  <a:lnTo>
                    <a:pt x="1759446" y="143767"/>
                  </a:lnTo>
                  <a:close/>
                </a:path>
              </a:pathLst>
            </a:custGeom>
            <a:solidFill>
              <a:srgbClr val="5E8F2D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dirty="0">
                <a:solidFill>
                  <a:srgbClr val="5E8F2D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103077" y="2668399"/>
              <a:ext cx="3210818" cy="1403449"/>
            </a:xfrm>
            <a:custGeom>
              <a:avLst/>
              <a:gdLst/>
              <a:ahLst/>
              <a:cxnLst/>
              <a:rect l="l" t="t" r="r" b="b"/>
              <a:pathLst>
                <a:path w="3210818" h="1403449">
                  <a:moveTo>
                    <a:pt x="0" y="403919"/>
                  </a:moveTo>
                  <a:lnTo>
                    <a:pt x="1465064" y="403919"/>
                  </a:lnTo>
                  <a:lnTo>
                    <a:pt x="1465064" y="554533"/>
                  </a:lnTo>
                  <a:lnTo>
                    <a:pt x="403920" y="554533"/>
                  </a:lnTo>
                  <a:lnTo>
                    <a:pt x="308074" y="759916"/>
                  </a:lnTo>
                  <a:lnTo>
                    <a:pt x="1430834" y="759916"/>
                  </a:lnTo>
                  <a:lnTo>
                    <a:pt x="1355527" y="1403449"/>
                  </a:lnTo>
                  <a:lnTo>
                    <a:pt x="47923" y="1403449"/>
                  </a:lnTo>
                  <a:lnTo>
                    <a:pt x="47923" y="1252835"/>
                  </a:lnTo>
                  <a:lnTo>
                    <a:pt x="1191221" y="1252835"/>
                  </a:lnTo>
                  <a:lnTo>
                    <a:pt x="1232297" y="903684"/>
                  </a:lnTo>
                  <a:lnTo>
                    <a:pt x="54769" y="903684"/>
                  </a:lnTo>
                  <a:lnTo>
                    <a:pt x="219075" y="554533"/>
                  </a:lnTo>
                  <a:lnTo>
                    <a:pt x="0" y="554533"/>
                  </a:lnTo>
                  <a:close/>
                  <a:moveTo>
                    <a:pt x="54769" y="20538"/>
                  </a:moveTo>
                  <a:lnTo>
                    <a:pt x="1417142" y="20538"/>
                  </a:lnTo>
                  <a:lnTo>
                    <a:pt x="1417142" y="171152"/>
                  </a:lnTo>
                  <a:lnTo>
                    <a:pt x="54769" y="171152"/>
                  </a:lnTo>
                  <a:close/>
                  <a:moveTo>
                    <a:pt x="1759446" y="0"/>
                  </a:moveTo>
                  <a:lnTo>
                    <a:pt x="3197126" y="0"/>
                  </a:lnTo>
                  <a:lnTo>
                    <a:pt x="3197126" y="143767"/>
                  </a:lnTo>
                  <a:lnTo>
                    <a:pt x="2813745" y="143767"/>
                  </a:lnTo>
                  <a:lnTo>
                    <a:pt x="2813745" y="691455"/>
                  </a:lnTo>
                  <a:lnTo>
                    <a:pt x="3162895" y="308074"/>
                  </a:lnTo>
                  <a:lnTo>
                    <a:pt x="3210818" y="465534"/>
                  </a:lnTo>
                  <a:lnTo>
                    <a:pt x="2813745" y="896838"/>
                  </a:lnTo>
                  <a:lnTo>
                    <a:pt x="2813745" y="1252835"/>
                  </a:lnTo>
                  <a:lnTo>
                    <a:pt x="3210818" y="1252835"/>
                  </a:lnTo>
                  <a:lnTo>
                    <a:pt x="3203972" y="1403449"/>
                  </a:lnTo>
                  <a:lnTo>
                    <a:pt x="2649438" y="1403449"/>
                  </a:lnTo>
                  <a:lnTo>
                    <a:pt x="2649438" y="143767"/>
                  </a:lnTo>
                  <a:lnTo>
                    <a:pt x="2211288" y="143767"/>
                  </a:lnTo>
                  <a:lnTo>
                    <a:pt x="2062826" y="369689"/>
                  </a:lnTo>
                  <a:lnTo>
                    <a:pt x="2409825" y="369689"/>
                  </a:lnTo>
                  <a:lnTo>
                    <a:pt x="2409825" y="794146"/>
                  </a:lnTo>
                  <a:lnTo>
                    <a:pt x="1882676" y="1403449"/>
                  </a:lnTo>
                  <a:lnTo>
                    <a:pt x="1725216" y="1369218"/>
                  </a:lnTo>
                  <a:lnTo>
                    <a:pt x="1992208" y="1049530"/>
                  </a:lnTo>
                  <a:lnTo>
                    <a:pt x="1725216" y="794146"/>
                  </a:lnTo>
                  <a:lnTo>
                    <a:pt x="1875830" y="732532"/>
                  </a:lnTo>
                  <a:lnTo>
                    <a:pt x="2087700" y="935190"/>
                  </a:lnTo>
                  <a:lnTo>
                    <a:pt x="2245519" y="746224"/>
                  </a:lnTo>
                  <a:lnTo>
                    <a:pt x="2245519" y="513457"/>
                  </a:lnTo>
                  <a:lnTo>
                    <a:pt x="1968350" y="513457"/>
                  </a:lnTo>
                  <a:lnTo>
                    <a:pt x="1896368" y="622994"/>
                  </a:lnTo>
                  <a:lnTo>
                    <a:pt x="1738908" y="588764"/>
                  </a:lnTo>
                  <a:lnTo>
                    <a:pt x="2033290" y="143767"/>
                  </a:lnTo>
                  <a:lnTo>
                    <a:pt x="1759446" y="1437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1123117" y="1794786"/>
            <a:ext cx="3958084" cy="418059"/>
          </a:xfrm>
          <a:custGeom>
            <a:avLst/>
            <a:gdLst/>
            <a:ahLst/>
            <a:cxnLst/>
            <a:rect l="l" t="t" r="r" b="b"/>
            <a:pathLst>
              <a:path w="3958084" h="418059">
                <a:moveTo>
                  <a:pt x="49299" y="254385"/>
                </a:moveTo>
                <a:lnTo>
                  <a:pt x="96627" y="266217"/>
                </a:lnTo>
                <a:lnTo>
                  <a:pt x="47327" y="418059"/>
                </a:lnTo>
                <a:lnTo>
                  <a:pt x="0" y="408199"/>
                </a:lnTo>
                <a:close/>
                <a:moveTo>
                  <a:pt x="3725391" y="232693"/>
                </a:moveTo>
                <a:lnTo>
                  <a:pt x="3958084" y="232693"/>
                </a:lnTo>
                <a:lnTo>
                  <a:pt x="3958084" y="276077"/>
                </a:lnTo>
                <a:lnTo>
                  <a:pt x="3910756" y="276077"/>
                </a:lnTo>
                <a:lnTo>
                  <a:pt x="3910756" y="376647"/>
                </a:lnTo>
                <a:lnTo>
                  <a:pt x="3958084" y="376647"/>
                </a:lnTo>
                <a:lnTo>
                  <a:pt x="3958084" y="418059"/>
                </a:lnTo>
                <a:lnTo>
                  <a:pt x="3863429" y="418059"/>
                </a:lnTo>
                <a:lnTo>
                  <a:pt x="3863429" y="276077"/>
                </a:lnTo>
                <a:lnTo>
                  <a:pt x="3823990" y="276077"/>
                </a:lnTo>
                <a:lnTo>
                  <a:pt x="3762858" y="418059"/>
                </a:lnTo>
                <a:lnTo>
                  <a:pt x="3719475" y="410171"/>
                </a:lnTo>
                <a:lnTo>
                  <a:pt x="3776662" y="276077"/>
                </a:lnTo>
                <a:lnTo>
                  <a:pt x="3725391" y="276077"/>
                </a:lnTo>
                <a:close/>
                <a:moveTo>
                  <a:pt x="3155491" y="193254"/>
                </a:moveTo>
                <a:lnTo>
                  <a:pt x="3204790" y="197198"/>
                </a:lnTo>
                <a:lnTo>
                  <a:pt x="3196902" y="234665"/>
                </a:lnTo>
                <a:lnTo>
                  <a:pt x="3437483" y="234665"/>
                </a:lnTo>
                <a:lnTo>
                  <a:pt x="3417763" y="374675"/>
                </a:lnTo>
                <a:lnTo>
                  <a:pt x="3459175" y="374675"/>
                </a:lnTo>
                <a:lnTo>
                  <a:pt x="3459175" y="418059"/>
                </a:lnTo>
                <a:lnTo>
                  <a:pt x="3360576" y="418059"/>
                </a:lnTo>
                <a:lnTo>
                  <a:pt x="3382268" y="278049"/>
                </a:lnTo>
                <a:lnTo>
                  <a:pt x="3175211" y="278049"/>
                </a:lnTo>
                <a:lnTo>
                  <a:pt x="3074640" y="418059"/>
                </a:lnTo>
                <a:lnTo>
                  <a:pt x="3027313" y="410171"/>
                </a:lnTo>
                <a:lnTo>
                  <a:pt x="3121967" y="278049"/>
                </a:lnTo>
                <a:lnTo>
                  <a:pt x="3039144" y="278049"/>
                </a:lnTo>
                <a:lnTo>
                  <a:pt x="3039144" y="234665"/>
                </a:lnTo>
                <a:lnTo>
                  <a:pt x="3145631" y="234665"/>
                </a:lnTo>
                <a:close/>
                <a:moveTo>
                  <a:pt x="2571787" y="191282"/>
                </a:moveTo>
                <a:lnTo>
                  <a:pt x="2571787" y="360871"/>
                </a:lnTo>
                <a:lnTo>
                  <a:pt x="2628974" y="360871"/>
                </a:lnTo>
                <a:lnTo>
                  <a:pt x="2628974" y="191282"/>
                </a:lnTo>
                <a:close/>
                <a:moveTo>
                  <a:pt x="151842" y="169590"/>
                </a:moveTo>
                <a:lnTo>
                  <a:pt x="427918" y="169590"/>
                </a:lnTo>
                <a:lnTo>
                  <a:pt x="427918" y="246497"/>
                </a:lnTo>
                <a:lnTo>
                  <a:pt x="323690" y="316249"/>
                </a:lnTo>
                <a:lnTo>
                  <a:pt x="439750" y="390451"/>
                </a:lnTo>
                <a:lnTo>
                  <a:pt x="402282" y="418059"/>
                </a:lnTo>
                <a:lnTo>
                  <a:pt x="283816" y="342934"/>
                </a:lnTo>
                <a:lnTo>
                  <a:pt x="171561" y="418059"/>
                </a:lnTo>
                <a:lnTo>
                  <a:pt x="134094" y="392423"/>
                </a:lnTo>
                <a:lnTo>
                  <a:pt x="244439" y="317963"/>
                </a:lnTo>
                <a:lnTo>
                  <a:pt x="159730" y="264245"/>
                </a:lnTo>
                <a:lnTo>
                  <a:pt x="199169" y="236637"/>
                </a:lnTo>
                <a:lnTo>
                  <a:pt x="284299" y="291065"/>
                </a:lnTo>
                <a:lnTo>
                  <a:pt x="376647" y="228749"/>
                </a:lnTo>
                <a:lnTo>
                  <a:pt x="376647" y="211001"/>
                </a:lnTo>
                <a:lnTo>
                  <a:pt x="151842" y="211001"/>
                </a:lnTo>
                <a:close/>
                <a:moveTo>
                  <a:pt x="3737223" y="134095"/>
                </a:moveTo>
                <a:lnTo>
                  <a:pt x="3946252" y="134095"/>
                </a:lnTo>
                <a:lnTo>
                  <a:pt x="3946252" y="177478"/>
                </a:lnTo>
                <a:lnTo>
                  <a:pt x="3737223" y="177478"/>
                </a:lnTo>
                <a:close/>
                <a:moveTo>
                  <a:pt x="19719" y="130151"/>
                </a:moveTo>
                <a:lnTo>
                  <a:pt x="92682" y="181422"/>
                </a:lnTo>
                <a:lnTo>
                  <a:pt x="74935" y="226777"/>
                </a:lnTo>
                <a:lnTo>
                  <a:pt x="1972" y="173534"/>
                </a:lnTo>
                <a:close/>
                <a:moveTo>
                  <a:pt x="1916534" y="116347"/>
                </a:moveTo>
                <a:lnTo>
                  <a:pt x="1916534" y="218889"/>
                </a:lnTo>
                <a:lnTo>
                  <a:pt x="2082179" y="218889"/>
                </a:lnTo>
                <a:lnTo>
                  <a:pt x="2082179" y="116347"/>
                </a:lnTo>
                <a:close/>
                <a:moveTo>
                  <a:pt x="1573634" y="116347"/>
                </a:moveTo>
                <a:lnTo>
                  <a:pt x="1573634" y="218889"/>
                </a:lnTo>
                <a:lnTo>
                  <a:pt x="1739280" y="218889"/>
                </a:lnTo>
                <a:lnTo>
                  <a:pt x="1739280" y="116347"/>
                </a:lnTo>
                <a:close/>
                <a:moveTo>
                  <a:pt x="3281697" y="108459"/>
                </a:moveTo>
                <a:lnTo>
                  <a:pt x="3451287" y="153814"/>
                </a:lnTo>
                <a:lnTo>
                  <a:pt x="3423679" y="185366"/>
                </a:lnTo>
                <a:lnTo>
                  <a:pt x="3254089" y="140010"/>
                </a:lnTo>
                <a:close/>
                <a:moveTo>
                  <a:pt x="3194930" y="108459"/>
                </a:moveTo>
                <a:lnTo>
                  <a:pt x="3222538" y="140010"/>
                </a:lnTo>
                <a:lnTo>
                  <a:pt x="3056892" y="183394"/>
                </a:lnTo>
                <a:lnTo>
                  <a:pt x="3029285" y="151842"/>
                </a:lnTo>
                <a:close/>
                <a:moveTo>
                  <a:pt x="2188443" y="70991"/>
                </a:moveTo>
                <a:lnTo>
                  <a:pt x="2462547" y="70991"/>
                </a:lnTo>
                <a:lnTo>
                  <a:pt x="2462547" y="114375"/>
                </a:lnTo>
                <a:lnTo>
                  <a:pt x="2350145" y="114375"/>
                </a:lnTo>
                <a:lnTo>
                  <a:pt x="2350145" y="388479"/>
                </a:lnTo>
                <a:lnTo>
                  <a:pt x="2300846" y="388479"/>
                </a:lnTo>
                <a:lnTo>
                  <a:pt x="2300846" y="114375"/>
                </a:lnTo>
                <a:lnTo>
                  <a:pt x="2188443" y="114375"/>
                </a:lnTo>
                <a:close/>
                <a:moveTo>
                  <a:pt x="1865263" y="70991"/>
                </a:moveTo>
                <a:lnTo>
                  <a:pt x="2133451" y="70991"/>
                </a:lnTo>
                <a:lnTo>
                  <a:pt x="2133451" y="264245"/>
                </a:lnTo>
                <a:lnTo>
                  <a:pt x="1916534" y="264245"/>
                </a:lnTo>
                <a:lnTo>
                  <a:pt x="1916534" y="388479"/>
                </a:lnTo>
                <a:lnTo>
                  <a:pt x="1865263" y="388479"/>
                </a:lnTo>
                <a:close/>
                <a:moveTo>
                  <a:pt x="1522363" y="70991"/>
                </a:moveTo>
                <a:lnTo>
                  <a:pt x="1790551" y="70991"/>
                </a:lnTo>
                <a:lnTo>
                  <a:pt x="1790551" y="264245"/>
                </a:lnTo>
                <a:lnTo>
                  <a:pt x="1573634" y="264245"/>
                </a:lnTo>
                <a:lnTo>
                  <a:pt x="1573634" y="388479"/>
                </a:lnTo>
                <a:lnTo>
                  <a:pt x="1522363" y="388479"/>
                </a:lnTo>
                <a:close/>
                <a:moveTo>
                  <a:pt x="810480" y="65075"/>
                </a:moveTo>
                <a:lnTo>
                  <a:pt x="810480" y="374675"/>
                </a:lnTo>
                <a:lnTo>
                  <a:pt x="885416" y="374675"/>
                </a:lnTo>
                <a:lnTo>
                  <a:pt x="885416" y="65075"/>
                </a:lnTo>
                <a:close/>
                <a:moveTo>
                  <a:pt x="2800536" y="61132"/>
                </a:moveTo>
                <a:lnTo>
                  <a:pt x="2800536" y="209030"/>
                </a:lnTo>
                <a:lnTo>
                  <a:pt x="2879415" y="209030"/>
                </a:lnTo>
                <a:lnTo>
                  <a:pt x="2879415" y="61132"/>
                </a:lnTo>
                <a:close/>
                <a:moveTo>
                  <a:pt x="3538054" y="21692"/>
                </a:moveTo>
                <a:lnTo>
                  <a:pt x="3701727" y="21692"/>
                </a:lnTo>
                <a:lnTo>
                  <a:pt x="3659298" y="193254"/>
                </a:lnTo>
                <a:lnTo>
                  <a:pt x="3689895" y="193254"/>
                </a:lnTo>
                <a:lnTo>
                  <a:pt x="3689895" y="398339"/>
                </a:lnTo>
                <a:lnTo>
                  <a:pt x="3614960" y="398339"/>
                </a:lnTo>
                <a:lnTo>
                  <a:pt x="3614960" y="354956"/>
                </a:lnTo>
                <a:lnTo>
                  <a:pt x="3640596" y="354956"/>
                </a:lnTo>
                <a:lnTo>
                  <a:pt x="3640596" y="194831"/>
                </a:lnTo>
                <a:lnTo>
                  <a:pt x="3616932" y="179450"/>
                </a:lnTo>
                <a:lnTo>
                  <a:pt x="3646512" y="65075"/>
                </a:lnTo>
                <a:lnTo>
                  <a:pt x="3587353" y="65075"/>
                </a:lnTo>
                <a:lnTo>
                  <a:pt x="3587353" y="418059"/>
                </a:lnTo>
                <a:lnTo>
                  <a:pt x="3538054" y="418059"/>
                </a:lnTo>
                <a:close/>
                <a:moveTo>
                  <a:pt x="2526432" y="21692"/>
                </a:moveTo>
                <a:lnTo>
                  <a:pt x="2676302" y="21692"/>
                </a:lnTo>
                <a:lnTo>
                  <a:pt x="2676302" y="65075"/>
                </a:lnTo>
                <a:lnTo>
                  <a:pt x="2613198" y="65075"/>
                </a:lnTo>
                <a:lnTo>
                  <a:pt x="2571787" y="147898"/>
                </a:lnTo>
                <a:lnTo>
                  <a:pt x="2674330" y="147898"/>
                </a:lnTo>
                <a:lnTo>
                  <a:pt x="2674330" y="404255"/>
                </a:lnTo>
                <a:lnTo>
                  <a:pt x="2526432" y="404255"/>
                </a:lnTo>
                <a:lnTo>
                  <a:pt x="2528159" y="179736"/>
                </a:lnTo>
                <a:lnTo>
                  <a:pt x="2512628" y="171562"/>
                </a:lnTo>
                <a:lnTo>
                  <a:pt x="2565871" y="65075"/>
                </a:lnTo>
                <a:lnTo>
                  <a:pt x="2526432" y="65075"/>
                </a:lnTo>
                <a:close/>
                <a:moveTo>
                  <a:pt x="759209" y="21692"/>
                </a:moveTo>
                <a:lnTo>
                  <a:pt x="934715" y="21692"/>
                </a:lnTo>
                <a:lnTo>
                  <a:pt x="934715" y="418059"/>
                </a:lnTo>
                <a:lnTo>
                  <a:pt x="759209" y="418059"/>
                </a:lnTo>
                <a:close/>
                <a:moveTo>
                  <a:pt x="2723629" y="19720"/>
                </a:moveTo>
                <a:lnTo>
                  <a:pt x="2954350" y="19720"/>
                </a:lnTo>
                <a:lnTo>
                  <a:pt x="2954350" y="61132"/>
                </a:lnTo>
                <a:lnTo>
                  <a:pt x="2926742" y="61132"/>
                </a:lnTo>
                <a:lnTo>
                  <a:pt x="2926742" y="209030"/>
                </a:lnTo>
                <a:lnTo>
                  <a:pt x="2954350" y="209030"/>
                </a:lnTo>
                <a:lnTo>
                  <a:pt x="2954350" y="252413"/>
                </a:lnTo>
                <a:lnTo>
                  <a:pt x="2926742" y="252413"/>
                </a:lnTo>
                <a:lnTo>
                  <a:pt x="2926742" y="418059"/>
                </a:lnTo>
                <a:lnTo>
                  <a:pt x="2879415" y="418059"/>
                </a:lnTo>
                <a:lnTo>
                  <a:pt x="2879415" y="252413"/>
                </a:lnTo>
                <a:lnTo>
                  <a:pt x="2800536" y="252413"/>
                </a:lnTo>
                <a:lnTo>
                  <a:pt x="2800536" y="323404"/>
                </a:lnTo>
                <a:lnTo>
                  <a:pt x="2765040" y="418059"/>
                </a:lnTo>
                <a:lnTo>
                  <a:pt x="2721657" y="414115"/>
                </a:lnTo>
                <a:lnTo>
                  <a:pt x="2753208" y="321432"/>
                </a:lnTo>
                <a:lnTo>
                  <a:pt x="2753208" y="252413"/>
                </a:lnTo>
                <a:lnTo>
                  <a:pt x="2721657" y="252413"/>
                </a:lnTo>
                <a:lnTo>
                  <a:pt x="2721657" y="209030"/>
                </a:lnTo>
                <a:lnTo>
                  <a:pt x="2753208" y="209030"/>
                </a:lnTo>
                <a:lnTo>
                  <a:pt x="2753208" y="61132"/>
                </a:lnTo>
                <a:lnTo>
                  <a:pt x="2723629" y="61132"/>
                </a:lnTo>
                <a:close/>
                <a:moveTo>
                  <a:pt x="1096417" y="17748"/>
                </a:moveTo>
                <a:lnTo>
                  <a:pt x="1311362" y="47328"/>
                </a:lnTo>
                <a:lnTo>
                  <a:pt x="1443484" y="404255"/>
                </a:lnTo>
                <a:lnTo>
                  <a:pt x="1398128" y="418059"/>
                </a:lnTo>
                <a:lnTo>
                  <a:pt x="1275866" y="82823"/>
                </a:lnTo>
                <a:lnTo>
                  <a:pt x="1194585" y="72088"/>
                </a:lnTo>
                <a:lnTo>
                  <a:pt x="1058949" y="418059"/>
                </a:lnTo>
                <a:lnTo>
                  <a:pt x="1017538" y="402283"/>
                </a:lnTo>
                <a:lnTo>
                  <a:pt x="1149332" y="66111"/>
                </a:lnTo>
                <a:lnTo>
                  <a:pt x="1066837" y="55216"/>
                </a:lnTo>
                <a:close/>
                <a:moveTo>
                  <a:pt x="165645" y="17748"/>
                </a:moveTo>
                <a:lnTo>
                  <a:pt x="416086" y="17748"/>
                </a:lnTo>
                <a:lnTo>
                  <a:pt x="433834" y="120291"/>
                </a:lnTo>
                <a:lnTo>
                  <a:pt x="386506" y="128179"/>
                </a:lnTo>
                <a:lnTo>
                  <a:pt x="374674" y="61132"/>
                </a:lnTo>
                <a:lnTo>
                  <a:pt x="207057" y="61132"/>
                </a:lnTo>
                <a:lnTo>
                  <a:pt x="195225" y="128179"/>
                </a:lnTo>
                <a:lnTo>
                  <a:pt x="145926" y="122263"/>
                </a:lnTo>
                <a:close/>
                <a:moveTo>
                  <a:pt x="27607" y="9860"/>
                </a:moveTo>
                <a:lnTo>
                  <a:pt x="100571" y="61132"/>
                </a:lnTo>
                <a:lnTo>
                  <a:pt x="82823" y="104515"/>
                </a:lnTo>
                <a:lnTo>
                  <a:pt x="11832" y="55216"/>
                </a:lnTo>
                <a:close/>
                <a:moveTo>
                  <a:pt x="3865401" y="3944"/>
                </a:moveTo>
                <a:lnTo>
                  <a:pt x="3871317" y="27608"/>
                </a:lnTo>
                <a:lnTo>
                  <a:pt x="3958084" y="27608"/>
                </a:lnTo>
                <a:lnTo>
                  <a:pt x="3958084" y="102543"/>
                </a:lnTo>
                <a:lnTo>
                  <a:pt x="3908784" y="102543"/>
                </a:lnTo>
                <a:lnTo>
                  <a:pt x="3908784" y="70991"/>
                </a:lnTo>
                <a:lnTo>
                  <a:pt x="3774690" y="70991"/>
                </a:lnTo>
                <a:lnTo>
                  <a:pt x="3774690" y="102543"/>
                </a:lnTo>
                <a:lnTo>
                  <a:pt x="3725391" y="102543"/>
                </a:lnTo>
                <a:lnTo>
                  <a:pt x="3725391" y="27608"/>
                </a:lnTo>
                <a:lnTo>
                  <a:pt x="3818074" y="27608"/>
                </a:lnTo>
                <a:lnTo>
                  <a:pt x="3814130" y="9860"/>
                </a:lnTo>
                <a:close/>
                <a:moveTo>
                  <a:pt x="558068" y="1972"/>
                </a:moveTo>
                <a:lnTo>
                  <a:pt x="607367" y="1972"/>
                </a:lnTo>
                <a:lnTo>
                  <a:pt x="605395" y="43384"/>
                </a:lnTo>
                <a:lnTo>
                  <a:pt x="703994" y="43384"/>
                </a:lnTo>
                <a:lnTo>
                  <a:pt x="703994" y="418059"/>
                </a:lnTo>
                <a:lnTo>
                  <a:pt x="625115" y="418059"/>
                </a:lnTo>
                <a:lnTo>
                  <a:pt x="625115" y="374675"/>
                </a:lnTo>
                <a:lnTo>
                  <a:pt x="656667" y="374675"/>
                </a:lnTo>
                <a:lnTo>
                  <a:pt x="656667" y="82823"/>
                </a:lnTo>
                <a:lnTo>
                  <a:pt x="601451" y="82823"/>
                </a:lnTo>
                <a:lnTo>
                  <a:pt x="550180" y="418059"/>
                </a:lnTo>
                <a:lnTo>
                  <a:pt x="504825" y="412143"/>
                </a:lnTo>
                <a:lnTo>
                  <a:pt x="552152" y="82823"/>
                </a:lnTo>
                <a:lnTo>
                  <a:pt x="506797" y="82823"/>
                </a:lnTo>
                <a:lnTo>
                  <a:pt x="506797" y="43384"/>
                </a:lnTo>
                <a:lnTo>
                  <a:pt x="556096" y="43384"/>
                </a:lnTo>
                <a:close/>
                <a:moveTo>
                  <a:pt x="3263949" y="0"/>
                </a:moveTo>
                <a:lnTo>
                  <a:pt x="3273809" y="21692"/>
                </a:lnTo>
                <a:lnTo>
                  <a:pt x="3445371" y="21692"/>
                </a:lnTo>
                <a:lnTo>
                  <a:pt x="3445371" y="100571"/>
                </a:lnTo>
                <a:lnTo>
                  <a:pt x="3398043" y="100571"/>
                </a:lnTo>
                <a:lnTo>
                  <a:pt x="3398043" y="65075"/>
                </a:lnTo>
                <a:lnTo>
                  <a:pt x="3084500" y="65075"/>
                </a:lnTo>
                <a:lnTo>
                  <a:pt x="3084500" y="100571"/>
                </a:lnTo>
                <a:lnTo>
                  <a:pt x="3035201" y="100571"/>
                </a:lnTo>
                <a:lnTo>
                  <a:pt x="3035201" y="21692"/>
                </a:lnTo>
                <a:lnTo>
                  <a:pt x="3220566" y="21692"/>
                </a:lnTo>
                <a:lnTo>
                  <a:pt x="3212678" y="78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defRPr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3662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32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3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5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7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8" presetID="32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9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1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3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32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5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7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1" presetClass="exit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56" presetClass="path" presetSubtype="0" fill="hold" grpId="1" nodeType="withEffect" p14:presetBounceEnd="80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4.79167E-6 2.96296E-6 L 0.01732 -0.02084 " pathEditMode="relative" rAng="0" ptsTypes="AA" p14:bounceEnd="80000">
                                          <p:cBhvr>
                                            <p:cTn id="47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9" y="-104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42" presetClass="path" presetSubtype="0" fill="hold" grpId="2" nodeType="withEffect" p14:presetBounceEnd="80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6.25E-7 3.7037E-6 L 6.25E-7 0.0125 " pathEditMode="relative" rAng="0" ptsTypes="AA" p14:bounceEnd="80000">
                                          <p:cBhvr>
                                            <p:cTn id="49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2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25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3" dur="2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6" presetClass="entr" presetSubtype="3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56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" presetClass="exit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6" presetClass="entr" presetSubtype="32" repeatCount="indefinite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61" dur="7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59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62" presetID="26" presetClass="emph" presetSubtype="0" repeatCount="indefinite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750" tmFilter="0, 0; .2, .5; .8, .5; 1, 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4" dur="375" autoRev="1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5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3" presetClass="entr" presetSubtype="288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17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 animBg="1"/>
          <p:bldP spid="76" grpId="0" animBg="1"/>
          <p:bldP spid="38" grpId="0" animBg="1"/>
          <p:bldP spid="38" grpId="1" animBg="1"/>
          <p:bldP spid="38" grpId="2" animBg="1"/>
          <p:bldP spid="41" grpId="0" animBg="1"/>
          <p:bldP spid="41" grpId="1" animBg="1"/>
          <p:bldP spid="55" grpId="0" animBg="1"/>
          <p:bldP spid="55" grpId="1" animBg="1"/>
          <p:bldP spid="7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32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3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5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7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8" presetID="32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9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1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3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32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5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7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1" presetClass="exit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56" presetClass="path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4.79167E-6 2.96296E-6 L 0.01732 -0.02084 " pathEditMode="relative" rAng="0" ptsTypes="AA">
                                          <p:cBhvr>
                                            <p:cTn id="47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9" y="-104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42" presetClass="path" presetSubtype="0" fill="hold" grpId="2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6.25E-7 3.7037E-6 L 6.25E-7 0.0125 " pathEditMode="relative" rAng="0" ptsTypes="AA">
                                          <p:cBhvr>
                                            <p:cTn id="49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2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25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3" dur="2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6" presetClass="entr" presetSubtype="3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56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" presetClass="exit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6" presetClass="entr" presetSubtype="32" repeatCount="indefinite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61" dur="7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59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62" presetID="26" presetClass="emph" presetSubtype="0" repeatCount="indefinite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750" tmFilter="0, 0; .2, .5; .8, .5; 1, 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4" dur="375" autoRev="1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5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3" presetClass="entr" presetSubtype="288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17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 animBg="1"/>
          <p:bldP spid="76" grpId="0" animBg="1"/>
          <p:bldP spid="38" grpId="0" animBg="1"/>
          <p:bldP spid="38" grpId="1" animBg="1"/>
          <p:bldP spid="38" grpId="2" animBg="1"/>
          <p:bldP spid="41" grpId="0" animBg="1"/>
          <p:bldP spid="41" grpId="1" animBg="1"/>
          <p:bldP spid="55" grpId="0" animBg="1"/>
          <p:bldP spid="55" grpId="1" animBg="1"/>
          <p:bldP spid="73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矩形 380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4" name="文本框 73"/>
          <p:cNvSpPr txBox="1"/>
          <p:nvPr/>
        </p:nvSpPr>
        <p:spPr>
          <a:xfrm>
            <a:off x="1125089" y="975971"/>
            <a:ext cx="1200931" cy="408199"/>
          </a:xfrm>
          <a:custGeom>
            <a:avLst/>
            <a:gdLst/>
            <a:ahLst/>
            <a:cxnLst/>
            <a:rect l="l" t="t" r="r" b="b"/>
            <a:pathLst>
              <a:path w="1200931" h="408199">
                <a:moveTo>
                  <a:pt x="552152" y="244525"/>
                </a:moveTo>
                <a:lnTo>
                  <a:pt x="599479" y="256357"/>
                </a:lnTo>
                <a:lnTo>
                  <a:pt x="550180" y="408199"/>
                </a:lnTo>
                <a:lnTo>
                  <a:pt x="502853" y="398339"/>
                </a:lnTo>
                <a:close/>
                <a:moveTo>
                  <a:pt x="522572" y="120291"/>
                </a:moveTo>
                <a:lnTo>
                  <a:pt x="595535" y="171562"/>
                </a:lnTo>
                <a:lnTo>
                  <a:pt x="577788" y="216917"/>
                </a:lnTo>
                <a:lnTo>
                  <a:pt x="504825" y="163674"/>
                </a:lnTo>
                <a:close/>
                <a:moveTo>
                  <a:pt x="1088529" y="17748"/>
                </a:moveTo>
                <a:lnTo>
                  <a:pt x="1200931" y="17748"/>
                </a:lnTo>
                <a:lnTo>
                  <a:pt x="1200931" y="384535"/>
                </a:lnTo>
                <a:lnTo>
                  <a:pt x="1147688" y="384535"/>
                </a:lnTo>
                <a:lnTo>
                  <a:pt x="1147688" y="61131"/>
                </a:lnTo>
                <a:lnTo>
                  <a:pt x="1088529" y="61131"/>
                </a:lnTo>
                <a:close/>
                <a:moveTo>
                  <a:pt x="9859" y="3944"/>
                </a:moveTo>
                <a:lnTo>
                  <a:pt x="423974" y="3944"/>
                </a:lnTo>
                <a:lnTo>
                  <a:pt x="423974" y="45356"/>
                </a:lnTo>
                <a:lnTo>
                  <a:pt x="313543" y="45356"/>
                </a:lnTo>
                <a:lnTo>
                  <a:pt x="313543" y="203113"/>
                </a:lnTo>
                <a:lnTo>
                  <a:pt x="414114" y="92683"/>
                </a:lnTo>
                <a:lnTo>
                  <a:pt x="427918" y="138038"/>
                </a:lnTo>
                <a:lnTo>
                  <a:pt x="313543" y="262273"/>
                </a:lnTo>
                <a:lnTo>
                  <a:pt x="313543" y="364815"/>
                </a:lnTo>
                <a:lnTo>
                  <a:pt x="427918" y="364815"/>
                </a:lnTo>
                <a:lnTo>
                  <a:pt x="425946" y="408199"/>
                </a:lnTo>
                <a:lnTo>
                  <a:pt x="266216" y="408199"/>
                </a:lnTo>
                <a:lnTo>
                  <a:pt x="266216" y="45356"/>
                </a:lnTo>
                <a:lnTo>
                  <a:pt x="140010" y="45356"/>
                </a:lnTo>
                <a:lnTo>
                  <a:pt x="97246" y="110431"/>
                </a:lnTo>
                <a:lnTo>
                  <a:pt x="197197" y="110431"/>
                </a:lnTo>
                <a:lnTo>
                  <a:pt x="197197" y="232693"/>
                </a:lnTo>
                <a:lnTo>
                  <a:pt x="45355" y="408199"/>
                </a:lnTo>
                <a:lnTo>
                  <a:pt x="0" y="398339"/>
                </a:lnTo>
                <a:lnTo>
                  <a:pt x="76905" y="306255"/>
                </a:lnTo>
                <a:lnTo>
                  <a:pt x="0" y="232693"/>
                </a:lnTo>
                <a:lnTo>
                  <a:pt x="43383" y="214945"/>
                </a:lnTo>
                <a:lnTo>
                  <a:pt x="104411" y="273320"/>
                </a:lnTo>
                <a:lnTo>
                  <a:pt x="149870" y="218889"/>
                </a:lnTo>
                <a:lnTo>
                  <a:pt x="149870" y="151842"/>
                </a:lnTo>
                <a:lnTo>
                  <a:pt x="70033" y="151842"/>
                </a:lnTo>
                <a:lnTo>
                  <a:pt x="49299" y="183394"/>
                </a:lnTo>
                <a:lnTo>
                  <a:pt x="3944" y="173534"/>
                </a:lnTo>
                <a:lnTo>
                  <a:pt x="88738" y="45356"/>
                </a:lnTo>
                <a:lnTo>
                  <a:pt x="9859" y="45356"/>
                </a:lnTo>
                <a:close/>
                <a:moveTo>
                  <a:pt x="759209" y="1972"/>
                </a:moveTo>
                <a:lnTo>
                  <a:pt x="808508" y="1972"/>
                </a:lnTo>
                <a:lnTo>
                  <a:pt x="808508" y="31552"/>
                </a:lnTo>
                <a:lnTo>
                  <a:pt x="932743" y="31552"/>
                </a:lnTo>
                <a:lnTo>
                  <a:pt x="932743" y="72963"/>
                </a:lnTo>
                <a:lnTo>
                  <a:pt x="808508" y="72963"/>
                </a:lnTo>
                <a:lnTo>
                  <a:pt x="808508" y="183394"/>
                </a:lnTo>
                <a:lnTo>
                  <a:pt x="942603" y="183394"/>
                </a:lnTo>
                <a:lnTo>
                  <a:pt x="942603" y="226777"/>
                </a:lnTo>
                <a:lnTo>
                  <a:pt x="788789" y="226777"/>
                </a:lnTo>
                <a:lnTo>
                  <a:pt x="709910" y="364815"/>
                </a:lnTo>
                <a:lnTo>
                  <a:pt x="879499" y="364815"/>
                </a:lnTo>
                <a:lnTo>
                  <a:pt x="857808" y="297768"/>
                </a:lnTo>
                <a:lnTo>
                  <a:pt x="895275" y="266217"/>
                </a:lnTo>
                <a:lnTo>
                  <a:pt x="936687" y="408199"/>
                </a:lnTo>
                <a:lnTo>
                  <a:pt x="636947" y="408199"/>
                </a:lnTo>
                <a:lnTo>
                  <a:pt x="739489" y="226777"/>
                </a:lnTo>
                <a:lnTo>
                  <a:pt x="640891" y="226777"/>
                </a:lnTo>
                <a:lnTo>
                  <a:pt x="640891" y="183394"/>
                </a:lnTo>
                <a:lnTo>
                  <a:pt x="759209" y="183394"/>
                </a:lnTo>
                <a:lnTo>
                  <a:pt x="759209" y="72963"/>
                </a:lnTo>
                <a:lnTo>
                  <a:pt x="646807" y="72963"/>
                </a:lnTo>
                <a:lnTo>
                  <a:pt x="646807" y="31552"/>
                </a:lnTo>
                <a:lnTo>
                  <a:pt x="759209" y="31552"/>
                </a:lnTo>
                <a:close/>
                <a:moveTo>
                  <a:pt x="530460" y="0"/>
                </a:moveTo>
                <a:lnTo>
                  <a:pt x="603423" y="51272"/>
                </a:lnTo>
                <a:lnTo>
                  <a:pt x="585675" y="94655"/>
                </a:lnTo>
                <a:lnTo>
                  <a:pt x="514684" y="453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4000" dirty="0">
              <a:solidFill>
                <a:schemeClr val="bg1"/>
              </a:solidFill>
              <a:latin typeface="张海山锐谐体" panose="02000000000000000000" pitchFamily="2" charset="-122"/>
              <a:ea typeface="张海山锐谐体" panose="02000000000000000000" pitchFamily="2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1136921" y="1796758"/>
            <a:ext cx="3443064" cy="422003"/>
          </a:xfrm>
          <a:custGeom>
            <a:avLst/>
            <a:gdLst/>
            <a:ahLst/>
            <a:cxnLst/>
            <a:rect l="l" t="t" r="r" b="b"/>
            <a:pathLst>
              <a:path w="3443064" h="422003">
                <a:moveTo>
                  <a:pt x="2417638" y="250441"/>
                </a:moveTo>
                <a:lnTo>
                  <a:pt x="2439330" y="287908"/>
                </a:lnTo>
                <a:lnTo>
                  <a:pt x="2410546" y="337625"/>
                </a:lnTo>
                <a:lnTo>
                  <a:pt x="2443274" y="374675"/>
                </a:lnTo>
                <a:lnTo>
                  <a:pt x="2425526" y="416087"/>
                </a:lnTo>
                <a:lnTo>
                  <a:pt x="2321011" y="299740"/>
                </a:lnTo>
                <a:lnTo>
                  <a:pt x="2338759" y="256357"/>
                </a:lnTo>
                <a:lnTo>
                  <a:pt x="2383967" y="307535"/>
                </a:lnTo>
                <a:close/>
                <a:moveTo>
                  <a:pt x="1595325" y="240581"/>
                </a:moveTo>
                <a:lnTo>
                  <a:pt x="1922673" y="240581"/>
                </a:lnTo>
                <a:lnTo>
                  <a:pt x="1922673" y="313544"/>
                </a:lnTo>
                <a:lnTo>
                  <a:pt x="1817240" y="348464"/>
                </a:lnTo>
                <a:lnTo>
                  <a:pt x="1942393" y="388479"/>
                </a:lnTo>
                <a:lnTo>
                  <a:pt x="1908869" y="416087"/>
                </a:lnTo>
                <a:lnTo>
                  <a:pt x="1758920" y="367781"/>
                </a:lnTo>
                <a:lnTo>
                  <a:pt x="1613073" y="416087"/>
                </a:lnTo>
                <a:lnTo>
                  <a:pt x="1581522" y="388479"/>
                </a:lnTo>
                <a:lnTo>
                  <a:pt x="1699872" y="348759"/>
                </a:lnTo>
                <a:lnTo>
                  <a:pt x="1615045" y="321432"/>
                </a:lnTo>
                <a:lnTo>
                  <a:pt x="1652513" y="295796"/>
                </a:lnTo>
                <a:lnTo>
                  <a:pt x="1757583" y="329390"/>
                </a:lnTo>
                <a:lnTo>
                  <a:pt x="1869430" y="291852"/>
                </a:lnTo>
                <a:lnTo>
                  <a:pt x="1869430" y="280020"/>
                </a:lnTo>
                <a:lnTo>
                  <a:pt x="1595325" y="280020"/>
                </a:lnTo>
                <a:close/>
                <a:moveTo>
                  <a:pt x="230720" y="195226"/>
                </a:moveTo>
                <a:lnTo>
                  <a:pt x="230720" y="268189"/>
                </a:lnTo>
                <a:lnTo>
                  <a:pt x="364814" y="268189"/>
                </a:lnTo>
                <a:lnTo>
                  <a:pt x="364814" y="195226"/>
                </a:lnTo>
                <a:close/>
                <a:moveTo>
                  <a:pt x="49299" y="195226"/>
                </a:moveTo>
                <a:lnTo>
                  <a:pt x="49299" y="268189"/>
                </a:lnTo>
                <a:lnTo>
                  <a:pt x="181421" y="268189"/>
                </a:lnTo>
                <a:lnTo>
                  <a:pt x="181421" y="195226"/>
                </a:lnTo>
                <a:close/>
                <a:moveTo>
                  <a:pt x="550180" y="175506"/>
                </a:moveTo>
                <a:lnTo>
                  <a:pt x="550180" y="248469"/>
                </a:lnTo>
                <a:lnTo>
                  <a:pt x="587647" y="248469"/>
                </a:lnTo>
                <a:lnTo>
                  <a:pt x="587647" y="175506"/>
                </a:lnTo>
                <a:close/>
                <a:moveTo>
                  <a:pt x="2273684" y="147898"/>
                </a:moveTo>
                <a:lnTo>
                  <a:pt x="2273684" y="195226"/>
                </a:lnTo>
                <a:lnTo>
                  <a:pt x="2386086" y="195226"/>
                </a:lnTo>
                <a:lnTo>
                  <a:pt x="2386086" y="147898"/>
                </a:lnTo>
                <a:close/>
                <a:moveTo>
                  <a:pt x="1688008" y="143954"/>
                </a:moveTo>
                <a:lnTo>
                  <a:pt x="1688008" y="169590"/>
                </a:lnTo>
                <a:lnTo>
                  <a:pt x="1839850" y="169590"/>
                </a:lnTo>
                <a:lnTo>
                  <a:pt x="1839850" y="143954"/>
                </a:lnTo>
                <a:close/>
                <a:moveTo>
                  <a:pt x="1299530" y="141982"/>
                </a:moveTo>
                <a:lnTo>
                  <a:pt x="1299530" y="185366"/>
                </a:lnTo>
                <a:lnTo>
                  <a:pt x="1376437" y="185366"/>
                </a:lnTo>
                <a:lnTo>
                  <a:pt x="1376437" y="141982"/>
                </a:lnTo>
                <a:close/>
                <a:moveTo>
                  <a:pt x="1177267" y="141982"/>
                </a:moveTo>
                <a:lnTo>
                  <a:pt x="1177267" y="185366"/>
                </a:lnTo>
                <a:lnTo>
                  <a:pt x="1254174" y="185366"/>
                </a:lnTo>
                <a:lnTo>
                  <a:pt x="1254174" y="141982"/>
                </a:lnTo>
                <a:close/>
                <a:moveTo>
                  <a:pt x="2810061" y="140010"/>
                </a:moveTo>
                <a:lnTo>
                  <a:pt x="2950071" y="246497"/>
                </a:lnTo>
                <a:lnTo>
                  <a:pt x="2914575" y="276077"/>
                </a:lnTo>
                <a:lnTo>
                  <a:pt x="2772593" y="169590"/>
                </a:lnTo>
                <a:close/>
                <a:moveTo>
                  <a:pt x="997818" y="140010"/>
                </a:moveTo>
                <a:lnTo>
                  <a:pt x="1068809" y="140010"/>
                </a:lnTo>
                <a:lnTo>
                  <a:pt x="1068809" y="321432"/>
                </a:lnTo>
                <a:lnTo>
                  <a:pt x="1124024" y="372703"/>
                </a:lnTo>
                <a:lnTo>
                  <a:pt x="1427708" y="372703"/>
                </a:lnTo>
                <a:lnTo>
                  <a:pt x="1427708" y="416087"/>
                </a:lnTo>
                <a:lnTo>
                  <a:pt x="1104304" y="416087"/>
                </a:lnTo>
                <a:lnTo>
                  <a:pt x="1051061" y="368759"/>
                </a:lnTo>
                <a:lnTo>
                  <a:pt x="1021481" y="422003"/>
                </a:lnTo>
                <a:lnTo>
                  <a:pt x="989930" y="388479"/>
                </a:lnTo>
                <a:lnTo>
                  <a:pt x="1019509" y="329320"/>
                </a:lnTo>
                <a:lnTo>
                  <a:pt x="1019509" y="181422"/>
                </a:lnTo>
                <a:lnTo>
                  <a:pt x="997818" y="181422"/>
                </a:lnTo>
                <a:close/>
                <a:moveTo>
                  <a:pt x="668498" y="114375"/>
                </a:moveTo>
                <a:lnTo>
                  <a:pt x="717798" y="114375"/>
                </a:lnTo>
                <a:lnTo>
                  <a:pt x="717798" y="372703"/>
                </a:lnTo>
                <a:lnTo>
                  <a:pt x="875555" y="372703"/>
                </a:lnTo>
                <a:lnTo>
                  <a:pt x="875555" y="114375"/>
                </a:lnTo>
                <a:lnTo>
                  <a:pt x="922883" y="114375"/>
                </a:lnTo>
                <a:lnTo>
                  <a:pt x="922883" y="416087"/>
                </a:lnTo>
                <a:lnTo>
                  <a:pt x="668498" y="416087"/>
                </a:lnTo>
                <a:close/>
                <a:moveTo>
                  <a:pt x="1638709" y="84795"/>
                </a:moveTo>
                <a:lnTo>
                  <a:pt x="1688008" y="84795"/>
                </a:lnTo>
                <a:lnTo>
                  <a:pt x="1688008" y="102543"/>
                </a:lnTo>
                <a:lnTo>
                  <a:pt x="1839850" y="102543"/>
                </a:lnTo>
                <a:lnTo>
                  <a:pt x="1839850" y="84795"/>
                </a:lnTo>
                <a:lnTo>
                  <a:pt x="1889149" y="84795"/>
                </a:lnTo>
                <a:lnTo>
                  <a:pt x="1889149" y="102543"/>
                </a:lnTo>
                <a:lnTo>
                  <a:pt x="1932533" y="102543"/>
                </a:lnTo>
                <a:lnTo>
                  <a:pt x="1932533" y="143954"/>
                </a:lnTo>
                <a:lnTo>
                  <a:pt x="1889149" y="143954"/>
                </a:lnTo>
                <a:lnTo>
                  <a:pt x="1889149" y="211001"/>
                </a:lnTo>
                <a:lnTo>
                  <a:pt x="1638709" y="211001"/>
                </a:lnTo>
                <a:lnTo>
                  <a:pt x="1638709" y="143954"/>
                </a:lnTo>
                <a:lnTo>
                  <a:pt x="1593354" y="143954"/>
                </a:lnTo>
                <a:lnTo>
                  <a:pt x="1593354" y="102543"/>
                </a:lnTo>
                <a:lnTo>
                  <a:pt x="1638709" y="102543"/>
                </a:lnTo>
                <a:close/>
                <a:moveTo>
                  <a:pt x="753293" y="82823"/>
                </a:moveTo>
                <a:lnTo>
                  <a:pt x="795691" y="171472"/>
                </a:lnTo>
                <a:lnTo>
                  <a:pt x="838088" y="82823"/>
                </a:lnTo>
                <a:lnTo>
                  <a:pt x="861752" y="126207"/>
                </a:lnTo>
                <a:lnTo>
                  <a:pt x="817691" y="217474"/>
                </a:lnTo>
                <a:lnTo>
                  <a:pt x="861752" y="309600"/>
                </a:lnTo>
                <a:lnTo>
                  <a:pt x="840060" y="354956"/>
                </a:lnTo>
                <a:lnTo>
                  <a:pt x="795691" y="263047"/>
                </a:lnTo>
                <a:lnTo>
                  <a:pt x="751321" y="354956"/>
                </a:lnTo>
                <a:lnTo>
                  <a:pt x="729629" y="309600"/>
                </a:lnTo>
                <a:lnTo>
                  <a:pt x="773690" y="217474"/>
                </a:lnTo>
                <a:lnTo>
                  <a:pt x="729629" y="126207"/>
                </a:lnTo>
                <a:close/>
                <a:moveTo>
                  <a:pt x="230720" y="78879"/>
                </a:moveTo>
                <a:lnTo>
                  <a:pt x="230720" y="149870"/>
                </a:lnTo>
                <a:lnTo>
                  <a:pt x="364814" y="149870"/>
                </a:lnTo>
                <a:lnTo>
                  <a:pt x="364814" y="78879"/>
                </a:lnTo>
                <a:close/>
                <a:moveTo>
                  <a:pt x="49299" y="78879"/>
                </a:moveTo>
                <a:lnTo>
                  <a:pt x="49299" y="149870"/>
                </a:lnTo>
                <a:lnTo>
                  <a:pt x="181421" y="149870"/>
                </a:lnTo>
                <a:lnTo>
                  <a:pt x="181421" y="78879"/>
                </a:lnTo>
                <a:close/>
                <a:moveTo>
                  <a:pt x="2066627" y="63103"/>
                </a:moveTo>
                <a:lnTo>
                  <a:pt x="2066627" y="140010"/>
                </a:lnTo>
                <a:lnTo>
                  <a:pt x="2145506" y="140010"/>
                </a:lnTo>
                <a:lnTo>
                  <a:pt x="2145506" y="63103"/>
                </a:lnTo>
                <a:close/>
                <a:moveTo>
                  <a:pt x="550180" y="59160"/>
                </a:moveTo>
                <a:lnTo>
                  <a:pt x="550180" y="132123"/>
                </a:lnTo>
                <a:lnTo>
                  <a:pt x="587647" y="132123"/>
                </a:lnTo>
                <a:lnTo>
                  <a:pt x="587647" y="59160"/>
                </a:lnTo>
                <a:close/>
                <a:moveTo>
                  <a:pt x="2273684" y="55216"/>
                </a:moveTo>
                <a:lnTo>
                  <a:pt x="2273684" y="104515"/>
                </a:lnTo>
                <a:lnTo>
                  <a:pt x="2386086" y="104515"/>
                </a:lnTo>
                <a:lnTo>
                  <a:pt x="2386086" y="55216"/>
                </a:lnTo>
                <a:close/>
                <a:moveTo>
                  <a:pt x="2019300" y="19720"/>
                </a:moveTo>
                <a:lnTo>
                  <a:pt x="2194805" y="19720"/>
                </a:lnTo>
                <a:lnTo>
                  <a:pt x="2194805" y="181422"/>
                </a:lnTo>
                <a:lnTo>
                  <a:pt x="2151422" y="181422"/>
                </a:lnTo>
                <a:lnTo>
                  <a:pt x="2151422" y="228749"/>
                </a:lnTo>
                <a:lnTo>
                  <a:pt x="2194805" y="228749"/>
                </a:lnTo>
                <a:lnTo>
                  <a:pt x="2194805" y="270161"/>
                </a:lnTo>
                <a:lnTo>
                  <a:pt x="2151422" y="270161"/>
                </a:lnTo>
                <a:lnTo>
                  <a:pt x="2151422" y="359609"/>
                </a:lnTo>
                <a:lnTo>
                  <a:pt x="2181001" y="354956"/>
                </a:lnTo>
                <a:lnTo>
                  <a:pt x="2198749" y="390451"/>
                </a:lnTo>
                <a:lnTo>
                  <a:pt x="2023243" y="416087"/>
                </a:lnTo>
                <a:lnTo>
                  <a:pt x="2005496" y="382563"/>
                </a:lnTo>
                <a:lnTo>
                  <a:pt x="2023243" y="379771"/>
                </a:lnTo>
                <a:lnTo>
                  <a:pt x="2023243" y="207058"/>
                </a:lnTo>
                <a:lnTo>
                  <a:pt x="2070571" y="207058"/>
                </a:lnTo>
                <a:lnTo>
                  <a:pt x="2070571" y="372327"/>
                </a:lnTo>
                <a:lnTo>
                  <a:pt x="2104094" y="367053"/>
                </a:lnTo>
                <a:lnTo>
                  <a:pt x="2104094" y="181422"/>
                </a:lnTo>
                <a:lnTo>
                  <a:pt x="2019300" y="181422"/>
                </a:lnTo>
                <a:close/>
                <a:moveTo>
                  <a:pt x="2520181" y="17748"/>
                </a:moveTo>
                <a:lnTo>
                  <a:pt x="2942183" y="17748"/>
                </a:lnTo>
                <a:lnTo>
                  <a:pt x="2942183" y="61132"/>
                </a:lnTo>
                <a:lnTo>
                  <a:pt x="2798229" y="61132"/>
                </a:lnTo>
                <a:lnTo>
                  <a:pt x="2752873" y="102463"/>
                </a:lnTo>
                <a:lnTo>
                  <a:pt x="2752873" y="416087"/>
                </a:lnTo>
                <a:lnTo>
                  <a:pt x="2703574" y="416087"/>
                </a:lnTo>
                <a:lnTo>
                  <a:pt x="2703574" y="147389"/>
                </a:lnTo>
                <a:lnTo>
                  <a:pt x="2553704" y="283964"/>
                </a:lnTo>
                <a:lnTo>
                  <a:pt x="2516237" y="260301"/>
                </a:lnTo>
                <a:lnTo>
                  <a:pt x="2735126" y="61132"/>
                </a:lnTo>
                <a:lnTo>
                  <a:pt x="2520181" y="61132"/>
                </a:lnTo>
                <a:close/>
                <a:moveTo>
                  <a:pt x="502853" y="15776"/>
                </a:moveTo>
                <a:lnTo>
                  <a:pt x="634975" y="15776"/>
                </a:lnTo>
                <a:lnTo>
                  <a:pt x="634975" y="416087"/>
                </a:lnTo>
                <a:lnTo>
                  <a:pt x="573844" y="416087"/>
                </a:lnTo>
                <a:lnTo>
                  <a:pt x="573844" y="372703"/>
                </a:lnTo>
                <a:lnTo>
                  <a:pt x="587647" y="372703"/>
                </a:lnTo>
                <a:lnTo>
                  <a:pt x="587647" y="289880"/>
                </a:lnTo>
                <a:lnTo>
                  <a:pt x="550180" y="289880"/>
                </a:lnTo>
                <a:lnTo>
                  <a:pt x="550180" y="319460"/>
                </a:lnTo>
                <a:lnTo>
                  <a:pt x="534404" y="416087"/>
                </a:lnTo>
                <a:lnTo>
                  <a:pt x="491021" y="394395"/>
                </a:lnTo>
                <a:lnTo>
                  <a:pt x="502853" y="309600"/>
                </a:lnTo>
                <a:close/>
                <a:moveTo>
                  <a:pt x="3188679" y="11832"/>
                </a:moveTo>
                <a:lnTo>
                  <a:pt x="3237979" y="11832"/>
                </a:lnTo>
                <a:lnTo>
                  <a:pt x="3237979" y="128179"/>
                </a:lnTo>
                <a:lnTo>
                  <a:pt x="3435176" y="128179"/>
                </a:lnTo>
                <a:lnTo>
                  <a:pt x="3435176" y="171562"/>
                </a:lnTo>
                <a:lnTo>
                  <a:pt x="3237979" y="171562"/>
                </a:lnTo>
                <a:lnTo>
                  <a:pt x="3237979" y="372703"/>
                </a:lnTo>
                <a:lnTo>
                  <a:pt x="3443064" y="372703"/>
                </a:lnTo>
                <a:lnTo>
                  <a:pt x="3443064" y="416087"/>
                </a:lnTo>
                <a:lnTo>
                  <a:pt x="3026978" y="416087"/>
                </a:lnTo>
                <a:lnTo>
                  <a:pt x="3026978" y="372703"/>
                </a:lnTo>
                <a:lnTo>
                  <a:pt x="3188679" y="372703"/>
                </a:lnTo>
                <a:close/>
                <a:moveTo>
                  <a:pt x="2224385" y="11832"/>
                </a:moveTo>
                <a:lnTo>
                  <a:pt x="2435386" y="11832"/>
                </a:lnTo>
                <a:lnTo>
                  <a:pt x="2435386" y="238609"/>
                </a:lnTo>
                <a:lnTo>
                  <a:pt x="2273684" y="238609"/>
                </a:lnTo>
                <a:lnTo>
                  <a:pt x="2273684" y="361364"/>
                </a:lnTo>
                <a:lnTo>
                  <a:pt x="2322983" y="349040"/>
                </a:lnTo>
                <a:lnTo>
                  <a:pt x="2340731" y="386507"/>
                </a:lnTo>
                <a:lnTo>
                  <a:pt x="2212553" y="416087"/>
                </a:lnTo>
                <a:lnTo>
                  <a:pt x="2196777" y="380591"/>
                </a:lnTo>
                <a:lnTo>
                  <a:pt x="2224385" y="373689"/>
                </a:lnTo>
                <a:close/>
                <a:moveTo>
                  <a:pt x="1027397" y="7888"/>
                </a:moveTo>
                <a:lnTo>
                  <a:pt x="1096416" y="80851"/>
                </a:lnTo>
                <a:lnTo>
                  <a:pt x="1070781" y="120291"/>
                </a:lnTo>
                <a:lnTo>
                  <a:pt x="1001762" y="47328"/>
                </a:lnTo>
                <a:close/>
                <a:moveTo>
                  <a:pt x="1254174" y="1972"/>
                </a:moveTo>
                <a:lnTo>
                  <a:pt x="1299530" y="1972"/>
                </a:lnTo>
                <a:lnTo>
                  <a:pt x="1299530" y="23664"/>
                </a:lnTo>
                <a:lnTo>
                  <a:pt x="1435596" y="23664"/>
                </a:lnTo>
                <a:lnTo>
                  <a:pt x="1435596" y="65075"/>
                </a:lnTo>
                <a:lnTo>
                  <a:pt x="1299530" y="65075"/>
                </a:lnTo>
                <a:lnTo>
                  <a:pt x="1299530" y="100571"/>
                </a:lnTo>
                <a:lnTo>
                  <a:pt x="1425736" y="100571"/>
                </a:lnTo>
                <a:lnTo>
                  <a:pt x="1425736" y="226777"/>
                </a:lnTo>
                <a:lnTo>
                  <a:pt x="1299530" y="226777"/>
                </a:lnTo>
                <a:lnTo>
                  <a:pt x="1435596" y="311572"/>
                </a:lnTo>
                <a:lnTo>
                  <a:pt x="1400100" y="337208"/>
                </a:lnTo>
                <a:lnTo>
                  <a:pt x="1299530" y="274105"/>
                </a:lnTo>
                <a:lnTo>
                  <a:pt x="1299530" y="343124"/>
                </a:lnTo>
                <a:lnTo>
                  <a:pt x="1254174" y="343124"/>
                </a:lnTo>
                <a:lnTo>
                  <a:pt x="1254174" y="274105"/>
                </a:lnTo>
                <a:lnTo>
                  <a:pt x="1149660" y="339180"/>
                </a:lnTo>
                <a:lnTo>
                  <a:pt x="1120080" y="311572"/>
                </a:lnTo>
                <a:lnTo>
                  <a:pt x="1254174" y="226777"/>
                </a:lnTo>
                <a:lnTo>
                  <a:pt x="1127968" y="226777"/>
                </a:lnTo>
                <a:lnTo>
                  <a:pt x="1127968" y="100571"/>
                </a:lnTo>
                <a:lnTo>
                  <a:pt x="1254174" y="100571"/>
                </a:lnTo>
                <a:lnTo>
                  <a:pt x="1254174" y="65075"/>
                </a:lnTo>
                <a:lnTo>
                  <a:pt x="1116136" y="65075"/>
                </a:lnTo>
                <a:lnTo>
                  <a:pt x="1116136" y="23664"/>
                </a:lnTo>
                <a:lnTo>
                  <a:pt x="1254174" y="23664"/>
                </a:lnTo>
                <a:close/>
                <a:moveTo>
                  <a:pt x="181421" y="1972"/>
                </a:moveTo>
                <a:lnTo>
                  <a:pt x="230720" y="1972"/>
                </a:lnTo>
                <a:lnTo>
                  <a:pt x="230720" y="35496"/>
                </a:lnTo>
                <a:lnTo>
                  <a:pt x="412142" y="35496"/>
                </a:lnTo>
                <a:lnTo>
                  <a:pt x="412142" y="309600"/>
                </a:lnTo>
                <a:lnTo>
                  <a:pt x="230720" y="309600"/>
                </a:lnTo>
                <a:lnTo>
                  <a:pt x="230720" y="372703"/>
                </a:lnTo>
                <a:lnTo>
                  <a:pt x="408198" y="372703"/>
                </a:lnTo>
                <a:lnTo>
                  <a:pt x="406226" y="416087"/>
                </a:lnTo>
                <a:lnTo>
                  <a:pt x="181421" y="416087"/>
                </a:lnTo>
                <a:lnTo>
                  <a:pt x="181421" y="309600"/>
                </a:lnTo>
                <a:lnTo>
                  <a:pt x="0" y="309600"/>
                </a:lnTo>
                <a:lnTo>
                  <a:pt x="0" y="35496"/>
                </a:lnTo>
                <a:lnTo>
                  <a:pt x="181421" y="35496"/>
                </a:lnTo>
                <a:close/>
                <a:moveTo>
                  <a:pt x="1782663" y="0"/>
                </a:moveTo>
                <a:lnTo>
                  <a:pt x="1788579" y="21692"/>
                </a:lnTo>
                <a:lnTo>
                  <a:pt x="1932533" y="21692"/>
                </a:lnTo>
                <a:lnTo>
                  <a:pt x="1932533" y="63103"/>
                </a:lnTo>
                <a:lnTo>
                  <a:pt x="1561802" y="63103"/>
                </a:lnTo>
                <a:lnTo>
                  <a:pt x="1561802" y="339180"/>
                </a:lnTo>
                <a:lnTo>
                  <a:pt x="1547998" y="416087"/>
                </a:lnTo>
                <a:lnTo>
                  <a:pt x="1500671" y="406227"/>
                </a:lnTo>
                <a:lnTo>
                  <a:pt x="1514475" y="323404"/>
                </a:lnTo>
                <a:lnTo>
                  <a:pt x="1514475" y="21692"/>
                </a:lnTo>
                <a:lnTo>
                  <a:pt x="1733364" y="21692"/>
                </a:lnTo>
                <a:lnTo>
                  <a:pt x="1729420" y="7888"/>
                </a:lnTo>
                <a:close/>
                <a:moveTo>
                  <a:pt x="814424" y="0"/>
                </a:moveTo>
                <a:lnTo>
                  <a:pt x="824284" y="31552"/>
                </a:lnTo>
                <a:lnTo>
                  <a:pt x="922883" y="31552"/>
                </a:lnTo>
                <a:lnTo>
                  <a:pt x="922883" y="72963"/>
                </a:lnTo>
                <a:lnTo>
                  <a:pt x="668498" y="72963"/>
                </a:lnTo>
                <a:lnTo>
                  <a:pt x="668498" y="31552"/>
                </a:lnTo>
                <a:lnTo>
                  <a:pt x="773013" y="31552"/>
                </a:lnTo>
                <a:lnTo>
                  <a:pt x="765125" y="98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4000" dirty="0">
              <a:solidFill>
                <a:schemeClr val="bg1"/>
              </a:solidFill>
              <a:latin typeface="张海山锐谐体" panose="02000000000000000000" pitchFamily="2" charset="-122"/>
              <a:ea typeface="张海山锐谐体" panose="02000000000000000000" pitchFamily="2" charset="-122"/>
            </a:endParaRPr>
          </a:p>
        </p:txBody>
      </p:sp>
      <p:sp>
        <p:nvSpPr>
          <p:cNvPr id="250" name="Freeform 6"/>
          <p:cNvSpPr>
            <a:spLocks/>
          </p:cNvSpPr>
          <p:nvPr/>
        </p:nvSpPr>
        <p:spPr bwMode="auto">
          <a:xfrm>
            <a:off x="5966852" y="5805873"/>
            <a:ext cx="4189413" cy="1085850"/>
          </a:xfrm>
          <a:custGeom>
            <a:avLst/>
            <a:gdLst>
              <a:gd name="T0" fmla="*/ 0 w 2639"/>
              <a:gd name="T1" fmla="*/ 563 h 684"/>
              <a:gd name="T2" fmla="*/ 0 w 2639"/>
              <a:gd name="T3" fmla="*/ 684 h 684"/>
              <a:gd name="T4" fmla="*/ 2241 w 2639"/>
              <a:gd name="T5" fmla="*/ 684 h 684"/>
              <a:gd name="T6" fmla="*/ 2639 w 2639"/>
              <a:gd name="T7" fmla="*/ 330 h 684"/>
              <a:gd name="T8" fmla="*/ 1055 w 2639"/>
              <a:gd name="T9" fmla="*/ 0 h 684"/>
              <a:gd name="T10" fmla="*/ 0 w 2639"/>
              <a:gd name="T11" fmla="*/ 563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39" h="684">
                <a:moveTo>
                  <a:pt x="0" y="563"/>
                </a:moveTo>
                <a:lnTo>
                  <a:pt x="0" y="684"/>
                </a:lnTo>
                <a:lnTo>
                  <a:pt x="2241" y="684"/>
                </a:lnTo>
                <a:lnTo>
                  <a:pt x="2639" y="330"/>
                </a:lnTo>
                <a:lnTo>
                  <a:pt x="1055" y="0"/>
                </a:lnTo>
                <a:lnTo>
                  <a:pt x="0" y="563"/>
                </a:lnTo>
                <a:close/>
              </a:path>
            </a:pathLst>
          </a:custGeom>
          <a:solidFill>
            <a:srgbClr val="B7B7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1" name="Freeform 7"/>
          <p:cNvSpPr>
            <a:spLocks/>
          </p:cNvSpPr>
          <p:nvPr/>
        </p:nvSpPr>
        <p:spPr bwMode="auto">
          <a:xfrm>
            <a:off x="7309877" y="5964623"/>
            <a:ext cx="2854325" cy="419100"/>
          </a:xfrm>
          <a:custGeom>
            <a:avLst/>
            <a:gdLst>
              <a:gd name="T0" fmla="*/ 1216 w 1216"/>
              <a:gd name="T1" fmla="*/ 43 h 178"/>
              <a:gd name="T2" fmla="*/ 1099 w 1216"/>
              <a:gd name="T3" fmla="*/ 43 h 178"/>
              <a:gd name="T4" fmla="*/ 1086 w 1216"/>
              <a:gd name="T5" fmla="*/ 32 h 178"/>
              <a:gd name="T6" fmla="*/ 973 w 1216"/>
              <a:gd name="T7" fmla="*/ 4 h 178"/>
              <a:gd name="T8" fmla="*/ 609 w 1216"/>
              <a:gd name="T9" fmla="*/ 4 h 178"/>
              <a:gd name="T10" fmla="*/ 607 w 1216"/>
              <a:gd name="T11" fmla="*/ 4 h 178"/>
              <a:gd name="T12" fmla="*/ 243 w 1216"/>
              <a:gd name="T13" fmla="*/ 4 h 178"/>
              <a:gd name="T14" fmla="*/ 130 w 1216"/>
              <a:gd name="T15" fmla="*/ 32 h 178"/>
              <a:gd name="T16" fmla="*/ 117 w 1216"/>
              <a:gd name="T17" fmla="*/ 43 h 178"/>
              <a:gd name="T18" fmla="*/ 0 w 1216"/>
              <a:gd name="T19" fmla="*/ 43 h 178"/>
              <a:gd name="T20" fmla="*/ 0 w 1216"/>
              <a:gd name="T21" fmla="*/ 153 h 178"/>
              <a:gd name="T22" fmla="*/ 0 w 1216"/>
              <a:gd name="T23" fmla="*/ 153 h 178"/>
              <a:gd name="T24" fmla="*/ 0 w 1216"/>
              <a:gd name="T25" fmla="*/ 155 h 178"/>
              <a:gd name="T26" fmla="*/ 0 w 1216"/>
              <a:gd name="T27" fmla="*/ 155 h 178"/>
              <a:gd name="T28" fmla="*/ 55 w 1216"/>
              <a:gd name="T29" fmla="*/ 178 h 178"/>
              <a:gd name="T30" fmla="*/ 607 w 1216"/>
              <a:gd name="T31" fmla="*/ 178 h 178"/>
              <a:gd name="T32" fmla="*/ 609 w 1216"/>
              <a:gd name="T33" fmla="*/ 178 h 178"/>
              <a:gd name="T34" fmla="*/ 1161 w 1216"/>
              <a:gd name="T35" fmla="*/ 178 h 178"/>
              <a:gd name="T36" fmla="*/ 1216 w 1216"/>
              <a:gd name="T37" fmla="*/ 155 h 178"/>
              <a:gd name="T38" fmla="*/ 1216 w 1216"/>
              <a:gd name="T39" fmla="*/ 155 h 178"/>
              <a:gd name="T40" fmla="*/ 1216 w 1216"/>
              <a:gd name="T41" fmla="*/ 43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16" h="178">
                <a:moveTo>
                  <a:pt x="1216" y="43"/>
                </a:moveTo>
                <a:cubicBezTo>
                  <a:pt x="1099" y="43"/>
                  <a:pt x="1099" y="43"/>
                  <a:pt x="1099" y="43"/>
                </a:cubicBezTo>
                <a:cubicBezTo>
                  <a:pt x="1086" y="32"/>
                  <a:pt x="1086" y="32"/>
                  <a:pt x="1086" y="32"/>
                </a:cubicBezTo>
                <a:cubicBezTo>
                  <a:pt x="1048" y="0"/>
                  <a:pt x="1017" y="4"/>
                  <a:pt x="973" y="4"/>
                </a:cubicBezTo>
                <a:cubicBezTo>
                  <a:pt x="609" y="4"/>
                  <a:pt x="609" y="4"/>
                  <a:pt x="609" y="4"/>
                </a:cubicBezTo>
                <a:cubicBezTo>
                  <a:pt x="607" y="4"/>
                  <a:pt x="607" y="4"/>
                  <a:pt x="607" y="4"/>
                </a:cubicBezTo>
                <a:cubicBezTo>
                  <a:pt x="243" y="4"/>
                  <a:pt x="243" y="4"/>
                  <a:pt x="243" y="4"/>
                </a:cubicBezTo>
                <a:cubicBezTo>
                  <a:pt x="199" y="4"/>
                  <a:pt x="168" y="0"/>
                  <a:pt x="130" y="32"/>
                </a:cubicBezTo>
                <a:cubicBezTo>
                  <a:pt x="117" y="43"/>
                  <a:pt x="117" y="43"/>
                  <a:pt x="117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55"/>
                  <a:pt x="0" y="155"/>
                  <a:pt x="0" y="155"/>
                </a:cubicBezTo>
                <a:cubicBezTo>
                  <a:pt x="2" y="169"/>
                  <a:pt x="21" y="178"/>
                  <a:pt x="55" y="178"/>
                </a:cubicBezTo>
                <a:cubicBezTo>
                  <a:pt x="607" y="178"/>
                  <a:pt x="607" y="178"/>
                  <a:pt x="607" y="178"/>
                </a:cubicBezTo>
                <a:cubicBezTo>
                  <a:pt x="609" y="178"/>
                  <a:pt x="609" y="178"/>
                  <a:pt x="609" y="178"/>
                </a:cubicBezTo>
                <a:cubicBezTo>
                  <a:pt x="1161" y="178"/>
                  <a:pt x="1161" y="178"/>
                  <a:pt x="1161" y="178"/>
                </a:cubicBezTo>
                <a:cubicBezTo>
                  <a:pt x="1195" y="178"/>
                  <a:pt x="1214" y="169"/>
                  <a:pt x="1216" y="155"/>
                </a:cubicBezTo>
                <a:cubicBezTo>
                  <a:pt x="1216" y="155"/>
                  <a:pt x="1216" y="155"/>
                  <a:pt x="1216" y="155"/>
                </a:cubicBezTo>
                <a:lnTo>
                  <a:pt x="1216" y="43"/>
                </a:lnTo>
                <a:close/>
              </a:path>
            </a:pathLst>
          </a:custGeom>
          <a:solidFill>
            <a:srgbClr val="9391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2" name="Freeform 8"/>
          <p:cNvSpPr>
            <a:spLocks/>
          </p:cNvSpPr>
          <p:nvPr/>
        </p:nvSpPr>
        <p:spPr bwMode="auto">
          <a:xfrm>
            <a:off x="7270190" y="5702686"/>
            <a:ext cx="2935288" cy="419100"/>
          </a:xfrm>
          <a:custGeom>
            <a:avLst/>
            <a:gdLst>
              <a:gd name="T0" fmla="*/ 1212 w 1250"/>
              <a:gd name="T1" fmla="*/ 121 h 179"/>
              <a:gd name="T2" fmla="*/ 1103 w 1250"/>
              <a:gd name="T3" fmla="*/ 32 h 179"/>
              <a:gd name="T4" fmla="*/ 990 w 1250"/>
              <a:gd name="T5" fmla="*/ 4 h 179"/>
              <a:gd name="T6" fmla="*/ 626 w 1250"/>
              <a:gd name="T7" fmla="*/ 4 h 179"/>
              <a:gd name="T8" fmla="*/ 624 w 1250"/>
              <a:gd name="T9" fmla="*/ 4 h 179"/>
              <a:gd name="T10" fmla="*/ 260 w 1250"/>
              <a:gd name="T11" fmla="*/ 4 h 179"/>
              <a:gd name="T12" fmla="*/ 147 w 1250"/>
              <a:gd name="T13" fmla="*/ 32 h 179"/>
              <a:gd name="T14" fmla="*/ 38 w 1250"/>
              <a:gd name="T15" fmla="*/ 121 h 179"/>
              <a:gd name="T16" fmla="*/ 72 w 1250"/>
              <a:gd name="T17" fmla="*/ 179 h 179"/>
              <a:gd name="T18" fmla="*/ 624 w 1250"/>
              <a:gd name="T19" fmla="*/ 179 h 179"/>
              <a:gd name="T20" fmla="*/ 626 w 1250"/>
              <a:gd name="T21" fmla="*/ 179 h 179"/>
              <a:gd name="T22" fmla="*/ 1178 w 1250"/>
              <a:gd name="T23" fmla="*/ 179 h 179"/>
              <a:gd name="T24" fmla="*/ 1212 w 1250"/>
              <a:gd name="T25" fmla="*/ 121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50" h="179">
                <a:moveTo>
                  <a:pt x="1212" y="121"/>
                </a:moveTo>
                <a:cubicBezTo>
                  <a:pt x="1103" y="32"/>
                  <a:pt x="1103" y="32"/>
                  <a:pt x="1103" y="32"/>
                </a:cubicBezTo>
                <a:cubicBezTo>
                  <a:pt x="1065" y="0"/>
                  <a:pt x="1034" y="4"/>
                  <a:pt x="990" y="4"/>
                </a:cubicBezTo>
                <a:cubicBezTo>
                  <a:pt x="626" y="4"/>
                  <a:pt x="626" y="4"/>
                  <a:pt x="626" y="4"/>
                </a:cubicBezTo>
                <a:cubicBezTo>
                  <a:pt x="624" y="4"/>
                  <a:pt x="624" y="4"/>
                  <a:pt x="624" y="4"/>
                </a:cubicBezTo>
                <a:cubicBezTo>
                  <a:pt x="260" y="4"/>
                  <a:pt x="260" y="4"/>
                  <a:pt x="260" y="4"/>
                </a:cubicBezTo>
                <a:cubicBezTo>
                  <a:pt x="216" y="4"/>
                  <a:pt x="185" y="0"/>
                  <a:pt x="147" y="32"/>
                </a:cubicBezTo>
                <a:cubicBezTo>
                  <a:pt x="38" y="121"/>
                  <a:pt x="38" y="121"/>
                  <a:pt x="38" y="121"/>
                </a:cubicBezTo>
                <a:cubicBezTo>
                  <a:pt x="0" y="153"/>
                  <a:pt x="15" y="179"/>
                  <a:pt x="72" y="179"/>
                </a:cubicBezTo>
                <a:cubicBezTo>
                  <a:pt x="624" y="179"/>
                  <a:pt x="624" y="179"/>
                  <a:pt x="624" y="179"/>
                </a:cubicBezTo>
                <a:cubicBezTo>
                  <a:pt x="626" y="179"/>
                  <a:pt x="626" y="179"/>
                  <a:pt x="626" y="179"/>
                </a:cubicBezTo>
                <a:cubicBezTo>
                  <a:pt x="1178" y="179"/>
                  <a:pt x="1178" y="179"/>
                  <a:pt x="1178" y="179"/>
                </a:cubicBezTo>
                <a:cubicBezTo>
                  <a:pt x="1235" y="179"/>
                  <a:pt x="1250" y="153"/>
                  <a:pt x="1212" y="121"/>
                </a:cubicBezTo>
                <a:close/>
              </a:path>
            </a:pathLst>
          </a:custGeom>
          <a:solidFill>
            <a:srgbClr val="8481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3" name="Freeform 9"/>
          <p:cNvSpPr>
            <a:spLocks/>
          </p:cNvSpPr>
          <p:nvPr/>
        </p:nvSpPr>
        <p:spPr bwMode="auto">
          <a:xfrm>
            <a:off x="7892490" y="4346961"/>
            <a:ext cx="1690688" cy="1639888"/>
          </a:xfrm>
          <a:custGeom>
            <a:avLst/>
            <a:gdLst>
              <a:gd name="T0" fmla="*/ 720 w 720"/>
              <a:gd name="T1" fmla="*/ 639 h 698"/>
              <a:gd name="T2" fmla="*/ 662 w 720"/>
              <a:gd name="T3" fmla="*/ 698 h 698"/>
              <a:gd name="T4" fmla="*/ 58 w 720"/>
              <a:gd name="T5" fmla="*/ 698 h 698"/>
              <a:gd name="T6" fmla="*/ 0 w 720"/>
              <a:gd name="T7" fmla="*/ 639 h 698"/>
              <a:gd name="T8" fmla="*/ 0 w 720"/>
              <a:gd name="T9" fmla="*/ 58 h 698"/>
              <a:gd name="T10" fmla="*/ 58 w 720"/>
              <a:gd name="T11" fmla="*/ 0 h 698"/>
              <a:gd name="T12" fmla="*/ 662 w 720"/>
              <a:gd name="T13" fmla="*/ 0 h 698"/>
              <a:gd name="T14" fmla="*/ 720 w 720"/>
              <a:gd name="T15" fmla="*/ 58 h 698"/>
              <a:gd name="T16" fmla="*/ 720 w 720"/>
              <a:gd name="T17" fmla="*/ 639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698">
                <a:moveTo>
                  <a:pt x="720" y="639"/>
                </a:moveTo>
                <a:cubicBezTo>
                  <a:pt x="720" y="672"/>
                  <a:pt x="694" y="698"/>
                  <a:pt x="662" y="698"/>
                </a:cubicBezTo>
                <a:cubicBezTo>
                  <a:pt x="58" y="698"/>
                  <a:pt x="58" y="698"/>
                  <a:pt x="58" y="698"/>
                </a:cubicBezTo>
                <a:cubicBezTo>
                  <a:pt x="26" y="698"/>
                  <a:pt x="0" y="672"/>
                  <a:pt x="0" y="639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26"/>
                  <a:pt x="26" y="0"/>
                  <a:pt x="58" y="0"/>
                </a:cubicBezTo>
                <a:cubicBezTo>
                  <a:pt x="662" y="0"/>
                  <a:pt x="662" y="0"/>
                  <a:pt x="662" y="0"/>
                </a:cubicBezTo>
                <a:cubicBezTo>
                  <a:pt x="694" y="0"/>
                  <a:pt x="720" y="26"/>
                  <a:pt x="720" y="58"/>
                </a:cubicBezTo>
                <a:lnTo>
                  <a:pt x="720" y="639"/>
                </a:lnTo>
                <a:close/>
              </a:path>
            </a:pathLst>
          </a:custGeom>
          <a:solidFill>
            <a:srgbClr val="9391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4" name="Freeform 10"/>
          <p:cNvSpPr>
            <a:spLocks/>
          </p:cNvSpPr>
          <p:nvPr/>
        </p:nvSpPr>
        <p:spPr bwMode="auto">
          <a:xfrm>
            <a:off x="6276415" y="1635511"/>
            <a:ext cx="4921250" cy="3578225"/>
          </a:xfrm>
          <a:custGeom>
            <a:avLst/>
            <a:gdLst>
              <a:gd name="T0" fmla="*/ 2096 w 2096"/>
              <a:gd name="T1" fmla="*/ 1402 h 1524"/>
              <a:gd name="T2" fmla="*/ 1974 w 2096"/>
              <a:gd name="T3" fmla="*/ 1524 h 1524"/>
              <a:gd name="T4" fmla="*/ 122 w 2096"/>
              <a:gd name="T5" fmla="*/ 1524 h 1524"/>
              <a:gd name="T6" fmla="*/ 0 w 2096"/>
              <a:gd name="T7" fmla="*/ 1402 h 1524"/>
              <a:gd name="T8" fmla="*/ 0 w 2096"/>
              <a:gd name="T9" fmla="*/ 122 h 1524"/>
              <a:gd name="T10" fmla="*/ 122 w 2096"/>
              <a:gd name="T11" fmla="*/ 0 h 1524"/>
              <a:gd name="T12" fmla="*/ 1974 w 2096"/>
              <a:gd name="T13" fmla="*/ 0 h 1524"/>
              <a:gd name="T14" fmla="*/ 2096 w 2096"/>
              <a:gd name="T15" fmla="*/ 122 h 1524"/>
              <a:gd name="T16" fmla="*/ 2096 w 2096"/>
              <a:gd name="T17" fmla="*/ 1402 h 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96" h="1524">
                <a:moveTo>
                  <a:pt x="2096" y="1402"/>
                </a:moveTo>
                <a:cubicBezTo>
                  <a:pt x="2096" y="1469"/>
                  <a:pt x="2041" y="1524"/>
                  <a:pt x="1974" y="1524"/>
                </a:cubicBezTo>
                <a:cubicBezTo>
                  <a:pt x="122" y="1524"/>
                  <a:pt x="122" y="1524"/>
                  <a:pt x="122" y="1524"/>
                </a:cubicBezTo>
                <a:cubicBezTo>
                  <a:pt x="55" y="1524"/>
                  <a:pt x="0" y="1469"/>
                  <a:pt x="0" y="140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55"/>
                  <a:pt x="55" y="0"/>
                  <a:pt x="122" y="0"/>
                </a:cubicBezTo>
                <a:cubicBezTo>
                  <a:pt x="1974" y="0"/>
                  <a:pt x="1974" y="0"/>
                  <a:pt x="1974" y="0"/>
                </a:cubicBezTo>
                <a:cubicBezTo>
                  <a:pt x="2041" y="0"/>
                  <a:pt x="2096" y="55"/>
                  <a:pt x="2096" y="122"/>
                </a:cubicBezTo>
                <a:lnTo>
                  <a:pt x="2096" y="1402"/>
                </a:lnTo>
                <a:close/>
              </a:path>
            </a:pathLst>
          </a:custGeom>
          <a:solidFill>
            <a:srgbClr val="8481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5" name="Rectangle 11">
            <a:hlinkClick r:id="rId2"/>
          </p:cNvPr>
          <p:cNvSpPr>
            <a:spLocks noChangeArrowheads="1"/>
          </p:cNvSpPr>
          <p:nvPr/>
        </p:nvSpPr>
        <p:spPr bwMode="auto">
          <a:xfrm>
            <a:off x="6481202" y="1840298"/>
            <a:ext cx="4513263" cy="3167063"/>
          </a:xfrm>
          <a:prstGeom prst="rect">
            <a:avLst/>
          </a:prstGeom>
          <a:solidFill>
            <a:srgbClr val="45E5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82" name="组合 281"/>
          <p:cNvGrpSpPr/>
          <p:nvPr/>
        </p:nvGrpSpPr>
        <p:grpSpPr>
          <a:xfrm>
            <a:off x="6849502" y="3178561"/>
            <a:ext cx="427038" cy="722312"/>
            <a:chOff x="6801192" y="2852835"/>
            <a:chExt cx="427038" cy="722312"/>
          </a:xfrm>
        </p:grpSpPr>
        <p:sp>
          <p:nvSpPr>
            <p:cNvPr id="283" name="Freeform 36"/>
            <p:cNvSpPr>
              <a:spLocks/>
            </p:cNvSpPr>
            <p:nvPr/>
          </p:nvSpPr>
          <p:spPr bwMode="auto">
            <a:xfrm>
              <a:off x="6801192" y="3146522"/>
              <a:ext cx="427038" cy="428625"/>
            </a:xfrm>
            <a:custGeom>
              <a:avLst/>
              <a:gdLst>
                <a:gd name="T0" fmla="*/ 172 w 182"/>
                <a:gd name="T1" fmla="*/ 135 h 183"/>
                <a:gd name="T2" fmla="*/ 172 w 182"/>
                <a:gd name="T3" fmla="*/ 173 h 183"/>
                <a:gd name="T4" fmla="*/ 172 w 182"/>
                <a:gd name="T5" fmla="*/ 173 h 183"/>
                <a:gd name="T6" fmla="*/ 135 w 182"/>
                <a:gd name="T7" fmla="*/ 173 h 183"/>
                <a:gd name="T8" fmla="*/ 10 w 182"/>
                <a:gd name="T9" fmla="*/ 48 h 183"/>
                <a:gd name="T10" fmla="*/ 10 w 182"/>
                <a:gd name="T11" fmla="*/ 10 h 183"/>
                <a:gd name="T12" fmla="*/ 10 w 182"/>
                <a:gd name="T13" fmla="*/ 10 h 183"/>
                <a:gd name="T14" fmla="*/ 47 w 182"/>
                <a:gd name="T15" fmla="*/ 10 h 183"/>
                <a:gd name="T16" fmla="*/ 172 w 182"/>
                <a:gd name="T17" fmla="*/ 13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183">
                  <a:moveTo>
                    <a:pt x="172" y="135"/>
                  </a:moveTo>
                  <a:cubicBezTo>
                    <a:pt x="182" y="146"/>
                    <a:pt x="182" y="162"/>
                    <a:pt x="172" y="173"/>
                  </a:cubicBezTo>
                  <a:cubicBezTo>
                    <a:pt x="172" y="173"/>
                    <a:pt x="172" y="173"/>
                    <a:pt x="172" y="173"/>
                  </a:cubicBezTo>
                  <a:cubicBezTo>
                    <a:pt x="162" y="183"/>
                    <a:pt x="145" y="183"/>
                    <a:pt x="135" y="173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0" y="37"/>
                    <a:pt x="0" y="21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20" y="0"/>
                    <a:pt x="37" y="0"/>
                    <a:pt x="47" y="10"/>
                  </a:cubicBezTo>
                  <a:lnTo>
                    <a:pt x="172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37"/>
            <p:cNvSpPr>
              <a:spLocks/>
            </p:cNvSpPr>
            <p:nvPr/>
          </p:nvSpPr>
          <p:spPr bwMode="auto">
            <a:xfrm>
              <a:off x="6801192" y="2852835"/>
              <a:ext cx="427038" cy="428625"/>
            </a:xfrm>
            <a:custGeom>
              <a:avLst/>
              <a:gdLst>
                <a:gd name="T0" fmla="*/ 135 w 182"/>
                <a:gd name="T1" fmla="*/ 11 h 183"/>
                <a:gd name="T2" fmla="*/ 172 w 182"/>
                <a:gd name="T3" fmla="*/ 11 h 183"/>
                <a:gd name="T4" fmla="*/ 172 w 182"/>
                <a:gd name="T5" fmla="*/ 11 h 183"/>
                <a:gd name="T6" fmla="*/ 172 w 182"/>
                <a:gd name="T7" fmla="*/ 48 h 183"/>
                <a:gd name="T8" fmla="*/ 47 w 182"/>
                <a:gd name="T9" fmla="*/ 173 h 183"/>
                <a:gd name="T10" fmla="*/ 10 w 182"/>
                <a:gd name="T11" fmla="*/ 173 h 183"/>
                <a:gd name="T12" fmla="*/ 10 w 182"/>
                <a:gd name="T13" fmla="*/ 173 h 183"/>
                <a:gd name="T14" fmla="*/ 10 w 182"/>
                <a:gd name="T15" fmla="*/ 135 h 183"/>
                <a:gd name="T16" fmla="*/ 135 w 182"/>
                <a:gd name="T17" fmla="*/ 1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183">
                  <a:moveTo>
                    <a:pt x="135" y="11"/>
                  </a:moveTo>
                  <a:cubicBezTo>
                    <a:pt x="145" y="0"/>
                    <a:pt x="162" y="0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82" y="21"/>
                    <a:pt x="182" y="37"/>
                    <a:pt x="172" y="48"/>
                  </a:cubicBezTo>
                  <a:cubicBezTo>
                    <a:pt x="47" y="173"/>
                    <a:pt x="47" y="173"/>
                    <a:pt x="47" y="173"/>
                  </a:cubicBezTo>
                  <a:cubicBezTo>
                    <a:pt x="37" y="183"/>
                    <a:pt x="20" y="183"/>
                    <a:pt x="10" y="173"/>
                  </a:cubicBezTo>
                  <a:cubicBezTo>
                    <a:pt x="10" y="173"/>
                    <a:pt x="10" y="173"/>
                    <a:pt x="10" y="173"/>
                  </a:cubicBezTo>
                  <a:cubicBezTo>
                    <a:pt x="0" y="162"/>
                    <a:pt x="0" y="146"/>
                    <a:pt x="10" y="135"/>
                  </a:cubicBezTo>
                  <a:lnTo>
                    <a:pt x="13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85" name="组合 284"/>
          <p:cNvGrpSpPr/>
          <p:nvPr/>
        </p:nvGrpSpPr>
        <p:grpSpPr>
          <a:xfrm>
            <a:off x="10197540" y="3178561"/>
            <a:ext cx="427038" cy="722312"/>
            <a:chOff x="10149230" y="2852835"/>
            <a:chExt cx="427038" cy="722312"/>
          </a:xfrm>
        </p:grpSpPr>
        <p:sp>
          <p:nvSpPr>
            <p:cNvPr id="286" name="Freeform 38"/>
            <p:cNvSpPr>
              <a:spLocks/>
            </p:cNvSpPr>
            <p:nvPr/>
          </p:nvSpPr>
          <p:spPr bwMode="auto">
            <a:xfrm>
              <a:off x="10149230" y="3146522"/>
              <a:ext cx="427038" cy="428625"/>
            </a:xfrm>
            <a:custGeom>
              <a:avLst/>
              <a:gdLst>
                <a:gd name="T0" fmla="*/ 10 w 182"/>
                <a:gd name="T1" fmla="*/ 135 h 183"/>
                <a:gd name="T2" fmla="*/ 10 w 182"/>
                <a:gd name="T3" fmla="*/ 173 h 183"/>
                <a:gd name="T4" fmla="*/ 10 w 182"/>
                <a:gd name="T5" fmla="*/ 173 h 183"/>
                <a:gd name="T6" fmla="*/ 47 w 182"/>
                <a:gd name="T7" fmla="*/ 173 h 183"/>
                <a:gd name="T8" fmla="*/ 172 w 182"/>
                <a:gd name="T9" fmla="*/ 48 h 183"/>
                <a:gd name="T10" fmla="*/ 172 w 182"/>
                <a:gd name="T11" fmla="*/ 10 h 183"/>
                <a:gd name="T12" fmla="*/ 172 w 182"/>
                <a:gd name="T13" fmla="*/ 10 h 183"/>
                <a:gd name="T14" fmla="*/ 135 w 182"/>
                <a:gd name="T15" fmla="*/ 10 h 183"/>
                <a:gd name="T16" fmla="*/ 10 w 182"/>
                <a:gd name="T17" fmla="*/ 13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183">
                  <a:moveTo>
                    <a:pt x="10" y="135"/>
                  </a:moveTo>
                  <a:cubicBezTo>
                    <a:pt x="0" y="146"/>
                    <a:pt x="0" y="162"/>
                    <a:pt x="10" y="173"/>
                  </a:cubicBezTo>
                  <a:cubicBezTo>
                    <a:pt x="10" y="173"/>
                    <a:pt x="10" y="173"/>
                    <a:pt x="10" y="173"/>
                  </a:cubicBezTo>
                  <a:cubicBezTo>
                    <a:pt x="20" y="183"/>
                    <a:pt x="37" y="183"/>
                    <a:pt x="47" y="173"/>
                  </a:cubicBezTo>
                  <a:cubicBezTo>
                    <a:pt x="172" y="48"/>
                    <a:pt x="172" y="48"/>
                    <a:pt x="172" y="48"/>
                  </a:cubicBezTo>
                  <a:cubicBezTo>
                    <a:pt x="182" y="37"/>
                    <a:pt x="182" y="21"/>
                    <a:pt x="172" y="10"/>
                  </a:cubicBezTo>
                  <a:cubicBezTo>
                    <a:pt x="172" y="10"/>
                    <a:pt x="172" y="10"/>
                    <a:pt x="172" y="10"/>
                  </a:cubicBezTo>
                  <a:cubicBezTo>
                    <a:pt x="162" y="0"/>
                    <a:pt x="145" y="0"/>
                    <a:pt x="135" y="10"/>
                  </a:cubicBezTo>
                  <a:lnTo>
                    <a:pt x="10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39"/>
            <p:cNvSpPr>
              <a:spLocks/>
            </p:cNvSpPr>
            <p:nvPr/>
          </p:nvSpPr>
          <p:spPr bwMode="auto">
            <a:xfrm>
              <a:off x="10149230" y="2852835"/>
              <a:ext cx="427038" cy="428625"/>
            </a:xfrm>
            <a:custGeom>
              <a:avLst/>
              <a:gdLst>
                <a:gd name="T0" fmla="*/ 47 w 182"/>
                <a:gd name="T1" fmla="*/ 11 h 183"/>
                <a:gd name="T2" fmla="*/ 10 w 182"/>
                <a:gd name="T3" fmla="*/ 11 h 183"/>
                <a:gd name="T4" fmla="*/ 10 w 182"/>
                <a:gd name="T5" fmla="*/ 11 h 183"/>
                <a:gd name="T6" fmla="*/ 10 w 182"/>
                <a:gd name="T7" fmla="*/ 48 h 183"/>
                <a:gd name="T8" fmla="*/ 135 w 182"/>
                <a:gd name="T9" fmla="*/ 173 h 183"/>
                <a:gd name="T10" fmla="*/ 172 w 182"/>
                <a:gd name="T11" fmla="*/ 173 h 183"/>
                <a:gd name="T12" fmla="*/ 172 w 182"/>
                <a:gd name="T13" fmla="*/ 173 h 183"/>
                <a:gd name="T14" fmla="*/ 172 w 182"/>
                <a:gd name="T15" fmla="*/ 135 h 183"/>
                <a:gd name="T16" fmla="*/ 47 w 182"/>
                <a:gd name="T17" fmla="*/ 1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183">
                  <a:moveTo>
                    <a:pt x="47" y="11"/>
                  </a:moveTo>
                  <a:cubicBezTo>
                    <a:pt x="37" y="0"/>
                    <a:pt x="20" y="0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1"/>
                    <a:pt x="0" y="37"/>
                    <a:pt x="10" y="48"/>
                  </a:cubicBezTo>
                  <a:cubicBezTo>
                    <a:pt x="135" y="173"/>
                    <a:pt x="135" y="173"/>
                    <a:pt x="135" y="173"/>
                  </a:cubicBezTo>
                  <a:cubicBezTo>
                    <a:pt x="145" y="183"/>
                    <a:pt x="162" y="183"/>
                    <a:pt x="172" y="173"/>
                  </a:cubicBezTo>
                  <a:cubicBezTo>
                    <a:pt x="172" y="173"/>
                    <a:pt x="172" y="173"/>
                    <a:pt x="172" y="173"/>
                  </a:cubicBezTo>
                  <a:cubicBezTo>
                    <a:pt x="182" y="162"/>
                    <a:pt x="182" y="146"/>
                    <a:pt x="172" y="135"/>
                  </a:cubicBezTo>
                  <a:lnTo>
                    <a:pt x="47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88" name="组合 287"/>
          <p:cNvGrpSpPr/>
          <p:nvPr/>
        </p:nvGrpSpPr>
        <p:grpSpPr>
          <a:xfrm>
            <a:off x="7281532" y="3895317"/>
            <a:ext cx="661988" cy="666750"/>
            <a:chOff x="7326655" y="3829147"/>
            <a:chExt cx="661988" cy="666750"/>
          </a:xfrm>
        </p:grpSpPr>
        <p:sp>
          <p:nvSpPr>
            <p:cNvPr id="289" name="Oval 40"/>
            <p:cNvSpPr>
              <a:spLocks noChangeArrowheads="1"/>
            </p:cNvSpPr>
            <p:nvPr/>
          </p:nvSpPr>
          <p:spPr bwMode="auto">
            <a:xfrm>
              <a:off x="7383805" y="3898997"/>
              <a:ext cx="563563" cy="563563"/>
            </a:xfrm>
            <a:prstGeom prst="ellipse">
              <a:avLst/>
            </a:prstGeom>
            <a:solidFill>
              <a:srgbClr val="2BC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54"/>
            <p:cNvSpPr>
              <a:spLocks/>
            </p:cNvSpPr>
            <p:nvPr/>
          </p:nvSpPr>
          <p:spPr bwMode="auto">
            <a:xfrm>
              <a:off x="7628280" y="4324447"/>
              <a:ext cx="68263" cy="171450"/>
            </a:xfrm>
            <a:custGeom>
              <a:avLst/>
              <a:gdLst>
                <a:gd name="T0" fmla="*/ 18 w 29"/>
                <a:gd name="T1" fmla="*/ 72 h 73"/>
                <a:gd name="T2" fmla="*/ 13 w 29"/>
                <a:gd name="T3" fmla="*/ 72 h 73"/>
                <a:gd name="T4" fmla="*/ 12 w 29"/>
                <a:gd name="T5" fmla="*/ 66 h 73"/>
                <a:gd name="T6" fmla="*/ 19 w 29"/>
                <a:gd name="T7" fmla="*/ 56 h 73"/>
                <a:gd name="T8" fmla="*/ 7 w 29"/>
                <a:gd name="T9" fmla="*/ 39 h 73"/>
                <a:gd name="T10" fmla="*/ 9 w 29"/>
                <a:gd name="T11" fmla="*/ 2 h 73"/>
                <a:gd name="T12" fmla="*/ 15 w 29"/>
                <a:gd name="T13" fmla="*/ 2 h 73"/>
                <a:gd name="T14" fmla="*/ 15 w 29"/>
                <a:gd name="T15" fmla="*/ 8 h 73"/>
                <a:gd name="T16" fmla="*/ 14 w 29"/>
                <a:gd name="T17" fmla="*/ 34 h 73"/>
                <a:gd name="T18" fmla="*/ 28 w 29"/>
                <a:gd name="T19" fmla="*/ 54 h 73"/>
                <a:gd name="T20" fmla="*/ 28 w 29"/>
                <a:gd name="T21" fmla="*/ 58 h 73"/>
                <a:gd name="T22" fmla="*/ 19 w 29"/>
                <a:gd name="T23" fmla="*/ 71 h 73"/>
                <a:gd name="T24" fmla="*/ 18 w 29"/>
                <a:gd name="T2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3">
                  <a:moveTo>
                    <a:pt x="18" y="72"/>
                  </a:moveTo>
                  <a:cubicBezTo>
                    <a:pt x="17" y="73"/>
                    <a:pt x="15" y="73"/>
                    <a:pt x="13" y="72"/>
                  </a:cubicBezTo>
                  <a:cubicBezTo>
                    <a:pt x="11" y="71"/>
                    <a:pt x="10" y="68"/>
                    <a:pt x="12" y="6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6" y="52"/>
                    <a:pt x="10" y="43"/>
                    <a:pt x="7" y="39"/>
                  </a:cubicBezTo>
                  <a:cubicBezTo>
                    <a:pt x="3" y="33"/>
                    <a:pt x="0" y="11"/>
                    <a:pt x="9" y="2"/>
                  </a:cubicBezTo>
                  <a:cubicBezTo>
                    <a:pt x="11" y="0"/>
                    <a:pt x="14" y="0"/>
                    <a:pt x="15" y="2"/>
                  </a:cubicBezTo>
                  <a:cubicBezTo>
                    <a:pt x="17" y="3"/>
                    <a:pt x="17" y="6"/>
                    <a:pt x="15" y="8"/>
                  </a:cubicBezTo>
                  <a:cubicBezTo>
                    <a:pt x="10" y="13"/>
                    <a:pt x="12" y="30"/>
                    <a:pt x="14" y="34"/>
                  </a:cubicBezTo>
                  <a:cubicBezTo>
                    <a:pt x="18" y="39"/>
                    <a:pt x="27" y="53"/>
                    <a:pt x="28" y="54"/>
                  </a:cubicBezTo>
                  <a:cubicBezTo>
                    <a:pt x="29" y="55"/>
                    <a:pt x="29" y="57"/>
                    <a:pt x="28" y="58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8" y="72"/>
                    <a:pt x="18" y="72"/>
                  </a:cubicBezTo>
                  <a:close/>
                </a:path>
              </a:pathLst>
            </a:custGeom>
            <a:solidFill>
              <a:srgbClr val="3D3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Freeform 55"/>
            <p:cNvSpPr>
              <a:spLocks/>
            </p:cNvSpPr>
            <p:nvPr/>
          </p:nvSpPr>
          <p:spPr bwMode="auto">
            <a:xfrm>
              <a:off x="7383805" y="4127597"/>
              <a:ext cx="173038" cy="74613"/>
            </a:xfrm>
            <a:custGeom>
              <a:avLst/>
              <a:gdLst>
                <a:gd name="T0" fmla="*/ 72 w 74"/>
                <a:gd name="T1" fmla="*/ 24 h 32"/>
                <a:gd name="T2" fmla="*/ 72 w 74"/>
                <a:gd name="T3" fmla="*/ 24 h 32"/>
                <a:gd name="T4" fmla="*/ 34 w 74"/>
                <a:gd name="T5" fmla="*/ 22 h 32"/>
                <a:gd name="T6" fmla="*/ 18 w 74"/>
                <a:gd name="T7" fmla="*/ 10 h 32"/>
                <a:gd name="T8" fmla="*/ 7 w 74"/>
                <a:gd name="T9" fmla="*/ 16 h 32"/>
                <a:gd name="T10" fmla="*/ 2 w 74"/>
                <a:gd name="T11" fmla="*/ 14 h 32"/>
                <a:gd name="T12" fmla="*/ 3 w 74"/>
                <a:gd name="T13" fmla="*/ 8 h 32"/>
                <a:gd name="T14" fmla="*/ 17 w 74"/>
                <a:gd name="T15" fmla="*/ 1 h 32"/>
                <a:gd name="T16" fmla="*/ 21 w 74"/>
                <a:gd name="T17" fmla="*/ 1 h 32"/>
                <a:gd name="T18" fmla="*/ 40 w 74"/>
                <a:gd name="T19" fmla="*/ 16 h 32"/>
                <a:gd name="T20" fmla="*/ 66 w 74"/>
                <a:gd name="T21" fmla="*/ 17 h 32"/>
                <a:gd name="T22" fmla="*/ 72 w 74"/>
                <a:gd name="T23" fmla="*/ 18 h 32"/>
                <a:gd name="T24" fmla="*/ 72 w 74"/>
                <a:gd name="T2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32">
                  <a:moveTo>
                    <a:pt x="72" y="24"/>
                  </a:moveTo>
                  <a:cubicBezTo>
                    <a:pt x="72" y="24"/>
                    <a:pt x="72" y="24"/>
                    <a:pt x="72" y="24"/>
                  </a:cubicBezTo>
                  <a:cubicBezTo>
                    <a:pt x="62" y="32"/>
                    <a:pt x="40" y="28"/>
                    <a:pt x="34" y="22"/>
                  </a:cubicBezTo>
                  <a:cubicBezTo>
                    <a:pt x="31" y="19"/>
                    <a:pt x="22" y="13"/>
                    <a:pt x="18" y="10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5" y="17"/>
                    <a:pt x="3" y="16"/>
                    <a:pt x="2" y="14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35" y="12"/>
                    <a:pt x="40" y="16"/>
                  </a:cubicBezTo>
                  <a:cubicBezTo>
                    <a:pt x="43" y="19"/>
                    <a:pt x="60" y="22"/>
                    <a:pt x="66" y="17"/>
                  </a:cubicBezTo>
                  <a:cubicBezTo>
                    <a:pt x="68" y="16"/>
                    <a:pt x="71" y="16"/>
                    <a:pt x="72" y="18"/>
                  </a:cubicBezTo>
                  <a:cubicBezTo>
                    <a:pt x="74" y="19"/>
                    <a:pt x="74" y="22"/>
                    <a:pt x="72" y="24"/>
                  </a:cubicBezTo>
                  <a:close/>
                </a:path>
              </a:pathLst>
            </a:custGeom>
            <a:solidFill>
              <a:srgbClr val="3D3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Freeform 56"/>
            <p:cNvSpPr>
              <a:spLocks/>
            </p:cNvSpPr>
            <p:nvPr/>
          </p:nvSpPr>
          <p:spPr bwMode="auto">
            <a:xfrm>
              <a:off x="7512392" y="4205385"/>
              <a:ext cx="80963" cy="206375"/>
            </a:xfrm>
            <a:custGeom>
              <a:avLst/>
              <a:gdLst>
                <a:gd name="T0" fmla="*/ 7 w 34"/>
                <a:gd name="T1" fmla="*/ 87 h 88"/>
                <a:gd name="T2" fmla="*/ 3 w 34"/>
                <a:gd name="T3" fmla="*/ 87 h 88"/>
                <a:gd name="T4" fmla="*/ 1 w 34"/>
                <a:gd name="T5" fmla="*/ 82 h 88"/>
                <a:gd name="T6" fmla="*/ 13 w 34"/>
                <a:gd name="T7" fmla="*/ 66 h 88"/>
                <a:gd name="T8" fmla="*/ 10 w 34"/>
                <a:gd name="T9" fmla="*/ 44 h 88"/>
                <a:gd name="T10" fmla="*/ 28 w 34"/>
                <a:gd name="T11" fmla="*/ 0 h 88"/>
                <a:gd name="T12" fmla="*/ 34 w 34"/>
                <a:gd name="T13" fmla="*/ 3 h 88"/>
                <a:gd name="T14" fmla="*/ 31 w 34"/>
                <a:gd name="T15" fmla="*/ 9 h 88"/>
                <a:gd name="T16" fmla="*/ 19 w 34"/>
                <a:gd name="T17" fmla="*/ 42 h 88"/>
                <a:gd name="T18" fmla="*/ 21 w 34"/>
                <a:gd name="T19" fmla="*/ 66 h 88"/>
                <a:gd name="T20" fmla="*/ 21 w 34"/>
                <a:gd name="T21" fmla="*/ 68 h 88"/>
                <a:gd name="T22" fmla="*/ 8 w 34"/>
                <a:gd name="T23" fmla="*/ 85 h 88"/>
                <a:gd name="T24" fmla="*/ 7 w 34"/>
                <a:gd name="T25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88">
                  <a:moveTo>
                    <a:pt x="7" y="87"/>
                  </a:moveTo>
                  <a:cubicBezTo>
                    <a:pt x="5" y="88"/>
                    <a:pt x="4" y="88"/>
                    <a:pt x="3" y="87"/>
                  </a:cubicBezTo>
                  <a:cubicBezTo>
                    <a:pt x="1" y="86"/>
                    <a:pt x="0" y="84"/>
                    <a:pt x="1" y="82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2" y="62"/>
                    <a:pt x="11" y="49"/>
                    <a:pt x="10" y="44"/>
                  </a:cubicBezTo>
                  <a:cubicBezTo>
                    <a:pt x="9" y="37"/>
                    <a:pt x="15" y="4"/>
                    <a:pt x="28" y="0"/>
                  </a:cubicBezTo>
                  <a:cubicBezTo>
                    <a:pt x="31" y="0"/>
                    <a:pt x="33" y="1"/>
                    <a:pt x="34" y="3"/>
                  </a:cubicBezTo>
                  <a:cubicBezTo>
                    <a:pt x="34" y="5"/>
                    <a:pt x="33" y="8"/>
                    <a:pt x="31" y="9"/>
                  </a:cubicBezTo>
                  <a:cubicBezTo>
                    <a:pt x="24" y="11"/>
                    <a:pt x="18" y="37"/>
                    <a:pt x="19" y="42"/>
                  </a:cubicBezTo>
                  <a:cubicBezTo>
                    <a:pt x="20" y="49"/>
                    <a:pt x="21" y="65"/>
                    <a:pt x="21" y="66"/>
                  </a:cubicBezTo>
                  <a:cubicBezTo>
                    <a:pt x="21" y="67"/>
                    <a:pt x="21" y="67"/>
                    <a:pt x="21" y="68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86"/>
                    <a:pt x="7" y="87"/>
                    <a:pt x="7" y="87"/>
                  </a:cubicBezTo>
                  <a:close/>
                </a:path>
              </a:pathLst>
            </a:custGeom>
            <a:solidFill>
              <a:srgbClr val="3D3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57"/>
            <p:cNvSpPr>
              <a:spLocks/>
            </p:cNvSpPr>
            <p:nvPr/>
          </p:nvSpPr>
          <p:spPr bwMode="auto">
            <a:xfrm>
              <a:off x="7818780" y="4151410"/>
              <a:ext cx="169863" cy="74613"/>
            </a:xfrm>
            <a:custGeom>
              <a:avLst/>
              <a:gdLst>
                <a:gd name="T0" fmla="*/ 71 w 73"/>
                <a:gd name="T1" fmla="*/ 23 h 32"/>
                <a:gd name="T2" fmla="*/ 72 w 73"/>
                <a:gd name="T3" fmla="*/ 17 h 32"/>
                <a:gd name="T4" fmla="*/ 66 w 73"/>
                <a:gd name="T5" fmla="*/ 16 h 32"/>
                <a:gd name="T6" fmla="*/ 55 w 73"/>
                <a:gd name="T7" fmla="*/ 22 h 32"/>
                <a:gd name="T8" fmla="*/ 39 w 73"/>
                <a:gd name="T9" fmla="*/ 9 h 32"/>
                <a:gd name="T10" fmla="*/ 2 w 73"/>
                <a:gd name="T11" fmla="*/ 8 h 32"/>
                <a:gd name="T12" fmla="*/ 1 w 73"/>
                <a:gd name="T13" fmla="*/ 14 h 32"/>
                <a:gd name="T14" fmla="*/ 7 w 73"/>
                <a:gd name="T15" fmla="*/ 14 h 32"/>
                <a:gd name="T16" fmla="*/ 34 w 73"/>
                <a:gd name="T17" fmla="*/ 16 h 32"/>
                <a:gd name="T18" fmla="*/ 52 w 73"/>
                <a:gd name="T19" fmla="*/ 30 h 32"/>
                <a:gd name="T20" fmla="*/ 57 w 73"/>
                <a:gd name="T21" fmla="*/ 31 h 32"/>
                <a:gd name="T22" fmla="*/ 70 w 73"/>
                <a:gd name="T23" fmla="*/ 23 h 32"/>
                <a:gd name="T24" fmla="*/ 71 w 73"/>
                <a:gd name="T25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32">
                  <a:moveTo>
                    <a:pt x="71" y="23"/>
                  </a:moveTo>
                  <a:cubicBezTo>
                    <a:pt x="73" y="21"/>
                    <a:pt x="73" y="19"/>
                    <a:pt x="72" y="17"/>
                  </a:cubicBezTo>
                  <a:cubicBezTo>
                    <a:pt x="71" y="15"/>
                    <a:pt x="68" y="15"/>
                    <a:pt x="66" y="16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1" y="19"/>
                    <a:pt x="43" y="12"/>
                    <a:pt x="39" y="9"/>
                  </a:cubicBezTo>
                  <a:cubicBezTo>
                    <a:pt x="33" y="4"/>
                    <a:pt x="12" y="0"/>
                    <a:pt x="2" y="8"/>
                  </a:cubicBezTo>
                  <a:cubicBezTo>
                    <a:pt x="0" y="9"/>
                    <a:pt x="0" y="12"/>
                    <a:pt x="1" y="14"/>
                  </a:cubicBezTo>
                  <a:cubicBezTo>
                    <a:pt x="3" y="16"/>
                    <a:pt x="6" y="16"/>
                    <a:pt x="7" y="14"/>
                  </a:cubicBezTo>
                  <a:cubicBezTo>
                    <a:pt x="14" y="9"/>
                    <a:pt x="30" y="13"/>
                    <a:pt x="34" y="16"/>
                  </a:cubicBezTo>
                  <a:cubicBezTo>
                    <a:pt x="39" y="20"/>
                    <a:pt x="52" y="30"/>
                    <a:pt x="52" y="30"/>
                  </a:cubicBezTo>
                  <a:cubicBezTo>
                    <a:pt x="54" y="32"/>
                    <a:pt x="55" y="32"/>
                    <a:pt x="57" y="31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1" y="23"/>
                    <a:pt x="71" y="23"/>
                    <a:pt x="71" y="23"/>
                  </a:cubicBezTo>
                  <a:close/>
                </a:path>
              </a:pathLst>
            </a:custGeom>
            <a:solidFill>
              <a:srgbClr val="3D3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Freeform 58"/>
            <p:cNvSpPr>
              <a:spLocks/>
            </p:cNvSpPr>
            <p:nvPr/>
          </p:nvSpPr>
          <p:spPr bwMode="auto">
            <a:xfrm>
              <a:off x="7639392" y="3889472"/>
              <a:ext cx="68263" cy="174625"/>
            </a:xfrm>
            <a:custGeom>
              <a:avLst/>
              <a:gdLst>
                <a:gd name="T0" fmla="*/ 19 w 29"/>
                <a:gd name="T1" fmla="*/ 72 h 74"/>
                <a:gd name="T2" fmla="*/ 20 w 29"/>
                <a:gd name="T3" fmla="*/ 72 h 74"/>
                <a:gd name="T4" fmla="*/ 21 w 29"/>
                <a:gd name="T5" fmla="*/ 35 h 74"/>
                <a:gd name="T6" fmla="*/ 10 w 29"/>
                <a:gd name="T7" fmla="*/ 18 h 74"/>
                <a:gd name="T8" fmla="*/ 17 w 29"/>
                <a:gd name="T9" fmla="*/ 8 h 74"/>
                <a:gd name="T10" fmla="*/ 16 w 29"/>
                <a:gd name="T11" fmla="*/ 2 h 74"/>
                <a:gd name="T12" fmla="*/ 10 w 29"/>
                <a:gd name="T13" fmla="*/ 3 h 74"/>
                <a:gd name="T14" fmla="*/ 1 w 29"/>
                <a:gd name="T15" fmla="*/ 16 h 74"/>
                <a:gd name="T16" fmla="*/ 1 w 29"/>
                <a:gd name="T17" fmla="*/ 20 h 74"/>
                <a:gd name="T18" fmla="*/ 14 w 29"/>
                <a:gd name="T19" fmla="*/ 40 h 74"/>
                <a:gd name="T20" fmla="*/ 14 w 29"/>
                <a:gd name="T21" fmla="*/ 66 h 74"/>
                <a:gd name="T22" fmla="*/ 14 w 29"/>
                <a:gd name="T23" fmla="*/ 72 h 74"/>
                <a:gd name="T24" fmla="*/ 19 w 29"/>
                <a:gd name="T25" fmla="*/ 7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4">
                  <a:moveTo>
                    <a:pt x="19" y="72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29" y="63"/>
                    <a:pt x="26" y="41"/>
                    <a:pt x="21" y="35"/>
                  </a:cubicBezTo>
                  <a:cubicBezTo>
                    <a:pt x="19" y="31"/>
                    <a:pt x="13" y="22"/>
                    <a:pt x="10" y="1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6"/>
                    <a:pt x="18" y="3"/>
                    <a:pt x="16" y="2"/>
                  </a:cubicBezTo>
                  <a:cubicBezTo>
                    <a:pt x="14" y="0"/>
                    <a:pt x="11" y="1"/>
                    <a:pt x="10" y="3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9"/>
                    <a:pt x="1" y="20"/>
                  </a:cubicBezTo>
                  <a:cubicBezTo>
                    <a:pt x="2" y="21"/>
                    <a:pt x="11" y="35"/>
                    <a:pt x="14" y="40"/>
                  </a:cubicBezTo>
                  <a:cubicBezTo>
                    <a:pt x="17" y="44"/>
                    <a:pt x="19" y="60"/>
                    <a:pt x="14" y="66"/>
                  </a:cubicBezTo>
                  <a:cubicBezTo>
                    <a:pt x="12" y="68"/>
                    <a:pt x="12" y="71"/>
                    <a:pt x="14" y="72"/>
                  </a:cubicBezTo>
                  <a:cubicBezTo>
                    <a:pt x="15" y="74"/>
                    <a:pt x="18" y="74"/>
                    <a:pt x="19" y="72"/>
                  </a:cubicBezTo>
                  <a:close/>
                </a:path>
              </a:pathLst>
            </a:custGeom>
            <a:solidFill>
              <a:srgbClr val="3D3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Freeform 59"/>
            <p:cNvSpPr>
              <a:spLocks/>
            </p:cNvSpPr>
            <p:nvPr/>
          </p:nvSpPr>
          <p:spPr bwMode="auto">
            <a:xfrm>
              <a:off x="7702892" y="4038697"/>
              <a:ext cx="211138" cy="65088"/>
            </a:xfrm>
            <a:custGeom>
              <a:avLst/>
              <a:gdLst>
                <a:gd name="T0" fmla="*/ 89 w 90"/>
                <a:gd name="T1" fmla="*/ 7 h 28"/>
                <a:gd name="T2" fmla="*/ 90 w 90"/>
                <a:gd name="T3" fmla="*/ 3 h 28"/>
                <a:gd name="T4" fmla="*/ 84 w 90"/>
                <a:gd name="T5" fmla="*/ 1 h 28"/>
                <a:gd name="T6" fmla="*/ 68 w 90"/>
                <a:gd name="T7" fmla="*/ 11 h 28"/>
                <a:gd name="T8" fmla="*/ 46 w 90"/>
                <a:gd name="T9" fmla="*/ 7 h 28"/>
                <a:gd name="T10" fmla="*/ 1 w 90"/>
                <a:gd name="T11" fmla="*/ 22 h 28"/>
                <a:gd name="T12" fmla="*/ 4 w 90"/>
                <a:gd name="T13" fmla="*/ 27 h 28"/>
                <a:gd name="T14" fmla="*/ 9 w 90"/>
                <a:gd name="T15" fmla="*/ 25 h 28"/>
                <a:gd name="T16" fmla="*/ 44 w 90"/>
                <a:gd name="T17" fmla="*/ 16 h 28"/>
                <a:gd name="T18" fmla="*/ 67 w 90"/>
                <a:gd name="T19" fmla="*/ 20 h 28"/>
                <a:gd name="T20" fmla="*/ 69 w 90"/>
                <a:gd name="T21" fmla="*/ 20 h 28"/>
                <a:gd name="T22" fmla="*/ 87 w 90"/>
                <a:gd name="T23" fmla="*/ 9 h 28"/>
                <a:gd name="T24" fmla="*/ 89 w 90"/>
                <a:gd name="T2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28">
                  <a:moveTo>
                    <a:pt x="89" y="7"/>
                  </a:moveTo>
                  <a:cubicBezTo>
                    <a:pt x="90" y="6"/>
                    <a:pt x="90" y="5"/>
                    <a:pt x="90" y="3"/>
                  </a:cubicBezTo>
                  <a:cubicBezTo>
                    <a:pt x="89" y="1"/>
                    <a:pt x="87" y="0"/>
                    <a:pt x="84" y="1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4" y="11"/>
                    <a:pt x="51" y="9"/>
                    <a:pt x="46" y="7"/>
                  </a:cubicBezTo>
                  <a:cubicBezTo>
                    <a:pt x="39" y="6"/>
                    <a:pt x="6" y="9"/>
                    <a:pt x="1" y="22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6" y="28"/>
                    <a:pt x="8" y="27"/>
                    <a:pt x="9" y="25"/>
                  </a:cubicBezTo>
                  <a:cubicBezTo>
                    <a:pt x="12" y="18"/>
                    <a:pt x="38" y="14"/>
                    <a:pt x="44" y="16"/>
                  </a:cubicBezTo>
                  <a:cubicBezTo>
                    <a:pt x="50" y="17"/>
                    <a:pt x="67" y="20"/>
                    <a:pt x="67" y="20"/>
                  </a:cubicBezTo>
                  <a:cubicBezTo>
                    <a:pt x="68" y="20"/>
                    <a:pt x="69" y="20"/>
                    <a:pt x="69" y="20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8" y="8"/>
                    <a:pt x="89" y="8"/>
                    <a:pt x="89" y="7"/>
                  </a:cubicBezTo>
                  <a:close/>
                </a:path>
              </a:pathLst>
            </a:custGeom>
            <a:solidFill>
              <a:srgbClr val="3D3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Freeform 60"/>
            <p:cNvSpPr>
              <a:spLocks/>
            </p:cNvSpPr>
            <p:nvPr/>
          </p:nvSpPr>
          <p:spPr bwMode="auto">
            <a:xfrm>
              <a:off x="7326655" y="4033935"/>
              <a:ext cx="225425" cy="100013"/>
            </a:xfrm>
            <a:custGeom>
              <a:avLst/>
              <a:gdLst>
                <a:gd name="T0" fmla="*/ 95 w 96"/>
                <a:gd name="T1" fmla="*/ 9 h 43"/>
                <a:gd name="T2" fmla="*/ 93 w 96"/>
                <a:gd name="T3" fmla="*/ 10 h 43"/>
                <a:gd name="T4" fmla="*/ 76 w 96"/>
                <a:gd name="T5" fmla="*/ 15 h 43"/>
                <a:gd name="T6" fmla="*/ 61 w 96"/>
                <a:gd name="T7" fmla="*/ 13 h 43"/>
                <a:gd name="T8" fmla="*/ 29 w 96"/>
                <a:gd name="T9" fmla="*/ 12 h 43"/>
                <a:gd name="T10" fmla="*/ 7 w 96"/>
                <a:gd name="T11" fmla="*/ 41 h 43"/>
                <a:gd name="T12" fmla="*/ 2 w 96"/>
                <a:gd name="T13" fmla="*/ 43 h 43"/>
                <a:gd name="T14" fmla="*/ 0 w 96"/>
                <a:gd name="T15" fmla="*/ 38 h 43"/>
                <a:gd name="T16" fmla="*/ 26 w 96"/>
                <a:gd name="T17" fmla="*/ 5 h 43"/>
                <a:gd name="T18" fmla="*/ 62 w 96"/>
                <a:gd name="T19" fmla="*/ 6 h 43"/>
                <a:gd name="T20" fmla="*/ 74 w 96"/>
                <a:gd name="T21" fmla="*/ 8 h 43"/>
                <a:gd name="T22" fmla="*/ 91 w 96"/>
                <a:gd name="T23" fmla="*/ 3 h 43"/>
                <a:gd name="T24" fmla="*/ 96 w 96"/>
                <a:gd name="T25" fmla="*/ 6 h 43"/>
                <a:gd name="T26" fmla="*/ 95 w 96"/>
                <a:gd name="T27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43">
                  <a:moveTo>
                    <a:pt x="95" y="9"/>
                  </a:moveTo>
                  <a:cubicBezTo>
                    <a:pt x="94" y="9"/>
                    <a:pt x="94" y="10"/>
                    <a:pt x="93" y="10"/>
                  </a:cubicBezTo>
                  <a:cubicBezTo>
                    <a:pt x="93" y="10"/>
                    <a:pt x="83" y="13"/>
                    <a:pt x="76" y="15"/>
                  </a:cubicBezTo>
                  <a:cubicBezTo>
                    <a:pt x="73" y="16"/>
                    <a:pt x="68" y="14"/>
                    <a:pt x="61" y="13"/>
                  </a:cubicBezTo>
                  <a:cubicBezTo>
                    <a:pt x="51" y="11"/>
                    <a:pt x="37" y="7"/>
                    <a:pt x="29" y="12"/>
                  </a:cubicBezTo>
                  <a:cubicBezTo>
                    <a:pt x="15" y="18"/>
                    <a:pt x="7" y="40"/>
                    <a:pt x="7" y="41"/>
                  </a:cubicBezTo>
                  <a:cubicBezTo>
                    <a:pt x="6" y="42"/>
                    <a:pt x="4" y="43"/>
                    <a:pt x="2" y="43"/>
                  </a:cubicBezTo>
                  <a:cubicBezTo>
                    <a:pt x="0" y="42"/>
                    <a:pt x="0" y="40"/>
                    <a:pt x="0" y="38"/>
                  </a:cubicBezTo>
                  <a:cubicBezTo>
                    <a:pt x="0" y="37"/>
                    <a:pt x="9" y="13"/>
                    <a:pt x="26" y="5"/>
                  </a:cubicBezTo>
                  <a:cubicBezTo>
                    <a:pt x="37" y="0"/>
                    <a:pt x="51" y="4"/>
                    <a:pt x="62" y="6"/>
                  </a:cubicBezTo>
                  <a:cubicBezTo>
                    <a:pt x="67" y="7"/>
                    <a:pt x="73" y="9"/>
                    <a:pt x="74" y="8"/>
                  </a:cubicBezTo>
                  <a:cubicBezTo>
                    <a:pt x="81" y="6"/>
                    <a:pt x="91" y="3"/>
                    <a:pt x="91" y="3"/>
                  </a:cubicBezTo>
                  <a:cubicBezTo>
                    <a:pt x="93" y="3"/>
                    <a:pt x="95" y="4"/>
                    <a:pt x="96" y="6"/>
                  </a:cubicBezTo>
                  <a:cubicBezTo>
                    <a:pt x="96" y="7"/>
                    <a:pt x="96" y="8"/>
                    <a:pt x="95" y="9"/>
                  </a:cubicBezTo>
                  <a:close/>
                </a:path>
              </a:pathLst>
            </a:custGeom>
            <a:solidFill>
              <a:srgbClr val="3D3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61"/>
            <p:cNvSpPr>
              <a:spLocks/>
            </p:cNvSpPr>
            <p:nvPr/>
          </p:nvSpPr>
          <p:spPr bwMode="auto">
            <a:xfrm>
              <a:off x="7545730" y="3829147"/>
              <a:ext cx="112713" cy="217488"/>
            </a:xfrm>
            <a:custGeom>
              <a:avLst/>
              <a:gdLst>
                <a:gd name="T0" fmla="*/ 6 w 48"/>
                <a:gd name="T1" fmla="*/ 92 h 93"/>
                <a:gd name="T2" fmla="*/ 7 w 48"/>
                <a:gd name="T3" fmla="*/ 91 h 93"/>
                <a:gd name="T4" fmla="*/ 13 w 48"/>
                <a:gd name="T5" fmla="*/ 74 h 93"/>
                <a:gd name="T6" fmla="*/ 13 w 48"/>
                <a:gd name="T7" fmla="*/ 58 h 93"/>
                <a:gd name="T8" fmla="*/ 14 w 48"/>
                <a:gd name="T9" fmla="*/ 26 h 93"/>
                <a:gd name="T10" fmla="*/ 45 w 48"/>
                <a:gd name="T11" fmla="*/ 7 h 93"/>
                <a:gd name="T12" fmla="*/ 47 w 48"/>
                <a:gd name="T13" fmla="*/ 3 h 93"/>
                <a:gd name="T14" fmla="*/ 43 w 48"/>
                <a:gd name="T15" fmla="*/ 0 h 93"/>
                <a:gd name="T16" fmla="*/ 8 w 48"/>
                <a:gd name="T17" fmla="*/ 23 h 93"/>
                <a:gd name="T18" fmla="*/ 6 w 48"/>
                <a:gd name="T19" fmla="*/ 59 h 93"/>
                <a:gd name="T20" fmla="*/ 7 w 48"/>
                <a:gd name="T21" fmla="*/ 72 h 93"/>
                <a:gd name="T22" fmla="*/ 1 w 48"/>
                <a:gd name="T23" fmla="*/ 88 h 93"/>
                <a:gd name="T24" fmla="*/ 3 w 48"/>
                <a:gd name="T25" fmla="*/ 93 h 93"/>
                <a:gd name="T26" fmla="*/ 6 w 48"/>
                <a:gd name="T27" fmla="*/ 9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93">
                  <a:moveTo>
                    <a:pt x="6" y="92"/>
                  </a:moveTo>
                  <a:cubicBezTo>
                    <a:pt x="6" y="92"/>
                    <a:pt x="7" y="91"/>
                    <a:pt x="7" y="91"/>
                  </a:cubicBezTo>
                  <a:cubicBezTo>
                    <a:pt x="7" y="91"/>
                    <a:pt x="11" y="81"/>
                    <a:pt x="13" y="74"/>
                  </a:cubicBezTo>
                  <a:cubicBezTo>
                    <a:pt x="14" y="71"/>
                    <a:pt x="14" y="65"/>
                    <a:pt x="13" y="58"/>
                  </a:cubicBezTo>
                  <a:cubicBezTo>
                    <a:pt x="11" y="48"/>
                    <a:pt x="9" y="35"/>
                    <a:pt x="14" y="26"/>
                  </a:cubicBezTo>
                  <a:cubicBezTo>
                    <a:pt x="22" y="13"/>
                    <a:pt x="45" y="7"/>
                    <a:pt x="45" y="7"/>
                  </a:cubicBezTo>
                  <a:cubicBezTo>
                    <a:pt x="47" y="6"/>
                    <a:pt x="48" y="4"/>
                    <a:pt x="47" y="3"/>
                  </a:cubicBezTo>
                  <a:cubicBezTo>
                    <a:pt x="47" y="1"/>
                    <a:pt x="45" y="0"/>
                    <a:pt x="43" y="0"/>
                  </a:cubicBezTo>
                  <a:cubicBezTo>
                    <a:pt x="42" y="0"/>
                    <a:pt x="17" y="7"/>
                    <a:pt x="8" y="23"/>
                  </a:cubicBezTo>
                  <a:cubicBezTo>
                    <a:pt x="2" y="33"/>
                    <a:pt x="4" y="48"/>
                    <a:pt x="6" y="59"/>
                  </a:cubicBezTo>
                  <a:cubicBezTo>
                    <a:pt x="7" y="64"/>
                    <a:pt x="7" y="70"/>
                    <a:pt x="7" y="72"/>
                  </a:cubicBezTo>
                  <a:cubicBezTo>
                    <a:pt x="4" y="78"/>
                    <a:pt x="1" y="88"/>
                    <a:pt x="1" y="88"/>
                  </a:cubicBezTo>
                  <a:cubicBezTo>
                    <a:pt x="0" y="90"/>
                    <a:pt x="1" y="92"/>
                    <a:pt x="3" y="93"/>
                  </a:cubicBezTo>
                  <a:cubicBezTo>
                    <a:pt x="4" y="93"/>
                    <a:pt x="5" y="93"/>
                    <a:pt x="6" y="92"/>
                  </a:cubicBezTo>
                  <a:close/>
                </a:path>
              </a:pathLst>
            </a:custGeom>
            <a:solidFill>
              <a:srgbClr val="3D3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62"/>
            <p:cNvSpPr>
              <a:spLocks/>
            </p:cNvSpPr>
            <p:nvPr/>
          </p:nvSpPr>
          <p:spPr bwMode="auto">
            <a:xfrm>
              <a:off x="7482230" y="3975197"/>
              <a:ext cx="430213" cy="433388"/>
            </a:xfrm>
            <a:custGeom>
              <a:avLst/>
              <a:gdLst>
                <a:gd name="T0" fmla="*/ 138 w 183"/>
                <a:gd name="T1" fmla="*/ 52 h 185"/>
                <a:gd name="T2" fmla="*/ 147 w 183"/>
                <a:gd name="T3" fmla="*/ 155 h 185"/>
                <a:gd name="T4" fmla="*/ 45 w 183"/>
                <a:gd name="T5" fmla="*/ 139 h 185"/>
                <a:gd name="T6" fmla="*/ 26 w 183"/>
                <a:gd name="T7" fmla="*/ 24 h 185"/>
                <a:gd name="T8" fmla="*/ 138 w 183"/>
                <a:gd name="T9" fmla="*/ 5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5">
                  <a:moveTo>
                    <a:pt x="138" y="52"/>
                  </a:moveTo>
                  <a:cubicBezTo>
                    <a:pt x="183" y="81"/>
                    <a:pt x="173" y="131"/>
                    <a:pt x="147" y="155"/>
                  </a:cubicBezTo>
                  <a:cubicBezTo>
                    <a:pt x="121" y="179"/>
                    <a:pt x="73" y="185"/>
                    <a:pt x="45" y="139"/>
                  </a:cubicBezTo>
                  <a:cubicBezTo>
                    <a:pt x="16" y="90"/>
                    <a:pt x="0" y="48"/>
                    <a:pt x="26" y="24"/>
                  </a:cubicBezTo>
                  <a:cubicBezTo>
                    <a:pt x="53" y="0"/>
                    <a:pt x="92" y="22"/>
                    <a:pt x="138" y="52"/>
                  </a:cubicBezTo>
                  <a:close/>
                </a:path>
              </a:pathLst>
            </a:custGeom>
            <a:solidFill>
              <a:srgbClr val="C2C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63"/>
            <p:cNvSpPr>
              <a:spLocks/>
            </p:cNvSpPr>
            <p:nvPr/>
          </p:nvSpPr>
          <p:spPr bwMode="auto">
            <a:xfrm>
              <a:off x="7564780" y="4000597"/>
              <a:ext cx="328613" cy="352425"/>
            </a:xfrm>
            <a:custGeom>
              <a:avLst/>
              <a:gdLst>
                <a:gd name="T0" fmla="*/ 112 w 140"/>
                <a:gd name="T1" fmla="*/ 55 h 150"/>
                <a:gd name="T2" fmla="*/ 2 w 140"/>
                <a:gd name="T3" fmla="*/ 22 h 150"/>
                <a:gd name="T4" fmla="*/ 0 w 140"/>
                <a:gd name="T5" fmla="*/ 24 h 150"/>
                <a:gd name="T6" fmla="*/ 106 w 140"/>
                <a:gd name="T7" fmla="*/ 150 h 150"/>
                <a:gd name="T8" fmla="*/ 112 w 140"/>
                <a:gd name="T9" fmla="*/ 144 h 150"/>
                <a:gd name="T10" fmla="*/ 131 w 140"/>
                <a:gd name="T11" fmla="*/ 75 h 150"/>
                <a:gd name="T12" fmla="*/ 112 w 140"/>
                <a:gd name="T13" fmla="*/ 5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50">
                  <a:moveTo>
                    <a:pt x="112" y="55"/>
                  </a:moveTo>
                  <a:cubicBezTo>
                    <a:pt x="67" y="23"/>
                    <a:pt x="29" y="0"/>
                    <a:pt x="2" y="22"/>
                  </a:cubicBezTo>
                  <a:cubicBezTo>
                    <a:pt x="1" y="23"/>
                    <a:pt x="1" y="23"/>
                    <a:pt x="0" y="24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8" y="148"/>
                    <a:pt x="110" y="146"/>
                    <a:pt x="112" y="144"/>
                  </a:cubicBezTo>
                  <a:cubicBezTo>
                    <a:pt x="130" y="128"/>
                    <a:pt x="140" y="101"/>
                    <a:pt x="131" y="75"/>
                  </a:cubicBezTo>
                  <a:cubicBezTo>
                    <a:pt x="127" y="68"/>
                    <a:pt x="120" y="62"/>
                    <a:pt x="112" y="55"/>
                  </a:cubicBezTo>
                  <a:close/>
                </a:path>
              </a:pathLst>
            </a:custGeom>
            <a:solidFill>
              <a:srgbClr val="878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64"/>
            <p:cNvSpPr>
              <a:spLocks/>
            </p:cNvSpPr>
            <p:nvPr/>
          </p:nvSpPr>
          <p:spPr bwMode="auto">
            <a:xfrm>
              <a:off x="7540967" y="3975197"/>
              <a:ext cx="371475" cy="368300"/>
            </a:xfrm>
            <a:custGeom>
              <a:avLst/>
              <a:gdLst>
                <a:gd name="T0" fmla="*/ 1 w 158"/>
                <a:gd name="T1" fmla="*/ 24 h 157"/>
                <a:gd name="T2" fmla="*/ 0 w 158"/>
                <a:gd name="T3" fmla="*/ 25 h 157"/>
                <a:gd name="T4" fmla="*/ 121 w 158"/>
                <a:gd name="T5" fmla="*/ 157 h 157"/>
                <a:gd name="T6" fmla="*/ 122 w 158"/>
                <a:gd name="T7" fmla="*/ 155 h 157"/>
                <a:gd name="T8" fmla="*/ 113 w 158"/>
                <a:gd name="T9" fmla="*/ 52 h 157"/>
                <a:gd name="T10" fmla="*/ 1 w 158"/>
                <a:gd name="T11" fmla="*/ 2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157">
                  <a:moveTo>
                    <a:pt x="1" y="24"/>
                  </a:moveTo>
                  <a:cubicBezTo>
                    <a:pt x="1" y="24"/>
                    <a:pt x="1" y="25"/>
                    <a:pt x="0" y="25"/>
                  </a:cubicBezTo>
                  <a:cubicBezTo>
                    <a:pt x="121" y="157"/>
                    <a:pt x="121" y="157"/>
                    <a:pt x="121" y="157"/>
                  </a:cubicBezTo>
                  <a:cubicBezTo>
                    <a:pt x="121" y="156"/>
                    <a:pt x="122" y="156"/>
                    <a:pt x="122" y="155"/>
                  </a:cubicBezTo>
                  <a:cubicBezTo>
                    <a:pt x="148" y="131"/>
                    <a:pt x="158" y="81"/>
                    <a:pt x="113" y="52"/>
                  </a:cubicBezTo>
                  <a:cubicBezTo>
                    <a:pt x="67" y="22"/>
                    <a:pt x="28" y="0"/>
                    <a:pt x="1" y="24"/>
                  </a:cubicBezTo>
                  <a:close/>
                </a:path>
              </a:pathLst>
            </a:custGeom>
            <a:solidFill>
              <a:srgbClr val="9391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65"/>
            <p:cNvSpPr>
              <a:spLocks/>
            </p:cNvSpPr>
            <p:nvPr/>
          </p:nvSpPr>
          <p:spPr bwMode="auto">
            <a:xfrm>
              <a:off x="7477467" y="3967260"/>
              <a:ext cx="142875" cy="138113"/>
            </a:xfrm>
            <a:custGeom>
              <a:avLst/>
              <a:gdLst>
                <a:gd name="T0" fmla="*/ 23 w 61"/>
                <a:gd name="T1" fmla="*/ 22 h 59"/>
                <a:gd name="T2" fmla="*/ 15 w 61"/>
                <a:gd name="T3" fmla="*/ 59 h 59"/>
                <a:gd name="T4" fmla="*/ 61 w 61"/>
                <a:gd name="T5" fmla="*/ 18 h 59"/>
                <a:gd name="T6" fmla="*/ 23 w 61"/>
                <a:gd name="T7" fmla="*/ 2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9">
                  <a:moveTo>
                    <a:pt x="23" y="22"/>
                  </a:moveTo>
                  <a:cubicBezTo>
                    <a:pt x="0" y="43"/>
                    <a:pt x="15" y="59"/>
                    <a:pt x="15" y="59"/>
                  </a:cubicBezTo>
                  <a:cubicBezTo>
                    <a:pt x="23" y="56"/>
                    <a:pt x="58" y="24"/>
                    <a:pt x="61" y="18"/>
                  </a:cubicBezTo>
                  <a:cubicBezTo>
                    <a:pt x="61" y="18"/>
                    <a:pt x="46" y="0"/>
                    <a:pt x="23" y="22"/>
                  </a:cubicBezTo>
                  <a:close/>
                </a:path>
              </a:pathLst>
            </a:custGeom>
            <a:solidFill>
              <a:srgbClr val="3D3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295945" y="2553787"/>
            <a:ext cx="1023938" cy="1112837"/>
            <a:chOff x="8306142" y="2290860"/>
            <a:chExt cx="1023938" cy="1112837"/>
          </a:xfrm>
        </p:grpSpPr>
        <p:sp>
          <p:nvSpPr>
            <p:cNvPr id="45" name="Oval 41"/>
            <p:cNvSpPr>
              <a:spLocks noChangeArrowheads="1"/>
            </p:cNvSpPr>
            <p:nvPr/>
          </p:nvSpPr>
          <p:spPr bwMode="auto">
            <a:xfrm>
              <a:off x="8323605" y="2382935"/>
              <a:ext cx="966788" cy="966788"/>
            </a:xfrm>
            <a:prstGeom prst="ellipse">
              <a:avLst/>
            </a:prstGeom>
            <a:solidFill>
              <a:srgbClr val="2EC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8306142" y="2986185"/>
              <a:ext cx="265113" cy="201613"/>
            </a:xfrm>
            <a:custGeom>
              <a:avLst/>
              <a:gdLst>
                <a:gd name="T0" fmla="*/ 6 w 113"/>
                <a:gd name="T1" fmla="*/ 83 h 86"/>
                <a:gd name="T2" fmla="*/ 1 w 113"/>
                <a:gd name="T3" fmla="*/ 76 h 86"/>
                <a:gd name="T4" fmla="*/ 9 w 113"/>
                <a:gd name="T5" fmla="*/ 68 h 86"/>
                <a:gd name="T6" fmla="*/ 32 w 113"/>
                <a:gd name="T7" fmla="*/ 70 h 86"/>
                <a:gd name="T8" fmla="*/ 47 w 113"/>
                <a:gd name="T9" fmla="*/ 37 h 86"/>
                <a:gd name="T10" fmla="*/ 106 w 113"/>
                <a:gd name="T11" fmla="*/ 5 h 86"/>
                <a:gd name="T12" fmla="*/ 112 w 113"/>
                <a:gd name="T13" fmla="*/ 14 h 86"/>
                <a:gd name="T14" fmla="*/ 103 w 113"/>
                <a:gd name="T15" fmla="*/ 20 h 86"/>
                <a:gd name="T16" fmla="*/ 61 w 113"/>
                <a:gd name="T17" fmla="*/ 43 h 86"/>
                <a:gd name="T18" fmla="*/ 43 w 113"/>
                <a:gd name="T19" fmla="*/ 81 h 86"/>
                <a:gd name="T20" fmla="*/ 36 w 113"/>
                <a:gd name="T21" fmla="*/ 86 h 86"/>
                <a:gd name="T22" fmla="*/ 8 w 113"/>
                <a:gd name="T23" fmla="*/ 84 h 86"/>
                <a:gd name="T24" fmla="*/ 6 w 113"/>
                <a:gd name="T25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6">
                  <a:moveTo>
                    <a:pt x="6" y="83"/>
                  </a:moveTo>
                  <a:cubicBezTo>
                    <a:pt x="3" y="82"/>
                    <a:pt x="0" y="79"/>
                    <a:pt x="1" y="76"/>
                  </a:cubicBezTo>
                  <a:cubicBezTo>
                    <a:pt x="1" y="71"/>
                    <a:pt x="5" y="68"/>
                    <a:pt x="9" y="68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6" y="62"/>
                    <a:pt x="44" y="45"/>
                    <a:pt x="47" y="37"/>
                  </a:cubicBezTo>
                  <a:cubicBezTo>
                    <a:pt x="52" y="23"/>
                    <a:pt x="84" y="0"/>
                    <a:pt x="106" y="5"/>
                  </a:cubicBezTo>
                  <a:cubicBezTo>
                    <a:pt x="111" y="6"/>
                    <a:pt x="113" y="10"/>
                    <a:pt x="112" y="14"/>
                  </a:cubicBezTo>
                  <a:cubicBezTo>
                    <a:pt x="111" y="18"/>
                    <a:pt x="107" y="21"/>
                    <a:pt x="103" y="20"/>
                  </a:cubicBezTo>
                  <a:cubicBezTo>
                    <a:pt x="89" y="16"/>
                    <a:pt x="64" y="35"/>
                    <a:pt x="61" y="43"/>
                  </a:cubicBezTo>
                  <a:cubicBezTo>
                    <a:pt x="57" y="53"/>
                    <a:pt x="44" y="80"/>
                    <a:pt x="43" y="81"/>
                  </a:cubicBezTo>
                  <a:cubicBezTo>
                    <a:pt x="42" y="84"/>
                    <a:pt x="39" y="86"/>
                    <a:pt x="36" y="8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4"/>
                    <a:pt x="7" y="84"/>
                    <a:pt x="6" y="83"/>
                  </a:cubicBezTo>
                  <a:close/>
                </a:path>
              </a:pathLst>
            </a:custGeom>
            <a:solidFill>
              <a:srgbClr val="3D3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8569667" y="2427385"/>
              <a:ext cx="147638" cy="288925"/>
            </a:xfrm>
            <a:custGeom>
              <a:avLst/>
              <a:gdLst>
                <a:gd name="T0" fmla="*/ 52 w 63"/>
                <a:gd name="T1" fmla="*/ 122 h 123"/>
                <a:gd name="T2" fmla="*/ 52 w 63"/>
                <a:gd name="T3" fmla="*/ 122 h 123"/>
                <a:gd name="T4" fmla="*/ 20 w 63"/>
                <a:gd name="T5" fmla="*/ 63 h 123"/>
                <a:gd name="T6" fmla="*/ 25 w 63"/>
                <a:gd name="T7" fmla="*/ 27 h 123"/>
                <a:gd name="T8" fmla="*/ 5 w 63"/>
                <a:gd name="T9" fmla="*/ 15 h 123"/>
                <a:gd name="T10" fmla="*/ 2 w 63"/>
                <a:gd name="T11" fmla="*/ 5 h 123"/>
                <a:gd name="T12" fmla="*/ 13 w 63"/>
                <a:gd name="T13" fmla="*/ 2 h 123"/>
                <a:gd name="T14" fmla="*/ 37 w 63"/>
                <a:gd name="T15" fmla="*/ 16 h 123"/>
                <a:gd name="T16" fmla="*/ 41 w 63"/>
                <a:gd name="T17" fmla="*/ 23 h 123"/>
                <a:gd name="T18" fmla="*/ 35 w 63"/>
                <a:gd name="T19" fmla="*/ 66 h 123"/>
                <a:gd name="T20" fmla="*/ 57 w 63"/>
                <a:gd name="T21" fmla="*/ 108 h 123"/>
                <a:gd name="T22" fmla="*/ 62 w 63"/>
                <a:gd name="T23" fmla="*/ 117 h 123"/>
                <a:gd name="T24" fmla="*/ 52 w 63"/>
                <a:gd name="T25" fmla="*/ 1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23">
                  <a:moveTo>
                    <a:pt x="52" y="122"/>
                  </a:moveTo>
                  <a:cubicBezTo>
                    <a:pt x="52" y="122"/>
                    <a:pt x="52" y="122"/>
                    <a:pt x="52" y="122"/>
                  </a:cubicBezTo>
                  <a:cubicBezTo>
                    <a:pt x="30" y="114"/>
                    <a:pt x="17" y="77"/>
                    <a:pt x="20" y="63"/>
                  </a:cubicBezTo>
                  <a:cubicBezTo>
                    <a:pt x="21" y="55"/>
                    <a:pt x="24" y="36"/>
                    <a:pt x="25" y="2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13"/>
                    <a:pt x="0" y="9"/>
                    <a:pt x="2" y="5"/>
                  </a:cubicBezTo>
                  <a:cubicBezTo>
                    <a:pt x="4" y="1"/>
                    <a:pt x="9" y="0"/>
                    <a:pt x="13" y="2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40" y="17"/>
                    <a:pt x="41" y="20"/>
                    <a:pt x="41" y="23"/>
                  </a:cubicBezTo>
                  <a:cubicBezTo>
                    <a:pt x="41" y="25"/>
                    <a:pt x="37" y="54"/>
                    <a:pt x="35" y="66"/>
                  </a:cubicBezTo>
                  <a:cubicBezTo>
                    <a:pt x="33" y="74"/>
                    <a:pt x="43" y="103"/>
                    <a:pt x="57" y="108"/>
                  </a:cubicBezTo>
                  <a:cubicBezTo>
                    <a:pt x="61" y="109"/>
                    <a:pt x="63" y="113"/>
                    <a:pt x="62" y="117"/>
                  </a:cubicBezTo>
                  <a:cubicBezTo>
                    <a:pt x="60" y="121"/>
                    <a:pt x="56" y="123"/>
                    <a:pt x="52" y="122"/>
                  </a:cubicBezTo>
                  <a:close/>
                </a:path>
              </a:pathLst>
            </a:custGeom>
            <a:solidFill>
              <a:srgbClr val="3D3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8310905" y="2736947"/>
              <a:ext cx="377825" cy="157163"/>
            </a:xfrm>
            <a:custGeom>
              <a:avLst/>
              <a:gdLst>
                <a:gd name="T0" fmla="*/ 4 w 161"/>
                <a:gd name="T1" fmla="*/ 63 h 67"/>
                <a:gd name="T2" fmla="*/ 0 w 161"/>
                <a:gd name="T3" fmla="*/ 57 h 67"/>
                <a:gd name="T4" fmla="*/ 7 w 161"/>
                <a:gd name="T5" fmla="*/ 48 h 67"/>
                <a:gd name="T6" fmla="*/ 42 w 161"/>
                <a:gd name="T7" fmla="*/ 52 h 67"/>
                <a:gd name="T8" fmla="*/ 74 w 161"/>
                <a:gd name="T9" fmla="*/ 29 h 67"/>
                <a:gd name="T10" fmla="*/ 158 w 161"/>
                <a:gd name="T11" fmla="*/ 17 h 67"/>
                <a:gd name="T12" fmla="*/ 158 w 161"/>
                <a:gd name="T13" fmla="*/ 28 h 67"/>
                <a:gd name="T14" fmla="*/ 147 w 161"/>
                <a:gd name="T15" fmla="*/ 28 h 67"/>
                <a:gd name="T16" fmla="*/ 84 w 161"/>
                <a:gd name="T17" fmla="*/ 41 h 67"/>
                <a:gd name="T18" fmla="*/ 50 w 161"/>
                <a:gd name="T19" fmla="*/ 66 h 67"/>
                <a:gd name="T20" fmla="*/ 46 w 161"/>
                <a:gd name="T21" fmla="*/ 67 h 67"/>
                <a:gd name="T22" fmla="*/ 9 w 161"/>
                <a:gd name="T23" fmla="*/ 64 h 67"/>
                <a:gd name="T24" fmla="*/ 4 w 161"/>
                <a:gd name="T25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67">
                  <a:moveTo>
                    <a:pt x="4" y="63"/>
                  </a:moveTo>
                  <a:cubicBezTo>
                    <a:pt x="2" y="62"/>
                    <a:pt x="0" y="60"/>
                    <a:pt x="0" y="57"/>
                  </a:cubicBezTo>
                  <a:cubicBezTo>
                    <a:pt x="0" y="53"/>
                    <a:pt x="3" y="49"/>
                    <a:pt x="7" y="48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8" y="48"/>
                    <a:pt x="67" y="35"/>
                    <a:pt x="74" y="29"/>
                  </a:cubicBezTo>
                  <a:cubicBezTo>
                    <a:pt x="84" y="21"/>
                    <a:pt x="139" y="0"/>
                    <a:pt x="158" y="17"/>
                  </a:cubicBezTo>
                  <a:cubicBezTo>
                    <a:pt x="161" y="20"/>
                    <a:pt x="161" y="25"/>
                    <a:pt x="158" y="28"/>
                  </a:cubicBezTo>
                  <a:cubicBezTo>
                    <a:pt x="156" y="31"/>
                    <a:pt x="151" y="31"/>
                    <a:pt x="147" y="28"/>
                  </a:cubicBezTo>
                  <a:cubicBezTo>
                    <a:pt x="138" y="20"/>
                    <a:pt x="92" y="34"/>
                    <a:pt x="84" y="41"/>
                  </a:cubicBezTo>
                  <a:cubicBezTo>
                    <a:pt x="75" y="48"/>
                    <a:pt x="51" y="65"/>
                    <a:pt x="50" y="66"/>
                  </a:cubicBezTo>
                  <a:cubicBezTo>
                    <a:pt x="49" y="67"/>
                    <a:pt x="47" y="67"/>
                    <a:pt x="46" y="67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7" y="64"/>
                    <a:pt x="5" y="64"/>
                    <a:pt x="4" y="63"/>
                  </a:cubicBezTo>
                  <a:close/>
                </a:path>
              </a:pathLst>
            </a:custGeom>
            <a:solidFill>
              <a:srgbClr val="3D3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8936380" y="3114772"/>
              <a:ext cx="147638" cy="288925"/>
            </a:xfrm>
            <a:custGeom>
              <a:avLst/>
              <a:gdLst>
                <a:gd name="T0" fmla="*/ 52 w 63"/>
                <a:gd name="T1" fmla="*/ 122 h 123"/>
                <a:gd name="T2" fmla="*/ 61 w 63"/>
                <a:gd name="T3" fmla="*/ 119 h 123"/>
                <a:gd name="T4" fmla="*/ 58 w 63"/>
                <a:gd name="T5" fmla="*/ 108 h 123"/>
                <a:gd name="T6" fmla="*/ 38 w 63"/>
                <a:gd name="T7" fmla="*/ 97 h 123"/>
                <a:gd name="T8" fmla="*/ 43 w 63"/>
                <a:gd name="T9" fmla="*/ 61 h 123"/>
                <a:gd name="T10" fmla="*/ 11 w 63"/>
                <a:gd name="T11" fmla="*/ 1 h 123"/>
                <a:gd name="T12" fmla="*/ 1 w 63"/>
                <a:gd name="T13" fmla="*/ 6 h 123"/>
                <a:gd name="T14" fmla="*/ 6 w 63"/>
                <a:gd name="T15" fmla="*/ 16 h 123"/>
                <a:gd name="T16" fmla="*/ 28 w 63"/>
                <a:gd name="T17" fmla="*/ 58 h 123"/>
                <a:gd name="T18" fmla="*/ 22 w 63"/>
                <a:gd name="T19" fmla="*/ 100 h 123"/>
                <a:gd name="T20" fmla="*/ 26 w 63"/>
                <a:gd name="T21" fmla="*/ 108 h 123"/>
                <a:gd name="T22" fmla="*/ 50 w 63"/>
                <a:gd name="T23" fmla="*/ 121 h 123"/>
                <a:gd name="T24" fmla="*/ 52 w 63"/>
                <a:gd name="T25" fmla="*/ 1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23">
                  <a:moveTo>
                    <a:pt x="52" y="122"/>
                  </a:moveTo>
                  <a:cubicBezTo>
                    <a:pt x="55" y="123"/>
                    <a:pt x="59" y="122"/>
                    <a:pt x="61" y="119"/>
                  </a:cubicBezTo>
                  <a:cubicBezTo>
                    <a:pt x="63" y="115"/>
                    <a:pt x="62" y="110"/>
                    <a:pt x="58" y="108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9" y="88"/>
                    <a:pt x="42" y="69"/>
                    <a:pt x="43" y="61"/>
                  </a:cubicBezTo>
                  <a:cubicBezTo>
                    <a:pt x="46" y="47"/>
                    <a:pt x="33" y="9"/>
                    <a:pt x="11" y="1"/>
                  </a:cubicBezTo>
                  <a:cubicBezTo>
                    <a:pt x="7" y="0"/>
                    <a:pt x="3" y="2"/>
                    <a:pt x="1" y="6"/>
                  </a:cubicBezTo>
                  <a:cubicBezTo>
                    <a:pt x="0" y="10"/>
                    <a:pt x="2" y="15"/>
                    <a:pt x="6" y="16"/>
                  </a:cubicBezTo>
                  <a:cubicBezTo>
                    <a:pt x="20" y="21"/>
                    <a:pt x="30" y="50"/>
                    <a:pt x="28" y="58"/>
                  </a:cubicBezTo>
                  <a:cubicBezTo>
                    <a:pt x="26" y="69"/>
                    <a:pt x="22" y="99"/>
                    <a:pt x="22" y="100"/>
                  </a:cubicBezTo>
                  <a:cubicBezTo>
                    <a:pt x="22" y="103"/>
                    <a:pt x="23" y="106"/>
                    <a:pt x="26" y="108"/>
                  </a:cubicBezTo>
                  <a:cubicBezTo>
                    <a:pt x="50" y="121"/>
                    <a:pt x="50" y="121"/>
                    <a:pt x="50" y="121"/>
                  </a:cubicBezTo>
                  <a:cubicBezTo>
                    <a:pt x="51" y="122"/>
                    <a:pt x="51" y="122"/>
                    <a:pt x="52" y="122"/>
                  </a:cubicBezTo>
                  <a:close/>
                </a:path>
              </a:pathLst>
            </a:custGeom>
            <a:solidFill>
              <a:srgbClr val="3D3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8990355" y="2617885"/>
              <a:ext cx="261938" cy="201613"/>
            </a:xfrm>
            <a:custGeom>
              <a:avLst/>
              <a:gdLst>
                <a:gd name="T0" fmla="*/ 6 w 112"/>
                <a:gd name="T1" fmla="*/ 81 h 86"/>
                <a:gd name="T2" fmla="*/ 6 w 112"/>
                <a:gd name="T3" fmla="*/ 81 h 86"/>
                <a:gd name="T4" fmla="*/ 66 w 112"/>
                <a:gd name="T5" fmla="*/ 49 h 86"/>
                <a:gd name="T6" fmla="*/ 81 w 112"/>
                <a:gd name="T7" fmla="*/ 16 h 86"/>
                <a:gd name="T8" fmla="*/ 104 w 112"/>
                <a:gd name="T9" fmla="*/ 17 h 86"/>
                <a:gd name="T10" fmla="*/ 112 w 112"/>
                <a:gd name="T11" fmla="*/ 10 h 86"/>
                <a:gd name="T12" fmla="*/ 105 w 112"/>
                <a:gd name="T13" fmla="*/ 2 h 86"/>
                <a:gd name="T14" fmla="*/ 77 w 112"/>
                <a:gd name="T15" fmla="*/ 0 h 86"/>
                <a:gd name="T16" fmla="*/ 70 w 112"/>
                <a:gd name="T17" fmla="*/ 4 h 86"/>
                <a:gd name="T18" fmla="*/ 51 w 112"/>
                <a:gd name="T19" fmla="*/ 43 h 86"/>
                <a:gd name="T20" fmla="*/ 10 w 112"/>
                <a:gd name="T21" fmla="*/ 66 h 86"/>
                <a:gd name="T22" fmla="*/ 1 w 112"/>
                <a:gd name="T23" fmla="*/ 72 h 86"/>
                <a:gd name="T24" fmla="*/ 6 w 112"/>
                <a:gd name="T25" fmla="*/ 8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86">
                  <a:moveTo>
                    <a:pt x="6" y="81"/>
                  </a:moveTo>
                  <a:cubicBezTo>
                    <a:pt x="6" y="81"/>
                    <a:pt x="6" y="81"/>
                    <a:pt x="6" y="81"/>
                  </a:cubicBezTo>
                  <a:cubicBezTo>
                    <a:pt x="29" y="86"/>
                    <a:pt x="60" y="62"/>
                    <a:pt x="66" y="49"/>
                  </a:cubicBezTo>
                  <a:cubicBezTo>
                    <a:pt x="69" y="41"/>
                    <a:pt x="77" y="24"/>
                    <a:pt x="81" y="16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8" y="18"/>
                    <a:pt x="112" y="14"/>
                    <a:pt x="112" y="10"/>
                  </a:cubicBezTo>
                  <a:cubicBezTo>
                    <a:pt x="112" y="6"/>
                    <a:pt x="109" y="2"/>
                    <a:pt x="105" y="2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4" y="0"/>
                    <a:pt x="71" y="2"/>
                    <a:pt x="70" y="4"/>
                  </a:cubicBezTo>
                  <a:cubicBezTo>
                    <a:pt x="69" y="6"/>
                    <a:pt x="56" y="32"/>
                    <a:pt x="51" y="43"/>
                  </a:cubicBezTo>
                  <a:cubicBezTo>
                    <a:pt x="48" y="51"/>
                    <a:pt x="24" y="69"/>
                    <a:pt x="10" y="66"/>
                  </a:cubicBezTo>
                  <a:cubicBezTo>
                    <a:pt x="6" y="65"/>
                    <a:pt x="2" y="67"/>
                    <a:pt x="1" y="72"/>
                  </a:cubicBezTo>
                  <a:cubicBezTo>
                    <a:pt x="0" y="76"/>
                    <a:pt x="2" y="80"/>
                    <a:pt x="6" y="81"/>
                  </a:cubicBezTo>
                  <a:close/>
                </a:path>
              </a:pathLst>
            </a:custGeom>
            <a:solidFill>
              <a:srgbClr val="3D3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8961780" y="2857597"/>
              <a:ext cx="280988" cy="296863"/>
            </a:xfrm>
            <a:custGeom>
              <a:avLst/>
              <a:gdLst>
                <a:gd name="T0" fmla="*/ 111 w 120"/>
                <a:gd name="T1" fmla="*/ 126 h 127"/>
                <a:gd name="T2" fmla="*/ 117 w 120"/>
                <a:gd name="T3" fmla="*/ 124 h 127"/>
                <a:gd name="T4" fmla="*/ 116 w 120"/>
                <a:gd name="T5" fmla="*/ 113 h 127"/>
                <a:gd name="T6" fmla="*/ 84 w 120"/>
                <a:gd name="T7" fmla="*/ 97 h 127"/>
                <a:gd name="T8" fmla="*/ 70 w 120"/>
                <a:gd name="T9" fmla="*/ 59 h 127"/>
                <a:gd name="T10" fmla="*/ 7 w 120"/>
                <a:gd name="T11" fmla="*/ 4 h 127"/>
                <a:gd name="T12" fmla="*/ 1 w 120"/>
                <a:gd name="T13" fmla="*/ 12 h 127"/>
                <a:gd name="T14" fmla="*/ 9 w 120"/>
                <a:gd name="T15" fmla="*/ 19 h 127"/>
                <a:gd name="T16" fmla="*/ 56 w 120"/>
                <a:gd name="T17" fmla="*/ 64 h 127"/>
                <a:gd name="T18" fmla="*/ 70 w 120"/>
                <a:gd name="T19" fmla="*/ 104 h 127"/>
                <a:gd name="T20" fmla="*/ 73 w 120"/>
                <a:gd name="T21" fmla="*/ 107 h 127"/>
                <a:gd name="T22" fmla="*/ 106 w 120"/>
                <a:gd name="T23" fmla="*/ 125 h 127"/>
                <a:gd name="T24" fmla="*/ 111 w 120"/>
                <a:gd name="T25" fmla="*/ 12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27">
                  <a:moveTo>
                    <a:pt x="111" y="126"/>
                  </a:moveTo>
                  <a:cubicBezTo>
                    <a:pt x="113" y="127"/>
                    <a:pt x="115" y="126"/>
                    <a:pt x="117" y="124"/>
                  </a:cubicBezTo>
                  <a:cubicBezTo>
                    <a:pt x="120" y="120"/>
                    <a:pt x="119" y="116"/>
                    <a:pt x="116" y="113"/>
                  </a:cubicBezTo>
                  <a:cubicBezTo>
                    <a:pt x="84" y="97"/>
                    <a:pt x="84" y="97"/>
                    <a:pt x="84" y="97"/>
                  </a:cubicBezTo>
                  <a:cubicBezTo>
                    <a:pt x="82" y="90"/>
                    <a:pt x="73" y="68"/>
                    <a:pt x="70" y="59"/>
                  </a:cubicBezTo>
                  <a:cubicBezTo>
                    <a:pt x="67" y="47"/>
                    <a:pt x="31" y="0"/>
                    <a:pt x="7" y="4"/>
                  </a:cubicBezTo>
                  <a:cubicBezTo>
                    <a:pt x="3" y="4"/>
                    <a:pt x="0" y="8"/>
                    <a:pt x="1" y="12"/>
                  </a:cubicBezTo>
                  <a:cubicBezTo>
                    <a:pt x="1" y="17"/>
                    <a:pt x="5" y="19"/>
                    <a:pt x="9" y="19"/>
                  </a:cubicBezTo>
                  <a:cubicBezTo>
                    <a:pt x="22" y="17"/>
                    <a:pt x="53" y="54"/>
                    <a:pt x="56" y="64"/>
                  </a:cubicBezTo>
                  <a:cubicBezTo>
                    <a:pt x="59" y="75"/>
                    <a:pt x="70" y="103"/>
                    <a:pt x="70" y="104"/>
                  </a:cubicBezTo>
                  <a:cubicBezTo>
                    <a:pt x="71" y="105"/>
                    <a:pt x="72" y="106"/>
                    <a:pt x="73" y="107"/>
                  </a:cubicBezTo>
                  <a:cubicBezTo>
                    <a:pt x="106" y="125"/>
                    <a:pt x="106" y="125"/>
                    <a:pt x="106" y="125"/>
                  </a:cubicBezTo>
                  <a:cubicBezTo>
                    <a:pt x="107" y="126"/>
                    <a:pt x="109" y="126"/>
                    <a:pt x="111" y="126"/>
                  </a:cubicBezTo>
                  <a:close/>
                </a:path>
              </a:pathLst>
            </a:custGeom>
            <a:solidFill>
              <a:srgbClr val="3D3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8564905" y="2290860"/>
              <a:ext cx="342900" cy="303213"/>
            </a:xfrm>
            <a:custGeom>
              <a:avLst/>
              <a:gdLst>
                <a:gd name="T0" fmla="*/ 138 w 146"/>
                <a:gd name="T1" fmla="*/ 128 h 129"/>
                <a:gd name="T2" fmla="*/ 135 w 146"/>
                <a:gd name="T3" fmla="*/ 127 h 129"/>
                <a:gd name="T4" fmla="*/ 112 w 146"/>
                <a:gd name="T5" fmla="*/ 105 h 129"/>
                <a:gd name="T6" fmla="*/ 100 w 146"/>
                <a:gd name="T7" fmla="*/ 79 h 129"/>
                <a:gd name="T8" fmla="*/ 73 w 146"/>
                <a:gd name="T9" fmla="*/ 28 h 129"/>
                <a:gd name="T10" fmla="*/ 8 w 146"/>
                <a:gd name="T11" fmla="*/ 21 h 129"/>
                <a:gd name="T12" fmla="*/ 1 w 146"/>
                <a:gd name="T13" fmla="*/ 16 h 129"/>
                <a:gd name="T14" fmla="*/ 5 w 146"/>
                <a:gd name="T15" fmla="*/ 9 h 129"/>
                <a:gd name="T16" fmla="*/ 80 w 146"/>
                <a:gd name="T17" fmla="*/ 18 h 129"/>
                <a:gd name="T18" fmla="*/ 112 w 146"/>
                <a:gd name="T19" fmla="*/ 75 h 129"/>
                <a:gd name="T20" fmla="*/ 120 w 146"/>
                <a:gd name="T21" fmla="*/ 96 h 129"/>
                <a:gd name="T22" fmla="*/ 144 w 146"/>
                <a:gd name="T23" fmla="*/ 118 h 129"/>
                <a:gd name="T24" fmla="*/ 144 w 146"/>
                <a:gd name="T25" fmla="*/ 127 h 129"/>
                <a:gd name="T26" fmla="*/ 138 w 146"/>
                <a:gd name="T27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6" h="129">
                  <a:moveTo>
                    <a:pt x="138" y="128"/>
                  </a:moveTo>
                  <a:cubicBezTo>
                    <a:pt x="137" y="128"/>
                    <a:pt x="136" y="128"/>
                    <a:pt x="135" y="127"/>
                  </a:cubicBezTo>
                  <a:cubicBezTo>
                    <a:pt x="135" y="127"/>
                    <a:pt x="121" y="114"/>
                    <a:pt x="112" y="105"/>
                  </a:cubicBezTo>
                  <a:cubicBezTo>
                    <a:pt x="107" y="100"/>
                    <a:pt x="104" y="91"/>
                    <a:pt x="100" y="79"/>
                  </a:cubicBezTo>
                  <a:cubicBezTo>
                    <a:pt x="95" y="62"/>
                    <a:pt x="87" y="38"/>
                    <a:pt x="73" y="28"/>
                  </a:cubicBezTo>
                  <a:cubicBezTo>
                    <a:pt x="50" y="13"/>
                    <a:pt x="8" y="21"/>
                    <a:pt x="8" y="21"/>
                  </a:cubicBezTo>
                  <a:cubicBezTo>
                    <a:pt x="5" y="22"/>
                    <a:pt x="1" y="20"/>
                    <a:pt x="1" y="16"/>
                  </a:cubicBezTo>
                  <a:cubicBezTo>
                    <a:pt x="0" y="13"/>
                    <a:pt x="2" y="10"/>
                    <a:pt x="5" y="9"/>
                  </a:cubicBezTo>
                  <a:cubicBezTo>
                    <a:pt x="7" y="9"/>
                    <a:pt x="53" y="0"/>
                    <a:pt x="80" y="18"/>
                  </a:cubicBezTo>
                  <a:cubicBezTo>
                    <a:pt x="98" y="30"/>
                    <a:pt x="106" y="56"/>
                    <a:pt x="112" y="75"/>
                  </a:cubicBezTo>
                  <a:cubicBezTo>
                    <a:pt x="115" y="84"/>
                    <a:pt x="118" y="94"/>
                    <a:pt x="120" y="96"/>
                  </a:cubicBezTo>
                  <a:cubicBezTo>
                    <a:pt x="130" y="105"/>
                    <a:pt x="143" y="118"/>
                    <a:pt x="144" y="118"/>
                  </a:cubicBezTo>
                  <a:cubicBezTo>
                    <a:pt x="146" y="120"/>
                    <a:pt x="146" y="124"/>
                    <a:pt x="144" y="127"/>
                  </a:cubicBezTo>
                  <a:cubicBezTo>
                    <a:pt x="142" y="128"/>
                    <a:pt x="140" y="129"/>
                    <a:pt x="138" y="128"/>
                  </a:cubicBezTo>
                  <a:close/>
                </a:path>
              </a:pathLst>
            </a:custGeom>
            <a:solidFill>
              <a:srgbClr val="3D3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8899867" y="2455960"/>
              <a:ext cx="430213" cy="144463"/>
            </a:xfrm>
            <a:custGeom>
              <a:avLst/>
              <a:gdLst>
                <a:gd name="T0" fmla="*/ 5 w 183"/>
                <a:gd name="T1" fmla="*/ 61 h 62"/>
                <a:gd name="T2" fmla="*/ 8 w 183"/>
                <a:gd name="T3" fmla="*/ 61 h 62"/>
                <a:gd name="T4" fmla="*/ 39 w 183"/>
                <a:gd name="T5" fmla="*/ 56 h 62"/>
                <a:gd name="T6" fmla="*/ 63 w 183"/>
                <a:gd name="T7" fmla="*/ 41 h 62"/>
                <a:gd name="T8" fmla="*/ 114 w 183"/>
                <a:gd name="T9" fmla="*/ 13 h 62"/>
                <a:gd name="T10" fmla="*/ 172 w 183"/>
                <a:gd name="T11" fmla="*/ 43 h 62"/>
                <a:gd name="T12" fmla="*/ 181 w 183"/>
                <a:gd name="T13" fmla="*/ 43 h 62"/>
                <a:gd name="T14" fmla="*/ 181 w 183"/>
                <a:gd name="T15" fmla="*/ 34 h 62"/>
                <a:gd name="T16" fmla="*/ 113 w 183"/>
                <a:gd name="T17" fmla="*/ 1 h 62"/>
                <a:gd name="T18" fmla="*/ 55 w 183"/>
                <a:gd name="T19" fmla="*/ 31 h 62"/>
                <a:gd name="T20" fmla="*/ 37 w 183"/>
                <a:gd name="T21" fmla="*/ 44 h 62"/>
                <a:gd name="T22" fmla="*/ 6 w 183"/>
                <a:gd name="T23" fmla="*/ 49 h 62"/>
                <a:gd name="T24" fmla="*/ 1 w 183"/>
                <a:gd name="T25" fmla="*/ 56 h 62"/>
                <a:gd name="T26" fmla="*/ 5 w 183"/>
                <a:gd name="T27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" h="62">
                  <a:moveTo>
                    <a:pt x="5" y="61"/>
                  </a:moveTo>
                  <a:cubicBezTo>
                    <a:pt x="6" y="62"/>
                    <a:pt x="7" y="62"/>
                    <a:pt x="8" y="61"/>
                  </a:cubicBezTo>
                  <a:cubicBezTo>
                    <a:pt x="8" y="61"/>
                    <a:pt x="26" y="58"/>
                    <a:pt x="39" y="56"/>
                  </a:cubicBezTo>
                  <a:cubicBezTo>
                    <a:pt x="46" y="55"/>
                    <a:pt x="53" y="49"/>
                    <a:pt x="63" y="41"/>
                  </a:cubicBezTo>
                  <a:cubicBezTo>
                    <a:pt x="77" y="29"/>
                    <a:pt x="96" y="14"/>
                    <a:pt x="114" y="13"/>
                  </a:cubicBezTo>
                  <a:cubicBezTo>
                    <a:pt x="141" y="13"/>
                    <a:pt x="172" y="43"/>
                    <a:pt x="172" y="43"/>
                  </a:cubicBezTo>
                  <a:cubicBezTo>
                    <a:pt x="174" y="45"/>
                    <a:pt x="178" y="45"/>
                    <a:pt x="181" y="43"/>
                  </a:cubicBezTo>
                  <a:cubicBezTo>
                    <a:pt x="183" y="40"/>
                    <a:pt x="183" y="37"/>
                    <a:pt x="181" y="34"/>
                  </a:cubicBezTo>
                  <a:cubicBezTo>
                    <a:pt x="179" y="33"/>
                    <a:pt x="146" y="0"/>
                    <a:pt x="113" y="1"/>
                  </a:cubicBezTo>
                  <a:cubicBezTo>
                    <a:pt x="92" y="1"/>
                    <a:pt x="71" y="18"/>
                    <a:pt x="55" y="31"/>
                  </a:cubicBezTo>
                  <a:cubicBezTo>
                    <a:pt x="48" y="37"/>
                    <a:pt x="40" y="43"/>
                    <a:pt x="37" y="44"/>
                  </a:cubicBezTo>
                  <a:cubicBezTo>
                    <a:pt x="24" y="46"/>
                    <a:pt x="6" y="49"/>
                    <a:pt x="6" y="49"/>
                  </a:cubicBezTo>
                  <a:cubicBezTo>
                    <a:pt x="2" y="50"/>
                    <a:pt x="0" y="53"/>
                    <a:pt x="1" y="56"/>
                  </a:cubicBezTo>
                  <a:cubicBezTo>
                    <a:pt x="1" y="59"/>
                    <a:pt x="3" y="61"/>
                    <a:pt x="5" y="61"/>
                  </a:cubicBezTo>
                  <a:close/>
                </a:path>
              </a:pathLst>
            </a:custGeom>
            <a:solidFill>
              <a:srgbClr val="3D3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8436317" y="2519460"/>
              <a:ext cx="630238" cy="806450"/>
            </a:xfrm>
            <a:custGeom>
              <a:avLst/>
              <a:gdLst>
                <a:gd name="T0" fmla="*/ 265 w 269"/>
                <a:gd name="T1" fmla="*/ 216 h 344"/>
                <a:gd name="T2" fmla="*/ 114 w 269"/>
                <a:gd name="T3" fmla="*/ 326 h 344"/>
                <a:gd name="T4" fmla="*/ 45 w 269"/>
                <a:gd name="T5" fmla="*/ 153 h 344"/>
                <a:gd name="T6" fmla="*/ 206 w 269"/>
                <a:gd name="T7" fmla="*/ 19 h 344"/>
                <a:gd name="T8" fmla="*/ 265 w 269"/>
                <a:gd name="T9" fmla="*/ 21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344">
                  <a:moveTo>
                    <a:pt x="265" y="216"/>
                  </a:moveTo>
                  <a:cubicBezTo>
                    <a:pt x="261" y="313"/>
                    <a:pt x="175" y="344"/>
                    <a:pt x="114" y="326"/>
                  </a:cubicBezTo>
                  <a:cubicBezTo>
                    <a:pt x="53" y="308"/>
                    <a:pt x="0" y="238"/>
                    <a:pt x="45" y="153"/>
                  </a:cubicBezTo>
                  <a:cubicBezTo>
                    <a:pt x="94" y="63"/>
                    <a:pt x="145" y="0"/>
                    <a:pt x="206" y="19"/>
                  </a:cubicBezTo>
                  <a:cubicBezTo>
                    <a:pt x="267" y="37"/>
                    <a:pt x="269" y="118"/>
                    <a:pt x="265" y="216"/>
                  </a:cubicBezTo>
                  <a:close/>
                </a:path>
              </a:pathLst>
            </a:custGeom>
            <a:solidFill>
              <a:srgbClr val="9391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8669680" y="2617885"/>
              <a:ext cx="379413" cy="695325"/>
            </a:xfrm>
            <a:custGeom>
              <a:avLst/>
              <a:gdLst>
                <a:gd name="T0" fmla="*/ 151 w 161"/>
                <a:gd name="T1" fmla="*/ 202 h 296"/>
                <a:gd name="T2" fmla="*/ 101 w 161"/>
                <a:gd name="T3" fmla="*/ 1 h 296"/>
                <a:gd name="T4" fmla="*/ 98 w 161"/>
                <a:gd name="T5" fmla="*/ 0 h 296"/>
                <a:gd name="T6" fmla="*/ 0 w 161"/>
                <a:gd name="T7" fmla="*/ 279 h 296"/>
                <a:gd name="T8" fmla="*/ 14 w 161"/>
                <a:gd name="T9" fmla="*/ 284 h 296"/>
                <a:gd name="T10" fmla="*/ 138 w 161"/>
                <a:gd name="T11" fmla="*/ 250 h 296"/>
                <a:gd name="T12" fmla="*/ 151 w 161"/>
                <a:gd name="T13" fmla="*/ 20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296">
                  <a:moveTo>
                    <a:pt x="151" y="202"/>
                  </a:moveTo>
                  <a:cubicBezTo>
                    <a:pt x="160" y="103"/>
                    <a:pt x="161" y="22"/>
                    <a:pt x="101" y="1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4" y="281"/>
                    <a:pt x="9" y="282"/>
                    <a:pt x="14" y="284"/>
                  </a:cubicBezTo>
                  <a:cubicBezTo>
                    <a:pt x="55" y="296"/>
                    <a:pt x="107" y="286"/>
                    <a:pt x="138" y="250"/>
                  </a:cubicBezTo>
                  <a:cubicBezTo>
                    <a:pt x="145" y="236"/>
                    <a:pt x="149" y="220"/>
                    <a:pt x="151" y="202"/>
                  </a:cubicBezTo>
                  <a:close/>
                </a:path>
              </a:pathLst>
            </a:custGeom>
            <a:solidFill>
              <a:srgbClr val="878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8696667" y="2560735"/>
              <a:ext cx="369888" cy="765175"/>
            </a:xfrm>
            <a:custGeom>
              <a:avLst/>
              <a:gdLst>
                <a:gd name="T0" fmla="*/ 95 w 158"/>
                <a:gd name="T1" fmla="*/ 1 h 326"/>
                <a:gd name="T2" fmla="*/ 92 w 158"/>
                <a:gd name="T3" fmla="*/ 0 h 326"/>
                <a:gd name="T4" fmla="*/ 0 w 158"/>
                <a:gd name="T5" fmla="*/ 307 h 326"/>
                <a:gd name="T6" fmla="*/ 3 w 158"/>
                <a:gd name="T7" fmla="*/ 308 h 326"/>
                <a:gd name="T8" fmla="*/ 154 w 158"/>
                <a:gd name="T9" fmla="*/ 198 h 326"/>
                <a:gd name="T10" fmla="*/ 95 w 158"/>
                <a:gd name="T11" fmla="*/ 1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26">
                  <a:moveTo>
                    <a:pt x="95" y="1"/>
                  </a:moveTo>
                  <a:cubicBezTo>
                    <a:pt x="94" y="0"/>
                    <a:pt x="93" y="0"/>
                    <a:pt x="92" y="0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1" y="307"/>
                    <a:pt x="2" y="308"/>
                    <a:pt x="3" y="308"/>
                  </a:cubicBezTo>
                  <a:cubicBezTo>
                    <a:pt x="64" y="326"/>
                    <a:pt x="150" y="295"/>
                    <a:pt x="154" y="198"/>
                  </a:cubicBezTo>
                  <a:cubicBezTo>
                    <a:pt x="158" y="100"/>
                    <a:pt x="156" y="19"/>
                    <a:pt x="95" y="1"/>
                  </a:cubicBezTo>
                  <a:close/>
                </a:path>
              </a:pathLst>
            </a:custGeom>
            <a:solidFill>
              <a:srgbClr val="C2C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8776042" y="2495647"/>
              <a:ext cx="279400" cy="166688"/>
            </a:xfrm>
            <a:custGeom>
              <a:avLst/>
              <a:gdLst>
                <a:gd name="T0" fmla="*/ 63 w 119"/>
                <a:gd name="T1" fmla="*/ 15 h 71"/>
                <a:gd name="T2" fmla="*/ 0 w 119"/>
                <a:gd name="T3" fmla="*/ 38 h 71"/>
                <a:gd name="T4" fmla="*/ 106 w 119"/>
                <a:gd name="T5" fmla="*/ 70 h 71"/>
                <a:gd name="T6" fmla="*/ 63 w 119"/>
                <a:gd name="T7" fmla="*/ 1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71">
                  <a:moveTo>
                    <a:pt x="63" y="15"/>
                  </a:moveTo>
                  <a:cubicBezTo>
                    <a:pt x="10" y="0"/>
                    <a:pt x="0" y="38"/>
                    <a:pt x="0" y="38"/>
                  </a:cubicBezTo>
                  <a:cubicBezTo>
                    <a:pt x="12" y="47"/>
                    <a:pt x="93" y="71"/>
                    <a:pt x="106" y="70"/>
                  </a:cubicBezTo>
                  <a:cubicBezTo>
                    <a:pt x="106" y="70"/>
                    <a:pt x="119" y="30"/>
                    <a:pt x="63" y="15"/>
                  </a:cubicBezTo>
                  <a:close/>
                </a:path>
              </a:pathLst>
            </a:custGeom>
            <a:solidFill>
              <a:srgbClr val="3D3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58" name="组合 257"/>
          <p:cNvGrpSpPr/>
          <p:nvPr/>
        </p:nvGrpSpPr>
        <p:grpSpPr>
          <a:xfrm>
            <a:off x="6694216" y="1947723"/>
            <a:ext cx="3122543" cy="6111885"/>
            <a:chOff x="6736174" y="1749522"/>
            <a:chExt cx="3122543" cy="6111885"/>
          </a:xfrm>
        </p:grpSpPr>
        <p:sp>
          <p:nvSpPr>
            <p:cNvPr id="259" name="Freeform 13"/>
            <p:cNvSpPr>
              <a:spLocks/>
            </p:cNvSpPr>
            <p:nvPr/>
          </p:nvSpPr>
          <p:spPr bwMode="auto">
            <a:xfrm>
              <a:off x="7475880" y="4245072"/>
              <a:ext cx="1535113" cy="2320925"/>
            </a:xfrm>
            <a:custGeom>
              <a:avLst/>
              <a:gdLst>
                <a:gd name="T0" fmla="*/ 874 w 967"/>
                <a:gd name="T1" fmla="*/ 908 h 1462"/>
                <a:gd name="T2" fmla="*/ 767 w 967"/>
                <a:gd name="T3" fmla="*/ 1068 h 1462"/>
                <a:gd name="T4" fmla="*/ 602 w 967"/>
                <a:gd name="T5" fmla="*/ 1462 h 1462"/>
                <a:gd name="T6" fmla="*/ 0 w 967"/>
                <a:gd name="T7" fmla="*/ 1462 h 1462"/>
                <a:gd name="T8" fmla="*/ 386 w 967"/>
                <a:gd name="T9" fmla="*/ 782 h 1462"/>
                <a:gd name="T10" fmla="*/ 528 w 967"/>
                <a:gd name="T11" fmla="*/ 155 h 1462"/>
                <a:gd name="T12" fmla="*/ 967 w 967"/>
                <a:gd name="T13" fmla="*/ 0 h 1462"/>
                <a:gd name="T14" fmla="*/ 803 w 967"/>
                <a:gd name="T15" fmla="*/ 297 h 1462"/>
                <a:gd name="T16" fmla="*/ 874 w 967"/>
                <a:gd name="T17" fmla="*/ 908 h 1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7" h="1462">
                  <a:moveTo>
                    <a:pt x="874" y="908"/>
                  </a:moveTo>
                  <a:lnTo>
                    <a:pt x="767" y="1068"/>
                  </a:lnTo>
                  <a:lnTo>
                    <a:pt x="602" y="1462"/>
                  </a:lnTo>
                  <a:lnTo>
                    <a:pt x="0" y="1462"/>
                  </a:lnTo>
                  <a:lnTo>
                    <a:pt x="386" y="782"/>
                  </a:lnTo>
                  <a:lnTo>
                    <a:pt x="528" y="155"/>
                  </a:lnTo>
                  <a:lnTo>
                    <a:pt x="967" y="0"/>
                  </a:lnTo>
                  <a:lnTo>
                    <a:pt x="803" y="297"/>
                  </a:lnTo>
                  <a:lnTo>
                    <a:pt x="874" y="908"/>
                  </a:lnTo>
                  <a:close/>
                </a:path>
              </a:pathLst>
            </a:custGeom>
            <a:solidFill>
              <a:srgbClr val="F9B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Freeform 14"/>
            <p:cNvSpPr>
              <a:spLocks/>
            </p:cNvSpPr>
            <p:nvPr/>
          </p:nvSpPr>
          <p:spPr bwMode="auto">
            <a:xfrm>
              <a:off x="8717305" y="3619597"/>
              <a:ext cx="342900" cy="2082800"/>
            </a:xfrm>
            <a:custGeom>
              <a:avLst/>
              <a:gdLst>
                <a:gd name="T0" fmla="*/ 0 w 146"/>
                <a:gd name="T1" fmla="*/ 841 h 887"/>
                <a:gd name="T2" fmla="*/ 73 w 146"/>
                <a:gd name="T3" fmla="*/ 887 h 887"/>
                <a:gd name="T4" fmla="*/ 73 w 146"/>
                <a:gd name="T5" fmla="*/ 887 h 887"/>
                <a:gd name="T6" fmla="*/ 146 w 146"/>
                <a:gd name="T7" fmla="*/ 841 h 887"/>
                <a:gd name="T8" fmla="*/ 146 w 146"/>
                <a:gd name="T9" fmla="*/ 26 h 887"/>
                <a:gd name="T10" fmla="*/ 73 w 146"/>
                <a:gd name="T11" fmla="*/ 4 h 887"/>
                <a:gd name="T12" fmla="*/ 73 w 146"/>
                <a:gd name="T13" fmla="*/ 4 h 887"/>
                <a:gd name="T14" fmla="*/ 0 w 146"/>
                <a:gd name="T15" fmla="*/ 26 h 887"/>
                <a:gd name="T16" fmla="*/ 0 w 146"/>
                <a:gd name="T17" fmla="*/ 841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887">
                  <a:moveTo>
                    <a:pt x="0" y="841"/>
                  </a:moveTo>
                  <a:cubicBezTo>
                    <a:pt x="0" y="866"/>
                    <a:pt x="33" y="887"/>
                    <a:pt x="73" y="887"/>
                  </a:cubicBezTo>
                  <a:cubicBezTo>
                    <a:pt x="73" y="887"/>
                    <a:pt x="73" y="887"/>
                    <a:pt x="73" y="887"/>
                  </a:cubicBezTo>
                  <a:cubicBezTo>
                    <a:pt x="113" y="887"/>
                    <a:pt x="146" y="866"/>
                    <a:pt x="146" y="841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6" y="0"/>
                    <a:pt x="11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33" y="4"/>
                    <a:pt x="0" y="0"/>
                    <a:pt x="0" y="26"/>
                  </a:cubicBezTo>
                  <a:lnTo>
                    <a:pt x="0" y="841"/>
                  </a:lnTo>
                  <a:close/>
                </a:path>
              </a:pathLst>
            </a:custGeom>
            <a:solidFill>
              <a:srgbClr val="332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Freeform 15"/>
            <p:cNvSpPr>
              <a:spLocks/>
            </p:cNvSpPr>
            <p:nvPr/>
          </p:nvSpPr>
          <p:spPr bwMode="auto">
            <a:xfrm>
              <a:off x="8101355" y="4181572"/>
              <a:ext cx="752475" cy="1589088"/>
            </a:xfrm>
            <a:custGeom>
              <a:avLst/>
              <a:gdLst>
                <a:gd name="T0" fmla="*/ 312 w 320"/>
                <a:gd name="T1" fmla="*/ 0 h 677"/>
                <a:gd name="T2" fmla="*/ 303 w 320"/>
                <a:gd name="T3" fmla="*/ 164 h 677"/>
                <a:gd name="T4" fmla="*/ 294 w 320"/>
                <a:gd name="T5" fmla="*/ 387 h 677"/>
                <a:gd name="T6" fmla="*/ 33 w 320"/>
                <a:gd name="T7" fmla="*/ 409 h 677"/>
                <a:gd name="T8" fmla="*/ 220 w 320"/>
                <a:gd name="T9" fmla="*/ 17 h 677"/>
                <a:gd name="T10" fmla="*/ 312 w 320"/>
                <a:gd name="T11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677">
                  <a:moveTo>
                    <a:pt x="312" y="0"/>
                  </a:moveTo>
                  <a:cubicBezTo>
                    <a:pt x="312" y="0"/>
                    <a:pt x="300" y="82"/>
                    <a:pt x="303" y="164"/>
                  </a:cubicBezTo>
                  <a:cubicBezTo>
                    <a:pt x="306" y="242"/>
                    <a:pt x="320" y="330"/>
                    <a:pt x="294" y="387"/>
                  </a:cubicBezTo>
                  <a:cubicBezTo>
                    <a:pt x="162" y="677"/>
                    <a:pt x="0" y="498"/>
                    <a:pt x="33" y="409"/>
                  </a:cubicBezTo>
                  <a:cubicBezTo>
                    <a:pt x="59" y="339"/>
                    <a:pt x="220" y="17"/>
                    <a:pt x="220" y="17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F9B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Freeform 16"/>
            <p:cNvSpPr>
              <a:spLocks/>
            </p:cNvSpPr>
            <p:nvPr/>
          </p:nvSpPr>
          <p:spPr bwMode="auto">
            <a:xfrm>
              <a:off x="8398217" y="3770410"/>
              <a:ext cx="582613" cy="960438"/>
            </a:xfrm>
            <a:custGeom>
              <a:avLst/>
              <a:gdLst>
                <a:gd name="T0" fmla="*/ 10 w 248"/>
                <a:gd name="T1" fmla="*/ 380 h 409"/>
                <a:gd name="T2" fmla="*/ 107 w 248"/>
                <a:gd name="T3" fmla="*/ 278 h 409"/>
                <a:gd name="T4" fmla="*/ 107 w 248"/>
                <a:gd name="T5" fmla="*/ 278 h 409"/>
                <a:gd name="T6" fmla="*/ 157 w 248"/>
                <a:gd name="T7" fmla="*/ 325 h 409"/>
                <a:gd name="T8" fmla="*/ 237 w 248"/>
                <a:gd name="T9" fmla="*/ 83 h 409"/>
                <a:gd name="T10" fmla="*/ 204 w 248"/>
                <a:gd name="T11" fmla="*/ 11 h 409"/>
                <a:gd name="T12" fmla="*/ 204 w 248"/>
                <a:gd name="T13" fmla="*/ 11 h 409"/>
                <a:gd name="T14" fmla="*/ 131 w 248"/>
                <a:gd name="T15" fmla="*/ 44 h 409"/>
                <a:gd name="T16" fmla="*/ 10 w 248"/>
                <a:gd name="T17" fmla="*/ 38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8" h="409">
                  <a:moveTo>
                    <a:pt x="10" y="380"/>
                  </a:moveTo>
                  <a:cubicBezTo>
                    <a:pt x="0" y="409"/>
                    <a:pt x="77" y="267"/>
                    <a:pt x="107" y="278"/>
                  </a:cubicBezTo>
                  <a:cubicBezTo>
                    <a:pt x="107" y="278"/>
                    <a:pt x="107" y="278"/>
                    <a:pt x="107" y="278"/>
                  </a:cubicBezTo>
                  <a:cubicBezTo>
                    <a:pt x="136" y="288"/>
                    <a:pt x="147" y="354"/>
                    <a:pt x="157" y="325"/>
                  </a:cubicBezTo>
                  <a:cubicBezTo>
                    <a:pt x="237" y="83"/>
                    <a:pt x="237" y="83"/>
                    <a:pt x="237" y="83"/>
                  </a:cubicBezTo>
                  <a:cubicBezTo>
                    <a:pt x="248" y="54"/>
                    <a:pt x="233" y="21"/>
                    <a:pt x="204" y="11"/>
                  </a:cubicBezTo>
                  <a:cubicBezTo>
                    <a:pt x="204" y="11"/>
                    <a:pt x="204" y="11"/>
                    <a:pt x="204" y="11"/>
                  </a:cubicBezTo>
                  <a:cubicBezTo>
                    <a:pt x="174" y="0"/>
                    <a:pt x="142" y="15"/>
                    <a:pt x="131" y="44"/>
                  </a:cubicBezTo>
                  <a:lnTo>
                    <a:pt x="10" y="380"/>
                  </a:lnTo>
                  <a:close/>
                </a:path>
              </a:pathLst>
            </a:custGeom>
            <a:solidFill>
              <a:srgbClr val="F9B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Freeform 17"/>
            <p:cNvSpPr>
              <a:spLocks/>
            </p:cNvSpPr>
            <p:nvPr/>
          </p:nvSpPr>
          <p:spPr bwMode="auto">
            <a:xfrm>
              <a:off x="8745880" y="3840260"/>
              <a:ext cx="173038" cy="165100"/>
            </a:xfrm>
            <a:custGeom>
              <a:avLst/>
              <a:gdLst>
                <a:gd name="T0" fmla="*/ 74 w 74"/>
                <a:gd name="T1" fmla="*/ 25 h 70"/>
                <a:gd name="T2" fmla="*/ 65 w 74"/>
                <a:gd name="T3" fmla="*/ 47 h 70"/>
                <a:gd name="T4" fmla="*/ 25 w 74"/>
                <a:gd name="T5" fmla="*/ 64 h 70"/>
                <a:gd name="T6" fmla="*/ 5 w 74"/>
                <a:gd name="T7" fmla="*/ 24 h 70"/>
                <a:gd name="T8" fmla="*/ 13 w 74"/>
                <a:gd name="T9" fmla="*/ 3 h 70"/>
                <a:gd name="T10" fmla="*/ 44 w 74"/>
                <a:gd name="T11" fmla="*/ 8 h 70"/>
                <a:gd name="T12" fmla="*/ 74 w 74"/>
                <a:gd name="T13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0">
                  <a:moveTo>
                    <a:pt x="74" y="25"/>
                  </a:moveTo>
                  <a:cubicBezTo>
                    <a:pt x="65" y="47"/>
                    <a:pt x="65" y="47"/>
                    <a:pt x="65" y="47"/>
                  </a:cubicBezTo>
                  <a:cubicBezTo>
                    <a:pt x="60" y="62"/>
                    <a:pt x="42" y="70"/>
                    <a:pt x="25" y="64"/>
                  </a:cubicBezTo>
                  <a:cubicBezTo>
                    <a:pt x="8" y="58"/>
                    <a:pt x="0" y="40"/>
                    <a:pt x="5" y="2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24" y="0"/>
                    <a:pt x="44" y="8"/>
                  </a:cubicBezTo>
                  <a:cubicBezTo>
                    <a:pt x="69" y="17"/>
                    <a:pt x="68" y="20"/>
                    <a:pt x="74" y="25"/>
                  </a:cubicBezTo>
                  <a:close/>
                </a:path>
              </a:pathLst>
            </a:custGeom>
            <a:solidFill>
              <a:srgbClr val="FF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Freeform 18"/>
            <p:cNvSpPr>
              <a:spLocks/>
            </p:cNvSpPr>
            <p:nvPr/>
          </p:nvSpPr>
          <p:spPr bwMode="auto">
            <a:xfrm>
              <a:off x="8660155" y="4146647"/>
              <a:ext cx="160338" cy="69850"/>
            </a:xfrm>
            <a:custGeom>
              <a:avLst/>
              <a:gdLst>
                <a:gd name="T0" fmla="*/ 67 w 68"/>
                <a:gd name="T1" fmla="*/ 27 h 30"/>
                <a:gd name="T2" fmla="*/ 65 w 68"/>
                <a:gd name="T3" fmla="*/ 23 h 30"/>
                <a:gd name="T4" fmla="*/ 5 w 68"/>
                <a:gd name="T5" fmla="*/ 1 h 30"/>
                <a:gd name="T6" fmla="*/ 0 w 68"/>
                <a:gd name="T7" fmla="*/ 3 h 30"/>
                <a:gd name="T8" fmla="*/ 0 w 68"/>
                <a:gd name="T9" fmla="*/ 3 h 30"/>
                <a:gd name="T10" fmla="*/ 2 w 68"/>
                <a:gd name="T11" fmla="*/ 7 h 30"/>
                <a:gd name="T12" fmla="*/ 62 w 68"/>
                <a:gd name="T13" fmla="*/ 29 h 30"/>
                <a:gd name="T14" fmla="*/ 67 w 68"/>
                <a:gd name="T15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30">
                  <a:moveTo>
                    <a:pt x="67" y="27"/>
                  </a:moveTo>
                  <a:cubicBezTo>
                    <a:pt x="68" y="25"/>
                    <a:pt x="67" y="23"/>
                    <a:pt x="65" y="2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1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7"/>
                    <a:pt x="2" y="7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4" y="30"/>
                    <a:pt x="66" y="29"/>
                    <a:pt x="67" y="27"/>
                  </a:cubicBezTo>
                  <a:close/>
                </a:path>
              </a:pathLst>
            </a:custGeom>
            <a:solidFill>
              <a:srgbClr val="FF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Freeform 19"/>
            <p:cNvSpPr>
              <a:spLocks/>
            </p:cNvSpPr>
            <p:nvPr/>
          </p:nvSpPr>
          <p:spPr bwMode="auto">
            <a:xfrm>
              <a:off x="8710955" y="4122835"/>
              <a:ext cx="85725" cy="41275"/>
            </a:xfrm>
            <a:custGeom>
              <a:avLst/>
              <a:gdLst>
                <a:gd name="T0" fmla="*/ 36 w 37"/>
                <a:gd name="T1" fmla="*/ 16 h 18"/>
                <a:gd name="T2" fmla="*/ 34 w 37"/>
                <a:gd name="T3" fmla="*/ 12 h 18"/>
                <a:gd name="T4" fmla="*/ 5 w 37"/>
                <a:gd name="T5" fmla="*/ 1 h 18"/>
                <a:gd name="T6" fmla="*/ 1 w 37"/>
                <a:gd name="T7" fmla="*/ 3 h 18"/>
                <a:gd name="T8" fmla="*/ 1 w 37"/>
                <a:gd name="T9" fmla="*/ 3 h 18"/>
                <a:gd name="T10" fmla="*/ 3 w 37"/>
                <a:gd name="T11" fmla="*/ 7 h 18"/>
                <a:gd name="T12" fmla="*/ 32 w 37"/>
                <a:gd name="T13" fmla="*/ 17 h 18"/>
                <a:gd name="T14" fmla="*/ 36 w 37"/>
                <a:gd name="T1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8">
                  <a:moveTo>
                    <a:pt x="36" y="16"/>
                  </a:moveTo>
                  <a:cubicBezTo>
                    <a:pt x="37" y="14"/>
                    <a:pt x="36" y="12"/>
                    <a:pt x="34" y="1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1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1" y="6"/>
                    <a:pt x="3" y="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4" y="18"/>
                    <a:pt x="36" y="17"/>
                    <a:pt x="36" y="16"/>
                  </a:cubicBezTo>
                  <a:close/>
                </a:path>
              </a:pathLst>
            </a:custGeom>
            <a:solidFill>
              <a:srgbClr val="FF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Freeform 20"/>
            <p:cNvSpPr>
              <a:spLocks/>
            </p:cNvSpPr>
            <p:nvPr/>
          </p:nvSpPr>
          <p:spPr bwMode="auto">
            <a:xfrm>
              <a:off x="8958605" y="5156297"/>
              <a:ext cx="346075" cy="450850"/>
            </a:xfrm>
            <a:custGeom>
              <a:avLst/>
              <a:gdLst>
                <a:gd name="T0" fmla="*/ 147 w 147"/>
                <a:gd name="T1" fmla="*/ 0 h 192"/>
                <a:gd name="T2" fmla="*/ 137 w 147"/>
                <a:gd name="T3" fmla="*/ 125 h 192"/>
                <a:gd name="T4" fmla="*/ 2 w 147"/>
                <a:gd name="T5" fmla="*/ 192 h 192"/>
                <a:gd name="T6" fmla="*/ 25 w 147"/>
                <a:gd name="T7" fmla="*/ 99 h 192"/>
                <a:gd name="T8" fmla="*/ 147 w 147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92">
                  <a:moveTo>
                    <a:pt x="147" y="0"/>
                  </a:moveTo>
                  <a:cubicBezTo>
                    <a:pt x="137" y="125"/>
                    <a:pt x="137" y="125"/>
                    <a:pt x="137" y="125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2" y="192"/>
                    <a:pt x="0" y="132"/>
                    <a:pt x="25" y="99"/>
                  </a:cubicBezTo>
                  <a:cubicBezTo>
                    <a:pt x="43" y="74"/>
                    <a:pt x="147" y="0"/>
                    <a:pt x="147" y="0"/>
                  </a:cubicBezTo>
                  <a:close/>
                </a:path>
              </a:pathLst>
            </a:custGeom>
            <a:solidFill>
              <a:srgbClr val="F9B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Freeform 21"/>
            <p:cNvSpPr>
              <a:spLocks/>
            </p:cNvSpPr>
            <p:nvPr/>
          </p:nvSpPr>
          <p:spPr bwMode="auto">
            <a:xfrm>
              <a:off x="8958605" y="5156297"/>
              <a:ext cx="346075" cy="450850"/>
            </a:xfrm>
            <a:custGeom>
              <a:avLst/>
              <a:gdLst>
                <a:gd name="T0" fmla="*/ 25 w 147"/>
                <a:gd name="T1" fmla="*/ 99 h 192"/>
                <a:gd name="T2" fmla="*/ 147 w 147"/>
                <a:gd name="T3" fmla="*/ 0 h 192"/>
                <a:gd name="T4" fmla="*/ 142 w 147"/>
                <a:gd name="T5" fmla="*/ 66 h 192"/>
                <a:gd name="T6" fmla="*/ 46 w 147"/>
                <a:gd name="T7" fmla="*/ 128 h 192"/>
                <a:gd name="T8" fmla="*/ 21 w 147"/>
                <a:gd name="T9" fmla="*/ 182 h 192"/>
                <a:gd name="T10" fmla="*/ 2 w 147"/>
                <a:gd name="T11" fmla="*/ 192 h 192"/>
                <a:gd name="T12" fmla="*/ 25 w 147"/>
                <a:gd name="T13" fmla="*/ 9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192">
                  <a:moveTo>
                    <a:pt x="25" y="99"/>
                  </a:moveTo>
                  <a:cubicBezTo>
                    <a:pt x="43" y="74"/>
                    <a:pt x="147" y="0"/>
                    <a:pt x="147" y="0"/>
                  </a:cubicBezTo>
                  <a:cubicBezTo>
                    <a:pt x="142" y="66"/>
                    <a:pt x="142" y="66"/>
                    <a:pt x="142" y="66"/>
                  </a:cubicBezTo>
                  <a:cubicBezTo>
                    <a:pt x="97" y="91"/>
                    <a:pt x="64" y="110"/>
                    <a:pt x="46" y="128"/>
                  </a:cubicBezTo>
                  <a:cubicBezTo>
                    <a:pt x="36" y="138"/>
                    <a:pt x="28" y="161"/>
                    <a:pt x="21" y="182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2" y="192"/>
                    <a:pt x="0" y="132"/>
                    <a:pt x="25" y="99"/>
                  </a:cubicBezTo>
                  <a:close/>
                </a:path>
              </a:pathLst>
            </a:custGeom>
            <a:solidFill>
              <a:srgbClr val="EAA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22"/>
            <p:cNvSpPr>
              <a:spLocks/>
            </p:cNvSpPr>
            <p:nvPr/>
          </p:nvSpPr>
          <p:spPr bwMode="auto">
            <a:xfrm>
              <a:off x="8991942" y="5462685"/>
              <a:ext cx="106363" cy="130175"/>
            </a:xfrm>
            <a:custGeom>
              <a:avLst/>
              <a:gdLst>
                <a:gd name="T0" fmla="*/ 0 w 45"/>
                <a:gd name="T1" fmla="*/ 55 h 55"/>
                <a:gd name="T2" fmla="*/ 3 w 45"/>
                <a:gd name="T3" fmla="*/ 35 h 55"/>
                <a:gd name="T4" fmla="*/ 42 w 45"/>
                <a:gd name="T5" fmla="*/ 0 h 55"/>
                <a:gd name="T6" fmla="*/ 45 w 45"/>
                <a:gd name="T7" fmla="*/ 32 h 55"/>
                <a:gd name="T8" fmla="*/ 0 w 45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5">
                  <a:moveTo>
                    <a:pt x="0" y="55"/>
                  </a:moveTo>
                  <a:cubicBezTo>
                    <a:pt x="1" y="48"/>
                    <a:pt x="2" y="41"/>
                    <a:pt x="3" y="35"/>
                  </a:cubicBezTo>
                  <a:cubicBezTo>
                    <a:pt x="8" y="18"/>
                    <a:pt x="42" y="0"/>
                    <a:pt x="42" y="0"/>
                  </a:cubicBezTo>
                  <a:cubicBezTo>
                    <a:pt x="45" y="32"/>
                    <a:pt x="45" y="32"/>
                    <a:pt x="45" y="32"/>
                  </a:cubicBezTo>
                  <a:lnTo>
                    <a:pt x="0" y="55"/>
                  </a:lnTo>
                  <a:close/>
                </a:path>
              </a:pathLst>
            </a:custGeom>
            <a:solidFill>
              <a:srgbClr val="FF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23"/>
            <p:cNvSpPr>
              <a:spLocks/>
            </p:cNvSpPr>
            <p:nvPr/>
          </p:nvSpPr>
          <p:spPr bwMode="auto">
            <a:xfrm>
              <a:off x="8982417" y="4780060"/>
              <a:ext cx="366713" cy="650875"/>
            </a:xfrm>
            <a:custGeom>
              <a:avLst/>
              <a:gdLst>
                <a:gd name="T0" fmla="*/ 120 w 156"/>
                <a:gd name="T1" fmla="*/ 0 h 277"/>
                <a:gd name="T2" fmla="*/ 156 w 156"/>
                <a:gd name="T3" fmla="*/ 149 h 277"/>
                <a:gd name="T4" fmla="*/ 26 w 156"/>
                <a:gd name="T5" fmla="*/ 277 h 277"/>
                <a:gd name="T6" fmla="*/ 16 w 156"/>
                <a:gd name="T7" fmla="*/ 162 h 277"/>
                <a:gd name="T8" fmla="*/ 120 w 156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277">
                  <a:moveTo>
                    <a:pt x="120" y="0"/>
                  </a:moveTo>
                  <a:cubicBezTo>
                    <a:pt x="156" y="149"/>
                    <a:pt x="156" y="149"/>
                    <a:pt x="156" y="149"/>
                  </a:cubicBezTo>
                  <a:cubicBezTo>
                    <a:pt x="26" y="277"/>
                    <a:pt x="26" y="277"/>
                    <a:pt x="26" y="277"/>
                  </a:cubicBezTo>
                  <a:cubicBezTo>
                    <a:pt x="26" y="277"/>
                    <a:pt x="0" y="209"/>
                    <a:pt x="16" y="162"/>
                  </a:cubicBezTo>
                  <a:cubicBezTo>
                    <a:pt x="29" y="126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F9B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Freeform 24"/>
            <p:cNvSpPr>
              <a:spLocks/>
            </p:cNvSpPr>
            <p:nvPr/>
          </p:nvSpPr>
          <p:spPr bwMode="auto">
            <a:xfrm>
              <a:off x="8982417" y="4780060"/>
              <a:ext cx="327025" cy="650875"/>
            </a:xfrm>
            <a:custGeom>
              <a:avLst/>
              <a:gdLst>
                <a:gd name="T0" fmla="*/ 16 w 139"/>
                <a:gd name="T1" fmla="*/ 162 h 277"/>
                <a:gd name="T2" fmla="*/ 120 w 139"/>
                <a:gd name="T3" fmla="*/ 0 h 277"/>
                <a:gd name="T4" fmla="*/ 139 w 139"/>
                <a:gd name="T5" fmla="*/ 79 h 277"/>
                <a:gd name="T6" fmla="*/ 52 w 139"/>
                <a:gd name="T7" fmla="*/ 187 h 277"/>
                <a:gd name="T8" fmla="*/ 44 w 139"/>
                <a:gd name="T9" fmla="*/ 259 h 277"/>
                <a:gd name="T10" fmla="*/ 26 w 139"/>
                <a:gd name="T11" fmla="*/ 277 h 277"/>
                <a:gd name="T12" fmla="*/ 16 w 139"/>
                <a:gd name="T13" fmla="*/ 162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277">
                  <a:moveTo>
                    <a:pt x="16" y="162"/>
                  </a:moveTo>
                  <a:cubicBezTo>
                    <a:pt x="29" y="126"/>
                    <a:pt x="120" y="0"/>
                    <a:pt x="120" y="0"/>
                  </a:cubicBezTo>
                  <a:cubicBezTo>
                    <a:pt x="139" y="79"/>
                    <a:pt x="139" y="79"/>
                    <a:pt x="139" y="79"/>
                  </a:cubicBezTo>
                  <a:cubicBezTo>
                    <a:pt x="97" y="124"/>
                    <a:pt x="67" y="159"/>
                    <a:pt x="52" y="187"/>
                  </a:cubicBezTo>
                  <a:cubicBezTo>
                    <a:pt x="44" y="202"/>
                    <a:pt x="44" y="232"/>
                    <a:pt x="44" y="259"/>
                  </a:cubicBezTo>
                  <a:cubicBezTo>
                    <a:pt x="26" y="277"/>
                    <a:pt x="26" y="277"/>
                    <a:pt x="26" y="277"/>
                  </a:cubicBezTo>
                  <a:cubicBezTo>
                    <a:pt x="26" y="277"/>
                    <a:pt x="0" y="209"/>
                    <a:pt x="16" y="162"/>
                  </a:cubicBezTo>
                  <a:close/>
                </a:path>
              </a:pathLst>
            </a:custGeom>
            <a:solidFill>
              <a:srgbClr val="EAA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25"/>
            <p:cNvSpPr>
              <a:spLocks/>
            </p:cNvSpPr>
            <p:nvPr/>
          </p:nvSpPr>
          <p:spPr bwMode="auto">
            <a:xfrm>
              <a:off x="9060205" y="5216622"/>
              <a:ext cx="112713" cy="187325"/>
            </a:xfrm>
            <a:custGeom>
              <a:avLst/>
              <a:gdLst>
                <a:gd name="T0" fmla="*/ 5 w 48"/>
                <a:gd name="T1" fmla="*/ 80 h 80"/>
                <a:gd name="T2" fmla="*/ 1 w 48"/>
                <a:gd name="T3" fmla="*/ 56 h 80"/>
                <a:gd name="T4" fmla="*/ 32 w 48"/>
                <a:gd name="T5" fmla="*/ 0 h 80"/>
                <a:gd name="T6" fmla="*/ 48 w 48"/>
                <a:gd name="T7" fmla="*/ 37 h 80"/>
                <a:gd name="T8" fmla="*/ 5 w 48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0">
                  <a:moveTo>
                    <a:pt x="5" y="80"/>
                  </a:moveTo>
                  <a:cubicBezTo>
                    <a:pt x="3" y="72"/>
                    <a:pt x="1" y="63"/>
                    <a:pt x="1" y="56"/>
                  </a:cubicBezTo>
                  <a:cubicBezTo>
                    <a:pt x="0" y="34"/>
                    <a:pt x="32" y="0"/>
                    <a:pt x="32" y="0"/>
                  </a:cubicBezTo>
                  <a:cubicBezTo>
                    <a:pt x="48" y="37"/>
                    <a:pt x="48" y="37"/>
                    <a:pt x="48" y="37"/>
                  </a:cubicBezTo>
                  <a:lnTo>
                    <a:pt x="5" y="80"/>
                  </a:lnTo>
                  <a:close/>
                </a:path>
              </a:pathLst>
            </a:custGeom>
            <a:solidFill>
              <a:srgbClr val="FF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26"/>
            <p:cNvSpPr>
              <a:spLocks/>
            </p:cNvSpPr>
            <p:nvPr/>
          </p:nvSpPr>
          <p:spPr bwMode="auto">
            <a:xfrm>
              <a:off x="8972892" y="4484785"/>
              <a:ext cx="355600" cy="663575"/>
            </a:xfrm>
            <a:custGeom>
              <a:avLst/>
              <a:gdLst>
                <a:gd name="T0" fmla="*/ 104 w 151"/>
                <a:gd name="T1" fmla="*/ 0 h 283"/>
                <a:gd name="T2" fmla="*/ 151 w 151"/>
                <a:gd name="T3" fmla="*/ 145 h 283"/>
                <a:gd name="T4" fmla="*/ 31 w 151"/>
                <a:gd name="T5" fmla="*/ 283 h 283"/>
                <a:gd name="T6" fmla="*/ 13 w 151"/>
                <a:gd name="T7" fmla="*/ 168 h 283"/>
                <a:gd name="T8" fmla="*/ 104 w 151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283">
                  <a:moveTo>
                    <a:pt x="104" y="0"/>
                  </a:moveTo>
                  <a:cubicBezTo>
                    <a:pt x="151" y="145"/>
                    <a:pt x="151" y="145"/>
                    <a:pt x="151" y="145"/>
                  </a:cubicBezTo>
                  <a:cubicBezTo>
                    <a:pt x="31" y="283"/>
                    <a:pt x="31" y="283"/>
                    <a:pt x="31" y="283"/>
                  </a:cubicBezTo>
                  <a:cubicBezTo>
                    <a:pt x="31" y="283"/>
                    <a:pt x="0" y="217"/>
                    <a:pt x="13" y="168"/>
                  </a:cubicBezTo>
                  <a:cubicBezTo>
                    <a:pt x="22" y="132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F9B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27"/>
            <p:cNvSpPr>
              <a:spLocks/>
            </p:cNvSpPr>
            <p:nvPr/>
          </p:nvSpPr>
          <p:spPr bwMode="auto">
            <a:xfrm>
              <a:off x="8972892" y="4484785"/>
              <a:ext cx="303213" cy="663575"/>
            </a:xfrm>
            <a:custGeom>
              <a:avLst/>
              <a:gdLst>
                <a:gd name="T0" fmla="*/ 13 w 129"/>
                <a:gd name="T1" fmla="*/ 168 h 283"/>
                <a:gd name="T2" fmla="*/ 104 w 129"/>
                <a:gd name="T3" fmla="*/ 0 h 283"/>
                <a:gd name="T4" fmla="*/ 129 w 129"/>
                <a:gd name="T5" fmla="*/ 77 h 283"/>
                <a:gd name="T6" fmla="*/ 50 w 129"/>
                <a:gd name="T7" fmla="*/ 191 h 283"/>
                <a:gd name="T8" fmla="*/ 47 w 129"/>
                <a:gd name="T9" fmla="*/ 264 h 283"/>
                <a:gd name="T10" fmla="*/ 31 w 129"/>
                <a:gd name="T11" fmla="*/ 283 h 283"/>
                <a:gd name="T12" fmla="*/ 13 w 129"/>
                <a:gd name="T13" fmla="*/ 168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283">
                  <a:moveTo>
                    <a:pt x="13" y="168"/>
                  </a:moveTo>
                  <a:cubicBezTo>
                    <a:pt x="22" y="132"/>
                    <a:pt x="104" y="0"/>
                    <a:pt x="104" y="0"/>
                  </a:cubicBezTo>
                  <a:cubicBezTo>
                    <a:pt x="129" y="77"/>
                    <a:pt x="129" y="77"/>
                    <a:pt x="129" y="77"/>
                  </a:cubicBezTo>
                  <a:cubicBezTo>
                    <a:pt x="90" y="125"/>
                    <a:pt x="62" y="162"/>
                    <a:pt x="50" y="191"/>
                  </a:cubicBezTo>
                  <a:cubicBezTo>
                    <a:pt x="43" y="207"/>
                    <a:pt x="45" y="236"/>
                    <a:pt x="47" y="264"/>
                  </a:cubicBezTo>
                  <a:cubicBezTo>
                    <a:pt x="31" y="283"/>
                    <a:pt x="31" y="283"/>
                    <a:pt x="31" y="283"/>
                  </a:cubicBezTo>
                  <a:cubicBezTo>
                    <a:pt x="31" y="283"/>
                    <a:pt x="0" y="217"/>
                    <a:pt x="13" y="168"/>
                  </a:cubicBezTo>
                  <a:close/>
                </a:path>
              </a:pathLst>
            </a:custGeom>
            <a:solidFill>
              <a:srgbClr val="EAA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28"/>
            <p:cNvSpPr>
              <a:spLocks/>
            </p:cNvSpPr>
            <p:nvPr/>
          </p:nvSpPr>
          <p:spPr bwMode="auto">
            <a:xfrm>
              <a:off x="9052267" y="4930872"/>
              <a:ext cx="112713" cy="188913"/>
            </a:xfrm>
            <a:custGeom>
              <a:avLst/>
              <a:gdLst>
                <a:gd name="T0" fmla="*/ 7 w 48"/>
                <a:gd name="T1" fmla="*/ 81 h 81"/>
                <a:gd name="T2" fmla="*/ 2 w 48"/>
                <a:gd name="T3" fmla="*/ 58 h 81"/>
                <a:gd name="T4" fmla="*/ 29 w 48"/>
                <a:gd name="T5" fmla="*/ 0 h 81"/>
                <a:gd name="T6" fmla="*/ 48 w 48"/>
                <a:gd name="T7" fmla="*/ 34 h 81"/>
                <a:gd name="T8" fmla="*/ 7 w 48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1">
                  <a:moveTo>
                    <a:pt x="7" y="81"/>
                  </a:moveTo>
                  <a:cubicBezTo>
                    <a:pt x="5" y="73"/>
                    <a:pt x="3" y="64"/>
                    <a:pt x="2" y="58"/>
                  </a:cubicBezTo>
                  <a:cubicBezTo>
                    <a:pt x="0" y="36"/>
                    <a:pt x="29" y="0"/>
                    <a:pt x="29" y="0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7" y="81"/>
                  </a:lnTo>
                  <a:close/>
                </a:path>
              </a:pathLst>
            </a:custGeom>
            <a:solidFill>
              <a:srgbClr val="FF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Freeform 29"/>
            <p:cNvSpPr>
              <a:spLocks/>
            </p:cNvSpPr>
            <p:nvPr/>
          </p:nvSpPr>
          <p:spPr bwMode="auto">
            <a:xfrm>
              <a:off x="8998292" y="4254597"/>
              <a:ext cx="276225" cy="534988"/>
            </a:xfrm>
            <a:custGeom>
              <a:avLst/>
              <a:gdLst>
                <a:gd name="T0" fmla="*/ 26 w 117"/>
                <a:gd name="T1" fmla="*/ 0 h 228"/>
                <a:gd name="T2" fmla="*/ 117 w 117"/>
                <a:gd name="T3" fmla="*/ 106 h 228"/>
                <a:gd name="T4" fmla="*/ 40 w 117"/>
                <a:gd name="T5" fmla="*/ 228 h 228"/>
                <a:gd name="T6" fmla="*/ 8 w 117"/>
                <a:gd name="T7" fmla="*/ 152 h 228"/>
                <a:gd name="T8" fmla="*/ 26 w 117"/>
                <a:gd name="T9" fmla="*/ 99 h 228"/>
                <a:gd name="T10" fmla="*/ 26 w 117"/>
                <a:gd name="T11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228">
                  <a:moveTo>
                    <a:pt x="26" y="0"/>
                  </a:moveTo>
                  <a:cubicBezTo>
                    <a:pt x="117" y="106"/>
                    <a:pt x="117" y="106"/>
                    <a:pt x="117" y="106"/>
                  </a:cubicBezTo>
                  <a:cubicBezTo>
                    <a:pt x="40" y="228"/>
                    <a:pt x="40" y="228"/>
                    <a:pt x="40" y="228"/>
                  </a:cubicBezTo>
                  <a:cubicBezTo>
                    <a:pt x="40" y="228"/>
                    <a:pt x="0" y="202"/>
                    <a:pt x="8" y="152"/>
                  </a:cubicBezTo>
                  <a:cubicBezTo>
                    <a:pt x="14" y="114"/>
                    <a:pt x="26" y="99"/>
                    <a:pt x="26" y="9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F9B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Freeform 30"/>
            <p:cNvSpPr>
              <a:spLocks/>
            </p:cNvSpPr>
            <p:nvPr/>
          </p:nvSpPr>
          <p:spPr bwMode="auto">
            <a:xfrm>
              <a:off x="9071317" y="4578447"/>
              <a:ext cx="111125" cy="187325"/>
            </a:xfrm>
            <a:custGeom>
              <a:avLst/>
              <a:gdLst>
                <a:gd name="T0" fmla="*/ 47 w 47"/>
                <a:gd name="T1" fmla="*/ 30 h 80"/>
                <a:gd name="T2" fmla="*/ 15 w 47"/>
                <a:gd name="T3" fmla="*/ 80 h 80"/>
                <a:gd name="T4" fmla="*/ 7 w 47"/>
                <a:gd name="T5" fmla="*/ 62 h 80"/>
                <a:gd name="T6" fmla="*/ 21 w 47"/>
                <a:gd name="T7" fmla="*/ 0 h 80"/>
                <a:gd name="T8" fmla="*/ 47 w 47"/>
                <a:gd name="T9" fmla="*/ 3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47" y="30"/>
                  </a:moveTo>
                  <a:cubicBezTo>
                    <a:pt x="15" y="80"/>
                    <a:pt x="15" y="80"/>
                    <a:pt x="15" y="80"/>
                  </a:cubicBezTo>
                  <a:cubicBezTo>
                    <a:pt x="12" y="74"/>
                    <a:pt x="9" y="67"/>
                    <a:pt x="7" y="62"/>
                  </a:cubicBezTo>
                  <a:cubicBezTo>
                    <a:pt x="0" y="41"/>
                    <a:pt x="21" y="0"/>
                    <a:pt x="21" y="0"/>
                  </a:cubicBezTo>
                  <a:lnTo>
                    <a:pt x="47" y="30"/>
                  </a:lnTo>
                  <a:close/>
                </a:path>
              </a:pathLst>
            </a:custGeom>
            <a:solidFill>
              <a:srgbClr val="FF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31"/>
            <p:cNvSpPr>
              <a:spLocks/>
            </p:cNvSpPr>
            <p:nvPr/>
          </p:nvSpPr>
          <p:spPr bwMode="auto">
            <a:xfrm>
              <a:off x="9025280" y="4254597"/>
              <a:ext cx="163513" cy="323850"/>
            </a:xfrm>
            <a:custGeom>
              <a:avLst/>
              <a:gdLst>
                <a:gd name="T0" fmla="*/ 15 w 70"/>
                <a:gd name="T1" fmla="*/ 0 h 138"/>
                <a:gd name="T2" fmla="*/ 70 w 70"/>
                <a:gd name="T3" fmla="*/ 64 h 138"/>
                <a:gd name="T4" fmla="*/ 5 w 70"/>
                <a:gd name="T5" fmla="*/ 124 h 138"/>
                <a:gd name="T6" fmla="*/ 0 w 70"/>
                <a:gd name="T7" fmla="*/ 138 h 138"/>
                <a:gd name="T8" fmla="*/ 15 w 70"/>
                <a:gd name="T9" fmla="*/ 99 h 138"/>
                <a:gd name="T10" fmla="*/ 15 w 70"/>
                <a:gd name="T1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38">
                  <a:moveTo>
                    <a:pt x="15" y="0"/>
                  </a:moveTo>
                  <a:cubicBezTo>
                    <a:pt x="70" y="64"/>
                    <a:pt x="70" y="64"/>
                    <a:pt x="70" y="64"/>
                  </a:cubicBezTo>
                  <a:cubicBezTo>
                    <a:pt x="36" y="82"/>
                    <a:pt x="17" y="93"/>
                    <a:pt x="5" y="124"/>
                  </a:cubicBezTo>
                  <a:cubicBezTo>
                    <a:pt x="3" y="129"/>
                    <a:pt x="1" y="133"/>
                    <a:pt x="0" y="138"/>
                  </a:cubicBezTo>
                  <a:cubicBezTo>
                    <a:pt x="6" y="110"/>
                    <a:pt x="15" y="99"/>
                    <a:pt x="15" y="99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EAA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32"/>
            <p:cNvSpPr>
              <a:spLocks/>
            </p:cNvSpPr>
            <p:nvPr/>
          </p:nvSpPr>
          <p:spPr bwMode="auto">
            <a:xfrm>
              <a:off x="8672855" y="3564035"/>
              <a:ext cx="460375" cy="200025"/>
            </a:xfrm>
            <a:custGeom>
              <a:avLst/>
              <a:gdLst>
                <a:gd name="T0" fmla="*/ 0 w 196"/>
                <a:gd name="T1" fmla="*/ 43 h 85"/>
                <a:gd name="T2" fmla="*/ 43 w 196"/>
                <a:gd name="T3" fmla="*/ 85 h 85"/>
                <a:gd name="T4" fmla="*/ 153 w 196"/>
                <a:gd name="T5" fmla="*/ 85 h 85"/>
                <a:gd name="T6" fmla="*/ 196 w 196"/>
                <a:gd name="T7" fmla="*/ 43 h 85"/>
                <a:gd name="T8" fmla="*/ 196 w 196"/>
                <a:gd name="T9" fmla="*/ 43 h 85"/>
                <a:gd name="T10" fmla="*/ 153 w 196"/>
                <a:gd name="T11" fmla="*/ 0 h 85"/>
                <a:gd name="T12" fmla="*/ 43 w 196"/>
                <a:gd name="T13" fmla="*/ 0 h 85"/>
                <a:gd name="T14" fmla="*/ 0 w 196"/>
                <a:gd name="T15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85">
                  <a:moveTo>
                    <a:pt x="0" y="43"/>
                  </a:moveTo>
                  <a:cubicBezTo>
                    <a:pt x="0" y="66"/>
                    <a:pt x="19" y="85"/>
                    <a:pt x="43" y="85"/>
                  </a:cubicBezTo>
                  <a:cubicBezTo>
                    <a:pt x="153" y="85"/>
                    <a:pt x="153" y="85"/>
                    <a:pt x="153" y="85"/>
                  </a:cubicBezTo>
                  <a:cubicBezTo>
                    <a:pt x="177" y="85"/>
                    <a:pt x="196" y="66"/>
                    <a:pt x="196" y="43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196" y="19"/>
                    <a:pt x="177" y="0"/>
                    <a:pt x="15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lose/>
                </a:path>
              </a:pathLst>
            </a:custGeom>
            <a:solidFill>
              <a:srgbClr val="332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33"/>
            <p:cNvSpPr>
              <a:spLocks noEditPoints="1"/>
            </p:cNvSpPr>
            <p:nvPr/>
          </p:nvSpPr>
          <p:spPr bwMode="auto">
            <a:xfrm>
              <a:off x="7918792" y="1749522"/>
              <a:ext cx="1939925" cy="1938338"/>
            </a:xfrm>
            <a:custGeom>
              <a:avLst/>
              <a:gdLst>
                <a:gd name="T0" fmla="*/ 413 w 826"/>
                <a:gd name="T1" fmla="*/ 0 h 826"/>
                <a:gd name="T2" fmla="*/ 826 w 826"/>
                <a:gd name="T3" fmla="*/ 413 h 826"/>
                <a:gd name="T4" fmla="*/ 413 w 826"/>
                <a:gd name="T5" fmla="*/ 826 h 826"/>
                <a:gd name="T6" fmla="*/ 0 w 826"/>
                <a:gd name="T7" fmla="*/ 413 h 826"/>
                <a:gd name="T8" fmla="*/ 413 w 826"/>
                <a:gd name="T9" fmla="*/ 0 h 826"/>
                <a:gd name="T10" fmla="*/ 413 w 826"/>
                <a:gd name="T11" fmla="*/ 765 h 826"/>
                <a:gd name="T12" fmla="*/ 765 w 826"/>
                <a:gd name="T13" fmla="*/ 413 h 826"/>
                <a:gd name="T14" fmla="*/ 413 w 826"/>
                <a:gd name="T15" fmla="*/ 62 h 826"/>
                <a:gd name="T16" fmla="*/ 62 w 826"/>
                <a:gd name="T17" fmla="*/ 413 h 826"/>
                <a:gd name="T18" fmla="*/ 413 w 826"/>
                <a:gd name="T19" fmla="*/ 765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6" h="826">
                  <a:moveTo>
                    <a:pt x="413" y="0"/>
                  </a:moveTo>
                  <a:cubicBezTo>
                    <a:pt x="641" y="0"/>
                    <a:pt x="826" y="185"/>
                    <a:pt x="826" y="413"/>
                  </a:cubicBezTo>
                  <a:cubicBezTo>
                    <a:pt x="826" y="641"/>
                    <a:pt x="641" y="826"/>
                    <a:pt x="413" y="826"/>
                  </a:cubicBezTo>
                  <a:cubicBezTo>
                    <a:pt x="185" y="826"/>
                    <a:pt x="0" y="641"/>
                    <a:pt x="0" y="413"/>
                  </a:cubicBezTo>
                  <a:cubicBezTo>
                    <a:pt x="0" y="185"/>
                    <a:pt x="185" y="0"/>
                    <a:pt x="413" y="0"/>
                  </a:cubicBezTo>
                  <a:close/>
                  <a:moveTo>
                    <a:pt x="413" y="765"/>
                  </a:moveTo>
                  <a:cubicBezTo>
                    <a:pt x="607" y="765"/>
                    <a:pt x="765" y="607"/>
                    <a:pt x="765" y="413"/>
                  </a:cubicBezTo>
                  <a:cubicBezTo>
                    <a:pt x="765" y="219"/>
                    <a:pt x="607" y="62"/>
                    <a:pt x="413" y="62"/>
                  </a:cubicBezTo>
                  <a:cubicBezTo>
                    <a:pt x="219" y="62"/>
                    <a:pt x="62" y="219"/>
                    <a:pt x="62" y="413"/>
                  </a:cubicBezTo>
                  <a:cubicBezTo>
                    <a:pt x="62" y="607"/>
                    <a:pt x="219" y="765"/>
                    <a:pt x="413" y="765"/>
                  </a:cubicBezTo>
                  <a:close/>
                </a:path>
              </a:pathLst>
            </a:custGeom>
            <a:solidFill>
              <a:srgbClr val="332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34">
              <a:hlinkClick r:id="rId2"/>
            </p:cNvPr>
            <p:cNvSpPr>
              <a:spLocks/>
            </p:cNvSpPr>
            <p:nvPr/>
          </p:nvSpPr>
          <p:spPr bwMode="auto">
            <a:xfrm>
              <a:off x="6736174" y="5448397"/>
              <a:ext cx="2011294" cy="2413010"/>
            </a:xfrm>
            <a:custGeom>
              <a:avLst/>
              <a:gdLst>
                <a:gd name="T0" fmla="*/ 871 w 871"/>
                <a:gd name="T1" fmla="*/ 301 h 704"/>
                <a:gd name="T2" fmla="*/ 683 w 871"/>
                <a:gd name="T3" fmla="*/ 704 h 704"/>
                <a:gd name="T4" fmla="*/ 0 w 871"/>
                <a:gd name="T5" fmla="*/ 704 h 704"/>
                <a:gd name="T6" fmla="*/ 447 w 871"/>
                <a:gd name="T7" fmla="*/ 0 h 704"/>
                <a:gd name="T8" fmla="*/ 871 w 871"/>
                <a:gd name="T9" fmla="*/ 301 h 704"/>
                <a:gd name="connsiteX0" fmla="*/ 12755 w 12755"/>
                <a:gd name="connsiteY0" fmla="*/ 4276 h 14943"/>
                <a:gd name="connsiteX1" fmla="*/ 10597 w 12755"/>
                <a:gd name="connsiteY1" fmla="*/ 10000 h 14943"/>
                <a:gd name="connsiteX2" fmla="*/ 0 w 12755"/>
                <a:gd name="connsiteY2" fmla="*/ 14943 h 14943"/>
                <a:gd name="connsiteX3" fmla="*/ 7887 w 12755"/>
                <a:gd name="connsiteY3" fmla="*/ 0 h 14943"/>
                <a:gd name="connsiteX4" fmla="*/ 12755 w 12755"/>
                <a:gd name="connsiteY4" fmla="*/ 4276 h 14943"/>
                <a:gd name="connsiteX0" fmla="*/ 12755 w 12755"/>
                <a:gd name="connsiteY0" fmla="*/ 4276 h 16818"/>
                <a:gd name="connsiteX1" fmla="*/ 7428 w 12755"/>
                <a:gd name="connsiteY1" fmla="*/ 16818 h 16818"/>
                <a:gd name="connsiteX2" fmla="*/ 0 w 12755"/>
                <a:gd name="connsiteY2" fmla="*/ 14943 h 16818"/>
                <a:gd name="connsiteX3" fmla="*/ 7887 w 12755"/>
                <a:gd name="connsiteY3" fmla="*/ 0 h 16818"/>
                <a:gd name="connsiteX4" fmla="*/ 12755 w 12755"/>
                <a:gd name="connsiteY4" fmla="*/ 4276 h 16818"/>
                <a:gd name="connsiteX0" fmla="*/ 14546 w 14546"/>
                <a:gd name="connsiteY0" fmla="*/ 4276 h 17841"/>
                <a:gd name="connsiteX1" fmla="*/ 9219 w 14546"/>
                <a:gd name="connsiteY1" fmla="*/ 16818 h 17841"/>
                <a:gd name="connsiteX2" fmla="*/ 0 w 14546"/>
                <a:gd name="connsiteY2" fmla="*/ 17841 h 17841"/>
                <a:gd name="connsiteX3" fmla="*/ 9678 w 14546"/>
                <a:gd name="connsiteY3" fmla="*/ 0 h 17841"/>
                <a:gd name="connsiteX4" fmla="*/ 14546 w 14546"/>
                <a:gd name="connsiteY4" fmla="*/ 4276 h 17841"/>
                <a:gd name="connsiteX0" fmla="*/ 14546 w 14546"/>
                <a:gd name="connsiteY0" fmla="*/ 4276 h 21250"/>
                <a:gd name="connsiteX1" fmla="*/ 7015 w 14546"/>
                <a:gd name="connsiteY1" fmla="*/ 21250 h 21250"/>
                <a:gd name="connsiteX2" fmla="*/ 0 w 14546"/>
                <a:gd name="connsiteY2" fmla="*/ 17841 h 21250"/>
                <a:gd name="connsiteX3" fmla="*/ 9678 w 14546"/>
                <a:gd name="connsiteY3" fmla="*/ 0 h 21250"/>
                <a:gd name="connsiteX4" fmla="*/ 14546 w 14546"/>
                <a:gd name="connsiteY4" fmla="*/ 4276 h 21250"/>
                <a:gd name="connsiteX0" fmla="*/ 14546 w 14546"/>
                <a:gd name="connsiteY0" fmla="*/ 4276 h 21250"/>
                <a:gd name="connsiteX1" fmla="*/ 6602 w 14546"/>
                <a:gd name="connsiteY1" fmla="*/ 21250 h 21250"/>
                <a:gd name="connsiteX2" fmla="*/ 0 w 14546"/>
                <a:gd name="connsiteY2" fmla="*/ 17841 h 21250"/>
                <a:gd name="connsiteX3" fmla="*/ 9678 w 14546"/>
                <a:gd name="connsiteY3" fmla="*/ 0 h 21250"/>
                <a:gd name="connsiteX4" fmla="*/ 14546 w 14546"/>
                <a:gd name="connsiteY4" fmla="*/ 4276 h 21250"/>
                <a:gd name="connsiteX0" fmla="*/ 14546 w 14546"/>
                <a:gd name="connsiteY0" fmla="*/ 4276 h 21591"/>
                <a:gd name="connsiteX1" fmla="*/ 6878 w 14546"/>
                <a:gd name="connsiteY1" fmla="*/ 21591 h 21591"/>
                <a:gd name="connsiteX2" fmla="*/ 0 w 14546"/>
                <a:gd name="connsiteY2" fmla="*/ 17841 h 21591"/>
                <a:gd name="connsiteX3" fmla="*/ 9678 w 14546"/>
                <a:gd name="connsiteY3" fmla="*/ 0 h 21591"/>
                <a:gd name="connsiteX4" fmla="*/ 14546 w 14546"/>
                <a:gd name="connsiteY4" fmla="*/ 4276 h 21591"/>
                <a:gd name="connsiteX0" fmla="*/ 14546 w 14546"/>
                <a:gd name="connsiteY0" fmla="*/ 4276 h 21591"/>
                <a:gd name="connsiteX1" fmla="*/ 6878 w 14546"/>
                <a:gd name="connsiteY1" fmla="*/ 21591 h 21591"/>
                <a:gd name="connsiteX2" fmla="*/ 0 w 14546"/>
                <a:gd name="connsiteY2" fmla="*/ 17841 h 21591"/>
                <a:gd name="connsiteX3" fmla="*/ 9678 w 14546"/>
                <a:gd name="connsiteY3" fmla="*/ 0 h 21591"/>
                <a:gd name="connsiteX4" fmla="*/ 14546 w 14546"/>
                <a:gd name="connsiteY4" fmla="*/ 4276 h 21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46" h="21591">
                  <a:moveTo>
                    <a:pt x="14546" y="4276"/>
                  </a:moveTo>
                  <a:cubicBezTo>
                    <a:pt x="11990" y="10048"/>
                    <a:pt x="9847" y="16160"/>
                    <a:pt x="6878" y="21591"/>
                  </a:cubicBezTo>
                  <a:lnTo>
                    <a:pt x="0" y="17841"/>
                  </a:lnTo>
                  <a:lnTo>
                    <a:pt x="9678" y="0"/>
                  </a:lnTo>
                  <a:lnTo>
                    <a:pt x="14546" y="4276"/>
                  </a:lnTo>
                  <a:close/>
                </a:path>
              </a:pathLst>
            </a:custGeom>
            <a:solidFill>
              <a:srgbClr val="2EC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35"/>
            <p:cNvSpPr>
              <a:spLocks/>
            </p:cNvSpPr>
            <p:nvPr/>
          </p:nvSpPr>
          <p:spPr bwMode="auto">
            <a:xfrm>
              <a:off x="8125167" y="1951135"/>
              <a:ext cx="1503363" cy="820738"/>
            </a:xfrm>
            <a:custGeom>
              <a:avLst/>
              <a:gdLst>
                <a:gd name="T0" fmla="*/ 320 w 640"/>
                <a:gd name="T1" fmla="*/ 61 h 350"/>
                <a:gd name="T2" fmla="*/ 2 w 640"/>
                <a:gd name="T3" fmla="*/ 350 h 350"/>
                <a:gd name="T4" fmla="*/ 0 w 640"/>
                <a:gd name="T5" fmla="*/ 320 h 350"/>
                <a:gd name="T6" fmla="*/ 320 w 640"/>
                <a:gd name="T7" fmla="*/ 0 h 350"/>
                <a:gd name="T8" fmla="*/ 640 w 640"/>
                <a:gd name="T9" fmla="*/ 320 h 350"/>
                <a:gd name="T10" fmla="*/ 639 w 640"/>
                <a:gd name="T11" fmla="*/ 350 h 350"/>
                <a:gd name="T12" fmla="*/ 320 w 640"/>
                <a:gd name="T13" fmla="*/ 6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0" h="350">
                  <a:moveTo>
                    <a:pt x="320" y="61"/>
                  </a:moveTo>
                  <a:cubicBezTo>
                    <a:pt x="154" y="61"/>
                    <a:pt x="17" y="188"/>
                    <a:pt x="2" y="350"/>
                  </a:cubicBezTo>
                  <a:cubicBezTo>
                    <a:pt x="1" y="341"/>
                    <a:pt x="0" y="330"/>
                    <a:pt x="0" y="320"/>
                  </a:cubicBezTo>
                  <a:cubicBezTo>
                    <a:pt x="0" y="144"/>
                    <a:pt x="144" y="0"/>
                    <a:pt x="320" y="0"/>
                  </a:cubicBezTo>
                  <a:cubicBezTo>
                    <a:pt x="497" y="0"/>
                    <a:pt x="640" y="144"/>
                    <a:pt x="640" y="320"/>
                  </a:cubicBezTo>
                  <a:cubicBezTo>
                    <a:pt x="640" y="330"/>
                    <a:pt x="640" y="341"/>
                    <a:pt x="639" y="350"/>
                  </a:cubicBezTo>
                  <a:cubicBezTo>
                    <a:pt x="624" y="188"/>
                    <a:pt x="487" y="61"/>
                    <a:pt x="320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07471" y="2660148"/>
            <a:ext cx="3267062" cy="1456646"/>
            <a:chOff x="1107471" y="2660148"/>
            <a:chExt cx="3267062" cy="1456646"/>
          </a:xfrm>
        </p:grpSpPr>
        <p:sp>
          <p:nvSpPr>
            <p:cNvPr id="76" name="文本框 75"/>
            <p:cNvSpPr txBox="1"/>
            <p:nvPr/>
          </p:nvSpPr>
          <p:spPr>
            <a:xfrm>
              <a:off x="1163715" y="2692806"/>
              <a:ext cx="3210818" cy="1423988"/>
            </a:xfrm>
            <a:custGeom>
              <a:avLst/>
              <a:gdLst/>
              <a:ahLst/>
              <a:cxnLst/>
              <a:rect l="l" t="t" r="r" b="b"/>
              <a:pathLst>
                <a:path w="3210818" h="1423988">
                  <a:moveTo>
                    <a:pt x="978992" y="855762"/>
                  </a:moveTo>
                  <a:lnTo>
                    <a:pt x="1499295" y="1163836"/>
                  </a:lnTo>
                  <a:lnTo>
                    <a:pt x="1382911" y="1266528"/>
                  </a:lnTo>
                  <a:lnTo>
                    <a:pt x="848916" y="944761"/>
                  </a:lnTo>
                  <a:close/>
                  <a:moveTo>
                    <a:pt x="1759446" y="13693"/>
                  </a:moveTo>
                  <a:lnTo>
                    <a:pt x="3197126" y="13693"/>
                  </a:lnTo>
                  <a:lnTo>
                    <a:pt x="3197126" y="157460"/>
                  </a:lnTo>
                  <a:lnTo>
                    <a:pt x="2813745" y="157460"/>
                  </a:lnTo>
                  <a:lnTo>
                    <a:pt x="2813745" y="705148"/>
                  </a:lnTo>
                  <a:lnTo>
                    <a:pt x="3162895" y="321767"/>
                  </a:lnTo>
                  <a:lnTo>
                    <a:pt x="3210818" y="479227"/>
                  </a:lnTo>
                  <a:lnTo>
                    <a:pt x="2813745" y="910531"/>
                  </a:lnTo>
                  <a:lnTo>
                    <a:pt x="2813745" y="1266528"/>
                  </a:lnTo>
                  <a:lnTo>
                    <a:pt x="3210818" y="1266528"/>
                  </a:lnTo>
                  <a:lnTo>
                    <a:pt x="3203972" y="1417142"/>
                  </a:lnTo>
                  <a:lnTo>
                    <a:pt x="2649438" y="1417142"/>
                  </a:lnTo>
                  <a:lnTo>
                    <a:pt x="2649438" y="157460"/>
                  </a:lnTo>
                  <a:lnTo>
                    <a:pt x="2211288" y="157460"/>
                  </a:lnTo>
                  <a:lnTo>
                    <a:pt x="2062826" y="383382"/>
                  </a:lnTo>
                  <a:lnTo>
                    <a:pt x="2409825" y="383382"/>
                  </a:lnTo>
                  <a:lnTo>
                    <a:pt x="2409825" y="807839"/>
                  </a:lnTo>
                  <a:lnTo>
                    <a:pt x="1882676" y="1417142"/>
                  </a:lnTo>
                  <a:lnTo>
                    <a:pt x="1725216" y="1382911"/>
                  </a:lnTo>
                  <a:lnTo>
                    <a:pt x="1992208" y="1063223"/>
                  </a:lnTo>
                  <a:lnTo>
                    <a:pt x="1725216" y="807839"/>
                  </a:lnTo>
                  <a:lnTo>
                    <a:pt x="1875830" y="746225"/>
                  </a:lnTo>
                  <a:lnTo>
                    <a:pt x="2087700" y="948884"/>
                  </a:lnTo>
                  <a:lnTo>
                    <a:pt x="2245519" y="759917"/>
                  </a:lnTo>
                  <a:lnTo>
                    <a:pt x="2245519" y="527150"/>
                  </a:lnTo>
                  <a:lnTo>
                    <a:pt x="1968350" y="527150"/>
                  </a:lnTo>
                  <a:lnTo>
                    <a:pt x="1896368" y="636687"/>
                  </a:lnTo>
                  <a:lnTo>
                    <a:pt x="1738908" y="602457"/>
                  </a:lnTo>
                  <a:lnTo>
                    <a:pt x="2033290" y="157460"/>
                  </a:lnTo>
                  <a:lnTo>
                    <a:pt x="1759446" y="157460"/>
                  </a:lnTo>
                  <a:close/>
                  <a:moveTo>
                    <a:pt x="568226" y="0"/>
                  </a:moveTo>
                  <a:lnTo>
                    <a:pt x="739378" y="0"/>
                  </a:lnTo>
                  <a:lnTo>
                    <a:pt x="739378" y="123230"/>
                  </a:lnTo>
                  <a:lnTo>
                    <a:pt x="1417142" y="123230"/>
                  </a:lnTo>
                  <a:lnTo>
                    <a:pt x="1417142" y="266998"/>
                  </a:lnTo>
                  <a:lnTo>
                    <a:pt x="739378" y="266998"/>
                  </a:lnTo>
                  <a:lnTo>
                    <a:pt x="739378" y="520303"/>
                  </a:lnTo>
                  <a:lnTo>
                    <a:pt x="1465064" y="520303"/>
                  </a:lnTo>
                  <a:lnTo>
                    <a:pt x="1465064" y="670918"/>
                  </a:lnTo>
                  <a:lnTo>
                    <a:pt x="739378" y="670918"/>
                  </a:lnTo>
                  <a:lnTo>
                    <a:pt x="739378" y="1423988"/>
                  </a:lnTo>
                  <a:lnTo>
                    <a:pt x="568226" y="1423988"/>
                  </a:lnTo>
                  <a:lnTo>
                    <a:pt x="568226" y="670918"/>
                  </a:lnTo>
                  <a:lnTo>
                    <a:pt x="0" y="670918"/>
                  </a:lnTo>
                  <a:lnTo>
                    <a:pt x="0" y="520303"/>
                  </a:lnTo>
                  <a:lnTo>
                    <a:pt x="568226" y="520303"/>
                  </a:lnTo>
                  <a:close/>
                </a:path>
              </a:pathLst>
            </a:custGeom>
            <a:solidFill>
              <a:srgbClr val="60923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dirty="0">
                <a:solidFill>
                  <a:srgbClr val="609232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1107471" y="2660148"/>
              <a:ext cx="3210818" cy="1423988"/>
            </a:xfrm>
            <a:custGeom>
              <a:avLst/>
              <a:gdLst/>
              <a:ahLst/>
              <a:cxnLst/>
              <a:rect l="l" t="t" r="r" b="b"/>
              <a:pathLst>
                <a:path w="3210818" h="1423988">
                  <a:moveTo>
                    <a:pt x="978992" y="855762"/>
                  </a:moveTo>
                  <a:lnTo>
                    <a:pt x="1499295" y="1163836"/>
                  </a:lnTo>
                  <a:lnTo>
                    <a:pt x="1382911" y="1266528"/>
                  </a:lnTo>
                  <a:lnTo>
                    <a:pt x="848916" y="944761"/>
                  </a:lnTo>
                  <a:close/>
                  <a:moveTo>
                    <a:pt x="1759446" y="13693"/>
                  </a:moveTo>
                  <a:lnTo>
                    <a:pt x="3197126" y="13693"/>
                  </a:lnTo>
                  <a:lnTo>
                    <a:pt x="3197126" y="157460"/>
                  </a:lnTo>
                  <a:lnTo>
                    <a:pt x="2813745" y="157460"/>
                  </a:lnTo>
                  <a:lnTo>
                    <a:pt x="2813745" y="705148"/>
                  </a:lnTo>
                  <a:lnTo>
                    <a:pt x="3162895" y="321767"/>
                  </a:lnTo>
                  <a:lnTo>
                    <a:pt x="3210818" y="479227"/>
                  </a:lnTo>
                  <a:lnTo>
                    <a:pt x="2813745" y="910531"/>
                  </a:lnTo>
                  <a:lnTo>
                    <a:pt x="2813745" y="1266528"/>
                  </a:lnTo>
                  <a:lnTo>
                    <a:pt x="3210818" y="1266528"/>
                  </a:lnTo>
                  <a:lnTo>
                    <a:pt x="3203972" y="1417142"/>
                  </a:lnTo>
                  <a:lnTo>
                    <a:pt x="2649438" y="1417142"/>
                  </a:lnTo>
                  <a:lnTo>
                    <a:pt x="2649438" y="157460"/>
                  </a:lnTo>
                  <a:lnTo>
                    <a:pt x="2211288" y="157460"/>
                  </a:lnTo>
                  <a:lnTo>
                    <a:pt x="2062826" y="383382"/>
                  </a:lnTo>
                  <a:lnTo>
                    <a:pt x="2409825" y="383382"/>
                  </a:lnTo>
                  <a:lnTo>
                    <a:pt x="2409825" y="807839"/>
                  </a:lnTo>
                  <a:lnTo>
                    <a:pt x="1882676" y="1417142"/>
                  </a:lnTo>
                  <a:lnTo>
                    <a:pt x="1725216" y="1382911"/>
                  </a:lnTo>
                  <a:lnTo>
                    <a:pt x="1992208" y="1063223"/>
                  </a:lnTo>
                  <a:lnTo>
                    <a:pt x="1725216" y="807839"/>
                  </a:lnTo>
                  <a:lnTo>
                    <a:pt x="1875830" y="746225"/>
                  </a:lnTo>
                  <a:lnTo>
                    <a:pt x="2087700" y="948884"/>
                  </a:lnTo>
                  <a:lnTo>
                    <a:pt x="2245519" y="759917"/>
                  </a:lnTo>
                  <a:lnTo>
                    <a:pt x="2245519" y="527150"/>
                  </a:lnTo>
                  <a:lnTo>
                    <a:pt x="1968350" y="527150"/>
                  </a:lnTo>
                  <a:lnTo>
                    <a:pt x="1896368" y="636687"/>
                  </a:lnTo>
                  <a:lnTo>
                    <a:pt x="1738908" y="602457"/>
                  </a:lnTo>
                  <a:lnTo>
                    <a:pt x="2033290" y="157460"/>
                  </a:lnTo>
                  <a:lnTo>
                    <a:pt x="1759446" y="157460"/>
                  </a:lnTo>
                  <a:close/>
                  <a:moveTo>
                    <a:pt x="568226" y="0"/>
                  </a:moveTo>
                  <a:lnTo>
                    <a:pt x="739378" y="0"/>
                  </a:lnTo>
                  <a:lnTo>
                    <a:pt x="739378" y="123230"/>
                  </a:lnTo>
                  <a:lnTo>
                    <a:pt x="1417142" y="123230"/>
                  </a:lnTo>
                  <a:lnTo>
                    <a:pt x="1417142" y="266998"/>
                  </a:lnTo>
                  <a:lnTo>
                    <a:pt x="739378" y="266998"/>
                  </a:lnTo>
                  <a:lnTo>
                    <a:pt x="739378" y="520303"/>
                  </a:lnTo>
                  <a:lnTo>
                    <a:pt x="1465064" y="520303"/>
                  </a:lnTo>
                  <a:lnTo>
                    <a:pt x="1465064" y="670918"/>
                  </a:lnTo>
                  <a:lnTo>
                    <a:pt x="739378" y="670918"/>
                  </a:lnTo>
                  <a:lnTo>
                    <a:pt x="739378" y="1423988"/>
                  </a:lnTo>
                  <a:lnTo>
                    <a:pt x="568226" y="1423988"/>
                  </a:lnTo>
                  <a:lnTo>
                    <a:pt x="568226" y="670918"/>
                  </a:lnTo>
                  <a:lnTo>
                    <a:pt x="0" y="670918"/>
                  </a:lnTo>
                  <a:lnTo>
                    <a:pt x="0" y="520303"/>
                  </a:lnTo>
                  <a:lnTo>
                    <a:pt x="568226" y="520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630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C 0.00795 3.7037E-7 0.01472 0.01042 0.01472 0.02384 C 0.01472 0.03681 0.00795 0.04792 -3.33333E-6 0.04792 C -0.00833 0.04792 -0.01471 0.03681 -0.01471 0.02384 C -0.01471 0.01042 -0.00833 3.7037E-7 -3.33333E-6 3.7037E-7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矩形 257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0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7" name="图片 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51499" y="3381970"/>
            <a:ext cx="969074" cy="1360104"/>
          </a:xfrm>
          <a:prstGeom prst="rect">
            <a:avLst/>
          </a:prstGeom>
        </p:spPr>
      </p:pic>
      <p:pic>
        <p:nvPicPr>
          <p:cNvPr id="256" name="图片 25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6696" y="3347820"/>
            <a:ext cx="1024600" cy="1438036"/>
          </a:xfrm>
          <a:prstGeom prst="rect">
            <a:avLst/>
          </a:prstGeom>
        </p:spPr>
      </p:pic>
      <p:sp>
        <p:nvSpPr>
          <p:cNvPr id="263" name="文本框 262"/>
          <p:cNvSpPr txBox="1"/>
          <p:nvPr/>
        </p:nvSpPr>
        <p:spPr>
          <a:xfrm>
            <a:off x="1125089" y="975970"/>
            <a:ext cx="1662149" cy="408199"/>
          </a:xfrm>
          <a:custGeom>
            <a:avLst/>
            <a:gdLst/>
            <a:ahLst/>
            <a:cxnLst/>
            <a:rect l="l" t="t" r="r" b="b"/>
            <a:pathLst>
              <a:path w="1662149" h="408199">
                <a:moveTo>
                  <a:pt x="552152" y="244525"/>
                </a:moveTo>
                <a:lnTo>
                  <a:pt x="599479" y="256357"/>
                </a:lnTo>
                <a:lnTo>
                  <a:pt x="550180" y="408199"/>
                </a:lnTo>
                <a:lnTo>
                  <a:pt x="502853" y="398339"/>
                </a:lnTo>
                <a:close/>
                <a:moveTo>
                  <a:pt x="522572" y="120291"/>
                </a:moveTo>
                <a:lnTo>
                  <a:pt x="595535" y="171562"/>
                </a:lnTo>
                <a:lnTo>
                  <a:pt x="577788" y="216917"/>
                </a:lnTo>
                <a:lnTo>
                  <a:pt x="504825" y="163674"/>
                </a:lnTo>
                <a:close/>
                <a:moveTo>
                  <a:pt x="1411709" y="61131"/>
                </a:moveTo>
                <a:lnTo>
                  <a:pt x="1411709" y="187338"/>
                </a:lnTo>
                <a:lnTo>
                  <a:pt x="1610878" y="187338"/>
                </a:lnTo>
                <a:lnTo>
                  <a:pt x="1610878" y="61131"/>
                </a:lnTo>
                <a:close/>
                <a:moveTo>
                  <a:pt x="1358466" y="17748"/>
                </a:moveTo>
                <a:lnTo>
                  <a:pt x="1662149" y="17748"/>
                </a:lnTo>
                <a:lnTo>
                  <a:pt x="1662149" y="384535"/>
                </a:lnTo>
                <a:lnTo>
                  <a:pt x="1358466" y="384535"/>
                </a:lnTo>
                <a:lnTo>
                  <a:pt x="1358466" y="341152"/>
                </a:lnTo>
                <a:lnTo>
                  <a:pt x="1610878" y="341152"/>
                </a:lnTo>
                <a:lnTo>
                  <a:pt x="1610878" y="230721"/>
                </a:lnTo>
                <a:lnTo>
                  <a:pt x="1358466" y="230721"/>
                </a:lnTo>
                <a:close/>
                <a:moveTo>
                  <a:pt x="1088529" y="17748"/>
                </a:moveTo>
                <a:lnTo>
                  <a:pt x="1200931" y="17748"/>
                </a:lnTo>
                <a:lnTo>
                  <a:pt x="1200931" y="384535"/>
                </a:lnTo>
                <a:lnTo>
                  <a:pt x="1147688" y="384535"/>
                </a:lnTo>
                <a:lnTo>
                  <a:pt x="1147688" y="61131"/>
                </a:lnTo>
                <a:lnTo>
                  <a:pt x="1088529" y="61131"/>
                </a:lnTo>
                <a:close/>
                <a:moveTo>
                  <a:pt x="9859" y="3944"/>
                </a:moveTo>
                <a:lnTo>
                  <a:pt x="423974" y="3944"/>
                </a:lnTo>
                <a:lnTo>
                  <a:pt x="423974" y="45356"/>
                </a:lnTo>
                <a:lnTo>
                  <a:pt x="313543" y="45356"/>
                </a:lnTo>
                <a:lnTo>
                  <a:pt x="313543" y="203113"/>
                </a:lnTo>
                <a:lnTo>
                  <a:pt x="414114" y="92683"/>
                </a:lnTo>
                <a:lnTo>
                  <a:pt x="427918" y="138038"/>
                </a:lnTo>
                <a:lnTo>
                  <a:pt x="313543" y="262273"/>
                </a:lnTo>
                <a:lnTo>
                  <a:pt x="313543" y="364815"/>
                </a:lnTo>
                <a:lnTo>
                  <a:pt x="427918" y="364815"/>
                </a:lnTo>
                <a:lnTo>
                  <a:pt x="425946" y="408199"/>
                </a:lnTo>
                <a:lnTo>
                  <a:pt x="266216" y="408199"/>
                </a:lnTo>
                <a:lnTo>
                  <a:pt x="266216" y="45356"/>
                </a:lnTo>
                <a:lnTo>
                  <a:pt x="140010" y="45356"/>
                </a:lnTo>
                <a:lnTo>
                  <a:pt x="97246" y="110431"/>
                </a:lnTo>
                <a:lnTo>
                  <a:pt x="197197" y="110431"/>
                </a:lnTo>
                <a:lnTo>
                  <a:pt x="197197" y="232693"/>
                </a:lnTo>
                <a:lnTo>
                  <a:pt x="45355" y="408199"/>
                </a:lnTo>
                <a:lnTo>
                  <a:pt x="0" y="398339"/>
                </a:lnTo>
                <a:lnTo>
                  <a:pt x="76905" y="306255"/>
                </a:lnTo>
                <a:lnTo>
                  <a:pt x="0" y="232693"/>
                </a:lnTo>
                <a:lnTo>
                  <a:pt x="43383" y="214945"/>
                </a:lnTo>
                <a:lnTo>
                  <a:pt x="104411" y="273320"/>
                </a:lnTo>
                <a:lnTo>
                  <a:pt x="149870" y="218889"/>
                </a:lnTo>
                <a:lnTo>
                  <a:pt x="149870" y="151842"/>
                </a:lnTo>
                <a:lnTo>
                  <a:pt x="70033" y="151842"/>
                </a:lnTo>
                <a:lnTo>
                  <a:pt x="49299" y="183394"/>
                </a:lnTo>
                <a:lnTo>
                  <a:pt x="3944" y="173534"/>
                </a:lnTo>
                <a:lnTo>
                  <a:pt x="88738" y="45356"/>
                </a:lnTo>
                <a:lnTo>
                  <a:pt x="9859" y="45356"/>
                </a:lnTo>
                <a:close/>
                <a:moveTo>
                  <a:pt x="759209" y="1972"/>
                </a:moveTo>
                <a:lnTo>
                  <a:pt x="808508" y="1972"/>
                </a:lnTo>
                <a:lnTo>
                  <a:pt x="808508" y="31552"/>
                </a:lnTo>
                <a:lnTo>
                  <a:pt x="932743" y="31552"/>
                </a:lnTo>
                <a:lnTo>
                  <a:pt x="932743" y="72963"/>
                </a:lnTo>
                <a:lnTo>
                  <a:pt x="808508" y="72963"/>
                </a:lnTo>
                <a:lnTo>
                  <a:pt x="808508" y="183394"/>
                </a:lnTo>
                <a:lnTo>
                  <a:pt x="942603" y="183394"/>
                </a:lnTo>
                <a:lnTo>
                  <a:pt x="942603" y="226777"/>
                </a:lnTo>
                <a:lnTo>
                  <a:pt x="788789" y="226777"/>
                </a:lnTo>
                <a:lnTo>
                  <a:pt x="709910" y="364815"/>
                </a:lnTo>
                <a:lnTo>
                  <a:pt x="879499" y="364815"/>
                </a:lnTo>
                <a:lnTo>
                  <a:pt x="857808" y="297768"/>
                </a:lnTo>
                <a:lnTo>
                  <a:pt x="895275" y="266217"/>
                </a:lnTo>
                <a:lnTo>
                  <a:pt x="936687" y="408199"/>
                </a:lnTo>
                <a:lnTo>
                  <a:pt x="636947" y="408199"/>
                </a:lnTo>
                <a:lnTo>
                  <a:pt x="739489" y="226777"/>
                </a:lnTo>
                <a:lnTo>
                  <a:pt x="640891" y="226777"/>
                </a:lnTo>
                <a:lnTo>
                  <a:pt x="640891" y="183394"/>
                </a:lnTo>
                <a:lnTo>
                  <a:pt x="759209" y="183394"/>
                </a:lnTo>
                <a:lnTo>
                  <a:pt x="759209" y="72963"/>
                </a:lnTo>
                <a:lnTo>
                  <a:pt x="646807" y="72963"/>
                </a:lnTo>
                <a:lnTo>
                  <a:pt x="646807" y="31552"/>
                </a:lnTo>
                <a:lnTo>
                  <a:pt x="759209" y="31552"/>
                </a:lnTo>
                <a:close/>
                <a:moveTo>
                  <a:pt x="530460" y="0"/>
                </a:moveTo>
                <a:lnTo>
                  <a:pt x="603423" y="51272"/>
                </a:lnTo>
                <a:lnTo>
                  <a:pt x="585675" y="94655"/>
                </a:lnTo>
                <a:lnTo>
                  <a:pt x="514684" y="453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7782647" y="5530703"/>
            <a:ext cx="2294223" cy="571693"/>
          </a:xfrm>
          <a:prstGeom prst="ellipse">
            <a:avLst/>
          </a:prstGeom>
          <a:solidFill>
            <a:srgbClr val="CA026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21" name="图片 220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1565" y="3783446"/>
            <a:ext cx="1822731" cy="2558219"/>
          </a:xfrm>
          <a:prstGeom prst="rect">
            <a:avLst/>
          </a:prstGeom>
        </p:spPr>
      </p:pic>
      <p:pic>
        <p:nvPicPr>
          <p:cNvPr id="222" name="图片 22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46970" y="3676971"/>
            <a:ext cx="1876913" cy="263426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534368" y="1633068"/>
            <a:ext cx="2741681" cy="3782039"/>
            <a:chOff x="7485017" y="1144460"/>
            <a:chExt cx="2741681" cy="3782039"/>
          </a:xfrm>
        </p:grpSpPr>
        <p:grpSp>
          <p:nvGrpSpPr>
            <p:cNvPr id="3" name="组合 2"/>
            <p:cNvGrpSpPr/>
            <p:nvPr/>
          </p:nvGrpSpPr>
          <p:grpSpPr>
            <a:xfrm>
              <a:off x="8679146" y="1144460"/>
              <a:ext cx="1547552" cy="2011561"/>
              <a:chOff x="8679146" y="1144460"/>
              <a:chExt cx="1547552" cy="2011561"/>
            </a:xfrm>
          </p:grpSpPr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9708255" y="1144460"/>
                <a:ext cx="518443" cy="712860"/>
              </a:xfrm>
              <a:custGeom>
                <a:avLst/>
                <a:gdLst>
                  <a:gd name="T0" fmla="*/ 0 w 156"/>
                  <a:gd name="T1" fmla="*/ 185 h 215"/>
                  <a:gd name="T2" fmla="*/ 29 w 156"/>
                  <a:gd name="T3" fmla="*/ 109 h 215"/>
                  <a:gd name="T4" fmla="*/ 91 w 156"/>
                  <a:gd name="T5" fmla="*/ 4 h 215"/>
                  <a:gd name="T6" fmla="*/ 106 w 156"/>
                  <a:gd name="T7" fmla="*/ 15 h 215"/>
                  <a:gd name="T8" fmla="*/ 101 w 156"/>
                  <a:gd name="T9" fmla="*/ 23 h 215"/>
                  <a:gd name="T10" fmla="*/ 131 w 156"/>
                  <a:gd name="T11" fmla="*/ 16 h 215"/>
                  <a:gd name="T12" fmla="*/ 125 w 156"/>
                  <a:gd name="T13" fmla="*/ 40 h 215"/>
                  <a:gd name="T14" fmla="*/ 145 w 156"/>
                  <a:gd name="T15" fmla="*/ 37 h 215"/>
                  <a:gd name="T16" fmla="*/ 116 w 156"/>
                  <a:gd name="T17" fmla="*/ 132 h 215"/>
                  <a:gd name="T18" fmla="*/ 61 w 156"/>
                  <a:gd name="T19" fmla="*/ 202 h 215"/>
                  <a:gd name="T20" fmla="*/ 48 w 156"/>
                  <a:gd name="T21" fmla="*/ 215 h 215"/>
                  <a:gd name="T22" fmla="*/ 0 w 156"/>
                  <a:gd name="T23" fmla="*/ 18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6" h="215">
                    <a:moveTo>
                      <a:pt x="0" y="185"/>
                    </a:moveTo>
                    <a:cubicBezTo>
                      <a:pt x="29" y="109"/>
                      <a:pt x="29" y="109"/>
                      <a:pt x="29" y="109"/>
                    </a:cubicBezTo>
                    <a:cubicBezTo>
                      <a:pt x="29" y="109"/>
                      <a:pt x="60" y="10"/>
                      <a:pt x="91" y="4"/>
                    </a:cubicBezTo>
                    <a:cubicBezTo>
                      <a:pt x="91" y="4"/>
                      <a:pt x="113" y="0"/>
                      <a:pt x="106" y="15"/>
                    </a:cubicBezTo>
                    <a:cubicBezTo>
                      <a:pt x="101" y="23"/>
                      <a:pt x="101" y="23"/>
                      <a:pt x="101" y="23"/>
                    </a:cubicBezTo>
                    <a:cubicBezTo>
                      <a:pt x="101" y="23"/>
                      <a:pt x="120" y="7"/>
                      <a:pt x="131" y="16"/>
                    </a:cubicBezTo>
                    <a:cubicBezTo>
                      <a:pt x="131" y="16"/>
                      <a:pt x="138" y="21"/>
                      <a:pt x="125" y="40"/>
                    </a:cubicBezTo>
                    <a:cubicBezTo>
                      <a:pt x="125" y="40"/>
                      <a:pt x="133" y="25"/>
                      <a:pt x="145" y="37"/>
                    </a:cubicBezTo>
                    <a:cubicBezTo>
                      <a:pt x="156" y="49"/>
                      <a:pt x="128" y="74"/>
                      <a:pt x="116" y="132"/>
                    </a:cubicBezTo>
                    <a:cubicBezTo>
                      <a:pt x="105" y="189"/>
                      <a:pt x="61" y="202"/>
                      <a:pt x="61" y="202"/>
                    </a:cubicBezTo>
                    <a:cubicBezTo>
                      <a:pt x="48" y="215"/>
                      <a:pt x="48" y="215"/>
                      <a:pt x="48" y="215"/>
                    </a:cubicBez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8"/>
              <p:cNvSpPr>
                <a:spLocks/>
              </p:cNvSpPr>
              <p:nvPr/>
            </p:nvSpPr>
            <p:spPr bwMode="auto">
              <a:xfrm>
                <a:off x="9708255" y="1344061"/>
                <a:ext cx="204786" cy="508074"/>
              </a:xfrm>
              <a:custGeom>
                <a:avLst/>
                <a:gdLst>
                  <a:gd name="T0" fmla="*/ 7 w 62"/>
                  <a:gd name="T1" fmla="*/ 115 h 153"/>
                  <a:gd name="T2" fmla="*/ 7 w 62"/>
                  <a:gd name="T3" fmla="*/ 85 h 153"/>
                  <a:gd name="T4" fmla="*/ 38 w 62"/>
                  <a:gd name="T5" fmla="*/ 2 h 153"/>
                  <a:gd name="T6" fmla="*/ 47 w 62"/>
                  <a:gd name="T7" fmla="*/ 20 h 153"/>
                  <a:gd name="T8" fmla="*/ 48 w 62"/>
                  <a:gd name="T9" fmla="*/ 76 h 153"/>
                  <a:gd name="T10" fmla="*/ 7 w 62"/>
                  <a:gd name="T11" fmla="*/ 115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153">
                    <a:moveTo>
                      <a:pt x="7" y="115"/>
                    </a:moveTo>
                    <a:cubicBezTo>
                      <a:pt x="7" y="115"/>
                      <a:pt x="0" y="113"/>
                      <a:pt x="7" y="85"/>
                    </a:cubicBezTo>
                    <a:cubicBezTo>
                      <a:pt x="14" y="57"/>
                      <a:pt x="30" y="0"/>
                      <a:pt x="38" y="2"/>
                    </a:cubicBezTo>
                    <a:cubicBezTo>
                      <a:pt x="45" y="3"/>
                      <a:pt x="50" y="11"/>
                      <a:pt x="47" y="20"/>
                    </a:cubicBezTo>
                    <a:cubicBezTo>
                      <a:pt x="45" y="28"/>
                      <a:pt x="41" y="61"/>
                      <a:pt x="48" y="76"/>
                    </a:cubicBezTo>
                    <a:cubicBezTo>
                      <a:pt x="48" y="76"/>
                      <a:pt x="62" y="153"/>
                      <a:pt x="7" y="115"/>
                    </a:cubicBez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9"/>
              <p:cNvSpPr>
                <a:spLocks noEditPoints="1"/>
              </p:cNvSpPr>
              <p:nvPr/>
            </p:nvSpPr>
            <p:spPr bwMode="auto">
              <a:xfrm>
                <a:off x="9708255" y="1144460"/>
                <a:ext cx="489930" cy="712860"/>
              </a:xfrm>
              <a:custGeom>
                <a:avLst/>
                <a:gdLst>
                  <a:gd name="T0" fmla="*/ 145 w 148"/>
                  <a:gd name="T1" fmla="*/ 37 h 215"/>
                  <a:gd name="T2" fmla="*/ 141 w 148"/>
                  <a:gd name="T3" fmla="*/ 34 h 215"/>
                  <a:gd name="T4" fmla="*/ 141 w 148"/>
                  <a:gd name="T5" fmla="*/ 39 h 215"/>
                  <a:gd name="T6" fmla="*/ 122 w 148"/>
                  <a:gd name="T7" fmla="*/ 88 h 215"/>
                  <a:gd name="T8" fmla="*/ 103 w 148"/>
                  <a:gd name="T9" fmla="*/ 94 h 215"/>
                  <a:gd name="T10" fmla="*/ 130 w 148"/>
                  <a:gd name="T11" fmla="*/ 34 h 215"/>
                  <a:gd name="T12" fmla="*/ 126 w 148"/>
                  <a:gd name="T13" fmla="*/ 38 h 215"/>
                  <a:gd name="T14" fmla="*/ 133 w 148"/>
                  <a:gd name="T15" fmla="*/ 20 h 215"/>
                  <a:gd name="T16" fmla="*/ 113 w 148"/>
                  <a:gd name="T17" fmla="*/ 57 h 215"/>
                  <a:gd name="T18" fmla="*/ 83 w 148"/>
                  <a:gd name="T19" fmla="*/ 64 h 215"/>
                  <a:gd name="T20" fmla="*/ 104 w 148"/>
                  <a:gd name="T21" fmla="*/ 26 h 215"/>
                  <a:gd name="T22" fmla="*/ 101 w 148"/>
                  <a:gd name="T23" fmla="*/ 23 h 215"/>
                  <a:gd name="T24" fmla="*/ 91 w 148"/>
                  <a:gd name="T25" fmla="*/ 4 h 215"/>
                  <a:gd name="T26" fmla="*/ 83 w 148"/>
                  <a:gd name="T27" fmla="*/ 7 h 215"/>
                  <a:gd name="T28" fmla="*/ 96 w 148"/>
                  <a:gd name="T29" fmla="*/ 21 h 215"/>
                  <a:gd name="T30" fmla="*/ 83 w 148"/>
                  <a:gd name="T31" fmla="*/ 49 h 215"/>
                  <a:gd name="T32" fmla="*/ 48 w 148"/>
                  <a:gd name="T33" fmla="*/ 62 h 215"/>
                  <a:gd name="T34" fmla="*/ 45 w 148"/>
                  <a:gd name="T35" fmla="*/ 67 h 215"/>
                  <a:gd name="T36" fmla="*/ 45 w 148"/>
                  <a:gd name="T37" fmla="*/ 68 h 215"/>
                  <a:gd name="T38" fmla="*/ 46 w 148"/>
                  <a:gd name="T39" fmla="*/ 108 h 215"/>
                  <a:gd name="T40" fmla="*/ 43 w 148"/>
                  <a:gd name="T41" fmla="*/ 156 h 215"/>
                  <a:gd name="T42" fmla="*/ 23 w 148"/>
                  <a:gd name="T43" fmla="*/ 159 h 215"/>
                  <a:gd name="T44" fmla="*/ 18 w 148"/>
                  <a:gd name="T45" fmla="*/ 158 h 215"/>
                  <a:gd name="T46" fmla="*/ 14 w 148"/>
                  <a:gd name="T47" fmla="*/ 149 h 215"/>
                  <a:gd name="T48" fmla="*/ 21 w 148"/>
                  <a:gd name="T49" fmla="*/ 97 h 215"/>
                  <a:gd name="T50" fmla="*/ 7 w 148"/>
                  <a:gd name="T51" fmla="*/ 145 h 215"/>
                  <a:gd name="T52" fmla="*/ 4 w 148"/>
                  <a:gd name="T53" fmla="*/ 158 h 215"/>
                  <a:gd name="T54" fmla="*/ 4 w 148"/>
                  <a:gd name="T55" fmla="*/ 172 h 215"/>
                  <a:gd name="T56" fmla="*/ 0 w 148"/>
                  <a:gd name="T57" fmla="*/ 185 h 215"/>
                  <a:gd name="T58" fmla="*/ 61 w 148"/>
                  <a:gd name="T59" fmla="*/ 202 h 215"/>
                  <a:gd name="T60" fmla="*/ 140 w 148"/>
                  <a:gd name="T61" fmla="*/ 67 h 215"/>
                  <a:gd name="T62" fmla="*/ 102 w 148"/>
                  <a:gd name="T63" fmla="*/ 139 h 215"/>
                  <a:gd name="T64" fmla="*/ 92 w 148"/>
                  <a:gd name="T65" fmla="*/ 171 h 215"/>
                  <a:gd name="T66" fmla="*/ 58 w 148"/>
                  <a:gd name="T67" fmla="*/ 148 h 215"/>
                  <a:gd name="T68" fmla="*/ 55 w 148"/>
                  <a:gd name="T69" fmla="*/ 94 h 215"/>
                  <a:gd name="T70" fmla="*/ 87 w 148"/>
                  <a:gd name="T71" fmla="*/ 107 h 215"/>
                  <a:gd name="T72" fmla="*/ 102 w 148"/>
                  <a:gd name="T73" fmla="*/ 139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8" h="215">
                    <a:moveTo>
                      <a:pt x="147" y="47"/>
                    </a:moveTo>
                    <a:cubicBezTo>
                      <a:pt x="148" y="44"/>
                      <a:pt x="147" y="40"/>
                      <a:pt x="145" y="37"/>
                    </a:cubicBezTo>
                    <a:cubicBezTo>
                      <a:pt x="145" y="37"/>
                      <a:pt x="145" y="37"/>
                      <a:pt x="145" y="37"/>
                    </a:cubicBezTo>
                    <a:cubicBezTo>
                      <a:pt x="143" y="36"/>
                      <a:pt x="142" y="35"/>
                      <a:pt x="141" y="34"/>
                    </a:cubicBezTo>
                    <a:cubicBezTo>
                      <a:pt x="140" y="34"/>
                      <a:pt x="140" y="34"/>
                      <a:pt x="139" y="33"/>
                    </a:cubicBezTo>
                    <a:cubicBezTo>
                      <a:pt x="141" y="35"/>
                      <a:pt x="140" y="38"/>
                      <a:pt x="141" y="39"/>
                    </a:cubicBezTo>
                    <a:cubicBezTo>
                      <a:pt x="143" y="46"/>
                      <a:pt x="143" y="49"/>
                      <a:pt x="140" y="56"/>
                    </a:cubicBezTo>
                    <a:cubicBezTo>
                      <a:pt x="135" y="67"/>
                      <a:pt x="127" y="77"/>
                      <a:pt x="122" y="88"/>
                    </a:cubicBezTo>
                    <a:cubicBezTo>
                      <a:pt x="120" y="93"/>
                      <a:pt x="118" y="107"/>
                      <a:pt x="110" y="101"/>
                    </a:cubicBezTo>
                    <a:cubicBezTo>
                      <a:pt x="108" y="100"/>
                      <a:pt x="105" y="96"/>
                      <a:pt x="103" y="94"/>
                    </a:cubicBezTo>
                    <a:cubicBezTo>
                      <a:pt x="95" y="87"/>
                      <a:pt x="109" y="75"/>
                      <a:pt x="114" y="69"/>
                    </a:cubicBezTo>
                    <a:cubicBezTo>
                      <a:pt x="121" y="58"/>
                      <a:pt x="127" y="47"/>
                      <a:pt x="130" y="34"/>
                    </a:cubicBezTo>
                    <a:cubicBezTo>
                      <a:pt x="130" y="34"/>
                      <a:pt x="130" y="34"/>
                      <a:pt x="130" y="34"/>
                    </a:cubicBezTo>
                    <a:cubicBezTo>
                      <a:pt x="128" y="36"/>
                      <a:pt x="127" y="37"/>
                      <a:pt x="126" y="38"/>
                    </a:cubicBezTo>
                    <a:cubicBezTo>
                      <a:pt x="132" y="29"/>
                      <a:pt x="133" y="23"/>
                      <a:pt x="133" y="20"/>
                    </a:cubicBezTo>
                    <a:cubicBezTo>
                      <a:pt x="133" y="20"/>
                      <a:pt x="133" y="20"/>
                      <a:pt x="133" y="20"/>
                    </a:cubicBezTo>
                    <a:cubicBezTo>
                      <a:pt x="129" y="22"/>
                      <a:pt x="129" y="27"/>
                      <a:pt x="127" y="31"/>
                    </a:cubicBezTo>
                    <a:cubicBezTo>
                      <a:pt x="124" y="40"/>
                      <a:pt x="119" y="49"/>
                      <a:pt x="113" y="57"/>
                    </a:cubicBezTo>
                    <a:cubicBezTo>
                      <a:pt x="108" y="65"/>
                      <a:pt x="97" y="84"/>
                      <a:pt x="85" y="79"/>
                    </a:cubicBezTo>
                    <a:cubicBezTo>
                      <a:pt x="78" y="76"/>
                      <a:pt x="80" y="70"/>
                      <a:pt x="83" y="64"/>
                    </a:cubicBezTo>
                    <a:cubicBezTo>
                      <a:pt x="87" y="58"/>
                      <a:pt x="91" y="52"/>
                      <a:pt x="94" y="45"/>
                    </a:cubicBezTo>
                    <a:cubicBezTo>
                      <a:pt x="98" y="39"/>
                      <a:pt x="99" y="31"/>
                      <a:pt x="104" y="26"/>
                    </a:cubicBezTo>
                    <a:cubicBezTo>
                      <a:pt x="109" y="20"/>
                      <a:pt x="117" y="18"/>
                      <a:pt x="123" y="13"/>
                    </a:cubicBezTo>
                    <a:cubicBezTo>
                      <a:pt x="113" y="13"/>
                      <a:pt x="101" y="23"/>
                      <a:pt x="101" y="23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13" y="0"/>
                      <a:pt x="91" y="4"/>
                      <a:pt x="91" y="4"/>
                    </a:cubicBezTo>
                    <a:cubicBezTo>
                      <a:pt x="89" y="4"/>
                      <a:pt x="86" y="6"/>
                      <a:pt x="83" y="7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8" y="7"/>
                      <a:pt x="99" y="7"/>
                      <a:pt x="99" y="11"/>
                    </a:cubicBezTo>
                    <a:cubicBezTo>
                      <a:pt x="98" y="15"/>
                      <a:pt x="98" y="16"/>
                      <a:pt x="96" y="21"/>
                    </a:cubicBezTo>
                    <a:cubicBezTo>
                      <a:pt x="94" y="25"/>
                      <a:pt x="93" y="28"/>
                      <a:pt x="91" y="31"/>
                    </a:cubicBezTo>
                    <a:cubicBezTo>
                      <a:pt x="89" y="37"/>
                      <a:pt x="86" y="43"/>
                      <a:pt x="83" y="49"/>
                    </a:cubicBezTo>
                    <a:cubicBezTo>
                      <a:pt x="78" y="57"/>
                      <a:pt x="73" y="68"/>
                      <a:pt x="63" y="72"/>
                    </a:cubicBezTo>
                    <a:cubicBezTo>
                      <a:pt x="54" y="75"/>
                      <a:pt x="54" y="65"/>
                      <a:pt x="48" y="62"/>
                    </a:cubicBezTo>
                    <a:cubicBezTo>
                      <a:pt x="47" y="63"/>
                      <a:pt x="47" y="63"/>
                      <a:pt x="47" y="64"/>
                    </a:cubicBezTo>
                    <a:cubicBezTo>
                      <a:pt x="46" y="65"/>
                      <a:pt x="46" y="66"/>
                      <a:pt x="45" y="67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5" y="67"/>
                      <a:pt x="44" y="68"/>
                      <a:pt x="45" y="68"/>
                    </a:cubicBezTo>
                    <a:cubicBezTo>
                      <a:pt x="49" y="75"/>
                      <a:pt x="46" y="86"/>
                      <a:pt x="44" y="95"/>
                    </a:cubicBezTo>
                    <a:cubicBezTo>
                      <a:pt x="45" y="99"/>
                      <a:pt x="46" y="104"/>
                      <a:pt x="46" y="108"/>
                    </a:cubicBezTo>
                    <a:cubicBezTo>
                      <a:pt x="48" y="119"/>
                      <a:pt x="50" y="131"/>
                      <a:pt x="48" y="142"/>
                    </a:cubicBezTo>
                    <a:cubicBezTo>
                      <a:pt x="49" y="147"/>
                      <a:pt x="48" y="153"/>
                      <a:pt x="43" y="156"/>
                    </a:cubicBezTo>
                    <a:cubicBezTo>
                      <a:pt x="38" y="158"/>
                      <a:pt x="29" y="161"/>
                      <a:pt x="22" y="160"/>
                    </a:cubicBezTo>
                    <a:cubicBezTo>
                      <a:pt x="23" y="159"/>
                      <a:pt x="23" y="159"/>
                      <a:pt x="23" y="159"/>
                    </a:cubicBezTo>
                    <a:cubicBezTo>
                      <a:pt x="22" y="159"/>
                      <a:pt x="21" y="158"/>
                      <a:pt x="20" y="158"/>
                    </a:cubicBezTo>
                    <a:cubicBezTo>
                      <a:pt x="19" y="158"/>
                      <a:pt x="19" y="158"/>
                      <a:pt x="18" y="158"/>
                    </a:cubicBezTo>
                    <a:cubicBezTo>
                      <a:pt x="17" y="158"/>
                      <a:pt x="16" y="157"/>
                      <a:pt x="16" y="156"/>
                    </a:cubicBezTo>
                    <a:cubicBezTo>
                      <a:pt x="15" y="154"/>
                      <a:pt x="14" y="152"/>
                      <a:pt x="14" y="149"/>
                    </a:cubicBezTo>
                    <a:cubicBezTo>
                      <a:pt x="8" y="133"/>
                      <a:pt x="15" y="113"/>
                      <a:pt x="22" y="98"/>
                    </a:cubicBezTo>
                    <a:cubicBezTo>
                      <a:pt x="22" y="98"/>
                      <a:pt x="22" y="97"/>
                      <a:pt x="21" y="97"/>
                    </a:cubicBezTo>
                    <a:cubicBezTo>
                      <a:pt x="20" y="98"/>
                      <a:pt x="20" y="99"/>
                      <a:pt x="20" y="100"/>
                    </a:cubicBezTo>
                    <a:cubicBezTo>
                      <a:pt x="14" y="116"/>
                      <a:pt x="10" y="133"/>
                      <a:pt x="7" y="145"/>
                    </a:cubicBezTo>
                    <a:cubicBezTo>
                      <a:pt x="5" y="150"/>
                      <a:pt x="4" y="154"/>
                      <a:pt x="4" y="158"/>
                    </a:cubicBezTo>
                    <a:cubicBezTo>
                      <a:pt x="4" y="158"/>
                      <a:pt x="4" y="158"/>
                      <a:pt x="4" y="158"/>
                    </a:cubicBezTo>
                    <a:cubicBezTo>
                      <a:pt x="3" y="166"/>
                      <a:pt x="4" y="170"/>
                      <a:pt x="4" y="172"/>
                    </a:cubicBezTo>
                    <a:cubicBezTo>
                      <a:pt x="4" y="172"/>
                      <a:pt x="4" y="172"/>
                      <a:pt x="4" y="172"/>
                    </a:cubicBezTo>
                    <a:cubicBezTo>
                      <a:pt x="5" y="173"/>
                      <a:pt x="5" y="173"/>
                      <a:pt x="5" y="173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48" y="215"/>
                      <a:pt x="48" y="215"/>
                      <a:pt x="48" y="215"/>
                    </a:cubicBezTo>
                    <a:cubicBezTo>
                      <a:pt x="61" y="202"/>
                      <a:pt x="61" y="202"/>
                      <a:pt x="61" y="202"/>
                    </a:cubicBezTo>
                    <a:cubicBezTo>
                      <a:pt x="61" y="202"/>
                      <a:pt x="105" y="189"/>
                      <a:pt x="116" y="132"/>
                    </a:cubicBezTo>
                    <a:cubicBezTo>
                      <a:pt x="122" y="103"/>
                      <a:pt x="132" y="82"/>
                      <a:pt x="140" y="67"/>
                    </a:cubicBezTo>
                    <a:cubicBezTo>
                      <a:pt x="142" y="60"/>
                      <a:pt x="145" y="54"/>
                      <a:pt x="147" y="47"/>
                    </a:cubicBezTo>
                    <a:close/>
                    <a:moveTo>
                      <a:pt x="102" y="139"/>
                    </a:moveTo>
                    <a:cubicBezTo>
                      <a:pt x="101" y="145"/>
                      <a:pt x="99" y="151"/>
                      <a:pt x="97" y="157"/>
                    </a:cubicBezTo>
                    <a:cubicBezTo>
                      <a:pt x="96" y="161"/>
                      <a:pt x="95" y="167"/>
                      <a:pt x="92" y="171"/>
                    </a:cubicBezTo>
                    <a:cubicBezTo>
                      <a:pt x="78" y="191"/>
                      <a:pt x="52" y="178"/>
                      <a:pt x="55" y="155"/>
                    </a:cubicBezTo>
                    <a:cubicBezTo>
                      <a:pt x="55" y="152"/>
                      <a:pt x="56" y="150"/>
                      <a:pt x="58" y="148"/>
                    </a:cubicBezTo>
                    <a:cubicBezTo>
                      <a:pt x="55" y="139"/>
                      <a:pt x="53" y="130"/>
                      <a:pt x="52" y="121"/>
                    </a:cubicBezTo>
                    <a:cubicBezTo>
                      <a:pt x="50" y="112"/>
                      <a:pt x="48" y="101"/>
                      <a:pt x="55" y="94"/>
                    </a:cubicBezTo>
                    <a:cubicBezTo>
                      <a:pt x="60" y="88"/>
                      <a:pt x="69" y="88"/>
                      <a:pt x="75" y="92"/>
                    </a:cubicBezTo>
                    <a:cubicBezTo>
                      <a:pt x="81" y="95"/>
                      <a:pt x="82" y="103"/>
                      <a:pt x="87" y="107"/>
                    </a:cubicBezTo>
                    <a:cubicBezTo>
                      <a:pt x="90" y="109"/>
                      <a:pt x="94" y="109"/>
                      <a:pt x="97" y="111"/>
                    </a:cubicBezTo>
                    <a:cubicBezTo>
                      <a:pt x="104" y="118"/>
                      <a:pt x="102" y="131"/>
                      <a:pt x="102" y="139"/>
                    </a:cubicBezTo>
                    <a:close/>
                  </a:path>
                </a:pathLst>
              </a:custGeom>
              <a:solidFill>
                <a:srgbClr val="F7C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8679146" y="1740669"/>
                <a:ext cx="1223526" cy="1386836"/>
              </a:xfrm>
              <a:custGeom>
                <a:avLst/>
                <a:gdLst>
                  <a:gd name="T0" fmla="*/ 313 w 368"/>
                  <a:gd name="T1" fmla="*/ 0 h 417"/>
                  <a:gd name="T2" fmla="*/ 80 w 368"/>
                  <a:gd name="T3" fmla="*/ 324 h 417"/>
                  <a:gd name="T4" fmla="*/ 0 w 368"/>
                  <a:gd name="T5" fmla="*/ 356 h 417"/>
                  <a:gd name="T6" fmla="*/ 2 w 368"/>
                  <a:gd name="T7" fmla="*/ 363 h 417"/>
                  <a:gd name="T8" fmla="*/ 44 w 368"/>
                  <a:gd name="T9" fmla="*/ 362 h 417"/>
                  <a:gd name="T10" fmla="*/ 44 w 368"/>
                  <a:gd name="T11" fmla="*/ 362 h 417"/>
                  <a:gd name="T12" fmla="*/ 64 w 368"/>
                  <a:gd name="T13" fmla="*/ 356 h 417"/>
                  <a:gd name="T14" fmla="*/ 116 w 368"/>
                  <a:gd name="T15" fmla="*/ 393 h 417"/>
                  <a:gd name="T16" fmla="*/ 119 w 368"/>
                  <a:gd name="T17" fmla="*/ 408 h 417"/>
                  <a:gd name="T18" fmla="*/ 119 w 368"/>
                  <a:gd name="T19" fmla="*/ 408 h 417"/>
                  <a:gd name="T20" fmla="*/ 122 w 368"/>
                  <a:gd name="T21" fmla="*/ 417 h 417"/>
                  <a:gd name="T22" fmla="*/ 150 w 368"/>
                  <a:gd name="T23" fmla="*/ 348 h 417"/>
                  <a:gd name="T24" fmla="*/ 363 w 368"/>
                  <a:gd name="T25" fmla="*/ 42 h 417"/>
                  <a:gd name="T26" fmla="*/ 313 w 368"/>
                  <a:gd name="T2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8" h="417">
                    <a:moveTo>
                      <a:pt x="313" y="0"/>
                    </a:moveTo>
                    <a:cubicBezTo>
                      <a:pt x="80" y="324"/>
                      <a:pt x="80" y="324"/>
                      <a:pt x="80" y="324"/>
                    </a:cubicBezTo>
                    <a:cubicBezTo>
                      <a:pt x="80" y="324"/>
                      <a:pt x="58" y="356"/>
                      <a:pt x="0" y="356"/>
                    </a:cubicBezTo>
                    <a:cubicBezTo>
                      <a:pt x="1" y="358"/>
                      <a:pt x="2" y="360"/>
                      <a:pt x="2" y="363"/>
                    </a:cubicBezTo>
                    <a:cubicBezTo>
                      <a:pt x="16" y="360"/>
                      <a:pt x="30" y="360"/>
                      <a:pt x="44" y="362"/>
                    </a:cubicBezTo>
                    <a:cubicBezTo>
                      <a:pt x="44" y="362"/>
                      <a:pt x="44" y="362"/>
                      <a:pt x="44" y="362"/>
                    </a:cubicBezTo>
                    <a:cubicBezTo>
                      <a:pt x="50" y="359"/>
                      <a:pt x="57" y="357"/>
                      <a:pt x="64" y="356"/>
                    </a:cubicBezTo>
                    <a:cubicBezTo>
                      <a:pt x="90" y="355"/>
                      <a:pt x="108" y="371"/>
                      <a:pt x="116" y="393"/>
                    </a:cubicBezTo>
                    <a:cubicBezTo>
                      <a:pt x="118" y="398"/>
                      <a:pt x="118" y="403"/>
                      <a:pt x="119" y="408"/>
                    </a:cubicBezTo>
                    <a:cubicBezTo>
                      <a:pt x="119" y="408"/>
                      <a:pt x="119" y="408"/>
                      <a:pt x="119" y="408"/>
                    </a:cubicBezTo>
                    <a:cubicBezTo>
                      <a:pt x="120" y="410"/>
                      <a:pt x="120" y="415"/>
                      <a:pt x="122" y="417"/>
                    </a:cubicBezTo>
                    <a:cubicBezTo>
                      <a:pt x="122" y="391"/>
                      <a:pt x="140" y="363"/>
                      <a:pt x="150" y="348"/>
                    </a:cubicBezTo>
                    <a:cubicBezTo>
                      <a:pt x="161" y="331"/>
                      <a:pt x="323" y="157"/>
                      <a:pt x="363" y="42"/>
                    </a:cubicBezTo>
                    <a:cubicBezTo>
                      <a:pt x="363" y="42"/>
                      <a:pt x="368" y="32"/>
                      <a:pt x="313" y="0"/>
                    </a:cubicBezTo>
                    <a:close/>
                  </a:path>
                </a:pathLst>
              </a:cu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8679146" y="1836582"/>
                <a:ext cx="1213157" cy="1319439"/>
              </a:xfrm>
              <a:custGeom>
                <a:avLst/>
                <a:gdLst>
                  <a:gd name="T0" fmla="*/ 354 w 365"/>
                  <a:gd name="T1" fmla="*/ 0 h 397"/>
                  <a:gd name="T2" fmla="*/ 244 w 365"/>
                  <a:gd name="T3" fmla="*/ 185 h 397"/>
                  <a:gd name="T4" fmla="*/ 194 w 365"/>
                  <a:gd name="T5" fmla="*/ 237 h 397"/>
                  <a:gd name="T6" fmla="*/ 169 w 365"/>
                  <a:gd name="T7" fmla="*/ 263 h 397"/>
                  <a:gd name="T8" fmla="*/ 148 w 365"/>
                  <a:gd name="T9" fmla="*/ 287 h 397"/>
                  <a:gd name="T10" fmla="*/ 113 w 365"/>
                  <a:gd name="T11" fmla="*/ 280 h 397"/>
                  <a:gd name="T12" fmla="*/ 74 w 365"/>
                  <a:gd name="T13" fmla="*/ 290 h 397"/>
                  <a:gd name="T14" fmla="*/ 42 w 365"/>
                  <a:gd name="T15" fmla="*/ 319 h 397"/>
                  <a:gd name="T16" fmla="*/ 43 w 365"/>
                  <a:gd name="T17" fmla="*/ 321 h 397"/>
                  <a:gd name="T18" fmla="*/ 0 w 365"/>
                  <a:gd name="T19" fmla="*/ 327 h 397"/>
                  <a:gd name="T20" fmla="*/ 2 w 365"/>
                  <a:gd name="T21" fmla="*/ 334 h 397"/>
                  <a:gd name="T22" fmla="*/ 44 w 365"/>
                  <a:gd name="T23" fmla="*/ 333 h 397"/>
                  <a:gd name="T24" fmla="*/ 44 w 365"/>
                  <a:gd name="T25" fmla="*/ 333 h 397"/>
                  <a:gd name="T26" fmla="*/ 64 w 365"/>
                  <a:gd name="T27" fmla="*/ 327 h 397"/>
                  <a:gd name="T28" fmla="*/ 91 w 365"/>
                  <a:gd name="T29" fmla="*/ 334 h 397"/>
                  <a:gd name="T30" fmla="*/ 98 w 365"/>
                  <a:gd name="T31" fmla="*/ 339 h 397"/>
                  <a:gd name="T32" fmla="*/ 116 w 365"/>
                  <a:gd name="T33" fmla="*/ 364 h 397"/>
                  <a:gd name="T34" fmla="*/ 119 w 365"/>
                  <a:gd name="T35" fmla="*/ 379 h 397"/>
                  <a:gd name="T36" fmla="*/ 118 w 365"/>
                  <a:gd name="T37" fmla="*/ 378 h 397"/>
                  <a:gd name="T38" fmla="*/ 120 w 365"/>
                  <a:gd name="T39" fmla="*/ 397 h 397"/>
                  <a:gd name="T40" fmla="*/ 150 w 365"/>
                  <a:gd name="T41" fmla="*/ 319 h 397"/>
                  <a:gd name="T42" fmla="*/ 363 w 365"/>
                  <a:gd name="T43" fmla="*/ 13 h 397"/>
                  <a:gd name="T44" fmla="*/ 354 w 365"/>
                  <a:gd name="T45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5" h="397">
                    <a:moveTo>
                      <a:pt x="354" y="0"/>
                    </a:moveTo>
                    <a:cubicBezTo>
                      <a:pt x="322" y="62"/>
                      <a:pt x="292" y="131"/>
                      <a:pt x="244" y="185"/>
                    </a:cubicBezTo>
                    <a:cubicBezTo>
                      <a:pt x="228" y="203"/>
                      <a:pt x="211" y="220"/>
                      <a:pt x="194" y="237"/>
                    </a:cubicBezTo>
                    <a:cubicBezTo>
                      <a:pt x="185" y="246"/>
                      <a:pt x="177" y="255"/>
                      <a:pt x="169" y="263"/>
                    </a:cubicBezTo>
                    <a:cubicBezTo>
                      <a:pt x="162" y="271"/>
                      <a:pt x="157" y="280"/>
                      <a:pt x="148" y="287"/>
                    </a:cubicBezTo>
                    <a:cubicBezTo>
                      <a:pt x="140" y="295"/>
                      <a:pt x="124" y="277"/>
                      <a:pt x="113" y="280"/>
                    </a:cubicBezTo>
                    <a:cubicBezTo>
                      <a:pt x="100" y="284"/>
                      <a:pt x="88" y="287"/>
                      <a:pt x="74" y="290"/>
                    </a:cubicBezTo>
                    <a:cubicBezTo>
                      <a:pt x="63" y="293"/>
                      <a:pt x="52" y="314"/>
                      <a:pt x="42" y="319"/>
                    </a:cubicBezTo>
                    <a:cubicBezTo>
                      <a:pt x="42" y="320"/>
                      <a:pt x="43" y="320"/>
                      <a:pt x="43" y="321"/>
                    </a:cubicBezTo>
                    <a:cubicBezTo>
                      <a:pt x="29" y="323"/>
                      <a:pt x="15" y="325"/>
                      <a:pt x="0" y="327"/>
                    </a:cubicBezTo>
                    <a:cubicBezTo>
                      <a:pt x="1" y="329"/>
                      <a:pt x="2" y="331"/>
                      <a:pt x="2" y="334"/>
                    </a:cubicBezTo>
                    <a:cubicBezTo>
                      <a:pt x="16" y="331"/>
                      <a:pt x="30" y="331"/>
                      <a:pt x="44" y="333"/>
                    </a:cubicBezTo>
                    <a:cubicBezTo>
                      <a:pt x="44" y="333"/>
                      <a:pt x="44" y="333"/>
                      <a:pt x="44" y="333"/>
                    </a:cubicBezTo>
                    <a:cubicBezTo>
                      <a:pt x="50" y="330"/>
                      <a:pt x="57" y="328"/>
                      <a:pt x="64" y="327"/>
                    </a:cubicBezTo>
                    <a:cubicBezTo>
                      <a:pt x="74" y="327"/>
                      <a:pt x="83" y="329"/>
                      <a:pt x="91" y="334"/>
                    </a:cubicBezTo>
                    <a:cubicBezTo>
                      <a:pt x="94" y="335"/>
                      <a:pt x="96" y="337"/>
                      <a:pt x="98" y="339"/>
                    </a:cubicBezTo>
                    <a:cubicBezTo>
                      <a:pt x="106" y="345"/>
                      <a:pt x="112" y="354"/>
                      <a:pt x="116" y="364"/>
                    </a:cubicBezTo>
                    <a:cubicBezTo>
                      <a:pt x="118" y="369"/>
                      <a:pt x="118" y="374"/>
                      <a:pt x="119" y="379"/>
                    </a:cubicBezTo>
                    <a:cubicBezTo>
                      <a:pt x="119" y="379"/>
                      <a:pt x="118" y="378"/>
                      <a:pt x="118" y="378"/>
                    </a:cubicBezTo>
                    <a:cubicBezTo>
                      <a:pt x="119" y="380"/>
                      <a:pt x="119" y="395"/>
                      <a:pt x="120" y="397"/>
                    </a:cubicBezTo>
                    <a:cubicBezTo>
                      <a:pt x="121" y="391"/>
                      <a:pt x="126" y="355"/>
                      <a:pt x="150" y="319"/>
                    </a:cubicBezTo>
                    <a:cubicBezTo>
                      <a:pt x="161" y="302"/>
                      <a:pt x="323" y="128"/>
                      <a:pt x="363" y="13"/>
                    </a:cubicBezTo>
                    <a:cubicBezTo>
                      <a:pt x="363" y="13"/>
                      <a:pt x="365" y="9"/>
                      <a:pt x="354" y="0"/>
                    </a:cubicBezTo>
                    <a:close/>
                  </a:path>
                </a:pathLst>
              </a:custGeom>
              <a:solidFill>
                <a:srgbClr val="DDD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9690110" y="1704378"/>
                <a:ext cx="233299" cy="220339"/>
              </a:xfrm>
              <a:custGeom>
                <a:avLst/>
                <a:gdLst>
                  <a:gd name="T0" fmla="*/ 69 w 70"/>
                  <a:gd name="T1" fmla="*/ 37 h 66"/>
                  <a:gd name="T2" fmla="*/ 58 w 70"/>
                  <a:gd name="T3" fmla="*/ 27 h 66"/>
                  <a:gd name="T4" fmla="*/ 14 w 70"/>
                  <a:gd name="T5" fmla="*/ 0 h 66"/>
                  <a:gd name="T6" fmla="*/ 13 w 70"/>
                  <a:gd name="T7" fmla="*/ 1 h 66"/>
                  <a:gd name="T8" fmla="*/ 3 w 70"/>
                  <a:gd name="T9" fmla="*/ 24 h 66"/>
                  <a:gd name="T10" fmla="*/ 0 w 70"/>
                  <a:gd name="T11" fmla="*/ 30 h 66"/>
                  <a:gd name="T12" fmla="*/ 48 w 70"/>
                  <a:gd name="T13" fmla="*/ 66 h 66"/>
                  <a:gd name="T14" fmla="*/ 59 w 70"/>
                  <a:gd name="T15" fmla="*/ 50 h 66"/>
                  <a:gd name="T16" fmla="*/ 65 w 70"/>
                  <a:gd name="T17" fmla="*/ 42 h 66"/>
                  <a:gd name="T18" fmla="*/ 68 w 70"/>
                  <a:gd name="T19" fmla="*/ 39 h 66"/>
                  <a:gd name="T20" fmla="*/ 69 w 70"/>
                  <a:gd name="T21" fmla="*/ 3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6">
                    <a:moveTo>
                      <a:pt x="69" y="37"/>
                    </a:moveTo>
                    <a:cubicBezTo>
                      <a:pt x="67" y="34"/>
                      <a:pt x="63" y="30"/>
                      <a:pt x="58" y="27"/>
                    </a:cubicBezTo>
                    <a:cubicBezTo>
                      <a:pt x="41" y="17"/>
                      <a:pt x="25" y="2"/>
                      <a:pt x="14" y="0"/>
                    </a:cubicBezTo>
                    <a:cubicBezTo>
                      <a:pt x="14" y="0"/>
                      <a:pt x="14" y="1"/>
                      <a:pt x="13" y="1"/>
                    </a:cubicBezTo>
                    <a:cubicBezTo>
                      <a:pt x="10" y="9"/>
                      <a:pt x="8" y="17"/>
                      <a:pt x="3" y="24"/>
                    </a:cubicBezTo>
                    <a:cubicBezTo>
                      <a:pt x="2" y="26"/>
                      <a:pt x="1" y="28"/>
                      <a:pt x="0" y="30"/>
                    </a:cubicBezTo>
                    <a:cubicBezTo>
                      <a:pt x="11" y="35"/>
                      <a:pt x="39" y="50"/>
                      <a:pt x="48" y="66"/>
                    </a:cubicBezTo>
                    <a:cubicBezTo>
                      <a:pt x="50" y="63"/>
                      <a:pt x="56" y="53"/>
                      <a:pt x="59" y="50"/>
                    </a:cubicBezTo>
                    <a:cubicBezTo>
                      <a:pt x="61" y="48"/>
                      <a:pt x="63" y="45"/>
                      <a:pt x="65" y="42"/>
                    </a:cubicBezTo>
                    <a:cubicBezTo>
                      <a:pt x="66" y="41"/>
                      <a:pt x="70" y="34"/>
                      <a:pt x="68" y="39"/>
                    </a:cubicBezTo>
                    <a:cubicBezTo>
                      <a:pt x="68" y="38"/>
                      <a:pt x="69" y="38"/>
                      <a:pt x="69" y="37"/>
                    </a:cubicBezTo>
                    <a:close/>
                  </a:path>
                </a:pathLst>
              </a:custGeom>
              <a:solidFill>
                <a:srgbClr val="DDD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9669372" y="1642165"/>
                <a:ext cx="269590" cy="259222"/>
              </a:xfrm>
              <a:custGeom>
                <a:avLst/>
                <a:gdLst>
                  <a:gd name="T0" fmla="*/ 65 w 81"/>
                  <a:gd name="T1" fmla="*/ 77 h 78"/>
                  <a:gd name="T2" fmla="*/ 74 w 81"/>
                  <a:gd name="T3" fmla="*/ 71 h 78"/>
                  <a:gd name="T4" fmla="*/ 78 w 81"/>
                  <a:gd name="T5" fmla="*/ 52 h 78"/>
                  <a:gd name="T6" fmla="*/ 64 w 81"/>
                  <a:gd name="T7" fmla="*/ 38 h 78"/>
                  <a:gd name="T8" fmla="*/ 10 w 81"/>
                  <a:gd name="T9" fmla="*/ 15 h 78"/>
                  <a:gd name="T10" fmla="*/ 0 w 81"/>
                  <a:gd name="T11" fmla="*/ 38 h 78"/>
                  <a:gd name="T12" fmla="*/ 65 w 81"/>
                  <a:gd name="T13" fmla="*/ 7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78">
                    <a:moveTo>
                      <a:pt x="65" y="77"/>
                    </a:moveTo>
                    <a:cubicBezTo>
                      <a:pt x="65" y="77"/>
                      <a:pt x="69" y="78"/>
                      <a:pt x="74" y="71"/>
                    </a:cubicBezTo>
                    <a:cubicBezTo>
                      <a:pt x="77" y="66"/>
                      <a:pt x="81" y="55"/>
                      <a:pt x="78" y="52"/>
                    </a:cubicBezTo>
                    <a:cubicBezTo>
                      <a:pt x="76" y="49"/>
                      <a:pt x="72" y="43"/>
                      <a:pt x="64" y="38"/>
                    </a:cubicBezTo>
                    <a:cubicBezTo>
                      <a:pt x="41" y="24"/>
                      <a:pt x="18" y="0"/>
                      <a:pt x="10" y="15"/>
                    </a:cubicBezTo>
                    <a:cubicBezTo>
                      <a:pt x="2" y="30"/>
                      <a:pt x="0" y="38"/>
                      <a:pt x="0" y="38"/>
                    </a:cubicBezTo>
                    <a:cubicBezTo>
                      <a:pt x="0" y="38"/>
                      <a:pt x="50" y="57"/>
                      <a:pt x="65" y="77"/>
                    </a:cubicBezTo>
                    <a:close/>
                  </a:path>
                </a:pathLst>
              </a:cu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 rot="10954965">
              <a:off x="7485017" y="2914938"/>
              <a:ext cx="1547552" cy="2011561"/>
              <a:chOff x="8679146" y="1144460"/>
              <a:chExt cx="1547552" cy="2011561"/>
            </a:xfrm>
            <a:solidFill>
              <a:schemeClr val="accent1">
                <a:alpha val="0"/>
              </a:schemeClr>
            </a:solidFill>
          </p:grpSpPr>
          <p:sp>
            <p:nvSpPr>
              <p:cNvPr id="83" name="Freeform 7"/>
              <p:cNvSpPr>
                <a:spLocks/>
              </p:cNvSpPr>
              <p:nvPr/>
            </p:nvSpPr>
            <p:spPr bwMode="auto">
              <a:xfrm>
                <a:off x="9708255" y="1144460"/>
                <a:ext cx="518443" cy="712860"/>
              </a:xfrm>
              <a:custGeom>
                <a:avLst/>
                <a:gdLst>
                  <a:gd name="T0" fmla="*/ 0 w 156"/>
                  <a:gd name="T1" fmla="*/ 185 h 215"/>
                  <a:gd name="T2" fmla="*/ 29 w 156"/>
                  <a:gd name="T3" fmla="*/ 109 h 215"/>
                  <a:gd name="T4" fmla="*/ 91 w 156"/>
                  <a:gd name="T5" fmla="*/ 4 h 215"/>
                  <a:gd name="T6" fmla="*/ 106 w 156"/>
                  <a:gd name="T7" fmla="*/ 15 h 215"/>
                  <a:gd name="T8" fmla="*/ 101 w 156"/>
                  <a:gd name="T9" fmla="*/ 23 h 215"/>
                  <a:gd name="T10" fmla="*/ 131 w 156"/>
                  <a:gd name="T11" fmla="*/ 16 h 215"/>
                  <a:gd name="T12" fmla="*/ 125 w 156"/>
                  <a:gd name="T13" fmla="*/ 40 h 215"/>
                  <a:gd name="T14" fmla="*/ 145 w 156"/>
                  <a:gd name="T15" fmla="*/ 37 h 215"/>
                  <a:gd name="T16" fmla="*/ 116 w 156"/>
                  <a:gd name="T17" fmla="*/ 132 h 215"/>
                  <a:gd name="T18" fmla="*/ 61 w 156"/>
                  <a:gd name="T19" fmla="*/ 202 h 215"/>
                  <a:gd name="T20" fmla="*/ 48 w 156"/>
                  <a:gd name="T21" fmla="*/ 215 h 215"/>
                  <a:gd name="T22" fmla="*/ 0 w 156"/>
                  <a:gd name="T23" fmla="*/ 18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6" h="215">
                    <a:moveTo>
                      <a:pt x="0" y="185"/>
                    </a:moveTo>
                    <a:cubicBezTo>
                      <a:pt x="29" y="109"/>
                      <a:pt x="29" y="109"/>
                      <a:pt x="29" y="109"/>
                    </a:cubicBezTo>
                    <a:cubicBezTo>
                      <a:pt x="29" y="109"/>
                      <a:pt x="60" y="10"/>
                      <a:pt x="91" y="4"/>
                    </a:cubicBezTo>
                    <a:cubicBezTo>
                      <a:pt x="91" y="4"/>
                      <a:pt x="113" y="0"/>
                      <a:pt x="106" y="15"/>
                    </a:cubicBezTo>
                    <a:cubicBezTo>
                      <a:pt x="101" y="23"/>
                      <a:pt x="101" y="23"/>
                      <a:pt x="101" y="23"/>
                    </a:cubicBezTo>
                    <a:cubicBezTo>
                      <a:pt x="101" y="23"/>
                      <a:pt x="120" y="7"/>
                      <a:pt x="131" y="16"/>
                    </a:cubicBezTo>
                    <a:cubicBezTo>
                      <a:pt x="131" y="16"/>
                      <a:pt x="138" y="21"/>
                      <a:pt x="125" y="40"/>
                    </a:cubicBezTo>
                    <a:cubicBezTo>
                      <a:pt x="125" y="40"/>
                      <a:pt x="133" y="25"/>
                      <a:pt x="145" y="37"/>
                    </a:cubicBezTo>
                    <a:cubicBezTo>
                      <a:pt x="156" y="49"/>
                      <a:pt x="128" y="74"/>
                      <a:pt x="116" y="132"/>
                    </a:cubicBezTo>
                    <a:cubicBezTo>
                      <a:pt x="105" y="189"/>
                      <a:pt x="61" y="202"/>
                      <a:pt x="61" y="202"/>
                    </a:cubicBezTo>
                    <a:cubicBezTo>
                      <a:pt x="48" y="215"/>
                      <a:pt x="48" y="215"/>
                      <a:pt x="48" y="215"/>
                    </a:cubicBezTo>
                    <a:lnTo>
                      <a:pt x="0" y="1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8"/>
              <p:cNvSpPr>
                <a:spLocks/>
              </p:cNvSpPr>
              <p:nvPr/>
            </p:nvSpPr>
            <p:spPr bwMode="auto">
              <a:xfrm>
                <a:off x="9708255" y="1344061"/>
                <a:ext cx="204786" cy="508074"/>
              </a:xfrm>
              <a:custGeom>
                <a:avLst/>
                <a:gdLst>
                  <a:gd name="T0" fmla="*/ 7 w 62"/>
                  <a:gd name="T1" fmla="*/ 115 h 153"/>
                  <a:gd name="T2" fmla="*/ 7 w 62"/>
                  <a:gd name="T3" fmla="*/ 85 h 153"/>
                  <a:gd name="T4" fmla="*/ 38 w 62"/>
                  <a:gd name="T5" fmla="*/ 2 h 153"/>
                  <a:gd name="T6" fmla="*/ 47 w 62"/>
                  <a:gd name="T7" fmla="*/ 20 h 153"/>
                  <a:gd name="T8" fmla="*/ 48 w 62"/>
                  <a:gd name="T9" fmla="*/ 76 h 153"/>
                  <a:gd name="T10" fmla="*/ 7 w 62"/>
                  <a:gd name="T11" fmla="*/ 115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153">
                    <a:moveTo>
                      <a:pt x="7" y="115"/>
                    </a:moveTo>
                    <a:cubicBezTo>
                      <a:pt x="7" y="115"/>
                      <a:pt x="0" y="113"/>
                      <a:pt x="7" y="85"/>
                    </a:cubicBezTo>
                    <a:cubicBezTo>
                      <a:pt x="14" y="57"/>
                      <a:pt x="30" y="0"/>
                      <a:pt x="38" y="2"/>
                    </a:cubicBezTo>
                    <a:cubicBezTo>
                      <a:pt x="45" y="3"/>
                      <a:pt x="50" y="11"/>
                      <a:pt x="47" y="20"/>
                    </a:cubicBezTo>
                    <a:cubicBezTo>
                      <a:pt x="45" y="28"/>
                      <a:pt x="41" y="61"/>
                      <a:pt x="48" y="76"/>
                    </a:cubicBezTo>
                    <a:cubicBezTo>
                      <a:pt x="48" y="76"/>
                      <a:pt x="62" y="153"/>
                      <a:pt x="7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9"/>
              <p:cNvSpPr>
                <a:spLocks noEditPoints="1"/>
              </p:cNvSpPr>
              <p:nvPr/>
            </p:nvSpPr>
            <p:spPr bwMode="auto">
              <a:xfrm>
                <a:off x="9708255" y="1144460"/>
                <a:ext cx="489930" cy="712860"/>
              </a:xfrm>
              <a:custGeom>
                <a:avLst/>
                <a:gdLst>
                  <a:gd name="T0" fmla="*/ 145 w 148"/>
                  <a:gd name="T1" fmla="*/ 37 h 215"/>
                  <a:gd name="T2" fmla="*/ 141 w 148"/>
                  <a:gd name="T3" fmla="*/ 34 h 215"/>
                  <a:gd name="T4" fmla="*/ 141 w 148"/>
                  <a:gd name="T5" fmla="*/ 39 h 215"/>
                  <a:gd name="T6" fmla="*/ 122 w 148"/>
                  <a:gd name="T7" fmla="*/ 88 h 215"/>
                  <a:gd name="T8" fmla="*/ 103 w 148"/>
                  <a:gd name="T9" fmla="*/ 94 h 215"/>
                  <a:gd name="T10" fmla="*/ 130 w 148"/>
                  <a:gd name="T11" fmla="*/ 34 h 215"/>
                  <a:gd name="T12" fmla="*/ 126 w 148"/>
                  <a:gd name="T13" fmla="*/ 38 h 215"/>
                  <a:gd name="T14" fmla="*/ 133 w 148"/>
                  <a:gd name="T15" fmla="*/ 20 h 215"/>
                  <a:gd name="T16" fmla="*/ 113 w 148"/>
                  <a:gd name="T17" fmla="*/ 57 h 215"/>
                  <a:gd name="T18" fmla="*/ 83 w 148"/>
                  <a:gd name="T19" fmla="*/ 64 h 215"/>
                  <a:gd name="T20" fmla="*/ 104 w 148"/>
                  <a:gd name="T21" fmla="*/ 26 h 215"/>
                  <a:gd name="T22" fmla="*/ 101 w 148"/>
                  <a:gd name="T23" fmla="*/ 23 h 215"/>
                  <a:gd name="T24" fmla="*/ 91 w 148"/>
                  <a:gd name="T25" fmla="*/ 4 h 215"/>
                  <a:gd name="T26" fmla="*/ 83 w 148"/>
                  <a:gd name="T27" fmla="*/ 7 h 215"/>
                  <a:gd name="T28" fmla="*/ 96 w 148"/>
                  <a:gd name="T29" fmla="*/ 21 h 215"/>
                  <a:gd name="T30" fmla="*/ 83 w 148"/>
                  <a:gd name="T31" fmla="*/ 49 h 215"/>
                  <a:gd name="T32" fmla="*/ 48 w 148"/>
                  <a:gd name="T33" fmla="*/ 62 h 215"/>
                  <a:gd name="T34" fmla="*/ 45 w 148"/>
                  <a:gd name="T35" fmla="*/ 67 h 215"/>
                  <a:gd name="T36" fmla="*/ 45 w 148"/>
                  <a:gd name="T37" fmla="*/ 68 h 215"/>
                  <a:gd name="T38" fmla="*/ 46 w 148"/>
                  <a:gd name="T39" fmla="*/ 108 h 215"/>
                  <a:gd name="T40" fmla="*/ 43 w 148"/>
                  <a:gd name="T41" fmla="*/ 156 h 215"/>
                  <a:gd name="T42" fmla="*/ 23 w 148"/>
                  <a:gd name="T43" fmla="*/ 159 h 215"/>
                  <a:gd name="T44" fmla="*/ 18 w 148"/>
                  <a:gd name="T45" fmla="*/ 158 h 215"/>
                  <a:gd name="T46" fmla="*/ 14 w 148"/>
                  <a:gd name="T47" fmla="*/ 149 h 215"/>
                  <a:gd name="T48" fmla="*/ 21 w 148"/>
                  <a:gd name="T49" fmla="*/ 97 h 215"/>
                  <a:gd name="T50" fmla="*/ 7 w 148"/>
                  <a:gd name="T51" fmla="*/ 145 h 215"/>
                  <a:gd name="T52" fmla="*/ 4 w 148"/>
                  <a:gd name="T53" fmla="*/ 158 h 215"/>
                  <a:gd name="T54" fmla="*/ 4 w 148"/>
                  <a:gd name="T55" fmla="*/ 172 h 215"/>
                  <a:gd name="T56" fmla="*/ 0 w 148"/>
                  <a:gd name="T57" fmla="*/ 185 h 215"/>
                  <a:gd name="T58" fmla="*/ 61 w 148"/>
                  <a:gd name="T59" fmla="*/ 202 h 215"/>
                  <a:gd name="T60" fmla="*/ 140 w 148"/>
                  <a:gd name="T61" fmla="*/ 67 h 215"/>
                  <a:gd name="T62" fmla="*/ 102 w 148"/>
                  <a:gd name="T63" fmla="*/ 139 h 215"/>
                  <a:gd name="T64" fmla="*/ 92 w 148"/>
                  <a:gd name="T65" fmla="*/ 171 h 215"/>
                  <a:gd name="T66" fmla="*/ 58 w 148"/>
                  <a:gd name="T67" fmla="*/ 148 h 215"/>
                  <a:gd name="T68" fmla="*/ 55 w 148"/>
                  <a:gd name="T69" fmla="*/ 94 h 215"/>
                  <a:gd name="T70" fmla="*/ 87 w 148"/>
                  <a:gd name="T71" fmla="*/ 107 h 215"/>
                  <a:gd name="T72" fmla="*/ 102 w 148"/>
                  <a:gd name="T73" fmla="*/ 139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8" h="215">
                    <a:moveTo>
                      <a:pt x="147" y="47"/>
                    </a:moveTo>
                    <a:cubicBezTo>
                      <a:pt x="148" y="44"/>
                      <a:pt x="147" y="40"/>
                      <a:pt x="145" y="37"/>
                    </a:cubicBezTo>
                    <a:cubicBezTo>
                      <a:pt x="145" y="37"/>
                      <a:pt x="145" y="37"/>
                      <a:pt x="145" y="37"/>
                    </a:cubicBezTo>
                    <a:cubicBezTo>
                      <a:pt x="143" y="36"/>
                      <a:pt x="142" y="35"/>
                      <a:pt x="141" y="34"/>
                    </a:cubicBezTo>
                    <a:cubicBezTo>
                      <a:pt x="140" y="34"/>
                      <a:pt x="140" y="34"/>
                      <a:pt x="139" y="33"/>
                    </a:cubicBezTo>
                    <a:cubicBezTo>
                      <a:pt x="141" y="35"/>
                      <a:pt x="140" y="38"/>
                      <a:pt x="141" y="39"/>
                    </a:cubicBezTo>
                    <a:cubicBezTo>
                      <a:pt x="143" y="46"/>
                      <a:pt x="143" y="49"/>
                      <a:pt x="140" y="56"/>
                    </a:cubicBezTo>
                    <a:cubicBezTo>
                      <a:pt x="135" y="67"/>
                      <a:pt x="127" y="77"/>
                      <a:pt x="122" y="88"/>
                    </a:cubicBezTo>
                    <a:cubicBezTo>
                      <a:pt x="120" y="93"/>
                      <a:pt x="118" y="107"/>
                      <a:pt x="110" y="101"/>
                    </a:cubicBezTo>
                    <a:cubicBezTo>
                      <a:pt x="108" y="100"/>
                      <a:pt x="105" y="96"/>
                      <a:pt x="103" y="94"/>
                    </a:cubicBezTo>
                    <a:cubicBezTo>
                      <a:pt x="95" y="87"/>
                      <a:pt x="109" y="75"/>
                      <a:pt x="114" y="69"/>
                    </a:cubicBezTo>
                    <a:cubicBezTo>
                      <a:pt x="121" y="58"/>
                      <a:pt x="127" y="47"/>
                      <a:pt x="130" y="34"/>
                    </a:cubicBezTo>
                    <a:cubicBezTo>
                      <a:pt x="130" y="34"/>
                      <a:pt x="130" y="34"/>
                      <a:pt x="130" y="34"/>
                    </a:cubicBezTo>
                    <a:cubicBezTo>
                      <a:pt x="128" y="36"/>
                      <a:pt x="127" y="37"/>
                      <a:pt x="126" y="38"/>
                    </a:cubicBezTo>
                    <a:cubicBezTo>
                      <a:pt x="132" y="29"/>
                      <a:pt x="133" y="23"/>
                      <a:pt x="133" y="20"/>
                    </a:cubicBezTo>
                    <a:cubicBezTo>
                      <a:pt x="133" y="20"/>
                      <a:pt x="133" y="20"/>
                      <a:pt x="133" y="20"/>
                    </a:cubicBezTo>
                    <a:cubicBezTo>
                      <a:pt x="129" y="22"/>
                      <a:pt x="129" y="27"/>
                      <a:pt x="127" y="31"/>
                    </a:cubicBezTo>
                    <a:cubicBezTo>
                      <a:pt x="124" y="40"/>
                      <a:pt x="119" y="49"/>
                      <a:pt x="113" y="57"/>
                    </a:cubicBezTo>
                    <a:cubicBezTo>
                      <a:pt x="108" y="65"/>
                      <a:pt x="97" y="84"/>
                      <a:pt x="85" y="79"/>
                    </a:cubicBezTo>
                    <a:cubicBezTo>
                      <a:pt x="78" y="76"/>
                      <a:pt x="80" y="70"/>
                      <a:pt x="83" y="64"/>
                    </a:cubicBezTo>
                    <a:cubicBezTo>
                      <a:pt x="87" y="58"/>
                      <a:pt x="91" y="52"/>
                      <a:pt x="94" y="45"/>
                    </a:cubicBezTo>
                    <a:cubicBezTo>
                      <a:pt x="98" y="39"/>
                      <a:pt x="99" y="31"/>
                      <a:pt x="104" y="26"/>
                    </a:cubicBezTo>
                    <a:cubicBezTo>
                      <a:pt x="109" y="20"/>
                      <a:pt x="117" y="18"/>
                      <a:pt x="123" y="13"/>
                    </a:cubicBezTo>
                    <a:cubicBezTo>
                      <a:pt x="113" y="13"/>
                      <a:pt x="101" y="23"/>
                      <a:pt x="101" y="23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13" y="0"/>
                      <a:pt x="91" y="4"/>
                      <a:pt x="91" y="4"/>
                    </a:cubicBezTo>
                    <a:cubicBezTo>
                      <a:pt x="89" y="4"/>
                      <a:pt x="86" y="6"/>
                      <a:pt x="83" y="7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8" y="7"/>
                      <a:pt x="99" y="7"/>
                      <a:pt x="99" y="11"/>
                    </a:cubicBezTo>
                    <a:cubicBezTo>
                      <a:pt x="98" y="15"/>
                      <a:pt x="98" y="16"/>
                      <a:pt x="96" y="21"/>
                    </a:cubicBezTo>
                    <a:cubicBezTo>
                      <a:pt x="94" y="25"/>
                      <a:pt x="93" y="28"/>
                      <a:pt x="91" y="31"/>
                    </a:cubicBezTo>
                    <a:cubicBezTo>
                      <a:pt x="89" y="37"/>
                      <a:pt x="86" y="43"/>
                      <a:pt x="83" y="49"/>
                    </a:cubicBezTo>
                    <a:cubicBezTo>
                      <a:pt x="78" y="57"/>
                      <a:pt x="73" y="68"/>
                      <a:pt x="63" y="72"/>
                    </a:cubicBezTo>
                    <a:cubicBezTo>
                      <a:pt x="54" y="75"/>
                      <a:pt x="54" y="65"/>
                      <a:pt x="48" y="62"/>
                    </a:cubicBezTo>
                    <a:cubicBezTo>
                      <a:pt x="47" y="63"/>
                      <a:pt x="47" y="63"/>
                      <a:pt x="47" y="64"/>
                    </a:cubicBezTo>
                    <a:cubicBezTo>
                      <a:pt x="46" y="65"/>
                      <a:pt x="46" y="66"/>
                      <a:pt x="45" y="67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5" y="67"/>
                      <a:pt x="44" y="68"/>
                      <a:pt x="45" y="68"/>
                    </a:cubicBezTo>
                    <a:cubicBezTo>
                      <a:pt x="49" y="75"/>
                      <a:pt x="46" y="86"/>
                      <a:pt x="44" y="95"/>
                    </a:cubicBezTo>
                    <a:cubicBezTo>
                      <a:pt x="45" y="99"/>
                      <a:pt x="46" y="104"/>
                      <a:pt x="46" y="108"/>
                    </a:cubicBezTo>
                    <a:cubicBezTo>
                      <a:pt x="48" y="119"/>
                      <a:pt x="50" y="131"/>
                      <a:pt x="48" y="142"/>
                    </a:cubicBezTo>
                    <a:cubicBezTo>
                      <a:pt x="49" y="147"/>
                      <a:pt x="48" y="153"/>
                      <a:pt x="43" y="156"/>
                    </a:cubicBezTo>
                    <a:cubicBezTo>
                      <a:pt x="38" y="158"/>
                      <a:pt x="29" y="161"/>
                      <a:pt x="22" y="160"/>
                    </a:cubicBezTo>
                    <a:cubicBezTo>
                      <a:pt x="23" y="159"/>
                      <a:pt x="23" y="159"/>
                      <a:pt x="23" y="159"/>
                    </a:cubicBezTo>
                    <a:cubicBezTo>
                      <a:pt x="22" y="159"/>
                      <a:pt x="21" y="158"/>
                      <a:pt x="20" y="158"/>
                    </a:cubicBezTo>
                    <a:cubicBezTo>
                      <a:pt x="19" y="158"/>
                      <a:pt x="19" y="158"/>
                      <a:pt x="18" y="158"/>
                    </a:cubicBezTo>
                    <a:cubicBezTo>
                      <a:pt x="17" y="158"/>
                      <a:pt x="16" y="157"/>
                      <a:pt x="16" y="156"/>
                    </a:cubicBezTo>
                    <a:cubicBezTo>
                      <a:pt x="15" y="154"/>
                      <a:pt x="14" y="152"/>
                      <a:pt x="14" y="149"/>
                    </a:cubicBezTo>
                    <a:cubicBezTo>
                      <a:pt x="8" y="133"/>
                      <a:pt x="15" y="113"/>
                      <a:pt x="22" y="98"/>
                    </a:cubicBezTo>
                    <a:cubicBezTo>
                      <a:pt x="22" y="98"/>
                      <a:pt x="22" y="97"/>
                      <a:pt x="21" y="97"/>
                    </a:cubicBezTo>
                    <a:cubicBezTo>
                      <a:pt x="20" y="98"/>
                      <a:pt x="20" y="99"/>
                      <a:pt x="20" y="100"/>
                    </a:cubicBezTo>
                    <a:cubicBezTo>
                      <a:pt x="14" y="116"/>
                      <a:pt x="10" y="133"/>
                      <a:pt x="7" y="145"/>
                    </a:cubicBezTo>
                    <a:cubicBezTo>
                      <a:pt x="5" y="150"/>
                      <a:pt x="4" y="154"/>
                      <a:pt x="4" y="158"/>
                    </a:cubicBezTo>
                    <a:cubicBezTo>
                      <a:pt x="4" y="158"/>
                      <a:pt x="4" y="158"/>
                      <a:pt x="4" y="158"/>
                    </a:cubicBezTo>
                    <a:cubicBezTo>
                      <a:pt x="3" y="166"/>
                      <a:pt x="4" y="170"/>
                      <a:pt x="4" y="172"/>
                    </a:cubicBezTo>
                    <a:cubicBezTo>
                      <a:pt x="4" y="172"/>
                      <a:pt x="4" y="172"/>
                      <a:pt x="4" y="172"/>
                    </a:cubicBezTo>
                    <a:cubicBezTo>
                      <a:pt x="5" y="173"/>
                      <a:pt x="5" y="173"/>
                      <a:pt x="5" y="173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48" y="215"/>
                      <a:pt x="48" y="215"/>
                      <a:pt x="48" y="215"/>
                    </a:cubicBezTo>
                    <a:cubicBezTo>
                      <a:pt x="61" y="202"/>
                      <a:pt x="61" y="202"/>
                      <a:pt x="61" y="202"/>
                    </a:cubicBezTo>
                    <a:cubicBezTo>
                      <a:pt x="61" y="202"/>
                      <a:pt x="105" y="189"/>
                      <a:pt x="116" y="132"/>
                    </a:cubicBezTo>
                    <a:cubicBezTo>
                      <a:pt x="122" y="103"/>
                      <a:pt x="132" y="82"/>
                      <a:pt x="140" y="67"/>
                    </a:cubicBezTo>
                    <a:cubicBezTo>
                      <a:pt x="142" y="60"/>
                      <a:pt x="145" y="54"/>
                      <a:pt x="147" y="47"/>
                    </a:cubicBezTo>
                    <a:close/>
                    <a:moveTo>
                      <a:pt x="102" y="139"/>
                    </a:moveTo>
                    <a:cubicBezTo>
                      <a:pt x="101" y="145"/>
                      <a:pt x="99" y="151"/>
                      <a:pt x="97" y="157"/>
                    </a:cubicBezTo>
                    <a:cubicBezTo>
                      <a:pt x="96" y="161"/>
                      <a:pt x="95" y="167"/>
                      <a:pt x="92" y="171"/>
                    </a:cubicBezTo>
                    <a:cubicBezTo>
                      <a:pt x="78" y="191"/>
                      <a:pt x="52" y="178"/>
                      <a:pt x="55" y="155"/>
                    </a:cubicBezTo>
                    <a:cubicBezTo>
                      <a:pt x="55" y="152"/>
                      <a:pt x="56" y="150"/>
                      <a:pt x="58" y="148"/>
                    </a:cubicBezTo>
                    <a:cubicBezTo>
                      <a:pt x="55" y="139"/>
                      <a:pt x="53" y="130"/>
                      <a:pt x="52" y="121"/>
                    </a:cubicBezTo>
                    <a:cubicBezTo>
                      <a:pt x="50" y="112"/>
                      <a:pt x="48" y="101"/>
                      <a:pt x="55" y="94"/>
                    </a:cubicBezTo>
                    <a:cubicBezTo>
                      <a:pt x="60" y="88"/>
                      <a:pt x="69" y="88"/>
                      <a:pt x="75" y="92"/>
                    </a:cubicBezTo>
                    <a:cubicBezTo>
                      <a:pt x="81" y="95"/>
                      <a:pt x="82" y="103"/>
                      <a:pt x="87" y="107"/>
                    </a:cubicBezTo>
                    <a:cubicBezTo>
                      <a:pt x="90" y="109"/>
                      <a:pt x="94" y="109"/>
                      <a:pt x="97" y="111"/>
                    </a:cubicBezTo>
                    <a:cubicBezTo>
                      <a:pt x="104" y="118"/>
                      <a:pt x="102" y="131"/>
                      <a:pt x="102" y="1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10"/>
              <p:cNvSpPr>
                <a:spLocks/>
              </p:cNvSpPr>
              <p:nvPr/>
            </p:nvSpPr>
            <p:spPr bwMode="auto">
              <a:xfrm>
                <a:off x="8679146" y="1740669"/>
                <a:ext cx="1223526" cy="1386836"/>
              </a:xfrm>
              <a:custGeom>
                <a:avLst/>
                <a:gdLst>
                  <a:gd name="T0" fmla="*/ 313 w 368"/>
                  <a:gd name="T1" fmla="*/ 0 h 417"/>
                  <a:gd name="T2" fmla="*/ 80 w 368"/>
                  <a:gd name="T3" fmla="*/ 324 h 417"/>
                  <a:gd name="T4" fmla="*/ 0 w 368"/>
                  <a:gd name="T5" fmla="*/ 356 h 417"/>
                  <a:gd name="T6" fmla="*/ 2 w 368"/>
                  <a:gd name="T7" fmla="*/ 363 h 417"/>
                  <a:gd name="T8" fmla="*/ 44 w 368"/>
                  <a:gd name="T9" fmla="*/ 362 h 417"/>
                  <a:gd name="T10" fmla="*/ 44 w 368"/>
                  <a:gd name="T11" fmla="*/ 362 h 417"/>
                  <a:gd name="T12" fmla="*/ 64 w 368"/>
                  <a:gd name="T13" fmla="*/ 356 h 417"/>
                  <a:gd name="T14" fmla="*/ 116 w 368"/>
                  <a:gd name="T15" fmla="*/ 393 h 417"/>
                  <a:gd name="T16" fmla="*/ 119 w 368"/>
                  <a:gd name="T17" fmla="*/ 408 h 417"/>
                  <a:gd name="T18" fmla="*/ 119 w 368"/>
                  <a:gd name="T19" fmla="*/ 408 h 417"/>
                  <a:gd name="T20" fmla="*/ 122 w 368"/>
                  <a:gd name="T21" fmla="*/ 417 h 417"/>
                  <a:gd name="T22" fmla="*/ 150 w 368"/>
                  <a:gd name="T23" fmla="*/ 348 h 417"/>
                  <a:gd name="T24" fmla="*/ 363 w 368"/>
                  <a:gd name="T25" fmla="*/ 42 h 417"/>
                  <a:gd name="T26" fmla="*/ 313 w 368"/>
                  <a:gd name="T2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8" h="417">
                    <a:moveTo>
                      <a:pt x="313" y="0"/>
                    </a:moveTo>
                    <a:cubicBezTo>
                      <a:pt x="80" y="324"/>
                      <a:pt x="80" y="324"/>
                      <a:pt x="80" y="324"/>
                    </a:cubicBezTo>
                    <a:cubicBezTo>
                      <a:pt x="80" y="324"/>
                      <a:pt x="58" y="356"/>
                      <a:pt x="0" y="356"/>
                    </a:cubicBezTo>
                    <a:cubicBezTo>
                      <a:pt x="1" y="358"/>
                      <a:pt x="2" y="360"/>
                      <a:pt x="2" y="363"/>
                    </a:cubicBezTo>
                    <a:cubicBezTo>
                      <a:pt x="16" y="360"/>
                      <a:pt x="30" y="360"/>
                      <a:pt x="44" y="362"/>
                    </a:cubicBezTo>
                    <a:cubicBezTo>
                      <a:pt x="44" y="362"/>
                      <a:pt x="44" y="362"/>
                      <a:pt x="44" y="362"/>
                    </a:cubicBezTo>
                    <a:cubicBezTo>
                      <a:pt x="50" y="359"/>
                      <a:pt x="57" y="357"/>
                      <a:pt x="64" y="356"/>
                    </a:cubicBezTo>
                    <a:cubicBezTo>
                      <a:pt x="90" y="355"/>
                      <a:pt x="108" y="371"/>
                      <a:pt x="116" y="393"/>
                    </a:cubicBezTo>
                    <a:cubicBezTo>
                      <a:pt x="118" y="398"/>
                      <a:pt x="118" y="403"/>
                      <a:pt x="119" y="408"/>
                    </a:cubicBezTo>
                    <a:cubicBezTo>
                      <a:pt x="119" y="408"/>
                      <a:pt x="119" y="408"/>
                      <a:pt x="119" y="408"/>
                    </a:cubicBezTo>
                    <a:cubicBezTo>
                      <a:pt x="120" y="410"/>
                      <a:pt x="120" y="415"/>
                      <a:pt x="122" y="417"/>
                    </a:cubicBezTo>
                    <a:cubicBezTo>
                      <a:pt x="122" y="391"/>
                      <a:pt x="140" y="363"/>
                      <a:pt x="150" y="348"/>
                    </a:cubicBezTo>
                    <a:cubicBezTo>
                      <a:pt x="161" y="331"/>
                      <a:pt x="323" y="157"/>
                      <a:pt x="363" y="42"/>
                    </a:cubicBezTo>
                    <a:cubicBezTo>
                      <a:pt x="363" y="42"/>
                      <a:pt x="368" y="32"/>
                      <a:pt x="3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11"/>
              <p:cNvSpPr>
                <a:spLocks/>
              </p:cNvSpPr>
              <p:nvPr/>
            </p:nvSpPr>
            <p:spPr bwMode="auto">
              <a:xfrm>
                <a:off x="8679146" y="1836582"/>
                <a:ext cx="1213157" cy="1319439"/>
              </a:xfrm>
              <a:custGeom>
                <a:avLst/>
                <a:gdLst>
                  <a:gd name="T0" fmla="*/ 354 w 365"/>
                  <a:gd name="T1" fmla="*/ 0 h 397"/>
                  <a:gd name="T2" fmla="*/ 244 w 365"/>
                  <a:gd name="T3" fmla="*/ 185 h 397"/>
                  <a:gd name="T4" fmla="*/ 194 w 365"/>
                  <a:gd name="T5" fmla="*/ 237 h 397"/>
                  <a:gd name="T6" fmla="*/ 169 w 365"/>
                  <a:gd name="T7" fmla="*/ 263 h 397"/>
                  <a:gd name="T8" fmla="*/ 148 w 365"/>
                  <a:gd name="T9" fmla="*/ 287 h 397"/>
                  <a:gd name="T10" fmla="*/ 113 w 365"/>
                  <a:gd name="T11" fmla="*/ 280 h 397"/>
                  <a:gd name="T12" fmla="*/ 74 w 365"/>
                  <a:gd name="T13" fmla="*/ 290 h 397"/>
                  <a:gd name="T14" fmla="*/ 42 w 365"/>
                  <a:gd name="T15" fmla="*/ 319 h 397"/>
                  <a:gd name="T16" fmla="*/ 43 w 365"/>
                  <a:gd name="T17" fmla="*/ 321 h 397"/>
                  <a:gd name="T18" fmla="*/ 0 w 365"/>
                  <a:gd name="T19" fmla="*/ 327 h 397"/>
                  <a:gd name="T20" fmla="*/ 2 w 365"/>
                  <a:gd name="T21" fmla="*/ 334 h 397"/>
                  <a:gd name="T22" fmla="*/ 44 w 365"/>
                  <a:gd name="T23" fmla="*/ 333 h 397"/>
                  <a:gd name="T24" fmla="*/ 44 w 365"/>
                  <a:gd name="T25" fmla="*/ 333 h 397"/>
                  <a:gd name="T26" fmla="*/ 64 w 365"/>
                  <a:gd name="T27" fmla="*/ 327 h 397"/>
                  <a:gd name="T28" fmla="*/ 91 w 365"/>
                  <a:gd name="T29" fmla="*/ 334 h 397"/>
                  <a:gd name="T30" fmla="*/ 98 w 365"/>
                  <a:gd name="T31" fmla="*/ 339 h 397"/>
                  <a:gd name="T32" fmla="*/ 116 w 365"/>
                  <a:gd name="T33" fmla="*/ 364 h 397"/>
                  <a:gd name="T34" fmla="*/ 119 w 365"/>
                  <a:gd name="T35" fmla="*/ 379 h 397"/>
                  <a:gd name="T36" fmla="*/ 118 w 365"/>
                  <a:gd name="T37" fmla="*/ 378 h 397"/>
                  <a:gd name="T38" fmla="*/ 120 w 365"/>
                  <a:gd name="T39" fmla="*/ 397 h 397"/>
                  <a:gd name="T40" fmla="*/ 150 w 365"/>
                  <a:gd name="T41" fmla="*/ 319 h 397"/>
                  <a:gd name="T42" fmla="*/ 363 w 365"/>
                  <a:gd name="T43" fmla="*/ 13 h 397"/>
                  <a:gd name="T44" fmla="*/ 354 w 365"/>
                  <a:gd name="T45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5" h="397">
                    <a:moveTo>
                      <a:pt x="354" y="0"/>
                    </a:moveTo>
                    <a:cubicBezTo>
                      <a:pt x="322" y="62"/>
                      <a:pt x="292" y="131"/>
                      <a:pt x="244" y="185"/>
                    </a:cubicBezTo>
                    <a:cubicBezTo>
                      <a:pt x="228" y="203"/>
                      <a:pt x="211" y="220"/>
                      <a:pt x="194" y="237"/>
                    </a:cubicBezTo>
                    <a:cubicBezTo>
                      <a:pt x="185" y="246"/>
                      <a:pt x="177" y="255"/>
                      <a:pt x="169" y="263"/>
                    </a:cubicBezTo>
                    <a:cubicBezTo>
                      <a:pt x="162" y="271"/>
                      <a:pt x="157" y="280"/>
                      <a:pt x="148" y="287"/>
                    </a:cubicBezTo>
                    <a:cubicBezTo>
                      <a:pt x="140" y="295"/>
                      <a:pt x="124" y="277"/>
                      <a:pt x="113" y="280"/>
                    </a:cubicBezTo>
                    <a:cubicBezTo>
                      <a:pt x="100" y="284"/>
                      <a:pt x="88" y="287"/>
                      <a:pt x="74" y="290"/>
                    </a:cubicBezTo>
                    <a:cubicBezTo>
                      <a:pt x="63" y="293"/>
                      <a:pt x="52" y="314"/>
                      <a:pt x="42" y="319"/>
                    </a:cubicBezTo>
                    <a:cubicBezTo>
                      <a:pt x="42" y="320"/>
                      <a:pt x="43" y="320"/>
                      <a:pt x="43" y="321"/>
                    </a:cubicBezTo>
                    <a:cubicBezTo>
                      <a:pt x="29" y="323"/>
                      <a:pt x="15" y="325"/>
                      <a:pt x="0" y="327"/>
                    </a:cubicBezTo>
                    <a:cubicBezTo>
                      <a:pt x="1" y="329"/>
                      <a:pt x="2" y="331"/>
                      <a:pt x="2" y="334"/>
                    </a:cubicBezTo>
                    <a:cubicBezTo>
                      <a:pt x="16" y="331"/>
                      <a:pt x="30" y="331"/>
                      <a:pt x="44" y="333"/>
                    </a:cubicBezTo>
                    <a:cubicBezTo>
                      <a:pt x="44" y="333"/>
                      <a:pt x="44" y="333"/>
                      <a:pt x="44" y="333"/>
                    </a:cubicBezTo>
                    <a:cubicBezTo>
                      <a:pt x="50" y="330"/>
                      <a:pt x="57" y="328"/>
                      <a:pt x="64" y="327"/>
                    </a:cubicBezTo>
                    <a:cubicBezTo>
                      <a:pt x="74" y="327"/>
                      <a:pt x="83" y="329"/>
                      <a:pt x="91" y="334"/>
                    </a:cubicBezTo>
                    <a:cubicBezTo>
                      <a:pt x="94" y="335"/>
                      <a:pt x="96" y="337"/>
                      <a:pt x="98" y="339"/>
                    </a:cubicBezTo>
                    <a:cubicBezTo>
                      <a:pt x="106" y="345"/>
                      <a:pt x="112" y="354"/>
                      <a:pt x="116" y="364"/>
                    </a:cubicBezTo>
                    <a:cubicBezTo>
                      <a:pt x="118" y="369"/>
                      <a:pt x="118" y="374"/>
                      <a:pt x="119" y="379"/>
                    </a:cubicBezTo>
                    <a:cubicBezTo>
                      <a:pt x="119" y="379"/>
                      <a:pt x="118" y="378"/>
                      <a:pt x="118" y="378"/>
                    </a:cubicBezTo>
                    <a:cubicBezTo>
                      <a:pt x="119" y="380"/>
                      <a:pt x="119" y="395"/>
                      <a:pt x="120" y="397"/>
                    </a:cubicBezTo>
                    <a:cubicBezTo>
                      <a:pt x="121" y="391"/>
                      <a:pt x="126" y="355"/>
                      <a:pt x="150" y="319"/>
                    </a:cubicBezTo>
                    <a:cubicBezTo>
                      <a:pt x="161" y="302"/>
                      <a:pt x="323" y="128"/>
                      <a:pt x="363" y="13"/>
                    </a:cubicBezTo>
                    <a:cubicBezTo>
                      <a:pt x="363" y="13"/>
                      <a:pt x="365" y="9"/>
                      <a:pt x="35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12"/>
              <p:cNvSpPr>
                <a:spLocks/>
              </p:cNvSpPr>
              <p:nvPr/>
            </p:nvSpPr>
            <p:spPr bwMode="auto">
              <a:xfrm>
                <a:off x="9690110" y="1704378"/>
                <a:ext cx="233299" cy="220339"/>
              </a:xfrm>
              <a:custGeom>
                <a:avLst/>
                <a:gdLst>
                  <a:gd name="T0" fmla="*/ 69 w 70"/>
                  <a:gd name="T1" fmla="*/ 37 h 66"/>
                  <a:gd name="T2" fmla="*/ 58 w 70"/>
                  <a:gd name="T3" fmla="*/ 27 h 66"/>
                  <a:gd name="T4" fmla="*/ 14 w 70"/>
                  <a:gd name="T5" fmla="*/ 0 h 66"/>
                  <a:gd name="T6" fmla="*/ 13 w 70"/>
                  <a:gd name="T7" fmla="*/ 1 h 66"/>
                  <a:gd name="T8" fmla="*/ 3 w 70"/>
                  <a:gd name="T9" fmla="*/ 24 h 66"/>
                  <a:gd name="T10" fmla="*/ 0 w 70"/>
                  <a:gd name="T11" fmla="*/ 30 h 66"/>
                  <a:gd name="T12" fmla="*/ 48 w 70"/>
                  <a:gd name="T13" fmla="*/ 66 h 66"/>
                  <a:gd name="T14" fmla="*/ 59 w 70"/>
                  <a:gd name="T15" fmla="*/ 50 h 66"/>
                  <a:gd name="T16" fmla="*/ 65 w 70"/>
                  <a:gd name="T17" fmla="*/ 42 h 66"/>
                  <a:gd name="T18" fmla="*/ 68 w 70"/>
                  <a:gd name="T19" fmla="*/ 39 h 66"/>
                  <a:gd name="T20" fmla="*/ 69 w 70"/>
                  <a:gd name="T21" fmla="*/ 3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6">
                    <a:moveTo>
                      <a:pt x="69" y="37"/>
                    </a:moveTo>
                    <a:cubicBezTo>
                      <a:pt x="67" y="34"/>
                      <a:pt x="63" y="30"/>
                      <a:pt x="58" y="27"/>
                    </a:cubicBezTo>
                    <a:cubicBezTo>
                      <a:pt x="41" y="17"/>
                      <a:pt x="25" y="2"/>
                      <a:pt x="14" y="0"/>
                    </a:cubicBezTo>
                    <a:cubicBezTo>
                      <a:pt x="14" y="0"/>
                      <a:pt x="14" y="1"/>
                      <a:pt x="13" y="1"/>
                    </a:cubicBezTo>
                    <a:cubicBezTo>
                      <a:pt x="10" y="9"/>
                      <a:pt x="8" y="17"/>
                      <a:pt x="3" y="24"/>
                    </a:cubicBezTo>
                    <a:cubicBezTo>
                      <a:pt x="2" y="26"/>
                      <a:pt x="1" y="28"/>
                      <a:pt x="0" y="30"/>
                    </a:cubicBezTo>
                    <a:cubicBezTo>
                      <a:pt x="11" y="35"/>
                      <a:pt x="39" y="50"/>
                      <a:pt x="48" y="66"/>
                    </a:cubicBezTo>
                    <a:cubicBezTo>
                      <a:pt x="50" y="63"/>
                      <a:pt x="56" y="53"/>
                      <a:pt x="59" y="50"/>
                    </a:cubicBezTo>
                    <a:cubicBezTo>
                      <a:pt x="61" y="48"/>
                      <a:pt x="63" y="45"/>
                      <a:pt x="65" y="42"/>
                    </a:cubicBezTo>
                    <a:cubicBezTo>
                      <a:pt x="66" y="41"/>
                      <a:pt x="70" y="34"/>
                      <a:pt x="68" y="39"/>
                    </a:cubicBezTo>
                    <a:cubicBezTo>
                      <a:pt x="68" y="38"/>
                      <a:pt x="69" y="38"/>
                      <a:pt x="69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13"/>
              <p:cNvSpPr>
                <a:spLocks/>
              </p:cNvSpPr>
              <p:nvPr/>
            </p:nvSpPr>
            <p:spPr bwMode="auto">
              <a:xfrm>
                <a:off x="9669372" y="1642165"/>
                <a:ext cx="269590" cy="259222"/>
              </a:xfrm>
              <a:custGeom>
                <a:avLst/>
                <a:gdLst>
                  <a:gd name="T0" fmla="*/ 65 w 81"/>
                  <a:gd name="T1" fmla="*/ 77 h 78"/>
                  <a:gd name="T2" fmla="*/ 74 w 81"/>
                  <a:gd name="T3" fmla="*/ 71 h 78"/>
                  <a:gd name="T4" fmla="*/ 78 w 81"/>
                  <a:gd name="T5" fmla="*/ 52 h 78"/>
                  <a:gd name="T6" fmla="*/ 64 w 81"/>
                  <a:gd name="T7" fmla="*/ 38 h 78"/>
                  <a:gd name="T8" fmla="*/ 10 w 81"/>
                  <a:gd name="T9" fmla="*/ 15 h 78"/>
                  <a:gd name="T10" fmla="*/ 0 w 81"/>
                  <a:gd name="T11" fmla="*/ 38 h 78"/>
                  <a:gd name="T12" fmla="*/ 65 w 81"/>
                  <a:gd name="T13" fmla="*/ 7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78">
                    <a:moveTo>
                      <a:pt x="65" y="77"/>
                    </a:moveTo>
                    <a:cubicBezTo>
                      <a:pt x="65" y="77"/>
                      <a:pt x="69" y="78"/>
                      <a:pt x="74" y="71"/>
                    </a:cubicBezTo>
                    <a:cubicBezTo>
                      <a:pt x="77" y="66"/>
                      <a:pt x="81" y="55"/>
                      <a:pt x="78" y="52"/>
                    </a:cubicBezTo>
                    <a:cubicBezTo>
                      <a:pt x="76" y="49"/>
                      <a:pt x="72" y="43"/>
                      <a:pt x="64" y="38"/>
                    </a:cubicBezTo>
                    <a:cubicBezTo>
                      <a:pt x="41" y="24"/>
                      <a:pt x="18" y="0"/>
                      <a:pt x="10" y="15"/>
                    </a:cubicBezTo>
                    <a:cubicBezTo>
                      <a:pt x="2" y="30"/>
                      <a:pt x="0" y="38"/>
                      <a:pt x="0" y="38"/>
                    </a:cubicBezTo>
                    <a:cubicBezTo>
                      <a:pt x="0" y="38"/>
                      <a:pt x="50" y="57"/>
                      <a:pt x="65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7562405" y="761728"/>
            <a:ext cx="2296704" cy="5054821"/>
            <a:chOff x="7471173" y="403086"/>
            <a:chExt cx="2296704" cy="5054821"/>
          </a:xfrm>
        </p:grpSpPr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8443253" y="3936277"/>
              <a:ext cx="756927" cy="1451641"/>
            </a:xfrm>
            <a:custGeom>
              <a:avLst/>
              <a:gdLst>
                <a:gd name="T0" fmla="*/ 11 w 228"/>
                <a:gd name="T1" fmla="*/ 0 h 437"/>
                <a:gd name="T2" fmla="*/ 61 w 228"/>
                <a:gd name="T3" fmla="*/ 120 h 437"/>
                <a:gd name="T4" fmla="*/ 58 w 228"/>
                <a:gd name="T5" fmla="*/ 418 h 437"/>
                <a:gd name="T6" fmla="*/ 105 w 228"/>
                <a:gd name="T7" fmla="*/ 437 h 437"/>
                <a:gd name="T8" fmla="*/ 103 w 228"/>
                <a:gd name="T9" fmla="*/ 132 h 437"/>
                <a:gd name="T10" fmla="*/ 134 w 228"/>
                <a:gd name="T11" fmla="*/ 130 h 437"/>
                <a:gd name="T12" fmla="*/ 155 w 228"/>
                <a:gd name="T13" fmla="*/ 427 h 437"/>
                <a:gd name="T14" fmla="*/ 188 w 228"/>
                <a:gd name="T15" fmla="*/ 402 h 437"/>
                <a:gd name="T16" fmla="*/ 210 w 228"/>
                <a:gd name="T17" fmla="*/ 381 h 437"/>
                <a:gd name="T18" fmla="*/ 174 w 228"/>
                <a:gd name="T19" fmla="*/ 124 h 437"/>
                <a:gd name="T20" fmla="*/ 210 w 228"/>
                <a:gd name="T21" fmla="*/ 0 h 437"/>
                <a:gd name="T22" fmla="*/ 11 w 228"/>
                <a:gd name="T23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8" h="437">
                  <a:moveTo>
                    <a:pt x="11" y="0"/>
                  </a:moveTo>
                  <a:cubicBezTo>
                    <a:pt x="11" y="0"/>
                    <a:pt x="0" y="108"/>
                    <a:pt x="61" y="120"/>
                  </a:cubicBezTo>
                  <a:cubicBezTo>
                    <a:pt x="58" y="418"/>
                    <a:pt x="58" y="418"/>
                    <a:pt x="58" y="418"/>
                  </a:cubicBezTo>
                  <a:cubicBezTo>
                    <a:pt x="105" y="437"/>
                    <a:pt x="105" y="437"/>
                    <a:pt x="105" y="437"/>
                  </a:cubicBezTo>
                  <a:cubicBezTo>
                    <a:pt x="103" y="132"/>
                    <a:pt x="103" y="132"/>
                    <a:pt x="103" y="132"/>
                  </a:cubicBezTo>
                  <a:cubicBezTo>
                    <a:pt x="103" y="132"/>
                    <a:pt x="124" y="135"/>
                    <a:pt x="134" y="130"/>
                  </a:cubicBezTo>
                  <a:cubicBezTo>
                    <a:pt x="155" y="427"/>
                    <a:pt x="155" y="427"/>
                    <a:pt x="155" y="427"/>
                  </a:cubicBezTo>
                  <a:cubicBezTo>
                    <a:pt x="188" y="402"/>
                    <a:pt x="188" y="402"/>
                    <a:pt x="188" y="402"/>
                  </a:cubicBezTo>
                  <a:cubicBezTo>
                    <a:pt x="210" y="381"/>
                    <a:pt x="210" y="381"/>
                    <a:pt x="210" y="381"/>
                  </a:cubicBezTo>
                  <a:cubicBezTo>
                    <a:pt x="174" y="124"/>
                    <a:pt x="174" y="124"/>
                    <a:pt x="174" y="124"/>
                  </a:cubicBezTo>
                  <a:cubicBezTo>
                    <a:pt x="174" y="124"/>
                    <a:pt x="228" y="93"/>
                    <a:pt x="210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1F46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8489913" y="3941461"/>
              <a:ext cx="710267" cy="1446456"/>
            </a:xfrm>
            <a:custGeom>
              <a:avLst/>
              <a:gdLst>
                <a:gd name="T0" fmla="*/ 142 w 214"/>
                <a:gd name="T1" fmla="*/ 153 h 436"/>
                <a:gd name="T2" fmla="*/ 161 w 214"/>
                <a:gd name="T3" fmla="*/ 131 h 436"/>
                <a:gd name="T4" fmla="*/ 160 w 214"/>
                <a:gd name="T5" fmla="*/ 123 h 436"/>
                <a:gd name="T6" fmla="*/ 196 w 214"/>
                <a:gd name="T7" fmla="*/ 0 h 436"/>
                <a:gd name="T8" fmla="*/ 196 w 214"/>
                <a:gd name="T9" fmla="*/ 5 h 436"/>
                <a:gd name="T10" fmla="*/ 90 w 214"/>
                <a:gd name="T11" fmla="*/ 110 h 436"/>
                <a:gd name="T12" fmla="*/ 9 w 214"/>
                <a:gd name="T13" fmla="*/ 71 h 436"/>
                <a:gd name="T14" fmla="*/ 0 w 214"/>
                <a:gd name="T15" fmla="*/ 62 h 436"/>
                <a:gd name="T16" fmla="*/ 47 w 214"/>
                <a:gd name="T17" fmla="*/ 119 h 436"/>
                <a:gd name="T18" fmla="*/ 47 w 214"/>
                <a:gd name="T19" fmla="*/ 128 h 436"/>
                <a:gd name="T20" fmla="*/ 65 w 214"/>
                <a:gd name="T21" fmla="*/ 147 h 436"/>
                <a:gd name="T22" fmla="*/ 67 w 214"/>
                <a:gd name="T23" fmla="*/ 155 h 436"/>
                <a:gd name="T24" fmla="*/ 69 w 214"/>
                <a:gd name="T25" fmla="*/ 165 h 436"/>
                <a:gd name="T26" fmla="*/ 68 w 214"/>
                <a:gd name="T27" fmla="*/ 427 h 436"/>
                <a:gd name="T28" fmla="*/ 91 w 214"/>
                <a:gd name="T29" fmla="*/ 436 h 436"/>
                <a:gd name="T30" fmla="*/ 89 w 214"/>
                <a:gd name="T31" fmla="*/ 131 h 436"/>
                <a:gd name="T32" fmla="*/ 120 w 214"/>
                <a:gd name="T33" fmla="*/ 129 h 436"/>
                <a:gd name="T34" fmla="*/ 141 w 214"/>
                <a:gd name="T35" fmla="*/ 426 h 436"/>
                <a:gd name="T36" fmla="*/ 169 w 214"/>
                <a:gd name="T37" fmla="*/ 404 h 436"/>
                <a:gd name="T38" fmla="*/ 167 w 214"/>
                <a:gd name="T39" fmla="*/ 394 h 436"/>
                <a:gd name="T40" fmla="*/ 142 w 214"/>
                <a:gd name="T41" fmla="*/ 153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" h="436">
                  <a:moveTo>
                    <a:pt x="142" y="153"/>
                  </a:moveTo>
                  <a:cubicBezTo>
                    <a:pt x="142" y="140"/>
                    <a:pt x="151" y="133"/>
                    <a:pt x="161" y="131"/>
                  </a:cubicBezTo>
                  <a:cubicBezTo>
                    <a:pt x="160" y="123"/>
                    <a:pt x="160" y="123"/>
                    <a:pt x="160" y="123"/>
                  </a:cubicBezTo>
                  <a:cubicBezTo>
                    <a:pt x="160" y="123"/>
                    <a:pt x="214" y="93"/>
                    <a:pt x="196" y="0"/>
                  </a:cubicBezTo>
                  <a:cubicBezTo>
                    <a:pt x="196" y="2"/>
                    <a:pt x="196" y="3"/>
                    <a:pt x="196" y="5"/>
                  </a:cubicBezTo>
                  <a:cubicBezTo>
                    <a:pt x="196" y="63"/>
                    <a:pt x="147" y="110"/>
                    <a:pt x="90" y="110"/>
                  </a:cubicBezTo>
                  <a:cubicBezTo>
                    <a:pt x="58" y="109"/>
                    <a:pt x="29" y="94"/>
                    <a:pt x="9" y="71"/>
                  </a:cubicBezTo>
                  <a:cubicBezTo>
                    <a:pt x="6" y="68"/>
                    <a:pt x="3" y="65"/>
                    <a:pt x="0" y="62"/>
                  </a:cubicBezTo>
                  <a:cubicBezTo>
                    <a:pt x="6" y="88"/>
                    <a:pt x="19" y="113"/>
                    <a:pt x="47" y="119"/>
                  </a:cubicBezTo>
                  <a:cubicBezTo>
                    <a:pt x="47" y="128"/>
                    <a:pt x="47" y="128"/>
                    <a:pt x="47" y="128"/>
                  </a:cubicBezTo>
                  <a:cubicBezTo>
                    <a:pt x="56" y="129"/>
                    <a:pt x="65" y="135"/>
                    <a:pt x="65" y="147"/>
                  </a:cubicBezTo>
                  <a:cubicBezTo>
                    <a:pt x="66" y="149"/>
                    <a:pt x="67" y="152"/>
                    <a:pt x="67" y="155"/>
                  </a:cubicBezTo>
                  <a:cubicBezTo>
                    <a:pt x="68" y="158"/>
                    <a:pt x="69" y="161"/>
                    <a:pt x="69" y="165"/>
                  </a:cubicBezTo>
                  <a:cubicBezTo>
                    <a:pt x="68" y="252"/>
                    <a:pt x="68" y="339"/>
                    <a:pt x="68" y="427"/>
                  </a:cubicBezTo>
                  <a:cubicBezTo>
                    <a:pt x="91" y="436"/>
                    <a:pt x="91" y="436"/>
                    <a:pt x="91" y="436"/>
                  </a:cubicBezTo>
                  <a:cubicBezTo>
                    <a:pt x="89" y="131"/>
                    <a:pt x="89" y="131"/>
                    <a:pt x="89" y="131"/>
                  </a:cubicBezTo>
                  <a:cubicBezTo>
                    <a:pt x="89" y="131"/>
                    <a:pt x="110" y="134"/>
                    <a:pt x="120" y="129"/>
                  </a:cubicBezTo>
                  <a:cubicBezTo>
                    <a:pt x="141" y="426"/>
                    <a:pt x="141" y="426"/>
                    <a:pt x="141" y="426"/>
                  </a:cubicBezTo>
                  <a:cubicBezTo>
                    <a:pt x="169" y="404"/>
                    <a:pt x="169" y="404"/>
                    <a:pt x="169" y="404"/>
                  </a:cubicBezTo>
                  <a:cubicBezTo>
                    <a:pt x="168" y="401"/>
                    <a:pt x="167" y="398"/>
                    <a:pt x="167" y="394"/>
                  </a:cubicBezTo>
                  <a:cubicBezTo>
                    <a:pt x="162" y="313"/>
                    <a:pt x="138" y="235"/>
                    <a:pt x="142" y="153"/>
                  </a:cubicBezTo>
                  <a:close/>
                </a:path>
              </a:pathLst>
            </a:custGeom>
            <a:solidFill>
              <a:srgbClr val="1B3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8476953" y="3861102"/>
              <a:ext cx="668792" cy="189233"/>
            </a:xfrm>
            <a:custGeom>
              <a:avLst/>
              <a:gdLst>
                <a:gd name="T0" fmla="*/ 1 w 201"/>
                <a:gd name="T1" fmla="*/ 19 h 57"/>
                <a:gd name="T2" fmla="*/ 0 w 201"/>
                <a:gd name="T3" fmla="*/ 31 h 57"/>
                <a:gd name="T4" fmla="*/ 68 w 201"/>
                <a:gd name="T5" fmla="*/ 30 h 57"/>
                <a:gd name="T6" fmla="*/ 102 w 201"/>
                <a:gd name="T7" fmla="*/ 56 h 57"/>
                <a:gd name="T8" fmla="*/ 132 w 201"/>
                <a:gd name="T9" fmla="*/ 30 h 57"/>
                <a:gd name="T10" fmla="*/ 201 w 201"/>
                <a:gd name="T11" fmla="*/ 28 h 57"/>
                <a:gd name="T12" fmla="*/ 200 w 201"/>
                <a:gd name="T13" fmla="*/ 18 h 57"/>
                <a:gd name="T14" fmla="*/ 1 w 201"/>
                <a:gd name="T1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57">
                  <a:moveTo>
                    <a:pt x="1" y="19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4" y="28"/>
                    <a:pt x="68" y="30"/>
                  </a:cubicBezTo>
                  <a:cubicBezTo>
                    <a:pt x="81" y="30"/>
                    <a:pt x="88" y="56"/>
                    <a:pt x="102" y="56"/>
                  </a:cubicBezTo>
                  <a:cubicBezTo>
                    <a:pt x="117" y="57"/>
                    <a:pt x="119" y="30"/>
                    <a:pt x="132" y="30"/>
                  </a:cubicBezTo>
                  <a:cubicBezTo>
                    <a:pt x="156" y="28"/>
                    <a:pt x="190" y="33"/>
                    <a:pt x="201" y="28"/>
                  </a:cubicBezTo>
                  <a:cubicBezTo>
                    <a:pt x="200" y="18"/>
                    <a:pt x="200" y="18"/>
                    <a:pt x="200" y="18"/>
                  </a:cubicBezTo>
                  <a:cubicBezTo>
                    <a:pt x="200" y="18"/>
                    <a:pt x="87" y="0"/>
                    <a:pt x="1" y="19"/>
                  </a:cubicBezTo>
                  <a:close/>
                </a:path>
              </a:pathLst>
            </a:custGeom>
            <a:solidFill>
              <a:srgbClr val="1B3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8243653" y="2834584"/>
              <a:ext cx="266999" cy="959120"/>
            </a:xfrm>
            <a:custGeom>
              <a:avLst/>
              <a:gdLst>
                <a:gd name="T0" fmla="*/ 80 w 80"/>
                <a:gd name="T1" fmla="*/ 32 h 289"/>
                <a:gd name="T2" fmla="*/ 33 w 80"/>
                <a:gd name="T3" fmla="*/ 42 h 289"/>
                <a:gd name="T4" fmla="*/ 1 w 80"/>
                <a:gd name="T5" fmla="*/ 194 h 289"/>
                <a:gd name="T6" fmla="*/ 74 w 80"/>
                <a:gd name="T7" fmla="*/ 282 h 289"/>
                <a:gd name="T8" fmla="*/ 80 w 80"/>
                <a:gd name="T9" fmla="*/ 3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89">
                  <a:moveTo>
                    <a:pt x="80" y="32"/>
                  </a:moveTo>
                  <a:cubicBezTo>
                    <a:pt x="80" y="32"/>
                    <a:pt x="53" y="0"/>
                    <a:pt x="33" y="42"/>
                  </a:cubicBezTo>
                  <a:cubicBezTo>
                    <a:pt x="12" y="84"/>
                    <a:pt x="2" y="161"/>
                    <a:pt x="1" y="194"/>
                  </a:cubicBezTo>
                  <a:cubicBezTo>
                    <a:pt x="0" y="226"/>
                    <a:pt x="46" y="289"/>
                    <a:pt x="74" y="282"/>
                  </a:cubicBezTo>
                  <a:lnTo>
                    <a:pt x="80" y="32"/>
                  </a:ln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8243653" y="2834584"/>
              <a:ext cx="266999" cy="959120"/>
            </a:xfrm>
            <a:custGeom>
              <a:avLst/>
              <a:gdLst>
                <a:gd name="T0" fmla="*/ 33 w 80"/>
                <a:gd name="T1" fmla="*/ 42 h 289"/>
                <a:gd name="T2" fmla="*/ 32 w 80"/>
                <a:gd name="T3" fmla="*/ 43 h 289"/>
                <a:gd name="T4" fmla="*/ 33 w 80"/>
                <a:gd name="T5" fmla="*/ 43 h 289"/>
                <a:gd name="T6" fmla="*/ 59 w 80"/>
                <a:gd name="T7" fmla="*/ 63 h 289"/>
                <a:gd name="T8" fmla="*/ 55 w 80"/>
                <a:gd name="T9" fmla="*/ 107 h 289"/>
                <a:gd name="T10" fmla="*/ 51 w 80"/>
                <a:gd name="T11" fmla="*/ 147 h 289"/>
                <a:gd name="T12" fmla="*/ 49 w 80"/>
                <a:gd name="T13" fmla="*/ 176 h 289"/>
                <a:gd name="T14" fmla="*/ 34 w 80"/>
                <a:gd name="T15" fmla="*/ 184 h 289"/>
                <a:gd name="T16" fmla="*/ 55 w 80"/>
                <a:gd name="T17" fmla="*/ 211 h 289"/>
                <a:gd name="T18" fmla="*/ 55 w 80"/>
                <a:gd name="T19" fmla="*/ 263 h 289"/>
                <a:gd name="T20" fmla="*/ 32 w 80"/>
                <a:gd name="T21" fmla="*/ 247 h 289"/>
                <a:gd name="T22" fmla="*/ 20 w 80"/>
                <a:gd name="T23" fmla="*/ 229 h 289"/>
                <a:gd name="T24" fmla="*/ 10 w 80"/>
                <a:gd name="T25" fmla="*/ 205 h 289"/>
                <a:gd name="T26" fmla="*/ 1 w 80"/>
                <a:gd name="T27" fmla="*/ 194 h 289"/>
                <a:gd name="T28" fmla="*/ 74 w 80"/>
                <a:gd name="T29" fmla="*/ 282 h 289"/>
                <a:gd name="T30" fmla="*/ 80 w 80"/>
                <a:gd name="T31" fmla="*/ 32 h 289"/>
                <a:gd name="T32" fmla="*/ 33 w 80"/>
                <a:gd name="T33" fmla="*/ 4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289">
                  <a:moveTo>
                    <a:pt x="33" y="42"/>
                  </a:moveTo>
                  <a:cubicBezTo>
                    <a:pt x="33" y="42"/>
                    <a:pt x="32" y="43"/>
                    <a:pt x="32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44" y="26"/>
                    <a:pt x="61" y="42"/>
                    <a:pt x="59" y="63"/>
                  </a:cubicBezTo>
                  <a:cubicBezTo>
                    <a:pt x="58" y="78"/>
                    <a:pt x="58" y="93"/>
                    <a:pt x="55" y="107"/>
                  </a:cubicBezTo>
                  <a:cubicBezTo>
                    <a:pt x="53" y="120"/>
                    <a:pt x="51" y="133"/>
                    <a:pt x="51" y="147"/>
                  </a:cubicBezTo>
                  <a:cubicBezTo>
                    <a:pt x="51" y="157"/>
                    <a:pt x="55" y="166"/>
                    <a:pt x="49" y="176"/>
                  </a:cubicBezTo>
                  <a:cubicBezTo>
                    <a:pt x="46" y="180"/>
                    <a:pt x="39" y="181"/>
                    <a:pt x="34" y="184"/>
                  </a:cubicBezTo>
                  <a:cubicBezTo>
                    <a:pt x="43" y="192"/>
                    <a:pt x="51" y="199"/>
                    <a:pt x="55" y="211"/>
                  </a:cubicBezTo>
                  <a:cubicBezTo>
                    <a:pt x="57" y="218"/>
                    <a:pt x="60" y="256"/>
                    <a:pt x="55" y="263"/>
                  </a:cubicBezTo>
                  <a:cubicBezTo>
                    <a:pt x="50" y="270"/>
                    <a:pt x="38" y="252"/>
                    <a:pt x="32" y="247"/>
                  </a:cubicBezTo>
                  <a:cubicBezTo>
                    <a:pt x="27" y="242"/>
                    <a:pt x="23" y="235"/>
                    <a:pt x="20" y="229"/>
                  </a:cubicBezTo>
                  <a:cubicBezTo>
                    <a:pt x="17" y="221"/>
                    <a:pt x="13" y="213"/>
                    <a:pt x="10" y="205"/>
                  </a:cubicBezTo>
                  <a:cubicBezTo>
                    <a:pt x="8" y="199"/>
                    <a:pt x="1" y="173"/>
                    <a:pt x="1" y="194"/>
                  </a:cubicBezTo>
                  <a:cubicBezTo>
                    <a:pt x="0" y="226"/>
                    <a:pt x="46" y="289"/>
                    <a:pt x="74" y="282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0" y="32"/>
                    <a:pt x="53" y="0"/>
                    <a:pt x="33" y="42"/>
                  </a:cubicBezTo>
                  <a:close/>
                </a:path>
              </a:pathLst>
            </a:custGeom>
            <a:solidFill>
              <a:srgbClr val="DD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8401778" y="2886429"/>
              <a:ext cx="793218" cy="1049848"/>
            </a:xfrm>
            <a:custGeom>
              <a:avLst/>
              <a:gdLst>
                <a:gd name="T0" fmla="*/ 25 w 238"/>
                <a:gd name="T1" fmla="*/ 16 h 316"/>
                <a:gd name="T2" fmla="*/ 179 w 238"/>
                <a:gd name="T3" fmla="*/ 4 h 316"/>
                <a:gd name="T4" fmla="*/ 198 w 238"/>
                <a:gd name="T5" fmla="*/ 26 h 316"/>
                <a:gd name="T6" fmla="*/ 226 w 238"/>
                <a:gd name="T7" fmla="*/ 220 h 316"/>
                <a:gd name="T8" fmla="*/ 222 w 238"/>
                <a:gd name="T9" fmla="*/ 316 h 316"/>
                <a:gd name="T10" fmla="*/ 23 w 238"/>
                <a:gd name="T11" fmla="*/ 316 h 316"/>
                <a:gd name="T12" fmla="*/ 25 w 238"/>
                <a:gd name="T13" fmla="*/ 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316">
                  <a:moveTo>
                    <a:pt x="25" y="16"/>
                  </a:moveTo>
                  <a:cubicBezTo>
                    <a:pt x="25" y="16"/>
                    <a:pt x="59" y="0"/>
                    <a:pt x="179" y="4"/>
                  </a:cubicBezTo>
                  <a:cubicBezTo>
                    <a:pt x="179" y="4"/>
                    <a:pt x="194" y="8"/>
                    <a:pt x="198" y="26"/>
                  </a:cubicBezTo>
                  <a:cubicBezTo>
                    <a:pt x="201" y="37"/>
                    <a:pt x="206" y="131"/>
                    <a:pt x="226" y="220"/>
                  </a:cubicBezTo>
                  <a:cubicBezTo>
                    <a:pt x="238" y="276"/>
                    <a:pt x="222" y="316"/>
                    <a:pt x="222" y="316"/>
                  </a:cubicBezTo>
                  <a:cubicBezTo>
                    <a:pt x="23" y="316"/>
                    <a:pt x="23" y="316"/>
                    <a:pt x="23" y="316"/>
                  </a:cubicBezTo>
                  <a:cubicBezTo>
                    <a:pt x="23" y="316"/>
                    <a:pt x="0" y="47"/>
                    <a:pt x="25" y="16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8938367" y="2896798"/>
              <a:ext cx="225524" cy="798402"/>
            </a:xfrm>
            <a:custGeom>
              <a:avLst/>
              <a:gdLst>
                <a:gd name="T0" fmla="*/ 65 w 68"/>
                <a:gd name="T1" fmla="*/ 217 h 240"/>
                <a:gd name="T2" fmla="*/ 38 w 68"/>
                <a:gd name="T3" fmla="*/ 23 h 240"/>
                <a:gd name="T4" fmla="*/ 18 w 68"/>
                <a:gd name="T5" fmla="*/ 1 h 240"/>
                <a:gd name="T6" fmla="*/ 0 w 68"/>
                <a:gd name="T7" fmla="*/ 0 h 240"/>
                <a:gd name="T8" fmla="*/ 4 w 68"/>
                <a:gd name="T9" fmla="*/ 22 h 240"/>
                <a:gd name="T10" fmla="*/ 21 w 68"/>
                <a:gd name="T11" fmla="*/ 33 h 240"/>
                <a:gd name="T12" fmla="*/ 29 w 68"/>
                <a:gd name="T13" fmla="*/ 53 h 240"/>
                <a:gd name="T14" fmla="*/ 33 w 68"/>
                <a:gd name="T15" fmla="*/ 99 h 240"/>
                <a:gd name="T16" fmla="*/ 61 w 68"/>
                <a:gd name="T17" fmla="*/ 218 h 240"/>
                <a:gd name="T18" fmla="*/ 68 w 68"/>
                <a:gd name="T19" fmla="*/ 240 h 240"/>
                <a:gd name="T20" fmla="*/ 65 w 68"/>
                <a:gd name="T21" fmla="*/ 21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240">
                  <a:moveTo>
                    <a:pt x="65" y="217"/>
                  </a:moveTo>
                  <a:cubicBezTo>
                    <a:pt x="45" y="128"/>
                    <a:pt x="41" y="34"/>
                    <a:pt x="38" y="23"/>
                  </a:cubicBezTo>
                  <a:cubicBezTo>
                    <a:pt x="34" y="4"/>
                    <a:pt x="18" y="1"/>
                    <a:pt x="18" y="1"/>
                  </a:cubicBezTo>
                  <a:cubicBezTo>
                    <a:pt x="11" y="1"/>
                    <a:pt x="6" y="0"/>
                    <a:pt x="0" y="0"/>
                  </a:cubicBezTo>
                  <a:cubicBezTo>
                    <a:pt x="1" y="7"/>
                    <a:pt x="3" y="14"/>
                    <a:pt x="4" y="22"/>
                  </a:cubicBezTo>
                  <a:cubicBezTo>
                    <a:pt x="4" y="20"/>
                    <a:pt x="19" y="31"/>
                    <a:pt x="21" y="33"/>
                  </a:cubicBezTo>
                  <a:cubicBezTo>
                    <a:pt x="25" y="39"/>
                    <a:pt x="27" y="46"/>
                    <a:pt x="29" y="53"/>
                  </a:cubicBezTo>
                  <a:cubicBezTo>
                    <a:pt x="32" y="68"/>
                    <a:pt x="30" y="84"/>
                    <a:pt x="33" y="99"/>
                  </a:cubicBezTo>
                  <a:cubicBezTo>
                    <a:pt x="42" y="139"/>
                    <a:pt x="46" y="178"/>
                    <a:pt x="61" y="218"/>
                  </a:cubicBezTo>
                  <a:cubicBezTo>
                    <a:pt x="63" y="225"/>
                    <a:pt x="66" y="233"/>
                    <a:pt x="68" y="240"/>
                  </a:cubicBezTo>
                  <a:cubicBezTo>
                    <a:pt x="68" y="233"/>
                    <a:pt x="66" y="225"/>
                    <a:pt x="65" y="217"/>
                  </a:cubicBezTo>
                  <a:close/>
                </a:path>
              </a:pathLst>
            </a:custGeom>
            <a:solidFill>
              <a:srgbClr val="DD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8119227" y="5094997"/>
              <a:ext cx="712860" cy="362910"/>
            </a:xfrm>
            <a:custGeom>
              <a:avLst/>
              <a:gdLst>
                <a:gd name="T0" fmla="*/ 23 w 214"/>
                <a:gd name="T1" fmla="*/ 108 h 109"/>
                <a:gd name="T2" fmla="*/ 206 w 214"/>
                <a:gd name="T3" fmla="*/ 95 h 109"/>
                <a:gd name="T4" fmla="*/ 107 w 214"/>
                <a:gd name="T5" fmla="*/ 2 h 109"/>
                <a:gd name="T6" fmla="*/ 23 w 214"/>
                <a:gd name="T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" h="109">
                  <a:moveTo>
                    <a:pt x="23" y="108"/>
                  </a:moveTo>
                  <a:cubicBezTo>
                    <a:pt x="23" y="108"/>
                    <a:pt x="161" y="109"/>
                    <a:pt x="206" y="95"/>
                  </a:cubicBezTo>
                  <a:cubicBezTo>
                    <a:pt x="206" y="95"/>
                    <a:pt x="214" y="5"/>
                    <a:pt x="107" y="2"/>
                  </a:cubicBezTo>
                  <a:cubicBezTo>
                    <a:pt x="0" y="0"/>
                    <a:pt x="4" y="101"/>
                    <a:pt x="23" y="108"/>
                  </a:cubicBezTo>
                  <a:close/>
                </a:path>
              </a:pathLst>
            </a:custGeom>
            <a:solidFill>
              <a:srgbClr val="2A2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8173663" y="5100181"/>
              <a:ext cx="567696" cy="311066"/>
            </a:xfrm>
            <a:custGeom>
              <a:avLst/>
              <a:gdLst>
                <a:gd name="T0" fmla="*/ 171 w 171"/>
                <a:gd name="T1" fmla="*/ 33 h 94"/>
                <a:gd name="T2" fmla="*/ 91 w 171"/>
                <a:gd name="T3" fmla="*/ 1 h 94"/>
                <a:gd name="T4" fmla="*/ 0 w 171"/>
                <a:gd name="T5" fmla="*/ 54 h 94"/>
                <a:gd name="T6" fmla="*/ 171 w 171"/>
                <a:gd name="T7" fmla="*/ 3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" h="94">
                  <a:moveTo>
                    <a:pt x="171" y="33"/>
                  </a:moveTo>
                  <a:cubicBezTo>
                    <a:pt x="157" y="16"/>
                    <a:pt x="132" y="2"/>
                    <a:pt x="91" y="1"/>
                  </a:cubicBezTo>
                  <a:cubicBezTo>
                    <a:pt x="35" y="0"/>
                    <a:pt x="10" y="27"/>
                    <a:pt x="0" y="54"/>
                  </a:cubicBezTo>
                  <a:cubicBezTo>
                    <a:pt x="31" y="94"/>
                    <a:pt x="157" y="87"/>
                    <a:pt x="171" y="33"/>
                  </a:cubicBezTo>
                  <a:close/>
                </a:path>
              </a:pathLst>
            </a:custGeom>
            <a:solidFill>
              <a:srgbClr val="353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8300682" y="5170172"/>
              <a:ext cx="93320" cy="49253"/>
            </a:xfrm>
            <a:custGeom>
              <a:avLst/>
              <a:gdLst>
                <a:gd name="T0" fmla="*/ 28 w 28"/>
                <a:gd name="T1" fmla="*/ 7 h 15"/>
                <a:gd name="T2" fmla="*/ 14 w 28"/>
                <a:gd name="T3" fmla="*/ 15 h 15"/>
                <a:gd name="T4" fmla="*/ 0 w 28"/>
                <a:gd name="T5" fmla="*/ 7 h 15"/>
                <a:gd name="T6" fmla="*/ 14 w 28"/>
                <a:gd name="T7" fmla="*/ 0 h 15"/>
                <a:gd name="T8" fmla="*/ 28 w 28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8" y="7"/>
                  </a:moveTo>
                  <a:cubicBezTo>
                    <a:pt x="28" y="12"/>
                    <a:pt x="22" y="15"/>
                    <a:pt x="14" y="15"/>
                  </a:cubicBezTo>
                  <a:cubicBezTo>
                    <a:pt x="6" y="15"/>
                    <a:pt x="0" y="11"/>
                    <a:pt x="0" y="7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2" y="0"/>
                    <a:pt x="28" y="3"/>
                    <a:pt x="28" y="7"/>
                  </a:cubicBezTo>
                  <a:close/>
                </a:path>
              </a:pathLst>
            </a:custGeom>
            <a:solidFill>
              <a:srgbClr val="48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8917630" y="5094997"/>
              <a:ext cx="715452" cy="362910"/>
            </a:xfrm>
            <a:custGeom>
              <a:avLst/>
              <a:gdLst>
                <a:gd name="T0" fmla="*/ 192 w 215"/>
                <a:gd name="T1" fmla="*/ 108 h 109"/>
                <a:gd name="T2" fmla="*/ 9 w 215"/>
                <a:gd name="T3" fmla="*/ 95 h 109"/>
                <a:gd name="T4" fmla="*/ 107 w 215"/>
                <a:gd name="T5" fmla="*/ 2 h 109"/>
                <a:gd name="T6" fmla="*/ 192 w 215"/>
                <a:gd name="T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09">
                  <a:moveTo>
                    <a:pt x="192" y="108"/>
                  </a:moveTo>
                  <a:cubicBezTo>
                    <a:pt x="192" y="108"/>
                    <a:pt x="53" y="109"/>
                    <a:pt x="9" y="95"/>
                  </a:cubicBezTo>
                  <a:cubicBezTo>
                    <a:pt x="9" y="95"/>
                    <a:pt x="0" y="5"/>
                    <a:pt x="107" y="2"/>
                  </a:cubicBezTo>
                  <a:cubicBezTo>
                    <a:pt x="215" y="0"/>
                    <a:pt x="211" y="101"/>
                    <a:pt x="192" y="108"/>
                  </a:cubicBezTo>
                  <a:close/>
                </a:path>
              </a:pathLst>
            </a:custGeom>
            <a:solidFill>
              <a:srgbClr val="2A2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9010949" y="5100181"/>
              <a:ext cx="565103" cy="311066"/>
            </a:xfrm>
            <a:custGeom>
              <a:avLst/>
              <a:gdLst>
                <a:gd name="T0" fmla="*/ 0 w 170"/>
                <a:gd name="T1" fmla="*/ 33 h 94"/>
                <a:gd name="T2" fmla="*/ 79 w 170"/>
                <a:gd name="T3" fmla="*/ 1 h 94"/>
                <a:gd name="T4" fmla="*/ 170 w 170"/>
                <a:gd name="T5" fmla="*/ 54 h 94"/>
                <a:gd name="T6" fmla="*/ 0 w 170"/>
                <a:gd name="T7" fmla="*/ 3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94">
                  <a:moveTo>
                    <a:pt x="0" y="33"/>
                  </a:moveTo>
                  <a:cubicBezTo>
                    <a:pt x="14" y="16"/>
                    <a:pt x="38" y="2"/>
                    <a:pt x="79" y="1"/>
                  </a:cubicBezTo>
                  <a:cubicBezTo>
                    <a:pt x="135" y="0"/>
                    <a:pt x="161" y="27"/>
                    <a:pt x="170" y="54"/>
                  </a:cubicBezTo>
                  <a:cubicBezTo>
                    <a:pt x="140" y="94"/>
                    <a:pt x="13" y="87"/>
                    <a:pt x="0" y="33"/>
                  </a:cubicBezTo>
                  <a:close/>
                </a:path>
              </a:pathLst>
            </a:custGeom>
            <a:solidFill>
              <a:srgbClr val="353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9358306" y="5170172"/>
              <a:ext cx="93320" cy="49253"/>
            </a:xfrm>
            <a:custGeom>
              <a:avLst/>
              <a:gdLst>
                <a:gd name="T0" fmla="*/ 0 w 28"/>
                <a:gd name="T1" fmla="*/ 7 h 15"/>
                <a:gd name="T2" fmla="*/ 14 w 28"/>
                <a:gd name="T3" fmla="*/ 15 h 15"/>
                <a:gd name="T4" fmla="*/ 28 w 28"/>
                <a:gd name="T5" fmla="*/ 7 h 15"/>
                <a:gd name="T6" fmla="*/ 14 w 28"/>
                <a:gd name="T7" fmla="*/ 0 h 15"/>
                <a:gd name="T8" fmla="*/ 0 w 28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0" y="7"/>
                  </a:moveTo>
                  <a:cubicBezTo>
                    <a:pt x="0" y="12"/>
                    <a:pt x="6" y="15"/>
                    <a:pt x="14" y="15"/>
                  </a:cubicBezTo>
                  <a:cubicBezTo>
                    <a:pt x="22" y="15"/>
                    <a:pt x="28" y="11"/>
                    <a:pt x="28" y="7"/>
                  </a:cubicBezTo>
                  <a:cubicBezTo>
                    <a:pt x="28" y="3"/>
                    <a:pt x="22" y="0"/>
                    <a:pt x="14" y="0"/>
                  </a:cubicBezTo>
                  <a:cubicBezTo>
                    <a:pt x="6" y="0"/>
                    <a:pt x="0" y="3"/>
                    <a:pt x="0" y="7"/>
                  </a:cubicBezTo>
                  <a:close/>
                </a:path>
              </a:pathLst>
            </a:custGeom>
            <a:solidFill>
              <a:srgbClr val="48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458807" y="2741265"/>
              <a:ext cx="259222" cy="285144"/>
            </a:xfrm>
            <a:custGeom>
              <a:avLst/>
              <a:gdLst>
                <a:gd name="T0" fmla="*/ 7 w 78"/>
                <a:gd name="T1" fmla="*/ 0 h 86"/>
                <a:gd name="T2" fmla="*/ 4 w 78"/>
                <a:gd name="T3" fmla="*/ 60 h 86"/>
                <a:gd name="T4" fmla="*/ 30 w 78"/>
                <a:gd name="T5" fmla="*/ 81 h 86"/>
                <a:gd name="T6" fmla="*/ 76 w 78"/>
                <a:gd name="T7" fmla="*/ 71 h 86"/>
                <a:gd name="T8" fmla="*/ 78 w 78"/>
                <a:gd name="T9" fmla="*/ 54 h 86"/>
                <a:gd name="T10" fmla="*/ 7 w 78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86">
                  <a:moveTo>
                    <a:pt x="7" y="0"/>
                  </a:moveTo>
                  <a:cubicBezTo>
                    <a:pt x="7" y="0"/>
                    <a:pt x="0" y="51"/>
                    <a:pt x="4" y="60"/>
                  </a:cubicBezTo>
                  <a:cubicBezTo>
                    <a:pt x="7" y="70"/>
                    <a:pt x="17" y="79"/>
                    <a:pt x="30" y="81"/>
                  </a:cubicBezTo>
                  <a:cubicBezTo>
                    <a:pt x="64" y="86"/>
                    <a:pt x="76" y="71"/>
                    <a:pt x="76" y="71"/>
                  </a:cubicBezTo>
                  <a:cubicBezTo>
                    <a:pt x="78" y="54"/>
                    <a:pt x="78" y="54"/>
                    <a:pt x="78" y="54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DD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445846" y="2702382"/>
              <a:ext cx="266999" cy="285144"/>
            </a:xfrm>
            <a:custGeom>
              <a:avLst/>
              <a:gdLst>
                <a:gd name="T0" fmla="*/ 7 w 80"/>
                <a:gd name="T1" fmla="*/ 0 h 86"/>
                <a:gd name="T2" fmla="*/ 3 w 80"/>
                <a:gd name="T3" fmla="*/ 60 h 86"/>
                <a:gd name="T4" fmla="*/ 30 w 80"/>
                <a:gd name="T5" fmla="*/ 81 h 86"/>
                <a:gd name="T6" fmla="*/ 74 w 80"/>
                <a:gd name="T7" fmla="*/ 82 h 86"/>
                <a:gd name="T8" fmla="*/ 80 w 80"/>
                <a:gd name="T9" fmla="*/ 48 h 86"/>
                <a:gd name="T10" fmla="*/ 7 w 80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86">
                  <a:moveTo>
                    <a:pt x="7" y="0"/>
                  </a:moveTo>
                  <a:cubicBezTo>
                    <a:pt x="7" y="0"/>
                    <a:pt x="0" y="51"/>
                    <a:pt x="3" y="60"/>
                  </a:cubicBezTo>
                  <a:cubicBezTo>
                    <a:pt x="7" y="70"/>
                    <a:pt x="17" y="79"/>
                    <a:pt x="30" y="81"/>
                  </a:cubicBezTo>
                  <a:cubicBezTo>
                    <a:pt x="63" y="86"/>
                    <a:pt x="74" y="82"/>
                    <a:pt x="74" y="82"/>
                  </a:cubicBezTo>
                  <a:cubicBezTo>
                    <a:pt x="80" y="48"/>
                    <a:pt x="80" y="48"/>
                    <a:pt x="80" y="48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8811348" y="2754227"/>
              <a:ext cx="259222" cy="222931"/>
            </a:xfrm>
            <a:custGeom>
              <a:avLst/>
              <a:gdLst>
                <a:gd name="T0" fmla="*/ 78 w 78"/>
                <a:gd name="T1" fmla="*/ 0 h 67"/>
                <a:gd name="T2" fmla="*/ 72 w 78"/>
                <a:gd name="T3" fmla="*/ 46 h 67"/>
                <a:gd name="T4" fmla="*/ 0 w 78"/>
                <a:gd name="T5" fmla="*/ 67 h 67"/>
                <a:gd name="T6" fmla="*/ 13 w 78"/>
                <a:gd name="T7" fmla="*/ 15 h 67"/>
                <a:gd name="T8" fmla="*/ 78 w 78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7">
                  <a:moveTo>
                    <a:pt x="78" y="0"/>
                  </a:moveTo>
                  <a:cubicBezTo>
                    <a:pt x="78" y="0"/>
                    <a:pt x="75" y="42"/>
                    <a:pt x="72" y="46"/>
                  </a:cubicBezTo>
                  <a:cubicBezTo>
                    <a:pt x="69" y="51"/>
                    <a:pt x="66" y="65"/>
                    <a:pt x="0" y="67"/>
                  </a:cubicBezTo>
                  <a:cubicBezTo>
                    <a:pt x="13" y="15"/>
                    <a:pt x="13" y="15"/>
                    <a:pt x="13" y="15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DD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8829494" y="2725711"/>
              <a:ext cx="259222" cy="220339"/>
            </a:xfrm>
            <a:custGeom>
              <a:avLst/>
              <a:gdLst>
                <a:gd name="T0" fmla="*/ 78 w 78"/>
                <a:gd name="T1" fmla="*/ 0 h 67"/>
                <a:gd name="T2" fmla="*/ 72 w 78"/>
                <a:gd name="T3" fmla="*/ 46 h 67"/>
                <a:gd name="T4" fmla="*/ 0 w 78"/>
                <a:gd name="T5" fmla="*/ 67 h 67"/>
                <a:gd name="T6" fmla="*/ 12 w 78"/>
                <a:gd name="T7" fmla="*/ 15 h 67"/>
                <a:gd name="T8" fmla="*/ 78 w 78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7">
                  <a:moveTo>
                    <a:pt x="78" y="0"/>
                  </a:moveTo>
                  <a:cubicBezTo>
                    <a:pt x="78" y="0"/>
                    <a:pt x="75" y="42"/>
                    <a:pt x="72" y="46"/>
                  </a:cubicBezTo>
                  <a:cubicBezTo>
                    <a:pt x="69" y="51"/>
                    <a:pt x="66" y="65"/>
                    <a:pt x="0" y="67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8456215" y="2710158"/>
              <a:ext cx="279959" cy="235892"/>
            </a:xfrm>
            <a:custGeom>
              <a:avLst/>
              <a:gdLst>
                <a:gd name="T0" fmla="*/ 3 w 84"/>
                <a:gd name="T1" fmla="*/ 16 h 71"/>
                <a:gd name="T2" fmla="*/ 1 w 84"/>
                <a:gd name="T3" fmla="*/ 11 h 71"/>
                <a:gd name="T4" fmla="*/ 7 w 84"/>
                <a:gd name="T5" fmla="*/ 1 h 71"/>
                <a:gd name="T6" fmla="*/ 21 w 84"/>
                <a:gd name="T7" fmla="*/ 10 h 71"/>
                <a:gd name="T8" fmla="*/ 49 w 84"/>
                <a:gd name="T9" fmla="*/ 28 h 71"/>
                <a:gd name="T10" fmla="*/ 74 w 84"/>
                <a:gd name="T11" fmla="*/ 46 h 71"/>
                <a:gd name="T12" fmla="*/ 74 w 84"/>
                <a:gd name="T13" fmla="*/ 70 h 71"/>
                <a:gd name="T14" fmla="*/ 59 w 84"/>
                <a:gd name="T15" fmla="*/ 52 h 71"/>
                <a:gd name="T16" fmla="*/ 46 w 84"/>
                <a:gd name="T17" fmla="*/ 45 h 71"/>
                <a:gd name="T18" fmla="*/ 31 w 84"/>
                <a:gd name="T19" fmla="*/ 36 h 71"/>
                <a:gd name="T20" fmla="*/ 10 w 84"/>
                <a:gd name="T21" fmla="*/ 22 h 71"/>
                <a:gd name="T22" fmla="*/ 3 w 84"/>
                <a:gd name="T23" fmla="*/ 1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71">
                  <a:moveTo>
                    <a:pt x="3" y="16"/>
                  </a:moveTo>
                  <a:cubicBezTo>
                    <a:pt x="2" y="14"/>
                    <a:pt x="1" y="12"/>
                    <a:pt x="1" y="11"/>
                  </a:cubicBezTo>
                  <a:cubicBezTo>
                    <a:pt x="0" y="6"/>
                    <a:pt x="0" y="0"/>
                    <a:pt x="7" y="1"/>
                  </a:cubicBezTo>
                  <a:cubicBezTo>
                    <a:pt x="12" y="2"/>
                    <a:pt x="17" y="7"/>
                    <a:pt x="21" y="10"/>
                  </a:cubicBezTo>
                  <a:cubicBezTo>
                    <a:pt x="31" y="15"/>
                    <a:pt x="40" y="21"/>
                    <a:pt x="49" y="28"/>
                  </a:cubicBezTo>
                  <a:cubicBezTo>
                    <a:pt x="57" y="34"/>
                    <a:pt x="67" y="39"/>
                    <a:pt x="74" y="46"/>
                  </a:cubicBezTo>
                  <a:cubicBezTo>
                    <a:pt x="76" y="48"/>
                    <a:pt x="84" y="68"/>
                    <a:pt x="74" y="70"/>
                  </a:cubicBezTo>
                  <a:cubicBezTo>
                    <a:pt x="63" y="71"/>
                    <a:pt x="67" y="57"/>
                    <a:pt x="59" y="52"/>
                  </a:cubicBezTo>
                  <a:cubicBezTo>
                    <a:pt x="54" y="50"/>
                    <a:pt x="51" y="48"/>
                    <a:pt x="46" y="45"/>
                  </a:cubicBezTo>
                  <a:cubicBezTo>
                    <a:pt x="42" y="41"/>
                    <a:pt x="36" y="40"/>
                    <a:pt x="31" y="36"/>
                  </a:cubicBezTo>
                  <a:cubicBezTo>
                    <a:pt x="24" y="31"/>
                    <a:pt x="17" y="26"/>
                    <a:pt x="10" y="22"/>
                  </a:cubicBezTo>
                  <a:cubicBezTo>
                    <a:pt x="7" y="20"/>
                    <a:pt x="4" y="18"/>
                    <a:pt x="3" y="16"/>
                  </a:cubicBezTo>
                  <a:close/>
                </a:path>
              </a:pathLst>
            </a:custGeom>
            <a:solidFill>
              <a:srgbClr val="DD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8832086" y="2749042"/>
              <a:ext cx="266999" cy="155533"/>
            </a:xfrm>
            <a:custGeom>
              <a:avLst/>
              <a:gdLst>
                <a:gd name="T0" fmla="*/ 70 w 80"/>
                <a:gd name="T1" fmla="*/ 3 h 47"/>
                <a:gd name="T2" fmla="*/ 48 w 80"/>
                <a:gd name="T3" fmla="*/ 11 h 47"/>
                <a:gd name="T4" fmla="*/ 25 w 80"/>
                <a:gd name="T5" fmla="*/ 18 h 47"/>
                <a:gd name="T6" fmla="*/ 4 w 80"/>
                <a:gd name="T7" fmla="*/ 36 h 47"/>
                <a:gd name="T8" fmla="*/ 0 w 80"/>
                <a:gd name="T9" fmla="*/ 47 h 47"/>
                <a:gd name="T10" fmla="*/ 24 w 80"/>
                <a:gd name="T11" fmla="*/ 33 h 47"/>
                <a:gd name="T12" fmla="*/ 62 w 80"/>
                <a:gd name="T13" fmla="*/ 19 h 47"/>
                <a:gd name="T14" fmla="*/ 80 w 80"/>
                <a:gd name="T15" fmla="*/ 5 h 47"/>
                <a:gd name="T16" fmla="*/ 70 w 80"/>
                <a:gd name="T17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47">
                  <a:moveTo>
                    <a:pt x="70" y="3"/>
                  </a:moveTo>
                  <a:cubicBezTo>
                    <a:pt x="62" y="2"/>
                    <a:pt x="54" y="8"/>
                    <a:pt x="48" y="11"/>
                  </a:cubicBezTo>
                  <a:cubicBezTo>
                    <a:pt x="40" y="15"/>
                    <a:pt x="33" y="16"/>
                    <a:pt x="25" y="18"/>
                  </a:cubicBezTo>
                  <a:cubicBezTo>
                    <a:pt x="15" y="20"/>
                    <a:pt x="8" y="28"/>
                    <a:pt x="4" y="36"/>
                  </a:cubicBezTo>
                  <a:cubicBezTo>
                    <a:pt x="3" y="40"/>
                    <a:pt x="2" y="44"/>
                    <a:pt x="0" y="47"/>
                  </a:cubicBezTo>
                  <a:cubicBezTo>
                    <a:pt x="9" y="45"/>
                    <a:pt x="17" y="38"/>
                    <a:pt x="24" y="33"/>
                  </a:cubicBezTo>
                  <a:cubicBezTo>
                    <a:pt x="36" y="25"/>
                    <a:pt x="49" y="19"/>
                    <a:pt x="62" y="19"/>
                  </a:cubicBezTo>
                  <a:cubicBezTo>
                    <a:pt x="69" y="18"/>
                    <a:pt x="80" y="14"/>
                    <a:pt x="80" y="5"/>
                  </a:cubicBezTo>
                  <a:cubicBezTo>
                    <a:pt x="80" y="0"/>
                    <a:pt x="75" y="4"/>
                    <a:pt x="70" y="3"/>
                  </a:cubicBezTo>
                  <a:close/>
                </a:path>
              </a:pathLst>
            </a:custGeom>
            <a:solidFill>
              <a:srgbClr val="DD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8565088" y="2943457"/>
              <a:ext cx="445861" cy="992819"/>
            </a:xfrm>
            <a:custGeom>
              <a:avLst/>
              <a:gdLst>
                <a:gd name="T0" fmla="*/ 49 w 172"/>
                <a:gd name="T1" fmla="*/ 0 h 383"/>
                <a:gd name="T2" fmla="*/ 0 w 172"/>
                <a:gd name="T3" fmla="*/ 281 h 383"/>
                <a:gd name="T4" fmla="*/ 59 w 172"/>
                <a:gd name="T5" fmla="*/ 383 h 383"/>
                <a:gd name="T6" fmla="*/ 127 w 172"/>
                <a:gd name="T7" fmla="*/ 383 h 383"/>
                <a:gd name="T8" fmla="*/ 172 w 172"/>
                <a:gd name="T9" fmla="*/ 296 h 383"/>
                <a:gd name="T10" fmla="*/ 102 w 172"/>
                <a:gd name="T11" fmla="*/ 0 h 383"/>
                <a:gd name="T12" fmla="*/ 49 w 172"/>
                <a:gd name="T1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383">
                  <a:moveTo>
                    <a:pt x="49" y="0"/>
                  </a:moveTo>
                  <a:lnTo>
                    <a:pt x="0" y="281"/>
                  </a:lnTo>
                  <a:lnTo>
                    <a:pt x="59" y="383"/>
                  </a:lnTo>
                  <a:lnTo>
                    <a:pt x="127" y="383"/>
                  </a:lnTo>
                  <a:lnTo>
                    <a:pt x="172" y="296"/>
                  </a:lnTo>
                  <a:lnTo>
                    <a:pt x="102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DD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8598786" y="2943457"/>
              <a:ext cx="383648" cy="1060217"/>
            </a:xfrm>
            <a:custGeom>
              <a:avLst/>
              <a:gdLst>
                <a:gd name="T0" fmla="*/ 34 w 115"/>
                <a:gd name="T1" fmla="*/ 2 h 319"/>
                <a:gd name="T2" fmla="*/ 0 w 115"/>
                <a:gd name="T3" fmla="*/ 222 h 319"/>
                <a:gd name="T4" fmla="*/ 64 w 115"/>
                <a:gd name="T5" fmla="*/ 319 h 319"/>
                <a:gd name="T6" fmla="*/ 115 w 115"/>
                <a:gd name="T7" fmla="*/ 232 h 319"/>
                <a:gd name="T8" fmla="*/ 57 w 115"/>
                <a:gd name="T9" fmla="*/ 0 h 319"/>
                <a:gd name="T10" fmla="*/ 34 w 115"/>
                <a:gd name="T11" fmla="*/ 2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319">
                  <a:moveTo>
                    <a:pt x="34" y="2"/>
                  </a:moveTo>
                  <a:cubicBezTo>
                    <a:pt x="34" y="2"/>
                    <a:pt x="11" y="116"/>
                    <a:pt x="0" y="222"/>
                  </a:cubicBezTo>
                  <a:cubicBezTo>
                    <a:pt x="64" y="319"/>
                    <a:pt x="64" y="319"/>
                    <a:pt x="64" y="319"/>
                  </a:cubicBezTo>
                  <a:cubicBezTo>
                    <a:pt x="115" y="232"/>
                    <a:pt x="115" y="232"/>
                    <a:pt x="115" y="232"/>
                  </a:cubicBezTo>
                  <a:cubicBezTo>
                    <a:pt x="115" y="232"/>
                    <a:pt x="96" y="108"/>
                    <a:pt x="57" y="0"/>
                  </a:cubicBezTo>
                  <a:lnTo>
                    <a:pt x="34" y="2"/>
                  </a:lnTo>
                  <a:close/>
                </a:path>
              </a:pathLst>
            </a:custGeom>
            <a:solidFill>
              <a:srgbClr val="A83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8764688" y="2943457"/>
              <a:ext cx="217746" cy="1060217"/>
            </a:xfrm>
            <a:custGeom>
              <a:avLst/>
              <a:gdLst>
                <a:gd name="T0" fmla="*/ 7 w 65"/>
                <a:gd name="T1" fmla="*/ 0 h 319"/>
                <a:gd name="T2" fmla="*/ 3 w 65"/>
                <a:gd name="T3" fmla="*/ 1 h 319"/>
                <a:gd name="T4" fmla="*/ 0 w 65"/>
                <a:gd name="T5" fmla="*/ 2 h 319"/>
                <a:gd name="T6" fmla="*/ 14 w 65"/>
                <a:gd name="T7" fmla="*/ 319 h 319"/>
                <a:gd name="T8" fmla="*/ 65 w 65"/>
                <a:gd name="T9" fmla="*/ 232 h 319"/>
                <a:gd name="T10" fmla="*/ 7 w 65"/>
                <a:gd name="T11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319">
                  <a:moveTo>
                    <a:pt x="7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" y="319"/>
                    <a:pt x="14" y="319"/>
                    <a:pt x="14" y="319"/>
                  </a:cubicBezTo>
                  <a:cubicBezTo>
                    <a:pt x="65" y="232"/>
                    <a:pt x="65" y="232"/>
                    <a:pt x="65" y="232"/>
                  </a:cubicBezTo>
                  <a:cubicBezTo>
                    <a:pt x="65" y="232"/>
                    <a:pt x="46" y="108"/>
                    <a:pt x="7" y="0"/>
                  </a:cubicBezTo>
                  <a:close/>
                </a:path>
              </a:pathLst>
            </a:custGeom>
            <a:solidFill>
              <a:srgbClr val="9B2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8655815" y="3026408"/>
              <a:ext cx="191824" cy="248853"/>
            </a:xfrm>
            <a:custGeom>
              <a:avLst/>
              <a:gdLst>
                <a:gd name="T0" fmla="*/ 49 w 58"/>
                <a:gd name="T1" fmla="*/ 0 h 75"/>
                <a:gd name="T2" fmla="*/ 49 w 58"/>
                <a:gd name="T3" fmla="*/ 0 h 75"/>
                <a:gd name="T4" fmla="*/ 5 w 58"/>
                <a:gd name="T5" fmla="*/ 42 h 75"/>
                <a:gd name="T6" fmla="*/ 0 w 58"/>
                <a:gd name="T7" fmla="*/ 75 h 75"/>
                <a:gd name="T8" fmla="*/ 0 w 58"/>
                <a:gd name="T9" fmla="*/ 75 h 75"/>
                <a:gd name="T10" fmla="*/ 58 w 58"/>
                <a:gd name="T11" fmla="*/ 30 h 75"/>
                <a:gd name="T12" fmla="*/ 49 w 58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75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0" y="19"/>
                    <a:pt x="5" y="42"/>
                  </a:cubicBezTo>
                  <a:cubicBezTo>
                    <a:pt x="3" y="52"/>
                    <a:pt x="1" y="63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40" y="62"/>
                    <a:pt x="58" y="30"/>
                  </a:cubicBezTo>
                  <a:cubicBezTo>
                    <a:pt x="55" y="20"/>
                    <a:pt x="52" y="10"/>
                    <a:pt x="49" y="0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8611748" y="3262301"/>
              <a:ext cx="300697" cy="295513"/>
            </a:xfrm>
            <a:custGeom>
              <a:avLst/>
              <a:gdLst>
                <a:gd name="T0" fmla="*/ 90 w 90"/>
                <a:gd name="T1" fmla="*/ 33 h 89"/>
                <a:gd name="T2" fmla="*/ 90 w 90"/>
                <a:gd name="T3" fmla="*/ 33 h 89"/>
                <a:gd name="T4" fmla="*/ 82 w 90"/>
                <a:gd name="T5" fmla="*/ 0 h 89"/>
                <a:gd name="T6" fmla="*/ 82 w 90"/>
                <a:gd name="T7" fmla="*/ 0 h 89"/>
                <a:gd name="T8" fmla="*/ 5 w 90"/>
                <a:gd name="T9" fmla="*/ 53 h 89"/>
                <a:gd name="T10" fmla="*/ 5 w 90"/>
                <a:gd name="T11" fmla="*/ 53 h 89"/>
                <a:gd name="T12" fmla="*/ 0 w 90"/>
                <a:gd name="T13" fmla="*/ 89 h 89"/>
                <a:gd name="T14" fmla="*/ 90 w 90"/>
                <a:gd name="T15" fmla="*/ 3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89">
                  <a:moveTo>
                    <a:pt x="90" y="33"/>
                  </a:moveTo>
                  <a:cubicBezTo>
                    <a:pt x="90" y="33"/>
                    <a:pt x="90" y="33"/>
                    <a:pt x="90" y="33"/>
                  </a:cubicBezTo>
                  <a:cubicBezTo>
                    <a:pt x="88" y="22"/>
                    <a:pt x="85" y="11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41" y="36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3" y="65"/>
                    <a:pt x="2" y="77"/>
                    <a:pt x="0" y="89"/>
                  </a:cubicBezTo>
                  <a:cubicBezTo>
                    <a:pt x="53" y="83"/>
                    <a:pt x="90" y="33"/>
                    <a:pt x="90" y="33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8663592" y="3511154"/>
              <a:ext cx="298106" cy="339581"/>
            </a:xfrm>
            <a:custGeom>
              <a:avLst/>
              <a:gdLst>
                <a:gd name="T0" fmla="*/ 15 w 90"/>
                <a:gd name="T1" fmla="*/ 102 h 102"/>
                <a:gd name="T2" fmla="*/ 90 w 90"/>
                <a:gd name="T3" fmla="*/ 29 h 102"/>
                <a:gd name="T4" fmla="*/ 90 w 90"/>
                <a:gd name="T5" fmla="*/ 29 h 102"/>
                <a:gd name="T6" fmla="*/ 85 w 90"/>
                <a:gd name="T7" fmla="*/ 0 h 102"/>
                <a:gd name="T8" fmla="*/ 85 w 90"/>
                <a:gd name="T9" fmla="*/ 0 h 102"/>
                <a:gd name="T10" fmla="*/ 0 w 90"/>
                <a:gd name="T11" fmla="*/ 81 h 102"/>
                <a:gd name="T12" fmla="*/ 15 w 90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02">
                  <a:moveTo>
                    <a:pt x="15" y="102"/>
                  </a:moveTo>
                  <a:cubicBezTo>
                    <a:pt x="54" y="86"/>
                    <a:pt x="90" y="29"/>
                    <a:pt x="9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89" y="20"/>
                    <a:pt x="87" y="11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54" y="47"/>
                    <a:pt x="0" y="80"/>
                    <a:pt x="0" y="81"/>
                  </a:cubicBezTo>
                  <a:lnTo>
                    <a:pt x="15" y="102"/>
                  </a:ln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8676553" y="2850138"/>
              <a:ext cx="178864" cy="119242"/>
            </a:xfrm>
            <a:custGeom>
              <a:avLst/>
              <a:gdLst>
                <a:gd name="T0" fmla="*/ 1 w 54"/>
                <a:gd name="T1" fmla="*/ 3 h 36"/>
                <a:gd name="T2" fmla="*/ 10 w 54"/>
                <a:gd name="T3" fmla="*/ 34 h 36"/>
                <a:gd name="T4" fmla="*/ 34 w 54"/>
                <a:gd name="T5" fmla="*/ 34 h 36"/>
                <a:gd name="T6" fmla="*/ 48 w 54"/>
                <a:gd name="T7" fmla="*/ 0 h 36"/>
                <a:gd name="T8" fmla="*/ 1 w 54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6">
                  <a:moveTo>
                    <a:pt x="1" y="3"/>
                  </a:moveTo>
                  <a:cubicBezTo>
                    <a:pt x="0" y="8"/>
                    <a:pt x="1" y="30"/>
                    <a:pt x="10" y="34"/>
                  </a:cubicBezTo>
                  <a:cubicBezTo>
                    <a:pt x="14" y="36"/>
                    <a:pt x="24" y="36"/>
                    <a:pt x="34" y="34"/>
                  </a:cubicBezTo>
                  <a:cubicBezTo>
                    <a:pt x="54" y="30"/>
                    <a:pt x="48" y="0"/>
                    <a:pt x="48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9B2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7771870" y="483446"/>
              <a:ext cx="1692718" cy="2436683"/>
            </a:xfrm>
            <a:custGeom>
              <a:avLst/>
              <a:gdLst>
                <a:gd name="T0" fmla="*/ 4 w 509"/>
                <a:gd name="T1" fmla="*/ 347 h 734"/>
                <a:gd name="T2" fmla="*/ 11 w 509"/>
                <a:gd name="T3" fmla="*/ 595 h 734"/>
                <a:gd name="T4" fmla="*/ 65 w 509"/>
                <a:gd name="T5" fmla="*/ 669 h 734"/>
                <a:gd name="T6" fmla="*/ 224 w 509"/>
                <a:gd name="T7" fmla="*/ 692 h 734"/>
                <a:gd name="T8" fmla="*/ 296 w 509"/>
                <a:gd name="T9" fmla="*/ 731 h 734"/>
                <a:gd name="T10" fmla="*/ 344 w 509"/>
                <a:gd name="T11" fmla="*/ 703 h 734"/>
                <a:gd name="T12" fmla="*/ 457 w 509"/>
                <a:gd name="T13" fmla="*/ 678 h 734"/>
                <a:gd name="T14" fmla="*/ 490 w 509"/>
                <a:gd name="T15" fmla="*/ 614 h 734"/>
                <a:gd name="T16" fmla="*/ 493 w 509"/>
                <a:gd name="T17" fmla="*/ 319 h 734"/>
                <a:gd name="T18" fmla="*/ 416 w 509"/>
                <a:gd name="T19" fmla="*/ 135 h 734"/>
                <a:gd name="T20" fmla="*/ 4 w 509"/>
                <a:gd name="T21" fmla="*/ 347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9" h="734">
                  <a:moveTo>
                    <a:pt x="4" y="347"/>
                  </a:moveTo>
                  <a:cubicBezTo>
                    <a:pt x="4" y="347"/>
                    <a:pt x="0" y="536"/>
                    <a:pt x="11" y="595"/>
                  </a:cubicBezTo>
                  <a:cubicBezTo>
                    <a:pt x="21" y="654"/>
                    <a:pt x="32" y="660"/>
                    <a:pt x="65" y="669"/>
                  </a:cubicBezTo>
                  <a:cubicBezTo>
                    <a:pt x="99" y="677"/>
                    <a:pt x="209" y="682"/>
                    <a:pt x="224" y="692"/>
                  </a:cubicBezTo>
                  <a:cubicBezTo>
                    <a:pt x="240" y="702"/>
                    <a:pt x="273" y="734"/>
                    <a:pt x="296" y="731"/>
                  </a:cubicBezTo>
                  <a:cubicBezTo>
                    <a:pt x="319" y="728"/>
                    <a:pt x="330" y="706"/>
                    <a:pt x="344" y="703"/>
                  </a:cubicBezTo>
                  <a:cubicBezTo>
                    <a:pt x="358" y="699"/>
                    <a:pt x="439" y="684"/>
                    <a:pt x="457" y="678"/>
                  </a:cubicBezTo>
                  <a:cubicBezTo>
                    <a:pt x="475" y="672"/>
                    <a:pt x="488" y="656"/>
                    <a:pt x="490" y="614"/>
                  </a:cubicBezTo>
                  <a:cubicBezTo>
                    <a:pt x="493" y="572"/>
                    <a:pt x="509" y="401"/>
                    <a:pt x="493" y="319"/>
                  </a:cubicBezTo>
                  <a:cubicBezTo>
                    <a:pt x="477" y="236"/>
                    <a:pt x="467" y="168"/>
                    <a:pt x="416" y="135"/>
                  </a:cubicBezTo>
                  <a:cubicBezTo>
                    <a:pt x="400" y="119"/>
                    <a:pt x="11" y="0"/>
                    <a:pt x="4" y="347"/>
                  </a:cubicBezTo>
                  <a:close/>
                </a:path>
              </a:pathLst>
            </a:custGeom>
            <a:solidFill>
              <a:srgbClr val="F7C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9345344" y="1717340"/>
              <a:ext cx="352541" cy="495114"/>
            </a:xfrm>
            <a:custGeom>
              <a:avLst/>
              <a:gdLst>
                <a:gd name="T0" fmla="*/ 12 w 106"/>
                <a:gd name="T1" fmla="*/ 149 h 149"/>
                <a:gd name="T2" fmla="*/ 67 w 106"/>
                <a:gd name="T3" fmla="*/ 24 h 149"/>
                <a:gd name="T4" fmla="*/ 0 w 106"/>
                <a:gd name="T5" fmla="*/ 49 h 149"/>
                <a:gd name="T6" fmla="*/ 12 w 106"/>
                <a:gd name="T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149">
                  <a:moveTo>
                    <a:pt x="12" y="149"/>
                  </a:moveTo>
                  <a:cubicBezTo>
                    <a:pt x="99" y="149"/>
                    <a:pt x="106" y="49"/>
                    <a:pt x="67" y="24"/>
                  </a:cubicBezTo>
                  <a:cubicBezTo>
                    <a:pt x="29" y="0"/>
                    <a:pt x="0" y="49"/>
                    <a:pt x="0" y="49"/>
                  </a:cubicBezTo>
                  <a:lnTo>
                    <a:pt x="12" y="149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7504871" y="1735485"/>
              <a:ext cx="352541" cy="438085"/>
            </a:xfrm>
            <a:custGeom>
              <a:avLst/>
              <a:gdLst>
                <a:gd name="T0" fmla="*/ 92 w 106"/>
                <a:gd name="T1" fmla="*/ 127 h 132"/>
                <a:gd name="T2" fmla="*/ 28 w 106"/>
                <a:gd name="T3" fmla="*/ 104 h 132"/>
                <a:gd name="T4" fmla="*/ 56 w 106"/>
                <a:gd name="T5" fmla="*/ 1 h 132"/>
                <a:gd name="T6" fmla="*/ 100 w 106"/>
                <a:gd name="T7" fmla="*/ 55 h 132"/>
                <a:gd name="T8" fmla="*/ 92 w 106"/>
                <a:gd name="T9" fmla="*/ 12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32">
                  <a:moveTo>
                    <a:pt x="92" y="127"/>
                  </a:moveTo>
                  <a:cubicBezTo>
                    <a:pt x="92" y="127"/>
                    <a:pt x="57" y="132"/>
                    <a:pt x="28" y="104"/>
                  </a:cubicBezTo>
                  <a:cubicBezTo>
                    <a:pt x="0" y="76"/>
                    <a:pt x="7" y="2"/>
                    <a:pt x="56" y="1"/>
                  </a:cubicBezTo>
                  <a:cubicBezTo>
                    <a:pt x="106" y="0"/>
                    <a:pt x="100" y="55"/>
                    <a:pt x="100" y="55"/>
                  </a:cubicBezTo>
                  <a:lnTo>
                    <a:pt x="92" y="127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7787423" y="403086"/>
              <a:ext cx="1617543" cy="2423723"/>
            </a:xfrm>
            <a:custGeom>
              <a:avLst/>
              <a:gdLst>
                <a:gd name="T0" fmla="*/ 10 w 486"/>
                <a:gd name="T1" fmla="*/ 347 h 730"/>
                <a:gd name="T2" fmla="*/ 3 w 486"/>
                <a:gd name="T3" fmla="*/ 536 h 730"/>
                <a:gd name="T4" fmla="*/ 8 w 486"/>
                <a:gd name="T5" fmla="*/ 603 h 730"/>
                <a:gd name="T6" fmla="*/ 69 w 486"/>
                <a:gd name="T7" fmla="*/ 669 h 730"/>
                <a:gd name="T8" fmla="*/ 198 w 486"/>
                <a:gd name="T9" fmla="*/ 701 h 730"/>
                <a:gd name="T10" fmla="*/ 285 w 486"/>
                <a:gd name="T11" fmla="*/ 729 h 730"/>
                <a:gd name="T12" fmla="*/ 333 w 486"/>
                <a:gd name="T13" fmla="*/ 710 h 730"/>
                <a:gd name="T14" fmla="*/ 444 w 486"/>
                <a:gd name="T15" fmla="*/ 677 h 730"/>
                <a:gd name="T16" fmla="*/ 476 w 486"/>
                <a:gd name="T17" fmla="*/ 613 h 730"/>
                <a:gd name="T18" fmla="*/ 471 w 486"/>
                <a:gd name="T19" fmla="*/ 317 h 730"/>
                <a:gd name="T20" fmla="*/ 406 w 486"/>
                <a:gd name="T21" fmla="*/ 134 h 730"/>
                <a:gd name="T22" fmla="*/ 10 w 486"/>
                <a:gd name="T23" fmla="*/ 347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6" h="730">
                  <a:moveTo>
                    <a:pt x="10" y="347"/>
                  </a:moveTo>
                  <a:cubicBezTo>
                    <a:pt x="10" y="347"/>
                    <a:pt x="0" y="458"/>
                    <a:pt x="3" y="536"/>
                  </a:cubicBezTo>
                  <a:cubicBezTo>
                    <a:pt x="4" y="560"/>
                    <a:pt x="6" y="589"/>
                    <a:pt x="8" y="603"/>
                  </a:cubicBezTo>
                  <a:cubicBezTo>
                    <a:pt x="18" y="662"/>
                    <a:pt x="36" y="660"/>
                    <a:pt x="69" y="669"/>
                  </a:cubicBezTo>
                  <a:cubicBezTo>
                    <a:pt x="78" y="671"/>
                    <a:pt x="151" y="683"/>
                    <a:pt x="198" y="701"/>
                  </a:cubicBezTo>
                  <a:cubicBezTo>
                    <a:pt x="229" y="712"/>
                    <a:pt x="252" y="728"/>
                    <a:pt x="285" y="729"/>
                  </a:cubicBezTo>
                  <a:cubicBezTo>
                    <a:pt x="311" y="730"/>
                    <a:pt x="310" y="716"/>
                    <a:pt x="333" y="710"/>
                  </a:cubicBezTo>
                  <a:cubicBezTo>
                    <a:pt x="391" y="695"/>
                    <a:pt x="438" y="679"/>
                    <a:pt x="444" y="677"/>
                  </a:cubicBezTo>
                  <a:cubicBezTo>
                    <a:pt x="461" y="671"/>
                    <a:pt x="474" y="655"/>
                    <a:pt x="476" y="613"/>
                  </a:cubicBezTo>
                  <a:cubicBezTo>
                    <a:pt x="479" y="571"/>
                    <a:pt x="486" y="400"/>
                    <a:pt x="471" y="317"/>
                  </a:cubicBezTo>
                  <a:cubicBezTo>
                    <a:pt x="456" y="235"/>
                    <a:pt x="455" y="167"/>
                    <a:pt x="406" y="134"/>
                  </a:cubicBezTo>
                  <a:cubicBezTo>
                    <a:pt x="391" y="118"/>
                    <a:pt x="18" y="0"/>
                    <a:pt x="10" y="347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7847044" y="460115"/>
              <a:ext cx="1423128" cy="969489"/>
            </a:xfrm>
            <a:custGeom>
              <a:avLst/>
              <a:gdLst>
                <a:gd name="T0" fmla="*/ 124 w 428"/>
                <a:gd name="T1" fmla="*/ 291 h 292"/>
                <a:gd name="T2" fmla="*/ 258 w 428"/>
                <a:gd name="T3" fmla="*/ 279 h 292"/>
                <a:gd name="T4" fmla="*/ 428 w 428"/>
                <a:gd name="T5" fmla="*/ 202 h 292"/>
                <a:gd name="T6" fmla="*/ 388 w 428"/>
                <a:gd name="T7" fmla="*/ 117 h 292"/>
                <a:gd name="T8" fmla="*/ 0 w 428"/>
                <a:gd name="T9" fmla="*/ 261 h 292"/>
                <a:gd name="T10" fmla="*/ 54 w 428"/>
                <a:gd name="T11" fmla="*/ 278 h 292"/>
                <a:gd name="T12" fmla="*/ 124 w 428"/>
                <a:gd name="T13" fmla="*/ 29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292">
                  <a:moveTo>
                    <a:pt x="124" y="291"/>
                  </a:moveTo>
                  <a:cubicBezTo>
                    <a:pt x="170" y="290"/>
                    <a:pt x="210" y="287"/>
                    <a:pt x="258" y="279"/>
                  </a:cubicBezTo>
                  <a:cubicBezTo>
                    <a:pt x="324" y="269"/>
                    <a:pt x="373" y="228"/>
                    <a:pt x="428" y="202"/>
                  </a:cubicBezTo>
                  <a:cubicBezTo>
                    <a:pt x="420" y="158"/>
                    <a:pt x="419" y="138"/>
                    <a:pt x="388" y="117"/>
                  </a:cubicBezTo>
                  <a:cubicBezTo>
                    <a:pt x="374" y="102"/>
                    <a:pt x="53" y="0"/>
                    <a:pt x="0" y="261"/>
                  </a:cubicBezTo>
                  <a:cubicBezTo>
                    <a:pt x="18" y="267"/>
                    <a:pt x="36" y="273"/>
                    <a:pt x="54" y="278"/>
                  </a:cubicBezTo>
                  <a:cubicBezTo>
                    <a:pt x="76" y="279"/>
                    <a:pt x="101" y="292"/>
                    <a:pt x="124" y="291"/>
                  </a:cubicBezTo>
                  <a:close/>
                </a:path>
              </a:pathLst>
            </a:custGeom>
            <a:solidFill>
              <a:srgbClr val="F7C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7621522" y="996704"/>
              <a:ext cx="375872" cy="1257225"/>
            </a:xfrm>
            <a:custGeom>
              <a:avLst/>
              <a:gdLst>
                <a:gd name="T0" fmla="*/ 12 w 113"/>
                <a:gd name="T1" fmla="*/ 0 h 378"/>
                <a:gd name="T2" fmla="*/ 7 w 113"/>
                <a:gd name="T3" fmla="*/ 226 h 378"/>
                <a:gd name="T4" fmla="*/ 66 w 113"/>
                <a:gd name="T5" fmla="*/ 271 h 378"/>
                <a:gd name="T6" fmla="*/ 76 w 113"/>
                <a:gd name="T7" fmla="*/ 371 h 378"/>
                <a:gd name="T8" fmla="*/ 94 w 113"/>
                <a:gd name="T9" fmla="*/ 378 h 378"/>
                <a:gd name="T10" fmla="*/ 111 w 113"/>
                <a:gd name="T11" fmla="*/ 371 h 378"/>
                <a:gd name="T12" fmla="*/ 113 w 113"/>
                <a:gd name="T13" fmla="*/ 36 h 378"/>
                <a:gd name="T14" fmla="*/ 12 w 113"/>
                <a:gd name="T15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378">
                  <a:moveTo>
                    <a:pt x="12" y="0"/>
                  </a:moveTo>
                  <a:cubicBezTo>
                    <a:pt x="12" y="0"/>
                    <a:pt x="0" y="165"/>
                    <a:pt x="7" y="226"/>
                  </a:cubicBezTo>
                  <a:cubicBezTo>
                    <a:pt x="7" y="226"/>
                    <a:pt x="59" y="207"/>
                    <a:pt x="66" y="271"/>
                  </a:cubicBezTo>
                  <a:cubicBezTo>
                    <a:pt x="73" y="337"/>
                    <a:pt x="76" y="371"/>
                    <a:pt x="76" y="371"/>
                  </a:cubicBezTo>
                  <a:cubicBezTo>
                    <a:pt x="76" y="371"/>
                    <a:pt x="77" y="377"/>
                    <a:pt x="94" y="378"/>
                  </a:cubicBezTo>
                  <a:cubicBezTo>
                    <a:pt x="110" y="378"/>
                    <a:pt x="111" y="371"/>
                    <a:pt x="111" y="371"/>
                  </a:cubicBezTo>
                  <a:cubicBezTo>
                    <a:pt x="113" y="36"/>
                    <a:pt x="113" y="36"/>
                    <a:pt x="113" y="36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443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7637075" y="1655127"/>
              <a:ext cx="171086" cy="139980"/>
            </a:xfrm>
            <a:custGeom>
              <a:avLst/>
              <a:gdLst>
                <a:gd name="T0" fmla="*/ 51 w 51"/>
                <a:gd name="T1" fmla="*/ 42 h 42"/>
                <a:gd name="T2" fmla="*/ 51 w 51"/>
                <a:gd name="T3" fmla="*/ 41 h 42"/>
                <a:gd name="T4" fmla="*/ 51 w 51"/>
                <a:gd name="T5" fmla="*/ 39 h 42"/>
                <a:gd name="T6" fmla="*/ 34 w 51"/>
                <a:gd name="T7" fmla="*/ 0 h 42"/>
                <a:gd name="T8" fmla="*/ 0 w 51"/>
                <a:gd name="T9" fmla="*/ 1 h 42"/>
                <a:gd name="T10" fmla="*/ 2 w 51"/>
                <a:gd name="T11" fmla="*/ 28 h 42"/>
                <a:gd name="T12" fmla="*/ 51 w 51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42">
                  <a:moveTo>
                    <a:pt x="51" y="42"/>
                  </a:moveTo>
                  <a:cubicBezTo>
                    <a:pt x="51" y="42"/>
                    <a:pt x="51" y="41"/>
                    <a:pt x="51" y="41"/>
                  </a:cubicBezTo>
                  <a:cubicBezTo>
                    <a:pt x="51" y="40"/>
                    <a:pt x="51" y="39"/>
                    <a:pt x="51" y="39"/>
                  </a:cubicBezTo>
                  <a:cubicBezTo>
                    <a:pt x="48" y="25"/>
                    <a:pt x="42" y="12"/>
                    <a:pt x="34" y="0"/>
                  </a:cubicBezTo>
                  <a:cubicBezTo>
                    <a:pt x="23" y="0"/>
                    <a:pt x="11" y="1"/>
                    <a:pt x="0" y="1"/>
                  </a:cubicBezTo>
                  <a:cubicBezTo>
                    <a:pt x="1" y="11"/>
                    <a:pt x="1" y="20"/>
                    <a:pt x="2" y="28"/>
                  </a:cubicBezTo>
                  <a:cubicBezTo>
                    <a:pt x="2" y="28"/>
                    <a:pt x="34" y="16"/>
                    <a:pt x="51" y="42"/>
                  </a:cubicBezTo>
                  <a:close/>
                </a:path>
              </a:pathLst>
            </a:custGeom>
            <a:solidFill>
              <a:srgbClr val="33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7647444" y="1048549"/>
              <a:ext cx="355134" cy="300697"/>
            </a:xfrm>
            <a:custGeom>
              <a:avLst/>
              <a:gdLst>
                <a:gd name="T0" fmla="*/ 1 w 107"/>
                <a:gd name="T1" fmla="*/ 0 h 91"/>
                <a:gd name="T2" fmla="*/ 0 w 107"/>
                <a:gd name="T3" fmla="*/ 49 h 91"/>
                <a:gd name="T4" fmla="*/ 105 w 107"/>
                <a:gd name="T5" fmla="*/ 91 h 91"/>
                <a:gd name="T6" fmla="*/ 107 w 107"/>
                <a:gd name="T7" fmla="*/ 48 h 91"/>
                <a:gd name="T8" fmla="*/ 1 w 107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91">
                  <a:moveTo>
                    <a:pt x="1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52" y="90"/>
                    <a:pt x="105" y="91"/>
                  </a:cubicBezTo>
                  <a:cubicBezTo>
                    <a:pt x="107" y="48"/>
                    <a:pt x="107" y="48"/>
                    <a:pt x="107" y="4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3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7471173" y="441970"/>
              <a:ext cx="2296704" cy="1858620"/>
            </a:xfrm>
            <a:custGeom>
              <a:avLst/>
              <a:gdLst>
                <a:gd name="T0" fmla="*/ 140 w 690"/>
                <a:gd name="T1" fmla="*/ 10 h 559"/>
                <a:gd name="T2" fmla="*/ 246 w 690"/>
                <a:gd name="T3" fmla="*/ 70 h 559"/>
                <a:gd name="T4" fmla="*/ 440 w 690"/>
                <a:gd name="T5" fmla="*/ 4 h 559"/>
                <a:gd name="T6" fmla="*/ 565 w 690"/>
                <a:gd name="T7" fmla="*/ 104 h 559"/>
                <a:gd name="T8" fmla="*/ 674 w 690"/>
                <a:gd name="T9" fmla="*/ 155 h 559"/>
                <a:gd name="T10" fmla="*/ 630 w 690"/>
                <a:gd name="T11" fmla="*/ 408 h 559"/>
                <a:gd name="T12" fmla="*/ 575 w 690"/>
                <a:gd name="T13" fmla="*/ 418 h 559"/>
                <a:gd name="T14" fmla="*/ 566 w 690"/>
                <a:gd name="T15" fmla="*/ 550 h 559"/>
                <a:gd name="T16" fmla="*/ 542 w 690"/>
                <a:gd name="T17" fmla="*/ 559 h 559"/>
                <a:gd name="T18" fmla="*/ 522 w 690"/>
                <a:gd name="T19" fmla="*/ 550 h 559"/>
                <a:gd name="T20" fmla="*/ 524 w 690"/>
                <a:gd name="T21" fmla="*/ 303 h 559"/>
                <a:gd name="T22" fmla="*/ 507 w 690"/>
                <a:gd name="T23" fmla="*/ 208 h 559"/>
                <a:gd name="T24" fmla="*/ 197 w 690"/>
                <a:gd name="T25" fmla="*/ 270 h 559"/>
                <a:gd name="T26" fmla="*/ 0 w 690"/>
                <a:gd name="T27" fmla="*/ 48 h 559"/>
                <a:gd name="T28" fmla="*/ 68 w 690"/>
                <a:gd name="T29" fmla="*/ 87 h 559"/>
                <a:gd name="T30" fmla="*/ 84 w 690"/>
                <a:gd name="T31" fmla="*/ 13 h 559"/>
                <a:gd name="T32" fmla="*/ 114 w 690"/>
                <a:gd name="T33" fmla="*/ 64 h 559"/>
                <a:gd name="T34" fmla="*/ 140 w 690"/>
                <a:gd name="T35" fmla="*/ 1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0" h="559">
                  <a:moveTo>
                    <a:pt x="140" y="10"/>
                  </a:moveTo>
                  <a:cubicBezTo>
                    <a:pt x="140" y="10"/>
                    <a:pt x="155" y="81"/>
                    <a:pt x="246" y="70"/>
                  </a:cubicBezTo>
                  <a:cubicBezTo>
                    <a:pt x="336" y="59"/>
                    <a:pt x="367" y="0"/>
                    <a:pt x="440" y="4"/>
                  </a:cubicBezTo>
                  <a:cubicBezTo>
                    <a:pt x="513" y="8"/>
                    <a:pt x="565" y="57"/>
                    <a:pt x="565" y="104"/>
                  </a:cubicBezTo>
                  <a:cubicBezTo>
                    <a:pt x="565" y="104"/>
                    <a:pt x="646" y="79"/>
                    <a:pt x="674" y="155"/>
                  </a:cubicBezTo>
                  <a:cubicBezTo>
                    <a:pt x="690" y="201"/>
                    <a:pt x="662" y="277"/>
                    <a:pt x="630" y="408"/>
                  </a:cubicBezTo>
                  <a:cubicBezTo>
                    <a:pt x="630" y="409"/>
                    <a:pt x="605" y="388"/>
                    <a:pt x="575" y="418"/>
                  </a:cubicBezTo>
                  <a:cubicBezTo>
                    <a:pt x="558" y="435"/>
                    <a:pt x="566" y="550"/>
                    <a:pt x="566" y="550"/>
                  </a:cubicBezTo>
                  <a:cubicBezTo>
                    <a:pt x="566" y="550"/>
                    <a:pt x="562" y="559"/>
                    <a:pt x="542" y="559"/>
                  </a:cubicBezTo>
                  <a:cubicBezTo>
                    <a:pt x="523" y="559"/>
                    <a:pt x="522" y="550"/>
                    <a:pt x="522" y="550"/>
                  </a:cubicBezTo>
                  <a:cubicBezTo>
                    <a:pt x="522" y="550"/>
                    <a:pt x="522" y="415"/>
                    <a:pt x="524" y="303"/>
                  </a:cubicBezTo>
                  <a:cubicBezTo>
                    <a:pt x="526" y="257"/>
                    <a:pt x="514" y="222"/>
                    <a:pt x="507" y="208"/>
                  </a:cubicBezTo>
                  <a:cubicBezTo>
                    <a:pt x="507" y="208"/>
                    <a:pt x="368" y="308"/>
                    <a:pt x="197" y="270"/>
                  </a:cubicBezTo>
                  <a:cubicBezTo>
                    <a:pt x="26" y="232"/>
                    <a:pt x="10" y="125"/>
                    <a:pt x="0" y="48"/>
                  </a:cubicBezTo>
                  <a:cubicBezTo>
                    <a:pt x="0" y="48"/>
                    <a:pt x="27" y="72"/>
                    <a:pt x="68" y="87"/>
                  </a:cubicBezTo>
                  <a:cubicBezTo>
                    <a:pt x="68" y="87"/>
                    <a:pt x="54" y="38"/>
                    <a:pt x="84" y="13"/>
                  </a:cubicBezTo>
                  <a:cubicBezTo>
                    <a:pt x="84" y="13"/>
                    <a:pt x="90" y="49"/>
                    <a:pt x="114" y="64"/>
                  </a:cubicBezTo>
                  <a:cubicBezTo>
                    <a:pt x="114" y="64"/>
                    <a:pt x="102" y="35"/>
                    <a:pt x="140" y="10"/>
                  </a:cubicBezTo>
                  <a:close/>
                </a:path>
              </a:pathLst>
            </a:custGeom>
            <a:solidFill>
              <a:srgbClr val="443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9355713" y="1662903"/>
              <a:ext cx="248853" cy="204786"/>
            </a:xfrm>
            <a:custGeom>
              <a:avLst/>
              <a:gdLst>
                <a:gd name="T0" fmla="*/ 30 w 75"/>
                <a:gd name="T1" fmla="*/ 7 h 62"/>
                <a:gd name="T2" fmla="*/ 3 w 75"/>
                <a:gd name="T3" fmla="*/ 62 h 62"/>
                <a:gd name="T4" fmla="*/ 4 w 75"/>
                <a:gd name="T5" fmla="*/ 62 h 62"/>
                <a:gd name="T6" fmla="*/ 9 w 75"/>
                <a:gd name="T7" fmla="*/ 51 h 62"/>
                <a:gd name="T8" fmla="*/ 64 w 75"/>
                <a:gd name="T9" fmla="*/ 41 h 62"/>
                <a:gd name="T10" fmla="*/ 67 w 75"/>
                <a:gd name="T11" fmla="*/ 30 h 62"/>
                <a:gd name="T12" fmla="*/ 68 w 75"/>
                <a:gd name="T13" fmla="*/ 25 h 62"/>
                <a:gd name="T14" fmla="*/ 70 w 75"/>
                <a:gd name="T15" fmla="*/ 19 h 62"/>
                <a:gd name="T16" fmla="*/ 72 w 75"/>
                <a:gd name="T17" fmla="*/ 12 h 62"/>
                <a:gd name="T18" fmla="*/ 72 w 75"/>
                <a:gd name="T19" fmla="*/ 10 h 62"/>
                <a:gd name="T20" fmla="*/ 75 w 75"/>
                <a:gd name="T21" fmla="*/ 0 h 62"/>
                <a:gd name="T22" fmla="*/ 75 w 75"/>
                <a:gd name="T23" fmla="*/ 0 h 62"/>
                <a:gd name="T24" fmla="*/ 30 w 75"/>
                <a:gd name="T25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62">
                  <a:moveTo>
                    <a:pt x="30" y="7"/>
                  </a:moveTo>
                  <a:cubicBezTo>
                    <a:pt x="12" y="32"/>
                    <a:pt x="0" y="59"/>
                    <a:pt x="3" y="62"/>
                  </a:cubicBezTo>
                  <a:cubicBezTo>
                    <a:pt x="3" y="62"/>
                    <a:pt x="4" y="62"/>
                    <a:pt x="4" y="62"/>
                  </a:cubicBezTo>
                  <a:cubicBezTo>
                    <a:pt x="5" y="57"/>
                    <a:pt x="7" y="53"/>
                    <a:pt x="9" y="51"/>
                  </a:cubicBezTo>
                  <a:cubicBezTo>
                    <a:pt x="39" y="21"/>
                    <a:pt x="64" y="42"/>
                    <a:pt x="64" y="41"/>
                  </a:cubicBezTo>
                  <a:cubicBezTo>
                    <a:pt x="65" y="38"/>
                    <a:pt x="66" y="34"/>
                    <a:pt x="67" y="30"/>
                  </a:cubicBezTo>
                  <a:cubicBezTo>
                    <a:pt x="68" y="28"/>
                    <a:pt x="68" y="27"/>
                    <a:pt x="68" y="25"/>
                  </a:cubicBezTo>
                  <a:cubicBezTo>
                    <a:pt x="69" y="23"/>
                    <a:pt x="69" y="21"/>
                    <a:pt x="70" y="19"/>
                  </a:cubicBezTo>
                  <a:cubicBezTo>
                    <a:pt x="71" y="17"/>
                    <a:pt x="71" y="14"/>
                    <a:pt x="72" y="12"/>
                  </a:cubicBezTo>
                  <a:cubicBezTo>
                    <a:pt x="72" y="11"/>
                    <a:pt x="72" y="10"/>
                    <a:pt x="72" y="10"/>
                  </a:cubicBezTo>
                  <a:cubicBezTo>
                    <a:pt x="73" y="6"/>
                    <a:pt x="74" y="3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60" y="1"/>
                    <a:pt x="45" y="3"/>
                    <a:pt x="30" y="7"/>
                  </a:cubicBezTo>
                  <a:close/>
                </a:path>
              </a:pathLst>
            </a:custGeom>
            <a:solidFill>
              <a:srgbClr val="33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979247" y="1421828"/>
              <a:ext cx="222931" cy="222931"/>
            </a:xfrm>
            <a:custGeom>
              <a:avLst/>
              <a:gdLst>
                <a:gd name="T0" fmla="*/ 67 w 67"/>
                <a:gd name="T1" fmla="*/ 28 h 67"/>
                <a:gd name="T2" fmla="*/ 33 w 67"/>
                <a:gd name="T3" fmla="*/ 3 h 67"/>
                <a:gd name="T4" fmla="*/ 1 w 67"/>
                <a:gd name="T5" fmla="*/ 41 h 67"/>
                <a:gd name="T6" fmla="*/ 0 w 67"/>
                <a:gd name="T7" fmla="*/ 67 h 67"/>
                <a:gd name="T8" fmla="*/ 67 w 67"/>
                <a:gd name="T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67" y="28"/>
                  </a:moveTo>
                  <a:cubicBezTo>
                    <a:pt x="67" y="28"/>
                    <a:pt x="55" y="0"/>
                    <a:pt x="33" y="3"/>
                  </a:cubicBezTo>
                  <a:cubicBezTo>
                    <a:pt x="11" y="6"/>
                    <a:pt x="1" y="41"/>
                    <a:pt x="1" y="41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29" y="24"/>
                    <a:pt x="67" y="28"/>
                  </a:cubicBezTo>
                  <a:close/>
                </a:path>
              </a:pathLst>
            </a:custGeom>
            <a:solidFill>
              <a:srgbClr val="443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8959105" y="1468488"/>
              <a:ext cx="217746" cy="225524"/>
            </a:xfrm>
            <a:custGeom>
              <a:avLst/>
              <a:gdLst>
                <a:gd name="T0" fmla="*/ 20 w 66"/>
                <a:gd name="T1" fmla="*/ 0 h 68"/>
                <a:gd name="T2" fmla="*/ 1 w 66"/>
                <a:gd name="T3" fmla="*/ 36 h 68"/>
                <a:gd name="T4" fmla="*/ 49 w 66"/>
                <a:gd name="T5" fmla="*/ 68 h 68"/>
                <a:gd name="T6" fmla="*/ 63 w 66"/>
                <a:gd name="T7" fmla="*/ 48 h 68"/>
                <a:gd name="T8" fmla="*/ 20 w 66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8">
                  <a:moveTo>
                    <a:pt x="20" y="0"/>
                  </a:moveTo>
                  <a:cubicBezTo>
                    <a:pt x="20" y="0"/>
                    <a:pt x="0" y="18"/>
                    <a:pt x="1" y="36"/>
                  </a:cubicBezTo>
                  <a:cubicBezTo>
                    <a:pt x="1" y="36"/>
                    <a:pt x="33" y="33"/>
                    <a:pt x="49" y="68"/>
                  </a:cubicBezTo>
                  <a:cubicBezTo>
                    <a:pt x="49" y="68"/>
                    <a:pt x="66" y="61"/>
                    <a:pt x="63" y="48"/>
                  </a:cubicBezTo>
                  <a:cubicBezTo>
                    <a:pt x="60" y="35"/>
                    <a:pt x="46" y="1"/>
                    <a:pt x="20" y="0"/>
                  </a:cubicBezTo>
                  <a:close/>
                </a:path>
              </a:pathLst>
            </a:custGeom>
            <a:solidFill>
              <a:srgbClr val="443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077752" y="1712156"/>
              <a:ext cx="233299" cy="230708"/>
            </a:xfrm>
            <a:custGeom>
              <a:avLst/>
              <a:gdLst>
                <a:gd name="T0" fmla="*/ 69 w 70"/>
                <a:gd name="T1" fmla="*/ 37 h 70"/>
                <a:gd name="T2" fmla="*/ 33 w 70"/>
                <a:gd name="T3" fmla="*/ 69 h 70"/>
                <a:gd name="T4" fmla="*/ 1 w 70"/>
                <a:gd name="T5" fmla="*/ 33 h 70"/>
                <a:gd name="T6" fmla="*/ 37 w 70"/>
                <a:gd name="T7" fmla="*/ 1 h 70"/>
                <a:gd name="T8" fmla="*/ 69 w 70"/>
                <a:gd name="T9" fmla="*/ 3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69" y="37"/>
                  </a:moveTo>
                  <a:cubicBezTo>
                    <a:pt x="68" y="55"/>
                    <a:pt x="52" y="70"/>
                    <a:pt x="33" y="69"/>
                  </a:cubicBezTo>
                  <a:cubicBezTo>
                    <a:pt x="15" y="68"/>
                    <a:pt x="0" y="52"/>
                    <a:pt x="1" y="33"/>
                  </a:cubicBezTo>
                  <a:cubicBezTo>
                    <a:pt x="2" y="14"/>
                    <a:pt x="18" y="0"/>
                    <a:pt x="37" y="1"/>
                  </a:cubicBezTo>
                  <a:cubicBezTo>
                    <a:pt x="56" y="2"/>
                    <a:pt x="70" y="18"/>
                    <a:pt x="69" y="37"/>
                  </a:cubicBezTo>
                  <a:close/>
                </a:path>
              </a:pathLst>
            </a:custGeom>
            <a:solidFill>
              <a:srgbClr val="47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8147741" y="1727709"/>
              <a:ext cx="124426" cy="101097"/>
            </a:xfrm>
            <a:custGeom>
              <a:avLst/>
              <a:gdLst>
                <a:gd name="T0" fmla="*/ 35 w 38"/>
                <a:gd name="T1" fmla="*/ 21 h 30"/>
                <a:gd name="T2" fmla="*/ 14 w 38"/>
                <a:gd name="T3" fmla="*/ 26 h 30"/>
                <a:gd name="T4" fmla="*/ 3 w 38"/>
                <a:gd name="T5" fmla="*/ 8 h 30"/>
                <a:gd name="T6" fmla="*/ 24 w 38"/>
                <a:gd name="T7" fmla="*/ 3 h 30"/>
                <a:gd name="T8" fmla="*/ 35 w 38"/>
                <a:gd name="T9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0">
                  <a:moveTo>
                    <a:pt x="35" y="21"/>
                  </a:moveTo>
                  <a:cubicBezTo>
                    <a:pt x="32" y="28"/>
                    <a:pt x="23" y="30"/>
                    <a:pt x="14" y="26"/>
                  </a:cubicBezTo>
                  <a:cubicBezTo>
                    <a:pt x="5" y="22"/>
                    <a:pt x="0" y="14"/>
                    <a:pt x="3" y="8"/>
                  </a:cubicBezTo>
                  <a:cubicBezTo>
                    <a:pt x="6" y="2"/>
                    <a:pt x="15" y="0"/>
                    <a:pt x="24" y="3"/>
                  </a:cubicBezTo>
                  <a:cubicBezTo>
                    <a:pt x="33" y="7"/>
                    <a:pt x="38" y="15"/>
                    <a:pt x="35" y="21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8886523" y="1712156"/>
              <a:ext cx="230708" cy="230708"/>
            </a:xfrm>
            <a:custGeom>
              <a:avLst/>
              <a:gdLst>
                <a:gd name="T0" fmla="*/ 69 w 70"/>
                <a:gd name="T1" fmla="*/ 37 h 70"/>
                <a:gd name="T2" fmla="*/ 33 w 70"/>
                <a:gd name="T3" fmla="*/ 69 h 70"/>
                <a:gd name="T4" fmla="*/ 1 w 70"/>
                <a:gd name="T5" fmla="*/ 33 h 70"/>
                <a:gd name="T6" fmla="*/ 37 w 70"/>
                <a:gd name="T7" fmla="*/ 1 h 70"/>
                <a:gd name="T8" fmla="*/ 69 w 70"/>
                <a:gd name="T9" fmla="*/ 3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69" y="37"/>
                  </a:moveTo>
                  <a:cubicBezTo>
                    <a:pt x="68" y="55"/>
                    <a:pt x="52" y="70"/>
                    <a:pt x="33" y="69"/>
                  </a:cubicBezTo>
                  <a:cubicBezTo>
                    <a:pt x="14" y="68"/>
                    <a:pt x="0" y="52"/>
                    <a:pt x="1" y="33"/>
                  </a:cubicBezTo>
                  <a:cubicBezTo>
                    <a:pt x="2" y="14"/>
                    <a:pt x="18" y="0"/>
                    <a:pt x="37" y="1"/>
                  </a:cubicBezTo>
                  <a:cubicBezTo>
                    <a:pt x="56" y="2"/>
                    <a:pt x="70" y="18"/>
                    <a:pt x="69" y="37"/>
                  </a:cubicBezTo>
                  <a:close/>
                </a:path>
              </a:pathLst>
            </a:custGeom>
            <a:solidFill>
              <a:srgbClr val="47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6512" y="1727709"/>
              <a:ext cx="121835" cy="101097"/>
            </a:xfrm>
            <a:custGeom>
              <a:avLst/>
              <a:gdLst>
                <a:gd name="T0" fmla="*/ 35 w 37"/>
                <a:gd name="T1" fmla="*/ 21 h 30"/>
                <a:gd name="T2" fmla="*/ 14 w 37"/>
                <a:gd name="T3" fmla="*/ 26 h 30"/>
                <a:gd name="T4" fmla="*/ 3 w 37"/>
                <a:gd name="T5" fmla="*/ 8 h 30"/>
                <a:gd name="T6" fmla="*/ 24 w 37"/>
                <a:gd name="T7" fmla="*/ 3 h 30"/>
                <a:gd name="T8" fmla="*/ 35 w 37"/>
                <a:gd name="T9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35" y="21"/>
                  </a:moveTo>
                  <a:cubicBezTo>
                    <a:pt x="32" y="28"/>
                    <a:pt x="23" y="30"/>
                    <a:pt x="14" y="26"/>
                  </a:cubicBezTo>
                  <a:cubicBezTo>
                    <a:pt x="5" y="22"/>
                    <a:pt x="0" y="14"/>
                    <a:pt x="3" y="8"/>
                  </a:cubicBezTo>
                  <a:cubicBezTo>
                    <a:pt x="5" y="2"/>
                    <a:pt x="15" y="0"/>
                    <a:pt x="24" y="3"/>
                  </a:cubicBezTo>
                  <a:cubicBezTo>
                    <a:pt x="32" y="7"/>
                    <a:pt x="37" y="15"/>
                    <a:pt x="35" y="21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8313642" y="1875465"/>
              <a:ext cx="614356" cy="689529"/>
            </a:xfrm>
            <a:custGeom>
              <a:avLst/>
              <a:gdLst>
                <a:gd name="T0" fmla="*/ 49 w 185"/>
                <a:gd name="T1" fmla="*/ 22 h 208"/>
                <a:gd name="T2" fmla="*/ 46 w 185"/>
                <a:gd name="T3" fmla="*/ 167 h 208"/>
                <a:gd name="T4" fmla="*/ 166 w 185"/>
                <a:gd name="T5" fmla="*/ 157 h 208"/>
                <a:gd name="T6" fmla="*/ 135 w 185"/>
                <a:gd name="T7" fmla="*/ 20 h 208"/>
                <a:gd name="T8" fmla="*/ 95 w 185"/>
                <a:gd name="T9" fmla="*/ 1 h 208"/>
                <a:gd name="T10" fmla="*/ 49 w 185"/>
                <a:gd name="T11" fmla="*/ 2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208">
                  <a:moveTo>
                    <a:pt x="49" y="22"/>
                  </a:moveTo>
                  <a:cubicBezTo>
                    <a:pt x="49" y="22"/>
                    <a:pt x="0" y="126"/>
                    <a:pt x="46" y="167"/>
                  </a:cubicBezTo>
                  <a:cubicBezTo>
                    <a:pt x="93" y="208"/>
                    <a:pt x="155" y="186"/>
                    <a:pt x="166" y="157"/>
                  </a:cubicBezTo>
                  <a:cubicBezTo>
                    <a:pt x="185" y="107"/>
                    <a:pt x="142" y="90"/>
                    <a:pt x="135" y="20"/>
                  </a:cubicBezTo>
                  <a:cubicBezTo>
                    <a:pt x="135" y="20"/>
                    <a:pt x="122" y="2"/>
                    <a:pt x="95" y="1"/>
                  </a:cubicBezTo>
                  <a:cubicBezTo>
                    <a:pt x="68" y="0"/>
                    <a:pt x="49" y="22"/>
                    <a:pt x="49" y="22"/>
                  </a:cubicBezTo>
                  <a:close/>
                </a:path>
              </a:pathLst>
            </a:custGeom>
            <a:solidFill>
              <a:srgbClr val="F7C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8342158" y="1865096"/>
              <a:ext cx="549550" cy="609172"/>
            </a:xfrm>
            <a:custGeom>
              <a:avLst/>
              <a:gdLst>
                <a:gd name="T0" fmla="*/ 44 w 165"/>
                <a:gd name="T1" fmla="*/ 21 h 184"/>
                <a:gd name="T2" fmla="*/ 42 w 165"/>
                <a:gd name="T3" fmla="*/ 146 h 184"/>
                <a:gd name="T4" fmla="*/ 148 w 165"/>
                <a:gd name="T5" fmla="*/ 137 h 184"/>
                <a:gd name="T6" fmla="*/ 122 w 165"/>
                <a:gd name="T7" fmla="*/ 16 h 184"/>
                <a:gd name="T8" fmla="*/ 85 w 165"/>
                <a:gd name="T9" fmla="*/ 1 h 184"/>
                <a:gd name="T10" fmla="*/ 44 w 165"/>
                <a:gd name="T11" fmla="*/ 2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84">
                  <a:moveTo>
                    <a:pt x="44" y="21"/>
                  </a:moveTo>
                  <a:cubicBezTo>
                    <a:pt x="44" y="21"/>
                    <a:pt x="0" y="109"/>
                    <a:pt x="42" y="146"/>
                  </a:cubicBezTo>
                  <a:cubicBezTo>
                    <a:pt x="83" y="184"/>
                    <a:pt x="139" y="164"/>
                    <a:pt x="148" y="137"/>
                  </a:cubicBezTo>
                  <a:cubicBezTo>
                    <a:pt x="165" y="91"/>
                    <a:pt x="128" y="80"/>
                    <a:pt x="122" y="16"/>
                  </a:cubicBezTo>
                  <a:cubicBezTo>
                    <a:pt x="122" y="16"/>
                    <a:pt x="109" y="2"/>
                    <a:pt x="85" y="1"/>
                  </a:cubicBezTo>
                  <a:cubicBezTo>
                    <a:pt x="61" y="0"/>
                    <a:pt x="44" y="21"/>
                    <a:pt x="44" y="21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8336973" y="2443161"/>
              <a:ext cx="743967" cy="404386"/>
            </a:xfrm>
            <a:custGeom>
              <a:avLst/>
              <a:gdLst>
                <a:gd name="T0" fmla="*/ 0 w 224"/>
                <a:gd name="T1" fmla="*/ 52 h 122"/>
                <a:gd name="T2" fmla="*/ 217 w 224"/>
                <a:gd name="T3" fmla="*/ 1 h 122"/>
                <a:gd name="T4" fmla="*/ 222 w 224"/>
                <a:gd name="T5" fmla="*/ 2 h 122"/>
                <a:gd name="T6" fmla="*/ 223 w 224"/>
                <a:gd name="T7" fmla="*/ 5 h 122"/>
                <a:gd name="T8" fmla="*/ 0 w 224"/>
                <a:gd name="T9" fmla="*/ 5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122">
                  <a:moveTo>
                    <a:pt x="0" y="52"/>
                  </a:moveTo>
                  <a:cubicBezTo>
                    <a:pt x="0" y="52"/>
                    <a:pt x="136" y="111"/>
                    <a:pt x="217" y="1"/>
                  </a:cubicBezTo>
                  <a:cubicBezTo>
                    <a:pt x="217" y="1"/>
                    <a:pt x="220" y="0"/>
                    <a:pt x="222" y="2"/>
                  </a:cubicBezTo>
                  <a:cubicBezTo>
                    <a:pt x="224" y="3"/>
                    <a:pt x="223" y="5"/>
                    <a:pt x="223" y="5"/>
                  </a:cubicBezTo>
                  <a:cubicBezTo>
                    <a:pt x="223" y="5"/>
                    <a:pt x="145" y="122"/>
                    <a:pt x="0" y="52"/>
                  </a:cubicBezTo>
                  <a:close/>
                </a:path>
              </a:pathLst>
            </a:custGeom>
            <a:solidFill>
              <a:srgbClr val="47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8997988" y="2323919"/>
              <a:ext cx="139980" cy="119242"/>
            </a:xfrm>
            <a:custGeom>
              <a:avLst/>
              <a:gdLst>
                <a:gd name="T0" fmla="*/ 1 w 42"/>
                <a:gd name="T1" fmla="*/ 19 h 36"/>
                <a:gd name="T2" fmla="*/ 32 w 42"/>
                <a:gd name="T3" fmla="*/ 33 h 36"/>
                <a:gd name="T4" fmla="*/ 38 w 42"/>
                <a:gd name="T5" fmla="*/ 36 h 36"/>
                <a:gd name="T6" fmla="*/ 42 w 42"/>
                <a:gd name="T7" fmla="*/ 33 h 36"/>
                <a:gd name="T8" fmla="*/ 4 w 42"/>
                <a:gd name="T9" fmla="*/ 14 h 36"/>
                <a:gd name="T10" fmla="*/ 1 w 42"/>
                <a:gd name="T11" fmla="*/ 16 h 36"/>
                <a:gd name="T12" fmla="*/ 1 w 42"/>
                <a:gd name="T13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36">
                  <a:moveTo>
                    <a:pt x="1" y="19"/>
                  </a:moveTo>
                  <a:cubicBezTo>
                    <a:pt x="1" y="19"/>
                    <a:pt x="25" y="7"/>
                    <a:pt x="32" y="33"/>
                  </a:cubicBezTo>
                  <a:cubicBezTo>
                    <a:pt x="32" y="33"/>
                    <a:pt x="34" y="36"/>
                    <a:pt x="38" y="36"/>
                  </a:cubicBezTo>
                  <a:cubicBezTo>
                    <a:pt x="42" y="36"/>
                    <a:pt x="42" y="33"/>
                    <a:pt x="42" y="33"/>
                  </a:cubicBezTo>
                  <a:cubicBezTo>
                    <a:pt x="42" y="33"/>
                    <a:pt x="38" y="0"/>
                    <a:pt x="4" y="14"/>
                  </a:cubicBezTo>
                  <a:cubicBezTo>
                    <a:pt x="3" y="15"/>
                    <a:pt x="2" y="15"/>
                    <a:pt x="1" y="16"/>
                  </a:cubicBezTo>
                  <a:cubicBezTo>
                    <a:pt x="0" y="17"/>
                    <a:pt x="1" y="19"/>
                    <a:pt x="1" y="19"/>
                  </a:cubicBezTo>
                  <a:close/>
                </a:path>
              </a:pathLst>
            </a:custGeom>
            <a:solidFill>
              <a:srgbClr val="47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386820" y="1958415"/>
              <a:ext cx="292921" cy="254037"/>
            </a:xfrm>
            <a:custGeom>
              <a:avLst/>
              <a:gdLst>
                <a:gd name="T0" fmla="*/ 10 w 88"/>
                <a:gd name="T1" fmla="*/ 77 h 77"/>
                <a:gd name="T2" fmla="*/ 0 w 88"/>
                <a:gd name="T3" fmla="*/ 71 h 77"/>
                <a:gd name="T4" fmla="*/ 72 w 88"/>
                <a:gd name="T5" fmla="*/ 0 h 77"/>
                <a:gd name="T6" fmla="*/ 10 w 88"/>
                <a:gd name="T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77">
                  <a:moveTo>
                    <a:pt x="10" y="77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71" y="48"/>
                    <a:pt x="72" y="0"/>
                  </a:cubicBezTo>
                  <a:cubicBezTo>
                    <a:pt x="72" y="0"/>
                    <a:pt x="88" y="53"/>
                    <a:pt x="10" y="77"/>
                  </a:cubicBezTo>
                  <a:close/>
                </a:path>
              </a:pathLst>
            </a:custGeom>
            <a:solidFill>
              <a:srgbClr val="F7C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585231" y="1800291"/>
              <a:ext cx="222931" cy="269590"/>
            </a:xfrm>
            <a:custGeom>
              <a:avLst/>
              <a:gdLst>
                <a:gd name="T0" fmla="*/ 55 w 67"/>
                <a:gd name="T1" fmla="*/ 79 h 81"/>
                <a:gd name="T2" fmla="*/ 25 w 67"/>
                <a:gd name="T3" fmla="*/ 15 h 81"/>
                <a:gd name="T4" fmla="*/ 20 w 67"/>
                <a:gd name="T5" fmla="*/ 65 h 81"/>
                <a:gd name="T6" fmla="*/ 55 w 67"/>
                <a:gd name="T7" fmla="*/ 7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81">
                  <a:moveTo>
                    <a:pt x="55" y="79"/>
                  </a:moveTo>
                  <a:cubicBezTo>
                    <a:pt x="55" y="79"/>
                    <a:pt x="67" y="0"/>
                    <a:pt x="25" y="15"/>
                  </a:cubicBezTo>
                  <a:cubicBezTo>
                    <a:pt x="0" y="24"/>
                    <a:pt x="4" y="50"/>
                    <a:pt x="20" y="65"/>
                  </a:cubicBezTo>
                  <a:cubicBezTo>
                    <a:pt x="30" y="75"/>
                    <a:pt x="44" y="81"/>
                    <a:pt x="55" y="79"/>
                  </a:cubicBezTo>
                  <a:close/>
                </a:path>
              </a:pathLst>
            </a:custGeom>
            <a:solidFill>
              <a:srgbClr val="F7C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7587822" y="1865096"/>
              <a:ext cx="186640" cy="204786"/>
            </a:xfrm>
            <a:custGeom>
              <a:avLst/>
              <a:gdLst>
                <a:gd name="T0" fmla="*/ 54 w 56"/>
                <a:gd name="T1" fmla="*/ 59 h 62"/>
                <a:gd name="T2" fmla="*/ 56 w 56"/>
                <a:gd name="T3" fmla="*/ 39 h 62"/>
                <a:gd name="T4" fmla="*/ 9 w 56"/>
                <a:gd name="T5" fmla="*/ 31 h 62"/>
                <a:gd name="T6" fmla="*/ 54 w 56"/>
                <a:gd name="T7" fmla="*/ 5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2">
                  <a:moveTo>
                    <a:pt x="54" y="59"/>
                  </a:moveTo>
                  <a:cubicBezTo>
                    <a:pt x="56" y="39"/>
                    <a:pt x="56" y="39"/>
                    <a:pt x="56" y="39"/>
                  </a:cubicBezTo>
                  <a:cubicBezTo>
                    <a:pt x="56" y="39"/>
                    <a:pt x="0" y="0"/>
                    <a:pt x="9" y="31"/>
                  </a:cubicBezTo>
                  <a:cubicBezTo>
                    <a:pt x="18" y="62"/>
                    <a:pt x="54" y="59"/>
                    <a:pt x="54" y="59"/>
                  </a:cubicBezTo>
                  <a:close/>
                </a:path>
              </a:pathLst>
            </a:custGeom>
            <a:solidFill>
              <a:srgbClr val="E5B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007761" y="1929902"/>
              <a:ext cx="64806" cy="28515"/>
            </a:xfrm>
            <a:custGeom>
              <a:avLst/>
              <a:gdLst>
                <a:gd name="T0" fmla="*/ 20 w 20"/>
                <a:gd name="T1" fmla="*/ 5 h 8"/>
                <a:gd name="T2" fmla="*/ 16 w 20"/>
                <a:gd name="T3" fmla="*/ 8 h 8"/>
                <a:gd name="T4" fmla="*/ 3 w 20"/>
                <a:gd name="T5" fmla="*/ 7 h 8"/>
                <a:gd name="T6" fmla="*/ 0 w 20"/>
                <a:gd name="T7" fmla="*/ 3 h 8"/>
                <a:gd name="T8" fmla="*/ 0 w 20"/>
                <a:gd name="T9" fmla="*/ 3 h 8"/>
                <a:gd name="T10" fmla="*/ 4 w 20"/>
                <a:gd name="T11" fmla="*/ 0 h 8"/>
                <a:gd name="T12" fmla="*/ 16 w 20"/>
                <a:gd name="T13" fmla="*/ 1 h 8"/>
                <a:gd name="T14" fmla="*/ 20 w 20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8">
                  <a:moveTo>
                    <a:pt x="20" y="5"/>
                  </a:moveTo>
                  <a:cubicBezTo>
                    <a:pt x="19" y="7"/>
                    <a:pt x="18" y="8"/>
                    <a:pt x="16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1"/>
                    <a:pt x="20" y="3"/>
                    <a:pt x="20" y="5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9150929" y="1948047"/>
              <a:ext cx="57029" cy="18146"/>
            </a:xfrm>
            <a:custGeom>
              <a:avLst/>
              <a:gdLst>
                <a:gd name="T0" fmla="*/ 16 w 17"/>
                <a:gd name="T1" fmla="*/ 4 h 6"/>
                <a:gd name="T2" fmla="*/ 14 w 17"/>
                <a:gd name="T3" fmla="*/ 6 h 6"/>
                <a:gd name="T4" fmla="*/ 2 w 17"/>
                <a:gd name="T5" fmla="*/ 6 h 6"/>
                <a:gd name="T6" fmla="*/ 0 w 17"/>
                <a:gd name="T7" fmla="*/ 3 h 6"/>
                <a:gd name="T8" fmla="*/ 0 w 17"/>
                <a:gd name="T9" fmla="*/ 3 h 6"/>
                <a:gd name="T10" fmla="*/ 2 w 17"/>
                <a:gd name="T11" fmla="*/ 0 h 6"/>
                <a:gd name="T12" fmla="*/ 14 w 17"/>
                <a:gd name="T13" fmla="*/ 0 h 6"/>
                <a:gd name="T14" fmla="*/ 16 w 17"/>
                <a:gd name="T1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6">
                  <a:moveTo>
                    <a:pt x="16" y="4"/>
                  </a:moveTo>
                  <a:cubicBezTo>
                    <a:pt x="16" y="5"/>
                    <a:pt x="15" y="6"/>
                    <a:pt x="1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7" y="2"/>
                    <a:pt x="16" y="4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622117" y="2730896"/>
              <a:ext cx="160717" cy="54437"/>
            </a:xfrm>
            <a:custGeom>
              <a:avLst/>
              <a:gdLst>
                <a:gd name="T0" fmla="*/ 48 w 48"/>
                <a:gd name="T1" fmla="*/ 10 h 16"/>
                <a:gd name="T2" fmla="*/ 24 w 48"/>
                <a:gd name="T3" fmla="*/ 16 h 16"/>
                <a:gd name="T4" fmla="*/ 0 w 48"/>
                <a:gd name="T5" fmla="*/ 7 h 16"/>
                <a:gd name="T6" fmla="*/ 24 w 48"/>
                <a:gd name="T7" fmla="*/ 1 h 16"/>
                <a:gd name="T8" fmla="*/ 48 w 48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6">
                  <a:moveTo>
                    <a:pt x="48" y="10"/>
                  </a:moveTo>
                  <a:cubicBezTo>
                    <a:pt x="48" y="14"/>
                    <a:pt x="37" y="16"/>
                    <a:pt x="24" y="16"/>
                  </a:cubicBezTo>
                  <a:cubicBezTo>
                    <a:pt x="10" y="15"/>
                    <a:pt x="0" y="11"/>
                    <a:pt x="0" y="7"/>
                  </a:cubicBezTo>
                  <a:cubicBezTo>
                    <a:pt x="0" y="3"/>
                    <a:pt x="11" y="0"/>
                    <a:pt x="24" y="1"/>
                  </a:cubicBezTo>
                  <a:cubicBezTo>
                    <a:pt x="38" y="1"/>
                    <a:pt x="48" y="5"/>
                    <a:pt x="48" y="10"/>
                  </a:cubicBezTo>
                  <a:close/>
                </a:path>
              </a:pathLst>
            </a:custGeom>
            <a:solidFill>
              <a:srgbClr val="FFE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9280540" y="841171"/>
              <a:ext cx="370688" cy="567696"/>
            </a:xfrm>
            <a:custGeom>
              <a:avLst/>
              <a:gdLst>
                <a:gd name="T0" fmla="*/ 0 w 111"/>
                <a:gd name="T1" fmla="*/ 90 h 171"/>
                <a:gd name="T2" fmla="*/ 18 w 111"/>
                <a:gd name="T3" fmla="*/ 154 h 171"/>
                <a:gd name="T4" fmla="*/ 18 w 111"/>
                <a:gd name="T5" fmla="*/ 171 h 171"/>
                <a:gd name="T6" fmla="*/ 108 w 111"/>
                <a:gd name="T7" fmla="*/ 69 h 171"/>
                <a:gd name="T8" fmla="*/ 99 w 111"/>
                <a:gd name="T9" fmla="*/ 30 h 171"/>
                <a:gd name="T10" fmla="*/ 42 w 111"/>
                <a:gd name="T11" fmla="*/ 20 h 171"/>
                <a:gd name="T12" fmla="*/ 27 w 111"/>
                <a:gd name="T13" fmla="*/ 59 h 171"/>
                <a:gd name="T14" fmla="*/ 17 w 111"/>
                <a:gd name="T15" fmla="*/ 76 h 171"/>
                <a:gd name="T16" fmla="*/ 0 w 111"/>
                <a:gd name="T17" fmla="*/ 9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71">
                  <a:moveTo>
                    <a:pt x="0" y="90"/>
                  </a:moveTo>
                  <a:cubicBezTo>
                    <a:pt x="17" y="106"/>
                    <a:pt x="18" y="132"/>
                    <a:pt x="18" y="154"/>
                  </a:cubicBezTo>
                  <a:cubicBezTo>
                    <a:pt x="18" y="160"/>
                    <a:pt x="18" y="165"/>
                    <a:pt x="18" y="171"/>
                  </a:cubicBezTo>
                  <a:cubicBezTo>
                    <a:pt x="42" y="155"/>
                    <a:pt x="103" y="94"/>
                    <a:pt x="108" y="69"/>
                  </a:cubicBezTo>
                  <a:cubicBezTo>
                    <a:pt x="111" y="55"/>
                    <a:pt x="103" y="43"/>
                    <a:pt x="99" y="30"/>
                  </a:cubicBezTo>
                  <a:cubicBezTo>
                    <a:pt x="96" y="20"/>
                    <a:pt x="74" y="0"/>
                    <a:pt x="42" y="20"/>
                  </a:cubicBezTo>
                  <a:cubicBezTo>
                    <a:pt x="36" y="33"/>
                    <a:pt x="33" y="46"/>
                    <a:pt x="27" y="59"/>
                  </a:cubicBezTo>
                  <a:cubicBezTo>
                    <a:pt x="24" y="65"/>
                    <a:pt x="21" y="71"/>
                    <a:pt x="17" y="76"/>
                  </a:cubicBezTo>
                  <a:cubicBezTo>
                    <a:pt x="12" y="82"/>
                    <a:pt x="5" y="85"/>
                    <a:pt x="0" y="90"/>
                  </a:cubicBezTo>
                  <a:close/>
                </a:path>
              </a:pathLst>
            </a:custGeom>
            <a:solidFill>
              <a:srgbClr val="513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9093900" y="807472"/>
              <a:ext cx="256630" cy="313659"/>
            </a:xfrm>
            <a:custGeom>
              <a:avLst/>
              <a:gdLst>
                <a:gd name="T0" fmla="*/ 77 w 77"/>
                <a:gd name="T1" fmla="*/ 5 h 94"/>
                <a:gd name="T2" fmla="*/ 0 w 77"/>
                <a:gd name="T3" fmla="*/ 94 h 94"/>
                <a:gd name="T4" fmla="*/ 76 w 77"/>
                <a:gd name="T5" fmla="*/ 8 h 94"/>
                <a:gd name="T6" fmla="*/ 77 w 77"/>
                <a:gd name="T7" fmla="*/ 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94">
                  <a:moveTo>
                    <a:pt x="77" y="5"/>
                  </a:moveTo>
                  <a:cubicBezTo>
                    <a:pt x="60" y="0"/>
                    <a:pt x="17" y="83"/>
                    <a:pt x="0" y="94"/>
                  </a:cubicBezTo>
                  <a:cubicBezTo>
                    <a:pt x="35" y="87"/>
                    <a:pt x="70" y="41"/>
                    <a:pt x="76" y="8"/>
                  </a:cubicBezTo>
                  <a:lnTo>
                    <a:pt x="77" y="5"/>
                  </a:lnTo>
                  <a:close/>
                </a:path>
              </a:pathLst>
            </a:custGeom>
            <a:solidFill>
              <a:srgbClr val="33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8653224" y="514552"/>
              <a:ext cx="528812" cy="127019"/>
            </a:xfrm>
            <a:custGeom>
              <a:avLst/>
              <a:gdLst>
                <a:gd name="T0" fmla="*/ 0 w 159"/>
                <a:gd name="T1" fmla="*/ 37 h 38"/>
                <a:gd name="T2" fmla="*/ 61 w 159"/>
                <a:gd name="T3" fmla="*/ 4 h 38"/>
                <a:gd name="T4" fmla="*/ 81 w 159"/>
                <a:gd name="T5" fmla="*/ 1 h 38"/>
                <a:gd name="T6" fmla="*/ 132 w 159"/>
                <a:gd name="T7" fmla="*/ 13 h 38"/>
                <a:gd name="T8" fmla="*/ 159 w 159"/>
                <a:gd name="T9" fmla="*/ 36 h 38"/>
                <a:gd name="T10" fmla="*/ 127 w 159"/>
                <a:gd name="T11" fmla="*/ 35 h 38"/>
                <a:gd name="T12" fmla="*/ 95 w 159"/>
                <a:gd name="T13" fmla="*/ 31 h 38"/>
                <a:gd name="T14" fmla="*/ 33 w 159"/>
                <a:gd name="T15" fmla="*/ 30 h 38"/>
                <a:gd name="T16" fmla="*/ 0 w 159"/>
                <a:gd name="T17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38">
                  <a:moveTo>
                    <a:pt x="0" y="37"/>
                  </a:moveTo>
                  <a:cubicBezTo>
                    <a:pt x="21" y="28"/>
                    <a:pt x="39" y="12"/>
                    <a:pt x="61" y="4"/>
                  </a:cubicBezTo>
                  <a:cubicBezTo>
                    <a:pt x="68" y="2"/>
                    <a:pt x="74" y="1"/>
                    <a:pt x="81" y="1"/>
                  </a:cubicBezTo>
                  <a:cubicBezTo>
                    <a:pt x="100" y="0"/>
                    <a:pt x="116" y="3"/>
                    <a:pt x="132" y="13"/>
                  </a:cubicBezTo>
                  <a:cubicBezTo>
                    <a:pt x="141" y="18"/>
                    <a:pt x="155" y="27"/>
                    <a:pt x="159" y="36"/>
                  </a:cubicBezTo>
                  <a:cubicBezTo>
                    <a:pt x="158" y="35"/>
                    <a:pt x="130" y="35"/>
                    <a:pt x="127" y="35"/>
                  </a:cubicBezTo>
                  <a:cubicBezTo>
                    <a:pt x="116" y="34"/>
                    <a:pt x="106" y="33"/>
                    <a:pt x="95" y="31"/>
                  </a:cubicBezTo>
                  <a:cubicBezTo>
                    <a:pt x="75" y="29"/>
                    <a:pt x="54" y="27"/>
                    <a:pt x="33" y="30"/>
                  </a:cubicBezTo>
                  <a:cubicBezTo>
                    <a:pt x="22" y="31"/>
                    <a:pt x="11" y="38"/>
                    <a:pt x="0" y="37"/>
                  </a:cubicBezTo>
                  <a:close/>
                </a:path>
              </a:pathLst>
            </a:custGeom>
            <a:solidFill>
              <a:srgbClr val="513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7701879" y="626017"/>
              <a:ext cx="228115" cy="282552"/>
            </a:xfrm>
            <a:custGeom>
              <a:avLst/>
              <a:gdLst>
                <a:gd name="T0" fmla="*/ 1 w 69"/>
                <a:gd name="T1" fmla="*/ 0 h 85"/>
                <a:gd name="T2" fmla="*/ 4 w 69"/>
                <a:gd name="T3" fmla="*/ 21 h 85"/>
                <a:gd name="T4" fmla="*/ 13 w 69"/>
                <a:gd name="T5" fmla="*/ 41 h 85"/>
                <a:gd name="T6" fmla="*/ 38 w 69"/>
                <a:gd name="T7" fmla="*/ 68 h 85"/>
                <a:gd name="T8" fmla="*/ 69 w 69"/>
                <a:gd name="T9" fmla="*/ 85 h 85"/>
                <a:gd name="T10" fmla="*/ 16 w 69"/>
                <a:gd name="T11" fmla="*/ 30 h 85"/>
                <a:gd name="T12" fmla="*/ 10 w 69"/>
                <a:gd name="T13" fmla="*/ 14 h 85"/>
                <a:gd name="T14" fmla="*/ 1 w 69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1" y="0"/>
                  </a:moveTo>
                  <a:cubicBezTo>
                    <a:pt x="0" y="7"/>
                    <a:pt x="3" y="15"/>
                    <a:pt x="4" y="21"/>
                  </a:cubicBezTo>
                  <a:cubicBezTo>
                    <a:pt x="6" y="28"/>
                    <a:pt x="9" y="35"/>
                    <a:pt x="13" y="41"/>
                  </a:cubicBezTo>
                  <a:cubicBezTo>
                    <a:pt x="19" y="52"/>
                    <a:pt x="27" y="62"/>
                    <a:pt x="38" y="68"/>
                  </a:cubicBezTo>
                  <a:cubicBezTo>
                    <a:pt x="47" y="74"/>
                    <a:pt x="58" y="84"/>
                    <a:pt x="69" y="85"/>
                  </a:cubicBezTo>
                  <a:cubicBezTo>
                    <a:pt x="44" y="73"/>
                    <a:pt x="28" y="55"/>
                    <a:pt x="16" y="30"/>
                  </a:cubicBezTo>
                  <a:cubicBezTo>
                    <a:pt x="13" y="25"/>
                    <a:pt x="12" y="19"/>
                    <a:pt x="10" y="14"/>
                  </a:cubicBezTo>
                  <a:cubicBezTo>
                    <a:pt x="8" y="10"/>
                    <a:pt x="6" y="3"/>
                    <a:pt x="1" y="0"/>
                  </a:cubicBezTo>
                  <a:close/>
                </a:path>
              </a:pathLst>
            </a:custGeom>
            <a:solidFill>
              <a:srgbClr val="33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7878150" y="613056"/>
              <a:ext cx="202193" cy="212562"/>
            </a:xfrm>
            <a:custGeom>
              <a:avLst/>
              <a:gdLst>
                <a:gd name="T0" fmla="*/ 51 w 61"/>
                <a:gd name="T1" fmla="*/ 57 h 64"/>
                <a:gd name="T2" fmla="*/ 20 w 61"/>
                <a:gd name="T3" fmla="*/ 28 h 64"/>
                <a:gd name="T4" fmla="*/ 0 w 61"/>
                <a:gd name="T5" fmla="*/ 0 h 64"/>
                <a:gd name="T6" fmla="*/ 15 w 61"/>
                <a:gd name="T7" fmla="*/ 39 h 64"/>
                <a:gd name="T8" fmla="*/ 61 w 61"/>
                <a:gd name="T9" fmla="*/ 64 h 64"/>
                <a:gd name="T10" fmla="*/ 60 w 61"/>
                <a:gd name="T11" fmla="*/ 63 h 64"/>
                <a:gd name="T12" fmla="*/ 51 w 61"/>
                <a:gd name="T13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64">
                  <a:moveTo>
                    <a:pt x="51" y="57"/>
                  </a:moveTo>
                  <a:cubicBezTo>
                    <a:pt x="40" y="50"/>
                    <a:pt x="27" y="39"/>
                    <a:pt x="20" y="28"/>
                  </a:cubicBezTo>
                  <a:cubicBezTo>
                    <a:pt x="14" y="17"/>
                    <a:pt x="9" y="9"/>
                    <a:pt x="0" y="0"/>
                  </a:cubicBezTo>
                  <a:cubicBezTo>
                    <a:pt x="2" y="12"/>
                    <a:pt x="8" y="30"/>
                    <a:pt x="15" y="39"/>
                  </a:cubicBezTo>
                  <a:cubicBezTo>
                    <a:pt x="24" y="52"/>
                    <a:pt x="45" y="61"/>
                    <a:pt x="61" y="64"/>
                  </a:cubicBezTo>
                  <a:cubicBezTo>
                    <a:pt x="61" y="63"/>
                    <a:pt x="60" y="63"/>
                    <a:pt x="60" y="63"/>
                  </a:cubicBezTo>
                  <a:cubicBezTo>
                    <a:pt x="57" y="62"/>
                    <a:pt x="54" y="60"/>
                    <a:pt x="51" y="57"/>
                  </a:cubicBezTo>
                  <a:close/>
                </a:path>
              </a:pathLst>
            </a:custGeom>
            <a:solidFill>
              <a:srgbClr val="33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Oval 71"/>
            <p:cNvSpPr>
              <a:spLocks noChangeArrowheads="1"/>
            </p:cNvSpPr>
            <p:nvPr/>
          </p:nvSpPr>
          <p:spPr bwMode="auto">
            <a:xfrm>
              <a:off x="8611748" y="2323919"/>
              <a:ext cx="90728" cy="36291"/>
            </a:xfrm>
            <a:prstGeom prst="ellipse">
              <a:avLst/>
            </a:pr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2"/>
            <p:cNvSpPr>
              <a:spLocks/>
            </p:cNvSpPr>
            <p:nvPr/>
          </p:nvSpPr>
          <p:spPr bwMode="auto">
            <a:xfrm>
              <a:off x="9368675" y="1841767"/>
              <a:ext cx="222931" cy="269590"/>
            </a:xfrm>
            <a:custGeom>
              <a:avLst/>
              <a:gdLst>
                <a:gd name="T0" fmla="*/ 12 w 67"/>
                <a:gd name="T1" fmla="*/ 79 h 81"/>
                <a:gd name="T2" fmla="*/ 41 w 67"/>
                <a:gd name="T3" fmla="*/ 15 h 81"/>
                <a:gd name="T4" fmla="*/ 47 w 67"/>
                <a:gd name="T5" fmla="*/ 65 h 81"/>
                <a:gd name="T6" fmla="*/ 12 w 67"/>
                <a:gd name="T7" fmla="*/ 7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81">
                  <a:moveTo>
                    <a:pt x="12" y="79"/>
                  </a:moveTo>
                  <a:cubicBezTo>
                    <a:pt x="12" y="79"/>
                    <a:pt x="0" y="0"/>
                    <a:pt x="41" y="15"/>
                  </a:cubicBezTo>
                  <a:cubicBezTo>
                    <a:pt x="67" y="24"/>
                    <a:pt x="62" y="50"/>
                    <a:pt x="47" y="65"/>
                  </a:cubicBezTo>
                  <a:cubicBezTo>
                    <a:pt x="37" y="75"/>
                    <a:pt x="22" y="81"/>
                    <a:pt x="12" y="79"/>
                  </a:cubicBezTo>
                  <a:close/>
                </a:path>
              </a:pathLst>
            </a:custGeom>
            <a:solidFill>
              <a:srgbClr val="F7C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9399782" y="1903980"/>
              <a:ext cx="186640" cy="207377"/>
            </a:xfrm>
            <a:custGeom>
              <a:avLst/>
              <a:gdLst>
                <a:gd name="T0" fmla="*/ 2 w 56"/>
                <a:gd name="T1" fmla="*/ 59 h 62"/>
                <a:gd name="T2" fmla="*/ 0 w 56"/>
                <a:gd name="T3" fmla="*/ 39 h 62"/>
                <a:gd name="T4" fmla="*/ 47 w 56"/>
                <a:gd name="T5" fmla="*/ 31 h 62"/>
                <a:gd name="T6" fmla="*/ 2 w 56"/>
                <a:gd name="T7" fmla="*/ 5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2">
                  <a:moveTo>
                    <a:pt x="2" y="5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56" y="0"/>
                    <a:pt x="47" y="31"/>
                  </a:cubicBezTo>
                  <a:cubicBezTo>
                    <a:pt x="38" y="62"/>
                    <a:pt x="2" y="59"/>
                    <a:pt x="2" y="59"/>
                  </a:cubicBezTo>
                  <a:close/>
                </a:path>
              </a:pathLst>
            </a:custGeom>
            <a:solidFill>
              <a:srgbClr val="E5B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8902076" y="3117137"/>
              <a:ext cx="127019" cy="178864"/>
            </a:xfrm>
            <a:custGeom>
              <a:avLst/>
              <a:gdLst>
                <a:gd name="T0" fmla="*/ 0 w 49"/>
                <a:gd name="T1" fmla="*/ 5 h 69"/>
                <a:gd name="T2" fmla="*/ 46 w 49"/>
                <a:gd name="T3" fmla="*/ 0 h 69"/>
                <a:gd name="T4" fmla="*/ 49 w 49"/>
                <a:gd name="T5" fmla="*/ 50 h 69"/>
                <a:gd name="T6" fmla="*/ 35 w 49"/>
                <a:gd name="T7" fmla="*/ 69 h 69"/>
                <a:gd name="T8" fmla="*/ 12 w 49"/>
                <a:gd name="T9" fmla="*/ 56 h 69"/>
                <a:gd name="T10" fmla="*/ 0 w 49"/>
                <a:gd name="T11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9">
                  <a:moveTo>
                    <a:pt x="0" y="5"/>
                  </a:moveTo>
                  <a:lnTo>
                    <a:pt x="46" y="0"/>
                  </a:lnTo>
                  <a:lnTo>
                    <a:pt x="49" y="50"/>
                  </a:lnTo>
                  <a:lnTo>
                    <a:pt x="35" y="69"/>
                  </a:lnTo>
                  <a:lnTo>
                    <a:pt x="12" y="5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D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8912445" y="3117137"/>
              <a:ext cx="108873" cy="158126"/>
            </a:xfrm>
            <a:custGeom>
              <a:avLst/>
              <a:gdLst>
                <a:gd name="T0" fmla="*/ 0 w 42"/>
                <a:gd name="T1" fmla="*/ 6 h 61"/>
                <a:gd name="T2" fmla="*/ 42 w 42"/>
                <a:gd name="T3" fmla="*/ 0 h 61"/>
                <a:gd name="T4" fmla="*/ 42 w 42"/>
                <a:gd name="T5" fmla="*/ 47 h 61"/>
                <a:gd name="T6" fmla="*/ 31 w 42"/>
                <a:gd name="T7" fmla="*/ 61 h 61"/>
                <a:gd name="T8" fmla="*/ 9 w 42"/>
                <a:gd name="T9" fmla="*/ 55 h 61"/>
                <a:gd name="T10" fmla="*/ 0 w 42"/>
                <a:gd name="T11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61">
                  <a:moveTo>
                    <a:pt x="0" y="6"/>
                  </a:moveTo>
                  <a:lnTo>
                    <a:pt x="42" y="0"/>
                  </a:lnTo>
                  <a:lnTo>
                    <a:pt x="42" y="47"/>
                  </a:lnTo>
                  <a:lnTo>
                    <a:pt x="31" y="61"/>
                  </a:lnTo>
                  <a:lnTo>
                    <a:pt x="9" y="5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8915037" y="3119728"/>
              <a:ext cx="103689" cy="145164"/>
            </a:xfrm>
            <a:custGeom>
              <a:avLst/>
              <a:gdLst>
                <a:gd name="T0" fmla="*/ 0 w 40"/>
                <a:gd name="T1" fmla="*/ 6 h 56"/>
                <a:gd name="T2" fmla="*/ 40 w 40"/>
                <a:gd name="T3" fmla="*/ 0 h 56"/>
                <a:gd name="T4" fmla="*/ 40 w 40"/>
                <a:gd name="T5" fmla="*/ 44 h 56"/>
                <a:gd name="T6" fmla="*/ 28 w 40"/>
                <a:gd name="T7" fmla="*/ 56 h 56"/>
                <a:gd name="T8" fmla="*/ 9 w 40"/>
                <a:gd name="T9" fmla="*/ 50 h 56"/>
                <a:gd name="T10" fmla="*/ 0 w 40"/>
                <a:gd name="T11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56">
                  <a:moveTo>
                    <a:pt x="0" y="6"/>
                  </a:moveTo>
                  <a:lnTo>
                    <a:pt x="40" y="0"/>
                  </a:lnTo>
                  <a:lnTo>
                    <a:pt x="40" y="44"/>
                  </a:lnTo>
                  <a:lnTo>
                    <a:pt x="28" y="56"/>
                  </a:lnTo>
                  <a:lnTo>
                    <a:pt x="9" y="5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549885" y="769908"/>
            <a:ext cx="2741681" cy="5054821"/>
            <a:chOff x="4090414" y="877324"/>
            <a:chExt cx="2741681" cy="5054821"/>
          </a:xfrm>
        </p:grpSpPr>
        <p:grpSp>
          <p:nvGrpSpPr>
            <p:cNvPr id="173" name="组合 172"/>
            <p:cNvGrpSpPr/>
            <p:nvPr/>
          </p:nvGrpSpPr>
          <p:grpSpPr>
            <a:xfrm>
              <a:off x="4090414" y="1748664"/>
              <a:ext cx="2741681" cy="3782039"/>
              <a:chOff x="7485017" y="1144460"/>
              <a:chExt cx="2741681" cy="3782039"/>
            </a:xfrm>
          </p:grpSpPr>
          <p:grpSp>
            <p:nvGrpSpPr>
              <p:cNvPr id="174" name="组合 173"/>
              <p:cNvGrpSpPr/>
              <p:nvPr/>
            </p:nvGrpSpPr>
            <p:grpSpPr>
              <a:xfrm>
                <a:off x="8679146" y="1144460"/>
                <a:ext cx="1547552" cy="2011561"/>
                <a:chOff x="8679146" y="1144460"/>
                <a:chExt cx="1547552" cy="2011561"/>
              </a:xfrm>
            </p:grpSpPr>
            <p:sp>
              <p:nvSpPr>
                <p:cNvPr id="183" name="Freeform 7"/>
                <p:cNvSpPr>
                  <a:spLocks/>
                </p:cNvSpPr>
                <p:nvPr/>
              </p:nvSpPr>
              <p:spPr bwMode="auto">
                <a:xfrm>
                  <a:off x="9708255" y="1144460"/>
                  <a:ext cx="518443" cy="712860"/>
                </a:xfrm>
                <a:custGeom>
                  <a:avLst/>
                  <a:gdLst>
                    <a:gd name="T0" fmla="*/ 0 w 156"/>
                    <a:gd name="T1" fmla="*/ 185 h 215"/>
                    <a:gd name="T2" fmla="*/ 29 w 156"/>
                    <a:gd name="T3" fmla="*/ 109 h 215"/>
                    <a:gd name="T4" fmla="*/ 91 w 156"/>
                    <a:gd name="T5" fmla="*/ 4 h 215"/>
                    <a:gd name="T6" fmla="*/ 106 w 156"/>
                    <a:gd name="T7" fmla="*/ 15 h 215"/>
                    <a:gd name="T8" fmla="*/ 101 w 156"/>
                    <a:gd name="T9" fmla="*/ 23 h 215"/>
                    <a:gd name="T10" fmla="*/ 131 w 156"/>
                    <a:gd name="T11" fmla="*/ 16 h 215"/>
                    <a:gd name="T12" fmla="*/ 125 w 156"/>
                    <a:gd name="T13" fmla="*/ 40 h 215"/>
                    <a:gd name="T14" fmla="*/ 145 w 156"/>
                    <a:gd name="T15" fmla="*/ 37 h 215"/>
                    <a:gd name="T16" fmla="*/ 116 w 156"/>
                    <a:gd name="T17" fmla="*/ 132 h 215"/>
                    <a:gd name="T18" fmla="*/ 61 w 156"/>
                    <a:gd name="T19" fmla="*/ 202 h 215"/>
                    <a:gd name="T20" fmla="*/ 48 w 156"/>
                    <a:gd name="T21" fmla="*/ 215 h 215"/>
                    <a:gd name="T22" fmla="*/ 0 w 156"/>
                    <a:gd name="T23" fmla="*/ 185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6" h="215">
                      <a:moveTo>
                        <a:pt x="0" y="185"/>
                      </a:moveTo>
                      <a:cubicBezTo>
                        <a:pt x="29" y="109"/>
                        <a:pt x="29" y="109"/>
                        <a:pt x="29" y="109"/>
                      </a:cubicBezTo>
                      <a:cubicBezTo>
                        <a:pt x="29" y="109"/>
                        <a:pt x="60" y="10"/>
                        <a:pt x="91" y="4"/>
                      </a:cubicBezTo>
                      <a:cubicBezTo>
                        <a:pt x="91" y="4"/>
                        <a:pt x="113" y="0"/>
                        <a:pt x="106" y="15"/>
                      </a:cubicBezTo>
                      <a:cubicBezTo>
                        <a:pt x="101" y="23"/>
                        <a:pt x="101" y="23"/>
                        <a:pt x="101" y="23"/>
                      </a:cubicBezTo>
                      <a:cubicBezTo>
                        <a:pt x="101" y="23"/>
                        <a:pt x="120" y="7"/>
                        <a:pt x="131" y="16"/>
                      </a:cubicBezTo>
                      <a:cubicBezTo>
                        <a:pt x="131" y="16"/>
                        <a:pt x="138" y="21"/>
                        <a:pt x="125" y="40"/>
                      </a:cubicBezTo>
                      <a:cubicBezTo>
                        <a:pt x="125" y="40"/>
                        <a:pt x="133" y="25"/>
                        <a:pt x="145" y="37"/>
                      </a:cubicBezTo>
                      <a:cubicBezTo>
                        <a:pt x="156" y="49"/>
                        <a:pt x="128" y="74"/>
                        <a:pt x="116" y="132"/>
                      </a:cubicBezTo>
                      <a:cubicBezTo>
                        <a:pt x="105" y="189"/>
                        <a:pt x="61" y="202"/>
                        <a:pt x="61" y="202"/>
                      </a:cubicBezTo>
                      <a:cubicBezTo>
                        <a:pt x="48" y="215"/>
                        <a:pt x="48" y="215"/>
                        <a:pt x="48" y="215"/>
                      </a:cubicBez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F9DA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4" name="Freeform 8"/>
                <p:cNvSpPr>
                  <a:spLocks/>
                </p:cNvSpPr>
                <p:nvPr/>
              </p:nvSpPr>
              <p:spPr bwMode="auto">
                <a:xfrm>
                  <a:off x="9708255" y="1344061"/>
                  <a:ext cx="204786" cy="508074"/>
                </a:xfrm>
                <a:custGeom>
                  <a:avLst/>
                  <a:gdLst>
                    <a:gd name="T0" fmla="*/ 7 w 62"/>
                    <a:gd name="T1" fmla="*/ 115 h 153"/>
                    <a:gd name="T2" fmla="*/ 7 w 62"/>
                    <a:gd name="T3" fmla="*/ 85 h 153"/>
                    <a:gd name="T4" fmla="*/ 38 w 62"/>
                    <a:gd name="T5" fmla="*/ 2 h 153"/>
                    <a:gd name="T6" fmla="*/ 47 w 62"/>
                    <a:gd name="T7" fmla="*/ 20 h 153"/>
                    <a:gd name="T8" fmla="*/ 48 w 62"/>
                    <a:gd name="T9" fmla="*/ 76 h 153"/>
                    <a:gd name="T10" fmla="*/ 7 w 62"/>
                    <a:gd name="T11" fmla="*/ 115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2" h="153">
                      <a:moveTo>
                        <a:pt x="7" y="115"/>
                      </a:moveTo>
                      <a:cubicBezTo>
                        <a:pt x="7" y="115"/>
                        <a:pt x="0" y="113"/>
                        <a:pt x="7" y="85"/>
                      </a:cubicBezTo>
                      <a:cubicBezTo>
                        <a:pt x="14" y="57"/>
                        <a:pt x="30" y="0"/>
                        <a:pt x="38" y="2"/>
                      </a:cubicBezTo>
                      <a:cubicBezTo>
                        <a:pt x="45" y="3"/>
                        <a:pt x="50" y="11"/>
                        <a:pt x="47" y="20"/>
                      </a:cubicBezTo>
                      <a:cubicBezTo>
                        <a:pt x="45" y="28"/>
                        <a:pt x="41" y="61"/>
                        <a:pt x="48" y="76"/>
                      </a:cubicBezTo>
                      <a:cubicBezTo>
                        <a:pt x="48" y="76"/>
                        <a:pt x="62" y="153"/>
                        <a:pt x="7" y="115"/>
                      </a:cubicBezTo>
                      <a:close/>
                    </a:path>
                  </a:pathLst>
                </a:custGeom>
                <a:solidFill>
                  <a:srgbClr val="F9DA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5" name="Freeform 9"/>
                <p:cNvSpPr>
                  <a:spLocks noEditPoints="1"/>
                </p:cNvSpPr>
                <p:nvPr/>
              </p:nvSpPr>
              <p:spPr bwMode="auto">
                <a:xfrm>
                  <a:off x="9708255" y="1144460"/>
                  <a:ext cx="489930" cy="712860"/>
                </a:xfrm>
                <a:custGeom>
                  <a:avLst/>
                  <a:gdLst>
                    <a:gd name="T0" fmla="*/ 145 w 148"/>
                    <a:gd name="T1" fmla="*/ 37 h 215"/>
                    <a:gd name="T2" fmla="*/ 141 w 148"/>
                    <a:gd name="T3" fmla="*/ 34 h 215"/>
                    <a:gd name="T4" fmla="*/ 141 w 148"/>
                    <a:gd name="T5" fmla="*/ 39 h 215"/>
                    <a:gd name="T6" fmla="*/ 122 w 148"/>
                    <a:gd name="T7" fmla="*/ 88 h 215"/>
                    <a:gd name="T8" fmla="*/ 103 w 148"/>
                    <a:gd name="T9" fmla="*/ 94 h 215"/>
                    <a:gd name="T10" fmla="*/ 130 w 148"/>
                    <a:gd name="T11" fmla="*/ 34 h 215"/>
                    <a:gd name="T12" fmla="*/ 126 w 148"/>
                    <a:gd name="T13" fmla="*/ 38 h 215"/>
                    <a:gd name="T14" fmla="*/ 133 w 148"/>
                    <a:gd name="T15" fmla="*/ 20 h 215"/>
                    <a:gd name="T16" fmla="*/ 113 w 148"/>
                    <a:gd name="T17" fmla="*/ 57 h 215"/>
                    <a:gd name="T18" fmla="*/ 83 w 148"/>
                    <a:gd name="T19" fmla="*/ 64 h 215"/>
                    <a:gd name="T20" fmla="*/ 104 w 148"/>
                    <a:gd name="T21" fmla="*/ 26 h 215"/>
                    <a:gd name="T22" fmla="*/ 101 w 148"/>
                    <a:gd name="T23" fmla="*/ 23 h 215"/>
                    <a:gd name="T24" fmla="*/ 91 w 148"/>
                    <a:gd name="T25" fmla="*/ 4 h 215"/>
                    <a:gd name="T26" fmla="*/ 83 w 148"/>
                    <a:gd name="T27" fmla="*/ 7 h 215"/>
                    <a:gd name="T28" fmla="*/ 96 w 148"/>
                    <a:gd name="T29" fmla="*/ 21 h 215"/>
                    <a:gd name="T30" fmla="*/ 83 w 148"/>
                    <a:gd name="T31" fmla="*/ 49 h 215"/>
                    <a:gd name="T32" fmla="*/ 48 w 148"/>
                    <a:gd name="T33" fmla="*/ 62 h 215"/>
                    <a:gd name="T34" fmla="*/ 45 w 148"/>
                    <a:gd name="T35" fmla="*/ 67 h 215"/>
                    <a:gd name="T36" fmla="*/ 45 w 148"/>
                    <a:gd name="T37" fmla="*/ 68 h 215"/>
                    <a:gd name="T38" fmla="*/ 46 w 148"/>
                    <a:gd name="T39" fmla="*/ 108 h 215"/>
                    <a:gd name="T40" fmla="*/ 43 w 148"/>
                    <a:gd name="T41" fmla="*/ 156 h 215"/>
                    <a:gd name="T42" fmla="*/ 23 w 148"/>
                    <a:gd name="T43" fmla="*/ 159 h 215"/>
                    <a:gd name="T44" fmla="*/ 18 w 148"/>
                    <a:gd name="T45" fmla="*/ 158 h 215"/>
                    <a:gd name="T46" fmla="*/ 14 w 148"/>
                    <a:gd name="T47" fmla="*/ 149 h 215"/>
                    <a:gd name="T48" fmla="*/ 21 w 148"/>
                    <a:gd name="T49" fmla="*/ 97 h 215"/>
                    <a:gd name="T50" fmla="*/ 7 w 148"/>
                    <a:gd name="T51" fmla="*/ 145 h 215"/>
                    <a:gd name="T52" fmla="*/ 4 w 148"/>
                    <a:gd name="T53" fmla="*/ 158 h 215"/>
                    <a:gd name="T54" fmla="*/ 4 w 148"/>
                    <a:gd name="T55" fmla="*/ 172 h 215"/>
                    <a:gd name="T56" fmla="*/ 0 w 148"/>
                    <a:gd name="T57" fmla="*/ 185 h 215"/>
                    <a:gd name="T58" fmla="*/ 61 w 148"/>
                    <a:gd name="T59" fmla="*/ 202 h 215"/>
                    <a:gd name="T60" fmla="*/ 140 w 148"/>
                    <a:gd name="T61" fmla="*/ 67 h 215"/>
                    <a:gd name="T62" fmla="*/ 102 w 148"/>
                    <a:gd name="T63" fmla="*/ 139 h 215"/>
                    <a:gd name="T64" fmla="*/ 92 w 148"/>
                    <a:gd name="T65" fmla="*/ 171 h 215"/>
                    <a:gd name="T66" fmla="*/ 58 w 148"/>
                    <a:gd name="T67" fmla="*/ 148 h 215"/>
                    <a:gd name="T68" fmla="*/ 55 w 148"/>
                    <a:gd name="T69" fmla="*/ 94 h 215"/>
                    <a:gd name="T70" fmla="*/ 87 w 148"/>
                    <a:gd name="T71" fmla="*/ 107 h 215"/>
                    <a:gd name="T72" fmla="*/ 102 w 148"/>
                    <a:gd name="T73" fmla="*/ 139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8" h="215">
                      <a:moveTo>
                        <a:pt x="147" y="47"/>
                      </a:moveTo>
                      <a:cubicBezTo>
                        <a:pt x="148" y="44"/>
                        <a:pt x="147" y="40"/>
                        <a:pt x="145" y="37"/>
                      </a:cubicBezTo>
                      <a:cubicBezTo>
                        <a:pt x="145" y="37"/>
                        <a:pt x="145" y="37"/>
                        <a:pt x="145" y="37"/>
                      </a:cubicBezTo>
                      <a:cubicBezTo>
                        <a:pt x="143" y="36"/>
                        <a:pt x="142" y="35"/>
                        <a:pt x="141" y="34"/>
                      </a:cubicBezTo>
                      <a:cubicBezTo>
                        <a:pt x="140" y="34"/>
                        <a:pt x="140" y="34"/>
                        <a:pt x="139" y="33"/>
                      </a:cubicBezTo>
                      <a:cubicBezTo>
                        <a:pt x="141" y="35"/>
                        <a:pt x="140" y="38"/>
                        <a:pt x="141" y="39"/>
                      </a:cubicBezTo>
                      <a:cubicBezTo>
                        <a:pt x="143" y="46"/>
                        <a:pt x="143" y="49"/>
                        <a:pt x="140" y="56"/>
                      </a:cubicBezTo>
                      <a:cubicBezTo>
                        <a:pt x="135" y="67"/>
                        <a:pt x="127" y="77"/>
                        <a:pt x="122" y="88"/>
                      </a:cubicBezTo>
                      <a:cubicBezTo>
                        <a:pt x="120" y="93"/>
                        <a:pt x="118" y="107"/>
                        <a:pt x="110" y="101"/>
                      </a:cubicBezTo>
                      <a:cubicBezTo>
                        <a:pt x="108" y="100"/>
                        <a:pt x="105" y="96"/>
                        <a:pt x="103" y="94"/>
                      </a:cubicBezTo>
                      <a:cubicBezTo>
                        <a:pt x="95" y="87"/>
                        <a:pt x="109" y="75"/>
                        <a:pt x="114" y="69"/>
                      </a:cubicBezTo>
                      <a:cubicBezTo>
                        <a:pt x="121" y="58"/>
                        <a:pt x="127" y="47"/>
                        <a:pt x="130" y="34"/>
                      </a:cubicBezTo>
                      <a:cubicBezTo>
                        <a:pt x="130" y="34"/>
                        <a:pt x="130" y="34"/>
                        <a:pt x="130" y="34"/>
                      </a:cubicBezTo>
                      <a:cubicBezTo>
                        <a:pt x="128" y="36"/>
                        <a:pt x="127" y="37"/>
                        <a:pt x="126" y="38"/>
                      </a:cubicBezTo>
                      <a:cubicBezTo>
                        <a:pt x="132" y="29"/>
                        <a:pt x="133" y="23"/>
                        <a:pt x="133" y="20"/>
                      </a:cubicBezTo>
                      <a:cubicBezTo>
                        <a:pt x="133" y="20"/>
                        <a:pt x="133" y="20"/>
                        <a:pt x="133" y="20"/>
                      </a:cubicBezTo>
                      <a:cubicBezTo>
                        <a:pt x="129" y="22"/>
                        <a:pt x="129" y="27"/>
                        <a:pt x="127" y="31"/>
                      </a:cubicBezTo>
                      <a:cubicBezTo>
                        <a:pt x="124" y="40"/>
                        <a:pt x="119" y="49"/>
                        <a:pt x="113" y="57"/>
                      </a:cubicBezTo>
                      <a:cubicBezTo>
                        <a:pt x="108" y="65"/>
                        <a:pt x="97" y="84"/>
                        <a:pt x="85" y="79"/>
                      </a:cubicBezTo>
                      <a:cubicBezTo>
                        <a:pt x="78" y="76"/>
                        <a:pt x="80" y="70"/>
                        <a:pt x="83" y="64"/>
                      </a:cubicBezTo>
                      <a:cubicBezTo>
                        <a:pt x="87" y="58"/>
                        <a:pt x="91" y="52"/>
                        <a:pt x="94" y="45"/>
                      </a:cubicBezTo>
                      <a:cubicBezTo>
                        <a:pt x="98" y="39"/>
                        <a:pt x="99" y="31"/>
                        <a:pt x="104" y="26"/>
                      </a:cubicBezTo>
                      <a:cubicBezTo>
                        <a:pt x="109" y="20"/>
                        <a:pt x="117" y="18"/>
                        <a:pt x="123" y="13"/>
                      </a:cubicBezTo>
                      <a:cubicBezTo>
                        <a:pt x="113" y="13"/>
                        <a:pt x="101" y="23"/>
                        <a:pt x="101" y="23"/>
                      </a:cubicBezTo>
                      <a:cubicBezTo>
                        <a:pt x="106" y="15"/>
                        <a:pt x="106" y="15"/>
                        <a:pt x="106" y="15"/>
                      </a:cubicBezTo>
                      <a:cubicBezTo>
                        <a:pt x="113" y="0"/>
                        <a:pt x="91" y="4"/>
                        <a:pt x="91" y="4"/>
                      </a:cubicBezTo>
                      <a:cubicBezTo>
                        <a:pt x="89" y="4"/>
                        <a:pt x="86" y="6"/>
                        <a:pt x="83" y="7"/>
                      </a:cubicBezTo>
                      <a:cubicBezTo>
                        <a:pt x="83" y="7"/>
                        <a:pt x="83" y="7"/>
                        <a:pt x="83" y="7"/>
                      </a:cubicBezTo>
                      <a:cubicBezTo>
                        <a:pt x="88" y="7"/>
                        <a:pt x="99" y="7"/>
                        <a:pt x="99" y="11"/>
                      </a:cubicBezTo>
                      <a:cubicBezTo>
                        <a:pt x="98" y="15"/>
                        <a:pt x="98" y="16"/>
                        <a:pt x="96" y="21"/>
                      </a:cubicBezTo>
                      <a:cubicBezTo>
                        <a:pt x="94" y="25"/>
                        <a:pt x="93" y="28"/>
                        <a:pt x="91" y="31"/>
                      </a:cubicBezTo>
                      <a:cubicBezTo>
                        <a:pt x="89" y="37"/>
                        <a:pt x="86" y="43"/>
                        <a:pt x="83" y="49"/>
                      </a:cubicBezTo>
                      <a:cubicBezTo>
                        <a:pt x="78" y="57"/>
                        <a:pt x="73" y="68"/>
                        <a:pt x="63" y="72"/>
                      </a:cubicBezTo>
                      <a:cubicBezTo>
                        <a:pt x="54" y="75"/>
                        <a:pt x="54" y="65"/>
                        <a:pt x="48" y="62"/>
                      </a:cubicBezTo>
                      <a:cubicBezTo>
                        <a:pt x="47" y="63"/>
                        <a:pt x="47" y="63"/>
                        <a:pt x="47" y="64"/>
                      </a:cubicBezTo>
                      <a:cubicBezTo>
                        <a:pt x="46" y="65"/>
                        <a:pt x="46" y="66"/>
                        <a:pt x="45" y="67"/>
                      </a:cubicBezTo>
                      <a:cubicBezTo>
                        <a:pt x="45" y="66"/>
                        <a:pt x="45" y="66"/>
                        <a:pt x="45" y="66"/>
                      </a:cubicBezTo>
                      <a:cubicBezTo>
                        <a:pt x="45" y="67"/>
                        <a:pt x="44" y="68"/>
                        <a:pt x="45" y="68"/>
                      </a:cubicBezTo>
                      <a:cubicBezTo>
                        <a:pt x="49" y="75"/>
                        <a:pt x="46" y="86"/>
                        <a:pt x="44" y="95"/>
                      </a:cubicBezTo>
                      <a:cubicBezTo>
                        <a:pt x="45" y="99"/>
                        <a:pt x="46" y="104"/>
                        <a:pt x="46" y="108"/>
                      </a:cubicBezTo>
                      <a:cubicBezTo>
                        <a:pt x="48" y="119"/>
                        <a:pt x="50" y="131"/>
                        <a:pt x="48" y="142"/>
                      </a:cubicBezTo>
                      <a:cubicBezTo>
                        <a:pt x="49" y="147"/>
                        <a:pt x="48" y="153"/>
                        <a:pt x="43" y="156"/>
                      </a:cubicBezTo>
                      <a:cubicBezTo>
                        <a:pt x="38" y="158"/>
                        <a:pt x="29" y="161"/>
                        <a:pt x="22" y="160"/>
                      </a:cubicBezTo>
                      <a:cubicBezTo>
                        <a:pt x="23" y="159"/>
                        <a:pt x="23" y="159"/>
                        <a:pt x="23" y="159"/>
                      </a:cubicBezTo>
                      <a:cubicBezTo>
                        <a:pt x="22" y="159"/>
                        <a:pt x="21" y="158"/>
                        <a:pt x="20" y="158"/>
                      </a:cubicBezTo>
                      <a:cubicBezTo>
                        <a:pt x="19" y="158"/>
                        <a:pt x="19" y="158"/>
                        <a:pt x="18" y="158"/>
                      </a:cubicBezTo>
                      <a:cubicBezTo>
                        <a:pt x="17" y="158"/>
                        <a:pt x="16" y="157"/>
                        <a:pt x="16" y="156"/>
                      </a:cubicBezTo>
                      <a:cubicBezTo>
                        <a:pt x="15" y="154"/>
                        <a:pt x="14" y="152"/>
                        <a:pt x="14" y="149"/>
                      </a:cubicBezTo>
                      <a:cubicBezTo>
                        <a:pt x="8" y="133"/>
                        <a:pt x="15" y="113"/>
                        <a:pt x="22" y="98"/>
                      </a:cubicBezTo>
                      <a:cubicBezTo>
                        <a:pt x="22" y="98"/>
                        <a:pt x="22" y="97"/>
                        <a:pt x="21" y="97"/>
                      </a:cubicBezTo>
                      <a:cubicBezTo>
                        <a:pt x="20" y="98"/>
                        <a:pt x="20" y="99"/>
                        <a:pt x="20" y="100"/>
                      </a:cubicBezTo>
                      <a:cubicBezTo>
                        <a:pt x="14" y="116"/>
                        <a:pt x="10" y="133"/>
                        <a:pt x="7" y="145"/>
                      </a:cubicBezTo>
                      <a:cubicBezTo>
                        <a:pt x="5" y="150"/>
                        <a:pt x="4" y="154"/>
                        <a:pt x="4" y="158"/>
                      </a:cubicBezTo>
                      <a:cubicBezTo>
                        <a:pt x="4" y="158"/>
                        <a:pt x="4" y="158"/>
                        <a:pt x="4" y="158"/>
                      </a:cubicBezTo>
                      <a:cubicBezTo>
                        <a:pt x="3" y="166"/>
                        <a:pt x="4" y="170"/>
                        <a:pt x="4" y="172"/>
                      </a:cubicBezTo>
                      <a:cubicBezTo>
                        <a:pt x="4" y="172"/>
                        <a:pt x="4" y="172"/>
                        <a:pt x="4" y="172"/>
                      </a:cubicBezTo>
                      <a:cubicBezTo>
                        <a:pt x="5" y="173"/>
                        <a:pt x="5" y="173"/>
                        <a:pt x="5" y="173"/>
                      </a:cubicBezTo>
                      <a:cubicBezTo>
                        <a:pt x="0" y="185"/>
                        <a:pt x="0" y="185"/>
                        <a:pt x="0" y="185"/>
                      </a:cubicBezTo>
                      <a:cubicBezTo>
                        <a:pt x="48" y="215"/>
                        <a:pt x="48" y="215"/>
                        <a:pt x="48" y="215"/>
                      </a:cubicBezTo>
                      <a:cubicBezTo>
                        <a:pt x="61" y="202"/>
                        <a:pt x="61" y="202"/>
                        <a:pt x="61" y="202"/>
                      </a:cubicBezTo>
                      <a:cubicBezTo>
                        <a:pt x="61" y="202"/>
                        <a:pt x="105" y="189"/>
                        <a:pt x="116" y="132"/>
                      </a:cubicBezTo>
                      <a:cubicBezTo>
                        <a:pt x="122" y="103"/>
                        <a:pt x="132" y="82"/>
                        <a:pt x="140" y="67"/>
                      </a:cubicBezTo>
                      <a:cubicBezTo>
                        <a:pt x="142" y="60"/>
                        <a:pt x="145" y="54"/>
                        <a:pt x="147" y="47"/>
                      </a:cubicBezTo>
                      <a:close/>
                      <a:moveTo>
                        <a:pt x="102" y="139"/>
                      </a:moveTo>
                      <a:cubicBezTo>
                        <a:pt x="101" y="145"/>
                        <a:pt x="99" y="151"/>
                        <a:pt x="97" y="157"/>
                      </a:cubicBezTo>
                      <a:cubicBezTo>
                        <a:pt x="96" y="161"/>
                        <a:pt x="95" y="167"/>
                        <a:pt x="92" y="171"/>
                      </a:cubicBezTo>
                      <a:cubicBezTo>
                        <a:pt x="78" y="191"/>
                        <a:pt x="52" y="178"/>
                        <a:pt x="55" y="155"/>
                      </a:cubicBezTo>
                      <a:cubicBezTo>
                        <a:pt x="55" y="152"/>
                        <a:pt x="56" y="150"/>
                        <a:pt x="58" y="148"/>
                      </a:cubicBezTo>
                      <a:cubicBezTo>
                        <a:pt x="55" y="139"/>
                        <a:pt x="53" y="130"/>
                        <a:pt x="52" y="121"/>
                      </a:cubicBezTo>
                      <a:cubicBezTo>
                        <a:pt x="50" y="112"/>
                        <a:pt x="48" y="101"/>
                        <a:pt x="55" y="94"/>
                      </a:cubicBezTo>
                      <a:cubicBezTo>
                        <a:pt x="60" y="88"/>
                        <a:pt x="69" y="88"/>
                        <a:pt x="75" y="92"/>
                      </a:cubicBezTo>
                      <a:cubicBezTo>
                        <a:pt x="81" y="95"/>
                        <a:pt x="82" y="103"/>
                        <a:pt x="87" y="107"/>
                      </a:cubicBezTo>
                      <a:cubicBezTo>
                        <a:pt x="90" y="109"/>
                        <a:pt x="94" y="109"/>
                        <a:pt x="97" y="111"/>
                      </a:cubicBezTo>
                      <a:cubicBezTo>
                        <a:pt x="104" y="118"/>
                        <a:pt x="102" y="131"/>
                        <a:pt x="102" y="139"/>
                      </a:cubicBezTo>
                      <a:close/>
                    </a:path>
                  </a:pathLst>
                </a:custGeom>
                <a:solidFill>
                  <a:srgbClr val="F7CE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6" name="Freeform 10"/>
                <p:cNvSpPr>
                  <a:spLocks/>
                </p:cNvSpPr>
                <p:nvPr/>
              </p:nvSpPr>
              <p:spPr bwMode="auto">
                <a:xfrm>
                  <a:off x="8679146" y="1740669"/>
                  <a:ext cx="1223526" cy="1386836"/>
                </a:xfrm>
                <a:custGeom>
                  <a:avLst/>
                  <a:gdLst>
                    <a:gd name="T0" fmla="*/ 313 w 368"/>
                    <a:gd name="T1" fmla="*/ 0 h 417"/>
                    <a:gd name="T2" fmla="*/ 80 w 368"/>
                    <a:gd name="T3" fmla="*/ 324 h 417"/>
                    <a:gd name="T4" fmla="*/ 0 w 368"/>
                    <a:gd name="T5" fmla="*/ 356 h 417"/>
                    <a:gd name="T6" fmla="*/ 2 w 368"/>
                    <a:gd name="T7" fmla="*/ 363 h 417"/>
                    <a:gd name="T8" fmla="*/ 44 w 368"/>
                    <a:gd name="T9" fmla="*/ 362 h 417"/>
                    <a:gd name="T10" fmla="*/ 44 w 368"/>
                    <a:gd name="T11" fmla="*/ 362 h 417"/>
                    <a:gd name="T12" fmla="*/ 64 w 368"/>
                    <a:gd name="T13" fmla="*/ 356 h 417"/>
                    <a:gd name="T14" fmla="*/ 116 w 368"/>
                    <a:gd name="T15" fmla="*/ 393 h 417"/>
                    <a:gd name="T16" fmla="*/ 119 w 368"/>
                    <a:gd name="T17" fmla="*/ 408 h 417"/>
                    <a:gd name="T18" fmla="*/ 119 w 368"/>
                    <a:gd name="T19" fmla="*/ 408 h 417"/>
                    <a:gd name="T20" fmla="*/ 122 w 368"/>
                    <a:gd name="T21" fmla="*/ 417 h 417"/>
                    <a:gd name="T22" fmla="*/ 150 w 368"/>
                    <a:gd name="T23" fmla="*/ 348 h 417"/>
                    <a:gd name="T24" fmla="*/ 363 w 368"/>
                    <a:gd name="T25" fmla="*/ 42 h 417"/>
                    <a:gd name="T26" fmla="*/ 313 w 368"/>
                    <a:gd name="T27" fmla="*/ 0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8" h="417">
                      <a:moveTo>
                        <a:pt x="313" y="0"/>
                      </a:moveTo>
                      <a:cubicBezTo>
                        <a:pt x="80" y="324"/>
                        <a:pt x="80" y="324"/>
                        <a:pt x="80" y="324"/>
                      </a:cubicBezTo>
                      <a:cubicBezTo>
                        <a:pt x="80" y="324"/>
                        <a:pt x="58" y="356"/>
                        <a:pt x="0" y="356"/>
                      </a:cubicBezTo>
                      <a:cubicBezTo>
                        <a:pt x="1" y="358"/>
                        <a:pt x="2" y="360"/>
                        <a:pt x="2" y="363"/>
                      </a:cubicBezTo>
                      <a:cubicBezTo>
                        <a:pt x="16" y="360"/>
                        <a:pt x="30" y="360"/>
                        <a:pt x="44" y="362"/>
                      </a:cubicBezTo>
                      <a:cubicBezTo>
                        <a:pt x="44" y="362"/>
                        <a:pt x="44" y="362"/>
                        <a:pt x="44" y="362"/>
                      </a:cubicBezTo>
                      <a:cubicBezTo>
                        <a:pt x="50" y="359"/>
                        <a:pt x="57" y="357"/>
                        <a:pt x="64" y="356"/>
                      </a:cubicBezTo>
                      <a:cubicBezTo>
                        <a:pt x="90" y="355"/>
                        <a:pt x="108" y="371"/>
                        <a:pt x="116" y="393"/>
                      </a:cubicBezTo>
                      <a:cubicBezTo>
                        <a:pt x="118" y="398"/>
                        <a:pt x="118" y="403"/>
                        <a:pt x="119" y="408"/>
                      </a:cubicBezTo>
                      <a:cubicBezTo>
                        <a:pt x="119" y="408"/>
                        <a:pt x="119" y="408"/>
                        <a:pt x="119" y="408"/>
                      </a:cubicBezTo>
                      <a:cubicBezTo>
                        <a:pt x="120" y="410"/>
                        <a:pt x="120" y="415"/>
                        <a:pt x="122" y="417"/>
                      </a:cubicBezTo>
                      <a:cubicBezTo>
                        <a:pt x="122" y="391"/>
                        <a:pt x="140" y="363"/>
                        <a:pt x="150" y="348"/>
                      </a:cubicBezTo>
                      <a:cubicBezTo>
                        <a:pt x="161" y="331"/>
                        <a:pt x="323" y="157"/>
                        <a:pt x="363" y="42"/>
                      </a:cubicBezTo>
                      <a:cubicBezTo>
                        <a:pt x="363" y="42"/>
                        <a:pt x="368" y="32"/>
                        <a:pt x="313" y="0"/>
                      </a:cubicBezTo>
                      <a:close/>
                    </a:path>
                  </a:pathLst>
                </a:custGeom>
                <a:solidFill>
                  <a:srgbClr val="F9F7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7" name="Freeform 11"/>
                <p:cNvSpPr>
                  <a:spLocks/>
                </p:cNvSpPr>
                <p:nvPr/>
              </p:nvSpPr>
              <p:spPr bwMode="auto">
                <a:xfrm>
                  <a:off x="8679146" y="1836582"/>
                  <a:ext cx="1213157" cy="1319439"/>
                </a:xfrm>
                <a:custGeom>
                  <a:avLst/>
                  <a:gdLst>
                    <a:gd name="T0" fmla="*/ 354 w 365"/>
                    <a:gd name="T1" fmla="*/ 0 h 397"/>
                    <a:gd name="T2" fmla="*/ 244 w 365"/>
                    <a:gd name="T3" fmla="*/ 185 h 397"/>
                    <a:gd name="T4" fmla="*/ 194 w 365"/>
                    <a:gd name="T5" fmla="*/ 237 h 397"/>
                    <a:gd name="T6" fmla="*/ 169 w 365"/>
                    <a:gd name="T7" fmla="*/ 263 h 397"/>
                    <a:gd name="T8" fmla="*/ 148 w 365"/>
                    <a:gd name="T9" fmla="*/ 287 h 397"/>
                    <a:gd name="T10" fmla="*/ 113 w 365"/>
                    <a:gd name="T11" fmla="*/ 280 h 397"/>
                    <a:gd name="T12" fmla="*/ 74 w 365"/>
                    <a:gd name="T13" fmla="*/ 290 h 397"/>
                    <a:gd name="T14" fmla="*/ 42 w 365"/>
                    <a:gd name="T15" fmla="*/ 319 h 397"/>
                    <a:gd name="T16" fmla="*/ 43 w 365"/>
                    <a:gd name="T17" fmla="*/ 321 h 397"/>
                    <a:gd name="T18" fmla="*/ 0 w 365"/>
                    <a:gd name="T19" fmla="*/ 327 h 397"/>
                    <a:gd name="T20" fmla="*/ 2 w 365"/>
                    <a:gd name="T21" fmla="*/ 334 h 397"/>
                    <a:gd name="T22" fmla="*/ 44 w 365"/>
                    <a:gd name="T23" fmla="*/ 333 h 397"/>
                    <a:gd name="T24" fmla="*/ 44 w 365"/>
                    <a:gd name="T25" fmla="*/ 333 h 397"/>
                    <a:gd name="T26" fmla="*/ 64 w 365"/>
                    <a:gd name="T27" fmla="*/ 327 h 397"/>
                    <a:gd name="T28" fmla="*/ 91 w 365"/>
                    <a:gd name="T29" fmla="*/ 334 h 397"/>
                    <a:gd name="T30" fmla="*/ 98 w 365"/>
                    <a:gd name="T31" fmla="*/ 339 h 397"/>
                    <a:gd name="T32" fmla="*/ 116 w 365"/>
                    <a:gd name="T33" fmla="*/ 364 h 397"/>
                    <a:gd name="T34" fmla="*/ 119 w 365"/>
                    <a:gd name="T35" fmla="*/ 379 h 397"/>
                    <a:gd name="T36" fmla="*/ 118 w 365"/>
                    <a:gd name="T37" fmla="*/ 378 h 397"/>
                    <a:gd name="T38" fmla="*/ 120 w 365"/>
                    <a:gd name="T39" fmla="*/ 397 h 397"/>
                    <a:gd name="T40" fmla="*/ 150 w 365"/>
                    <a:gd name="T41" fmla="*/ 319 h 397"/>
                    <a:gd name="T42" fmla="*/ 363 w 365"/>
                    <a:gd name="T43" fmla="*/ 13 h 397"/>
                    <a:gd name="T44" fmla="*/ 354 w 365"/>
                    <a:gd name="T45" fmla="*/ 0 h 3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65" h="397">
                      <a:moveTo>
                        <a:pt x="354" y="0"/>
                      </a:moveTo>
                      <a:cubicBezTo>
                        <a:pt x="322" y="62"/>
                        <a:pt x="292" y="131"/>
                        <a:pt x="244" y="185"/>
                      </a:cubicBezTo>
                      <a:cubicBezTo>
                        <a:pt x="228" y="203"/>
                        <a:pt x="211" y="220"/>
                        <a:pt x="194" y="237"/>
                      </a:cubicBezTo>
                      <a:cubicBezTo>
                        <a:pt x="185" y="246"/>
                        <a:pt x="177" y="255"/>
                        <a:pt x="169" y="263"/>
                      </a:cubicBezTo>
                      <a:cubicBezTo>
                        <a:pt x="162" y="271"/>
                        <a:pt x="157" y="280"/>
                        <a:pt x="148" y="287"/>
                      </a:cubicBezTo>
                      <a:cubicBezTo>
                        <a:pt x="140" y="295"/>
                        <a:pt x="124" y="277"/>
                        <a:pt x="113" y="280"/>
                      </a:cubicBezTo>
                      <a:cubicBezTo>
                        <a:pt x="100" y="284"/>
                        <a:pt x="88" y="287"/>
                        <a:pt x="74" y="290"/>
                      </a:cubicBezTo>
                      <a:cubicBezTo>
                        <a:pt x="63" y="293"/>
                        <a:pt x="52" y="314"/>
                        <a:pt x="42" y="319"/>
                      </a:cubicBezTo>
                      <a:cubicBezTo>
                        <a:pt x="42" y="320"/>
                        <a:pt x="43" y="320"/>
                        <a:pt x="43" y="321"/>
                      </a:cubicBezTo>
                      <a:cubicBezTo>
                        <a:pt x="29" y="323"/>
                        <a:pt x="15" y="325"/>
                        <a:pt x="0" y="327"/>
                      </a:cubicBezTo>
                      <a:cubicBezTo>
                        <a:pt x="1" y="329"/>
                        <a:pt x="2" y="331"/>
                        <a:pt x="2" y="334"/>
                      </a:cubicBezTo>
                      <a:cubicBezTo>
                        <a:pt x="16" y="331"/>
                        <a:pt x="30" y="331"/>
                        <a:pt x="44" y="333"/>
                      </a:cubicBezTo>
                      <a:cubicBezTo>
                        <a:pt x="44" y="333"/>
                        <a:pt x="44" y="333"/>
                        <a:pt x="44" y="333"/>
                      </a:cubicBezTo>
                      <a:cubicBezTo>
                        <a:pt x="50" y="330"/>
                        <a:pt x="57" y="328"/>
                        <a:pt x="64" y="327"/>
                      </a:cubicBezTo>
                      <a:cubicBezTo>
                        <a:pt x="74" y="327"/>
                        <a:pt x="83" y="329"/>
                        <a:pt x="91" y="334"/>
                      </a:cubicBezTo>
                      <a:cubicBezTo>
                        <a:pt x="94" y="335"/>
                        <a:pt x="96" y="337"/>
                        <a:pt x="98" y="339"/>
                      </a:cubicBezTo>
                      <a:cubicBezTo>
                        <a:pt x="106" y="345"/>
                        <a:pt x="112" y="354"/>
                        <a:pt x="116" y="364"/>
                      </a:cubicBezTo>
                      <a:cubicBezTo>
                        <a:pt x="118" y="369"/>
                        <a:pt x="118" y="374"/>
                        <a:pt x="119" y="379"/>
                      </a:cubicBezTo>
                      <a:cubicBezTo>
                        <a:pt x="119" y="379"/>
                        <a:pt x="118" y="378"/>
                        <a:pt x="118" y="378"/>
                      </a:cubicBezTo>
                      <a:cubicBezTo>
                        <a:pt x="119" y="380"/>
                        <a:pt x="119" y="395"/>
                        <a:pt x="120" y="397"/>
                      </a:cubicBezTo>
                      <a:cubicBezTo>
                        <a:pt x="121" y="391"/>
                        <a:pt x="126" y="355"/>
                        <a:pt x="150" y="319"/>
                      </a:cubicBezTo>
                      <a:cubicBezTo>
                        <a:pt x="161" y="302"/>
                        <a:pt x="323" y="128"/>
                        <a:pt x="363" y="13"/>
                      </a:cubicBezTo>
                      <a:cubicBezTo>
                        <a:pt x="363" y="13"/>
                        <a:pt x="365" y="9"/>
                        <a:pt x="354" y="0"/>
                      </a:cubicBezTo>
                      <a:close/>
                    </a:path>
                  </a:pathLst>
                </a:custGeom>
                <a:solidFill>
                  <a:srgbClr val="DDDA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8" name="Freeform 12"/>
                <p:cNvSpPr>
                  <a:spLocks/>
                </p:cNvSpPr>
                <p:nvPr/>
              </p:nvSpPr>
              <p:spPr bwMode="auto">
                <a:xfrm>
                  <a:off x="9690110" y="1704378"/>
                  <a:ext cx="233299" cy="220339"/>
                </a:xfrm>
                <a:custGeom>
                  <a:avLst/>
                  <a:gdLst>
                    <a:gd name="T0" fmla="*/ 69 w 70"/>
                    <a:gd name="T1" fmla="*/ 37 h 66"/>
                    <a:gd name="T2" fmla="*/ 58 w 70"/>
                    <a:gd name="T3" fmla="*/ 27 h 66"/>
                    <a:gd name="T4" fmla="*/ 14 w 70"/>
                    <a:gd name="T5" fmla="*/ 0 h 66"/>
                    <a:gd name="T6" fmla="*/ 13 w 70"/>
                    <a:gd name="T7" fmla="*/ 1 h 66"/>
                    <a:gd name="T8" fmla="*/ 3 w 70"/>
                    <a:gd name="T9" fmla="*/ 24 h 66"/>
                    <a:gd name="T10" fmla="*/ 0 w 70"/>
                    <a:gd name="T11" fmla="*/ 30 h 66"/>
                    <a:gd name="T12" fmla="*/ 48 w 70"/>
                    <a:gd name="T13" fmla="*/ 66 h 66"/>
                    <a:gd name="T14" fmla="*/ 59 w 70"/>
                    <a:gd name="T15" fmla="*/ 50 h 66"/>
                    <a:gd name="T16" fmla="*/ 65 w 70"/>
                    <a:gd name="T17" fmla="*/ 42 h 66"/>
                    <a:gd name="T18" fmla="*/ 68 w 70"/>
                    <a:gd name="T19" fmla="*/ 39 h 66"/>
                    <a:gd name="T20" fmla="*/ 69 w 70"/>
                    <a:gd name="T21" fmla="*/ 37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6">
                      <a:moveTo>
                        <a:pt x="69" y="37"/>
                      </a:moveTo>
                      <a:cubicBezTo>
                        <a:pt x="67" y="34"/>
                        <a:pt x="63" y="30"/>
                        <a:pt x="58" y="27"/>
                      </a:cubicBezTo>
                      <a:cubicBezTo>
                        <a:pt x="41" y="17"/>
                        <a:pt x="25" y="2"/>
                        <a:pt x="14" y="0"/>
                      </a:cubicBezTo>
                      <a:cubicBezTo>
                        <a:pt x="14" y="0"/>
                        <a:pt x="14" y="1"/>
                        <a:pt x="13" y="1"/>
                      </a:cubicBezTo>
                      <a:cubicBezTo>
                        <a:pt x="10" y="9"/>
                        <a:pt x="8" y="17"/>
                        <a:pt x="3" y="24"/>
                      </a:cubicBezTo>
                      <a:cubicBezTo>
                        <a:pt x="2" y="26"/>
                        <a:pt x="1" y="28"/>
                        <a:pt x="0" y="30"/>
                      </a:cubicBezTo>
                      <a:cubicBezTo>
                        <a:pt x="11" y="35"/>
                        <a:pt x="39" y="50"/>
                        <a:pt x="48" y="66"/>
                      </a:cubicBezTo>
                      <a:cubicBezTo>
                        <a:pt x="50" y="63"/>
                        <a:pt x="56" y="53"/>
                        <a:pt x="59" y="50"/>
                      </a:cubicBezTo>
                      <a:cubicBezTo>
                        <a:pt x="61" y="48"/>
                        <a:pt x="63" y="45"/>
                        <a:pt x="65" y="42"/>
                      </a:cubicBezTo>
                      <a:cubicBezTo>
                        <a:pt x="66" y="41"/>
                        <a:pt x="70" y="34"/>
                        <a:pt x="68" y="39"/>
                      </a:cubicBezTo>
                      <a:cubicBezTo>
                        <a:pt x="68" y="38"/>
                        <a:pt x="69" y="38"/>
                        <a:pt x="69" y="37"/>
                      </a:cubicBezTo>
                      <a:close/>
                    </a:path>
                  </a:pathLst>
                </a:custGeom>
                <a:solidFill>
                  <a:srgbClr val="DDDA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9" name="Freeform 13"/>
                <p:cNvSpPr>
                  <a:spLocks/>
                </p:cNvSpPr>
                <p:nvPr/>
              </p:nvSpPr>
              <p:spPr bwMode="auto">
                <a:xfrm>
                  <a:off x="9669372" y="1642165"/>
                  <a:ext cx="269590" cy="259222"/>
                </a:xfrm>
                <a:custGeom>
                  <a:avLst/>
                  <a:gdLst>
                    <a:gd name="T0" fmla="*/ 65 w 81"/>
                    <a:gd name="T1" fmla="*/ 77 h 78"/>
                    <a:gd name="T2" fmla="*/ 74 w 81"/>
                    <a:gd name="T3" fmla="*/ 71 h 78"/>
                    <a:gd name="T4" fmla="*/ 78 w 81"/>
                    <a:gd name="T5" fmla="*/ 52 h 78"/>
                    <a:gd name="T6" fmla="*/ 64 w 81"/>
                    <a:gd name="T7" fmla="*/ 38 h 78"/>
                    <a:gd name="T8" fmla="*/ 10 w 81"/>
                    <a:gd name="T9" fmla="*/ 15 h 78"/>
                    <a:gd name="T10" fmla="*/ 0 w 81"/>
                    <a:gd name="T11" fmla="*/ 38 h 78"/>
                    <a:gd name="T12" fmla="*/ 65 w 81"/>
                    <a:gd name="T13" fmla="*/ 77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" h="78">
                      <a:moveTo>
                        <a:pt x="65" y="77"/>
                      </a:moveTo>
                      <a:cubicBezTo>
                        <a:pt x="65" y="77"/>
                        <a:pt x="69" y="78"/>
                        <a:pt x="74" y="71"/>
                      </a:cubicBezTo>
                      <a:cubicBezTo>
                        <a:pt x="77" y="66"/>
                        <a:pt x="81" y="55"/>
                        <a:pt x="78" y="52"/>
                      </a:cubicBezTo>
                      <a:cubicBezTo>
                        <a:pt x="76" y="49"/>
                        <a:pt x="72" y="43"/>
                        <a:pt x="64" y="38"/>
                      </a:cubicBezTo>
                      <a:cubicBezTo>
                        <a:pt x="41" y="24"/>
                        <a:pt x="18" y="0"/>
                        <a:pt x="10" y="15"/>
                      </a:cubicBezTo>
                      <a:cubicBezTo>
                        <a:pt x="2" y="30"/>
                        <a:pt x="0" y="38"/>
                        <a:pt x="0" y="38"/>
                      </a:cubicBezTo>
                      <a:cubicBezTo>
                        <a:pt x="0" y="38"/>
                        <a:pt x="50" y="57"/>
                        <a:pt x="65" y="77"/>
                      </a:cubicBezTo>
                      <a:close/>
                    </a:path>
                  </a:pathLst>
                </a:custGeom>
                <a:solidFill>
                  <a:srgbClr val="F9F7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5" name="组合 174"/>
              <p:cNvGrpSpPr/>
              <p:nvPr/>
            </p:nvGrpSpPr>
            <p:grpSpPr>
              <a:xfrm rot="10954965">
                <a:off x="7485017" y="2914938"/>
                <a:ext cx="1547552" cy="2011561"/>
                <a:chOff x="8679146" y="1144460"/>
                <a:chExt cx="1547552" cy="2011561"/>
              </a:xfrm>
              <a:solidFill>
                <a:schemeClr val="accent1">
                  <a:alpha val="0"/>
                </a:schemeClr>
              </a:solidFill>
            </p:grpSpPr>
            <p:sp>
              <p:nvSpPr>
                <p:cNvPr id="176" name="Freeform 7"/>
                <p:cNvSpPr>
                  <a:spLocks/>
                </p:cNvSpPr>
                <p:nvPr/>
              </p:nvSpPr>
              <p:spPr bwMode="auto">
                <a:xfrm>
                  <a:off x="9708255" y="1144460"/>
                  <a:ext cx="518443" cy="712860"/>
                </a:xfrm>
                <a:custGeom>
                  <a:avLst/>
                  <a:gdLst>
                    <a:gd name="T0" fmla="*/ 0 w 156"/>
                    <a:gd name="T1" fmla="*/ 185 h 215"/>
                    <a:gd name="T2" fmla="*/ 29 w 156"/>
                    <a:gd name="T3" fmla="*/ 109 h 215"/>
                    <a:gd name="T4" fmla="*/ 91 w 156"/>
                    <a:gd name="T5" fmla="*/ 4 h 215"/>
                    <a:gd name="T6" fmla="*/ 106 w 156"/>
                    <a:gd name="T7" fmla="*/ 15 h 215"/>
                    <a:gd name="T8" fmla="*/ 101 w 156"/>
                    <a:gd name="T9" fmla="*/ 23 h 215"/>
                    <a:gd name="T10" fmla="*/ 131 w 156"/>
                    <a:gd name="T11" fmla="*/ 16 h 215"/>
                    <a:gd name="T12" fmla="*/ 125 w 156"/>
                    <a:gd name="T13" fmla="*/ 40 h 215"/>
                    <a:gd name="T14" fmla="*/ 145 w 156"/>
                    <a:gd name="T15" fmla="*/ 37 h 215"/>
                    <a:gd name="T16" fmla="*/ 116 w 156"/>
                    <a:gd name="T17" fmla="*/ 132 h 215"/>
                    <a:gd name="T18" fmla="*/ 61 w 156"/>
                    <a:gd name="T19" fmla="*/ 202 h 215"/>
                    <a:gd name="T20" fmla="*/ 48 w 156"/>
                    <a:gd name="T21" fmla="*/ 215 h 215"/>
                    <a:gd name="T22" fmla="*/ 0 w 156"/>
                    <a:gd name="T23" fmla="*/ 185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6" h="215">
                      <a:moveTo>
                        <a:pt x="0" y="185"/>
                      </a:moveTo>
                      <a:cubicBezTo>
                        <a:pt x="29" y="109"/>
                        <a:pt x="29" y="109"/>
                        <a:pt x="29" y="109"/>
                      </a:cubicBezTo>
                      <a:cubicBezTo>
                        <a:pt x="29" y="109"/>
                        <a:pt x="60" y="10"/>
                        <a:pt x="91" y="4"/>
                      </a:cubicBezTo>
                      <a:cubicBezTo>
                        <a:pt x="91" y="4"/>
                        <a:pt x="113" y="0"/>
                        <a:pt x="106" y="15"/>
                      </a:cubicBezTo>
                      <a:cubicBezTo>
                        <a:pt x="101" y="23"/>
                        <a:pt x="101" y="23"/>
                        <a:pt x="101" y="23"/>
                      </a:cubicBezTo>
                      <a:cubicBezTo>
                        <a:pt x="101" y="23"/>
                        <a:pt x="120" y="7"/>
                        <a:pt x="131" y="16"/>
                      </a:cubicBezTo>
                      <a:cubicBezTo>
                        <a:pt x="131" y="16"/>
                        <a:pt x="138" y="21"/>
                        <a:pt x="125" y="40"/>
                      </a:cubicBezTo>
                      <a:cubicBezTo>
                        <a:pt x="125" y="40"/>
                        <a:pt x="133" y="25"/>
                        <a:pt x="145" y="37"/>
                      </a:cubicBezTo>
                      <a:cubicBezTo>
                        <a:pt x="156" y="49"/>
                        <a:pt x="128" y="74"/>
                        <a:pt x="116" y="132"/>
                      </a:cubicBezTo>
                      <a:cubicBezTo>
                        <a:pt x="105" y="189"/>
                        <a:pt x="61" y="202"/>
                        <a:pt x="61" y="202"/>
                      </a:cubicBezTo>
                      <a:cubicBezTo>
                        <a:pt x="48" y="215"/>
                        <a:pt x="48" y="215"/>
                        <a:pt x="48" y="215"/>
                      </a:cubicBezTo>
                      <a:lnTo>
                        <a:pt x="0" y="18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" name="Freeform 8"/>
                <p:cNvSpPr>
                  <a:spLocks/>
                </p:cNvSpPr>
                <p:nvPr/>
              </p:nvSpPr>
              <p:spPr bwMode="auto">
                <a:xfrm>
                  <a:off x="9708255" y="1344061"/>
                  <a:ext cx="204786" cy="508074"/>
                </a:xfrm>
                <a:custGeom>
                  <a:avLst/>
                  <a:gdLst>
                    <a:gd name="T0" fmla="*/ 7 w 62"/>
                    <a:gd name="T1" fmla="*/ 115 h 153"/>
                    <a:gd name="T2" fmla="*/ 7 w 62"/>
                    <a:gd name="T3" fmla="*/ 85 h 153"/>
                    <a:gd name="T4" fmla="*/ 38 w 62"/>
                    <a:gd name="T5" fmla="*/ 2 h 153"/>
                    <a:gd name="T6" fmla="*/ 47 w 62"/>
                    <a:gd name="T7" fmla="*/ 20 h 153"/>
                    <a:gd name="T8" fmla="*/ 48 w 62"/>
                    <a:gd name="T9" fmla="*/ 76 h 153"/>
                    <a:gd name="T10" fmla="*/ 7 w 62"/>
                    <a:gd name="T11" fmla="*/ 115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2" h="153">
                      <a:moveTo>
                        <a:pt x="7" y="115"/>
                      </a:moveTo>
                      <a:cubicBezTo>
                        <a:pt x="7" y="115"/>
                        <a:pt x="0" y="113"/>
                        <a:pt x="7" y="85"/>
                      </a:cubicBezTo>
                      <a:cubicBezTo>
                        <a:pt x="14" y="57"/>
                        <a:pt x="30" y="0"/>
                        <a:pt x="38" y="2"/>
                      </a:cubicBezTo>
                      <a:cubicBezTo>
                        <a:pt x="45" y="3"/>
                        <a:pt x="50" y="11"/>
                        <a:pt x="47" y="20"/>
                      </a:cubicBezTo>
                      <a:cubicBezTo>
                        <a:pt x="45" y="28"/>
                        <a:pt x="41" y="61"/>
                        <a:pt x="48" y="76"/>
                      </a:cubicBezTo>
                      <a:cubicBezTo>
                        <a:pt x="48" y="76"/>
                        <a:pt x="62" y="153"/>
                        <a:pt x="7" y="1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" name="Freeform 9"/>
                <p:cNvSpPr>
                  <a:spLocks noEditPoints="1"/>
                </p:cNvSpPr>
                <p:nvPr/>
              </p:nvSpPr>
              <p:spPr bwMode="auto">
                <a:xfrm>
                  <a:off x="9708255" y="1144460"/>
                  <a:ext cx="489930" cy="712860"/>
                </a:xfrm>
                <a:custGeom>
                  <a:avLst/>
                  <a:gdLst>
                    <a:gd name="T0" fmla="*/ 145 w 148"/>
                    <a:gd name="T1" fmla="*/ 37 h 215"/>
                    <a:gd name="T2" fmla="*/ 141 w 148"/>
                    <a:gd name="T3" fmla="*/ 34 h 215"/>
                    <a:gd name="T4" fmla="*/ 141 w 148"/>
                    <a:gd name="T5" fmla="*/ 39 h 215"/>
                    <a:gd name="T6" fmla="*/ 122 w 148"/>
                    <a:gd name="T7" fmla="*/ 88 h 215"/>
                    <a:gd name="T8" fmla="*/ 103 w 148"/>
                    <a:gd name="T9" fmla="*/ 94 h 215"/>
                    <a:gd name="T10" fmla="*/ 130 w 148"/>
                    <a:gd name="T11" fmla="*/ 34 h 215"/>
                    <a:gd name="T12" fmla="*/ 126 w 148"/>
                    <a:gd name="T13" fmla="*/ 38 h 215"/>
                    <a:gd name="T14" fmla="*/ 133 w 148"/>
                    <a:gd name="T15" fmla="*/ 20 h 215"/>
                    <a:gd name="T16" fmla="*/ 113 w 148"/>
                    <a:gd name="T17" fmla="*/ 57 h 215"/>
                    <a:gd name="T18" fmla="*/ 83 w 148"/>
                    <a:gd name="T19" fmla="*/ 64 h 215"/>
                    <a:gd name="T20" fmla="*/ 104 w 148"/>
                    <a:gd name="T21" fmla="*/ 26 h 215"/>
                    <a:gd name="T22" fmla="*/ 101 w 148"/>
                    <a:gd name="T23" fmla="*/ 23 h 215"/>
                    <a:gd name="T24" fmla="*/ 91 w 148"/>
                    <a:gd name="T25" fmla="*/ 4 h 215"/>
                    <a:gd name="T26" fmla="*/ 83 w 148"/>
                    <a:gd name="T27" fmla="*/ 7 h 215"/>
                    <a:gd name="T28" fmla="*/ 96 w 148"/>
                    <a:gd name="T29" fmla="*/ 21 h 215"/>
                    <a:gd name="T30" fmla="*/ 83 w 148"/>
                    <a:gd name="T31" fmla="*/ 49 h 215"/>
                    <a:gd name="T32" fmla="*/ 48 w 148"/>
                    <a:gd name="T33" fmla="*/ 62 h 215"/>
                    <a:gd name="T34" fmla="*/ 45 w 148"/>
                    <a:gd name="T35" fmla="*/ 67 h 215"/>
                    <a:gd name="T36" fmla="*/ 45 w 148"/>
                    <a:gd name="T37" fmla="*/ 68 h 215"/>
                    <a:gd name="T38" fmla="*/ 46 w 148"/>
                    <a:gd name="T39" fmla="*/ 108 h 215"/>
                    <a:gd name="T40" fmla="*/ 43 w 148"/>
                    <a:gd name="T41" fmla="*/ 156 h 215"/>
                    <a:gd name="T42" fmla="*/ 23 w 148"/>
                    <a:gd name="T43" fmla="*/ 159 h 215"/>
                    <a:gd name="T44" fmla="*/ 18 w 148"/>
                    <a:gd name="T45" fmla="*/ 158 h 215"/>
                    <a:gd name="T46" fmla="*/ 14 w 148"/>
                    <a:gd name="T47" fmla="*/ 149 h 215"/>
                    <a:gd name="T48" fmla="*/ 21 w 148"/>
                    <a:gd name="T49" fmla="*/ 97 h 215"/>
                    <a:gd name="T50" fmla="*/ 7 w 148"/>
                    <a:gd name="T51" fmla="*/ 145 h 215"/>
                    <a:gd name="T52" fmla="*/ 4 w 148"/>
                    <a:gd name="T53" fmla="*/ 158 h 215"/>
                    <a:gd name="T54" fmla="*/ 4 w 148"/>
                    <a:gd name="T55" fmla="*/ 172 h 215"/>
                    <a:gd name="T56" fmla="*/ 0 w 148"/>
                    <a:gd name="T57" fmla="*/ 185 h 215"/>
                    <a:gd name="T58" fmla="*/ 61 w 148"/>
                    <a:gd name="T59" fmla="*/ 202 h 215"/>
                    <a:gd name="T60" fmla="*/ 140 w 148"/>
                    <a:gd name="T61" fmla="*/ 67 h 215"/>
                    <a:gd name="T62" fmla="*/ 102 w 148"/>
                    <a:gd name="T63" fmla="*/ 139 h 215"/>
                    <a:gd name="T64" fmla="*/ 92 w 148"/>
                    <a:gd name="T65" fmla="*/ 171 h 215"/>
                    <a:gd name="T66" fmla="*/ 58 w 148"/>
                    <a:gd name="T67" fmla="*/ 148 h 215"/>
                    <a:gd name="T68" fmla="*/ 55 w 148"/>
                    <a:gd name="T69" fmla="*/ 94 h 215"/>
                    <a:gd name="T70" fmla="*/ 87 w 148"/>
                    <a:gd name="T71" fmla="*/ 107 h 215"/>
                    <a:gd name="T72" fmla="*/ 102 w 148"/>
                    <a:gd name="T73" fmla="*/ 139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8" h="215">
                      <a:moveTo>
                        <a:pt x="147" y="47"/>
                      </a:moveTo>
                      <a:cubicBezTo>
                        <a:pt x="148" y="44"/>
                        <a:pt x="147" y="40"/>
                        <a:pt x="145" y="37"/>
                      </a:cubicBezTo>
                      <a:cubicBezTo>
                        <a:pt x="145" y="37"/>
                        <a:pt x="145" y="37"/>
                        <a:pt x="145" y="37"/>
                      </a:cubicBezTo>
                      <a:cubicBezTo>
                        <a:pt x="143" y="36"/>
                        <a:pt x="142" y="35"/>
                        <a:pt x="141" y="34"/>
                      </a:cubicBezTo>
                      <a:cubicBezTo>
                        <a:pt x="140" y="34"/>
                        <a:pt x="140" y="34"/>
                        <a:pt x="139" y="33"/>
                      </a:cubicBezTo>
                      <a:cubicBezTo>
                        <a:pt x="141" y="35"/>
                        <a:pt x="140" y="38"/>
                        <a:pt x="141" y="39"/>
                      </a:cubicBezTo>
                      <a:cubicBezTo>
                        <a:pt x="143" y="46"/>
                        <a:pt x="143" y="49"/>
                        <a:pt x="140" y="56"/>
                      </a:cubicBezTo>
                      <a:cubicBezTo>
                        <a:pt x="135" y="67"/>
                        <a:pt x="127" y="77"/>
                        <a:pt x="122" y="88"/>
                      </a:cubicBezTo>
                      <a:cubicBezTo>
                        <a:pt x="120" y="93"/>
                        <a:pt x="118" y="107"/>
                        <a:pt x="110" y="101"/>
                      </a:cubicBezTo>
                      <a:cubicBezTo>
                        <a:pt x="108" y="100"/>
                        <a:pt x="105" y="96"/>
                        <a:pt x="103" y="94"/>
                      </a:cubicBezTo>
                      <a:cubicBezTo>
                        <a:pt x="95" y="87"/>
                        <a:pt x="109" y="75"/>
                        <a:pt x="114" y="69"/>
                      </a:cubicBezTo>
                      <a:cubicBezTo>
                        <a:pt x="121" y="58"/>
                        <a:pt x="127" y="47"/>
                        <a:pt x="130" y="34"/>
                      </a:cubicBezTo>
                      <a:cubicBezTo>
                        <a:pt x="130" y="34"/>
                        <a:pt x="130" y="34"/>
                        <a:pt x="130" y="34"/>
                      </a:cubicBezTo>
                      <a:cubicBezTo>
                        <a:pt x="128" y="36"/>
                        <a:pt x="127" y="37"/>
                        <a:pt x="126" y="38"/>
                      </a:cubicBezTo>
                      <a:cubicBezTo>
                        <a:pt x="132" y="29"/>
                        <a:pt x="133" y="23"/>
                        <a:pt x="133" y="20"/>
                      </a:cubicBezTo>
                      <a:cubicBezTo>
                        <a:pt x="133" y="20"/>
                        <a:pt x="133" y="20"/>
                        <a:pt x="133" y="20"/>
                      </a:cubicBezTo>
                      <a:cubicBezTo>
                        <a:pt x="129" y="22"/>
                        <a:pt x="129" y="27"/>
                        <a:pt x="127" y="31"/>
                      </a:cubicBezTo>
                      <a:cubicBezTo>
                        <a:pt x="124" y="40"/>
                        <a:pt x="119" y="49"/>
                        <a:pt x="113" y="57"/>
                      </a:cubicBezTo>
                      <a:cubicBezTo>
                        <a:pt x="108" y="65"/>
                        <a:pt x="97" y="84"/>
                        <a:pt x="85" y="79"/>
                      </a:cubicBezTo>
                      <a:cubicBezTo>
                        <a:pt x="78" y="76"/>
                        <a:pt x="80" y="70"/>
                        <a:pt x="83" y="64"/>
                      </a:cubicBezTo>
                      <a:cubicBezTo>
                        <a:pt x="87" y="58"/>
                        <a:pt x="91" y="52"/>
                        <a:pt x="94" y="45"/>
                      </a:cubicBezTo>
                      <a:cubicBezTo>
                        <a:pt x="98" y="39"/>
                        <a:pt x="99" y="31"/>
                        <a:pt x="104" y="26"/>
                      </a:cubicBezTo>
                      <a:cubicBezTo>
                        <a:pt x="109" y="20"/>
                        <a:pt x="117" y="18"/>
                        <a:pt x="123" y="13"/>
                      </a:cubicBezTo>
                      <a:cubicBezTo>
                        <a:pt x="113" y="13"/>
                        <a:pt x="101" y="23"/>
                        <a:pt x="101" y="23"/>
                      </a:cubicBezTo>
                      <a:cubicBezTo>
                        <a:pt x="106" y="15"/>
                        <a:pt x="106" y="15"/>
                        <a:pt x="106" y="15"/>
                      </a:cubicBezTo>
                      <a:cubicBezTo>
                        <a:pt x="113" y="0"/>
                        <a:pt x="91" y="4"/>
                        <a:pt x="91" y="4"/>
                      </a:cubicBezTo>
                      <a:cubicBezTo>
                        <a:pt x="89" y="4"/>
                        <a:pt x="86" y="6"/>
                        <a:pt x="83" y="7"/>
                      </a:cubicBezTo>
                      <a:cubicBezTo>
                        <a:pt x="83" y="7"/>
                        <a:pt x="83" y="7"/>
                        <a:pt x="83" y="7"/>
                      </a:cubicBezTo>
                      <a:cubicBezTo>
                        <a:pt x="88" y="7"/>
                        <a:pt x="99" y="7"/>
                        <a:pt x="99" y="11"/>
                      </a:cubicBezTo>
                      <a:cubicBezTo>
                        <a:pt x="98" y="15"/>
                        <a:pt x="98" y="16"/>
                        <a:pt x="96" y="21"/>
                      </a:cubicBezTo>
                      <a:cubicBezTo>
                        <a:pt x="94" y="25"/>
                        <a:pt x="93" y="28"/>
                        <a:pt x="91" y="31"/>
                      </a:cubicBezTo>
                      <a:cubicBezTo>
                        <a:pt x="89" y="37"/>
                        <a:pt x="86" y="43"/>
                        <a:pt x="83" y="49"/>
                      </a:cubicBezTo>
                      <a:cubicBezTo>
                        <a:pt x="78" y="57"/>
                        <a:pt x="73" y="68"/>
                        <a:pt x="63" y="72"/>
                      </a:cubicBezTo>
                      <a:cubicBezTo>
                        <a:pt x="54" y="75"/>
                        <a:pt x="54" y="65"/>
                        <a:pt x="48" y="62"/>
                      </a:cubicBezTo>
                      <a:cubicBezTo>
                        <a:pt x="47" y="63"/>
                        <a:pt x="47" y="63"/>
                        <a:pt x="47" y="64"/>
                      </a:cubicBezTo>
                      <a:cubicBezTo>
                        <a:pt x="46" y="65"/>
                        <a:pt x="46" y="66"/>
                        <a:pt x="45" y="67"/>
                      </a:cubicBezTo>
                      <a:cubicBezTo>
                        <a:pt x="45" y="66"/>
                        <a:pt x="45" y="66"/>
                        <a:pt x="45" y="66"/>
                      </a:cubicBezTo>
                      <a:cubicBezTo>
                        <a:pt x="45" y="67"/>
                        <a:pt x="44" y="68"/>
                        <a:pt x="45" y="68"/>
                      </a:cubicBezTo>
                      <a:cubicBezTo>
                        <a:pt x="49" y="75"/>
                        <a:pt x="46" y="86"/>
                        <a:pt x="44" y="95"/>
                      </a:cubicBezTo>
                      <a:cubicBezTo>
                        <a:pt x="45" y="99"/>
                        <a:pt x="46" y="104"/>
                        <a:pt x="46" y="108"/>
                      </a:cubicBezTo>
                      <a:cubicBezTo>
                        <a:pt x="48" y="119"/>
                        <a:pt x="50" y="131"/>
                        <a:pt x="48" y="142"/>
                      </a:cubicBezTo>
                      <a:cubicBezTo>
                        <a:pt x="49" y="147"/>
                        <a:pt x="48" y="153"/>
                        <a:pt x="43" y="156"/>
                      </a:cubicBezTo>
                      <a:cubicBezTo>
                        <a:pt x="38" y="158"/>
                        <a:pt x="29" y="161"/>
                        <a:pt x="22" y="160"/>
                      </a:cubicBezTo>
                      <a:cubicBezTo>
                        <a:pt x="23" y="159"/>
                        <a:pt x="23" y="159"/>
                        <a:pt x="23" y="159"/>
                      </a:cubicBezTo>
                      <a:cubicBezTo>
                        <a:pt x="22" y="159"/>
                        <a:pt x="21" y="158"/>
                        <a:pt x="20" y="158"/>
                      </a:cubicBezTo>
                      <a:cubicBezTo>
                        <a:pt x="19" y="158"/>
                        <a:pt x="19" y="158"/>
                        <a:pt x="18" y="158"/>
                      </a:cubicBezTo>
                      <a:cubicBezTo>
                        <a:pt x="17" y="158"/>
                        <a:pt x="16" y="157"/>
                        <a:pt x="16" y="156"/>
                      </a:cubicBezTo>
                      <a:cubicBezTo>
                        <a:pt x="15" y="154"/>
                        <a:pt x="14" y="152"/>
                        <a:pt x="14" y="149"/>
                      </a:cubicBezTo>
                      <a:cubicBezTo>
                        <a:pt x="8" y="133"/>
                        <a:pt x="15" y="113"/>
                        <a:pt x="22" y="98"/>
                      </a:cubicBezTo>
                      <a:cubicBezTo>
                        <a:pt x="22" y="98"/>
                        <a:pt x="22" y="97"/>
                        <a:pt x="21" y="97"/>
                      </a:cubicBezTo>
                      <a:cubicBezTo>
                        <a:pt x="20" y="98"/>
                        <a:pt x="20" y="99"/>
                        <a:pt x="20" y="100"/>
                      </a:cubicBezTo>
                      <a:cubicBezTo>
                        <a:pt x="14" y="116"/>
                        <a:pt x="10" y="133"/>
                        <a:pt x="7" y="145"/>
                      </a:cubicBezTo>
                      <a:cubicBezTo>
                        <a:pt x="5" y="150"/>
                        <a:pt x="4" y="154"/>
                        <a:pt x="4" y="158"/>
                      </a:cubicBezTo>
                      <a:cubicBezTo>
                        <a:pt x="4" y="158"/>
                        <a:pt x="4" y="158"/>
                        <a:pt x="4" y="158"/>
                      </a:cubicBezTo>
                      <a:cubicBezTo>
                        <a:pt x="3" y="166"/>
                        <a:pt x="4" y="170"/>
                        <a:pt x="4" y="172"/>
                      </a:cubicBezTo>
                      <a:cubicBezTo>
                        <a:pt x="4" y="172"/>
                        <a:pt x="4" y="172"/>
                        <a:pt x="4" y="172"/>
                      </a:cubicBezTo>
                      <a:cubicBezTo>
                        <a:pt x="5" y="173"/>
                        <a:pt x="5" y="173"/>
                        <a:pt x="5" y="173"/>
                      </a:cubicBezTo>
                      <a:cubicBezTo>
                        <a:pt x="0" y="185"/>
                        <a:pt x="0" y="185"/>
                        <a:pt x="0" y="185"/>
                      </a:cubicBezTo>
                      <a:cubicBezTo>
                        <a:pt x="48" y="215"/>
                        <a:pt x="48" y="215"/>
                        <a:pt x="48" y="215"/>
                      </a:cubicBezTo>
                      <a:cubicBezTo>
                        <a:pt x="61" y="202"/>
                        <a:pt x="61" y="202"/>
                        <a:pt x="61" y="202"/>
                      </a:cubicBezTo>
                      <a:cubicBezTo>
                        <a:pt x="61" y="202"/>
                        <a:pt x="105" y="189"/>
                        <a:pt x="116" y="132"/>
                      </a:cubicBezTo>
                      <a:cubicBezTo>
                        <a:pt x="122" y="103"/>
                        <a:pt x="132" y="82"/>
                        <a:pt x="140" y="67"/>
                      </a:cubicBezTo>
                      <a:cubicBezTo>
                        <a:pt x="142" y="60"/>
                        <a:pt x="145" y="54"/>
                        <a:pt x="147" y="47"/>
                      </a:cubicBezTo>
                      <a:close/>
                      <a:moveTo>
                        <a:pt x="102" y="139"/>
                      </a:moveTo>
                      <a:cubicBezTo>
                        <a:pt x="101" y="145"/>
                        <a:pt x="99" y="151"/>
                        <a:pt x="97" y="157"/>
                      </a:cubicBezTo>
                      <a:cubicBezTo>
                        <a:pt x="96" y="161"/>
                        <a:pt x="95" y="167"/>
                        <a:pt x="92" y="171"/>
                      </a:cubicBezTo>
                      <a:cubicBezTo>
                        <a:pt x="78" y="191"/>
                        <a:pt x="52" y="178"/>
                        <a:pt x="55" y="155"/>
                      </a:cubicBezTo>
                      <a:cubicBezTo>
                        <a:pt x="55" y="152"/>
                        <a:pt x="56" y="150"/>
                        <a:pt x="58" y="148"/>
                      </a:cubicBezTo>
                      <a:cubicBezTo>
                        <a:pt x="55" y="139"/>
                        <a:pt x="53" y="130"/>
                        <a:pt x="52" y="121"/>
                      </a:cubicBezTo>
                      <a:cubicBezTo>
                        <a:pt x="50" y="112"/>
                        <a:pt x="48" y="101"/>
                        <a:pt x="55" y="94"/>
                      </a:cubicBezTo>
                      <a:cubicBezTo>
                        <a:pt x="60" y="88"/>
                        <a:pt x="69" y="88"/>
                        <a:pt x="75" y="92"/>
                      </a:cubicBezTo>
                      <a:cubicBezTo>
                        <a:pt x="81" y="95"/>
                        <a:pt x="82" y="103"/>
                        <a:pt x="87" y="107"/>
                      </a:cubicBezTo>
                      <a:cubicBezTo>
                        <a:pt x="90" y="109"/>
                        <a:pt x="94" y="109"/>
                        <a:pt x="97" y="111"/>
                      </a:cubicBezTo>
                      <a:cubicBezTo>
                        <a:pt x="104" y="118"/>
                        <a:pt x="102" y="131"/>
                        <a:pt x="102" y="1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9" name="Freeform 10"/>
                <p:cNvSpPr>
                  <a:spLocks/>
                </p:cNvSpPr>
                <p:nvPr/>
              </p:nvSpPr>
              <p:spPr bwMode="auto">
                <a:xfrm>
                  <a:off x="8679146" y="1740669"/>
                  <a:ext cx="1223526" cy="1386836"/>
                </a:xfrm>
                <a:custGeom>
                  <a:avLst/>
                  <a:gdLst>
                    <a:gd name="T0" fmla="*/ 313 w 368"/>
                    <a:gd name="T1" fmla="*/ 0 h 417"/>
                    <a:gd name="T2" fmla="*/ 80 w 368"/>
                    <a:gd name="T3" fmla="*/ 324 h 417"/>
                    <a:gd name="T4" fmla="*/ 0 w 368"/>
                    <a:gd name="T5" fmla="*/ 356 h 417"/>
                    <a:gd name="T6" fmla="*/ 2 w 368"/>
                    <a:gd name="T7" fmla="*/ 363 h 417"/>
                    <a:gd name="T8" fmla="*/ 44 w 368"/>
                    <a:gd name="T9" fmla="*/ 362 h 417"/>
                    <a:gd name="T10" fmla="*/ 44 w 368"/>
                    <a:gd name="T11" fmla="*/ 362 h 417"/>
                    <a:gd name="T12" fmla="*/ 64 w 368"/>
                    <a:gd name="T13" fmla="*/ 356 h 417"/>
                    <a:gd name="T14" fmla="*/ 116 w 368"/>
                    <a:gd name="T15" fmla="*/ 393 h 417"/>
                    <a:gd name="T16" fmla="*/ 119 w 368"/>
                    <a:gd name="T17" fmla="*/ 408 h 417"/>
                    <a:gd name="T18" fmla="*/ 119 w 368"/>
                    <a:gd name="T19" fmla="*/ 408 h 417"/>
                    <a:gd name="T20" fmla="*/ 122 w 368"/>
                    <a:gd name="T21" fmla="*/ 417 h 417"/>
                    <a:gd name="T22" fmla="*/ 150 w 368"/>
                    <a:gd name="T23" fmla="*/ 348 h 417"/>
                    <a:gd name="T24" fmla="*/ 363 w 368"/>
                    <a:gd name="T25" fmla="*/ 42 h 417"/>
                    <a:gd name="T26" fmla="*/ 313 w 368"/>
                    <a:gd name="T27" fmla="*/ 0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8" h="417">
                      <a:moveTo>
                        <a:pt x="313" y="0"/>
                      </a:moveTo>
                      <a:cubicBezTo>
                        <a:pt x="80" y="324"/>
                        <a:pt x="80" y="324"/>
                        <a:pt x="80" y="324"/>
                      </a:cubicBezTo>
                      <a:cubicBezTo>
                        <a:pt x="80" y="324"/>
                        <a:pt x="58" y="356"/>
                        <a:pt x="0" y="356"/>
                      </a:cubicBezTo>
                      <a:cubicBezTo>
                        <a:pt x="1" y="358"/>
                        <a:pt x="2" y="360"/>
                        <a:pt x="2" y="363"/>
                      </a:cubicBezTo>
                      <a:cubicBezTo>
                        <a:pt x="16" y="360"/>
                        <a:pt x="30" y="360"/>
                        <a:pt x="44" y="362"/>
                      </a:cubicBezTo>
                      <a:cubicBezTo>
                        <a:pt x="44" y="362"/>
                        <a:pt x="44" y="362"/>
                        <a:pt x="44" y="362"/>
                      </a:cubicBezTo>
                      <a:cubicBezTo>
                        <a:pt x="50" y="359"/>
                        <a:pt x="57" y="357"/>
                        <a:pt x="64" y="356"/>
                      </a:cubicBezTo>
                      <a:cubicBezTo>
                        <a:pt x="90" y="355"/>
                        <a:pt x="108" y="371"/>
                        <a:pt x="116" y="393"/>
                      </a:cubicBezTo>
                      <a:cubicBezTo>
                        <a:pt x="118" y="398"/>
                        <a:pt x="118" y="403"/>
                        <a:pt x="119" y="408"/>
                      </a:cubicBezTo>
                      <a:cubicBezTo>
                        <a:pt x="119" y="408"/>
                        <a:pt x="119" y="408"/>
                        <a:pt x="119" y="408"/>
                      </a:cubicBezTo>
                      <a:cubicBezTo>
                        <a:pt x="120" y="410"/>
                        <a:pt x="120" y="415"/>
                        <a:pt x="122" y="417"/>
                      </a:cubicBezTo>
                      <a:cubicBezTo>
                        <a:pt x="122" y="391"/>
                        <a:pt x="140" y="363"/>
                        <a:pt x="150" y="348"/>
                      </a:cubicBezTo>
                      <a:cubicBezTo>
                        <a:pt x="161" y="331"/>
                        <a:pt x="323" y="157"/>
                        <a:pt x="363" y="42"/>
                      </a:cubicBezTo>
                      <a:cubicBezTo>
                        <a:pt x="363" y="42"/>
                        <a:pt x="368" y="32"/>
                        <a:pt x="3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0" name="Freeform 11"/>
                <p:cNvSpPr>
                  <a:spLocks/>
                </p:cNvSpPr>
                <p:nvPr/>
              </p:nvSpPr>
              <p:spPr bwMode="auto">
                <a:xfrm>
                  <a:off x="8679146" y="1836582"/>
                  <a:ext cx="1213157" cy="1319439"/>
                </a:xfrm>
                <a:custGeom>
                  <a:avLst/>
                  <a:gdLst>
                    <a:gd name="T0" fmla="*/ 354 w 365"/>
                    <a:gd name="T1" fmla="*/ 0 h 397"/>
                    <a:gd name="T2" fmla="*/ 244 w 365"/>
                    <a:gd name="T3" fmla="*/ 185 h 397"/>
                    <a:gd name="T4" fmla="*/ 194 w 365"/>
                    <a:gd name="T5" fmla="*/ 237 h 397"/>
                    <a:gd name="T6" fmla="*/ 169 w 365"/>
                    <a:gd name="T7" fmla="*/ 263 h 397"/>
                    <a:gd name="T8" fmla="*/ 148 w 365"/>
                    <a:gd name="T9" fmla="*/ 287 h 397"/>
                    <a:gd name="T10" fmla="*/ 113 w 365"/>
                    <a:gd name="T11" fmla="*/ 280 h 397"/>
                    <a:gd name="T12" fmla="*/ 74 w 365"/>
                    <a:gd name="T13" fmla="*/ 290 h 397"/>
                    <a:gd name="T14" fmla="*/ 42 w 365"/>
                    <a:gd name="T15" fmla="*/ 319 h 397"/>
                    <a:gd name="T16" fmla="*/ 43 w 365"/>
                    <a:gd name="T17" fmla="*/ 321 h 397"/>
                    <a:gd name="T18" fmla="*/ 0 w 365"/>
                    <a:gd name="T19" fmla="*/ 327 h 397"/>
                    <a:gd name="T20" fmla="*/ 2 w 365"/>
                    <a:gd name="T21" fmla="*/ 334 h 397"/>
                    <a:gd name="T22" fmla="*/ 44 w 365"/>
                    <a:gd name="T23" fmla="*/ 333 h 397"/>
                    <a:gd name="T24" fmla="*/ 44 w 365"/>
                    <a:gd name="T25" fmla="*/ 333 h 397"/>
                    <a:gd name="T26" fmla="*/ 64 w 365"/>
                    <a:gd name="T27" fmla="*/ 327 h 397"/>
                    <a:gd name="T28" fmla="*/ 91 w 365"/>
                    <a:gd name="T29" fmla="*/ 334 h 397"/>
                    <a:gd name="T30" fmla="*/ 98 w 365"/>
                    <a:gd name="T31" fmla="*/ 339 h 397"/>
                    <a:gd name="T32" fmla="*/ 116 w 365"/>
                    <a:gd name="T33" fmla="*/ 364 h 397"/>
                    <a:gd name="T34" fmla="*/ 119 w 365"/>
                    <a:gd name="T35" fmla="*/ 379 h 397"/>
                    <a:gd name="T36" fmla="*/ 118 w 365"/>
                    <a:gd name="T37" fmla="*/ 378 h 397"/>
                    <a:gd name="T38" fmla="*/ 120 w 365"/>
                    <a:gd name="T39" fmla="*/ 397 h 397"/>
                    <a:gd name="T40" fmla="*/ 150 w 365"/>
                    <a:gd name="T41" fmla="*/ 319 h 397"/>
                    <a:gd name="T42" fmla="*/ 363 w 365"/>
                    <a:gd name="T43" fmla="*/ 13 h 397"/>
                    <a:gd name="T44" fmla="*/ 354 w 365"/>
                    <a:gd name="T45" fmla="*/ 0 h 3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65" h="397">
                      <a:moveTo>
                        <a:pt x="354" y="0"/>
                      </a:moveTo>
                      <a:cubicBezTo>
                        <a:pt x="322" y="62"/>
                        <a:pt x="292" y="131"/>
                        <a:pt x="244" y="185"/>
                      </a:cubicBezTo>
                      <a:cubicBezTo>
                        <a:pt x="228" y="203"/>
                        <a:pt x="211" y="220"/>
                        <a:pt x="194" y="237"/>
                      </a:cubicBezTo>
                      <a:cubicBezTo>
                        <a:pt x="185" y="246"/>
                        <a:pt x="177" y="255"/>
                        <a:pt x="169" y="263"/>
                      </a:cubicBezTo>
                      <a:cubicBezTo>
                        <a:pt x="162" y="271"/>
                        <a:pt x="157" y="280"/>
                        <a:pt x="148" y="287"/>
                      </a:cubicBezTo>
                      <a:cubicBezTo>
                        <a:pt x="140" y="295"/>
                        <a:pt x="124" y="277"/>
                        <a:pt x="113" y="280"/>
                      </a:cubicBezTo>
                      <a:cubicBezTo>
                        <a:pt x="100" y="284"/>
                        <a:pt x="88" y="287"/>
                        <a:pt x="74" y="290"/>
                      </a:cubicBezTo>
                      <a:cubicBezTo>
                        <a:pt x="63" y="293"/>
                        <a:pt x="52" y="314"/>
                        <a:pt x="42" y="319"/>
                      </a:cubicBezTo>
                      <a:cubicBezTo>
                        <a:pt x="42" y="320"/>
                        <a:pt x="43" y="320"/>
                        <a:pt x="43" y="321"/>
                      </a:cubicBezTo>
                      <a:cubicBezTo>
                        <a:pt x="29" y="323"/>
                        <a:pt x="15" y="325"/>
                        <a:pt x="0" y="327"/>
                      </a:cubicBezTo>
                      <a:cubicBezTo>
                        <a:pt x="1" y="329"/>
                        <a:pt x="2" y="331"/>
                        <a:pt x="2" y="334"/>
                      </a:cubicBezTo>
                      <a:cubicBezTo>
                        <a:pt x="16" y="331"/>
                        <a:pt x="30" y="331"/>
                        <a:pt x="44" y="333"/>
                      </a:cubicBezTo>
                      <a:cubicBezTo>
                        <a:pt x="44" y="333"/>
                        <a:pt x="44" y="333"/>
                        <a:pt x="44" y="333"/>
                      </a:cubicBezTo>
                      <a:cubicBezTo>
                        <a:pt x="50" y="330"/>
                        <a:pt x="57" y="328"/>
                        <a:pt x="64" y="327"/>
                      </a:cubicBezTo>
                      <a:cubicBezTo>
                        <a:pt x="74" y="327"/>
                        <a:pt x="83" y="329"/>
                        <a:pt x="91" y="334"/>
                      </a:cubicBezTo>
                      <a:cubicBezTo>
                        <a:pt x="94" y="335"/>
                        <a:pt x="96" y="337"/>
                        <a:pt x="98" y="339"/>
                      </a:cubicBezTo>
                      <a:cubicBezTo>
                        <a:pt x="106" y="345"/>
                        <a:pt x="112" y="354"/>
                        <a:pt x="116" y="364"/>
                      </a:cubicBezTo>
                      <a:cubicBezTo>
                        <a:pt x="118" y="369"/>
                        <a:pt x="118" y="374"/>
                        <a:pt x="119" y="379"/>
                      </a:cubicBezTo>
                      <a:cubicBezTo>
                        <a:pt x="119" y="379"/>
                        <a:pt x="118" y="378"/>
                        <a:pt x="118" y="378"/>
                      </a:cubicBezTo>
                      <a:cubicBezTo>
                        <a:pt x="119" y="380"/>
                        <a:pt x="119" y="395"/>
                        <a:pt x="120" y="397"/>
                      </a:cubicBezTo>
                      <a:cubicBezTo>
                        <a:pt x="121" y="391"/>
                        <a:pt x="126" y="355"/>
                        <a:pt x="150" y="319"/>
                      </a:cubicBezTo>
                      <a:cubicBezTo>
                        <a:pt x="161" y="302"/>
                        <a:pt x="323" y="128"/>
                        <a:pt x="363" y="13"/>
                      </a:cubicBezTo>
                      <a:cubicBezTo>
                        <a:pt x="363" y="13"/>
                        <a:pt x="365" y="9"/>
                        <a:pt x="35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1" name="Freeform 12"/>
                <p:cNvSpPr>
                  <a:spLocks/>
                </p:cNvSpPr>
                <p:nvPr/>
              </p:nvSpPr>
              <p:spPr bwMode="auto">
                <a:xfrm>
                  <a:off x="9690110" y="1704378"/>
                  <a:ext cx="233299" cy="220339"/>
                </a:xfrm>
                <a:custGeom>
                  <a:avLst/>
                  <a:gdLst>
                    <a:gd name="T0" fmla="*/ 69 w 70"/>
                    <a:gd name="T1" fmla="*/ 37 h 66"/>
                    <a:gd name="T2" fmla="*/ 58 w 70"/>
                    <a:gd name="T3" fmla="*/ 27 h 66"/>
                    <a:gd name="T4" fmla="*/ 14 w 70"/>
                    <a:gd name="T5" fmla="*/ 0 h 66"/>
                    <a:gd name="T6" fmla="*/ 13 w 70"/>
                    <a:gd name="T7" fmla="*/ 1 h 66"/>
                    <a:gd name="T8" fmla="*/ 3 w 70"/>
                    <a:gd name="T9" fmla="*/ 24 h 66"/>
                    <a:gd name="T10" fmla="*/ 0 w 70"/>
                    <a:gd name="T11" fmla="*/ 30 h 66"/>
                    <a:gd name="T12" fmla="*/ 48 w 70"/>
                    <a:gd name="T13" fmla="*/ 66 h 66"/>
                    <a:gd name="T14" fmla="*/ 59 w 70"/>
                    <a:gd name="T15" fmla="*/ 50 h 66"/>
                    <a:gd name="T16" fmla="*/ 65 w 70"/>
                    <a:gd name="T17" fmla="*/ 42 h 66"/>
                    <a:gd name="T18" fmla="*/ 68 w 70"/>
                    <a:gd name="T19" fmla="*/ 39 h 66"/>
                    <a:gd name="T20" fmla="*/ 69 w 70"/>
                    <a:gd name="T21" fmla="*/ 37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6">
                      <a:moveTo>
                        <a:pt x="69" y="37"/>
                      </a:moveTo>
                      <a:cubicBezTo>
                        <a:pt x="67" y="34"/>
                        <a:pt x="63" y="30"/>
                        <a:pt x="58" y="27"/>
                      </a:cubicBezTo>
                      <a:cubicBezTo>
                        <a:pt x="41" y="17"/>
                        <a:pt x="25" y="2"/>
                        <a:pt x="14" y="0"/>
                      </a:cubicBezTo>
                      <a:cubicBezTo>
                        <a:pt x="14" y="0"/>
                        <a:pt x="14" y="1"/>
                        <a:pt x="13" y="1"/>
                      </a:cubicBezTo>
                      <a:cubicBezTo>
                        <a:pt x="10" y="9"/>
                        <a:pt x="8" y="17"/>
                        <a:pt x="3" y="24"/>
                      </a:cubicBezTo>
                      <a:cubicBezTo>
                        <a:pt x="2" y="26"/>
                        <a:pt x="1" y="28"/>
                        <a:pt x="0" y="30"/>
                      </a:cubicBezTo>
                      <a:cubicBezTo>
                        <a:pt x="11" y="35"/>
                        <a:pt x="39" y="50"/>
                        <a:pt x="48" y="66"/>
                      </a:cubicBezTo>
                      <a:cubicBezTo>
                        <a:pt x="50" y="63"/>
                        <a:pt x="56" y="53"/>
                        <a:pt x="59" y="50"/>
                      </a:cubicBezTo>
                      <a:cubicBezTo>
                        <a:pt x="61" y="48"/>
                        <a:pt x="63" y="45"/>
                        <a:pt x="65" y="42"/>
                      </a:cubicBezTo>
                      <a:cubicBezTo>
                        <a:pt x="66" y="41"/>
                        <a:pt x="70" y="34"/>
                        <a:pt x="68" y="39"/>
                      </a:cubicBezTo>
                      <a:cubicBezTo>
                        <a:pt x="68" y="38"/>
                        <a:pt x="69" y="38"/>
                        <a:pt x="69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2" name="Freeform 13"/>
                <p:cNvSpPr>
                  <a:spLocks/>
                </p:cNvSpPr>
                <p:nvPr/>
              </p:nvSpPr>
              <p:spPr bwMode="auto">
                <a:xfrm>
                  <a:off x="9669372" y="1642165"/>
                  <a:ext cx="269590" cy="259222"/>
                </a:xfrm>
                <a:custGeom>
                  <a:avLst/>
                  <a:gdLst>
                    <a:gd name="T0" fmla="*/ 65 w 81"/>
                    <a:gd name="T1" fmla="*/ 77 h 78"/>
                    <a:gd name="T2" fmla="*/ 74 w 81"/>
                    <a:gd name="T3" fmla="*/ 71 h 78"/>
                    <a:gd name="T4" fmla="*/ 78 w 81"/>
                    <a:gd name="T5" fmla="*/ 52 h 78"/>
                    <a:gd name="T6" fmla="*/ 64 w 81"/>
                    <a:gd name="T7" fmla="*/ 38 h 78"/>
                    <a:gd name="T8" fmla="*/ 10 w 81"/>
                    <a:gd name="T9" fmla="*/ 15 h 78"/>
                    <a:gd name="T10" fmla="*/ 0 w 81"/>
                    <a:gd name="T11" fmla="*/ 38 h 78"/>
                    <a:gd name="T12" fmla="*/ 65 w 81"/>
                    <a:gd name="T13" fmla="*/ 77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" h="78">
                      <a:moveTo>
                        <a:pt x="65" y="77"/>
                      </a:moveTo>
                      <a:cubicBezTo>
                        <a:pt x="65" y="77"/>
                        <a:pt x="69" y="78"/>
                        <a:pt x="74" y="71"/>
                      </a:cubicBezTo>
                      <a:cubicBezTo>
                        <a:pt x="77" y="66"/>
                        <a:pt x="81" y="55"/>
                        <a:pt x="78" y="52"/>
                      </a:cubicBezTo>
                      <a:cubicBezTo>
                        <a:pt x="76" y="49"/>
                        <a:pt x="72" y="43"/>
                        <a:pt x="64" y="38"/>
                      </a:cubicBezTo>
                      <a:cubicBezTo>
                        <a:pt x="41" y="24"/>
                        <a:pt x="18" y="0"/>
                        <a:pt x="10" y="15"/>
                      </a:cubicBezTo>
                      <a:cubicBezTo>
                        <a:pt x="2" y="30"/>
                        <a:pt x="0" y="38"/>
                        <a:pt x="0" y="38"/>
                      </a:cubicBezTo>
                      <a:cubicBezTo>
                        <a:pt x="0" y="38"/>
                        <a:pt x="50" y="57"/>
                        <a:pt x="65" y="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90" name="组合 189"/>
            <p:cNvGrpSpPr/>
            <p:nvPr/>
          </p:nvGrpSpPr>
          <p:grpSpPr>
            <a:xfrm>
              <a:off x="4118451" y="877324"/>
              <a:ext cx="2296704" cy="5054821"/>
              <a:chOff x="7471173" y="403086"/>
              <a:chExt cx="2296704" cy="5054821"/>
            </a:xfrm>
          </p:grpSpPr>
          <p:sp>
            <p:nvSpPr>
              <p:cNvPr id="191" name="Freeform 14"/>
              <p:cNvSpPr>
                <a:spLocks/>
              </p:cNvSpPr>
              <p:nvPr/>
            </p:nvSpPr>
            <p:spPr bwMode="auto">
              <a:xfrm>
                <a:off x="8443253" y="3936277"/>
                <a:ext cx="756927" cy="1451641"/>
              </a:xfrm>
              <a:custGeom>
                <a:avLst/>
                <a:gdLst>
                  <a:gd name="T0" fmla="*/ 11 w 228"/>
                  <a:gd name="T1" fmla="*/ 0 h 437"/>
                  <a:gd name="T2" fmla="*/ 61 w 228"/>
                  <a:gd name="T3" fmla="*/ 120 h 437"/>
                  <a:gd name="T4" fmla="*/ 58 w 228"/>
                  <a:gd name="T5" fmla="*/ 418 h 437"/>
                  <a:gd name="T6" fmla="*/ 105 w 228"/>
                  <a:gd name="T7" fmla="*/ 437 h 437"/>
                  <a:gd name="T8" fmla="*/ 103 w 228"/>
                  <a:gd name="T9" fmla="*/ 132 h 437"/>
                  <a:gd name="T10" fmla="*/ 134 w 228"/>
                  <a:gd name="T11" fmla="*/ 130 h 437"/>
                  <a:gd name="T12" fmla="*/ 155 w 228"/>
                  <a:gd name="T13" fmla="*/ 427 h 437"/>
                  <a:gd name="T14" fmla="*/ 188 w 228"/>
                  <a:gd name="T15" fmla="*/ 402 h 437"/>
                  <a:gd name="T16" fmla="*/ 210 w 228"/>
                  <a:gd name="T17" fmla="*/ 381 h 437"/>
                  <a:gd name="T18" fmla="*/ 174 w 228"/>
                  <a:gd name="T19" fmla="*/ 124 h 437"/>
                  <a:gd name="T20" fmla="*/ 210 w 228"/>
                  <a:gd name="T21" fmla="*/ 0 h 437"/>
                  <a:gd name="T22" fmla="*/ 11 w 228"/>
                  <a:gd name="T23" fmla="*/ 0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8" h="437">
                    <a:moveTo>
                      <a:pt x="11" y="0"/>
                    </a:moveTo>
                    <a:cubicBezTo>
                      <a:pt x="11" y="0"/>
                      <a:pt x="0" y="108"/>
                      <a:pt x="61" y="120"/>
                    </a:cubicBezTo>
                    <a:cubicBezTo>
                      <a:pt x="58" y="418"/>
                      <a:pt x="58" y="418"/>
                      <a:pt x="58" y="418"/>
                    </a:cubicBezTo>
                    <a:cubicBezTo>
                      <a:pt x="105" y="437"/>
                      <a:pt x="105" y="437"/>
                      <a:pt x="105" y="437"/>
                    </a:cubicBezTo>
                    <a:cubicBezTo>
                      <a:pt x="103" y="132"/>
                      <a:pt x="103" y="132"/>
                      <a:pt x="103" y="132"/>
                    </a:cubicBezTo>
                    <a:cubicBezTo>
                      <a:pt x="103" y="132"/>
                      <a:pt x="124" y="135"/>
                      <a:pt x="134" y="130"/>
                    </a:cubicBezTo>
                    <a:cubicBezTo>
                      <a:pt x="155" y="427"/>
                      <a:pt x="155" y="427"/>
                      <a:pt x="155" y="427"/>
                    </a:cubicBezTo>
                    <a:cubicBezTo>
                      <a:pt x="188" y="402"/>
                      <a:pt x="188" y="402"/>
                      <a:pt x="188" y="402"/>
                    </a:cubicBezTo>
                    <a:cubicBezTo>
                      <a:pt x="210" y="381"/>
                      <a:pt x="210" y="381"/>
                      <a:pt x="210" y="381"/>
                    </a:cubicBezTo>
                    <a:cubicBezTo>
                      <a:pt x="174" y="124"/>
                      <a:pt x="174" y="124"/>
                      <a:pt x="174" y="124"/>
                    </a:cubicBezTo>
                    <a:cubicBezTo>
                      <a:pt x="174" y="124"/>
                      <a:pt x="228" y="93"/>
                      <a:pt x="210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1F4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15">
                <a:hlinkClick r:id="rId2"/>
              </p:cNvPr>
              <p:cNvSpPr>
                <a:spLocks/>
              </p:cNvSpPr>
              <p:nvPr/>
            </p:nvSpPr>
            <p:spPr bwMode="auto">
              <a:xfrm>
                <a:off x="8489913" y="3941461"/>
                <a:ext cx="710267" cy="1446456"/>
              </a:xfrm>
              <a:custGeom>
                <a:avLst/>
                <a:gdLst>
                  <a:gd name="T0" fmla="*/ 142 w 214"/>
                  <a:gd name="T1" fmla="*/ 153 h 436"/>
                  <a:gd name="T2" fmla="*/ 161 w 214"/>
                  <a:gd name="T3" fmla="*/ 131 h 436"/>
                  <a:gd name="T4" fmla="*/ 160 w 214"/>
                  <a:gd name="T5" fmla="*/ 123 h 436"/>
                  <a:gd name="T6" fmla="*/ 196 w 214"/>
                  <a:gd name="T7" fmla="*/ 0 h 436"/>
                  <a:gd name="T8" fmla="*/ 196 w 214"/>
                  <a:gd name="T9" fmla="*/ 5 h 436"/>
                  <a:gd name="T10" fmla="*/ 90 w 214"/>
                  <a:gd name="T11" fmla="*/ 110 h 436"/>
                  <a:gd name="T12" fmla="*/ 9 w 214"/>
                  <a:gd name="T13" fmla="*/ 71 h 436"/>
                  <a:gd name="T14" fmla="*/ 0 w 214"/>
                  <a:gd name="T15" fmla="*/ 62 h 436"/>
                  <a:gd name="T16" fmla="*/ 47 w 214"/>
                  <a:gd name="T17" fmla="*/ 119 h 436"/>
                  <a:gd name="T18" fmla="*/ 47 w 214"/>
                  <a:gd name="T19" fmla="*/ 128 h 436"/>
                  <a:gd name="T20" fmla="*/ 65 w 214"/>
                  <a:gd name="T21" fmla="*/ 147 h 436"/>
                  <a:gd name="T22" fmla="*/ 67 w 214"/>
                  <a:gd name="T23" fmla="*/ 155 h 436"/>
                  <a:gd name="T24" fmla="*/ 69 w 214"/>
                  <a:gd name="T25" fmla="*/ 165 h 436"/>
                  <a:gd name="T26" fmla="*/ 68 w 214"/>
                  <a:gd name="T27" fmla="*/ 427 h 436"/>
                  <a:gd name="T28" fmla="*/ 91 w 214"/>
                  <a:gd name="T29" fmla="*/ 436 h 436"/>
                  <a:gd name="T30" fmla="*/ 89 w 214"/>
                  <a:gd name="T31" fmla="*/ 131 h 436"/>
                  <a:gd name="T32" fmla="*/ 120 w 214"/>
                  <a:gd name="T33" fmla="*/ 129 h 436"/>
                  <a:gd name="T34" fmla="*/ 141 w 214"/>
                  <a:gd name="T35" fmla="*/ 426 h 436"/>
                  <a:gd name="T36" fmla="*/ 169 w 214"/>
                  <a:gd name="T37" fmla="*/ 404 h 436"/>
                  <a:gd name="T38" fmla="*/ 167 w 214"/>
                  <a:gd name="T39" fmla="*/ 394 h 436"/>
                  <a:gd name="T40" fmla="*/ 142 w 214"/>
                  <a:gd name="T41" fmla="*/ 153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4" h="436">
                    <a:moveTo>
                      <a:pt x="142" y="153"/>
                    </a:moveTo>
                    <a:cubicBezTo>
                      <a:pt x="142" y="140"/>
                      <a:pt x="151" y="133"/>
                      <a:pt x="161" y="131"/>
                    </a:cubicBezTo>
                    <a:cubicBezTo>
                      <a:pt x="160" y="123"/>
                      <a:pt x="160" y="123"/>
                      <a:pt x="160" y="123"/>
                    </a:cubicBezTo>
                    <a:cubicBezTo>
                      <a:pt x="160" y="123"/>
                      <a:pt x="214" y="93"/>
                      <a:pt x="196" y="0"/>
                    </a:cubicBezTo>
                    <a:cubicBezTo>
                      <a:pt x="196" y="2"/>
                      <a:pt x="196" y="3"/>
                      <a:pt x="196" y="5"/>
                    </a:cubicBezTo>
                    <a:cubicBezTo>
                      <a:pt x="196" y="63"/>
                      <a:pt x="147" y="110"/>
                      <a:pt x="90" y="110"/>
                    </a:cubicBezTo>
                    <a:cubicBezTo>
                      <a:pt x="58" y="109"/>
                      <a:pt x="29" y="94"/>
                      <a:pt x="9" y="71"/>
                    </a:cubicBezTo>
                    <a:cubicBezTo>
                      <a:pt x="6" y="68"/>
                      <a:pt x="3" y="65"/>
                      <a:pt x="0" y="62"/>
                    </a:cubicBezTo>
                    <a:cubicBezTo>
                      <a:pt x="6" y="88"/>
                      <a:pt x="19" y="113"/>
                      <a:pt x="47" y="119"/>
                    </a:cubicBezTo>
                    <a:cubicBezTo>
                      <a:pt x="47" y="128"/>
                      <a:pt x="47" y="128"/>
                      <a:pt x="47" y="128"/>
                    </a:cubicBezTo>
                    <a:cubicBezTo>
                      <a:pt x="56" y="129"/>
                      <a:pt x="65" y="135"/>
                      <a:pt x="65" y="147"/>
                    </a:cubicBezTo>
                    <a:cubicBezTo>
                      <a:pt x="66" y="149"/>
                      <a:pt x="67" y="152"/>
                      <a:pt x="67" y="155"/>
                    </a:cubicBezTo>
                    <a:cubicBezTo>
                      <a:pt x="68" y="158"/>
                      <a:pt x="69" y="161"/>
                      <a:pt x="69" y="165"/>
                    </a:cubicBezTo>
                    <a:cubicBezTo>
                      <a:pt x="68" y="252"/>
                      <a:pt x="68" y="339"/>
                      <a:pt x="68" y="427"/>
                    </a:cubicBezTo>
                    <a:cubicBezTo>
                      <a:pt x="91" y="436"/>
                      <a:pt x="91" y="436"/>
                      <a:pt x="91" y="436"/>
                    </a:cubicBezTo>
                    <a:cubicBezTo>
                      <a:pt x="89" y="131"/>
                      <a:pt x="89" y="131"/>
                      <a:pt x="89" y="131"/>
                    </a:cubicBezTo>
                    <a:cubicBezTo>
                      <a:pt x="89" y="131"/>
                      <a:pt x="110" y="134"/>
                      <a:pt x="120" y="129"/>
                    </a:cubicBezTo>
                    <a:cubicBezTo>
                      <a:pt x="141" y="426"/>
                      <a:pt x="141" y="426"/>
                      <a:pt x="141" y="426"/>
                    </a:cubicBezTo>
                    <a:cubicBezTo>
                      <a:pt x="169" y="404"/>
                      <a:pt x="169" y="404"/>
                      <a:pt x="169" y="404"/>
                    </a:cubicBezTo>
                    <a:cubicBezTo>
                      <a:pt x="168" y="401"/>
                      <a:pt x="167" y="398"/>
                      <a:pt x="167" y="394"/>
                    </a:cubicBezTo>
                    <a:cubicBezTo>
                      <a:pt x="162" y="313"/>
                      <a:pt x="138" y="235"/>
                      <a:pt x="142" y="153"/>
                    </a:cubicBezTo>
                    <a:close/>
                  </a:path>
                </a:pathLst>
              </a:custGeom>
              <a:solidFill>
                <a:srgbClr val="1B32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16"/>
              <p:cNvSpPr>
                <a:spLocks/>
              </p:cNvSpPr>
              <p:nvPr/>
            </p:nvSpPr>
            <p:spPr bwMode="auto">
              <a:xfrm>
                <a:off x="8476953" y="3861102"/>
                <a:ext cx="668792" cy="189233"/>
              </a:xfrm>
              <a:custGeom>
                <a:avLst/>
                <a:gdLst>
                  <a:gd name="T0" fmla="*/ 1 w 201"/>
                  <a:gd name="T1" fmla="*/ 19 h 57"/>
                  <a:gd name="T2" fmla="*/ 0 w 201"/>
                  <a:gd name="T3" fmla="*/ 31 h 57"/>
                  <a:gd name="T4" fmla="*/ 68 w 201"/>
                  <a:gd name="T5" fmla="*/ 30 h 57"/>
                  <a:gd name="T6" fmla="*/ 102 w 201"/>
                  <a:gd name="T7" fmla="*/ 56 h 57"/>
                  <a:gd name="T8" fmla="*/ 132 w 201"/>
                  <a:gd name="T9" fmla="*/ 30 h 57"/>
                  <a:gd name="T10" fmla="*/ 201 w 201"/>
                  <a:gd name="T11" fmla="*/ 28 h 57"/>
                  <a:gd name="T12" fmla="*/ 200 w 201"/>
                  <a:gd name="T13" fmla="*/ 18 h 57"/>
                  <a:gd name="T14" fmla="*/ 1 w 201"/>
                  <a:gd name="T15" fmla="*/ 1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1" h="57">
                    <a:moveTo>
                      <a:pt x="1" y="19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34" y="28"/>
                      <a:pt x="68" y="30"/>
                    </a:cubicBezTo>
                    <a:cubicBezTo>
                      <a:pt x="81" y="30"/>
                      <a:pt x="88" y="56"/>
                      <a:pt x="102" y="56"/>
                    </a:cubicBezTo>
                    <a:cubicBezTo>
                      <a:pt x="117" y="57"/>
                      <a:pt x="119" y="30"/>
                      <a:pt x="132" y="30"/>
                    </a:cubicBezTo>
                    <a:cubicBezTo>
                      <a:pt x="156" y="28"/>
                      <a:pt x="190" y="33"/>
                      <a:pt x="201" y="28"/>
                    </a:cubicBezTo>
                    <a:cubicBezTo>
                      <a:pt x="200" y="18"/>
                      <a:pt x="200" y="18"/>
                      <a:pt x="200" y="18"/>
                    </a:cubicBezTo>
                    <a:cubicBezTo>
                      <a:pt x="200" y="18"/>
                      <a:pt x="87" y="0"/>
                      <a:pt x="1" y="19"/>
                    </a:cubicBezTo>
                    <a:close/>
                  </a:path>
                </a:pathLst>
              </a:custGeom>
              <a:solidFill>
                <a:srgbClr val="1B32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17"/>
              <p:cNvSpPr>
                <a:spLocks/>
              </p:cNvSpPr>
              <p:nvPr/>
            </p:nvSpPr>
            <p:spPr bwMode="auto">
              <a:xfrm>
                <a:off x="8243653" y="2834584"/>
                <a:ext cx="266999" cy="959120"/>
              </a:xfrm>
              <a:custGeom>
                <a:avLst/>
                <a:gdLst>
                  <a:gd name="T0" fmla="*/ 80 w 80"/>
                  <a:gd name="T1" fmla="*/ 32 h 289"/>
                  <a:gd name="T2" fmla="*/ 33 w 80"/>
                  <a:gd name="T3" fmla="*/ 42 h 289"/>
                  <a:gd name="T4" fmla="*/ 1 w 80"/>
                  <a:gd name="T5" fmla="*/ 194 h 289"/>
                  <a:gd name="T6" fmla="*/ 74 w 80"/>
                  <a:gd name="T7" fmla="*/ 282 h 289"/>
                  <a:gd name="T8" fmla="*/ 80 w 80"/>
                  <a:gd name="T9" fmla="*/ 32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289">
                    <a:moveTo>
                      <a:pt x="80" y="32"/>
                    </a:moveTo>
                    <a:cubicBezTo>
                      <a:pt x="80" y="32"/>
                      <a:pt x="53" y="0"/>
                      <a:pt x="33" y="42"/>
                    </a:cubicBezTo>
                    <a:cubicBezTo>
                      <a:pt x="12" y="84"/>
                      <a:pt x="2" y="161"/>
                      <a:pt x="1" y="194"/>
                    </a:cubicBezTo>
                    <a:cubicBezTo>
                      <a:pt x="0" y="226"/>
                      <a:pt x="46" y="289"/>
                      <a:pt x="74" y="282"/>
                    </a:cubicBezTo>
                    <a:lnTo>
                      <a:pt x="80" y="32"/>
                    </a:lnTo>
                    <a:close/>
                  </a:path>
                </a:pathLst>
              </a:cu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18"/>
              <p:cNvSpPr>
                <a:spLocks/>
              </p:cNvSpPr>
              <p:nvPr/>
            </p:nvSpPr>
            <p:spPr bwMode="auto">
              <a:xfrm>
                <a:off x="8243653" y="2834584"/>
                <a:ext cx="266999" cy="959120"/>
              </a:xfrm>
              <a:custGeom>
                <a:avLst/>
                <a:gdLst>
                  <a:gd name="T0" fmla="*/ 33 w 80"/>
                  <a:gd name="T1" fmla="*/ 42 h 289"/>
                  <a:gd name="T2" fmla="*/ 32 w 80"/>
                  <a:gd name="T3" fmla="*/ 43 h 289"/>
                  <a:gd name="T4" fmla="*/ 33 w 80"/>
                  <a:gd name="T5" fmla="*/ 43 h 289"/>
                  <a:gd name="T6" fmla="*/ 59 w 80"/>
                  <a:gd name="T7" fmla="*/ 63 h 289"/>
                  <a:gd name="T8" fmla="*/ 55 w 80"/>
                  <a:gd name="T9" fmla="*/ 107 h 289"/>
                  <a:gd name="T10" fmla="*/ 51 w 80"/>
                  <a:gd name="T11" fmla="*/ 147 h 289"/>
                  <a:gd name="T12" fmla="*/ 49 w 80"/>
                  <a:gd name="T13" fmla="*/ 176 h 289"/>
                  <a:gd name="T14" fmla="*/ 34 w 80"/>
                  <a:gd name="T15" fmla="*/ 184 h 289"/>
                  <a:gd name="T16" fmla="*/ 55 w 80"/>
                  <a:gd name="T17" fmla="*/ 211 h 289"/>
                  <a:gd name="T18" fmla="*/ 55 w 80"/>
                  <a:gd name="T19" fmla="*/ 263 h 289"/>
                  <a:gd name="T20" fmla="*/ 32 w 80"/>
                  <a:gd name="T21" fmla="*/ 247 h 289"/>
                  <a:gd name="T22" fmla="*/ 20 w 80"/>
                  <a:gd name="T23" fmla="*/ 229 h 289"/>
                  <a:gd name="T24" fmla="*/ 10 w 80"/>
                  <a:gd name="T25" fmla="*/ 205 h 289"/>
                  <a:gd name="T26" fmla="*/ 1 w 80"/>
                  <a:gd name="T27" fmla="*/ 194 h 289"/>
                  <a:gd name="T28" fmla="*/ 74 w 80"/>
                  <a:gd name="T29" fmla="*/ 282 h 289"/>
                  <a:gd name="T30" fmla="*/ 80 w 80"/>
                  <a:gd name="T31" fmla="*/ 32 h 289"/>
                  <a:gd name="T32" fmla="*/ 33 w 80"/>
                  <a:gd name="T33" fmla="*/ 42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289">
                    <a:moveTo>
                      <a:pt x="33" y="42"/>
                    </a:moveTo>
                    <a:cubicBezTo>
                      <a:pt x="33" y="42"/>
                      <a:pt x="32" y="43"/>
                      <a:pt x="32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44" y="26"/>
                      <a:pt x="61" y="42"/>
                      <a:pt x="59" y="63"/>
                    </a:cubicBezTo>
                    <a:cubicBezTo>
                      <a:pt x="58" y="78"/>
                      <a:pt x="58" y="93"/>
                      <a:pt x="55" y="107"/>
                    </a:cubicBezTo>
                    <a:cubicBezTo>
                      <a:pt x="53" y="120"/>
                      <a:pt x="51" y="133"/>
                      <a:pt x="51" y="147"/>
                    </a:cubicBezTo>
                    <a:cubicBezTo>
                      <a:pt x="51" y="157"/>
                      <a:pt x="55" y="166"/>
                      <a:pt x="49" y="176"/>
                    </a:cubicBezTo>
                    <a:cubicBezTo>
                      <a:pt x="46" y="180"/>
                      <a:pt x="39" y="181"/>
                      <a:pt x="34" y="184"/>
                    </a:cubicBezTo>
                    <a:cubicBezTo>
                      <a:pt x="43" y="192"/>
                      <a:pt x="51" y="199"/>
                      <a:pt x="55" y="211"/>
                    </a:cubicBezTo>
                    <a:cubicBezTo>
                      <a:pt x="57" y="218"/>
                      <a:pt x="60" y="256"/>
                      <a:pt x="55" y="263"/>
                    </a:cubicBezTo>
                    <a:cubicBezTo>
                      <a:pt x="50" y="270"/>
                      <a:pt x="38" y="252"/>
                      <a:pt x="32" y="247"/>
                    </a:cubicBezTo>
                    <a:cubicBezTo>
                      <a:pt x="27" y="242"/>
                      <a:pt x="23" y="235"/>
                      <a:pt x="20" y="229"/>
                    </a:cubicBezTo>
                    <a:cubicBezTo>
                      <a:pt x="17" y="221"/>
                      <a:pt x="13" y="213"/>
                      <a:pt x="10" y="205"/>
                    </a:cubicBezTo>
                    <a:cubicBezTo>
                      <a:pt x="8" y="199"/>
                      <a:pt x="1" y="173"/>
                      <a:pt x="1" y="194"/>
                    </a:cubicBezTo>
                    <a:cubicBezTo>
                      <a:pt x="0" y="226"/>
                      <a:pt x="46" y="289"/>
                      <a:pt x="74" y="282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80" y="32"/>
                      <a:pt x="53" y="0"/>
                      <a:pt x="33" y="42"/>
                    </a:cubicBezTo>
                    <a:close/>
                  </a:path>
                </a:pathLst>
              </a:custGeom>
              <a:solidFill>
                <a:srgbClr val="DDD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19"/>
              <p:cNvSpPr>
                <a:spLocks/>
              </p:cNvSpPr>
              <p:nvPr/>
            </p:nvSpPr>
            <p:spPr bwMode="auto">
              <a:xfrm>
                <a:off x="8401778" y="2886429"/>
                <a:ext cx="793218" cy="1049848"/>
              </a:xfrm>
              <a:custGeom>
                <a:avLst/>
                <a:gdLst>
                  <a:gd name="T0" fmla="*/ 25 w 238"/>
                  <a:gd name="T1" fmla="*/ 16 h 316"/>
                  <a:gd name="T2" fmla="*/ 179 w 238"/>
                  <a:gd name="T3" fmla="*/ 4 h 316"/>
                  <a:gd name="T4" fmla="*/ 198 w 238"/>
                  <a:gd name="T5" fmla="*/ 26 h 316"/>
                  <a:gd name="T6" fmla="*/ 226 w 238"/>
                  <a:gd name="T7" fmla="*/ 220 h 316"/>
                  <a:gd name="T8" fmla="*/ 222 w 238"/>
                  <a:gd name="T9" fmla="*/ 316 h 316"/>
                  <a:gd name="T10" fmla="*/ 23 w 238"/>
                  <a:gd name="T11" fmla="*/ 316 h 316"/>
                  <a:gd name="T12" fmla="*/ 25 w 238"/>
                  <a:gd name="T13" fmla="*/ 16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316">
                    <a:moveTo>
                      <a:pt x="25" y="16"/>
                    </a:moveTo>
                    <a:cubicBezTo>
                      <a:pt x="25" y="16"/>
                      <a:pt x="59" y="0"/>
                      <a:pt x="179" y="4"/>
                    </a:cubicBezTo>
                    <a:cubicBezTo>
                      <a:pt x="179" y="4"/>
                      <a:pt x="194" y="8"/>
                      <a:pt x="198" y="26"/>
                    </a:cubicBezTo>
                    <a:cubicBezTo>
                      <a:pt x="201" y="37"/>
                      <a:pt x="206" y="131"/>
                      <a:pt x="226" y="220"/>
                    </a:cubicBezTo>
                    <a:cubicBezTo>
                      <a:pt x="238" y="276"/>
                      <a:pt x="222" y="316"/>
                      <a:pt x="222" y="316"/>
                    </a:cubicBezTo>
                    <a:cubicBezTo>
                      <a:pt x="23" y="316"/>
                      <a:pt x="23" y="316"/>
                      <a:pt x="23" y="316"/>
                    </a:cubicBezTo>
                    <a:cubicBezTo>
                      <a:pt x="23" y="316"/>
                      <a:pt x="0" y="47"/>
                      <a:pt x="25" y="16"/>
                    </a:cubicBezTo>
                    <a:close/>
                  </a:path>
                </a:pathLst>
              </a:cu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20"/>
              <p:cNvSpPr>
                <a:spLocks/>
              </p:cNvSpPr>
              <p:nvPr/>
            </p:nvSpPr>
            <p:spPr bwMode="auto">
              <a:xfrm>
                <a:off x="8938367" y="2896798"/>
                <a:ext cx="225524" cy="798402"/>
              </a:xfrm>
              <a:custGeom>
                <a:avLst/>
                <a:gdLst>
                  <a:gd name="T0" fmla="*/ 65 w 68"/>
                  <a:gd name="T1" fmla="*/ 217 h 240"/>
                  <a:gd name="T2" fmla="*/ 38 w 68"/>
                  <a:gd name="T3" fmla="*/ 23 h 240"/>
                  <a:gd name="T4" fmla="*/ 18 w 68"/>
                  <a:gd name="T5" fmla="*/ 1 h 240"/>
                  <a:gd name="T6" fmla="*/ 0 w 68"/>
                  <a:gd name="T7" fmla="*/ 0 h 240"/>
                  <a:gd name="T8" fmla="*/ 4 w 68"/>
                  <a:gd name="T9" fmla="*/ 22 h 240"/>
                  <a:gd name="T10" fmla="*/ 21 w 68"/>
                  <a:gd name="T11" fmla="*/ 33 h 240"/>
                  <a:gd name="T12" fmla="*/ 29 w 68"/>
                  <a:gd name="T13" fmla="*/ 53 h 240"/>
                  <a:gd name="T14" fmla="*/ 33 w 68"/>
                  <a:gd name="T15" fmla="*/ 99 h 240"/>
                  <a:gd name="T16" fmla="*/ 61 w 68"/>
                  <a:gd name="T17" fmla="*/ 218 h 240"/>
                  <a:gd name="T18" fmla="*/ 68 w 68"/>
                  <a:gd name="T19" fmla="*/ 240 h 240"/>
                  <a:gd name="T20" fmla="*/ 65 w 68"/>
                  <a:gd name="T21" fmla="*/ 217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240">
                    <a:moveTo>
                      <a:pt x="65" y="217"/>
                    </a:moveTo>
                    <a:cubicBezTo>
                      <a:pt x="45" y="128"/>
                      <a:pt x="41" y="34"/>
                      <a:pt x="38" y="23"/>
                    </a:cubicBezTo>
                    <a:cubicBezTo>
                      <a:pt x="34" y="4"/>
                      <a:pt x="18" y="1"/>
                      <a:pt x="18" y="1"/>
                    </a:cubicBezTo>
                    <a:cubicBezTo>
                      <a:pt x="11" y="1"/>
                      <a:pt x="6" y="0"/>
                      <a:pt x="0" y="0"/>
                    </a:cubicBezTo>
                    <a:cubicBezTo>
                      <a:pt x="1" y="7"/>
                      <a:pt x="3" y="14"/>
                      <a:pt x="4" y="22"/>
                    </a:cubicBezTo>
                    <a:cubicBezTo>
                      <a:pt x="4" y="20"/>
                      <a:pt x="19" y="31"/>
                      <a:pt x="21" y="33"/>
                    </a:cubicBezTo>
                    <a:cubicBezTo>
                      <a:pt x="25" y="39"/>
                      <a:pt x="27" y="46"/>
                      <a:pt x="29" y="53"/>
                    </a:cubicBezTo>
                    <a:cubicBezTo>
                      <a:pt x="32" y="68"/>
                      <a:pt x="30" y="84"/>
                      <a:pt x="33" y="99"/>
                    </a:cubicBezTo>
                    <a:cubicBezTo>
                      <a:pt x="42" y="139"/>
                      <a:pt x="46" y="178"/>
                      <a:pt x="61" y="218"/>
                    </a:cubicBezTo>
                    <a:cubicBezTo>
                      <a:pt x="63" y="225"/>
                      <a:pt x="66" y="233"/>
                      <a:pt x="68" y="240"/>
                    </a:cubicBezTo>
                    <a:cubicBezTo>
                      <a:pt x="68" y="233"/>
                      <a:pt x="66" y="225"/>
                      <a:pt x="65" y="217"/>
                    </a:cubicBezTo>
                    <a:close/>
                  </a:path>
                </a:pathLst>
              </a:custGeom>
              <a:solidFill>
                <a:srgbClr val="DDD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21"/>
              <p:cNvSpPr>
                <a:spLocks/>
              </p:cNvSpPr>
              <p:nvPr/>
            </p:nvSpPr>
            <p:spPr bwMode="auto">
              <a:xfrm>
                <a:off x="8119227" y="5094997"/>
                <a:ext cx="712860" cy="362910"/>
              </a:xfrm>
              <a:custGeom>
                <a:avLst/>
                <a:gdLst>
                  <a:gd name="T0" fmla="*/ 23 w 214"/>
                  <a:gd name="T1" fmla="*/ 108 h 109"/>
                  <a:gd name="T2" fmla="*/ 206 w 214"/>
                  <a:gd name="T3" fmla="*/ 95 h 109"/>
                  <a:gd name="T4" fmla="*/ 107 w 214"/>
                  <a:gd name="T5" fmla="*/ 2 h 109"/>
                  <a:gd name="T6" fmla="*/ 23 w 214"/>
                  <a:gd name="T7" fmla="*/ 10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4" h="109">
                    <a:moveTo>
                      <a:pt x="23" y="108"/>
                    </a:moveTo>
                    <a:cubicBezTo>
                      <a:pt x="23" y="108"/>
                      <a:pt x="161" y="109"/>
                      <a:pt x="206" y="95"/>
                    </a:cubicBezTo>
                    <a:cubicBezTo>
                      <a:pt x="206" y="95"/>
                      <a:pt x="214" y="5"/>
                      <a:pt x="107" y="2"/>
                    </a:cubicBezTo>
                    <a:cubicBezTo>
                      <a:pt x="0" y="0"/>
                      <a:pt x="4" y="101"/>
                      <a:pt x="23" y="108"/>
                    </a:cubicBezTo>
                    <a:close/>
                  </a:path>
                </a:pathLst>
              </a:custGeom>
              <a:solidFill>
                <a:srgbClr val="2A2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22"/>
              <p:cNvSpPr>
                <a:spLocks/>
              </p:cNvSpPr>
              <p:nvPr/>
            </p:nvSpPr>
            <p:spPr bwMode="auto">
              <a:xfrm>
                <a:off x="8173663" y="5100181"/>
                <a:ext cx="567696" cy="311066"/>
              </a:xfrm>
              <a:custGeom>
                <a:avLst/>
                <a:gdLst>
                  <a:gd name="T0" fmla="*/ 171 w 171"/>
                  <a:gd name="T1" fmla="*/ 33 h 94"/>
                  <a:gd name="T2" fmla="*/ 91 w 171"/>
                  <a:gd name="T3" fmla="*/ 1 h 94"/>
                  <a:gd name="T4" fmla="*/ 0 w 171"/>
                  <a:gd name="T5" fmla="*/ 54 h 94"/>
                  <a:gd name="T6" fmla="*/ 171 w 171"/>
                  <a:gd name="T7" fmla="*/ 3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1" h="94">
                    <a:moveTo>
                      <a:pt x="171" y="33"/>
                    </a:moveTo>
                    <a:cubicBezTo>
                      <a:pt x="157" y="16"/>
                      <a:pt x="132" y="2"/>
                      <a:pt x="91" y="1"/>
                    </a:cubicBezTo>
                    <a:cubicBezTo>
                      <a:pt x="35" y="0"/>
                      <a:pt x="10" y="27"/>
                      <a:pt x="0" y="54"/>
                    </a:cubicBezTo>
                    <a:cubicBezTo>
                      <a:pt x="31" y="94"/>
                      <a:pt x="157" y="87"/>
                      <a:pt x="171" y="33"/>
                    </a:cubicBezTo>
                    <a:close/>
                  </a:path>
                </a:pathLst>
              </a:custGeom>
              <a:solidFill>
                <a:srgbClr val="35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23"/>
              <p:cNvSpPr>
                <a:spLocks/>
              </p:cNvSpPr>
              <p:nvPr/>
            </p:nvSpPr>
            <p:spPr bwMode="auto">
              <a:xfrm>
                <a:off x="8300682" y="5170172"/>
                <a:ext cx="93320" cy="49253"/>
              </a:xfrm>
              <a:custGeom>
                <a:avLst/>
                <a:gdLst>
                  <a:gd name="T0" fmla="*/ 28 w 28"/>
                  <a:gd name="T1" fmla="*/ 7 h 15"/>
                  <a:gd name="T2" fmla="*/ 14 w 28"/>
                  <a:gd name="T3" fmla="*/ 15 h 15"/>
                  <a:gd name="T4" fmla="*/ 0 w 28"/>
                  <a:gd name="T5" fmla="*/ 7 h 15"/>
                  <a:gd name="T6" fmla="*/ 14 w 28"/>
                  <a:gd name="T7" fmla="*/ 0 h 15"/>
                  <a:gd name="T8" fmla="*/ 28 w 28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5">
                    <a:moveTo>
                      <a:pt x="28" y="7"/>
                    </a:moveTo>
                    <a:cubicBezTo>
                      <a:pt x="28" y="12"/>
                      <a:pt x="22" y="15"/>
                      <a:pt x="14" y="15"/>
                    </a:cubicBezTo>
                    <a:cubicBezTo>
                      <a:pt x="6" y="15"/>
                      <a:pt x="0" y="11"/>
                      <a:pt x="0" y="7"/>
                    </a:cubicBezTo>
                    <a:cubicBezTo>
                      <a:pt x="0" y="3"/>
                      <a:pt x="7" y="0"/>
                      <a:pt x="14" y="0"/>
                    </a:cubicBezTo>
                    <a:cubicBezTo>
                      <a:pt x="22" y="0"/>
                      <a:pt x="28" y="3"/>
                      <a:pt x="28" y="7"/>
                    </a:cubicBezTo>
                    <a:close/>
                  </a:path>
                </a:pathLst>
              </a:custGeom>
              <a:solidFill>
                <a:srgbClr val="4848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24"/>
              <p:cNvSpPr>
                <a:spLocks/>
              </p:cNvSpPr>
              <p:nvPr/>
            </p:nvSpPr>
            <p:spPr bwMode="auto">
              <a:xfrm>
                <a:off x="8917630" y="5094997"/>
                <a:ext cx="715452" cy="362910"/>
              </a:xfrm>
              <a:custGeom>
                <a:avLst/>
                <a:gdLst>
                  <a:gd name="T0" fmla="*/ 192 w 215"/>
                  <a:gd name="T1" fmla="*/ 108 h 109"/>
                  <a:gd name="T2" fmla="*/ 9 w 215"/>
                  <a:gd name="T3" fmla="*/ 95 h 109"/>
                  <a:gd name="T4" fmla="*/ 107 w 215"/>
                  <a:gd name="T5" fmla="*/ 2 h 109"/>
                  <a:gd name="T6" fmla="*/ 192 w 215"/>
                  <a:gd name="T7" fmla="*/ 10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" h="109">
                    <a:moveTo>
                      <a:pt x="192" y="108"/>
                    </a:moveTo>
                    <a:cubicBezTo>
                      <a:pt x="192" y="108"/>
                      <a:pt x="53" y="109"/>
                      <a:pt x="9" y="95"/>
                    </a:cubicBezTo>
                    <a:cubicBezTo>
                      <a:pt x="9" y="95"/>
                      <a:pt x="0" y="5"/>
                      <a:pt x="107" y="2"/>
                    </a:cubicBezTo>
                    <a:cubicBezTo>
                      <a:pt x="215" y="0"/>
                      <a:pt x="211" y="101"/>
                      <a:pt x="192" y="108"/>
                    </a:cubicBezTo>
                    <a:close/>
                  </a:path>
                </a:pathLst>
              </a:custGeom>
              <a:solidFill>
                <a:srgbClr val="2A2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25"/>
              <p:cNvSpPr>
                <a:spLocks/>
              </p:cNvSpPr>
              <p:nvPr/>
            </p:nvSpPr>
            <p:spPr bwMode="auto">
              <a:xfrm>
                <a:off x="9010949" y="5100181"/>
                <a:ext cx="565103" cy="311066"/>
              </a:xfrm>
              <a:custGeom>
                <a:avLst/>
                <a:gdLst>
                  <a:gd name="T0" fmla="*/ 0 w 170"/>
                  <a:gd name="T1" fmla="*/ 33 h 94"/>
                  <a:gd name="T2" fmla="*/ 79 w 170"/>
                  <a:gd name="T3" fmla="*/ 1 h 94"/>
                  <a:gd name="T4" fmla="*/ 170 w 170"/>
                  <a:gd name="T5" fmla="*/ 54 h 94"/>
                  <a:gd name="T6" fmla="*/ 0 w 170"/>
                  <a:gd name="T7" fmla="*/ 3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0" h="94">
                    <a:moveTo>
                      <a:pt x="0" y="33"/>
                    </a:moveTo>
                    <a:cubicBezTo>
                      <a:pt x="14" y="16"/>
                      <a:pt x="38" y="2"/>
                      <a:pt x="79" y="1"/>
                    </a:cubicBezTo>
                    <a:cubicBezTo>
                      <a:pt x="135" y="0"/>
                      <a:pt x="161" y="27"/>
                      <a:pt x="170" y="54"/>
                    </a:cubicBezTo>
                    <a:cubicBezTo>
                      <a:pt x="140" y="94"/>
                      <a:pt x="13" y="87"/>
                      <a:pt x="0" y="33"/>
                    </a:cubicBezTo>
                    <a:close/>
                  </a:path>
                </a:pathLst>
              </a:custGeom>
              <a:solidFill>
                <a:srgbClr val="35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26"/>
              <p:cNvSpPr>
                <a:spLocks/>
              </p:cNvSpPr>
              <p:nvPr/>
            </p:nvSpPr>
            <p:spPr bwMode="auto">
              <a:xfrm>
                <a:off x="9358306" y="5170172"/>
                <a:ext cx="93320" cy="49253"/>
              </a:xfrm>
              <a:custGeom>
                <a:avLst/>
                <a:gdLst>
                  <a:gd name="T0" fmla="*/ 0 w 28"/>
                  <a:gd name="T1" fmla="*/ 7 h 15"/>
                  <a:gd name="T2" fmla="*/ 14 w 28"/>
                  <a:gd name="T3" fmla="*/ 15 h 15"/>
                  <a:gd name="T4" fmla="*/ 28 w 28"/>
                  <a:gd name="T5" fmla="*/ 7 h 15"/>
                  <a:gd name="T6" fmla="*/ 14 w 28"/>
                  <a:gd name="T7" fmla="*/ 0 h 15"/>
                  <a:gd name="T8" fmla="*/ 0 w 28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5">
                    <a:moveTo>
                      <a:pt x="0" y="7"/>
                    </a:moveTo>
                    <a:cubicBezTo>
                      <a:pt x="0" y="12"/>
                      <a:pt x="6" y="15"/>
                      <a:pt x="14" y="15"/>
                    </a:cubicBezTo>
                    <a:cubicBezTo>
                      <a:pt x="22" y="15"/>
                      <a:pt x="28" y="11"/>
                      <a:pt x="28" y="7"/>
                    </a:cubicBezTo>
                    <a:cubicBezTo>
                      <a:pt x="28" y="3"/>
                      <a:pt x="22" y="0"/>
                      <a:pt x="14" y="0"/>
                    </a:cubicBezTo>
                    <a:cubicBezTo>
                      <a:pt x="6" y="0"/>
                      <a:pt x="0" y="3"/>
                      <a:pt x="0" y="7"/>
                    </a:cubicBezTo>
                    <a:close/>
                  </a:path>
                </a:pathLst>
              </a:custGeom>
              <a:solidFill>
                <a:srgbClr val="4848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Freeform 27"/>
              <p:cNvSpPr>
                <a:spLocks/>
              </p:cNvSpPr>
              <p:nvPr/>
            </p:nvSpPr>
            <p:spPr bwMode="auto">
              <a:xfrm>
                <a:off x="8458807" y="2741265"/>
                <a:ext cx="259222" cy="285144"/>
              </a:xfrm>
              <a:custGeom>
                <a:avLst/>
                <a:gdLst>
                  <a:gd name="T0" fmla="*/ 7 w 78"/>
                  <a:gd name="T1" fmla="*/ 0 h 86"/>
                  <a:gd name="T2" fmla="*/ 4 w 78"/>
                  <a:gd name="T3" fmla="*/ 60 h 86"/>
                  <a:gd name="T4" fmla="*/ 30 w 78"/>
                  <a:gd name="T5" fmla="*/ 81 h 86"/>
                  <a:gd name="T6" fmla="*/ 76 w 78"/>
                  <a:gd name="T7" fmla="*/ 71 h 86"/>
                  <a:gd name="T8" fmla="*/ 78 w 78"/>
                  <a:gd name="T9" fmla="*/ 54 h 86"/>
                  <a:gd name="T10" fmla="*/ 7 w 78"/>
                  <a:gd name="T1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86">
                    <a:moveTo>
                      <a:pt x="7" y="0"/>
                    </a:moveTo>
                    <a:cubicBezTo>
                      <a:pt x="7" y="0"/>
                      <a:pt x="0" y="51"/>
                      <a:pt x="4" y="60"/>
                    </a:cubicBezTo>
                    <a:cubicBezTo>
                      <a:pt x="7" y="70"/>
                      <a:pt x="17" y="79"/>
                      <a:pt x="30" y="81"/>
                    </a:cubicBezTo>
                    <a:cubicBezTo>
                      <a:pt x="64" y="86"/>
                      <a:pt x="76" y="71"/>
                      <a:pt x="76" y="71"/>
                    </a:cubicBezTo>
                    <a:cubicBezTo>
                      <a:pt x="78" y="54"/>
                      <a:pt x="78" y="54"/>
                      <a:pt x="78" y="54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DD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28"/>
              <p:cNvSpPr>
                <a:spLocks/>
              </p:cNvSpPr>
              <p:nvPr/>
            </p:nvSpPr>
            <p:spPr bwMode="auto">
              <a:xfrm>
                <a:off x="8445846" y="2702382"/>
                <a:ext cx="266999" cy="285144"/>
              </a:xfrm>
              <a:custGeom>
                <a:avLst/>
                <a:gdLst>
                  <a:gd name="T0" fmla="*/ 7 w 80"/>
                  <a:gd name="T1" fmla="*/ 0 h 86"/>
                  <a:gd name="T2" fmla="*/ 3 w 80"/>
                  <a:gd name="T3" fmla="*/ 60 h 86"/>
                  <a:gd name="T4" fmla="*/ 30 w 80"/>
                  <a:gd name="T5" fmla="*/ 81 h 86"/>
                  <a:gd name="T6" fmla="*/ 74 w 80"/>
                  <a:gd name="T7" fmla="*/ 82 h 86"/>
                  <a:gd name="T8" fmla="*/ 80 w 80"/>
                  <a:gd name="T9" fmla="*/ 48 h 86"/>
                  <a:gd name="T10" fmla="*/ 7 w 80"/>
                  <a:gd name="T1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86">
                    <a:moveTo>
                      <a:pt x="7" y="0"/>
                    </a:moveTo>
                    <a:cubicBezTo>
                      <a:pt x="7" y="0"/>
                      <a:pt x="0" y="51"/>
                      <a:pt x="3" y="60"/>
                    </a:cubicBezTo>
                    <a:cubicBezTo>
                      <a:pt x="7" y="70"/>
                      <a:pt x="17" y="79"/>
                      <a:pt x="30" y="81"/>
                    </a:cubicBezTo>
                    <a:cubicBezTo>
                      <a:pt x="63" y="86"/>
                      <a:pt x="74" y="82"/>
                      <a:pt x="74" y="82"/>
                    </a:cubicBezTo>
                    <a:cubicBezTo>
                      <a:pt x="80" y="48"/>
                      <a:pt x="80" y="48"/>
                      <a:pt x="80" y="48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29"/>
              <p:cNvSpPr>
                <a:spLocks/>
              </p:cNvSpPr>
              <p:nvPr/>
            </p:nvSpPr>
            <p:spPr bwMode="auto">
              <a:xfrm>
                <a:off x="8811348" y="2754227"/>
                <a:ext cx="259222" cy="222931"/>
              </a:xfrm>
              <a:custGeom>
                <a:avLst/>
                <a:gdLst>
                  <a:gd name="T0" fmla="*/ 78 w 78"/>
                  <a:gd name="T1" fmla="*/ 0 h 67"/>
                  <a:gd name="T2" fmla="*/ 72 w 78"/>
                  <a:gd name="T3" fmla="*/ 46 h 67"/>
                  <a:gd name="T4" fmla="*/ 0 w 78"/>
                  <a:gd name="T5" fmla="*/ 67 h 67"/>
                  <a:gd name="T6" fmla="*/ 13 w 78"/>
                  <a:gd name="T7" fmla="*/ 15 h 67"/>
                  <a:gd name="T8" fmla="*/ 78 w 78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7">
                    <a:moveTo>
                      <a:pt x="78" y="0"/>
                    </a:moveTo>
                    <a:cubicBezTo>
                      <a:pt x="78" y="0"/>
                      <a:pt x="75" y="42"/>
                      <a:pt x="72" y="46"/>
                    </a:cubicBezTo>
                    <a:cubicBezTo>
                      <a:pt x="69" y="51"/>
                      <a:pt x="66" y="65"/>
                      <a:pt x="0" y="67"/>
                    </a:cubicBezTo>
                    <a:cubicBezTo>
                      <a:pt x="13" y="15"/>
                      <a:pt x="13" y="15"/>
                      <a:pt x="13" y="15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DDD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30"/>
              <p:cNvSpPr>
                <a:spLocks/>
              </p:cNvSpPr>
              <p:nvPr/>
            </p:nvSpPr>
            <p:spPr bwMode="auto">
              <a:xfrm>
                <a:off x="8829494" y="2725711"/>
                <a:ext cx="259222" cy="220339"/>
              </a:xfrm>
              <a:custGeom>
                <a:avLst/>
                <a:gdLst>
                  <a:gd name="T0" fmla="*/ 78 w 78"/>
                  <a:gd name="T1" fmla="*/ 0 h 67"/>
                  <a:gd name="T2" fmla="*/ 72 w 78"/>
                  <a:gd name="T3" fmla="*/ 46 h 67"/>
                  <a:gd name="T4" fmla="*/ 0 w 78"/>
                  <a:gd name="T5" fmla="*/ 67 h 67"/>
                  <a:gd name="T6" fmla="*/ 12 w 78"/>
                  <a:gd name="T7" fmla="*/ 15 h 67"/>
                  <a:gd name="T8" fmla="*/ 78 w 78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7">
                    <a:moveTo>
                      <a:pt x="78" y="0"/>
                    </a:moveTo>
                    <a:cubicBezTo>
                      <a:pt x="78" y="0"/>
                      <a:pt x="75" y="42"/>
                      <a:pt x="72" y="46"/>
                    </a:cubicBezTo>
                    <a:cubicBezTo>
                      <a:pt x="69" y="51"/>
                      <a:pt x="66" y="65"/>
                      <a:pt x="0" y="67"/>
                    </a:cubicBezTo>
                    <a:cubicBezTo>
                      <a:pt x="12" y="15"/>
                      <a:pt x="12" y="15"/>
                      <a:pt x="12" y="15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31"/>
              <p:cNvSpPr>
                <a:spLocks/>
              </p:cNvSpPr>
              <p:nvPr/>
            </p:nvSpPr>
            <p:spPr bwMode="auto">
              <a:xfrm>
                <a:off x="8456215" y="2710158"/>
                <a:ext cx="279959" cy="235892"/>
              </a:xfrm>
              <a:custGeom>
                <a:avLst/>
                <a:gdLst>
                  <a:gd name="T0" fmla="*/ 3 w 84"/>
                  <a:gd name="T1" fmla="*/ 16 h 71"/>
                  <a:gd name="T2" fmla="*/ 1 w 84"/>
                  <a:gd name="T3" fmla="*/ 11 h 71"/>
                  <a:gd name="T4" fmla="*/ 7 w 84"/>
                  <a:gd name="T5" fmla="*/ 1 h 71"/>
                  <a:gd name="T6" fmla="*/ 21 w 84"/>
                  <a:gd name="T7" fmla="*/ 10 h 71"/>
                  <a:gd name="T8" fmla="*/ 49 w 84"/>
                  <a:gd name="T9" fmla="*/ 28 h 71"/>
                  <a:gd name="T10" fmla="*/ 74 w 84"/>
                  <a:gd name="T11" fmla="*/ 46 h 71"/>
                  <a:gd name="T12" fmla="*/ 74 w 84"/>
                  <a:gd name="T13" fmla="*/ 70 h 71"/>
                  <a:gd name="T14" fmla="*/ 59 w 84"/>
                  <a:gd name="T15" fmla="*/ 52 h 71"/>
                  <a:gd name="T16" fmla="*/ 46 w 84"/>
                  <a:gd name="T17" fmla="*/ 45 h 71"/>
                  <a:gd name="T18" fmla="*/ 31 w 84"/>
                  <a:gd name="T19" fmla="*/ 36 h 71"/>
                  <a:gd name="T20" fmla="*/ 10 w 84"/>
                  <a:gd name="T21" fmla="*/ 22 h 71"/>
                  <a:gd name="T22" fmla="*/ 3 w 84"/>
                  <a:gd name="T23" fmla="*/ 1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71">
                    <a:moveTo>
                      <a:pt x="3" y="16"/>
                    </a:moveTo>
                    <a:cubicBezTo>
                      <a:pt x="2" y="14"/>
                      <a:pt x="1" y="12"/>
                      <a:pt x="1" y="11"/>
                    </a:cubicBezTo>
                    <a:cubicBezTo>
                      <a:pt x="0" y="6"/>
                      <a:pt x="0" y="0"/>
                      <a:pt x="7" y="1"/>
                    </a:cubicBezTo>
                    <a:cubicBezTo>
                      <a:pt x="12" y="2"/>
                      <a:pt x="17" y="7"/>
                      <a:pt x="21" y="10"/>
                    </a:cubicBezTo>
                    <a:cubicBezTo>
                      <a:pt x="31" y="15"/>
                      <a:pt x="40" y="21"/>
                      <a:pt x="49" y="28"/>
                    </a:cubicBezTo>
                    <a:cubicBezTo>
                      <a:pt x="57" y="34"/>
                      <a:pt x="67" y="39"/>
                      <a:pt x="74" y="46"/>
                    </a:cubicBezTo>
                    <a:cubicBezTo>
                      <a:pt x="76" y="48"/>
                      <a:pt x="84" y="68"/>
                      <a:pt x="74" y="70"/>
                    </a:cubicBezTo>
                    <a:cubicBezTo>
                      <a:pt x="63" y="71"/>
                      <a:pt x="67" y="57"/>
                      <a:pt x="59" y="52"/>
                    </a:cubicBezTo>
                    <a:cubicBezTo>
                      <a:pt x="54" y="50"/>
                      <a:pt x="51" y="48"/>
                      <a:pt x="46" y="45"/>
                    </a:cubicBezTo>
                    <a:cubicBezTo>
                      <a:pt x="42" y="41"/>
                      <a:pt x="36" y="40"/>
                      <a:pt x="31" y="36"/>
                    </a:cubicBezTo>
                    <a:cubicBezTo>
                      <a:pt x="24" y="31"/>
                      <a:pt x="17" y="26"/>
                      <a:pt x="10" y="22"/>
                    </a:cubicBezTo>
                    <a:cubicBezTo>
                      <a:pt x="7" y="20"/>
                      <a:pt x="4" y="18"/>
                      <a:pt x="3" y="16"/>
                    </a:cubicBezTo>
                    <a:close/>
                  </a:path>
                </a:pathLst>
              </a:custGeom>
              <a:solidFill>
                <a:srgbClr val="DDD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32"/>
              <p:cNvSpPr>
                <a:spLocks/>
              </p:cNvSpPr>
              <p:nvPr/>
            </p:nvSpPr>
            <p:spPr bwMode="auto">
              <a:xfrm>
                <a:off x="8832086" y="2749042"/>
                <a:ext cx="266999" cy="155533"/>
              </a:xfrm>
              <a:custGeom>
                <a:avLst/>
                <a:gdLst>
                  <a:gd name="T0" fmla="*/ 70 w 80"/>
                  <a:gd name="T1" fmla="*/ 3 h 47"/>
                  <a:gd name="T2" fmla="*/ 48 w 80"/>
                  <a:gd name="T3" fmla="*/ 11 h 47"/>
                  <a:gd name="T4" fmla="*/ 25 w 80"/>
                  <a:gd name="T5" fmla="*/ 18 h 47"/>
                  <a:gd name="T6" fmla="*/ 4 w 80"/>
                  <a:gd name="T7" fmla="*/ 36 h 47"/>
                  <a:gd name="T8" fmla="*/ 0 w 80"/>
                  <a:gd name="T9" fmla="*/ 47 h 47"/>
                  <a:gd name="T10" fmla="*/ 24 w 80"/>
                  <a:gd name="T11" fmla="*/ 33 h 47"/>
                  <a:gd name="T12" fmla="*/ 62 w 80"/>
                  <a:gd name="T13" fmla="*/ 19 h 47"/>
                  <a:gd name="T14" fmla="*/ 80 w 80"/>
                  <a:gd name="T15" fmla="*/ 5 h 47"/>
                  <a:gd name="T16" fmla="*/ 70 w 80"/>
                  <a:gd name="T17" fmla="*/ 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47">
                    <a:moveTo>
                      <a:pt x="70" y="3"/>
                    </a:moveTo>
                    <a:cubicBezTo>
                      <a:pt x="62" y="2"/>
                      <a:pt x="54" y="8"/>
                      <a:pt x="48" y="11"/>
                    </a:cubicBezTo>
                    <a:cubicBezTo>
                      <a:pt x="40" y="15"/>
                      <a:pt x="33" y="16"/>
                      <a:pt x="25" y="18"/>
                    </a:cubicBezTo>
                    <a:cubicBezTo>
                      <a:pt x="15" y="20"/>
                      <a:pt x="8" y="28"/>
                      <a:pt x="4" y="36"/>
                    </a:cubicBezTo>
                    <a:cubicBezTo>
                      <a:pt x="3" y="40"/>
                      <a:pt x="2" y="44"/>
                      <a:pt x="0" y="47"/>
                    </a:cubicBezTo>
                    <a:cubicBezTo>
                      <a:pt x="9" y="45"/>
                      <a:pt x="17" y="38"/>
                      <a:pt x="24" y="33"/>
                    </a:cubicBezTo>
                    <a:cubicBezTo>
                      <a:pt x="36" y="25"/>
                      <a:pt x="49" y="19"/>
                      <a:pt x="62" y="19"/>
                    </a:cubicBezTo>
                    <a:cubicBezTo>
                      <a:pt x="69" y="18"/>
                      <a:pt x="80" y="14"/>
                      <a:pt x="80" y="5"/>
                    </a:cubicBezTo>
                    <a:cubicBezTo>
                      <a:pt x="80" y="0"/>
                      <a:pt x="75" y="4"/>
                      <a:pt x="70" y="3"/>
                    </a:cubicBezTo>
                    <a:close/>
                  </a:path>
                </a:pathLst>
              </a:custGeom>
              <a:solidFill>
                <a:srgbClr val="DDD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33"/>
              <p:cNvSpPr>
                <a:spLocks/>
              </p:cNvSpPr>
              <p:nvPr/>
            </p:nvSpPr>
            <p:spPr bwMode="auto">
              <a:xfrm>
                <a:off x="8565088" y="2943457"/>
                <a:ext cx="445861" cy="992819"/>
              </a:xfrm>
              <a:custGeom>
                <a:avLst/>
                <a:gdLst>
                  <a:gd name="T0" fmla="*/ 49 w 172"/>
                  <a:gd name="T1" fmla="*/ 0 h 383"/>
                  <a:gd name="T2" fmla="*/ 0 w 172"/>
                  <a:gd name="T3" fmla="*/ 281 h 383"/>
                  <a:gd name="T4" fmla="*/ 59 w 172"/>
                  <a:gd name="T5" fmla="*/ 383 h 383"/>
                  <a:gd name="T6" fmla="*/ 127 w 172"/>
                  <a:gd name="T7" fmla="*/ 383 h 383"/>
                  <a:gd name="T8" fmla="*/ 172 w 172"/>
                  <a:gd name="T9" fmla="*/ 296 h 383"/>
                  <a:gd name="T10" fmla="*/ 102 w 172"/>
                  <a:gd name="T11" fmla="*/ 0 h 383"/>
                  <a:gd name="T12" fmla="*/ 49 w 172"/>
                  <a:gd name="T13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2" h="383">
                    <a:moveTo>
                      <a:pt x="49" y="0"/>
                    </a:moveTo>
                    <a:lnTo>
                      <a:pt x="0" y="281"/>
                    </a:lnTo>
                    <a:lnTo>
                      <a:pt x="59" y="383"/>
                    </a:lnTo>
                    <a:lnTo>
                      <a:pt x="127" y="383"/>
                    </a:lnTo>
                    <a:lnTo>
                      <a:pt x="172" y="296"/>
                    </a:lnTo>
                    <a:lnTo>
                      <a:pt x="102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DDD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34"/>
              <p:cNvSpPr>
                <a:spLocks/>
              </p:cNvSpPr>
              <p:nvPr/>
            </p:nvSpPr>
            <p:spPr bwMode="auto">
              <a:xfrm>
                <a:off x="8598786" y="2943457"/>
                <a:ext cx="383648" cy="1060217"/>
              </a:xfrm>
              <a:custGeom>
                <a:avLst/>
                <a:gdLst>
                  <a:gd name="T0" fmla="*/ 34 w 115"/>
                  <a:gd name="T1" fmla="*/ 2 h 319"/>
                  <a:gd name="T2" fmla="*/ 0 w 115"/>
                  <a:gd name="T3" fmla="*/ 222 h 319"/>
                  <a:gd name="T4" fmla="*/ 64 w 115"/>
                  <a:gd name="T5" fmla="*/ 319 h 319"/>
                  <a:gd name="T6" fmla="*/ 115 w 115"/>
                  <a:gd name="T7" fmla="*/ 232 h 319"/>
                  <a:gd name="T8" fmla="*/ 57 w 115"/>
                  <a:gd name="T9" fmla="*/ 0 h 319"/>
                  <a:gd name="T10" fmla="*/ 34 w 115"/>
                  <a:gd name="T11" fmla="*/ 2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5" h="319">
                    <a:moveTo>
                      <a:pt x="34" y="2"/>
                    </a:moveTo>
                    <a:cubicBezTo>
                      <a:pt x="34" y="2"/>
                      <a:pt x="11" y="116"/>
                      <a:pt x="0" y="222"/>
                    </a:cubicBezTo>
                    <a:cubicBezTo>
                      <a:pt x="64" y="319"/>
                      <a:pt x="64" y="319"/>
                      <a:pt x="64" y="319"/>
                    </a:cubicBezTo>
                    <a:cubicBezTo>
                      <a:pt x="115" y="232"/>
                      <a:pt x="115" y="232"/>
                      <a:pt x="115" y="232"/>
                    </a:cubicBezTo>
                    <a:cubicBezTo>
                      <a:pt x="115" y="232"/>
                      <a:pt x="96" y="108"/>
                      <a:pt x="57" y="0"/>
                    </a:cubicBez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A83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35"/>
              <p:cNvSpPr>
                <a:spLocks/>
              </p:cNvSpPr>
              <p:nvPr/>
            </p:nvSpPr>
            <p:spPr bwMode="auto">
              <a:xfrm>
                <a:off x="8764688" y="2943457"/>
                <a:ext cx="217746" cy="1060217"/>
              </a:xfrm>
              <a:custGeom>
                <a:avLst/>
                <a:gdLst>
                  <a:gd name="T0" fmla="*/ 7 w 65"/>
                  <a:gd name="T1" fmla="*/ 0 h 319"/>
                  <a:gd name="T2" fmla="*/ 3 w 65"/>
                  <a:gd name="T3" fmla="*/ 1 h 319"/>
                  <a:gd name="T4" fmla="*/ 0 w 65"/>
                  <a:gd name="T5" fmla="*/ 2 h 319"/>
                  <a:gd name="T6" fmla="*/ 14 w 65"/>
                  <a:gd name="T7" fmla="*/ 319 h 319"/>
                  <a:gd name="T8" fmla="*/ 65 w 65"/>
                  <a:gd name="T9" fmla="*/ 232 h 319"/>
                  <a:gd name="T10" fmla="*/ 7 w 65"/>
                  <a:gd name="T11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319">
                    <a:moveTo>
                      <a:pt x="7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4" y="319"/>
                      <a:pt x="14" y="319"/>
                      <a:pt x="14" y="319"/>
                    </a:cubicBezTo>
                    <a:cubicBezTo>
                      <a:pt x="65" y="232"/>
                      <a:pt x="65" y="232"/>
                      <a:pt x="65" y="232"/>
                    </a:cubicBezTo>
                    <a:cubicBezTo>
                      <a:pt x="65" y="232"/>
                      <a:pt x="46" y="108"/>
                      <a:pt x="7" y="0"/>
                    </a:cubicBezTo>
                    <a:close/>
                  </a:path>
                </a:pathLst>
              </a:custGeom>
              <a:solidFill>
                <a:srgbClr val="9B27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36"/>
              <p:cNvSpPr>
                <a:spLocks/>
              </p:cNvSpPr>
              <p:nvPr/>
            </p:nvSpPr>
            <p:spPr bwMode="auto">
              <a:xfrm>
                <a:off x="8655815" y="3026408"/>
                <a:ext cx="191824" cy="248853"/>
              </a:xfrm>
              <a:custGeom>
                <a:avLst/>
                <a:gdLst>
                  <a:gd name="T0" fmla="*/ 49 w 58"/>
                  <a:gd name="T1" fmla="*/ 0 h 75"/>
                  <a:gd name="T2" fmla="*/ 49 w 58"/>
                  <a:gd name="T3" fmla="*/ 0 h 75"/>
                  <a:gd name="T4" fmla="*/ 5 w 58"/>
                  <a:gd name="T5" fmla="*/ 42 h 75"/>
                  <a:gd name="T6" fmla="*/ 0 w 58"/>
                  <a:gd name="T7" fmla="*/ 75 h 75"/>
                  <a:gd name="T8" fmla="*/ 0 w 58"/>
                  <a:gd name="T9" fmla="*/ 75 h 75"/>
                  <a:gd name="T10" fmla="*/ 58 w 58"/>
                  <a:gd name="T11" fmla="*/ 30 h 75"/>
                  <a:gd name="T12" fmla="*/ 49 w 58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75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0" y="19"/>
                      <a:pt x="5" y="42"/>
                    </a:cubicBezTo>
                    <a:cubicBezTo>
                      <a:pt x="3" y="52"/>
                      <a:pt x="1" y="63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40" y="62"/>
                      <a:pt x="58" y="30"/>
                    </a:cubicBezTo>
                    <a:cubicBezTo>
                      <a:pt x="55" y="20"/>
                      <a:pt x="52" y="10"/>
                      <a:pt x="49" y="0"/>
                    </a:cubicBezTo>
                    <a:close/>
                  </a:path>
                </a:pathLst>
              </a:cu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37"/>
              <p:cNvSpPr>
                <a:spLocks/>
              </p:cNvSpPr>
              <p:nvPr/>
            </p:nvSpPr>
            <p:spPr bwMode="auto">
              <a:xfrm>
                <a:off x="8611748" y="3262301"/>
                <a:ext cx="300697" cy="295513"/>
              </a:xfrm>
              <a:custGeom>
                <a:avLst/>
                <a:gdLst>
                  <a:gd name="T0" fmla="*/ 90 w 90"/>
                  <a:gd name="T1" fmla="*/ 33 h 89"/>
                  <a:gd name="T2" fmla="*/ 90 w 90"/>
                  <a:gd name="T3" fmla="*/ 33 h 89"/>
                  <a:gd name="T4" fmla="*/ 82 w 90"/>
                  <a:gd name="T5" fmla="*/ 0 h 89"/>
                  <a:gd name="T6" fmla="*/ 82 w 90"/>
                  <a:gd name="T7" fmla="*/ 0 h 89"/>
                  <a:gd name="T8" fmla="*/ 5 w 90"/>
                  <a:gd name="T9" fmla="*/ 53 h 89"/>
                  <a:gd name="T10" fmla="*/ 5 w 90"/>
                  <a:gd name="T11" fmla="*/ 53 h 89"/>
                  <a:gd name="T12" fmla="*/ 0 w 90"/>
                  <a:gd name="T13" fmla="*/ 89 h 89"/>
                  <a:gd name="T14" fmla="*/ 90 w 90"/>
                  <a:gd name="T15" fmla="*/ 3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0" h="89">
                    <a:moveTo>
                      <a:pt x="90" y="33"/>
                    </a:moveTo>
                    <a:cubicBezTo>
                      <a:pt x="90" y="33"/>
                      <a:pt x="90" y="33"/>
                      <a:pt x="90" y="33"/>
                    </a:cubicBezTo>
                    <a:cubicBezTo>
                      <a:pt x="88" y="22"/>
                      <a:pt x="85" y="11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41" y="36"/>
                      <a:pt x="5" y="53"/>
                      <a:pt x="5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3" y="65"/>
                      <a:pt x="2" y="77"/>
                      <a:pt x="0" y="89"/>
                    </a:cubicBezTo>
                    <a:cubicBezTo>
                      <a:pt x="53" y="83"/>
                      <a:pt x="90" y="33"/>
                      <a:pt x="90" y="33"/>
                    </a:cubicBezTo>
                    <a:close/>
                  </a:path>
                </a:pathLst>
              </a:cu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38"/>
              <p:cNvSpPr>
                <a:spLocks/>
              </p:cNvSpPr>
              <p:nvPr/>
            </p:nvSpPr>
            <p:spPr bwMode="auto">
              <a:xfrm>
                <a:off x="8663592" y="3511154"/>
                <a:ext cx="298106" cy="339581"/>
              </a:xfrm>
              <a:custGeom>
                <a:avLst/>
                <a:gdLst>
                  <a:gd name="T0" fmla="*/ 15 w 90"/>
                  <a:gd name="T1" fmla="*/ 102 h 102"/>
                  <a:gd name="T2" fmla="*/ 90 w 90"/>
                  <a:gd name="T3" fmla="*/ 29 h 102"/>
                  <a:gd name="T4" fmla="*/ 90 w 90"/>
                  <a:gd name="T5" fmla="*/ 29 h 102"/>
                  <a:gd name="T6" fmla="*/ 85 w 90"/>
                  <a:gd name="T7" fmla="*/ 0 h 102"/>
                  <a:gd name="T8" fmla="*/ 85 w 90"/>
                  <a:gd name="T9" fmla="*/ 0 h 102"/>
                  <a:gd name="T10" fmla="*/ 0 w 90"/>
                  <a:gd name="T11" fmla="*/ 81 h 102"/>
                  <a:gd name="T12" fmla="*/ 15 w 90"/>
                  <a:gd name="T13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02">
                    <a:moveTo>
                      <a:pt x="15" y="102"/>
                    </a:moveTo>
                    <a:cubicBezTo>
                      <a:pt x="54" y="86"/>
                      <a:pt x="90" y="29"/>
                      <a:pt x="9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89" y="20"/>
                      <a:pt x="87" y="11"/>
                      <a:pt x="85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54" y="47"/>
                      <a:pt x="0" y="80"/>
                      <a:pt x="0" y="81"/>
                    </a:cubicBezTo>
                    <a:lnTo>
                      <a:pt x="15" y="102"/>
                    </a:lnTo>
                    <a:close/>
                  </a:path>
                </a:pathLst>
              </a:cu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39"/>
              <p:cNvSpPr>
                <a:spLocks/>
              </p:cNvSpPr>
              <p:nvPr/>
            </p:nvSpPr>
            <p:spPr bwMode="auto">
              <a:xfrm>
                <a:off x="8676553" y="2850138"/>
                <a:ext cx="178864" cy="119242"/>
              </a:xfrm>
              <a:custGeom>
                <a:avLst/>
                <a:gdLst>
                  <a:gd name="T0" fmla="*/ 1 w 54"/>
                  <a:gd name="T1" fmla="*/ 3 h 36"/>
                  <a:gd name="T2" fmla="*/ 10 w 54"/>
                  <a:gd name="T3" fmla="*/ 34 h 36"/>
                  <a:gd name="T4" fmla="*/ 34 w 54"/>
                  <a:gd name="T5" fmla="*/ 34 h 36"/>
                  <a:gd name="T6" fmla="*/ 48 w 54"/>
                  <a:gd name="T7" fmla="*/ 0 h 36"/>
                  <a:gd name="T8" fmla="*/ 1 w 54"/>
                  <a:gd name="T9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" y="3"/>
                    </a:moveTo>
                    <a:cubicBezTo>
                      <a:pt x="0" y="8"/>
                      <a:pt x="1" y="30"/>
                      <a:pt x="10" y="34"/>
                    </a:cubicBezTo>
                    <a:cubicBezTo>
                      <a:pt x="14" y="36"/>
                      <a:pt x="24" y="36"/>
                      <a:pt x="34" y="34"/>
                    </a:cubicBezTo>
                    <a:cubicBezTo>
                      <a:pt x="54" y="30"/>
                      <a:pt x="48" y="0"/>
                      <a:pt x="48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9B27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40"/>
              <p:cNvSpPr>
                <a:spLocks/>
              </p:cNvSpPr>
              <p:nvPr/>
            </p:nvSpPr>
            <p:spPr bwMode="auto">
              <a:xfrm>
                <a:off x="7771870" y="483446"/>
                <a:ext cx="1692718" cy="2436683"/>
              </a:xfrm>
              <a:custGeom>
                <a:avLst/>
                <a:gdLst>
                  <a:gd name="T0" fmla="*/ 4 w 509"/>
                  <a:gd name="T1" fmla="*/ 347 h 734"/>
                  <a:gd name="T2" fmla="*/ 11 w 509"/>
                  <a:gd name="T3" fmla="*/ 595 h 734"/>
                  <a:gd name="T4" fmla="*/ 65 w 509"/>
                  <a:gd name="T5" fmla="*/ 669 h 734"/>
                  <a:gd name="T6" fmla="*/ 224 w 509"/>
                  <a:gd name="T7" fmla="*/ 692 h 734"/>
                  <a:gd name="T8" fmla="*/ 296 w 509"/>
                  <a:gd name="T9" fmla="*/ 731 h 734"/>
                  <a:gd name="T10" fmla="*/ 344 w 509"/>
                  <a:gd name="T11" fmla="*/ 703 h 734"/>
                  <a:gd name="T12" fmla="*/ 457 w 509"/>
                  <a:gd name="T13" fmla="*/ 678 h 734"/>
                  <a:gd name="T14" fmla="*/ 490 w 509"/>
                  <a:gd name="T15" fmla="*/ 614 h 734"/>
                  <a:gd name="T16" fmla="*/ 493 w 509"/>
                  <a:gd name="T17" fmla="*/ 319 h 734"/>
                  <a:gd name="T18" fmla="*/ 416 w 509"/>
                  <a:gd name="T19" fmla="*/ 135 h 734"/>
                  <a:gd name="T20" fmla="*/ 4 w 509"/>
                  <a:gd name="T21" fmla="*/ 347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9" h="734">
                    <a:moveTo>
                      <a:pt x="4" y="347"/>
                    </a:moveTo>
                    <a:cubicBezTo>
                      <a:pt x="4" y="347"/>
                      <a:pt x="0" y="536"/>
                      <a:pt x="11" y="595"/>
                    </a:cubicBezTo>
                    <a:cubicBezTo>
                      <a:pt x="21" y="654"/>
                      <a:pt x="32" y="660"/>
                      <a:pt x="65" y="669"/>
                    </a:cubicBezTo>
                    <a:cubicBezTo>
                      <a:pt x="99" y="677"/>
                      <a:pt x="209" y="682"/>
                      <a:pt x="224" y="692"/>
                    </a:cubicBezTo>
                    <a:cubicBezTo>
                      <a:pt x="240" y="702"/>
                      <a:pt x="273" y="734"/>
                      <a:pt x="296" y="731"/>
                    </a:cubicBezTo>
                    <a:cubicBezTo>
                      <a:pt x="319" y="728"/>
                      <a:pt x="330" y="706"/>
                      <a:pt x="344" y="703"/>
                    </a:cubicBezTo>
                    <a:cubicBezTo>
                      <a:pt x="358" y="699"/>
                      <a:pt x="439" y="684"/>
                      <a:pt x="457" y="678"/>
                    </a:cubicBezTo>
                    <a:cubicBezTo>
                      <a:pt x="475" y="672"/>
                      <a:pt x="488" y="656"/>
                      <a:pt x="490" y="614"/>
                    </a:cubicBezTo>
                    <a:cubicBezTo>
                      <a:pt x="493" y="572"/>
                      <a:pt x="509" y="401"/>
                      <a:pt x="493" y="319"/>
                    </a:cubicBezTo>
                    <a:cubicBezTo>
                      <a:pt x="477" y="236"/>
                      <a:pt x="467" y="168"/>
                      <a:pt x="416" y="135"/>
                    </a:cubicBezTo>
                    <a:cubicBezTo>
                      <a:pt x="400" y="119"/>
                      <a:pt x="11" y="0"/>
                      <a:pt x="4" y="347"/>
                    </a:cubicBezTo>
                    <a:close/>
                  </a:path>
                </a:pathLst>
              </a:custGeom>
              <a:solidFill>
                <a:srgbClr val="F7C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41"/>
              <p:cNvSpPr>
                <a:spLocks/>
              </p:cNvSpPr>
              <p:nvPr/>
            </p:nvSpPr>
            <p:spPr bwMode="auto">
              <a:xfrm>
                <a:off x="9345344" y="1717340"/>
                <a:ext cx="352541" cy="495114"/>
              </a:xfrm>
              <a:custGeom>
                <a:avLst/>
                <a:gdLst>
                  <a:gd name="T0" fmla="*/ 12 w 106"/>
                  <a:gd name="T1" fmla="*/ 149 h 149"/>
                  <a:gd name="T2" fmla="*/ 67 w 106"/>
                  <a:gd name="T3" fmla="*/ 24 h 149"/>
                  <a:gd name="T4" fmla="*/ 0 w 106"/>
                  <a:gd name="T5" fmla="*/ 49 h 149"/>
                  <a:gd name="T6" fmla="*/ 12 w 106"/>
                  <a:gd name="T7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149">
                    <a:moveTo>
                      <a:pt x="12" y="149"/>
                    </a:moveTo>
                    <a:cubicBezTo>
                      <a:pt x="99" y="149"/>
                      <a:pt x="106" y="49"/>
                      <a:pt x="67" y="24"/>
                    </a:cubicBezTo>
                    <a:cubicBezTo>
                      <a:pt x="29" y="0"/>
                      <a:pt x="0" y="49"/>
                      <a:pt x="0" y="49"/>
                    </a:cubicBezTo>
                    <a:lnTo>
                      <a:pt x="12" y="149"/>
                    </a:ln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42"/>
              <p:cNvSpPr>
                <a:spLocks/>
              </p:cNvSpPr>
              <p:nvPr/>
            </p:nvSpPr>
            <p:spPr bwMode="auto">
              <a:xfrm>
                <a:off x="7504871" y="1735485"/>
                <a:ext cx="352541" cy="438085"/>
              </a:xfrm>
              <a:custGeom>
                <a:avLst/>
                <a:gdLst>
                  <a:gd name="T0" fmla="*/ 92 w 106"/>
                  <a:gd name="T1" fmla="*/ 127 h 132"/>
                  <a:gd name="T2" fmla="*/ 28 w 106"/>
                  <a:gd name="T3" fmla="*/ 104 h 132"/>
                  <a:gd name="T4" fmla="*/ 56 w 106"/>
                  <a:gd name="T5" fmla="*/ 1 h 132"/>
                  <a:gd name="T6" fmla="*/ 100 w 106"/>
                  <a:gd name="T7" fmla="*/ 55 h 132"/>
                  <a:gd name="T8" fmla="*/ 92 w 106"/>
                  <a:gd name="T9" fmla="*/ 12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32">
                    <a:moveTo>
                      <a:pt x="92" y="127"/>
                    </a:moveTo>
                    <a:cubicBezTo>
                      <a:pt x="92" y="127"/>
                      <a:pt x="57" y="132"/>
                      <a:pt x="28" y="104"/>
                    </a:cubicBezTo>
                    <a:cubicBezTo>
                      <a:pt x="0" y="76"/>
                      <a:pt x="7" y="2"/>
                      <a:pt x="56" y="1"/>
                    </a:cubicBezTo>
                    <a:cubicBezTo>
                      <a:pt x="106" y="0"/>
                      <a:pt x="100" y="55"/>
                      <a:pt x="100" y="55"/>
                    </a:cubicBezTo>
                    <a:lnTo>
                      <a:pt x="92" y="127"/>
                    </a:ln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43">
                <a:hlinkClick r:id="rId2"/>
              </p:cNvPr>
              <p:cNvSpPr>
                <a:spLocks/>
              </p:cNvSpPr>
              <p:nvPr/>
            </p:nvSpPr>
            <p:spPr bwMode="auto">
              <a:xfrm>
                <a:off x="7787423" y="403086"/>
                <a:ext cx="1617543" cy="2423723"/>
              </a:xfrm>
              <a:custGeom>
                <a:avLst/>
                <a:gdLst>
                  <a:gd name="T0" fmla="*/ 10 w 486"/>
                  <a:gd name="T1" fmla="*/ 347 h 730"/>
                  <a:gd name="T2" fmla="*/ 3 w 486"/>
                  <a:gd name="T3" fmla="*/ 536 h 730"/>
                  <a:gd name="T4" fmla="*/ 8 w 486"/>
                  <a:gd name="T5" fmla="*/ 603 h 730"/>
                  <a:gd name="T6" fmla="*/ 69 w 486"/>
                  <a:gd name="T7" fmla="*/ 669 h 730"/>
                  <a:gd name="T8" fmla="*/ 198 w 486"/>
                  <a:gd name="T9" fmla="*/ 701 h 730"/>
                  <a:gd name="T10" fmla="*/ 285 w 486"/>
                  <a:gd name="T11" fmla="*/ 729 h 730"/>
                  <a:gd name="T12" fmla="*/ 333 w 486"/>
                  <a:gd name="T13" fmla="*/ 710 h 730"/>
                  <a:gd name="T14" fmla="*/ 444 w 486"/>
                  <a:gd name="T15" fmla="*/ 677 h 730"/>
                  <a:gd name="T16" fmla="*/ 476 w 486"/>
                  <a:gd name="T17" fmla="*/ 613 h 730"/>
                  <a:gd name="T18" fmla="*/ 471 w 486"/>
                  <a:gd name="T19" fmla="*/ 317 h 730"/>
                  <a:gd name="T20" fmla="*/ 406 w 486"/>
                  <a:gd name="T21" fmla="*/ 134 h 730"/>
                  <a:gd name="T22" fmla="*/ 10 w 486"/>
                  <a:gd name="T23" fmla="*/ 347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6" h="730">
                    <a:moveTo>
                      <a:pt x="10" y="347"/>
                    </a:moveTo>
                    <a:cubicBezTo>
                      <a:pt x="10" y="347"/>
                      <a:pt x="0" y="458"/>
                      <a:pt x="3" y="536"/>
                    </a:cubicBezTo>
                    <a:cubicBezTo>
                      <a:pt x="4" y="560"/>
                      <a:pt x="6" y="589"/>
                      <a:pt x="8" y="603"/>
                    </a:cubicBezTo>
                    <a:cubicBezTo>
                      <a:pt x="18" y="662"/>
                      <a:pt x="36" y="660"/>
                      <a:pt x="69" y="669"/>
                    </a:cubicBezTo>
                    <a:cubicBezTo>
                      <a:pt x="78" y="671"/>
                      <a:pt x="151" y="683"/>
                      <a:pt x="198" y="701"/>
                    </a:cubicBezTo>
                    <a:cubicBezTo>
                      <a:pt x="229" y="712"/>
                      <a:pt x="252" y="728"/>
                      <a:pt x="285" y="729"/>
                    </a:cubicBezTo>
                    <a:cubicBezTo>
                      <a:pt x="311" y="730"/>
                      <a:pt x="310" y="716"/>
                      <a:pt x="333" y="710"/>
                    </a:cubicBezTo>
                    <a:cubicBezTo>
                      <a:pt x="391" y="695"/>
                      <a:pt x="438" y="679"/>
                      <a:pt x="444" y="677"/>
                    </a:cubicBezTo>
                    <a:cubicBezTo>
                      <a:pt x="461" y="671"/>
                      <a:pt x="474" y="655"/>
                      <a:pt x="476" y="613"/>
                    </a:cubicBezTo>
                    <a:cubicBezTo>
                      <a:pt x="479" y="571"/>
                      <a:pt x="486" y="400"/>
                      <a:pt x="471" y="317"/>
                    </a:cubicBezTo>
                    <a:cubicBezTo>
                      <a:pt x="456" y="235"/>
                      <a:pt x="455" y="167"/>
                      <a:pt x="406" y="134"/>
                    </a:cubicBezTo>
                    <a:cubicBezTo>
                      <a:pt x="391" y="118"/>
                      <a:pt x="18" y="0"/>
                      <a:pt x="10" y="347"/>
                    </a:cubicBez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44"/>
              <p:cNvSpPr>
                <a:spLocks/>
              </p:cNvSpPr>
              <p:nvPr/>
            </p:nvSpPr>
            <p:spPr bwMode="auto">
              <a:xfrm>
                <a:off x="7847044" y="460115"/>
                <a:ext cx="1423128" cy="969489"/>
              </a:xfrm>
              <a:custGeom>
                <a:avLst/>
                <a:gdLst>
                  <a:gd name="T0" fmla="*/ 124 w 428"/>
                  <a:gd name="T1" fmla="*/ 291 h 292"/>
                  <a:gd name="T2" fmla="*/ 258 w 428"/>
                  <a:gd name="T3" fmla="*/ 279 h 292"/>
                  <a:gd name="T4" fmla="*/ 428 w 428"/>
                  <a:gd name="T5" fmla="*/ 202 h 292"/>
                  <a:gd name="T6" fmla="*/ 388 w 428"/>
                  <a:gd name="T7" fmla="*/ 117 h 292"/>
                  <a:gd name="T8" fmla="*/ 0 w 428"/>
                  <a:gd name="T9" fmla="*/ 261 h 292"/>
                  <a:gd name="T10" fmla="*/ 54 w 428"/>
                  <a:gd name="T11" fmla="*/ 278 h 292"/>
                  <a:gd name="T12" fmla="*/ 124 w 428"/>
                  <a:gd name="T13" fmla="*/ 291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8" h="292">
                    <a:moveTo>
                      <a:pt x="124" y="291"/>
                    </a:moveTo>
                    <a:cubicBezTo>
                      <a:pt x="170" y="290"/>
                      <a:pt x="210" y="287"/>
                      <a:pt x="258" y="279"/>
                    </a:cubicBezTo>
                    <a:cubicBezTo>
                      <a:pt x="324" y="269"/>
                      <a:pt x="373" y="228"/>
                      <a:pt x="428" y="202"/>
                    </a:cubicBezTo>
                    <a:cubicBezTo>
                      <a:pt x="420" y="158"/>
                      <a:pt x="419" y="138"/>
                      <a:pt x="388" y="117"/>
                    </a:cubicBezTo>
                    <a:cubicBezTo>
                      <a:pt x="374" y="102"/>
                      <a:pt x="53" y="0"/>
                      <a:pt x="0" y="261"/>
                    </a:cubicBezTo>
                    <a:cubicBezTo>
                      <a:pt x="18" y="267"/>
                      <a:pt x="36" y="273"/>
                      <a:pt x="54" y="278"/>
                    </a:cubicBezTo>
                    <a:cubicBezTo>
                      <a:pt x="76" y="279"/>
                      <a:pt x="101" y="292"/>
                      <a:pt x="124" y="291"/>
                    </a:cubicBezTo>
                    <a:close/>
                  </a:path>
                </a:pathLst>
              </a:custGeom>
              <a:solidFill>
                <a:srgbClr val="F7C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Freeform 45"/>
              <p:cNvSpPr>
                <a:spLocks/>
              </p:cNvSpPr>
              <p:nvPr/>
            </p:nvSpPr>
            <p:spPr bwMode="auto">
              <a:xfrm>
                <a:off x="7621522" y="996704"/>
                <a:ext cx="375872" cy="1257225"/>
              </a:xfrm>
              <a:custGeom>
                <a:avLst/>
                <a:gdLst>
                  <a:gd name="T0" fmla="*/ 12 w 113"/>
                  <a:gd name="T1" fmla="*/ 0 h 378"/>
                  <a:gd name="T2" fmla="*/ 7 w 113"/>
                  <a:gd name="T3" fmla="*/ 226 h 378"/>
                  <a:gd name="T4" fmla="*/ 66 w 113"/>
                  <a:gd name="T5" fmla="*/ 271 h 378"/>
                  <a:gd name="T6" fmla="*/ 76 w 113"/>
                  <a:gd name="T7" fmla="*/ 371 h 378"/>
                  <a:gd name="T8" fmla="*/ 94 w 113"/>
                  <a:gd name="T9" fmla="*/ 378 h 378"/>
                  <a:gd name="T10" fmla="*/ 111 w 113"/>
                  <a:gd name="T11" fmla="*/ 371 h 378"/>
                  <a:gd name="T12" fmla="*/ 113 w 113"/>
                  <a:gd name="T13" fmla="*/ 36 h 378"/>
                  <a:gd name="T14" fmla="*/ 12 w 113"/>
                  <a:gd name="T15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378">
                    <a:moveTo>
                      <a:pt x="12" y="0"/>
                    </a:moveTo>
                    <a:cubicBezTo>
                      <a:pt x="12" y="0"/>
                      <a:pt x="0" y="165"/>
                      <a:pt x="7" y="226"/>
                    </a:cubicBezTo>
                    <a:cubicBezTo>
                      <a:pt x="7" y="226"/>
                      <a:pt x="59" y="207"/>
                      <a:pt x="66" y="271"/>
                    </a:cubicBezTo>
                    <a:cubicBezTo>
                      <a:pt x="73" y="337"/>
                      <a:pt x="76" y="371"/>
                      <a:pt x="76" y="371"/>
                    </a:cubicBezTo>
                    <a:cubicBezTo>
                      <a:pt x="76" y="371"/>
                      <a:pt x="77" y="377"/>
                      <a:pt x="94" y="378"/>
                    </a:cubicBezTo>
                    <a:cubicBezTo>
                      <a:pt x="110" y="378"/>
                      <a:pt x="111" y="371"/>
                      <a:pt x="111" y="371"/>
                    </a:cubicBezTo>
                    <a:cubicBezTo>
                      <a:pt x="113" y="36"/>
                      <a:pt x="113" y="36"/>
                      <a:pt x="113" y="36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4430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46"/>
              <p:cNvSpPr>
                <a:spLocks/>
              </p:cNvSpPr>
              <p:nvPr/>
            </p:nvSpPr>
            <p:spPr bwMode="auto">
              <a:xfrm>
                <a:off x="7637075" y="1655127"/>
                <a:ext cx="171086" cy="139980"/>
              </a:xfrm>
              <a:custGeom>
                <a:avLst/>
                <a:gdLst>
                  <a:gd name="T0" fmla="*/ 51 w 51"/>
                  <a:gd name="T1" fmla="*/ 42 h 42"/>
                  <a:gd name="T2" fmla="*/ 51 w 51"/>
                  <a:gd name="T3" fmla="*/ 41 h 42"/>
                  <a:gd name="T4" fmla="*/ 51 w 51"/>
                  <a:gd name="T5" fmla="*/ 39 h 42"/>
                  <a:gd name="T6" fmla="*/ 34 w 51"/>
                  <a:gd name="T7" fmla="*/ 0 h 42"/>
                  <a:gd name="T8" fmla="*/ 0 w 51"/>
                  <a:gd name="T9" fmla="*/ 1 h 42"/>
                  <a:gd name="T10" fmla="*/ 2 w 51"/>
                  <a:gd name="T11" fmla="*/ 28 h 42"/>
                  <a:gd name="T12" fmla="*/ 51 w 51"/>
                  <a:gd name="T1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42">
                    <a:moveTo>
                      <a:pt x="51" y="42"/>
                    </a:moveTo>
                    <a:cubicBezTo>
                      <a:pt x="51" y="42"/>
                      <a:pt x="51" y="41"/>
                      <a:pt x="51" y="41"/>
                    </a:cubicBezTo>
                    <a:cubicBezTo>
                      <a:pt x="51" y="40"/>
                      <a:pt x="51" y="39"/>
                      <a:pt x="51" y="39"/>
                    </a:cubicBezTo>
                    <a:cubicBezTo>
                      <a:pt x="48" y="25"/>
                      <a:pt x="42" y="12"/>
                      <a:pt x="34" y="0"/>
                    </a:cubicBezTo>
                    <a:cubicBezTo>
                      <a:pt x="23" y="0"/>
                      <a:pt x="11" y="1"/>
                      <a:pt x="0" y="1"/>
                    </a:cubicBezTo>
                    <a:cubicBezTo>
                      <a:pt x="1" y="11"/>
                      <a:pt x="1" y="20"/>
                      <a:pt x="2" y="28"/>
                    </a:cubicBezTo>
                    <a:cubicBezTo>
                      <a:pt x="2" y="28"/>
                      <a:pt x="34" y="16"/>
                      <a:pt x="51" y="42"/>
                    </a:cubicBezTo>
                    <a:close/>
                  </a:path>
                </a:pathLst>
              </a:custGeom>
              <a:solidFill>
                <a:srgbClr val="33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47"/>
              <p:cNvSpPr>
                <a:spLocks/>
              </p:cNvSpPr>
              <p:nvPr/>
            </p:nvSpPr>
            <p:spPr bwMode="auto">
              <a:xfrm>
                <a:off x="7647444" y="1048549"/>
                <a:ext cx="355134" cy="300697"/>
              </a:xfrm>
              <a:custGeom>
                <a:avLst/>
                <a:gdLst>
                  <a:gd name="T0" fmla="*/ 1 w 107"/>
                  <a:gd name="T1" fmla="*/ 0 h 91"/>
                  <a:gd name="T2" fmla="*/ 0 w 107"/>
                  <a:gd name="T3" fmla="*/ 49 h 91"/>
                  <a:gd name="T4" fmla="*/ 105 w 107"/>
                  <a:gd name="T5" fmla="*/ 91 h 91"/>
                  <a:gd name="T6" fmla="*/ 107 w 107"/>
                  <a:gd name="T7" fmla="*/ 48 h 91"/>
                  <a:gd name="T8" fmla="*/ 1 w 107"/>
                  <a:gd name="T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91">
                    <a:moveTo>
                      <a:pt x="1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52" y="90"/>
                      <a:pt x="105" y="91"/>
                    </a:cubicBezTo>
                    <a:cubicBezTo>
                      <a:pt x="107" y="48"/>
                      <a:pt x="107" y="48"/>
                      <a:pt x="107" y="4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3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48"/>
              <p:cNvSpPr>
                <a:spLocks/>
              </p:cNvSpPr>
              <p:nvPr/>
            </p:nvSpPr>
            <p:spPr bwMode="auto">
              <a:xfrm>
                <a:off x="7471173" y="441970"/>
                <a:ext cx="2296704" cy="1858620"/>
              </a:xfrm>
              <a:custGeom>
                <a:avLst/>
                <a:gdLst>
                  <a:gd name="T0" fmla="*/ 140 w 690"/>
                  <a:gd name="T1" fmla="*/ 10 h 559"/>
                  <a:gd name="T2" fmla="*/ 246 w 690"/>
                  <a:gd name="T3" fmla="*/ 70 h 559"/>
                  <a:gd name="T4" fmla="*/ 440 w 690"/>
                  <a:gd name="T5" fmla="*/ 4 h 559"/>
                  <a:gd name="T6" fmla="*/ 565 w 690"/>
                  <a:gd name="T7" fmla="*/ 104 h 559"/>
                  <a:gd name="T8" fmla="*/ 674 w 690"/>
                  <a:gd name="T9" fmla="*/ 155 h 559"/>
                  <a:gd name="T10" fmla="*/ 630 w 690"/>
                  <a:gd name="T11" fmla="*/ 408 h 559"/>
                  <a:gd name="T12" fmla="*/ 575 w 690"/>
                  <a:gd name="T13" fmla="*/ 418 h 559"/>
                  <a:gd name="T14" fmla="*/ 566 w 690"/>
                  <a:gd name="T15" fmla="*/ 550 h 559"/>
                  <a:gd name="T16" fmla="*/ 542 w 690"/>
                  <a:gd name="T17" fmla="*/ 559 h 559"/>
                  <a:gd name="T18" fmla="*/ 522 w 690"/>
                  <a:gd name="T19" fmla="*/ 550 h 559"/>
                  <a:gd name="T20" fmla="*/ 524 w 690"/>
                  <a:gd name="T21" fmla="*/ 303 h 559"/>
                  <a:gd name="T22" fmla="*/ 507 w 690"/>
                  <a:gd name="T23" fmla="*/ 208 h 559"/>
                  <a:gd name="T24" fmla="*/ 197 w 690"/>
                  <a:gd name="T25" fmla="*/ 270 h 559"/>
                  <a:gd name="T26" fmla="*/ 0 w 690"/>
                  <a:gd name="T27" fmla="*/ 48 h 559"/>
                  <a:gd name="T28" fmla="*/ 68 w 690"/>
                  <a:gd name="T29" fmla="*/ 87 h 559"/>
                  <a:gd name="T30" fmla="*/ 84 w 690"/>
                  <a:gd name="T31" fmla="*/ 13 h 559"/>
                  <a:gd name="T32" fmla="*/ 114 w 690"/>
                  <a:gd name="T33" fmla="*/ 64 h 559"/>
                  <a:gd name="T34" fmla="*/ 140 w 690"/>
                  <a:gd name="T35" fmla="*/ 10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0" h="559">
                    <a:moveTo>
                      <a:pt x="140" y="10"/>
                    </a:moveTo>
                    <a:cubicBezTo>
                      <a:pt x="140" y="10"/>
                      <a:pt x="155" y="81"/>
                      <a:pt x="246" y="70"/>
                    </a:cubicBezTo>
                    <a:cubicBezTo>
                      <a:pt x="336" y="59"/>
                      <a:pt x="367" y="0"/>
                      <a:pt x="440" y="4"/>
                    </a:cubicBezTo>
                    <a:cubicBezTo>
                      <a:pt x="513" y="8"/>
                      <a:pt x="565" y="57"/>
                      <a:pt x="565" y="104"/>
                    </a:cubicBezTo>
                    <a:cubicBezTo>
                      <a:pt x="565" y="104"/>
                      <a:pt x="646" y="79"/>
                      <a:pt x="674" y="155"/>
                    </a:cubicBezTo>
                    <a:cubicBezTo>
                      <a:pt x="690" y="201"/>
                      <a:pt x="662" y="277"/>
                      <a:pt x="630" y="408"/>
                    </a:cubicBezTo>
                    <a:cubicBezTo>
                      <a:pt x="630" y="409"/>
                      <a:pt x="605" y="388"/>
                      <a:pt x="575" y="418"/>
                    </a:cubicBezTo>
                    <a:cubicBezTo>
                      <a:pt x="558" y="435"/>
                      <a:pt x="566" y="550"/>
                      <a:pt x="566" y="550"/>
                    </a:cubicBezTo>
                    <a:cubicBezTo>
                      <a:pt x="566" y="550"/>
                      <a:pt x="562" y="559"/>
                      <a:pt x="542" y="559"/>
                    </a:cubicBezTo>
                    <a:cubicBezTo>
                      <a:pt x="523" y="559"/>
                      <a:pt x="522" y="550"/>
                      <a:pt x="522" y="550"/>
                    </a:cubicBezTo>
                    <a:cubicBezTo>
                      <a:pt x="522" y="550"/>
                      <a:pt x="522" y="415"/>
                      <a:pt x="524" y="303"/>
                    </a:cubicBezTo>
                    <a:cubicBezTo>
                      <a:pt x="526" y="257"/>
                      <a:pt x="514" y="222"/>
                      <a:pt x="507" y="208"/>
                    </a:cubicBezTo>
                    <a:cubicBezTo>
                      <a:pt x="507" y="208"/>
                      <a:pt x="368" y="308"/>
                      <a:pt x="197" y="270"/>
                    </a:cubicBezTo>
                    <a:cubicBezTo>
                      <a:pt x="26" y="232"/>
                      <a:pt x="10" y="125"/>
                      <a:pt x="0" y="48"/>
                    </a:cubicBezTo>
                    <a:cubicBezTo>
                      <a:pt x="0" y="48"/>
                      <a:pt x="27" y="72"/>
                      <a:pt x="68" y="87"/>
                    </a:cubicBezTo>
                    <a:cubicBezTo>
                      <a:pt x="68" y="87"/>
                      <a:pt x="54" y="38"/>
                      <a:pt x="84" y="13"/>
                    </a:cubicBezTo>
                    <a:cubicBezTo>
                      <a:pt x="84" y="13"/>
                      <a:pt x="90" y="49"/>
                      <a:pt x="114" y="64"/>
                    </a:cubicBezTo>
                    <a:cubicBezTo>
                      <a:pt x="114" y="64"/>
                      <a:pt x="102" y="35"/>
                      <a:pt x="140" y="10"/>
                    </a:cubicBezTo>
                    <a:close/>
                  </a:path>
                </a:pathLst>
              </a:custGeom>
              <a:solidFill>
                <a:srgbClr val="4430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49"/>
              <p:cNvSpPr>
                <a:spLocks/>
              </p:cNvSpPr>
              <p:nvPr/>
            </p:nvSpPr>
            <p:spPr bwMode="auto">
              <a:xfrm>
                <a:off x="9355713" y="1662903"/>
                <a:ext cx="248853" cy="204786"/>
              </a:xfrm>
              <a:custGeom>
                <a:avLst/>
                <a:gdLst>
                  <a:gd name="T0" fmla="*/ 30 w 75"/>
                  <a:gd name="T1" fmla="*/ 7 h 62"/>
                  <a:gd name="T2" fmla="*/ 3 w 75"/>
                  <a:gd name="T3" fmla="*/ 62 h 62"/>
                  <a:gd name="T4" fmla="*/ 4 w 75"/>
                  <a:gd name="T5" fmla="*/ 62 h 62"/>
                  <a:gd name="T6" fmla="*/ 9 w 75"/>
                  <a:gd name="T7" fmla="*/ 51 h 62"/>
                  <a:gd name="T8" fmla="*/ 64 w 75"/>
                  <a:gd name="T9" fmla="*/ 41 h 62"/>
                  <a:gd name="T10" fmla="*/ 67 w 75"/>
                  <a:gd name="T11" fmla="*/ 30 h 62"/>
                  <a:gd name="T12" fmla="*/ 68 w 75"/>
                  <a:gd name="T13" fmla="*/ 25 h 62"/>
                  <a:gd name="T14" fmla="*/ 70 w 75"/>
                  <a:gd name="T15" fmla="*/ 19 h 62"/>
                  <a:gd name="T16" fmla="*/ 72 w 75"/>
                  <a:gd name="T17" fmla="*/ 12 h 62"/>
                  <a:gd name="T18" fmla="*/ 72 w 75"/>
                  <a:gd name="T19" fmla="*/ 10 h 62"/>
                  <a:gd name="T20" fmla="*/ 75 w 75"/>
                  <a:gd name="T21" fmla="*/ 0 h 62"/>
                  <a:gd name="T22" fmla="*/ 75 w 75"/>
                  <a:gd name="T23" fmla="*/ 0 h 62"/>
                  <a:gd name="T24" fmla="*/ 30 w 75"/>
                  <a:gd name="T25" fmla="*/ 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5" h="62">
                    <a:moveTo>
                      <a:pt x="30" y="7"/>
                    </a:moveTo>
                    <a:cubicBezTo>
                      <a:pt x="12" y="32"/>
                      <a:pt x="0" y="59"/>
                      <a:pt x="3" y="62"/>
                    </a:cubicBezTo>
                    <a:cubicBezTo>
                      <a:pt x="3" y="62"/>
                      <a:pt x="4" y="62"/>
                      <a:pt x="4" y="62"/>
                    </a:cubicBezTo>
                    <a:cubicBezTo>
                      <a:pt x="5" y="57"/>
                      <a:pt x="7" y="53"/>
                      <a:pt x="9" y="51"/>
                    </a:cubicBezTo>
                    <a:cubicBezTo>
                      <a:pt x="39" y="21"/>
                      <a:pt x="64" y="42"/>
                      <a:pt x="64" y="41"/>
                    </a:cubicBezTo>
                    <a:cubicBezTo>
                      <a:pt x="65" y="38"/>
                      <a:pt x="66" y="34"/>
                      <a:pt x="67" y="30"/>
                    </a:cubicBezTo>
                    <a:cubicBezTo>
                      <a:pt x="68" y="28"/>
                      <a:pt x="68" y="27"/>
                      <a:pt x="68" y="25"/>
                    </a:cubicBezTo>
                    <a:cubicBezTo>
                      <a:pt x="69" y="23"/>
                      <a:pt x="69" y="21"/>
                      <a:pt x="70" y="19"/>
                    </a:cubicBezTo>
                    <a:cubicBezTo>
                      <a:pt x="71" y="17"/>
                      <a:pt x="71" y="14"/>
                      <a:pt x="72" y="12"/>
                    </a:cubicBezTo>
                    <a:cubicBezTo>
                      <a:pt x="72" y="11"/>
                      <a:pt x="72" y="10"/>
                      <a:pt x="72" y="10"/>
                    </a:cubicBezTo>
                    <a:cubicBezTo>
                      <a:pt x="73" y="6"/>
                      <a:pt x="74" y="3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60" y="1"/>
                      <a:pt x="45" y="3"/>
                      <a:pt x="30" y="7"/>
                    </a:cubicBezTo>
                    <a:close/>
                  </a:path>
                </a:pathLst>
              </a:custGeom>
              <a:solidFill>
                <a:srgbClr val="33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50"/>
              <p:cNvSpPr>
                <a:spLocks/>
              </p:cNvSpPr>
              <p:nvPr/>
            </p:nvSpPr>
            <p:spPr bwMode="auto">
              <a:xfrm>
                <a:off x="7979247" y="1421828"/>
                <a:ext cx="222931" cy="222931"/>
              </a:xfrm>
              <a:custGeom>
                <a:avLst/>
                <a:gdLst>
                  <a:gd name="T0" fmla="*/ 67 w 67"/>
                  <a:gd name="T1" fmla="*/ 28 h 67"/>
                  <a:gd name="T2" fmla="*/ 33 w 67"/>
                  <a:gd name="T3" fmla="*/ 3 h 67"/>
                  <a:gd name="T4" fmla="*/ 1 w 67"/>
                  <a:gd name="T5" fmla="*/ 41 h 67"/>
                  <a:gd name="T6" fmla="*/ 0 w 67"/>
                  <a:gd name="T7" fmla="*/ 67 h 67"/>
                  <a:gd name="T8" fmla="*/ 67 w 67"/>
                  <a:gd name="T9" fmla="*/ 2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7">
                    <a:moveTo>
                      <a:pt x="67" y="28"/>
                    </a:moveTo>
                    <a:cubicBezTo>
                      <a:pt x="67" y="28"/>
                      <a:pt x="55" y="0"/>
                      <a:pt x="33" y="3"/>
                    </a:cubicBezTo>
                    <a:cubicBezTo>
                      <a:pt x="11" y="6"/>
                      <a:pt x="1" y="41"/>
                      <a:pt x="1" y="41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67"/>
                      <a:pt x="29" y="24"/>
                      <a:pt x="67" y="28"/>
                    </a:cubicBezTo>
                    <a:close/>
                  </a:path>
                </a:pathLst>
              </a:custGeom>
              <a:solidFill>
                <a:srgbClr val="4430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51"/>
              <p:cNvSpPr>
                <a:spLocks/>
              </p:cNvSpPr>
              <p:nvPr/>
            </p:nvSpPr>
            <p:spPr bwMode="auto">
              <a:xfrm>
                <a:off x="8959105" y="1468488"/>
                <a:ext cx="217746" cy="225524"/>
              </a:xfrm>
              <a:custGeom>
                <a:avLst/>
                <a:gdLst>
                  <a:gd name="T0" fmla="*/ 20 w 66"/>
                  <a:gd name="T1" fmla="*/ 0 h 68"/>
                  <a:gd name="T2" fmla="*/ 1 w 66"/>
                  <a:gd name="T3" fmla="*/ 36 h 68"/>
                  <a:gd name="T4" fmla="*/ 49 w 66"/>
                  <a:gd name="T5" fmla="*/ 68 h 68"/>
                  <a:gd name="T6" fmla="*/ 63 w 66"/>
                  <a:gd name="T7" fmla="*/ 48 h 68"/>
                  <a:gd name="T8" fmla="*/ 20 w 66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8">
                    <a:moveTo>
                      <a:pt x="20" y="0"/>
                    </a:moveTo>
                    <a:cubicBezTo>
                      <a:pt x="20" y="0"/>
                      <a:pt x="0" y="18"/>
                      <a:pt x="1" y="36"/>
                    </a:cubicBezTo>
                    <a:cubicBezTo>
                      <a:pt x="1" y="36"/>
                      <a:pt x="33" y="33"/>
                      <a:pt x="49" y="68"/>
                    </a:cubicBezTo>
                    <a:cubicBezTo>
                      <a:pt x="49" y="68"/>
                      <a:pt x="66" y="61"/>
                      <a:pt x="63" y="48"/>
                    </a:cubicBezTo>
                    <a:cubicBezTo>
                      <a:pt x="60" y="35"/>
                      <a:pt x="46" y="1"/>
                      <a:pt x="20" y="0"/>
                    </a:cubicBezTo>
                    <a:close/>
                  </a:path>
                </a:pathLst>
              </a:custGeom>
              <a:solidFill>
                <a:srgbClr val="4430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52"/>
              <p:cNvSpPr>
                <a:spLocks/>
              </p:cNvSpPr>
              <p:nvPr/>
            </p:nvSpPr>
            <p:spPr bwMode="auto">
              <a:xfrm>
                <a:off x="8077752" y="1712156"/>
                <a:ext cx="233299" cy="230708"/>
              </a:xfrm>
              <a:custGeom>
                <a:avLst/>
                <a:gdLst>
                  <a:gd name="T0" fmla="*/ 69 w 70"/>
                  <a:gd name="T1" fmla="*/ 37 h 70"/>
                  <a:gd name="T2" fmla="*/ 33 w 70"/>
                  <a:gd name="T3" fmla="*/ 69 h 70"/>
                  <a:gd name="T4" fmla="*/ 1 w 70"/>
                  <a:gd name="T5" fmla="*/ 33 h 70"/>
                  <a:gd name="T6" fmla="*/ 37 w 70"/>
                  <a:gd name="T7" fmla="*/ 1 h 70"/>
                  <a:gd name="T8" fmla="*/ 69 w 70"/>
                  <a:gd name="T9" fmla="*/ 3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70">
                    <a:moveTo>
                      <a:pt x="69" y="37"/>
                    </a:moveTo>
                    <a:cubicBezTo>
                      <a:pt x="68" y="55"/>
                      <a:pt x="52" y="70"/>
                      <a:pt x="33" y="69"/>
                    </a:cubicBezTo>
                    <a:cubicBezTo>
                      <a:pt x="15" y="68"/>
                      <a:pt x="0" y="52"/>
                      <a:pt x="1" y="33"/>
                    </a:cubicBezTo>
                    <a:cubicBezTo>
                      <a:pt x="2" y="14"/>
                      <a:pt x="18" y="0"/>
                      <a:pt x="37" y="1"/>
                    </a:cubicBezTo>
                    <a:cubicBezTo>
                      <a:pt x="56" y="2"/>
                      <a:pt x="70" y="18"/>
                      <a:pt x="69" y="37"/>
                    </a:cubicBezTo>
                    <a:close/>
                  </a:path>
                </a:pathLst>
              </a:custGeom>
              <a:solidFill>
                <a:srgbClr val="474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53"/>
              <p:cNvSpPr>
                <a:spLocks/>
              </p:cNvSpPr>
              <p:nvPr/>
            </p:nvSpPr>
            <p:spPr bwMode="auto">
              <a:xfrm>
                <a:off x="8147741" y="1727709"/>
                <a:ext cx="124426" cy="101097"/>
              </a:xfrm>
              <a:custGeom>
                <a:avLst/>
                <a:gdLst>
                  <a:gd name="T0" fmla="*/ 35 w 38"/>
                  <a:gd name="T1" fmla="*/ 21 h 30"/>
                  <a:gd name="T2" fmla="*/ 14 w 38"/>
                  <a:gd name="T3" fmla="*/ 26 h 30"/>
                  <a:gd name="T4" fmla="*/ 3 w 38"/>
                  <a:gd name="T5" fmla="*/ 8 h 30"/>
                  <a:gd name="T6" fmla="*/ 24 w 38"/>
                  <a:gd name="T7" fmla="*/ 3 h 30"/>
                  <a:gd name="T8" fmla="*/ 35 w 38"/>
                  <a:gd name="T9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0">
                    <a:moveTo>
                      <a:pt x="35" y="21"/>
                    </a:moveTo>
                    <a:cubicBezTo>
                      <a:pt x="32" y="28"/>
                      <a:pt x="23" y="30"/>
                      <a:pt x="14" y="26"/>
                    </a:cubicBezTo>
                    <a:cubicBezTo>
                      <a:pt x="5" y="22"/>
                      <a:pt x="0" y="14"/>
                      <a:pt x="3" y="8"/>
                    </a:cubicBezTo>
                    <a:cubicBezTo>
                      <a:pt x="6" y="2"/>
                      <a:pt x="15" y="0"/>
                      <a:pt x="24" y="3"/>
                    </a:cubicBezTo>
                    <a:cubicBezTo>
                      <a:pt x="33" y="7"/>
                      <a:pt x="38" y="15"/>
                      <a:pt x="35" y="21"/>
                    </a:cubicBezTo>
                    <a:close/>
                  </a:path>
                </a:pathLst>
              </a:cu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54"/>
              <p:cNvSpPr>
                <a:spLocks/>
              </p:cNvSpPr>
              <p:nvPr/>
            </p:nvSpPr>
            <p:spPr bwMode="auto">
              <a:xfrm>
                <a:off x="8886523" y="1712156"/>
                <a:ext cx="230708" cy="230708"/>
              </a:xfrm>
              <a:custGeom>
                <a:avLst/>
                <a:gdLst>
                  <a:gd name="T0" fmla="*/ 69 w 70"/>
                  <a:gd name="T1" fmla="*/ 37 h 70"/>
                  <a:gd name="T2" fmla="*/ 33 w 70"/>
                  <a:gd name="T3" fmla="*/ 69 h 70"/>
                  <a:gd name="T4" fmla="*/ 1 w 70"/>
                  <a:gd name="T5" fmla="*/ 33 h 70"/>
                  <a:gd name="T6" fmla="*/ 37 w 70"/>
                  <a:gd name="T7" fmla="*/ 1 h 70"/>
                  <a:gd name="T8" fmla="*/ 69 w 70"/>
                  <a:gd name="T9" fmla="*/ 3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70">
                    <a:moveTo>
                      <a:pt x="69" y="37"/>
                    </a:moveTo>
                    <a:cubicBezTo>
                      <a:pt x="68" y="55"/>
                      <a:pt x="52" y="70"/>
                      <a:pt x="33" y="69"/>
                    </a:cubicBezTo>
                    <a:cubicBezTo>
                      <a:pt x="14" y="68"/>
                      <a:pt x="0" y="52"/>
                      <a:pt x="1" y="33"/>
                    </a:cubicBezTo>
                    <a:cubicBezTo>
                      <a:pt x="2" y="14"/>
                      <a:pt x="18" y="0"/>
                      <a:pt x="37" y="1"/>
                    </a:cubicBezTo>
                    <a:cubicBezTo>
                      <a:pt x="56" y="2"/>
                      <a:pt x="70" y="18"/>
                      <a:pt x="69" y="37"/>
                    </a:cubicBezTo>
                    <a:close/>
                  </a:path>
                </a:pathLst>
              </a:custGeom>
              <a:solidFill>
                <a:srgbClr val="474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55"/>
              <p:cNvSpPr>
                <a:spLocks/>
              </p:cNvSpPr>
              <p:nvPr/>
            </p:nvSpPr>
            <p:spPr bwMode="auto">
              <a:xfrm>
                <a:off x="8956512" y="1727709"/>
                <a:ext cx="121835" cy="101097"/>
              </a:xfrm>
              <a:custGeom>
                <a:avLst/>
                <a:gdLst>
                  <a:gd name="T0" fmla="*/ 35 w 37"/>
                  <a:gd name="T1" fmla="*/ 21 h 30"/>
                  <a:gd name="T2" fmla="*/ 14 w 37"/>
                  <a:gd name="T3" fmla="*/ 26 h 30"/>
                  <a:gd name="T4" fmla="*/ 3 w 37"/>
                  <a:gd name="T5" fmla="*/ 8 h 30"/>
                  <a:gd name="T6" fmla="*/ 24 w 37"/>
                  <a:gd name="T7" fmla="*/ 3 h 30"/>
                  <a:gd name="T8" fmla="*/ 35 w 37"/>
                  <a:gd name="T9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0">
                    <a:moveTo>
                      <a:pt x="35" y="21"/>
                    </a:moveTo>
                    <a:cubicBezTo>
                      <a:pt x="32" y="28"/>
                      <a:pt x="23" y="30"/>
                      <a:pt x="14" y="26"/>
                    </a:cubicBezTo>
                    <a:cubicBezTo>
                      <a:pt x="5" y="22"/>
                      <a:pt x="0" y="14"/>
                      <a:pt x="3" y="8"/>
                    </a:cubicBezTo>
                    <a:cubicBezTo>
                      <a:pt x="5" y="2"/>
                      <a:pt x="15" y="0"/>
                      <a:pt x="24" y="3"/>
                    </a:cubicBezTo>
                    <a:cubicBezTo>
                      <a:pt x="32" y="7"/>
                      <a:pt x="37" y="15"/>
                      <a:pt x="35" y="21"/>
                    </a:cubicBezTo>
                    <a:close/>
                  </a:path>
                </a:pathLst>
              </a:cu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56"/>
              <p:cNvSpPr>
                <a:spLocks/>
              </p:cNvSpPr>
              <p:nvPr/>
            </p:nvSpPr>
            <p:spPr bwMode="auto">
              <a:xfrm>
                <a:off x="8313642" y="1875465"/>
                <a:ext cx="614356" cy="689529"/>
              </a:xfrm>
              <a:custGeom>
                <a:avLst/>
                <a:gdLst>
                  <a:gd name="T0" fmla="*/ 49 w 185"/>
                  <a:gd name="T1" fmla="*/ 22 h 208"/>
                  <a:gd name="T2" fmla="*/ 46 w 185"/>
                  <a:gd name="T3" fmla="*/ 167 h 208"/>
                  <a:gd name="T4" fmla="*/ 166 w 185"/>
                  <a:gd name="T5" fmla="*/ 157 h 208"/>
                  <a:gd name="T6" fmla="*/ 135 w 185"/>
                  <a:gd name="T7" fmla="*/ 20 h 208"/>
                  <a:gd name="T8" fmla="*/ 95 w 185"/>
                  <a:gd name="T9" fmla="*/ 1 h 208"/>
                  <a:gd name="T10" fmla="*/ 49 w 185"/>
                  <a:gd name="T11" fmla="*/ 22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5" h="208">
                    <a:moveTo>
                      <a:pt x="49" y="22"/>
                    </a:moveTo>
                    <a:cubicBezTo>
                      <a:pt x="49" y="22"/>
                      <a:pt x="0" y="126"/>
                      <a:pt x="46" y="167"/>
                    </a:cubicBezTo>
                    <a:cubicBezTo>
                      <a:pt x="93" y="208"/>
                      <a:pt x="155" y="186"/>
                      <a:pt x="166" y="157"/>
                    </a:cubicBezTo>
                    <a:cubicBezTo>
                      <a:pt x="185" y="107"/>
                      <a:pt x="142" y="90"/>
                      <a:pt x="135" y="20"/>
                    </a:cubicBezTo>
                    <a:cubicBezTo>
                      <a:pt x="135" y="20"/>
                      <a:pt x="122" y="2"/>
                      <a:pt x="95" y="1"/>
                    </a:cubicBezTo>
                    <a:cubicBezTo>
                      <a:pt x="68" y="0"/>
                      <a:pt x="49" y="22"/>
                      <a:pt x="49" y="22"/>
                    </a:cubicBezTo>
                    <a:close/>
                  </a:path>
                </a:pathLst>
              </a:custGeom>
              <a:solidFill>
                <a:srgbClr val="F7C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57"/>
              <p:cNvSpPr>
                <a:spLocks/>
              </p:cNvSpPr>
              <p:nvPr/>
            </p:nvSpPr>
            <p:spPr bwMode="auto">
              <a:xfrm>
                <a:off x="8342158" y="1865096"/>
                <a:ext cx="549550" cy="609172"/>
              </a:xfrm>
              <a:custGeom>
                <a:avLst/>
                <a:gdLst>
                  <a:gd name="T0" fmla="*/ 44 w 165"/>
                  <a:gd name="T1" fmla="*/ 21 h 184"/>
                  <a:gd name="T2" fmla="*/ 42 w 165"/>
                  <a:gd name="T3" fmla="*/ 146 h 184"/>
                  <a:gd name="T4" fmla="*/ 148 w 165"/>
                  <a:gd name="T5" fmla="*/ 137 h 184"/>
                  <a:gd name="T6" fmla="*/ 122 w 165"/>
                  <a:gd name="T7" fmla="*/ 16 h 184"/>
                  <a:gd name="T8" fmla="*/ 85 w 165"/>
                  <a:gd name="T9" fmla="*/ 1 h 184"/>
                  <a:gd name="T10" fmla="*/ 44 w 165"/>
                  <a:gd name="T11" fmla="*/ 2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184">
                    <a:moveTo>
                      <a:pt x="44" y="21"/>
                    </a:moveTo>
                    <a:cubicBezTo>
                      <a:pt x="44" y="21"/>
                      <a:pt x="0" y="109"/>
                      <a:pt x="42" y="146"/>
                    </a:cubicBezTo>
                    <a:cubicBezTo>
                      <a:pt x="83" y="184"/>
                      <a:pt x="139" y="164"/>
                      <a:pt x="148" y="137"/>
                    </a:cubicBezTo>
                    <a:cubicBezTo>
                      <a:pt x="165" y="91"/>
                      <a:pt x="128" y="80"/>
                      <a:pt x="122" y="16"/>
                    </a:cubicBezTo>
                    <a:cubicBezTo>
                      <a:pt x="122" y="16"/>
                      <a:pt x="109" y="2"/>
                      <a:pt x="85" y="1"/>
                    </a:cubicBezTo>
                    <a:cubicBezTo>
                      <a:pt x="61" y="0"/>
                      <a:pt x="44" y="21"/>
                      <a:pt x="44" y="21"/>
                    </a:cubicBez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58"/>
              <p:cNvSpPr>
                <a:spLocks/>
              </p:cNvSpPr>
              <p:nvPr/>
            </p:nvSpPr>
            <p:spPr bwMode="auto">
              <a:xfrm>
                <a:off x="8336973" y="2443161"/>
                <a:ext cx="743967" cy="404386"/>
              </a:xfrm>
              <a:custGeom>
                <a:avLst/>
                <a:gdLst>
                  <a:gd name="T0" fmla="*/ 0 w 224"/>
                  <a:gd name="T1" fmla="*/ 52 h 122"/>
                  <a:gd name="T2" fmla="*/ 217 w 224"/>
                  <a:gd name="T3" fmla="*/ 1 h 122"/>
                  <a:gd name="T4" fmla="*/ 222 w 224"/>
                  <a:gd name="T5" fmla="*/ 2 h 122"/>
                  <a:gd name="T6" fmla="*/ 223 w 224"/>
                  <a:gd name="T7" fmla="*/ 5 h 122"/>
                  <a:gd name="T8" fmla="*/ 0 w 224"/>
                  <a:gd name="T9" fmla="*/ 5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122">
                    <a:moveTo>
                      <a:pt x="0" y="52"/>
                    </a:moveTo>
                    <a:cubicBezTo>
                      <a:pt x="0" y="52"/>
                      <a:pt x="136" y="111"/>
                      <a:pt x="217" y="1"/>
                    </a:cubicBezTo>
                    <a:cubicBezTo>
                      <a:pt x="217" y="1"/>
                      <a:pt x="220" y="0"/>
                      <a:pt x="222" y="2"/>
                    </a:cubicBezTo>
                    <a:cubicBezTo>
                      <a:pt x="224" y="3"/>
                      <a:pt x="223" y="5"/>
                      <a:pt x="223" y="5"/>
                    </a:cubicBezTo>
                    <a:cubicBezTo>
                      <a:pt x="223" y="5"/>
                      <a:pt x="145" y="122"/>
                      <a:pt x="0" y="52"/>
                    </a:cubicBezTo>
                    <a:close/>
                  </a:path>
                </a:pathLst>
              </a:custGeom>
              <a:solidFill>
                <a:srgbClr val="474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59"/>
              <p:cNvSpPr>
                <a:spLocks/>
              </p:cNvSpPr>
              <p:nvPr/>
            </p:nvSpPr>
            <p:spPr bwMode="auto">
              <a:xfrm>
                <a:off x="8997988" y="2323919"/>
                <a:ext cx="139980" cy="119242"/>
              </a:xfrm>
              <a:custGeom>
                <a:avLst/>
                <a:gdLst>
                  <a:gd name="T0" fmla="*/ 1 w 42"/>
                  <a:gd name="T1" fmla="*/ 19 h 36"/>
                  <a:gd name="T2" fmla="*/ 32 w 42"/>
                  <a:gd name="T3" fmla="*/ 33 h 36"/>
                  <a:gd name="T4" fmla="*/ 38 w 42"/>
                  <a:gd name="T5" fmla="*/ 36 h 36"/>
                  <a:gd name="T6" fmla="*/ 42 w 42"/>
                  <a:gd name="T7" fmla="*/ 33 h 36"/>
                  <a:gd name="T8" fmla="*/ 4 w 42"/>
                  <a:gd name="T9" fmla="*/ 14 h 36"/>
                  <a:gd name="T10" fmla="*/ 1 w 42"/>
                  <a:gd name="T11" fmla="*/ 16 h 36"/>
                  <a:gd name="T12" fmla="*/ 1 w 42"/>
                  <a:gd name="T13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6">
                    <a:moveTo>
                      <a:pt x="1" y="19"/>
                    </a:moveTo>
                    <a:cubicBezTo>
                      <a:pt x="1" y="19"/>
                      <a:pt x="25" y="7"/>
                      <a:pt x="32" y="33"/>
                    </a:cubicBezTo>
                    <a:cubicBezTo>
                      <a:pt x="32" y="33"/>
                      <a:pt x="34" y="36"/>
                      <a:pt x="38" y="36"/>
                    </a:cubicBezTo>
                    <a:cubicBezTo>
                      <a:pt x="42" y="36"/>
                      <a:pt x="42" y="33"/>
                      <a:pt x="42" y="33"/>
                    </a:cubicBezTo>
                    <a:cubicBezTo>
                      <a:pt x="42" y="33"/>
                      <a:pt x="38" y="0"/>
                      <a:pt x="4" y="14"/>
                    </a:cubicBezTo>
                    <a:cubicBezTo>
                      <a:pt x="3" y="15"/>
                      <a:pt x="2" y="15"/>
                      <a:pt x="1" y="16"/>
                    </a:cubicBezTo>
                    <a:cubicBezTo>
                      <a:pt x="0" y="17"/>
                      <a:pt x="1" y="19"/>
                      <a:pt x="1" y="19"/>
                    </a:cubicBezTo>
                    <a:close/>
                  </a:path>
                </a:pathLst>
              </a:custGeom>
              <a:solidFill>
                <a:srgbClr val="474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60"/>
              <p:cNvSpPr>
                <a:spLocks/>
              </p:cNvSpPr>
              <p:nvPr/>
            </p:nvSpPr>
            <p:spPr bwMode="auto">
              <a:xfrm>
                <a:off x="9386820" y="1958415"/>
                <a:ext cx="292921" cy="254037"/>
              </a:xfrm>
              <a:custGeom>
                <a:avLst/>
                <a:gdLst>
                  <a:gd name="T0" fmla="*/ 10 w 88"/>
                  <a:gd name="T1" fmla="*/ 77 h 77"/>
                  <a:gd name="T2" fmla="*/ 0 w 88"/>
                  <a:gd name="T3" fmla="*/ 71 h 77"/>
                  <a:gd name="T4" fmla="*/ 72 w 88"/>
                  <a:gd name="T5" fmla="*/ 0 h 77"/>
                  <a:gd name="T6" fmla="*/ 10 w 88"/>
                  <a:gd name="T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77">
                    <a:moveTo>
                      <a:pt x="10" y="77"/>
                    </a:move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71" y="48"/>
                      <a:pt x="72" y="0"/>
                    </a:cubicBezTo>
                    <a:cubicBezTo>
                      <a:pt x="72" y="0"/>
                      <a:pt x="88" y="53"/>
                      <a:pt x="10" y="77"/>
                    </a:cubicBezTo>
                    <a:close/>
                  </a:path>
                </a:pathLst>
              </a:custGeom>
              <a:solidFill>
                <a:srgbClr val="F7C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61"/>
              <p:cNvSpPr>
                <a:spLocks/>
              </p:cNvSpPr>
              <p:nvPr/>
            </p:nvSpPr>
            <p:spPr bwMode="auto">
              <a:xfrm>
                <a:off x="7585231" y="1800291"/>
                <a:ext cx="222931" cy="269590"/>
              </a:xfrm>
              <a:custGeom>
                <a:avLst/>
                <a:gdLst>
                  <a:gd name="T0" fmla="*/ 55 w 67"/>
                  <a:gd name="T1" fmla="*/ 79 h 81"/>
                  <a:gd name="T2" fmla="*/ 25 w 67"/>
                  <a:gd name="T3" fmla="*/ 15 h 81"/>
                  <a:gd name="T4" fmla="*/ 20 w 67"/>
                  <a:gd name="T5" fmla="*/ 65 h 81"/>
                  <a:gd name="T6" fmla="*/ 55 w 67"/>
                  <a:gd name="T7" fmla="*/ 7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81">
                    <a:moveTo>
                      <a:pt x="55" y="79"/>
                    </a:moveTo>
                    <a:cubicBezTo>
                      <a:pt x="55" y="79"/>
                      <a:pt x="67" y="0"/>
                      <a:pt x="25" y="15"/>
                    </a:cubicBezTo>
                    <a:cubicBezTo>
                      <a:pt x="0" y="24"/>
                      <a:pt x="4" y="50"/>
                      <a:pt x="20" y="65"/>
                    </a:cubicBezTo>
                    <a:cubicBezTo>
                      <a:pt x="30" y="75"/>
                      <a:pt x="44" y="81"/>
                      <a:pt x="55" y="79"/>
                    </a:cubicBezTo>
                    <a:close/>
                  </a:path>
                </a:pathLst>
              </a:custGeom>
              <a:solidFill>
                <a:srgbClr val="F7C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62"/>
              <p:cNvSpPr>
                <a:spLocks/>
              </p:cNvSpPr>
              <p:nvPr/>
            </p:nvSpPr>
            <p:spPr bwMode="auto">
              <a:xfrm>
                <a:off x="7587822" y="1865096"/>
                <a:ext cx="186640" cy="204786"/>
              </a:xfrm>
              <a:custGeom>
                <a:avLst/>
                <a:gdLst>
                  <a:gd name="T0" fmla="*/ 54 w 56"/>
                  <a:gd name="T1" fmla="*/ 59 h 62"/>
                  <a:gd name="T2" fmla="*/ 56 w 56"/>
                  <a:gd name="T3" fmla="*/ 39 h 62"/>
                  <a:gd name="T4" fmla="*/ 9 w 56"/>
                  <a:gd name="T5" fmla="*/ 31 h 62"/>
                  <a:gd name="T6" fmla="*/ 54 w 56"/>
                  <a:gd name="T7" fmla="*/ 5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62">
                    <a:moveTo>
                      <a:pt x="54" y="59"/>
                    </a:moveTo>
                    <a:cubicBezTo>
                      <a:pt x="56" y="39"/>
                      <a:pt x="56" y="39"/>
                      <a:pt x="56" y="39"/>
                    </a:cubicBezTo>
                    <a:cubicBezTo>
                      <a:pt x="56" y="39"/>
                      <a:pt x="0" y="0"/>
                      <a:pt x="9" y="31"/>
                    </a:cubicBezTo>
                    <a:cubicBezTo>
                      <a:pt x="18" y="62"/>
                      <a:pt x="54" y="59"/>
                      <a:pt x="54" y="59"/>
                    </a:cubicBezTo>
                    <a:close/>
                  </a:path>
                </a:pathLst>
              </a:custGeom>
              <a:solidFill>
                <a:srgbClr val="E5B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63"/>
              <p:cNvSpPr>
                <a:spLocks/>
              </p:cNvSpPr>
              <p:nvPr/>
            </p:nvSpPr>
            <p:spPr bwMode="auto">
              <a:xfrm>
                <a:off x="8007761" y="1929902"/>
                <a:ext cx="64806" cy="28515"/>
              </a:xfrm>
              <a:custGeom>
                <a:avLst/>
                <a:gdLst>
                  <a:gd name="T0" fmla="*/ 20 w 20"/>
                  <a:gd name="T1" fmla="*/ 5 h 8"/>
                  <a:gd name="T2" fmla="*/ 16 w 20"/>
                  <a:gd name="T3" fmla="*/ 8 h 8"/>
                  <a:gd name="T4" fmla="*/ 3 w 20"/>
                  <a:gd name="T5" fmla="*/ 7 h 8"/>
                  <a:gd name="T6" fmla="*/ 0 w 20"/>
                  <a:gd name="T7" fmla="*/ 3 h 8"/>
                  <a:gd name="T8" fmla="*/ 0 w 20"/>
                  <a:gd name="T9" fmla="*/ 3 h 8"/>
                  <a:gd name="T10" fmla="*/ 4 w 20"/>
                  <a:gd name="T11" fmla="*/ 0 h 8"/>
                  <a:gd name="T12" fmla="*/ 16 w 20"/>
                  <a:gd name="T13" fmla="*/ 1 h 8"/>
                  <a:gd name="T14" fmla="*/ 20 w 20"/>
                  <a:gd name="T1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8">
                    <a:moveTo>
                      <a:pt x="20" y="5"/>
                    </a:moveTo>
                    <a:cubicBezTo>
                      <a:pt x="19" y="7"/>
                      <a:pt x="18" y="8"/>
                      <a:pt x="16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8" y="1"/>
                      <a:pt x="20" y="3"/>
                      <a:pt x="20" y="5"/>
                    </a:cubicBezTo>
                    <a:close/>
                  </a:path>
                </a:pathLst>
              </a:cu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64"/>
              <p:cNvSpPr>
                <a:spLocks/>
              </p:cNvSpPr>
              <p:nvPr/>
            </p:nvSpPr>
            <p:spPr bwMode="auto">
              <a:xfrm>
                <a:off x="9150929" y="1948047"/>
                <a:ext cx="57029" cy="18146"/>
              </a:xfrm>
              <a:custGeom>
                <a:avLst/>
                <a:gdLst>
                  <a:gd name="T0" fmla="*/ 16 w 17"/>
                  <a:gd name="T1" fmla="*/ 4 h 6"/>
                  <a:gd name="T2" fmla="*/ 14 w 17"/>
                  <a:gd name="T3" fmla="*/ 6 h 6"/>
                  <a:gd name="T4" fmla="*/ 2 w 17"/>
                  <a:gd name="T5" fmla="*/ 6 h 6"/>
                  <a:gd name="T6" fmla="*/ 0 w 17"/>
                  <a:gd name="T7" fmla="*/ 3 h 6"/>
                  <a:gd name="T8" fmla="*/ 0 w 17"/>
                  <a:gd name="T9" fmla="*/ 3 h 6"/>
                  <a:gd name="T10" fmla="*/ 2 w 17"/>
                  <a:gd name="T11" fmla="*/ 0 h 6"/>
                  <a:gd name="T12" fmla="*/ 14 w 17"/>
                  <a:gd name="T13" fmla="*/ 0 h 6"/>
                  <a:gd name="T14" fmla="*/ 16 w 17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6">
                    <a:moveTo>
                      <a:pt x="16" y="4"/>
                    </a:moveTo>
                    <a:cubicBezTo>
                      <a:pt x="16" y="5"/>
                      <a:pt x="15" y="6"/>
                      <a:pt x="14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7" y="2"/>
                      <a:pt x="16" y="4"/>
                    </a:cubicBezTo>
                    <a:close/>
                  </a:path>
                </a:pathLst>
              </a:cu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65"/>
              <p:cNvSpPr>
                <a:spLocks/>
              </p:cNvSpPr>
              <p:nvPr/>
            </p:nvSpPr>
            <p:spPr bwMode="auto">
              <a:xfrm>
                <a:off x="8622117" y="2730896"/>
                <a:ext cx="160717" cy="54437"/>
              </a:xfrm>
              <a:custGeom>
                <a:avLst/>
                <a:gdLst>
                  <a:gd name="T0" fmla="*/ 48 w 48"/>
                  <a:gd name="T1" fmla="*/ 10 h 16"/>
                  <a:gd name="T2" fmla="*/ 24 w 48"/>
                  <a:gd name="T3" fmla="*/ 16 h 16"/>
                  <a:gd name="T4" fmla="*/ 0 w 48"/>
                  <a:gd name="T5" fmla="*/ 7 h 16"/>
                  <a:gd name="T6" fmla="*/ 24 w 48"/>
                  <a:gd name="T7" fmla="*/ 1 h 16"/>
                  <a:gd name="T8" fmla="*/ 48 w 48"/>
                  <a:gd name="T9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6">
                    <a:moveTo>
                      <a:pt x="48" y="10"/>
                    </a:moveTo>
                    <a:cubicBezTo>
                      <a:pt x="48" y="14"/>
                      <a:pt x="37" y="16"/>
                      <a:pt x="24" y="16"/>
                    </a:cubicBezTo>
                    <a:cubicBezTo>
                      <a:pt x="10" y="15"/>
                      <a:pt x="0" y="11"/>
                      <a:pt x="0" y="7"/>
                    </a:cubicBezTo>
                    <a:cubicBezTo>
                      <a:pt x="0" y="3"/>
                      <a:pt x="11" y="0"/>
                      <a:pt x="24" y="1"/>
                    </a:cubicBezTo>
                    <a:cubicBezTo>
                      <a:pt x="38" y="1"/>
                      <a:pt x="48" y="5"/>
                      <a:pt x="48" y="10"/>
                    </a:cubicBezTo>
                    <a:close/>
                  </a:path>
                </a:pathLst>
              </a:custGeom>
              <a:solidFill>
                <a:srgbClr val="FFE9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66"/>
              <p:cNvSpPr>
                <a:spLocks/>
              </p:cNvSpPr>
              <p:nvPr/>
            </p:nvSpPr>
            <p:spPr bwMode="auto">
              <a:xfrm>
                <a:off x="9280540" y="841171"/>
                <a:ext cx="370688" cy="567696"/>
              </a:xfrm>
              <a:custGeom>
                <a:avLst/>
                <a:gdLst>
                  <a:gd name="T0" fmla="*/ 0 w 111"/>
                  <a:gd name="T1" fmla="*/ 90 h 171"/>
                  <a:gd name="T2" fmla="*/ 18 w 111"/>
                  <a:gd name="T3" fmla="*/ 154 h 171"/>
                  <a:gd name="T4" fmla="*/ 18 w 111"/>
                  <a:gd name="T5" fmla="*/ 171 h 171"/>
                  <a:gd name="T6" fmla="*/ 108 w 111"/>
                  <a:gd name="T7" fmla="*/ 69 h 171"/>
                  <a:gd name="T8" fmla="*/ 99 w 111"/>
                  <a:gd name="T9" fmla="*/ 30 h 171"/>
                  <a:gd name="T10" fmla="*/ 42 w 111"/>
                  <a:gd name="T11" fmla="*/ 20 h 171"/>
                  <a:gd name="T12" fmla="*/ 27 w 111"/>
                  <a:gd name="T13" fmla="*/ 59 h 171"/>
                  <a:gd name="T14" fmla="*/ 17 w 111"/>
                  <a:gd name="T15" fmla="*/ 76 h 171"/>
                  <a:gd name="T16" fmla="*/ 0 w 111"/>
                  <a:gd name="T17" fmla="*/ 9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171">
                    <a:moveTo>
                      <a:pt x="0" y="90"/>
                    </a:moveTo>
                    <a:cubicBezTo>
                      <a:pt x="17" y="106"/>
                      <a:pt x="18" y="132"/>
                      <a:pt x="18" y="154"/>
                    </a:cubicBezTo>
                    <a:cubicBezTo>
                      <a:pt x="18" y="160"/>
                      <a:pt x="18" y="165"/>
                      <a:pt x="18" y="171"/>
                    </a:cubicBezTo>
                    <a:cubicBezTo>
                      <a:pt x="42" y="155"/>
                      <a:pt x="103" y="94"/>
                      <a:pt x="108" y="69"/>
                    </a:cubicBezTo>
                    <a:cubicBezTo>
                      <a:pt x="111" y="55"/>
                      <a:pt x="103" y="43"/>
                      <a:pt x="99" y="30"/>
                    </a:cubicBezTo>
                    <a:cubicBezTo>
                      <a:pt x="96" y="20"/>
                      <a:pt x="74" y="0"/>
                      <a:pt x="42" y="20"/>
                    </a:cubicBezTo>
                    <a:cubicBezTo>
                      <a:pt x="36" y="33"/>
                      <a:pt x="33" y="46"/>
                      <a:pt x="27" y="59"/>
                    </a:cubicBezTo>
                    <a:cubicBezTo>
                      <a:pt x="24" y="65"/>
                      <a:pt x="21" y="71"/>
                      <a:pt x="17" y="76"/>
                    </a:cubicBezTo>
                    <a:cubicBezTo>
                      <a:pt x="12" y="82"/>
                      <a:pt x="5" y="85"/>
                      <a:pt x="0" y="90"/>
                    </a:cubicBezTo>
                    <a:close/>
                  </a:path>
                </a:pathLst>
              </a:custGeom>
              <a:solidFill>
                <a:srgbClr val="513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67"/>
              <p:cNvSpPr>
                <a:spLocks/>
              </p:cNvSpPr>
              <p:nvPr/>
            </p:nvSpPr>
            <p:spPr bwMode="auto">
              <a:xfrm>
                <a:off x="9093900" y="807472"/>
                <a:ext cx="256630" cy="313659"/>
              </a:xfrm>
              <a:custGeom>
                <a:avLst/>
                <a:gdLst>
                  <a:gd name="T0" fmla="*/ 77 w 77"/>
                  <a:gd name="T1" fmla="*/ 5 h 94"/>
                  <a:gd name="T2" fmla="*/ 0 w 77"/>
                  <a:gd name="T3" fmla="*/ 94 h 94"/>
                  <a:gd name="T4" fmla="*/ 76 w 77"/>
                  <a:gd name="T5" fmla="*/ 8 h 94"/>
                  <a:gd name="T6" fmla="*/ 77 w 77"/>
                  <a:gd name="T7" fmla="*/ 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94">
                    <a:moveTo>
                      <a:pt x="77" y="5"/>
                    </a:moveTo>
                    <a:cubicBezTo>
                      <a:pt x="60" y="0"/>
                      <a:pt x="17" y="83"/>
                      <a:pt x="0" y="94"/>
                    </a:cubicBezTo>
                    <a:cubicBezTo>
                      <a:pt x="35" y="87"/>
                      <a:pt x="70" y="41"/>
                      <a:pt x="76" y="8"/>
                    </a:cubicBezTo>
                    <a:lnTo>
                      <a:pt x="77" y="5"/>
                    </a:lnTo>
                    <a:close/>
                  </a:path>
                </a:pathLst>
              </a:custGeom>
              <a:solidFill>
                <a:srgbClr val="33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68"/>
              <p:cNvSpPr>
                <a:spLocks/>
              </p:cNvSpPr>
              <p:nvPr/>
            </p:nvSpPr>
            <p:spPr bwMode="auto">
              <a:xfrm>
                <a:off x="8653224" y="514552"/>
                <a:ext cx="528812" cy="127019"/>
              </a:xfrm>
              <a:custGeom>
                <a:avLst/>
                <a:gdLst>
                  <a:gd name="T0" fmla="*/ 0 w 159"/>
                  <a:gd name="T1" fmla="*/ 37 h 38"/>
                  <a:gd name="T2" fmla="*/ 61 w 159"/>
                  <a:gd name="T3" fmla="*/ 4 h 38"/>
                  <a:gd name="T4" fmla="*/ 81 w 159"/>
                  <a:gd name="T5" fmla="*/ 1 h 38"/>
                  <a:gd name="T6" fmla="*/ 132 w 159"/>
                  <a:gd name="T7" fmla="*/ 13 h 38"/>
                  <a:gd name="T8" fmla="*/ 159 w 159"/>
                  <a:gd name="T9" fmla="*/ 36 h 38"/>
                  <a:gd name="T10" fmla="*/ 127 w 159"/>
                  <a:gd name="T11" fmla="*/ 35 h 38"/>
                  <a:gd name="T12" fmla="*/ 95 w 159"/>
                  <a:gd name="T13" fmla="*/ 31 h 38"/>
                  <a:gd name="T14" fmla="*/ 33 w 159"/>
                  <a:gd name="T15" fmla="*/ 30 h 38"/>
                  <a:gd name="T16" fmla="*/ 0 w 159"/>
                  <a:gd name="T17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9" h="38">
                    <a:moveTo>
                      <a:pt x="0" y="37"/>
                    </a:moveTo>
                    <a:cubicBezTo>
                      <a:pt x="21" y="28"/>
                      <a:pt x="39" y="12"/>
                      <a:pt x="61" y="4"/>
                    </a:cubicBezTo>
                    <a:cubicBezTo>
                      <a:pt x="68" y="2"/>
                      <a:pt x="74" y="1"/>
                      <a:pt x="81" y="1"/>
                    </a:cubicBezTo>
                    <a:cubicBezTo>
                      <a:pt x="100" y="0"/>
                      <a:pt x="116" y="3"/>
                      <a:pt x="132" y="13"/>
                    </a:cubicBezTo>
                    <a:cubicBezTo>
                      <a:pt x="141" y="18"/>
                      <a:pt x="155" y="27"/>
                      <a:pt x="159" y="36"/>
                    </a:cubicBezTo>
                    <a:cubicBezTo>
                      <a:pt x="158" y="35"/>
                      <a:pt x="130" y="35"/>
                      <a:pt x="127" y="35"/>
                    </a:cubicBezTo>
                    <a:cubicBezTo>
                      <a:pt x="116" y="34"/>
                      <a:pt x="106" y="33"/>
                      <a:pt x="95" y="31"/>
                    </a:cubicBezTo>
                    <a:cubicBezTo>
                      <a:pt x="75" y="29"/>
                      <a:pt x="54" y="27"/>
                      <a:pt x="33" y="30"/>
                    </a:cubicBezTo>
                    <a:cubicBezTo>
                      <a:pt x="22" y="31"/>
                      <a:pt x="11" y="38"/>
                      <a:pt x="0" y="37"/>
                    </a:cubicBezTo>
                    <a:close/>
                  </a:path>
                </a:pathLst>
              </a:custGeom>
              <a:solidFill>
                <a:srgbClr val="513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69"/>
              <p:cNvSpPr>
                <a:spLocks/>
              </p:cNvSpPr>
              <p:nvPr/>
            </p:nvSpPr>
            <p:spPr bwMode="auto">
              <a:xfrm>
                <a:off x="7701879" y="626017"/>
                <a:ext cx="228115" cy="282552"/>
              </a:xfrm>
              <a:custGeom>
                <a:avLst/>
                <a:gdLst>
                  <a:gd name="T0" fmla="*/ 1 w 69"/>
                  <a:gd name="T1" fmla="*/ 0 h 85"/>
                  <a:gd name="T2" fmla="*/ 4 w 69"/>
                  <a:gd name="T3" fmla="*/ 21 h 85"/>
                  <a:gd name="T4" fmla="*/ 13 w 69"/>
                  <a:gd name="T5" fmla="*/ 41 h 85"/>
                  <a:gd name="T6" fmla="*/ 38 w 69"/>
                  <a:gd name="T7" fmla="*/ 68 h 85"/>
                  <a:gd name="T8" fmla="*/ 69 w 69"/>
                  <a:gd name="T9" fmla="*/ 85 h 85"/>
                  <a:gd name="T10" fmla="*/ 16 w 69"/>
                  <a:gd name="T11" fmla="*/ 30 h 85"/>
                  <a:gd name="T12" fmla="*/ 10 w 69"/>
                  <a:gd name="T13" fmla="*/ 14 h 85"/>
                  <a:gd name="T14" fmla="*/ 1 w 69"/>
                  <a:gd name="T1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85">
                    <a:moveTo>
                      <a:pt x="1" y="0"/>
                    </a:moveTo>
                    <a:cubicBezTo>
                      <a:pt x="0" y="7"/>
                      <a:pt x="3" y="15"/>
                      <a:pt x="4" y="21"/>
                    </a:cubicBezTo>
                    <a:cubicBezTo>
                      <a:pt x="6" y="28"/>
                      <a:pt x="9" y="35"/>
                      <a:pt x="13" y="41"/>
                    </a:cubicBezTo>
                    <a:cubicBezTo>
                      <a:pt x="19" y="52"/>
                      <a:pt x="27" y="62"/>
                      <a:pt x="38" y="68"/>
                    </a:cubicBezTo>
                    <a:cubicBezTo>
                      <a:pt x="47" y="74"/>
                      <a:pt x="58" y="84"/>
                      <a:pt x="69" y="85"/>
                    </a:cubicBezTo>
                    <a:cubicBezTo>
                      <a:pt x="44" y="73"/>
                      <a:pt x="28" y="55"/>
                      <a:pt x="16" y="30"/>
                    </a:cubicBezTo>
                    <a:cubicBezTo>
                      <a:pt x="13" y="25"/>
                      <a:pt x="12" y="19"/>
                      <a:pt x="10" y="14"/>
                    </a:cubicBezTo>
                    <a:cubicBezTo>
                      <a:pt x="8" y="10"/>
                      <a:pt x="6" y="3"/>
                      <a:pt x="1" y="0"/>
                    </a:cubicBezTo>
                    <a:close/>
                  </a:path>
                </a:pathLst>
              </a:custGeom>
              <a:solidFill>
                <a:srgbClr val="33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70"/>
              <p:cNvSpPr>
                <a:spLocks/>
              </p:cNvSpPr>
              <p:nvPr/>
            </p:nvSpPr>
            <p:spPr bwMode="auto">
              <a:xfrm>
                <a:off x="7878150" y="613056"/>
                <a:ext cx="202193" cy="212562"/>
              </a:xfrm>
              <a:custGeom>
                <a:avLst/>
                <a:gdLst>
                  <a:gd name="T0" fmla="*/ 51 w 61"/>
                  <a:gd name="T1" fmla="*/ 57 h 64"/>
                  <a:gd name="T2" fmla="*/ 20 w 61"/>
                  <a:gd name="T3" fmla="*/ 28 h 64"/>
                  <a:gd name="T4" fmla="*/ 0 w 61"/>
                  <a:gd name="T5" fmla="*/ 0 h 64"/>
                  <a:gd name="T6" fmla="*/ 15 w 61"/>
                  <a:gd name="T7" fmla="*/ 39 h 64"/>
                  <a:gd name="T8" fmla="*/ 61 w 61"/>
                  <a:gd name="T9" fmla="*/ 64 h 64"/>
                  <a:gd name="T10" fmla="*/ 60 w 61"/>
                  <a:gd name="T11" fmla="*/ 63 h 64"/>
                  <a:gd name="T12" fmla="*/ 51 w 61"/>
                  <a:gd name="T13" fmla="*/ 5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64">
                    <a:moveTo>
                      <a:pt x="51" y="57"/>
                    </a:moveTo>
                    <a:cubicBezTo>
                      <a:pt x="40" y="50"/>
                      <a:pt x="27" y="39"/>
                      <a:pt x="20" y="28"/>
                    </a:cubicBezTo>
                    <a:cubicBezTo>
                      <a:pt x="14" y="17"/>
                      <a:pt x="9" y="9"/>
                      <a:pt x="0" y="0"/>
                    </a:cubicBezTo>
                    <a:cubicBezTo>
                      <a:pt x="2" y="12"/>
                      <a:pt x="8" y="30"/>
                      <a:pt x="15" y="39"/>
                    </a:cubicBezTo>
                    <a:cubicBezTo>
                      <a:pt x="24" y="52"/>
                      <a:pt x="45" y="61"/>
                      <a:pt x="61" y="64"/>
                    </a:cubicBezTo>
                    <a:cubicBezTo>
                      <a:pt x="61" y="63"/>
                      <a:pt x="60" y="63"/>
                      <a:pt x="60" y="63"/>
                    </a:cubicBezTo>
                    <a:cubicBezTo>
                      <a:pt x="57" y="62"/>
                      <a:pt x="54" y="60"/>
                      <a:pt x="51" y="57"/>
                    </a:cubicBezTo>
                    <a:close/>
                  </a:path>
                </a:pathLst>
              </a:custGeom>
              <a:solidFill>
                <a:srgbClr val="33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Oval 71"/>
              <p:cNvSpPr>
                <a:spLocks noChangeArrowheads="1"/>
              </p:cNvSpPr>
              <p:nvPr/>
            </p:nvSpPr>
            <p:spPr bwMode="auto">
              <a:xfrm>
                <a:off x="8611748" y="2323919"/>
                <a:ext cx="90728" cy="36291"/>
              </a:xfrm>
              <a:prstGeom prst="ellipse">
                <a:avLst/>
              </a:pr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72"/>
              <p:cNvSpPr>
                <a:spLocks/>
              </p:cNvSpPr>
              <p:nvPr/>
            </p:nvSpPr>
            <p:spPr bwMode="auto">
              <a:xfrm>
                <a:off x="9368675" y="1841767"/>
                <a:ext cx="222931" cy="269590"/>
              </a:xfrm>
              <a:custGeom>
                <a:avLst/>
                <a:gdLst>
                  <a:gd name="T0" fmla="*/ 12 w 67"/>
                  <a:gd name="T1" fmla="*/ 79 h 81"/>
                  <a:gd name="T2" fmla="*/ 41 w 67"/>
                  <a:gd name="T3" fmla="*/ 15 h 81"/>
                  <a:gd name="T4" fmla="*/ 47 w 67"/>
                  <a:gd name="T5" fmla="*/ 65 h 81"/>
                  <a:gd name="T6" fmla="*/ 12 w 67"/>
                  <a:gd name="T7" fmla="*/ 7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81">
                    <a:moveTo>
                      <a:pt x="12" y="79"/>
                    </a:moveTo>
                    <a:cubicBezTo>
                      <a:pt x="12" y="79"/>
                      <a:pt x="0" y="0"/>
                      <a:pt x="41" y="15"/>
                    </a:cubicBezTo>
                    <a:cubicBezTo>
                      <a:pt x="67" y="24"/>
                      <a:pt x="62" y="50"/>
                      <a:pt x="47" y="65"/>
                    </a:cubicBezTo>
                    <a:cubicBezTo>
                      <a:pt x="37" y="75"/>
                      <a:pt x="22" y="81"/>
                      <a:pt x="12" y="79"/>
                    </a:cubicBezTo>
                    <a:close/>
                  </a:path>
                </a:pathLst>
              </a:custGeom>
              <a:solidFill>
                <a:srgbClr val="F7C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73"/>
              <p:cNvSpPr>
                <a:spLocks/>
              </p:cNvSpPr>
              <p:nvPr/>
            </p:nvSpPr>
            <p:spPr bwMode="auto">
              <a:xfrm>
                <a:off x="9399782" y="1903980"/>
                <a:ext cx="186640" cy="207377"/>
              </a:xfrm>
              <a:custGeom>
                <a:avLst/>
                <a:gdLst>
                  <a:gd name="T0" fmla="*/ 2 w 56"/>
                  <a:gd name="T1" fmla="*/ 59 h 62"/>
                  <a:gd name="T2" fmla="*/ 0 w 56"/>
                  <a:gd name="T3" fmla="*/ 39 h 62"/>
                  <a:gd name="T4" fmla="*/ 47 w 56"/>
                  <a:gd name="T5" fmla="*/ 31 h 62"/>
                  <a:gd name="T6" fmla="*/ 2 w 56"/>
                  <a:gd name="T7" fmla="*/ 5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62">
                    <a:moveTo>
                      <a:pt x="2" y="5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56" y="0"/>
                      <a:pt x="47" y="31"/>
                    </a:cubicBezTo>
                    <a:cubicBezTo>
                      <a:pt x="38" y="62"/>
                      <a:pt x="2" y="59"/>
                      <a:pt x="2" y="59"/>
                    </a:cubicBezTo>
                    <a:close/>
                  </a:path>
                </a:pathLst>
              </a:custGeom>
              <a:solidFill>
                <a:srgbClr val="E5B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74"/>
              <p:cNvSpPr>
                <a:spLocks/>
              </p:cNvSpPr>
              <p:nvPr/>
            </p:nvSpPr>
            <p:spPr bwMode="auto">
              <a:xfrm>
                <a:off x="8902076" y="3117137"/>
                <a:ext cx="127019" cy="178864"/>
              </a:xfrm>
              <a:custGeom>
                <a:avLst/>
                <a:gdLst>
                  <a:gd name="T0" fmla="*/ 0 w 49"/>
                  <a:gd name="T1" fmla="*/ 5 h 69"/>
                  <a:gd name="T2" fmla="*/ 46 w 49"/>
                  <a:gd name="T3" fmla="*/ 0 h 69"/>
                  <a:gd name="T4" fmla="*/ 49 w 49"/>
                  <a:gd name="T5" fmla="*/ 50 h 69"/>
                  <a:gd name="T6" fmla="*/ 35 w 49"/>
                  <a:gd name="T7" fmla="*/ 69 h 69"/>
                  <a:gd name="T8" fmla="*/ 12 w 49"/>
                  <a:gd name="T9" fmla="*/ 56 h 69"/>
                  <a:gd name="T10" fmla="*/ 0 w 49"/>
                  <a:gd name="T11" fmla="*/ 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69">
                    <a:moveTo>
                      <a:pt x="0" y="5"/>
                    </a:moveTo>
                    <a:lnTo>
                      <a:pt x="46" y="0"/>
                    </a:lnTo>
                    <a:lnTo>
                      <a:pt x="49" y="50"/>
                    </a:lnTo>
                    <a:lnTo>
                      <a:pt x="35" y="69"/>
                    </a:lnTo>
                    <a:lnTo>
                      <a:pt x="12" y="5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DD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75"/>
              <p:cNvSpPr>
                <a:spLocks/>
              </p:cNvSpPr>
              <p:nvPr/>
            </p:nvSpPr>
            <p:spPr bwMode="auto">
              <a:xfrm>
                <a:off x="8912445" y="3117137"/>
                <a:ext cx="108873" cy="158126"/>
              </a:xfrm>
              <a:custGeom>
                <a:avLst/>
                <a:gdLst>
                  <a:gd name="T0" fmla="*/ 0 w 42"/>
                  <a:gd name="T1" fmla="*/ 6 h 61"/>
                  <a:gd name="T2" fmla="*/ 42 w 42"/>
                  <a:gd name="T3" fmla="*/ 0 h 61"/>
                  <a:gd name="T4" fmla="*/ 42 w 42"/>
                  <a:gd name="T5" fmla="*/ 47 h 61"/>
                  <a:gd name="T6" fmla="*/ 31 w 42"/>
                  <a:gd name="T7" fmla="*/ 61 h 61"/>
                  <a:gd name="T8" fmla="*/ 9 w 42"/>
                  <a:gd name="T9" fmla="*/ 55 h 61"/>
                  <a:gd name="T10" fmla="*/ 0 w 42"/>
                  <a:gd name="T11" fmla="*/ 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61">
                    <a:moveTo>
                      <a:pt x="0" y="6"/>
                    </a:moveTo>
                    <a:lnTo>
                      <a:pt x="42" y="0"/>
                    </a:lnTo>
                    <a:lnTo>
                      <a:pt x="42" y="47"/>
                    </a:lnTo>
                    <a:lnTo>
                      <a:pt x="31" y="61"/>
                    </a:lnTo>
                    <a:lnTo>
                      <a:pt x="9" y="5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76"/>
              <p:cNvSpPr>
                <a:spLocks/>
              </p:cNvSpPr>
              <p:nvPr/>
            </p:nvSpPr>
            <p:spPr bwMode="auto">
              <a:xfrm>
                <a:off x="8915037" y="3119728"/>
                <a:ext cx="103689" cy="145164"/>
              </a:xfrm>
              <a:custGeom>
                <a:avLst/>
                <a:gdLst>
                  <a:gd name="T0" fmla="*/ 0 w 40"/>
                  <a:gd name="T1" fmla="*/ 6 h 56"/>
                  <a:gd name="T2" fmla="*/ 40 w 40"/>
                  <a:gd name="T3" fmla="*/ 0 h 56"/>
                  <a:gd name="T4" fmla="*/ 40 w 40"/>
                  <a:gd name="T5" fmla="*/ 44 h 56"/>
                  <a:gd name="T6" fmla="*/ 28 w 40"/>
                  <a:gd name="T7" fmla="*/ 56 h 56"/>
                  <a:gd name="T8" fmla="*/ 9 w 40"/>
                  <a:gd name="T9" fmla="*/ 50 h 56"/>
                  <a:gd name="T10" fmla="*/ 0 w 40"/>
                  <a:gd name="T11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6">
                    <a:moveTo>
                      <a:pt x="0" y="6"/>
                    </a:moveTo>
                    <a:lnTo>
                      <a:pt x="40" y="0"/>
                    </a:lnTo>
                    <a:lnTo>
                      <a:pt x="40" y="44"/>
                    </a:lnTo>
                    <a:lnTo>
                      <a:pt x="28" y="56"/>
                    </a:lnTo>
                    <a:lnTo>
                      <a:pt x="9" y="5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1091783" y="2641014"/>
            <a:ext cx="3277308" cy="1468934"/>
            <a:chOff x="1091783" y="2641014"/>
            <a:chExt cx="3277308" cy="1468934"/>
          </a:xfrm>
        </p:grpSpPr>
        <p:sp>
          <p:nvSpPr>
            <p:cNvPr id="265" name="文本框 264"/>
            <p:cNvSpPr txBox="1"/>
            <p:nvPr/>
          </p:nvSpPr>
          <p:spPr>
            <a:xfrm>
              <a:off x="1151427" y="2679114"/>
              <a:ext cx="3217664" cy="1430834"/>
            </a:xfrm>
            <a:custGeom>
              <a:avLst/>
              <a:gdLst/>
              <a:ahLst/>
              <a:cxnLst/>
              <a:rect l="l" t="t" r="r" b="b"/>
              <a:pathLst>
                <a:path w="3217664" h="1430834">
                  <a:moveTo>
                    <a:pt x="999530" y="725686"/>
                  </a:moveTo>
                  <a:lnTo>
                    <a:pt x="1163836" y="826617"/>
                  </a:lnTo>
                  <a:lnTo>
                    <a:pt x="1328142" y="725686"/>
                  </a:lnTo>
                  <a:lnTo>
                    <a:pt x="1471910" y="794147"/>
                  </a:lnTo>
                  <a:lnTo>
                    <a:pt x="1291444" y="905005"/>
                  </a:lnTo>
                  <a:lnTo>
                    <a:pt x="1478756" y="1020068"/>
                  </a:lnTo>
                  <a:lnTo>
                    <a:pt x="1334988" y="1088529"/>
                  </a:lnTo>
                  <a:lnTo>
                    <a:pt x="1163836" y="983393"/>
                  </a:lnTo>
                  <a:lnTo>
                    <a:pt x="992684" y="1088529"/>
                  </a:lnTo>
                  <a:lnTo>
                    <a:pt x="848916" y="1020068"/>
                  </a:lnTo>
                  <a:lnTo>
                    <a:pt x="1036228" y="905005"/>
                  </a:lnTo>
                  <a:lnTo>
                    <a:pt x="855762" y="794147"/>
                  </a:lnTo>
                  <a:close/>
                  <a:moveTo>
                    <a:pt x="150614" y="725686"/>
                  </a:moveTo>
                  <a:lnTo>
                    <a:pt x="314920" y="826617"/>
                  </a:lnTo>
                  <a:lnTo>
                    <a:pt x="479227" y="725686"/>
                  </a:lnTo>
                  <a:lnTo>
                    <a:pt x="622995" y="794147"/>
                  </a:lnTo>
                  <a:lnTo>
                    <a:pt x="442528" y="905005"/>
                  </a:lnTo>
                  <a:lnTo>
                    <a:pt x="629841" y="1020068"/>
                  </a:lnTo>
                  <a:lnTo>
                    <a:pt x="486073" y="1088529"/>
                  </a:lnTo>
                  <a:lnTo>
                    <a:pt x="314920" y="983393"/>
                  </a:lnTo>
                  <a:lnTo>
                    <a:pt x="143768" y="1088529"/>
                  </a:lnTo>
                  <a:lnTo>
                    <a:pt x="0" y="1020068"/>
                  </a:lnTo>
                  <a:lnTo>
                    <a:pt x="187312" y="905005"/>
                  </a:lnTo>
                  <a:lnTo>
                    <a:pt x="6846" y="794147"/>
                  </a:lnTo>
                  <a:close/>
                  <a:moveTo>
                    <a:pt x="999530" y="287536"/>
                  </a:moveTo>
                  <a:lnTo>
                    <a:pt x="1163836" y="388467"/>
                  </a:lnTo>
                  <a:lnTo>
                    <a:pt x="1328142" y="287536"/>
                  </a:lnTo>
                  <a:lnTo>
                    <a:pt x="1471910" y="355997"/>
                  </a:lnTo>
                  <a:lnTo>
                    <a:pt x="1291444" y="466855"/>
                  </a:lnTo>
                  <a:lnTo>
                    <a:pt x="1478756" y="581918"/>
                  </a:lnTo>
                  <a:lnTo>
                    <a:pt x="1334988" y="650379"/>
                  </a:lnTo>
                  <a:lnTo>
                    <a:pt x="1163836" y="545243"/>
                  </a:lnTo>
                  <a:lnTo>
                    <a:pt x="992684" y="650379"/>
                  </a:lnTo>
                  <a:lnTo>
                    <a:pt x="848916" y="581918"/>
                  </a:lnTo>
                  <a:lnTo>
                    <a:pt x="1036228" y="466855"/>
                  </a:lnTo>
                  <a:lnTo>
                    <a:pt x="855762" y="355997"/>
                  </a:lnTo>
                  <a:close/>
                  <a:moveTo>
                    <a:pt x="150614" y="287536"/>
                  </a:moveTo>
                  <a:lnTo>
                    <a:pt x="314920" y="388467"/>
                  </a:lnTo>
                  <a:lnTo>
                    <a:pt x="479227" y="287536"/>
                  </a:lnTo>
                  <a:lnTo>
                    <a:pt x="622995" y="355997"/>
                  </a:lnTo>
                  <a:lnTo>
                    <a:pt x="442528" y="466855"/>
                  </a:lnTo>
                  <a:lnTo>
                    <a:pt x="629841" y="581918"/>
                  </a:lnTo>
                  <a:lnTo>
                    <a:pt x="486073" y="650379"/>
                  </a:lnTo>
                  <a:lnTo>
                    <a:pt x="314920" y="545243"/>
                  </a:lnTo>
                  <a:lnTo>
                    <a:pt x="143768" y="650379"/>
                  </a:lnTo>
                  <a:lnTo>
                    <a:pt x="0" y="581918"/>
                  </a:lnTo>
                  <a:lnTo>
                    <a:pt x="187312" y="466855"/>
                  </a:lnTo>
                  <a:lnTo>
                    <a:pt x="6846" y="355997"/>
                  </a:lnTo>
                  <a:close/>
                  <a:moveTo>
                    <a:pt x="1766292" y="27385"/>
                  </a:moveTo>
                  <a:lnTo>
                    <a:pt x="3203972" y="27385"/>
                  </a:lnTo>
                  <a:lnTo>
                    <a:pt x="3203972" y="171152"/>
                  </a:lnTo>
                  <a:lnTo>
                    <a:pt x="2820591" y="171152"/>
                  </a:lnTo>
                  <a:lnTo>
                    <a:pt x="2820591" y="718840"/>
                  </a:lnTo>
                  <a:lnTo>
                    <a:pt x="3169741" y="335459"/>
                  </a:lnTo>
                  <a:lnTo>
                    <a:pt x="3217664" y="492919"/>
                  </a:lnTo>
                  <a:lnTo>
                    <a:pt x="2820591" y="924223"/>
                  </a:lnTo>
                  <a:lnTo>
                    <a:pt x="2820591" y="1280220"/>
                  </a:lnTo>
                  <a:lnTo>
                    <a:pt x="3217664" y="1280220"/>
                  </a:lnTo>
                  <a:lnTo>
                    <a:pt x="3210818" y="1430834"/>
                  </a:lnTo>
                  <a:lnTo>
                    <a:pt x="2656284" y="1430834"/>
                  </a:lnTo>
                  <a:lnTo>
                    <a:pt x="2656284" y="171152"/>
                  </a:lnTo>
                  <a:lnTo>
                    <a:pt x="2218134" y="171152"/>
                  </a:lnTo>
                  <a:lnTo>
                    <a:pt x="2069672" y="397074"/>
                  </a:lnTo>
                  <a:lnTo>
                    <a:pt x="2416671" y="397074"/>
                  </a:lnTo>
                  <a:lnTo>
                    <a:pt x="2416671" y="821531"/>
                  </a:lnTo>
                  <a:lnTo>
                    <a:pt x="1889522" y="1430834"/>
                  </a:lnTo>
                  <a:lnTo>
                    <a:pt x="1732062" y="1396603"/>
                  </a:lnTo>
                  <a:lnTo>
                    <a:pt x="1999054" y="1076915"/>
                  </a:lnTo>
                  <a:lnTo>
                    <a:pt x="1732062" y="821531"/>
                  </a:lnTo>
                  <a:lnTo>
                    <a:pt x="1882676" y="759917"/>
                  </a:lnTo>
                  <a:lnTo>
                    <a:pt x="2094546" y="962575"/>
                  </a:lnTo>
                  <a:lnTo>
                    <a:pt x="2252365" y="773609"/>
                  </a:lnTo>
                  <a:lnTo>
                    <a:pt x="2252365" y="540842"/>
                  </a:lnTo>
                  <a:lnTo>
                    <a:pt x="1975196" y="540842"/>
                  </a:lnTo>
                  <a:lnTo>
                    <a:pt x="1903214" y="650379"/>
                  </a:lnTo>
                  <a:lnTo>
                    <a:pt x="1745754" y="616149"/>
                  </a:lnTo>
                  <a:lnTo>
                    <a:pt x="2040136" y="171152"/>
                  </a:lnTo>
                  <a:lnTo>
                    <a:pt x="1766292" y="171152"/>
                  </a:lnTo>
                  <a:close/>
                  <a:moveTo>
                    <a:pt x="657225" y="0"/>
                  </a:moveTo>
                  <a:lnTo>
                    <a:pt x="821531" y="0"/>
                  </a:lnTo>
                  <a:lnTo>
                    <a:pt x="821531" y="61615"/>
                  </a:lnTo>
                  <a:lnTo>
                    <a:pt x="1465064" y="61615"/>
                  </a:lnTo>
                  <a:lnTo>
                    <a:pt x="1465064" y="205383"/>
                  </a:lnTo>
                  <a:lnTo>
                    <a:pt x="821531" y="205383"/>
                  </a:lnTo>
                  <a:lnTo>
                    <a:pt x="821531" y="1122760"/>
                  </a:lnTo>
                  <a:lnTo>
                    <a:pt x="1492449" y="1307604"/>
                  </a:lnTo>
                  <a:lnTo>
                    <a:pt x="1396603" y="1430834"/>
                  </a:lnTo>
                  <a:lnTo>
                    <a:pt x="746224" y="1252835"/>
                  </a:lnTo>
                  <a:lnTo>
                    <a:pt x="82153" y="1423988"/>
                  </a:lnTo>
                  <a:lnTo>
                    <a:pt x="0" y="1300758"/>
                  </a:lnTo>
                  <a:lnTo>
                    <a:pt x="657225" y="1122760"/>
                  </a:lnTo>
                  <a:lnTo>
                    <a:pt x="657225" y="205383"/>
                  </a:lnTo>
                  <a:lnTo>
                    <a:pt x="6846" y="205383"/>
                  </a:lnTo>
                  <a:lnTo>
                    <a:pt x="6846" y="61615"/>
                  </a:lnTo>
                  <a:lnTo>
                    <a:pt x="657225" y="61615"/>
                  </a:lnTo>
                  <a:close/>
                </a:path>
              </a:pathLst>
            </a:custGeom>
            <a:solidFill>
              <a:srgbClr val="B3015E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dirty="0">
                <a:solidFill>
                  <a:srgbClr val="B3015E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sp>
          <p:nvSpPr>
            <p:cNvPr id="267" name="文本框 266"/>
            <p:cNvSpPr txBox="1"/>
            <p:nvPr/>
          </p:nvSpPr>
          <p:spPr>
            <a:xfrm>
              <a:off x="1091783" y="2641014"/>
              <a:ext cx="3217664" cy="1430834"/>
            </a:xfrm>
            <a:custGeom>
              <a:avLst/>
              <a:gdLst/>
              <a:ahLst/>
              <a:cxnLst/>
              <a:rect l="l" t="t" r="r" b="b"/>
              <a:pathLst>
                <a:path w="3217664" h="1430834">
                  <a:moveTo>
                    <a:pt x="999530" y="725686"/>
                  </a:moveTo>
                  <a:lnTo>
                    <a:pt x="1163836" y="826617"/>
                  </a:lnTo>
                  <a:lnTo>
                    <a:pt x="1328142" y="725686"/>
                  </a:lnTo>
                  <a:lnTo>
                    <a:pt x="1471910" y="794147"/>
                  </a:lnTo>
                  <a:lnTo>
                    <a:pt x="1291444" y="905005"/>
                  </a:lnTo>
                  <a:lnTo>
                    <a:pt x="1478756" y="1020068"/>
                  </a:lnTo>
                  <a:lnTo>
                    <a:pt x="1334988" y="1088529"/>
                  </a:lnTo>
                  <a:lnTo>
                    <a:pt x="1163836" y="983393"/>
                  </a:lnTo>
                  <a:lnTo>
                    <a:pt x="992684" y="1088529"/>
                  </a:lnTo>
                  <a:lnTo>
                    <a:pt x="848916" y="1020068"/>
                  </a:lnTo>
                  <a:lnTo>
                    <a:pt x="1036228" y="905005"/>
                  </a:lnTo>
                  <a:lnTo>
                    <a:pt x="855762" y="794147"/>
                  </a:lnTo>
                  <a:close/>
                  <a:moveTo>
                    <a:pt x="150614" y="725686"/>
                  </a:moveTo>
                  <a:lnTo>
                    <a:pt x="314920" y="826617"/>
                  </a:lnTo>
                  <a:lnTo>
                    <a:pt x="479227" y="725686"/>
                  </a:lnTo>
                  <a:lnTo>
                    <a:pt x="622995" y="794147"/>
                  </a:lnTo>
                  <a:lnTo>
                    <a:pt x="442528" y="905005"/>
                  </a:lnTo>
                  <a:lnTo>
                    <a:pt x="629841" y="1020068"/>
                  </a:lnTo>
                  <a:lnTo>
                    <a:pt x="486073" y="1088529"/>
                  </a:lnTo>
                  <a:lnTo>
                    <a:pt x="314920" y="983393"/>
                  </a:lnTo>
                  <a:lnTo>
                    <a:pt x="143768" y="1088529"/>
                  </a:lnTo>
                  <a:lnTo>
                    <a:pt x="0" y="1020068"/>
                  </a:lnTo>
                  <a:lnTo>
                    <a:pt x="187312" y="905005"/>
                  </a:lnTo>
                  <a:lnTo>
                    <a:pt x="6846" y="794147"/>
                  </a:lnTo>
                  <a:close/>
                  <a:moveTo>
                    <a:pt x="999530" y="287536"/>
                  </a:moveTo>
                  <a:lnTo>
                    <a:pt x="1163836" y="388467"/>
                  </a:lnTo>
                  <a:lnTo>
                    <a:pt x="1328142" y="287536"/>
                  </a:lnTo>
                  <a:lnTo>
                    <a:pt x="1471910" y="355997"/>
                  </a:lnTo>
                  <a:lnTo>
                    <a:pt x="1291444" y="466855"/>
                  </a:lnTo>
                  <a:lnTo>
                    <a:pt x="1478756" y="581918"/>
                  </a:lnTo>
                  <a:lnTo>
                    <a:pt x="1334988" y="650379"/>
                  </a:lnTo>
                  <a:lnTo>
                    <a:pt x="1163836" y="545243"/>
                  </a:lnTo>
                  <a:lnTo>
                    <a:pt x="992684" y="650379"/>
                  </a:lnTo>
                  <a:lnTo>
                    <a:pt x="848916" y="581918"/>
                  </a:lnTo>
                  <a:lnTo>
                    <a:pt x="1036228" y="466855"/>
                  </a:lnTo>
                  <a:lnTo>
                    <a:pt x="855762" y="355997"/>
                  </a:lnTo>
                  <a:close/>
                  <a:moveTo>
                    <a:pt x="150614" y="287536"/>
                  </a:moveTo>
                  <a:lnTo>
                    <a:pt x="314920" y="388467"/>
                  </a:lnTo>
                  <a:lnTo>
                    <a:pt x="479227" y="287536"/>
                  </a:lnTo>
                  <a:lnTo>
                    <a:pt x="622995" y="355997"/>
                  </a:lnTo>
                  <a:lnTo>
                    <a:pt x="442528" y="466855"/>
                  </a:lnTo>
                  <a:lnTo>
                    <a:pt x="629841" y="581918"/>
                  </a:lnTo>
                  <a:lnTo>
                    <a:pt x="486073" y="650379"/>
                  </a:lnTo>
                  <a:lnTo>
                    <a:pt x="314920" y="545243"/>
                  </a:lnTo>
                  <a:lnTo>
                    <a:pt x="143768" y="650379"/>
                  </a:lnTo>
                  <a:lnTo>
                    <a:pt x="0" y="581918"/>
                  </a:lnTo>
                  <a:lnTo>
                    <a:pt x="187312" y="466855"/>
                  </a:lnTo>
                  <a:lnTo>
                    <a:pt x="6846" y="355997"/>
                  </a:lnTo>
                  <a:close/>
                  <a:moveTo>
                    <a:pt x="1766292" y="27385"/>
                  </a:moveTo>
                  <a:lnTo>
                    <a:pt x="3203972" y="27385"/>
                  </a:lnTo>
                  <a:lnTo>
                    <a:pt x="3203972" y="171152"/>
                  </a:lnTo>
                  <a:lnTo>
                    <a:pt x="2820591" y="171152"/>
                  </a:lnTo>
                  <a:lnTo>
                    <a:pt x="2820591" y="718840"/>
                  </a:lnTo>
                  <a:lnTo>
                    <a:pt x="3169741" y="335459"/>
                  </a:lnTo>
                  <a:lnTo>
                    <a:pt x="3217664" y="492919"/>
                  </a:lnTo>
                  <a:lnTo>
                    <a:pt x="2820591" y="924223"/>
                  </a:lnTo>
                  <a:lnTo>
                    <a:pt x="2820591" y="1280220"/>
                  </a:lnTo>
                  <a:lnTo>
                    <a:pt x="3217664" y="1280220"/>
                  </a:lnTo>
                  <a:lnTo>
                    <a:pt x="3210818" y="1430834"/>
                  </a:lnTo>
                  <a:lnTo>
                    <a:pt x="2656284" y="1430834"/>
                  </a:lnTo>
                  <a:lnTo>
                    <a:pt x="2656284" y="171152"/>
                  </a:lnTo>
                  <a:lnTo>
                    <a:pt x="2218134" y="171152"/>
                  </a:lnTo>
                  <a:lnTo>
                    <a:pt x="2069672" y="397074"/>
                  </a:lnTo>
                  <a:lnTo>
                    <a:pt x="2416671" y="397074"/>
                  </a:lnTo>
                  <a:lnTo>
                    <a:pt x="2416671" y="821531"/>
                  </a:lnTo>
                  <a:lnTo>
                    <a:pt x="1889522" y="1430834"/>
                  </a:lnTo>
                  <a:lnTo>
                    <a:pt x="1732062" y="1396603"/>
                  </a:lnTo>
                  <a:lnTo>
                    <a:pt x="1999054" y="1076915"/>
                  </a:lnTo>
                  <a:lnTo>
                    <a:pt x="1732062" y="821531"/>
                  </a:lnTo>
                  <a:lnTo>
                    <a:pt x="1882676" y="759917"/>
                  </a:lnTo>
                  <a:lnTo>
                    <a:pt x="2094546" y="962575"/>
                  </a:lnTo>
                  <a:lnTo>
                    <a:pt x="2252365" y="773609"/>
                  </a:lnTo>
                  <a:lnTo>
                    <a:pt x="2252365" y="540842"/>
                  </a:lnTo>
                  <a:lnTo>
                    <a:pt x="1975196" y="540842"/>
                  </a:lnTo>
                  <a:lnTo>
                    <a:pt x="1903214" y="650379"/>
                  </a:lnTo>
                  <a:lnTo>
                    <a:pt x="1745754" y="616149"/>
                  </a:lnTo>
                  <a:lnTo>
                    <a:pt x="2040136" y="171152"/>
                  </a:lnTo>
                  <a:lnTo>
                    <a:pt x="1766292" y="171152"/>
                  </a:lnTo>
                  <a:close/>
                  <a:moveTo>
                    <a:pt x="657225" y="0"/>
                  </a:moveTo>
                  <a:lnTo>
                    <a:pt x="821531" y="0"/>
                  </a:lnTo>
                  <a:lnTo>
                    <a:pt x="821531" y="61615"/>
                  </a:lnTo>
                  <a:lnTo>
                    <a:pt x="1465064" y="61615"/>
                  </a:lnTo>
                  <a:lnTo>
                    <a:pt x="1465064" y="205383"/>
                  </a:lnTo>
                  <a:lnTo>
                    <a:pt x="821531" y="205383"/>
                  </a:lnTo>
                  <a:lnTo>
                    <a:pt x="821531" y="1122760"/>
                  </a:lnTo>
                  <a:lnTo>
                    <a:pt x="1492449" y="1307604"/>
                  </a:lnTo>
                  <a:lnTo>
                    <a:pt x="1396603" y="1430834"/>
                  </a:lnTo>
                  <a:lnTo>
                    <a:pt x="746224" y="1252835"/>
                  </a:lnTo>
                  <a:lnTo>
                    <a:pt x="82153" y="1423988"/>
                  </a:lnTo>
                  <a:lnTo>
                    <a:pt x="0" y="1300758"/>
                  </a:lnTo>
                  <a:lnTo>
                    <a:pt x="657225" y="1122760"/>
                  </a:lnTo>
                  <a:lnTo>
                    <a:pt x="657225" y="205383"/>
                  </a:lnTo>
                  <a:lnTo>
                    <a:pt x="6846" y="205383"/>
                  </a:lnTo>
                  <a:lnTo>
                    <a:pt x="6846" y="61615"/>
                  </a:lnTo>
                  <a:lnTo>
                    <a:pt x="657225" y="616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</p:grpSp>
      <p:sp>
        <p:nvSpPr>
          <p:cNvPr id="260" name="文本框 259"/>
          <p:cNvSpPr txBox="1"/>
          <p:nvPr/>
        </p:nvSpPr>
        <p:spPr>
          <a:xfrm>
            <a:off x="1111285" y="1796758"/>
            <a:ext cx="3988854" cy="416087"/>
          </a:xfrm>
          <a:custGeom>
            <a:avLst/>
            <a:gdLst/>
            <a:ahLst/>
            <a:cxnLst/>
            <a:rect l="l" t="t" r="r" b="b"/>
            <a:pathLst>
              <a:path w="3988854" h="416087">
                <a:moveTo>
                  <a:pt x="2106067" y="356927"/>
                </a:moveTo>
                <a:lnTo>
                  <a:pt x="2106067" y="380591"/>
                </a:lnTo>
                <a:lnTo>
                  <a:pt x="2399891" y="380591"/>
                </a:lnTo>
                <a:lnTo>
                  <a:pt x="2399891" y="356927"/>
                </a:lnTo>
                <a:close/>
                <a:moveTo>
                  <a:pt x="2106067" y="297768"/>
                </a:moveTo>
                <a:lnTo>
                  <a:pt x="2106067" y="321432"/>
                </a:lnTo>
                <a:lnTo>
                  <a:pt x="2399891" y="321432"/>
                </a:lnTo>
                <a:lnTo>
                  <a:pt x="2399891" y="297768"/>
                </a:lnTo>
                <a:close/>
                <a:moveTo>
                  <a:pt x="715826" y="250441"/>
                </a:moveTo>
                <a:lnTo>
                  <a:pt x="763154" y="250441"/>
                </a:lnTo>
                <a:lnTo>
                  <a:pt x="763154" y="272133"/>
                </a:lnTo>
                <a:lnTo>
                  <a:pt x="944575" y="272133"/>
                </a:lnTo>
                <a:lnTo>
                  <a:pt x="944575" y="313544"/>
                </a:lnTo>
                <a:lnTo>
                  <a:pt x="763154" y="313544"/>
                </a:lnTo>
                <a:lnTo>
                  <a:pt x="763154" y="331292"/>
                </a:lnTo>
                <a:lnTo>
                  <a:pt x="954435" y="382563"/>
                </a:lnTo>
                <a:lnTo>
                  <a:pt x="926827" y="416087"/>
                </a:lnTo>
                <a:lnTo>
                  <a:pt x="737518" y="366787"/>
                </a:lnTo>
                <a:lnTo>
                  <a:pt x="548209" y="416087"/>
                </a:lnTo>
                <a:lnTo>
                  <a:pt x="522573" y="382563"/>
                </a:lnTo>
                <a:lnTo>
                  <a:pt x="713854" y="331292"/>
                </a:lnTo>
                <a:lnTo>
                  <a:pt x="713854" y="313544"/>
                </a:lnTo>
                <a:lnTo>
                  <a:pt x="532433" y="313544"/>
                </a:lnTo>
                <a:lnTo>
                  <a:pt x="532433" y="272133"/>
                </a:lnTo>
                <a:lnTo>
                  <a:pt x="715826" y="272133"/>
                </a:lnTo>
                <a:close/>
                <a:moveTo>
                  <a:pt x="2106067" y="238609"/>
                </a:moveTo>
                <a:lnTo>
                  <a:pt x="2106067" y="262273"/>
                </a:lnTo>
                <a:lnTo>
                  <a:pt x="2399891" y="262273"/>
                </a:lnTo>
                <a:lnTo>
                  <a:pt x="2399891" y="238609"/>
                </a:lnTo>
                <a:close/>
                <a:moveTo>
                  <a:pt x="3442841" y="114375"/>
                </a:moveTo>
                <a:lnTo>
                  <a:pt x="3442841" y="216917"/>
                </a:lnTo>
                <a:lnTo>
                  <a:pt x="3608487" y="216917"/>
                </a:lnTo>
                <a:lnTo>
                  <a:pt x="3608487" y="114375"/>
                </a:lnTo>
                <a:close/>
                <a:moveTo>
                  <a:pt x="3099941" y="114375"/>
                </a:moveTo>
                <a:lnTo>
                  <a:pt x="3099941" y="216917"/>
                </a:lnTo>
                <a:lnTo>
                  <a:pt x="3265587" y="216917"/>
                </a:lnTo>
                <a:lnTo>
                  <a:pt x="3265587" y="114375"/>
                </a:lnTo>
                <a:close/>
                <a:moveTo>
                  <a:pt x="1130918" y="96627"/>
                </a:moveTo>
                <a:lnTo>
                  <a:pt x="1099711" y="224683"/>
                </a:lnTo>
                <a:lnTo>
                  <a:pt x="1241959" y="286467"/>
                </a:lnTo>
                <a:lnTo>
                  <a:pt x="1376437" y="227324"/>
                </a:lnTo>
                <a:lnTo>
                  <a:pt x="1376437" y="96627"/>
                </a:lnTo>
                <a:close/>
                <a:moveTo>
                  <a:pt x="1689981" y="74935"/>
                </a:moveTo>
                <a:lnTo>
                  <a:pt x="1739280" y="74935"/>
                </a:lnTo>
                <a:lnTo>
                  <a:pt x="1739280" y="88739"/>
                </a:lnTo>
                <a:lnTo>
                  <a:pt x="1877318" y="88739"/>
                </a:lnTo>
                <a:lnTo>
                  <a:pt x="1877318" y="126207"/>
                </a:lnTo>
                <a:lnTo>
                  <a:pt x="1739280" y="126207"/>
                </a:lnTo>
                <a:lnTo>
                  <a:pt x="1739280" y="153814"/>
                </a:lnTo>
                <a:lnTo>
                  <a:pt x="1869430" y="153814"/>
                </a:lnTo>
                <a:lnTo>
                  <a:pt x="1869430" y="191282"/>
                </a:lnTo>
                <a:lnTo>
                  <a:pt x="1739280" y="191282"/>
                </a:lnTo>
                <a:lnTo>
                  <a:pt x="1739280" y="218889"/>
                </a:lnTo>
                <a:lnTo>
                  <a:pt x="1877318" y="218889"/>
                </a:lnTo>
                <a:lnTo>
                  <a:pt x="1863514" y="343124"/>
                </a:lnTo>
                <a:lnTo>
                  <a:pt x="1788579" y="343124"/>
                </a:lnTo>
                <a:lnTo>
                  <a:pt x="1788579" y="303684"/>
                </a:lnTo>
                <a:lnTo>
                  <a:pt x="1822103" y="303684"/>
                </a:lnTo>
                <a:lnTo>
                  <a:pt x="1826047" y="256357"/>
                </a:lnTo>
                <a:lnTo>
                  <a:pt x="1739280" y="256357"/>
                </a:lnTo>
                <a:lnTo>
                  <a:pt x="1739280" y="347068"/>
                </a:lnTo>
                <a:lnTo>
                  <a:pt x="1689981" y="347068"/>
                </a:lnTo>
                <a:lnTo>
                  <a:pt x="1689981" y="256357"/>
                </a:lnTo>
                <a:lnTo>
                  <a:pt x="1613074" y="256357"/>
                </a:lnTo>
                <a:lnTo>
                  <a:pt x="1613074" y="218889"/>
                </a:lnTo>
                <a:lnTo>
                  <a:pt x="1689981" y="218889"/>
                </a:lnTo>
                <a:lnTo>
                  <a:pt x="1689981" y="191282"/>
                </a:lnTo>
                <a:lnTo>
                  <a:pt x="1624905" y="191282"/>
                </a:lnTo>
                <a:lnTo>
                  <a:pt x="1624905" y="153814"/>
                </a:lnTo>
                <a:lnTo>
                  <a:pt x="1689981" y="153814"/>
                </a:lnTo>
                <a:lnTo>
                  <a:pt x="1689981" y="126207"/>
                </a:lnTo>
                <a:lnTo>
                  <a:pt x="1617018" y="126207"/>
                </a:lnTo>
                <a:lnTo>
                  <a:pt x="1617018" y="88739"/>
                </a:lnTo>
                <a:lnTo>
                  <a:pt x="1689981" y="88739"/>
                </a:lnTo>
                <a:close/>
                <a:moveTo>
                  <a:pt x="246497" y="74935"/>
                </a:moveTo>
                <a:lnTo>
                  <a:pt x="246497" y="159730"/>
                </a:lnTo>
                <a:lnTo>
                  <a:pt x="301712" y="159730"/>
                </a:lnTo>
                <a:lnTo>
                  <a:pt x="301712" y="74935"/>
                </a:lnTo>
                <a:close/>
                <a:moveTo>
                  <a:pt x="13804" y="70991"/>
                </a:moveTo>
                <a:lnTo>
                  <a:pt x="149870" y="70991"/>
                </a:lnTo>
                <a:lnTo>
                  <a:pt x="85397" y="193856"/>
                </a:lnTo>
                <a:lnTo>
                  <a:pt x="110133" y="218592"/>
                </a:lnTo>
                <a:lnTo>
                  <a:pt x="138038" y="147898"/>
                </a:lnTo>
                <a:lnTo>
                  <a:pt x="159730" y="189310"/>
                </a:lnTo>
                <a:lnTo>
                  <a:pt x="137970" y="246429"/>
                </a:lnTo>
                <a:lnTo>
                  <a:pt x="157758" y="266217"/>
                </a:lnTo>
                <a:lnTo>
                  <a:pt x="147898" y="309600"/>
                </a:lnTo>
                <a:lnTo>
                  <a:pt x="82823" y="246038"/>
                </a:lnTo>
                <a:lnTo>
                  <a:pt x="82823" y="416087"/>
                </a:lnTo>
                <a:lnTo>
                  <a:pt x="35495" y="416087"/>
                </a:lnTo>
                <a:lnTo>
                  <a:pt x="35495" y="267160"/>
                </a:lnTo>
                <a:lnTo>
                  <a:pt x="0" y="256357"/>
                </a:lnTo>
                <a:lnTo>
                  <a:pt x="78879" y="112403"/>
                </a:lnTo>
                <a:lnTo>
                  <a:pt x="13804" y="112403"/>
                </a:lnTo>
                <a:close/>
                <a:moveTo>
                  <a:pt x="3714750" y="69019"/>
                </a:moveTo>
                <a:lnTo>
                  <a:pt x="3988854" y="69019"/>
                </a:lnTo>
                <a:lnTo>
                  <a:pt x="3988854" y="112403"/>
                </a:lnTo>
                <a:lnTo>
                  <a:pt x="3876452" y="112403"/>
                </a:lnTo>
                <a:lnTo>
                  <a:pt x="3876452" y="386507"/>
                </a:lnTo>
                <a:lnTo>
                  <a:pt x="3827152" y="386507"/>
                </a:lnTo>
                <a:lnTo>
                  <a:pt x="3827152" y="112403"/>
                </a:lnTo>
                <a:lnTo>
                  <a:pt x="3714750" y="112403"/>
                </a:lnTo>
                <a:close/>
                <a:moveTo>
                  <a:pt x="3391570" y="69019"/>
                </a:moveTo>
                <a:lnTo>
                  <a:pt x="3659758" y="69019"/>
                </a:lnTo>
                <a:lnTo>
                  <a:pt x="3659758" y="262273"/>
                </a:lnTo>
                <a:lnTo>
                  <a:pt x="3442841" y="262273"/>
                </a:lnTo>
                <a:lnTo>
                  <a:pt x="3442841" y="386507"/>
                </a:lnTo>
                <a:lnTo>
                  <a:pt x="3391570" y="386507"/>
                </a:lnTo>
                <a:close/>
                <a:moveTo>
                  <a:pt x="3048670" y="69019"/>
                </a:moveTo>
                <a:lnTo>
                  <a:pt x="3316858" y="69019"/>
                </a:lnTo>
                <a:lnTo>
                  <a:pt x="3316858" y="262273"/>
                </a:lnTo>
                <a:lnTo>
                  <a:pt x="3099941" y="262273"/>
                </a:lnTo>
                <a:lnTo>
                  <a:pt x="3099941" y="386507"/>
                </a:lnTo>
                <a:lnTo>
                  <a:pt x="3048670" y="386507"/>
                </a:lnTo>
                <a:close/>
                <a:moveTo>
                  <a:pt x="1583494" y="53244"/>
                </a:moveTo>
                <a:lnTo>
                  <a:pt x="1583494" y="376647"/>
                </a:lnTo>
                <a:lnTo>
                  <a:pt x="1908870" y="376647"/>
                </a:lnTo>
                <a:lnTo>
                  <a:pt x="1908870" y="53244"/>
                </a:lnTo>
                <a:close/>
                <a:moveTo>
                  <a:pt x="1536167" y="13804"/>
                </a:moveTo>
                <a:lnTo>
                  <a:pt x="1956197" y="13804"/>
                </a:lnTo>
                <a:lnTo>
                  <a:pt x="1956197" y="416087"/>
                </a:lnTo>
                <a:lnTo>
                  <a:pt x="1536167" y="416087"/>
                </a:lnTo>
                <a:close/>
                <a:moveTo>
                  <a:pt x="1102333" y="9860"/>
                </a:moveTo>
                <a:lnTo>
                  <a:pt x="1149660" y="19720"/>
                </a:lnTo>
                <a:lnTo>
                  <a:pt x="1141971" y="51272"/>
                </a:lnTo>
                <a:lnTo>
                  <a:pt x="1461232" y="51272"/>
                </a:lnTo>
                <a:lnTo>
                  <a:pt x="1461232" y="96627"/>
                </a:lnTo>
                <a:lnTo>
                  <a:pt x="1425736" y="96627"/>
                </a:lnTo>
                <a:lnTo>
                  <a:pt x="1425736" y="252413"/>
                </a:lnTo>
                <a:lnTo>
                  <a:pt x="1295022" y="309514"/>
                </a:lnTo>
                <a:lnTo>
                  <a:pt x="1463204" y="382563"/>
                </a:lnTo>
                <a:lnTo>
                  <a:pt x="1431652" y="416087"/>
                </a:lnTo>
                <a:lnTo>
                  <a:pt x="1240664" y="333260"/>
                </a:lnTo>
                <a:lnTo>
                  <a:pt x="1051061" y="416087"/>
                </a:lnTo>
                <a:lnTo>
                  <a:pt x="1023454" y="382563"/>
                </a:lnTo>
                <a:lnTo>
                  <a:pt x="1187744" y="310310"/>
                </a:lnTo>
                <a:lnTo>
                  <a:pt x="1045145" y="248469"/>
                </a:lnTo>
                <a:lnTo>
                  <a:pt x="1081537" y="96627"/>
                </a:lnTo>
                <a:lnTo>
                  <a:pt x="1023454" y="96627"/>
                </a:lnTo>
                <a:lnTo>
                  <a:pt x="1023454" y="51272"/>
                </a:lnTo>
                <a:lnTo>
                  <a:pt x="1092408" y="51272"/>
                </a:lnTo>
                <a:close/>
                <a:moveTo>
                  <a:pt x="2756818" y="7888"/>
                </a:moveTo>
                <a:lnTo>
                  <a:pt x="2796257" y="25636"/>
                </a:lnTo>
                <a:lnTo>
                  <a:pt x="2768650" y="108459"/>
                </a:lnTo>
                <a:lnTo>
                  <a:pt x="2790341" y="108459"/>
                </a:lnTo>
                <a:lnTo>
                  <a:pt x="2790341" y="149870"/>
                </a:lnTo>
                <a:lnTo>
                  <a:pt x="2707518" y="149870"/>
                </a:lnTo>
                <a:lnTo>
                  <a:pt x="2674932" y="185366"/>
                </a:lnTo>
                <a:lnTo>
                  <a:pt x="2790341" y="185366"/>
                </a:lnTo>
                <a:lnTo>
                  <a:pt x="2790341" y="201142"/>
                </a:lnTo>
                <a:lnTo>
                  <a:pt x="2717543" y="270704"/>
                </a:lnTo>
                <a:lnTo>
                  <a:pt x="2788369" y="262273"/>
                </a:lnTo>
                <a:lnTo>
                  <a:pt x="2800201" y="299740"/>
                </a:lnTo>
                <a:lnTo>
                  <a:pt x="2741042" y="306839"/>
                </a:lnTo>
                <a:lnTo>
                  <a:pt x="2741042" y="416087"/>
                </a:lnTo>
                <a:lnTo>
                  <a:pt x="2559620" y="416087"/>
                </a:lnTo>
                <a:lnTo>
                  <a:pt x="2559620" y="372703"/>
                </a:lnTo>
                <a:lnTo>
                  <a:pt x="2691743" y="372703"/>
                </a:lnTo>
                <a:lnTo>
                  <a:pt x="2691743" y="312755"/>
                </a:lnTo>
                <a:lnTo>
                  <a:pt x="2553704" y="329320"/>
                </a:lnTo>
                <a:lnTo>
                  <a:pt x="2539901" y="291852"/>
                </a:lnTo>
                <a:lnTo>
                  <a:pt x="2647871" y="278999"/>
                </a:lnTo>
                <a:lnTo>
                  <a:pt x="2703574" y="226777"/>
                </a:lnTo>
                <a:lnTo>
                  <a:pt x="2636915" y="226777"/>
                </a:lnTo>
                <a:lnTo>
                  <a:pt x="2597088" y="270161"/>
                </a:lnTo>
                <a:lnTo>
                  <a:pt x="2551733" y="258329"/>
                </a:lnTo>
                <a:lnTo>
                  <a:pt x="2580416" y="226777"/>
                </a:lnTo>
                <a:lnTo>
                  <a:pt x="2559620" y="226777"/>
                </a:lnTo>
                <a:lnTo>
                  <a:pt x="2559620" y="185366"/>
                </a:lnTo>
                <a:lnTo>
                  <a:pt x="2618062" y="185366"/>
                </a:lnTo>
                <a:lnTo>
                  <a:pt x="2650331" y="149870"/>
                </a:lnTo>
                <a:lnTo>
                  <a:pt x="2551733" y="149870"/>
                </a:lnTo>
                <a:lnTo>
                  <a:pt x="2551733" y="108459"/>
                </a:lnTo>
                <a:lnTo>
                  <a:pt x="2616808" y="108459"/>
                </a:lnTo>
                <a:lnTo>
                  <a:pt x="2616808" y="70991"/>
                </a:lnTo>
                <a:lnTo>
                  <a:pt x="2563564" y="70991"/>
                </a:lnTo>
                <a:lnTo>
                  <a:pt x="2563564" y="29580"/>
                </a:lnTo>
                <a:lnTo>
                  <a:pt x="2616808" y="29580"/>
                </a:lnTo>
                <a:lnTo>
                  <a:pt x="2616808" y="9860"/>
                </a:lnTo>
                <a:lnTo>
                  <a:pt x="2664135" y="9860"/>
                </a:lnTo>
                <a:lnTo>
                  <a:pt x="2664135" y="29580"/>
                </a:lnTo>
                <a:lnTo>
                  <a:pt x="2715406" y="29580"/>
                </a:lnTo>
                <a:lnTo>
                  <a:pt x="2715406" y="70991"/>
                </a:lnTo>
                <a:lnTo>
                  <a:pt x="2664135" y="70991"/>
                </a:lnTo>
                <a:lnTo>
                  <a:pt x="2664135" y="108459"/>
                </a:lnTo>
                <a:lnTo>
                  <a:pt x="2719350" y="108459"/>
                </a:lnTo>
                <a:close/>
                <a:moveTo>
                  <a:pt x="82823" y="7888"/>
                </a:moveTo>
                <a:lnTo>
                  <a:pt x="126206" y="47328"/>
                </a:lnTo>
                <a:lnTo>
                  <a:pt x="78879" y="63103"/>
                </a:lnTo>
                <a:lnTo>
                  <a:pt x="33523" y="21692"/>
                </a:lnTo>
                <a:close/>
                <a:moveTo>
                  <a:pt x="301712" y="5916"/>
                </a:moveTo>
                <a:lnTo>
                  <a:pt x="349039" y="5916"/>
                </a:lnTo>
                <a:lnTo>
                  <a:pt x="349039" y="31552"/>
                </a:lnTo>
                <a:lnTo>
                  <a:pt x="447638" y="31552"/>
                </a:lnTo>
                <a:lnTo>
                  <a:pt x="433834" y="136066"/>
                </a:lnTo>
                <a:lnTo>
                  <a:pt x="392422" y="118319"/>
                </a:lnTo>
                <a:lnTo>
                  <a:pt x="396366" y="74935"/>
                </a:lnTo>
                <a:lnTo>
                  <a:pt x="349039" y="74935"/>
                </a:lnTo>
                <a:lnTo>
                  <a:pt x="349039" y="159730"/>
                </a:lnTo>
                <a:lnTo>
                  <a:pt x="441722" y="159730"/>
                </a:lnTo>
                <a:lnTo>
                  <a:pt x="441722" y="240581"/>
                </a:lnTo>
                <a:lnTo>
                  <a:pt x="377391" y="311266"/>
                </a:lnTo>
                <a:lnTo>
                  <a:pt x="451582" y="396367"/>
                </a:lnTo>
                <a:lnTo>
                  <a:pt x="412142" y="416087"/>
                </a:lnTo>
                <a:lnTo>
                  <a:pt x="348406" y="343113"/>
                </a:lnTo>
                <a:lnTo>
                  <a:pt x="281992" y="416087"/>
                </a:lnTo>
                <a:lnTo>
                  <a:pt x="242553" y="396367"/>
                </a:lnTo>
                <a:lnTo>
                  <a:pt x="319628" y="310164"/>
                </a:lnTo>
                <a:lnTo>
                  <a:pt x="276076" y="260301"/>
                </a:lnTo>
                <a:lnTo>
                  <a:pt x="317488" y="242553"/>
                </a:lnTo>
                <a:lnTo>
                  <a:pt x="348388" y="277998"/>
                </a:lnTo>
                <a:lnTo>
                  <a:pt x="392422" y="228749"/>
                </a:lnTo>
                <a:lnTo>
                  <a:pt x="392422" y="205086"/>
                </a:lnTo>
                <a:lnTo>
                  <a:pt x="246497" y="205086"/>
                </a:lnTo>
                <a:lnTo>
                  <a:pt x="246497" y="311572"/>
                </a:lnTo>
                <a:lnTo>
                  <a:pt x="201141" y="400311"/>
                </a:lnTo>
                <a:lnTo>
                  <a:pt x="155786" y="390451"/>
                </a:lnTo>
                <a:lnTo>
                  <a:pt x="199169" y="301712"/>
                </a:lnTo>
                <a:lnTo>
                  <a:pt x="199169" y="31552"/>
                </a:lnTo>
                <a:lnTo>
                  <a:pt x="301712" y="31552"/>
                </a:lnTo>
                <a:close/>
                <a:moveTo>
                  <a:pt x="2827809" y="3944"/>
                </a:moveTo>
                <a:lnTo>
                  <a:pt x="2850345" y="19720"/>
                </a:lnTo>
                <a:lnTo>
                  <a:pt x="2977679" y="19720"/>
                </a:lnTo>
                <a:lnTo>
                  <a:pt x="2977679" y="63103"/>
                </a:lnTo>
                <a:lnTo>
                  <a:pt x="2963875" y="63103"/>
                </a:lnTo>
                <a:lnTo>
                  <a:pt x="2963875" y="173534"/>
                </a:lnTo>
                <a:lnTo>
                  <a:pt x="2913607" y="271677"/>
                </a:lnTo>
                <a:lnTo>
                  <a:pt x="2979651" y="380591"/>
                </a:lnTo>
                <a:lnTo>
                  <a:pt x="2952043" y="416087"/>
                </a:lnTo>
                <a:lnTo>
                  <a:pt x="2890625" y="316546"/>
                </a:lnTo>
                <a:lnTo>
                  <a:pt x="2839641" y="416087"/>
                </a:lnTo>
                <a:lnTo>
                  <a:pt x="2808089" y="386507"/>
                </a:lnTo>
                <a:lnTo>
                  <a:pt x="2864356" y="273973"/>
                </a:lnTo>
                <a:lnTo>
                  <a:pt x="2837669" y="230721"/>
                </a:lnTo>
                <a:lnTo>
                  <a:pt x="2867248" y="195226"/>
                </a:lnTo>
                <a:lnTo>
                  <a:pt x="2887243" y="228199"/>
                </a:lnTo>
                <a:lnTo>
                  <a:pt x="2916547" y="169590"/>
                </a:lnTo>
                <a:lnTo>
                  <a:pt x="2916547" y="63103"/>
                </a:lnTo>
                <a:lnTo>
                  <a:pt x="2863304" y="63103"/>
                </a:lnTo>
                <a:lnTo>
                  <a:pt x="2845556" y="205086"/>
                </a:lnTo>
                <a:lnTo>
                  <a:pt x="2808089" y="179450"/>
                </a:lnTo>
                <a:close/>
                <a:moveTo>
                  <a:pt x="2167198" y="0"/>
                </a:moveTo>
                <a:lnTo>
                  <a:pt x="2179030" y="25636"/>
                </a:lnTo>
                <a:lnTo>
                  <a:pt x="2330872" y="25636"/>
                </a:lnTo>
                <a:lnTo>
                  <a:pt x="2346647" y="0"/>
                </a:lnTo>
                <a:lnTo>
                  <a:pt x="2397919" y="7888"/>
                </a:lnTo>
                <a:lnTo>
                  <a:pt x="2388059" y="25636"/>
                </a:lnTo>
                <a:lnTo>
                  <a:pt x="2461022" y="25636"/>
                </a:lnTo>
                <a:lnTo>
                  <a:pt x="2461022" y="61132"/>
                </a:lnTo>
                <a:lnTo>
                  <a:pt x="2239054" y="61132"/>
                </a:lnTo>
                <a:lnTo>
                  <a:pt x="2224939" y="84795"/>
                </a:lnTo>
                <a:lnTo>
                  <a:pt x="2451162" y="84795"/>
                </a:lnTo>
                <a:lnTo>
                  <a:pt x="2451162" y="120291"/>
                </a:lnTo>
                <a:lnTo>
                  <a:pt x="2203766" y="120291"/>
                </a:lnTo>
                <a:lnTo>
                  <a:pt x="2189651" y="143954"/>
                </a:lnTo>
                <a:lnTo>
                  <a:pt x="2464966" y="143954"/>
                </a:lnTo>
                <a:lnTo>
                  <a:pt x="2464966" y="179450"/>
                </a:lnTo>
                <a:lnTo>
                  <a:pt x="2154728" y="179450"/>
                </a:lnTo>
                <a:lnTo>
                  <a:pt x="2123466" y="201142"/>
                </a:lnTo>
                <a:lnTo>
                  <a:pt x="2449190" y="201142"/>
                </a:lnTo>
                <a:lnTo>
                  <a:pt x="2449190" y="416087"/>
                </a:lnTo>
                <a:lnTo>
                  <a:pt x="2054795" y="416087"/>
                </a:lnTo>
                <a:lnTo>
                  <a:pt x="2054795" y="234074"/>
                </a:lnTo>
                <a:lnTo>
                  <a:pt x="2027188" y="218889"/>
                </a:lnTo>
                <a:lnTo>
                  <a:pt x="2084027" y="179450"/>
                </a:lnTo>
                <a:lnTo>
                  <a:pt x="2037048" y="179450"/>
                </a:lnTo>
                <a:lnTo>
                  <a:pt x="2037048" y="143954"/>
                </a:lnTo>
                <a:lnTo>
                  <a:pt x="2136823" y="143954"/>
                </a:lnTo>
                <a:lnTo>
                  <a:pt x="2150938" y="120291"/>
                </a:lnTo>
                <a:lnTo>
                  <a:pt x="2052823" y="120291"/>
                </a:lnTo>
                <a:lnTo>
                  <a:pt x="2052823" y="84795"/>
                </a:lnTo>
                <a:lnTo>
                  <a:pt x="2172110" y="84795"/>
                </a:lnTo>
                <a:lnTo>
                  <a:pt x="2186226" y="61132"/>
                </a:lnTo>
                <a:lnTo>
                  <a:pt x="2040992" y="61132"/>
                </a:lnTo>
                <a:lnTo>
                  <a:pt x="2040992" y="25636"/>
                </a:lnTo>
                <a:lnTo>
                  <a:pt x="2123814" y="25636"/>
                </a:lnTo>
                <a:lnTo>
                  <a:pt x="2115927" y="9860"/>
                </a:lnTo>
                <a:close/>
                <a:moveTo>
                  <a:pt x="631031" y="0"/>
                </a:moveTo>
                <a:lnTo>
                  <a:pt x="652723" y="31552"/>
                </a:lnTo>
                <a:lnTo>
                  <a:pt x="820340" y="31552"/>
                </a:lnTo>
                <a:lnTo>
                  <a:pt x="838088" y="0"/>
                </a:lnTo>
                <a:lnTo>
                  <a:pt x="887388" y="15776"/>
                </a:lnTo>
                <a:lnTo>
                  <a:pt x="877528" y="31552"/>
                </a:lnTo>
                <a:lnTo>
                  <a:pt x="950491" y="31552"/>
                </a:lnTo>
                <a:lnTo>
                  <a:pt x="950491" y="74935"/>
                </a:lnTo>
                <a:lnTo>
                  <a:pt x="763154" y="74935"/>
                </a:lnTo>
                <a:lnTo>
                  <a:pt x="763154" y="112403"/>
                </a:lnTo>
                <a:lnTo>
                  <a:pt x="934715" y="112403"/>
                </a:lnTo>
                <a:lnTo>
                  <a:pt x="934715" y="153814"/>
                </a:lnTo>
                <a:lnTo>
                  <a:pt x="763154" y="153814"/>
                </a:lnTo>
                <a:lnTo>
                  <a:pt x="763154" y="189310"/>
                </a:lnTo>
                <a:lnTo>
                  <a:pt x="948519" y="189310"/>
                </a:lnTo>
                <a:lnTo>
                  <a:pt x="948519" y="232693"/>
                </a:lnTo>
                <a:lnTo>
                  <a:pt x="528489" y="232693"/>
                </a:lnTo>
                <a:lnTo>
                  <a:pt x="528489" y="189310"/>
                </a:lnTo>
                <a:lnTo>
                  <a:pt x="715826" y="189310"/>
                </a:lnTo>
                <a:lnTo>
                  <a:pt x="715826" y="153814"/>
                </a:lnTo>
                <a:lnTo>
                  <a:pt x="540320" y="153814"/>
                </a:lnTo>
                <a:lnTo>
                  <a:pt x="540320" y="112403"/>
                </a:lnTo>
                <a:lnTo>
                  <a:pt x="715826" y="112403"/>
                </a:lnTo>
                <a:lnTo>
                  <a:pt x="715826" y="74935"/>
                </a:lnTo>
                <a:lnTo>
                  <a:pt x="528489" y="74935"/>
                </a:lnTo>
                <a:lnTo>
                  <a:pt x="528489" y="31552"/>
                </a:lnTo>
                <a:lnTo>
                  <a:pt x="593564" y="31552"/>
                </a:lnTo>
                <a:lnTo>
                  <a:pt x="583704" y="157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defRPr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7354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5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path" presetSubtype="0" repeatCount="indefinite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70833E-6 -7.40741E-7 L -0.00013 0.04074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03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repeatCount="indefinite" autoRev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1.66667E-6 3.7037E-7 L 1.66667E-6 0.02431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repeatCount="indefinite" autoRev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5E-6 4.44444E-6 L 5E-6 0.02523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repeatCount="indefinite" autoRev="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2.08333E-7 -4.44444E-6 L -2.08333E-7 0.0372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28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 animBg="1"/>
      <p:bldP spid="11" grpId="0" animBg="1"/>
      <p:bldP spid="2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矩形 199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6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6" name="文本框 205"/>
          <p:cNvSpPr txBox="1"/>
          <p:nvPr/>
        </p:nvSpPr>
        <p:spPr>
          <a:xfrm>
            <a:off x="1125089" y="975970"/>
            <a:ext cx="1719299" cy="408199"/>
          </a:xfrm>
          <a:custGeom>
            <a:avLst/>
            <a:gdLst/>
            <a:ahLst/>
            <a:cxnLst/>
            <a:rect l="l" t="t" r="r" b="b"/>
            <a:pathLst>
              <a:path w="1719299" h="408199">
                <a:moveTo>
                  <a:pt x="552152" y="244525"/>
                </a:moveTo>
                <a:lnTo>
                  <a:pt x="599479" y="256357"/>
                </a:lnTo>
                <a:lnTo>
                  <a:pt x="550180" y="408199"/>
                </a:lnTo>
                <a:lnTo>
                  <a:pt x="502853" y="398339"/>
                </a:lnTo>
                <a:close/>
                <a:moveTo>
                  <a:pt x="522572" y="120291"/>
                </a:moveTo>
                <a:lnTo>
                  <a:pt x="595535" y="171562"/>
                </a:lnTo>
                <a:lnTo>
                  <a:pt x="577788" y="216917"/>
                </a:lnTo>
                <a:lnTo>
                  <a:pt x="504825" y="163674"/>
                </a:lnTo>
                <a:close/>
                <a:moveTo>
                  <a:pt x="1466887" y="63103"/>
                </a:moveTo>
                <a:lnTo>
                  <a:pt x="1466887" y="339180"/>
                </a:lnTo>
                <a:lnTo>
                  <a:pt x="1668028" y="339180"/>
                </a:lnTo>
                <a:lnTo>
                  <a:pt x="1668028" y="63103"/>
                </a:lnTo>
                <a:close/>
                <a:moveTo>
                  <a:pt x="1415616" y="17748"/>
                </a:moveTo>
                <a:lnTo>
                  <a:pt x="1719299" y="17748"/>
                </a:lnTo>
                <a:lnTo>
                  <a:pt x="1719299" y="384535"/>
                </a:lnTo>
                <a:lnTo>
                  <a:pt x="1415616" y="384535"/>
                </a:lnTo>
                <a:close/>
                <a:moveTo>
                  <a:pt x="1021482" y="17748"/>
                </a:moveTo>
                <a:lnTo>
                  <a:pt x="1317278" y="17748"/>
                </a:lnTo>
                <a:lnTo>
                  <a:pt x="1317278" y="222833"/>
                </a:lnTo>
                <a:lnTo>
                  <a:pt x="1074725" y="222833"/>
                </a:lnTo>
                <a:lnTo>
                  <a:pt x="1074725" y="339180"/>
                </a:lnTo>
                <a:lnTo>
                  <a:pt x="1317278" y="339180"/>
                </a:lnTo>
                <a:lnTo>
                  <a:pt x="1317278" y="384535"/>
                </a:lnTo>
                <a:lnTo>
                  <a:pt x="1017538" y="384535"/>
                </a:lnTo>
                <a:lnTo>
                  <a:pt x="1017538" y="177478"/>
                </a:lnTo>
                <a:lnTo>
                  <a:pt x="1262062" y="177478"/>
                </a:lnTo>
                <a:lnTo>
                  <a:pt x="1262062" y="63103"/>
                </a:lnTo>
                <a:lnTo>
                  <a:pt x="1021482" y="63103"/>
                </a:lnTo>
                <a:close/>
                <a:moveTo>
                  <a:pt x="9859" y="3944"/>
                </a:moveTo>
                <a:lnTo>
                  <a:pt x="423974" y="3944"/>
                </a:lnTo>
                <a:lnTo>
                  <a:pt x="423974" y="45356"/>
                </a:lnTo>
                <a:lnTo>
                  <a:pt x="313543" y="45356"/>
                </a:lnTo>
                <a:lnTo>
                  <a:pt x="313543" y="203113"/>
                </a:lnTo>
                <a:lnTo>
                  <a:pt x="414114" y="92683"/>
                </a:lnTo>
                <a:lnTo>
                  <a:pt x="427918" y="138038"/>
                </a:lnTo>
                <a:lnTo>
                  <a:pt x="313543" y="262273"/>
                </a:lnTo>
                <a:lnTo>
                  <a:pt x="313543" y="364815"/>
                </a:lnTo>
                <a:lnTo>
                  <a:pt x="427918" y="364815"/>
                </a:lnTo>
                <a:lnTo>
                  <a:pt x="425946" y="408199"/>
                </a:lnTo>
                <a:lnTo>
                  <a:pt x="266216" y="408199"/>
                </a:lnTo>
                <a:lnTo>
                  <a:pt x="266216" y="45356"/>
                </a:lnTo>
                <a:lnTo>
                  <a:pt x="140010" y="45356"/>
                </a:lnTo>
                <a:lnTo>
                  <a:pt x="97246" y="110431"/>
                </a:lnTo>
                <a:lnTo>
                  <a:pt x="197197" y="110431"/>
                </a:lnTo>
                <a:lnTo>
                  <a:pt x="197197" y="232693"/>
                </a:lnTo>
                <a:lnTo>
                  <a:pt x="45355" y="408199"/>
                </a:lnTo>
                <a:lnTo>
                  <a:pt x="0" y="398339"/>
                </a:lnTo>
                <a:lnTo>
                  <a:pt x="76905" y="306255"/>
                </a:lnTo>
                <a:lnTo>
                  <a:pt x="0" y="232693"/>
                </a:lnTo>
                <a:lnTo>
                  <a:pt x="43383" y="214945"/>
                </a:lnTo>
                <a:lnTo>
                  <a:pt x="104411" y="273320"/>
                </a:lnTo>
                <a:lnTo>
                  <a:pt x="149870" y="218889"/>
                </a:lnTo>
                <a:lnTo>
                  <a:pt x="149870" y="151842"/>
                </a:lnTo>
                <a:lnTo>
                  <a:pt x="70033" y="151842"/>
                </a:lnTo>
                <a:lnTo>
                  <a:pt x="49299" y="183394"/>
                </a:lnTo>
                <a:lnTo>
                  <a:pt x="3944" y="173534"/>
                </a:lnTo>
                <a:lnTo>
                  <a:pt x="88738" y="45356"/>
                </a:lnTo>
                <a:lnTo>
                  <a:pt x="9859" y="45356"/>
                </a:lnTo>
                <a:close/>
                <a:moveTo>
                  <a:pt x="759209" y="1972"/>
                </a:moveTo>
                <a:lnTo>
                  <a:pt x="808508" y="1972"/>
                </a:lnTo>
                <a:lnTo>
                  <a:pt x="808508" y="31552"/>
                </a:lnTo>
                <a:lnTo>
                  <a:pt x="932743" y="31552"/>
                </a:lnTo>
                <a:lnTo>
                  <a:pt x="932743" y="72963"/>
                </a:lnTo>
                <a:lnTo>
                  <a:pt x="808508" y="72963"/>
                </a:lnTo>
                <a:lnTo>
                  <a:pt x="808508" y="183394"/>
                </a:lnTo>
                <a:lnTo>
                  <a:pt x="942603" y="183394"/>
                </a:lnTo>
                <a:lnTo>
                  <a:pt x="942603" y="226777"/>
                </a:lnTo>
                <a:lnTo>
                  <a:pt x="788789" y="226777"/>
                </a:lnTo>
                <a:lnTo>
                  <a:pt x="709910" y="364815"/>
                </a:lnTo>
                <a:lnTo>
                  <a:pt x="879499" y="364815"/>
                </a:lnTo>
                <a:lnTo>
                  <a:pt x="857808" y="297768"/>
                </a:lnTo>
                <a:lnTo>
                  <a:pt x="895275" y="266217"/>
                </a:lnTo>
                <a:lnTo>
                  <a:pt x="936687" y="408199"/>
                </a:lnTo>
                <a:lnTo>
                  <a:pt x="636947" y="408199"/>
                </a:lnTo>
                <a:lnTo>
                  <a:pt x="739489" y="226777"/>
                </a:lnTo>
                <a:lnTo>
                  <a:pt x="640891" y="226777"/>
                </a:lnTo>
                <a:lnTo>
                  <a:pt x="640891" y="183394"/>
                </a:lnTo>
                <a:lnTo>
                  <a:pt x="759209" y="183394"/>
                </a:lnTo>
                <a:lnTo>
                  <a:pt x="759209" y="72963"/>
                </a:lnTo>
                <a:lnTo>
                  <a:pt x="646807" y="72963"/>
                </a:lnTo>
                <a:lnTo>
                  <a:pt x="646807" y="31552"/>
                </a:lnTo>
                <a:lnTo>
                  <a:pt x="759209" y="31552"/>
                </a:lnTo>
                <a:close/>
                <a:moveTo>
                  <a:pt x="530460" y="0"/>
                </a:moveTo>
                <a:lnTo>
                  <a:pt x="603423" y="51272"/>
                </a:lnTo>
                <a:lnTo>
                  <a:pt x="585675" y="94655"/>
                </a:lnTo>
                <a:lnTo>
                  <a:pt x="514684" y="453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207" name="文本框 206"/>
          <p:cNvSpPr txBox="1"/>
          <p:nvPr/>
        </p:nvSpPr>
        <p:spPr>
          <a:xfrm>
            <a:off x="1119173" y="1796758"/>
            <a:ext cx="3967944" cy="416087"/>
          </a:xfrm>
          <a:custGeom>
            <a:avLst/>
            <a:gdLst/>
            <a:ahLst/>
            <a:cxnLst/>
            <a:rect l="l" t="t" r="r" b="b"/>
            <a:pathLst>
              <a:path w="3967944" h="416087">
                <a:moveTo>
                  <a:pt x="1589410" y="345096"/>
                </a:moveTo>
                <a:lnTo>
                  <a:pt x="1589410" y="374675"/>
                </a:lnTo>
                <a:lnTo>
                  <a:pt x="1887178" y="374675"/>
                </a:lnTo>
                <a:lnTo>
                  <a:pt x="1887178" y="345096"/>
                </a:lnTo>
                <a:close/>
                <a:moveTo>
                  <a:pt x="422002" y="333264"/>
                </a:moveTo>
                <a:lnTo>
                  <a:pt x="445666" y="368759"/>
                </a:lnTo>
                <a:lnTo>
                  <a:pt x="23664" y="414115"/>
                </a:lnTo>
                <a:lnTo>
                  <a:pt x="0" y="378619"/>
                </a:lnTo>
                <a:close/>
                <a:moveTo>
                  <a:pt x="3721447" y="315516"/>
                </a:moveTo>
                <a:lnTo>
                  <a:pt x="3772718" y="315516"/>
                </a:lnTo>
                <a:lnTo>
                  <a:pt x="3772718" y="349040"/>
                </a:lnTo>
                <a:lnTo>
                  <a:pt x="3967944" y="386507"/>
                </a:lnTo>
                <a:lnTo>
                  <a:pt x="3932448" y="416087"/>
                </a:lnTo>
                <a:lnTo>
                  <a:pt x="3749055" y="384535"/>
                </a:lnTo>
                <a:lnTo>
                  <a:pt x="3563689" y="416087"/>
                </a:lnTo>
                <a:lnTo>
                  <a:pt x="3530166" y="386507"/>
                </a:lnTo>
                <a:lnTo>
                  <a:pt x="3721447" y="349040"/>
                </a:lnTo>
                <a:close/>
                <a:moveTo>
                  <a:pt x="1589410" y="272133"/>
                </a:moveTo>
                <a:lnTo>
                  <a:pt x="1589410" y="303684"/>
                </a:lnTo>
                <a:lnTo>
                  <a:pt x="1887178" y="303684"/>
                </a:lnTo>
                <a:lnTo>
                  <a:pt x="1887178" y="272133"/>
                </a:lnTo>
                <a:close/>
                <a:moveTo>
                  <a:pt x="398338" y="252413"/>
                </a:moveTo>
                <a:lnTo>
                  <a:pt x="422002" y="289880"/>
                </a:lnTo>
                <a:lnTo>
                  <a:pt x="45355" y="333264"/>
                </a:lnTo>
                <a:lnTo>
                  <a:pt x="19720" y="295796"/>
                </a:lnTo>
                <a:close/>
                <a:moveTo>
                  <a:pt x="3666232" y="232693"/>
                </a:moveTo>
                <a:lnTo>
                  <a:pt x="3622848" y="256357"/>
                </a:lnTo>
                <a:lnTo>
                  <a:pt x="3883149" y="256357"/>
                </a:lnTo>
                <a:lnTo>
                  <a:pt x="3837793" y="232693"/>
                </a:lnTo>
                <a:close/>
                <a:moveTo>
                  <a:pt x="1542082" y="230721"/>
                </a:moveTo>
                <a:lnTo>
                  <a:pt x="1936477" y="230721"/>
                </a:lnTo>
                <a:lnTo>
                  <a:pt x="1936477" y="416087"/>
                </a:lnTo>
                <a:lnTo>
                  <a:pt x="1542082" y="416087"/>
                </a:lnTo>
                <a:close/>
                <a:moveTo>
                  <a:pt x="281992" y="193254"/>
                </a:moveTo>
                <a:lnTo>
                  <a:pt x="307628" y="226777"/>
                </a:lnTo>
                <a:lnTo>
                  <a:pt x="104514" y="254385"/>
                </a:lnTo>
                <a:lnTo>
                  <a:pt x="78879" y="220861"/>
                </a:lnTo>
                <a:close/>
                <a:moveTo>
                  <a:pt x="3682008" y="179450"/>
                </a:moveTo>
                <a:lnTo>
                  <a:pt x="3682008" y="201142"/>
                </a:lnTo>
                <a:lnTo>
                  <a:pt x="3816102" y="201142"/>
                </a:lnTo>
                <a:lnTo>
                  <a:pt x="3816102" y="179450"/>
                </a:lnTo>
                <a:close/>
                <a:moveTo>
                  <a:pt x="3682008" y="128179"/>
                </a:moveTo>
                <a:lnTo>
                  <a:pt x="3682008" y="145926"/>
                </a:lnTo>
                <a:lnTo>
                  <a:pt x="3816102" y="145926"/>
                </a:lnTo>
                <a:lnTo>
                  <a:pt x="3816102" y="128179"/>
                </a:lnTo>
                <a:close/>
                <a:moveTo>
                  <a:pt x="2425303" y="114375"/>
                </a:moveTo>
                <a:lnTo>
                  <a:pt x="2425303" y="216917"/>
                </a:lnTo>
                <a:lnTo>
                  <a:pt x="2590949" y="216917"/>
                </a:lnTo>
                <a:lnTo>
                  <a:pt x="2590949" y="114375"/>
                </a:lnTo>
                <a:close/>
                <a:moveTo>
                  <a:pt x="2082403" y="114375"/>
                </a:moveTo>
                <a:lnTo>
                  <a:pt x="2082403" y="216917"/>
                </a:lnTo>
                <a:lnTo>
                  <a:pt x="2248049" y="216917"/>
                </a:lnTo>
                <a:lnTo>
                  <a:pt x="2248049" y="114375"/>
                </a:lnTo>
                <a:close/>
                <a:moveTo>
                  <a:pt x="1246287" y="88739"/>
                </a:moveTo>
                <a:lnTo>
                  <a:pt x="1246287" y="220861"/>
                </a:lnTo>
                <a:lnTo>
                  <a:pt x="1396157" y="220861"/>
                </a:lnTo>
                <a:lnTo>
                  <a:pt x="1396157" y="88739"/>
                </a:lnTo>
                <a:close/>
                <a:moveTo>
                  <a:pt x="1904925" y="86767"/>
                </a:moveTo>
                <a:lnTo>
                  <a:pt x="1950281" y="108459"/>
                </a:lnTo>
                <a:lnTo>
                  <a:pt x="1895066" y="140010"/>
                </a:lnTo>
                <a:lnTo>
                  <a:pt x="1847738" y="118319"/>
                </a:lnTo>
                <a:close/>
                <a:moveTo>
                  <a:pt x="1573634" y="86767"/>
                </a:moveTo>
                <a:lnTo>
                  <a:pt x="1630821" y="118319"/>
                </a:lnTo>
                <a:lnTo>
                  <a:pt x="1583494" y="140010"/>
                </a:lnTo>
                <a:lnTo>
                  <a:pt x="1528279" y="108459"/>
                </a:lnTo>
                <a:close/>
                <a:moveTo>
                  <a:pt x="3632708" y="78879"/>
                </a:moveTo>
                <a:lnTo>
                  <a:pt x="3682008" y="78879"/>
                </a:lnTo>
                <a:lnTo>
                  <a:pt x="3682008" y="94655"/>
                </a:lnTo>
                <a:lnTo>
                  <a:pt x="3816102" y="94655"/>
                </a:lnTo>
                <a:lnTo>
                  <a:pt x="3816102" y="78879"/>
                </a:lnTo>
                <a:lnTo>
                  <a:pt x="3865401" y="78879"/>
                </a:lnTo>
                <a:lnTo>
                  <a:pt x="3865401" y="94655"/>
                </a:lnTo>
                <a:lnTo>
                  <a:pt x="3946252" y="94655"/>
                </a:lnTo>
                <a:lnTo>
                  <a:pt x="3946252" y="128179"/>
                </a:lnTo>
                <a:lnTo>
                  <a:pt x="3865401" y="128179"/>
                </a:lnTo>
                <a:lnTo>
                  <a:pt x="3865401" y="145926"/>
                </a:lnTo>
                <a:lnTo>
                  <a:pt x="3946252" y="145926"/>
                </a:lnTo>
                <a:lnTo>
                  <a:pt x="3946252" y="179450"/>
                </a:lnTo>
                <a:lnTo>
                  <a:pt x="3865401" y="179450"/>
                </a:lnTo>
                <a:lnTo>
                  <a:pt x="3865401" y="201142"/>
                </a:lnTo>
                <a:lnTo>
                  <a:pt x="3958084" y="201142"/>
                </a:lnTo>
                <a:lnTo>
                  <a:pt x="3958084" y="232693"/>
                </a:lnTo>
                <a:lnTo>
                  <a:pt x="3914700" y="232693"/>
                </a:lnTo>
                <a:lnTo>
                  <a:pt x="3965972" y="260301"/>
                </a:lnTo>
                <a:lnTo>
                  <a:pt x="3926532" y="272133"/>
                </a:lnTo>
                <a:lnTo>
                  <a:pt x="3926532" y="345096"/>
                </a:lnTo>
                <a:lnTo>
                  <a:pt x="3879205" y="345096"/>
                </a:lnTo>
                <a:lnTo>
                  <a:pt x="3879205" y="293824"/>
                </a:lnTo>
                <a:lnTo>
                  <a:pt x="3620876" y="293824"/>
                </a:lnTo>
                <a:lnTo>
                  <a:pt x="3620876" y="345096"/>
                </a:lnTo>
                <a:lnTo>
                  <a:pt x="3571577" y="345096"/>
                </a:lnTo>
                <a:lnTo>
                  <a:pt x="3571577" y="274105"/>
                </a:lnTo>
                <a:lnTo>
                  <a:pt x="3534110" y="262273"/>
                </a:lnTo>
                <a:lnTo>
                  <a:pt x="3591297" y="232693"/>
                </a:lnTo>
                <a:lnTo>
                  <a:pt x="3540026" y="232693"/>
                </a:lnTo>
                <a:lnTo>
                  <a:pt x="3540026" y="201142"/>
                </a:lnTo>
                <a:lnTo>
                  <a:pt x="3632708" y="201142"/>
                </a:lnTo>
                <a:lnTo>
                  <a:pt x="3632708" y="179450"/>
                </a:lnTo>
                <a:lnTo>
                  <a:pt x="3551857" y="179450"/>
                </a:lnTo>
                <a:lnTo>
                  <a:pt x="3551857" y="145926"/>
                </a:lnTo>
                <a:lnTo>
                  <a:pt x="3632708" y="145926"/>
                </a:lnTo>
                <a:lnTo>
                  <a:pt x="3632708" y="128179"/>
                </a:lnTo>
                <a:lnTo>
                  <a:pt x="3551857" y="128179"/>
                </a:lnTo>
                <a:lnTo>
                  <a:pt x="3551857" y="94655"/>
                </a:lnTo>
                <a:lnTo>
                  <a:pt x="3632708" y="94655"/>
                </a:lnTo>
                <a:close/>
                <a:moveTo>
                  <a:pt x="1699840" y="72963"/>
                </a:moveTo>
                <a:lnTo>
                  <a:pt x="1699840" y="157758"/>
                </a:lnTo>
                <a:lnTo>
                  <a:pt x="1778719" y="157758"/>
                </a:lnTo>
                <a:lnTo>
                  <a:pt x="1778719" y="72963"/>
                </a:lnTo>
                <a:close/>
                <a:moveTo>
                  <a:pt x="2697212" y="69019"/>
                </a:moveTo>
                <a:lnTo>
                  <a:pt x="2971316" y="69019"/>
                </a:lnTo>
                <a:lnTo>
                  <a:pt x="2971316" y="112403"/>
                </a:lnTo>
                <a:lnTo>
                  <a:pt x="2858914" y="112403"/>
                </a:lnTo>
                <a:lnTo>
                  <a:pt x="2858914" y="386507"/>
                </a:lnTo>
                <a:lnTo>
                  <a:pt x="2809614" y="386507"/>
                </a:lnTo>
                <a:lnTo>
                  <a:pt x="2809614" y="112403"/>
                </a:lnTo>
                <a:lnTo>
                  <a:pt x="2697212" y="112403"/>
                </a:lnTo>
                <a:close/>
                <a:moveTo>
                  <a:pt x="2374032" y="69019"/>
                </a:moveTo>
                <a:lnTo>
                  <a:pt x="2642220" y="69019"/>
                </a:lnTo>
                <a:lnTo>
                  <a:pt x="2642220" y="262273"/>
                </a:lnTo>
                <a:lnTo>
                  <a:pt x="2425303" y="262273"/>
                </a:lnTo>
                <a:lnTo>
                  <a:pt x="2425303" y="386507"/>
                </a:lnTo>
                <a:lnTo>
                  <a:pt x="2374032" y="386507"/>
                </a:lnTo>
                <a:close/>
                <a:moveTo>
                  <a:pt x="2031132" y="69019"/>
                </a:moveTo>
                <a:lnTo>
                  <a:pt x="2299320" y="69019"/>
                </a:lnTo>
                <a:lnTo>
                  <a:pt x="2299320" y="262273"/>
                </a:lnTo>
                <a:lnTo>
                  <a:pt x="2082403" y="262273"/>
                </a:lnTo>
                <a:lnTo>
                  <a:pt x="2082403" y="386507"/>
                </a:lnTo>
                <a:lnTo>
                  <a:pt x="2031132" y="386507"/>
                </a:lnTo>
                <a:close/>
                <a:moveTo>
                  <a:pt x="814425" y="63103"/>
                </a:moveTo>
                <a:lnTo>
                  <a:pt x="814425" y="372703"/>
                </a:lnTo>
                <a:lnTo>
                  <a:pt x="889359" y="372703"/>
                </a:lnTo>
                <a:lnTo>
                  <a:pt x="889359" y="63103"/>
                </a:lnTo>
                <a:close/>
                <a:moveTo>
                  <a:pt x="763153" y="19720"/>
                </a:moveTo>
                <a:lnTo>
                  <a:pt x="938659" y="19720"/>
                </a:lnTo>
                <a:lnTo>
                  <a:pt x="938659" y="416087"/>
                </a:lnTo>
                <a:lnTo>
                  <a:pt x="763153" y="416087"/>
                </a:lnTo>
                <a:close/>
                <a:moveTo>
                  <a:pt x="3216622" y="7888"/>
                </a:moveTo>
                <a:lnTo>
                  <a:pt x="3267893" y="7888"/>
                </a:lnTo>
                <a:lnTo>
                  <a:pt x="3267893" y="88739"/>
                </a:lnTo>
                <a:lnTo>
                  <a:pt x="3451287" y="88739"/>
                </a:lnTo>
                <a:lnTo>
                  <a:pt x="3451287" y="134095"/>
                </a:lnTo>
                <a:lnTo>
                  <a:pt x="3267893" y="134095"/>
                </a:lnTo>
                <a:lnTo>
                  <a:pt x="3267893" y="195226"/>
                </a:lnTo>
                <a:lnTo>
                  <a:pt x="3457203" y="384535"/>
                </a:lnTo>
                <a:lnTo>
                  <a:pt x="3419735" y="416087"/>
                </a:lnTo>
                <a:lnTo>
                  <a:pt x="3242258" y="238609"/>
                </a:lnTo>
                <a:lnTo>
                  <a:pt x="3068724" y="416087"/>
                </a:lnTo>
                <a:lnTo>
                  <a:pt x="3031257" y="386507"/>
                </a:lnTo>
                <a:lnTo>
                  <a:pt x="3216622" y="195226"/>
                </a:lnTo>
                <a:lnTo>
                  <a:pt x="3216622" y="134095"/>
                </a:lnTo>
                <a:lnTo>
                  <a:pt x="3037173" y="134095"/>
                </a:lnTo>
                <a:lnTo>
                  <a:pt x="3037173" y="88739"/>
                </a:lnTo>
                <a:lnTo>
                  <a:pt x="3216622" y="88739"/>
                </a:lnTo>
                <a:close/>
                <a:moveTo>
                  <a:pt x="74935" y="3944"/>
                </a:moveTo>
                <a:lnTo>
                  <a:pt x="126206" y="11832"/>
                </a:lnTo>
                <a:lnTo>
                  <a:pt x="106486" y="39440"/>
                </a:lnTo>
                <a:lnTo>
                  <a:pt x="349039" y="39440"/>
                </a:lnTo>
                <a:lnTo>
                  <a:pt x="333263" y="19720"/>
                </a:lnTo>
                <a:lnTo>
                  <a:pt x="384535" y="11832"/>
                </a:lnTo>
                <a:lnTo>
                  <a:pt x="429890" y="80851"/>
                </a:lnTo>
                <a:lnTo>
                  <a:pt x="240580" y="80851"/>
                </a:lnTo>
                <a:lnTo>
                  <a:pt x="232693" y="114375"/>
                </a:lnTo>
                <a:lnTo>
                  <a:pt x="431862" y="114375"/>
                </a:lnTo>
                <a:lnTo>
                  <a:pt x="431862" y="155786"/>
                </a:lnTo>
                <a:lnTo>
                  <a:pt x="352983" y="155786"/>
                </a:lnTo>
                <a:lnTo>
                  <a:pt x="435806" y="197198"/>
                </a:lnTo>
                <a:lnTo>
                  <a:pt x="388479" y="212973"/>
                </a:lnTo>
                <a:lnTo>
                  <a:pt x="276076" y="155786"/>
                </a:lnTo>
                <a:lnTo>
                  <a:pt x="191281" y="155786"/>
                </a:lnTo>
                <a:lnTo>
                  <a:pt x="63103" y="214945"/>
                </a:lnTo>
                <a:lnTo>
                  <a:pt x="13804" y="199170"/>
                </a:lnTo>
                <a:lnTo>
                  <a:pt x="108458" y="155786"/>
                </a:lnTo>
                <a:lnTo>
                  <a:pt x="17747" y="155786"/>
                </a:lnTo>
                <a:lnTo>
                  <a:pt x="17747" y="114375"/>
                </a:lnTo>
                <a:lnTo>
                  <a:pt x="177477" y="114375"/>
                </a:lnTo>
                <a:lnTo>
                  <a:pt x="187337" y="80851"/>
                </a:lnTo>
                <a:lnTo>
                  <a:pt x="21692" y="80851"/>
                </a:lnTo>
                <a:close/>
                <a:moveTo>
                  <a:pt x="3772718" y="1972"/>
                </a:moveTo>
                <a:lnTo>
                  <a:pt x="3778634" y="25636"/>
                </a:lnTo>
                <a:lnTo>
                  <a:pt x="3958084" y="25636"/>
                </a:lnTo>
                <a:lnTo>
                  <a:pt x="3958084" y="78879"/>
                </a:lnTo>
                <a:lnTo>
                  <a:pt x="3908784" y="78879"/>
                </a:lnTo>
                <a:lnTo>
                  <a:pt x="3908784" y="61132"/>
                </a:lnTo>
                <a:lnTo>
                  <a:pt x="3587353" y="61132"/>
                </a:lnTo>
                <a:lnTo>
                  <a:pt x="3587353" y="78879"/>
                </a:lnTo>
                <a:lnTo>
                  <a:pt x="3540026" y="78879"/>
                </a:lnTo>
                <a:lnTo>
                  <a:pt x="3540026" y="25636"/>
                </a:lnTo>
                <a:lnTo>
                  <a:pt x="3725391" y="25636"/>
                </a:lnTo>
                <a:lnTo>
                  <a:pt x="3719475" y="9860"/>
                </a:lnTo>
                <a:close/>
                <a:moveTo>
                  <a:pt x="1043173" y="1972"/>
                </a:moveTo>
                <a:lnTo>
                  <a:pt x="1082613" y="27608"/>
                </a:lnTo>
                <a:lnTo>
                  <a:pt x="1075524" y="55216"/>
                </a:lnTo>
                <a:lnTo>
                  <a:pt x="1157548" y="55216"/>
                </a:lnTo>
                <a:lnTo>
                  <a:pt x="1157548" y="96627"/>
                </a:lnTo>
                <a:lnTo>
                  <a:pt x="1064892" y="96627"/>
                </a:lnTo>
                <a:lnTo>
                  <a:pt x="1055778" y="132123"/>
                </a:lnTo>
                <a:lnTo>
                  <a:pt x="1143744" y="132123"/>
                </a:lnTo>
                <a:lnTo>
                  <a:pt x="1143744" y="173534"/>
                </a:lnTo>
                <a:lnTo>
                  <a:pt x="1094445" y="173534"/>
                </a:lnTo>
                <a:lnTo>
                  <a:pt x="1094445" y="212973"/>
                </a:lnTo>
                <a:lnTo>
                  <a:pt x="1159520" y="212973"/>
                </a:lnTo>
                <a:lnTo>
                  <a:pt x="1159520" y="256357"/>
                </a:lnTo>
                <a:lnTo>
                  <a:pt x="1094445" y="256357"/>
                </a:lnTo>
                <a:lnTo>
                  <a:pt x="1094445" y="334203"/>
                </a:lnTo>
                <a:lnTo>
                  <a:pt x="1137828" y="313544"/>
                </a:lnTo>
                <a:lnTo>
                  <a:pt x="1147688" y="354956"/>
                </a:lnTo>
                <a:lnTo>
                  <a:pt x="1025426" y="414115"/>
                </a:lnTo>
                <a:lnTo>
                  <a:pt x="1013594" y="372703"/>
                </a:lnTo>
                <a:lnTo>
                  <a:pt x="1045145" y="357679"/>
                </a:lnTo>
                <a:lnTo>
                  <a:pt x="1045145" y="256357"/>
                </a:lnTo>
                <a:lnTo>
                  <a:pt x="1013594" y="256357"/>
                </a:lnTo>
                <a:lnTo>
                  <a:pt x="1013594" y="212973"/>
                </a:lnTo>
                <a:lnTo>
                  <a:pt x="1045145" y="212973"/>
                </a:lnTo>
                <a:lnTo>
                  <a:pt x="1045145" y="173534"/>
                </a:lnTo>
                <a:lnTo>
                  <a:pt x="1007678" y="147898"/>
                </a:lnTo>
                <a:close/>
                <a:moveTo>
                  <a:pt x="1668289" y="0"/>
                </a:moveTo>
                <a:lnTo>
                  <a:pt x="1688008" y="31552"/>
                </a:lnTo>
                <a:lnTo>
                  <a:pt x="1796467" y="31552"/>
                </a:lnTo>
                <a:lnTo>
                  <a:pt x="1820131" y="0"/>
                </a:lnTo>
                <a:lnTo>
                  <a:pt x="1863514" y="13804"/>
                </a:lnTo>
                <a:lnTo>
                  <a:pt x="1853654" y="31552"/>
                </a:lnTo>
                <a:lnTo>
                  <a:pt x="1948309" y="31552"/>
                </a:lnTo>
                <a:lnTo>
                  <a:pt x="1948309" y="72963"/>
                </a:lnTo>
                <a:lnTo>
                  <a:pt x="1828019" y="72963"/>
                </a:lnTo>
                <a:lnTo>
                  <a:pt x="1828019" y="157758"/>
                </a:lnTo>
                <a:lnTo>
                  <a:pt x="1954225" y="157758"/>
                </a:lnTo>
                <a:lnTo>
                  <a:pt x="1954225" y="199170"/>
                </a:lnTo>
                <a:lnTo>
                  <a:pt x="1524335" y="199170"/>
                </a:lnTo>
                <a:lnTo>
                  <a:pt x="1524335" y="157758"/>
                </a:lnTo>
                <a:lnTo>
                  <a:pt x="1652513" y="157758"/>
                </a:lnTo>
                <a:lnTo>
                  <a:pt x="1652513" y="72963"/>
                </a:lnTo>
                <a:lnTo>
                  <a:pt x="1536167" y="72963"/>
                </a:lnTo>
                <a:lnTo>
                  <a:pt x="1536167" y="31552"/>
                </a:lnTo>
                <a:lnTo>
                  <a:pt x="1630821" y="31552"/>
                </a:lnTo>
                <a:lnTo>
                  <a:pt x="1620961" y="13804"/>
                </a:lnTo>
                <a:close/>
                <a:moveTo>
                  <a:pt x="1277838" y="0"/>
                </a:moveTo>
                <a:lnTo>
                  <a:pt x="1303474" y="49300"/>
                </a:lnTo>
                <a:lnTo>
                  <a:pt x="1342913" y="49300"/>
                </a:lnTo>
                <a:lnTo>
                  <a:pt x="1368549" y="0"/>
                </a:lnTo>
                <a:lnTo>
                  <a:pt x="1415876" y="11832"/>
                </a:lnTo>
                <a:lnTo>
                  <a:pt x="1396157" y="49300"/>
                </a:lnTo>
                <a:lnTo>
                  <a:pt x="1445456" y="49300"/>
                </a:lnTo>
                <a:lnTo>
                  <a:pt x="1445456" y="264245"/>
                </a:lnTo>
                <a:lnTo>
                  <a:pt x="1394185" y="264245"/>
                </a:lnTo>
                <a:lnTo>
                  <a:pt x="1394185" y="372703"/>
                </a:lnTo>
                <a:lnTo>
                  <a:pt x="1453344" y="372703"/>
                </a:lnTo>
                <a:lnTo>
                  <a:pt x="1453344" y="416087"/>
                </a:lnTo>
                <a:lnTo>
                  <a:pt x="1346857" y="416087"/>
                </a:lnTo>
                <a:lnTo>
                  <a:pt x="1346857" y="264245"/>
                </a:lnTo>
                <a:lnTo>
                  <a:pt x="1305446" y="264245"/>
                </a:lnTo>
                <a:lnTo>
                  <a:pt x="1226567" y="416087"/>
                </a:lnTo>
                <a:lnTo>
                  <a:pt x="1179240" y="408199"/>
                </a:lnTo>
                <a:lnTo>
                  <a:pt x="1254174" y="264245"/>
                </a:lnTo>
                <a:lnTo>
                  <a:pt x="1196987" y="264245"/>
                </a:lnTo>
                <a:lnTo>
                  <a:pt x="1196987" y="49300"/>
                </a:lnTo>
                <a:lnTo>
                  <a:pt x="1250231" y="49300"/>
                </a:lnTo>
                <a:lnTo>
                  <a:pt x="1230511" y="11832"/>
                </a:lnTo>
                <a:close/>
                <a:moveTo>
                  <a:pt x="562012" y="0"/>
                </a:moveTo>
                <a:lnTo>
                  <a:pt x="611312" y="0"/>
                </a:lnTo>
                <a:lnTo>
                  <a:pt x="609339" y="41412"/>
                </a:lnTo>
                <a:lnTo>
                  <a:pt x="707938" y="41412"/>
                </a:lnTo>
                <a:lnTo>
                  <a:pt x="707938" y="416087"/>
                </a:lnTo>
                <a:lnTo>
                  <a:pt x="629059" y="416087"/>
                </a:lnTo>
                <a:lnTo>
                  <a:pt x="629059" y="372703"/>
                </a:lnTo>
                <a:lnTo>
                  <a:pt x="660611" y="372703"/>
                </a:lnTo>
                <a:lnTo>
                  <a:pt x="660611" y="80851"/>
                </a:lnTo>
                <a:lnTo>
                  <a:pt x="605396" y="80851"/>
                </a:lnTo>
                <a:lnTo>
                  <a:pt x="554124" y="416087"/>
                </a:lnTo>
                <a:lnTo>
                  <a:pt x="508769" y="410171"/>
                </a:lnTo>
                <a:lnTo>
                  <a:pt x="556096" y="80851"/>
                </a:lnTo>
                <a:lnTo>
                  <a:pt x="510741" y="80851"/>
                </a:lnTo>
                <a:lnTo>
                  <a:pt x="510741" y="41412"/>
                </a:lnTo>
                <a:lnTo>
                  <a:pt x="560040" y="414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72" name="Freeform 19"/>
          <p:cNvSpPr>
            <a:spLocks/>
          </p:cNvSpPr>
          <p:nvPr/>
        </p:nvSpPr>
        <p:spPr bwMode="auto">
          <a:xfrm>
            <a:off x="9412884" y="3736975"/>
            <a:ext cx="25400" cy="25400"/>
          </a:xfrm>
          <a:custGeom>
            <a:avLst/>
            <a:gdLst>
              <a:gd name="T0" fmla="*/ 9 w 11"/>
              <a:gd name="T1" fmla="*/ 9 h 11"/>
              <a:gd name="T2" fmla="*/ 2 w 11"/>
              <a:gd name="T3" fmla="*/ 9 h 11"/>
              <a:gd name="T4" fmla="*/ 2 w 11"/>
              <a:gd name="T5" fmla="*/ 2 h 11"/>
              <a:gd name="T6" fmla="*/ 9 w 11"/>
              <a:gd name="T7" fmla="*/ 2 h 11"/>
              <a:gd name="T8" fmla="*/ 9 w 11"/>
              <a:gd name="T9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1">
                <a:moveTo>
                  <a:pt x="9" y="9"/>
                </a:moveTo>
                <a:cubicBezTo>
                  <a:pt x="7" y="11"/>
                  <a:pt x="4" y="11"/>
                  <a:pt x="2" y="9"/>
                </a:cubicBezTo>
                <a:cubicBezTo>
                  <a:pt x="0" y="7"/>
                  <a:pt x="0" y="4"/>
                  <a:pt x="2" y="2"/>
                </a:cubicBezTo>
                <a:cubicBezTo>
                  <a:pt x="4" y="0"/>
                  <a:pt x="8" y="0"/>
                  <a:pt x="9" y="2"/>
                </a:cubicBezTo>
                <a:cubicBezTo>
                  <a:pt x="11" y="4"/>
                  <a:pt x="11" y="7"/>
                  <a:pt x="9" y="9"/>
                </a:cubicBezTo>
                <a:close/>
              </a:path>
            </a:pathLst>
          </a:custGeom>
          <a:solidFill>
            <a:srgbClr val="EF6C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Freeform 21"/>
          <p:cNvSpPr>
            <a:spLocks/>
          </p:cNvSpPr>
          <p:nvPr/>
        </p:nvSpPr>
        <p:spPr bwMode="auto">
          <a:xfrm>
            <a:off x="6566701" y="1595683"/>
            <a:ext cx="312538" cy="312538"/>
          </a:xfrm>
          <a:custGeom>
            <a:avLst/>
            <a:gdLst>
              <a:gd name="T0" fmla="*/ 187 w 203"/>
              <a:gd name="T1" fmla="*/ 23 h 203"/>
              <a:gd name="T2" fmla="*/ 160 w 203"/>
              <a:gd name="T3" fmla="*/ 91 h 203"/>
              <a:gd name="T4" fmla="*/ 203 w 203"/>
              <a:gd name="T5" fmla="*/ 150 h 203"/>
              <a:gd name="T6" fmla="*/ 130 w 203"/>
              <a:gd name="T7" fmla="*/ 146 h 203"/>
              <a:gd name="T8" fmla="*/ 88 w 203"/>
              <a:gd name="T9" fmla="*/ 203 h 203"/>
              <a:gd name="T10" fmla="*/ 69 w 203"/>
              <a:gd name="T11" fmla="*/ 133 h 203"/>
              <a:gd name="T12" fmla="*/ 0 w 203"/>
              <a:gd name="T13" fmla="*/ 111 h 203"/>
              <a:gd name="T14" fmla="*/ 62 w 203"/>
              <a:gd name="T15" fmla="*/ 72 h 203"/>
              <a:gd name="T16" fmla="*/ 62 w 203"/>
              <a:gd name="T17" fmla="*/ 0 h 203"/>
              <a:gd name="T18" fmla="*/ 118 w 203"/>
              <a:gd name="T19" fmla="*/ 46 h 203"/>
              <a:gd name="T20" fmla="*/ 187 w 203"/>
              <a:gd name="T21" fmla="*/ 2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3" h="203">
                <a:moveTo>
                  <a:pt x="187" y="23"/>
                </a:moveTo>
                <a:lnTo>
                  <a:pt x="160" y="91"/>
                </a:lnTo>
                <a:lnTo>
                  <a:pt x="203" y="150"/>
                </a:lnTo>
                <a:lnTo>
                  <a:pt x="130" y="146"/>
                </a:lnTo>
                <a:lnTo>
                  <a:pt x="88" y="203"/>
                </a:lnTo>
                <a:lnTo>
                  <a:pt x="69" y="133"/>
                </a:lnTo>
                <a:lnTo>
                  <a:pt x="0" y="111"/>
                </a:lnTo>
                <a:lnTo>
                  <a:pt x="62" y="72"/>
                </a:lnTo>
                <a:lnTo>
                  <a:pt x="62" y="0"/>
                </a:lnTo>
                <a:lnTo>
                  <a:pt x="118" y="46"/>
                </a:lnTo>
                <a:lnTo>
                  <a:pt x="187" y="23"/>
                </a:lnTo>
                <a:close/>
              </a:path>
            </a:pathLst>
          </a:custGeom>
          <a:solidFill>
            <a:srgbClr val="FDD0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" name="Freeform 22"/>
          <p:cNvSpPr>
            <a:spLocks/>
          </p:cNvSpPr>
          <p:nvPr/>
        </p:nvSpPr>
        <p:spPr bwMode="auto">
          <a:xfrm>
            <a:off x="6748373" y="1666505"/>
            <a:ext cx="561952" cy="563491"/>
          </a:xfrm>
          <a:custGeom>
            <a:avLst/>
            <a:gdLst>
              <a:gd name="T0" fmla="*/ 237 w 253"/>
              <a:gd name="T1" fmla="*/ 164 h 254"/>
              <a:gd name="T2" fmla="*/ 0 w 253"/>
              <a:gd name="T3" fmla="*/ 23 h 254"/>
              <a:gd name="T4" fmla="*/ 8 w 253"/>
              <a:gd name="T5" fmla="*/ 44 h 254"/>
              <a:gd name="T6" fmla="*/ 237 w 253"/>
              <a:gd name="T7" fmla="*/ 193 h 254"/>
              <a:gd name="T8" fmla="*/ 252 w 253"/>
              <a:gd name="T9" fmla="*/ 254 h 254"/>
              <a:gd name="T10" fmla="*/ 237 w 253"/>
              <a:gd name="T11" fmla="*/ 16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3" h="254">
                <a:moveTo>
                  <a:pt x="237" y="164"/>
                </a:moveTo>
                <a:cubicBezTo>
                  <a:pt x="198" y="60"/>
                  <a:pt x="95" y="0"/>
                  <a:pt x="0" y="23"/>
                </a:cubicBezTo>
                <a:cubicBezTo>
                  <a:pt x="8" y="44"/>
                  <a:pt x="8" y="44"/>
                  <a:pt x="8" y="44"/>
                </a:cubicBezTo>
                <a:cubicBezTo>
                  <a:pt x="102" y="30"/>
                  <a:pt x="199" y="91"/>
                  <a:pt x="237" y="193"/>
                </a:cubicBezTo>
                <a:cubicBezTo>
                  <a:pt x="245" y="213"/>
                  <a:pt x="250" y="234"/>
                  <a:pt x="252" y="254"/>
                </a:cubicBezTo>
                <a:cubicBezTo>
                  <a:pt x="253" y="225"/>
                  <a:pt x="248" y="194"/>
                  <a:pt x="237" y="164"/>
                </a:cubicBezTo>
                <a:close/>
              </a:path>
            </a:pathLst>
          </a:custGeom>
          <a:solidFill>
            <a:srgbClr val="FDD0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Freeform 23"/>
          <p:cNvSpPr>
            <a:spLocks/>
          </p:cNvSpPr>
          <p:nvPr/>
        </p:nvSpPr>
        <p:spPr bwMode="auto">
          <a:xfrm>
            <a:off x="6703728" y="6049727"/>
            <a:ext cx="306380" cy="314077"/>
          </a:xfrm>
          <a:custGeom>
            <a:avLst/>
            <a:gdLst>
              <a:gd name="T0" fmla="*/ 0 w 199"/>
              <a:gd name="T1" fmla="*/ 46 h 204"/>
              <a:gd name="T2" fmla="*/ 72 w 199"/>
              <a:gd name="T3" fmla="*/ 54 h 204"/>
              <a:gd name="T4" fmla="*/ 120 w 199"/>
              <a:gd name="T5" fmla="*/ 0 h 204"/>
              <a:gd name="T6" fmla="*/ 133 w 199"/>
              <a:gd name="T7" fmla="*/ 70 h 204"/>
              <a:gd name="T8" fmla="*/ 199 w 199"/>
              <a:gd name="T9" fmla="*/ 97 h 204"/>
              <a:gd name="T10" fmla="*/ 136 w 199"/>
              <a:gd name="T11" fmla="*/ 132 h 204"/>
              <a:gd name="T12" fmla="*/ 131 w 199"/>
              <a:gd name="T13" fmla="*/ 204 h 204"/>
              <a:gd name="T14" fmla="*/ 78 w 199"/>
              <a:gd name="T15" fmla="*/ 155 h 204"/>
              <a:gd name="T16" fmla="*/ 7 w 199"/>
              <a:gd name="T17" fmla="*/ 172 h 204"/>
              <a:gd name="T18" fmla="*/ 39 w 199"/>
              <a:gd name="T19" fmla="*/ 106 h 204"/>
              <a:gd name="T20" fmla="*/ 0 w 199"/>
              <a:gd name="T21" fmla="*/ 46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9" h="204">
                <a:moveTo>
                  <a:pt x="0" y="46"/>
                </a:moveTo>
                <a:lnTo>
                  <a:pt x="72" y="54"/>
                </a:lnTo>
                <a:lnTo>
                  <a:pt x="120" y="0"/>
                </a:lnTo>
                <a:lnTo>
                  <a:pt x="133" y="70"/>
                </a:lnTo>
                <a:lnTo>
                  <a:pt x="199" y="97"/>
                </a:lnTo>
                <a:lnTo>
                  <a:pt x="136" y="132"/>
                </a:lnTo>
                <a:lnTo>
                  <a:pt x="131" y="204"/>
                </a:lnTo>
                <a:lnTo>
                  <a:pt x="78" y="155"/>
                </a:lnTo>
                <a:lnTo>
                  <a:pt x="7" y="172"/>
                </a:lnTo>
                <a:lnTo>
                  <a:pt x="39" y="106"/>
                </a:lnTo>
                <a:lnTo>
                  <a:pt x="0" y="46"/>
                </a:lnTo>
                <a:close/>
              </a:path>
            </a:pathLst>
          </a:custGeom>
          <a:solidFill>
            <a:srgbClr val="FDD0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Freeform 24"/>
          <p:cNvSpPr>
            <a:spLocks/>
          </p:cNvSpPr>
          <p:nvPr/>
        </p:nvSpPr>
        <p:spPr bwMode="auto">
          <a:xfrm>
            <a:off x="6706007" y="5533667"/>
            <a:ext cx="461878" cy="665104"/>
          </a:xfrm>
          <a:custGeom>
            <a:avLst/>
            <a:gdLst>
              <a:gd name="T0" fmla="*/ 124 w 208"/>
              <a:gd name="T1" fmla="*/ 37 h 300"/>
              <a:gd name="T2" fmla="*/ 45 w 208"/>
              <a:gd name="T3" fmla="*/ 300 h 300"/>
              <a:gd name="T4" fmla="*/ 64 w 208"/>
              <a:gd name="T5" fmla="*/ 288 h 300"/>
              <a:gd name="T6" fmla="*/ 152 w 208"/>
              <a:gd name="T7" fmla="*/ 29 h 300"/>
              <a:gd name="T8" fmla="*/ 208 w 208"/>
              <a:gd name="T9" fmla="*/ 0 h 300"/>
              <a:gd name="T10" fmla="*/ 124 w 208"/>
              <a:gd name="T11" fmla="*/ 37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8" h="300">
                <a:moveTo>
                  <a:pt x="124" y="37"/>
                </a:moveTo>
                <a:cubicBezTo>
                  <a:pt x="33" y="100"/>
                  <a:pt x="0" y="214"/>
                  <a:pt x="45" y="300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27" y="200"/>
                  <a:pt x="62" y="91"/>
                  <a:pt x="152" y="29"/>
                </a:cubicBezTo>
                <a:cubicBezTo>
                  <a:pt x="170" y="17"/>
                  <a:pt x="189" y="7"/>
                  <a:pt x="208" y="0"/>
                </a:cubicBezTo>
                <a:cubicBezTo>
                  <a:pt x="179" y="6"/>
                  <a:pt x="151" y="18"/>
                  <a:pt x="124" y="37"/>
                </a:cubicBezTo>
                <a:close/>
              </a:path>
            </a:pathLst>
          </a:custGeom>
          <a:solidFill>
            <a:srgbClr val="FDD0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" name="Freeform 25"/>
          <p:cNvSpPr>
            <a:spLocks/>
          </p:cNvSpPr>
          <p:nvPr/>
        </p:nvSpPr>
        <p:spPr bwMode="auto">
          <a:xfrm>
            <a:off x="11494941" y="1352428"/>
            <a:ext cx="312538" cy="312538"/>
          </a:xfrm>
          <a:custGeom>
            <a:avLst/>
            <a:gdLst>
              <a:gd name="T0" fmla="*/ 60 w 203"/>
              <a:gd name="T1" fmla="*/ 0 h 203"/>
              <a:gd name="T2" fmla="*/ 62 w 203"/>
              <a:gd name="T3" fmla="*/ 72 h 203"/>
              <a:gd name="T4" fmla="*/ 0 w 203"/>
              <a:gd name="T5" fmla="*/ 112 h 203"/>
              <a:gd name="T6" fmla="*/ 69 w 203"/>
              <a:gd name="T7" fmla="*/ 134 h 203"/>
              <a:gd name="T8" fmla="*/ 88 w 203"/>
              <a:gd name="T9" fmla="*/ 203 h 203"/>
              <a:gd name="T10" fmla="*/ 131 w 203"/>
              <a:gd name="T11" fmla="*/ 144 h 203"/>
              <a:gd name="T12" fmla="*/ 203 w 203"/>
              <a:gd name="T13" fmla="*/ 148 h 203"/>
              <a:gd name="T14" fmla="*/ 160 w 203"/>
              <a:gd name="T15" fmla="*/ 91 h 203"/>
              <a:gd name="T16" fmla="*/ 186 w 203"/>
              <a:gd name="T17" fmla="*/ 23 h 203"/>
              <a:gd name="T18" fmla="*/ 117 w 203"/>
              <a:gd name="T19" fmla="*/ 46 h 203"/>
              <a:gd name="T20" fmla="*/ 60 w 203"/>
              <a:gd name="T21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3" h="203">
                <a:moveTo>
                  <a:pt x="60" y="0"/>
                </a:moveTo>
                <a:lnTo>
                  <a:pt x="62" y="72"/>
                </a:lnTo>
                <a:lnTo>
                  <a:pt x="0" y="112"/>
                </a:lnTo>
                <a:lnTo>
                  <a:pt x="69" y="134"/>
                </a:lnTo>
                <a:lnTo>
                  <a:pt x="88" y="203"/>
                </a:lnTo>
                <a:lnTo>
                  <a:pt x="131" y="144"/>
                </a:lnTo>
                <a:lnTo>
                  <a:pt x="203" y="148"/>
                </a:lnTo>
                <a:lnTo>
                  <a:pt x="160" y="91"/>
                </a:lnTo>
                <a:lnTo>
                  <a:pt x="186" y="23"/>
                </a:lnTo>
                <a:lnTo>
                  <a:pt x="117" y="46"/>
                </a:lnTo>
                <a:lnTo>
                  <a:pt x="60" y="0"/>
                </a:lnTo>
                <a:close/>
              </a:path>
            </a:pathLst>
          </a:custGeom>
          <a:solidFill>
            <a:srgbClr val="FDD0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" name="Freeform 26"/>
          <p:cNvSpPr>
            <a:spLocks/>
          </p:cNvSpPr>
          <p:nvPr/>
        </p:nvSpPr>
        <p:spPr bwMode="auto">
          <a:xfrm>
            <a:off x="10949925" y="1347809"/>
            <a:ext cx="706675" cy="398755"/>
          </a:xfrm>
          <a:custGeom>
            <a:avLst/>
            <a:gdLst>
              <a:gd name="T0" fmla="*/ 47 w 319"/>
              <a:gd name="T1" fmla="*/ 101 h 180"/>
              <a:gd name="T2" fmla="*/ 319 w 319"/>
              <a:gd name="T3" fmla="*/ 55 h 180"/>
              <a:gd name="T4" fmla="*/ 304 w 319"/>
              <a:gd name="T5" fmla="*/ 72 h 180"/>
              <a:gd name="T6" fmla="*/ 36 w 319"/>
              <a:gd name="T7" fmla="*/ 128 h 180"/>
              <a:gd name="T8" fmla="*/ 0 w 319"/>
              <a:gd name="T9" fmla="*/ 180 h 180"/>
              <a:gd name="T10" fmla="*/ 47 w 319"/>
              <a:gd name="T11" fmla="*/ 101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9" h="180">
                <a:moveTo>
                  <a:pt x="47" y="101"/>
                </a:moveTo>
                <a:cubicBezTo>
                  <a:pt x="121" y="18"/>
                  <a:pt x="238" y="0"/>
                  <a:pt x="319" y="55"/>
                </a:cubicBezTo>
                <a:cubicBezTo>
                  <a:pt x="304" y="72"/>
                  <a:pt x="304" y="72"/>
                  <a:pt x="304" y="72"/>
                </a:cubicBezTo>
                <a:cubicBezTo>
                  <a:pt x="221" y="25"/>
                  <a:pt x="109" y="46"/>
                  <a:pt x="36" y="128"/>
                </a:cubicBezTo>
                <a:cubicBezTo>
                  <a:pt x="22" y="144"/>
                  <a:pt x="10" y="162"/>
                  <a:pt x="0" y="180"/>
                </a:cubicBezTo>
                <a:cubicBezTo>
                  <a:pt x="10" y="152"/>
                  <a:pt x="26" y="125"/>
                  <a:pt x="47" y="101"/>
                </a:cubicBezTo>
                <a:close/>
              </a:path>
            </a:pathLst>
          </a:custGeom>
          <a:solidFill>
            <a:srgbClr val="FDD0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7790681" y="1427869"/>
            <a:ext cx="220161" cy="195530"/>
            <a:chOff x="7790681" y="1427869"/>
            <a:chExt cx="220161" cy="195530"/>
          </a:xfrm>
        </p:grpSpPr>
        <p:sp>
          <p:nvSpPr>
            <p:cNvPr id="73" name="Freeform 20"/>
            <p:cNvSpPr>
              <a:spLocks/>
            </p:cNvSpPr>
            <p:nvPr/>
          </p:nvSpPr>
          <p:spPr bwMode="auto">
            <a:xfrm>
              <a:off x="7904610" y="1427869"/>
              <a:ext cx="106232" cy="106232"/>
            </a:xfrm>
            <a:custGeom>
              <a:avLst/>
              <a:gdLst>
                <a:gd name="T0" fmla="*/ 39 w 48"/>
                <a:gd name="T1" fmla="*/ 40 h 48"/>
                <a:gd name="T2" fmla="*/ 9 w 48"/>
                <a:gd name="T3" fmla="*/ 39 h 48"/>
                <a:gd name="T4" fmla="*/ 10 w 48"/>
                <a:gd name="T5" fmla="*/ 8 h 48"/>
                <a:gd name="T6" fmla="*/ 40 w 48"/>
                <a:gd name="T7" fmla="*/ 9 h 48"/>
                <a:gd name="T8" fmla="*/ 39 w 48"/>
                <a:gd name="T9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9" y="40"/>
                  </a:moveTo>
                  <a:cubicBezTo>
                    <a:pt x="30" y="48"/>
                    <a:pt x="17" y="48"/>
                    <a:pt x="9" y="39"/>
                  </a:cubicBezTo>
                  <a:cubicBezTo>
                    <a:pt x="0" y="30"/>
                    <a:pt x="1" y="17"/>
                    <a:pt x="10" y="8"/>
                  </a:cubicBezTo>
                  <a:cubicBezTo>
                    <a:pt x="18" y="0"/>
                    <a:pt x="32" y="1"/>
                    <a:pt x="40" y="9"/>
                  </a:cubicBezTo>
                  <a:cubicBezTo>
                    <a:pt x="48" y="18"/>
                    <a:pt x="48" y="32"/>
                    <a:pt x="39" y="40"/>
                  </a:cubicBezTo>
                  <a:close/>
                </a:path>
              </a:pathLst>
            </a:custGeom>
            <a:solidFill>
              <a:srgbClr val="FDD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7"/>
            <p:cNvSpPr>
              <a:spLocks/>
            </p:cNvSpPr>
            <p:nvPr/>
          </p:nvSpPr>
          <p:spPr bwMode="auto">
            <a:xfrm>
              <a:off x="7790681" y="1474058"/>
              <a:ext cx="181672" cy="149341"/>
            </a:xfrm>
            <a:custGeom>
              <a:avLst/>
              <a:gdLst>
                <a:gd name="T0" fmla="*/ 28 w 82"/>
                <a:gd name="T1" fmla="*/ 65 h 67"/>
                <a:gd name="T2" fmla="*/ 79 w 82"/>
                <a:gd name="T3" fmla="*/ 0 h 67"/>
                <a:gd name="T4" fmla="*/ 73 w 82"/>
                <a:gd name="T5" fmla="*/ 1 h 67"/>
                <a:gd name="T6" fmla="*/ 19 w 82"/>
                <a:gd name="T7" fmla="*/ 64 h 67"/>
                <a:gd name="T8" fmla="*/ 0 w 82"/>
                <a:gd name="T9" fmla="*/ 66 h 67"/>
                <a:gd name="T10" fmla="*/ 28 w 82"/>
                <a:gd name="T11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7">
                  <a:moveTo>
                    <a:pt x="28" y="65"/>
                  </a:moveTo>
                  <a:cubicBezTo>
                    <a:pt x="60" y="57"/>
                    <a:pt x="82" y="29"/>
                    <a:pt x="79" y="0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30"/>
                    <a:pt x="51" y="56"/>
                    <a:pt x="19" y="64"/>
                  </a:cubicBezTo>
                  <a:cubicBezTo>
                    <a:pt x="13" y="65"/>
                    <a:pt x="6" y="66"/>
                    <a:pt x="0" y="66"/>
                  </a:cubicBezTo>
                  <a:cubicBezTo>
                    <a:pt x="9" y="67"/>
                    <a:pt x="18" y="67"/>
                    <a:pt x="28" y="65"/>
                  </a:cubicBezTo>
                  <a:close/>
                </a:path>
              </a:pathLst>
            </a:custGeom>
            <a:solidFill>
              <a:srgbClr val="FDD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2" name="Freeform 9"/>
          <p:cNvSpPr>
            <a:spLocks/>
          </p:cNvSpPr>
          <p:nvPr/>
        </p:nvSpPr>
        <p:spPr bwMode="auto">
          <a:xfrm>
            <a:off x="7421178" y="1201547"/>
            <a:ext cx="161658" cy="157039"/>
          </a:xfrm>
          <a:custGeom>
            <a:avLst/>
            <a:gdLst>
              <a:gd name="T0" fmla="*/ 89 w 105"/>
              <a:gd name="T1" fmla="*/ 4 h 102"/>
              <a:gd name="T2" fmla="*/ 79 w 105"/>
              <a:gd name="T3" fmla="*/ 40 h 102"/>
              <a:gd name="T4" fmla="*/ 105 w 105"/>
              <a:gd name="T5" fmla="*/ 68 h 102"/>
              <a:gd name="T6" fmla="*/ 67 w 105"/>
              <a:gd name="T7" fmla="*/ 69 h 102"/>
              <a:gd name="T8" fmla="*/ 49 w 105"/>
              <a:gd name="T9" fmla="*/ 102 h 102"/>
              <a:gd name="T10" fmla="*/ 36 w 105"/>
              <a:gd name="T11" fmla="*/ 68 h 102"/>
              <a:gd name="T12" fmla="*/ 0 w 105"/>
              <a:gd name="T13" fmla="*/ 59 h 102"/>
              <a:gd name="T14" fmla="*/ 28 w 105"/>
              <a:gd name="T15" fmla="*/ 36 h 102"/>
              <a:gd name="T16" fmla="*/ 24 w 105"/>
              <a:gd name="T17" fmla="*/ 0 h 102"/>
              <a:gd name="T18" fmla="*/ 56 w 105"/>
              <a:gd name="T19" fmla="*/ 20 h 102"/>
              <a:gd name="T20" fmla="*/ 89 w 105"/>
              <a:gd name="T21" fmla="*/ 4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5" h="102">
                <a:moveTo>
                  <a:pt x="89" y="4"/>
                </a:moveTo>
                <a:lnTo>
                  <a:pt x="79" y="40"/>
                </a:lnTo>
                <a:lnTo>
                  <a:pt x="105" y="68"/>
                </a:lnTo>
                <a:lnTo>
                  <a:pt x="67" y="69"/>
                </a:lnTo>
                <a:lnTo>
                  <a:pt x="49" y="102"/>
                </a:lnTo>
                <a:lnTo>
                  <a:pt x="36" y="68"/>
                </a:lnTo>
                <a:lnTo>
                  <a:pt x="0" y="59"/>
                </a:lnTo>
                <a:lnTo>
                  <a:pt x="28" y="36"/>
                </a:lnTo>
                <a:lnTo>
                  <a:pt x="24" y="0"/>
                </a:lnTo>
                <a:lnTo>
                  <a:pt x="56" y="20"/>
                </a:lnTo>
                <a:lnTo>
                  <a:pt x="89" y="4"/>
                </a:lnTo>
                <a:close/>
              </a:path>
            </a:pathLst>
          </a:custGeom>
          <a:solidFill>
            <a:srgbClr val="FDD0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" name="Freeform 29"/>
          <p:cNvSpPr>
            <a:spLocks/>
          </p:cNvSpPr>
          <p:nvPr/>
        </p:nvSpPr>
        <p:spPr bwMode="auto">
          <a:xfrm>
            <a:off x="7478141" y="1267750"/>
            <a:ext cx="115470" cy="331013"/>
          </a:xfrm>
          <a:custGeom>
            <a:avLst/>
            <a:gdLst>
              <a:gd name="T0" fmla="*/ 27 w 52"/>
              <a:gd name="T1" fmla="*/ 119 h 149"/>
              <a:gd name="T2" fmla="*/ 9 w 52"/>
              <a:gd name="T3" fmla="*/ 0 h 149"/>
              <a:gd name="T4" fmla="*/ 5 w 52"/>
              <a:gd name="T5" fmla="*/ 9 h 149"/>
              <a:gd name="T6" fmla="*/ 17 w 52"/>
              <a:gd name="T7" fmla="*/ 128 h 149"/>
              <a:gd name="T8" fmla="*/ 0 w 52"/>
              <a:gd name="T9" fmla="*/ 149 h 149"/>
              <a:gd name="T10" fmla="*/ 27 w 52"/>
              <a:gd name="T11" fmla="*/ 11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" h="149">
                <a:moveTo>
                  <a:pt x="27" y="119"/>
                </a:moveTo>
                <a:cubicBezTo>
                  <a:pt x="52" y="78"/>
                  <a:pt x="43" y="26"/>
                  <a:pt x="9" y="0"/>
                </a:cubicBezTo>
                <a:cubicBezTo>
                  <a:pt x="5" y="9"/>
                  <a:pt x="5" y="9"/>
                  <a:pt x="5" y="9"/>
                </a:cubicBezTo>
                <a:cubicBezTo>
                  <a:pt x="35" y="37"/>
                  <a:pt x="41" y="86"/>
                  <a:pt x="17" y="128"/>
                </a:cubicBezTo>
                <a:cubicBezTo>
                  <a:pt x="12" y="136"/>
                  <a:pt x="7" y="143"/>
                  <a:pt x="0" y="149"/>
                </a:cubicBezTo>
                <a:cubicBezTo>
                  <a:pt x="11" y="142"/>
                  <a:pt x="20" y="132"/>
                  <a:pt x="27" y="119"/>
                </a:cubicBezTo>
                <a:close/>
              </a:path>
            </a:pathLst>
          </a:custGeom>
          <a:solidFill>
            <a:srgbClr val="FDD0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" name="Freeform 30"/>
          <p:cNvSpPr>
            <a:spLocks/>
          </p:cNvSpPr>
          <p:nvPr/>
        </p:nvSpPr>
        <p:spPr bwMode="auto">
          <a:xfrm>
            <a:off x="11571920" y="6183676"/>
            <a:ext cx="281746" cy="274048"/>
          </a:xfrm>
          <a:custGeom>
            <a:avLst/>
            <a:gdLst>
              <a:gd name="T0" fmla="*/ 183 w 183"/>
              <a:gd name="T1" fmla="*/ 71 h 178"/>
              <a:gd name="T2" fmla="*/ 134 w 183"/>
              <a:gd name="T3" fmla="*/ 113 h 178"/>
              <a:gd name="T4" fmla="*/ 143 w 183"/>
              <a:gd name="T5" fmla="*/ 178 h 178"/>
              <a:gd name="T6" fmla="*/ 88 w 183"/>
              <a:gd name="T7" fmla="*/ 143 h 178"/>
              <a:gd name="T8" fmla="*/ 31 w 183"/>
              <a:gd name="T9" fmla="*/ 172 h 178"/>
              <a:gd name="T10" fmla="*/ 45 w 183"/>
              <a:gd name="T11" fmla="*/ 108 h 178"/>
              <a:gd name="T12" fmla="*/ 0 w 183"/>
              <a:gd name="T13" fmla="*/ 62 h 178"/>
              <a:gd name="T14" fmla="*/ 65 w 183"/>
              <a:gd name="T15" fmla="*/ 58 h 178"/>
              <a:gd name="T16" fmla="*/ 94 w 183"/>
              <a:gd name="T17" fmla="*/ 0 h 178"/>
              <a:gd name="T18" fmla="*/ 120 w 183"/>
              <a:gd name="T19" fmla="*/ 61 h 178"/>
              <a:gd name="T20" fmla="*/ 183 w 183"/>
              <a:gd name="T21" fmla="*/ 71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3" h="178">
                <a:moveTo>
                  <a:pt x="183" y="71"/>
                </a:moveTo>
                <a:lnTo>
                  <a:pt x="134" y="113"/>
                </a:lnTo>
                <a:lnTo>
                  <a:pt x="143" y="178"/>
                </a:lnTo>
                <a:lnTo>
                  <a:pt x="88" y="143"/>
                </a:lnTo>
                <a:lnTo>
                  <a:pt x="31" y="172"/>
                </a:lnTo>
                <a:lnTo>
                  <a:pt x="45" y="108"/>
                </a:lnTo>
                <a:lnTo>
                  <a:pt x="0" y="62"/>
                </a:lnTo>
                <a:lnTo>
                  <a:pt x="65" y="58"/>
                </a:lnTo>
                <a:lnTo>
                  <a:pt x="94" y="0"/>
                </a:lnTo>
                <a:lnTo>
                  <a:pt x="120" y="61"/>
                </a:lnTo>
                <a:lnTo>
                  <a:pt x="183" y="71"/>
                </a:lnTo>
                <a:close/>
              </a:path>
            </a:pathLst>
          </a:custGeom>
          <a:solidFill>
            <a:srgbClr val="FDD0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" name="Freeform 36"/>
          <p:cNvSpPr>
            <a:spLocks/>
          </p:cNvSpPr>
          <p:nvPr/>
        </p:nvSpPr>
        <p:spPr bwMode="auto">
          <a:xfrm>
            <a:off x="11111583" y="6000466"/>
            <a:ext cx="598902" cy="346409"/>
          </a:xfrm>
          <a:custGeom>
            <a:avLst/>
            <a:gdLst>
              <a:gd name="T0" fmla="*/ 81 w 270"/>
              <a:gd name="T1" fmla="*/ 1 h 156"/>
              <a:gd name="T2" fmla="*/ 270 w 270"/>
              <a:gd name="T3" fmla="*/ 156 h 156"/>
              <a:gd name="T4" fmla="*/ 250 w 270"/>
              <a:gd name="T5" fmla="*/ 156 h 156"/>
              <a:gd name="T6" fmla="*/ 56 w 270"/>
              <a:gd name="T7" fmla="*/ 9 h 156"/>
              <a:gd name="T8" fmla="*/ 0 w 270"/>
              <a:gd name="T9" fmla="*/ 16 h 156"/>
              <a:gd name="T10" fmla="*/ 81 w 270"/>
              <a:gd name="T11" fmla="*/ 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0" h="156">
                <a:moveTo>
                  <a:pt x="81" y="1"/>
                </a:moveTo>
                <a:cubicBezTo>
                  <a:pt x="180" y="2"/>
                  <a:pt x="260" y="70"/>
                  <a:pt x="270" y="156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33" y="73"/>
                  <a:pt x="153" y="10"/>
                  <a:pt x="56" y="9"/>
                </a:cubicBezTo>
                <a:cubicBezTo>
                  <a:pt x="37" y="9"/>
                  <a:pt x="18" y="11"/>
                  <a:pt x="0" y="16"/>
                </a:cubicBezTo>
                <a:cubicBezTo>
                  <a:pt x="25" y="6"/>
                  <a:pt x="52" y="0"/>
                  <a:pt x="81" y="1"/>
                </a:cubicBezTo>
                <a:close/>
              </a:path>
            </a:pathLst>
          </a:custGeom>
          <a:solidFill>
            <a:srgbClr val="FDD0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" name="Freeform 31"/>
          <p:cNvSpPr>
            <a:spLocks/>
          </p:cNvSpPr>
          <p:nvPr/>
        </p:nvSpPr>
        <p:spPr bwMode="auto">
          <a:xfrm>
            <a:off x="10469568" y="6031255"/>
            <a:ext cx="209385" cy="212464"/>
          </a:xfrm>
          <a:custGeom>
            <a:avLst/>
            <a:gdLst>
              <a:gd name="T0" fmla="*/ 136 w 136"/>
              <a:gd name="T1" fmla="*/ 76 h 138"/>
              <a:gd name="T2" fmla="*/ 90 w 136"/>
              <a:gd name="T3" fmla="*/ 91 h 138"/>
              <a:gd name="T4" fmla="*/ 77 w 136"/>
              <a:gd name="T5" fmla="*/ 138 h 138"/>
              <a:gd name="T6" fmla="*/ 49 w 136"/>
              <a:gd name="T7" fmla="*/ 98 h 138"/>
              <a:gd name="T8" fmla="*/ 0 w 136"/>
              <a:gd name="T9" fmla="*/ 101 h 138"/>
              <a:gd name="T10" fmla="*/ 29 w 136"/>
              <a:gd name="T11" fmla="*/ 61 h 138"/>
              <a:gd name="T12" fmla="*/ 12 w 136"/>
              <a:gd name="T13" fmla="*/ 16 h 138"/>
              <a:gd name="T14" fmla="*/ 58 w 136"/>
              <a:gd name="T15" fmla="*/ 32 h 138"/>
              <a:gd name="T16" fmla="*/ 95 w 136"/>
              <a:gd name="T17" fmla="*/ 0 h 138"/>
              <a:gd name="T18" fmla="*/ 95 w 136"/>
              <a:gd name="T19" fmla="*/ 49 h 138"/>
              <a:gd name="T20" fmla="*/ 136 w 136"/>
              <a:gd name="T21" fmla="*/ 76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6" h="138">
                <a:moveTo>
                  <a:pt x="136" y="76"/>
                </a:moveTo>
                <a:lnTo>
                  <a:pt x="90" y="91"/>
                </a:lnTo>
                <a:lnTo>
                  <a:pt x="77" y="138"/>
                </a:lnTo>
                <a:lnTo>
                  <a:pt x="49" y="98"/>
                </a:lnTo>
                <a:lnTo>
                  <a:pt x="0" y="101"/>
                </a:lnTo>
                <a:lnTo>
                  <a:pt x="29" y="61"/>
                </a:lnTo>
                <a:lnTo>
                  <a:pt x="12" y="16"/>
                </a:lnTo>
                <a:lnTo>
                  <a:pt x="58" y="32"/>
                </a:lnTo>
                <a:lnTo>
                  <a:pt x="95" y="0"/>
                </a:lnTo>
                <a:lnTo>
                  <a:pt x="95" y="49"/>
                </a:lnTo>
                <a:lnTo>
                  <a:pt x="136" y="76"/>
                </a:lnTo>
                <a:close/>
              </a:path>
            </a:pathLst>
          </a:custGeom>
          <a:solidFill>
            <a:srgbClr val="FDD0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" name="Freeform 37"/>
          <p:cNvSpPr>
            <a:spLocks/>
          </p:cNvSpPr>
          <p:nvPr/>
        </p:nvSpPr>
        <p:spPr bwMode="auto">
          <a:xfrm>
            <a:off x="10574268" y="5863444"/>
            <a:ext cx="146262" cy="269429"/>
          </a:xfrm>
          <a:custGeom>
            <a:avLst/>
            <a:gdLst>
              <a:gd name="T0" fmla="*/ 64 w 66"/>
              <a:gd name="T1" fmla="*/ 35 h 122"/>
              <a:gd name="T2" fmla="*/ 1 w 66"/>
              <a:gd name="T3" fmla="*/ 122 h 122"/>
              <a:gd name="T4" fmla="*/ 0 w 66"/>
              <a:gd name="T5" fmla="*/ 113 h 122"/>
              <a:gd name="T6" fmla="*/ 60 w 66"/>
              <a:gd name="T7" fmla="*/ 25 h 122"/>
              <a:gd name="T8" fmla="*/ 56 w 66"/>
              <a:gd name="T9" fmla="*/ 0 h 122"/>
              <a:gd name="T10" fmla="*/ 64 w 66"/>
              <a:gd name="T11" fmla="*/ 35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" h="122">
                <a:moveTo>
                  <a:pt x="64" y="35"/>
                </a:moveTo>
                <a:cubicBezTo>
                  <a:pt x="66" y="79"/>
                  <a:pt x="38" y="116"/>
                  <a:pt x="1" y="122"/>
                </a:cubicBezTo>
                <a:cubicBezTo>
                  <a:pt x="0" y="113"/>
                  <a:pt x="0" y="113"/>
                  <a:pt x="0" y="113"/>
                </a:cubicBezTo>
                <a:cubicBezTo>
                  <a:pt x="36" y="104"/>
                  <a:pt x="62" y="67"/>
                  <a:pt x="60" y="25"/>
                </a:cubicBezTo>
                <a:cubicBezTo>
                  <a:pt x="60" y="16"/>
                  <a:pt x="58" y="8"/>
                  <a:pt x="56" y="0"/>
                </a:cubicBezTo>
                <a:cubicBezTo>
                  <a:pt x="61" y="11"/>
                  <a:pt x="64" y="23"/>
                  <a:pt x="64" y="35"/>
                </a:cubicBezTo>
                <a:close/>
              </a:path>
            </a:pathLst>
          </a:custGeom>
          <a:solidFill>
            <a:srgbClr val="FDD0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" name="Freeform 32"/>
          <p:cNvSpPr>
            <a:spLocks/>
          </p:cNvSpPr>
          <p:nvPr/>
        </p:nvSpPr>
        <p:spPr bwMode="auto">
          <a:xfrm>
            <a:off x="11490318" y="5501635"/>
            <a:ext cx="227860" cy="227860"/>
          </a:xfrm>
          <a:custGeom>
            <a:avLst/>
            <a:gdLst>
              <a:gd name="T0" fmla="*/ 103 w 103"/>
              <a:gd name="T1" fmla="*/ 81 h 103"/>
              <a:gd name="T2" fmla="*/ 81 w 103"/>
              <a:gd name="T3" fmla="*/ 0 h 103"/>
              <a:gd name="T4" fmla="*/ 0 w 103"/>
              <a:gd name="T5" fmla="*/ 22 h 103"/>
              <a:gd name="T6" fmla="*/ 22 w 103"/>
              <a:gd name="T7" fmla="*/ 103 h 103"/>
              <a:gd name="T8" fmla="*/ 103 w 103"/>
              <a:gd name="T9" fmla="*/ 81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103">
                <a:moveTo>
                  <a:pt x="103" y="81"/>
                </a:moveTo>
                <a:cubicBezTo>
                  <a:pt x="75" y="65"/>
                  <a:pt x="65" y="28"/>
                  <a:pt x="81" y="0"/>
                </a:cubicBezTo>
                <a:cubicBezTo>
                  <a:pt x="65" y="28"/>
                  <a:pt x="29" y="38"/>
                  <a:pt x="0" y="22"/>
                </a:cubicBezTo>
                <a:cubicBezTo>
                  <a:pt x="29" y="38"/>
                  <a:pt x="39" y="75"/>
                  <a:pt x="22" y="103"/>
                </a:cubicBezTo>
                <a:cubicBezTo>
                  <a:pt x="39" y="75"/>
                  <a:pt x="75" y="65"/>
                  <a:pt x="103" y="81"/>
                </a:cubicBezTo>
                <a:close/>
              </a:path>
            </a:pathLst>
          </a:custGeom>
          <a:solidFill>
            <a:srgbClr val="FDD0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" name="Freeform 38"/>
          <p:cNvSpPr>
            <a:spLocks/>
          </p:cNvSpPr>
          <p:nvPr/>
        </p:nvSpPr>
        <p:spPr bwMode="auto">
          <a:xfrm>
            <a:off x="11194716" y="5423111"/>
            <a:ext cx="426468" cy="169355"/>
          </a:xfrm>
          <a:custGeom>
            <a:avLst/>
            <a:gdLst>
              <a:gd name="T0" fmla="*/ 44 w 192"/>
              <a:gd name="T1" fmla="*/ 21 h 76"/>
              <a:gd name="T2" fmla="*/ 192 w 192"/>
              <a:gd name="T3" fmla="*/ 72 h 76"/>
              <a:gd name="T4" fmla="*/ 180 w 192"/>
              <a:gd name="T5" fmla="*/ 76 h 76"/>
              <a:gd name="T6" fmla="*/ 31 w 192"/>
              <a:gd name="T7" fmla="*/ 32 h 76"/>
              <a:gd name="T8" fmla="*/ 0 w 192"/>
              <a:gd name="T9" fmla="*/ 48 h 76"/>
              <a:gd name="T10" fmla="*/ 44 w 192"/>
              <a:gd name="T11" fmla="*/ 21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" h="76">
                <a:moveTo>
                  <a:pt x="44" y="21"/>
                </a:moveTo>
                <a:cubicBezTo>
                  <a:pt x="103" y="0"/>
                  <a:pt x="167" y="22"/>
                  <a:pt x="192" y="72"/>
                </a:cubicBezTo>
                <a:cubicBezTo>
                  <a:pt x="180" y="76"/>
                  <a:pt x="180" y="76"/>
                  <a:pt x="180" y="76"/>
                </a:cubicBezTo>
                <a:cubicBezTo>
                  <a:pt x="151" y="30"/>
                  <a:pt x="89" y="11"/>
                  <a:pt x="31" y="32"/>
                </a:cubicBezTo>
                <a:cubicBezTo>
                  <a:pt x="20" y="36"/>
                  <a:pt x="9" y="42"/>
                  <a:pt x="0" y="48"/>
                </a:cubicBezTo>
                <a:cubicBezTo>
                  <a:pt x="12" y="37"/>
                  <a:pt x="27" y="28"/>
                  <a:pt x="44" y="21"/>
                </a:cubicBezTo>
                <a:close/>
              </a:path>
            </a:pathLst>
          </a:custGeom>
          <a:solidFill>
            <a:srgbClr val="FDD0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" name="Oval 39"/>
          <p:cNvSpPr>
            <a:spLocks noChangeArrowheads="1"/>
          </p:cNvSpPr>
          <p:nvPr/>
        </p:nvSpPr>
        <p:spPr bwMode="auto">
          <a:xfrm>
            <a:off x="7138790" y="1462088"/>
            <a:ext cx="4573588" cy="4575175"/>
          </a:xfrm>
          <a:prstGeom prst="ellipse">
            <a:avLst/>
          </a:prstGeom>
          <a:solidFill>
            <a:srgbClr val="D657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" name="Oval 40">
            <a:hlinkClick r:id="rId2"/>
          </p:cNvPr>
          <p:cNvSpPr>
            <a:spLocks noChangeArrowheads="1"/>
          </p:cNvSpPr>
          <p:nvPr/>
        </p:nvSpPr>
        <p:spPr bwMode="auto">
          <a:xfrm>
            <a:off x="7138790" y="1462088"/>
            <a:ext cx="4573588" cy="4575175"/>
          </a:xfrm>
          <a:prstGeom prst="ellipse">
            <a:avLst/>
          </a:prstGeom>
          <a:solidFill>
            <a:srgbClr val="FFDE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" name="Oval 41">
            <a:hlinkClick r:id="rId2"/>
          </p:cNvPr>
          <p:cNvSpPr>
            <a:spLocks noChangeArrowheads="1"/>
          </p:cNvSpPr>
          <p:nvPr/>
        </p:nvSpPr>
        <p:spPr bwMode="auto">
          <a:xfrm>
            <a:off x="7241978" y="1565275"/>
            <a:ext cx="4367213" cy="4368800"/>
          </a:xfrm>
          <a:prstGeom prst="ellipse">
            <a:avLst/>
          </a:prstGeom>
          <a:solidFill>
            <a:srgbClr val="BA24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" name="Oval 42"/>
          <p:cNvSpPr>
            <a:spLocks noChangeArrowheads="1"/>
          </p:cNvSpPr>
          <p:nvPr/>
        </p:nvSpPr>
        <p:spPr bwMode="auto">
          <a:xfrm>
            <a:off x="7522965" y="1846263"/>
            <a:ext cx="3805238" cy="3806825"/>
          </a:xfrm>
          <a:prstGeom prst="ellipse">
            <a:avLst/>
          </a:prstGeom>
          <a:solidFill>
            <a:srgbClr val="E03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rot="18759351">
            <a:off x="7615386" y="1949827"/>
            <a:ext cx="3654426" cy="3656013"/>
            <a:chOff x="1907380" y="4522790"/>
            <a:chExt cx="3654426" cy="3656013"/>
          </a:xfrm>
        </p:grpSpPr>
        <p:sp>
          <p:nvSpPr>
            <p:cNvPr id="96" name="Oval 43"/>
            <p:cNvSpPr>
              <a:spLocks noChangeArrowheads="1"/>
            </p:cNvSpPr>
            <p:nvPr/>
          </p:nvSpPr>
          <p:spPr bwMode="auto">
            <a:xfrm>
              <a:off x="1907380" y="4522790"/>
              <a:ext cx="3654425" cy="3656013"/>
            </a:xfrm>
            <a:prstGeom prst="ellipse">
              <a:avLst/>
            </a:prstGeom>
            <a:solidFill>
              <a:srgbClr val="BA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44"/>
            <p:cNvSpPr>
              <a:spLocks/>
            </p:cNvSpPr>
            <p:nvPr/>
          </p:nvSpPr>
          <p:spPr bwMode="auto">
            <a:xfrm>
              <a:off x="2185193" y="7319965"/>
              <a:ext cx="581025" cy="581025"/>
            </a:xfrm>
            <a:custGeom>
              <a:avLst/>
              <a:gdLst>
                <a:gd name="T0" fmla="*/ 215 w 254"/>
                <a:gd name="T1" fmla="*/ 228 h 254"/>
                <a:gd name="T2" fmla="*/ 26 w 254"/>
                <a:gd name="T3" fmla="*/ 39 h 254"/>
                <a:gd name="T4" fmla="*/ 0 w 254"/>
                <a:gd name="T5" fmla="*/ 0 h 254"/>
                <a:gd name="T6" fmla="*/ 254 w 254"/>
                <a:gd name="T7" fmla="*/ 254 h 254"/>
                <a:gd name="T8" fmla="*/ 215 w 254"/>
                <a:gd name="T9" fmla="*/ 22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254">
                  <a:moveTo>
                    <a:pt x="215" y="228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17" y="26"/>
                    <a:pt x="8" y="13"/>
                    <a:pt x="0" y="0"/>
                  </a:cubicBezTo>
                  <a:cubicBezTo>
                    <a:pt x="254" y="254"/>
                    <a:pt x="254" y="254"/>
                    <a:pt x="254" y="254"/>
                  </a:cubicBezTo>
                  <a:cubicBezTo>
                    <a:pt x="241" y="246"/>
                    <a:pt x="228" y="237"/>
                    <a:pt x="215" y="228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45"/>
            <p:cNvSpPr>
              <a:spLocks/>
            </p:cNvSpPr>
            <p:nvPr/>
          </p:nvSpPr>
          <p:spPr bwMode="auto">
            <a:xfrm>
              <a:off x="2093118" y="7154865"/>
              <a:ext cx="839788" cy="839788"/>
            </a:xfrm>
            <a:custGeom>
              <a:avLst/>
              <a:gdLst>
                <a:gd name="T0" fmla="*/ 340 w 367"/>
                <a:gd name="T1" fmla="*/ 353 h 367"/>
                <a:gd name="T2" fmla="*/ 13 w 367"/>
                <a:gd name="T3" fmla="*/ 26 h 367"/>
                <a:gd name="T4" fmla="*/ 0 w 367"/>
                <a:gd name="T5" fmla="*/ 0 h 367"/>
                <a:gd name="T6" fmla="*/ 367 w 367"/>
                <a:gd name="T7" fmla="*/ 367 h 367"/>
                <a:gd name="T8" fmla="*/ 340 w 367"/>
                <a:gd name="T9" fmla="*/ 353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367">
                  <a:moveTo>
                    <a:pt x="340" y="353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9" y="17"/>
                    <a:pt x="4" y="9"/>
                    <a:pt x="0" y="0"/>
                  </a:cubicBezTo>
                  <a:cubicBezTo>
                    <a:pt x="367" y="367"/>
                    <a:pt x="367" y="367"/>
                    <a:pt x="367" y="367"/>
                  </a:cubicBezTo>
                  <a:cubicBezTo>
                    <a:pt x="358" y="362"/>
                    <a:pt x="349" y="358"/>
                    <a:pt x="340" y="353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46"/>
            <p:cNvSpPr>
              <a:spLocks/>
            </p:cNvSpPr>
            <p:nvPr/>
          </p:nvSpPr>
          <p:spPr bwMode="auto">
            <a:xfrm>
              <a:off x="2034380" y="7021515"/>
              <a:ext cx="1028700" cy="1030288"/>
            </a:xfrm>
            <a:custGeom>
              <a:avLst/>
              <a:gdLst>
                <a:gd name="T0" fmla="*/ 428 w 450"/>
                <a:gd name="T1" fmla="*/ 441 h 450"/>
                <a:gd name="T2" fmla="*/ 9 w 450"/>
                <a:gd name="T3" fmla="*/ 22 h 450"/>
                <a:gd name="T4" fmla="*/ 0 w 450"/>
                <a:gd name="T5" fmla="*/ 0 h 450"/>
                <a:gd name="T6" fmla="*/ 450 w 450"/>
                <a:gd name="T7" fmla="*/ 450 h 450"/>
                <a:gd name="T8" fmla="*/ 428 w 450"/>
                <a:gd name="T9" fmla="*/ 441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0">
                  <a:moveTo>
                    <a:pt x="428" y="441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6" y="15"/>
                    <a:pt x="3" y="7"/>
                    <a:pt x="0" y="0"/>
                  </a:cubicBezTo>
                  <a:cubicBezTo>
                    <a:pt x="450" y="450"/>
                    <a:pt x="450" y="450"/>
                    <a:pt x="450" y="450"/>
                  </a:cubicBezTo>
                  <a:cubicBezTo>
                    <a:pt x="443" y="447"/>
                    <a:pt x="436" y="444"/>
                    <a:pt x="428" y="441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47"/>
            <p:cNvSpPr>
              <a:spLocks/>
            </p:cNvSpPr>
            <p:nvPr/>
          </p:nvSpPr>
          <p:spPr bwMode="auto">
            <a:xfrm>
              <a:off x="1993105" y="6907215"/>
              <a:ext cx="1184275" cy="1185863"/>
            </a:xfrm>
            <a:custGeom>
              <a:avLst/>
              <a:gdLst>
                <a:gd name="T0" fmla="*/ 499 w 518"/>
                <a:gd name="T1" fmla="*/ 511 h 518"/>
                <a:gd name="T2" fmla="*/ 7 w 518"/>
                <a:gd name="T3" fmla="*/ 19 h 518"/>
                <a:gd name="T4" fmla="*/ 0 w 518"/>
                <a:gd name="T5" fmla="*/ 0 h 518"/>
                <a:gd name="T6" fmla="*/ 518 w 518"/>
                <a:gd name="T7" fmla="*/ 518 h 518"/>
                <a:gd name="T8" fmla="*/ 499 w 518"/>
                <a:gd name="T9" fmla="*/ 51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8" h="518">
                  <a:moveTo>
                    <a:pt x="499" y="511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5" y="13"/>
                    <a:pt x="3" y="6"/>
                    <a:pt x="0" y="0"/>
                  </a:cubicBezTo>
                  <a:cubicBezTo>
                    <a:pt x="518" y="518"/>
                    <a:pt x="518" y="518"/>
                    <a:pt x="518" y="518"/>
                  </a:cubicBezTo>
                  <a:cubicBezTo>
                    <a:pt x="512" y="516"/>
                    <a:pt x="505" y="514"/>
                    <a:pt x="499" y="511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48"/>
            <p:cNvSpPr>
              <a:spLocks/>
            </p:cNvSpPr>
            <p:nvPr/>
          </p:nvSpPr>
          <p:spPr bwMode="auto">
            <a:xfrm>
              <a:off x="1964530" y="6805615"/>
              <a:ext cx="1317625" cy="1316038"/>
            </a:xfrm>
            <a:custGeom>
              <a:avLst/>
              <a:gdLst>
                <a:gd name="T0" fmla="*/ 558 w 576"/>
                <a:gd name="T1" fmla="*/ 571 h 576"/>
                <a:gd name="T2" fmla="*/ 4 w 576"/>
                <a:gd name="T3" fmla="*/ 18 h 576"/>
                <a:gd name="T4" fmla="*/ 0 w 576"/>
                <a:gd name="T5" fmla="*/ 0 h 576"/>
                <a:gd name="T6" fmla="*/ 576 w 576"/>
                <a:gd name="T7" fmla="*/ 576 h 576"/>
                <a:gd name="T8" fmla="*/ 558 w 576"/>
                <a:gd name="T9" fmla="*/ 57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576">
                  <a:moveTo>
                    <a:pt x="558" y="571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3" y="12"/>
                    <a:pt x="1" y="6"/>
                    <a:pt x="0" y="0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0" y="574"/>
                    <a:pt x="564" y="573"/>
                    <a:pt x="558" y="571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49"/>
            <p:cNvSpPr>
              <a:spLocks/>
            </p:cNvSpPr>
            <p:nvPr/>
          </p:nvSpPr>
          <p:spPr bwMode="auto">
            <a:xfrm>
              <a:off x="1942305" y="6708777"/>
              <a:ext cx="1433513" cy="1433513"/>
            </a:xfrm>
            <a:custGeom>
              <a:avLst/>
              <a:gdLst>
                <a:gd name="T0" fmla="*/ 611 w 627"/>
                <a:gd name="T1" fmla="*/ 624 h 627"/>
                <a:gd name="T2" fmla="*/ 3 w 627"/>
                <a:gd name="T3" fmla="*/ 17 h 627"/>
                <a:gd name="T4" fmla="*/ 0 w 627"/>
                <a:gd name="T5" fmla="*/ 0 h 627"/>
                <a:gd name="T6" fmla="*/ 627 w 627"/>
                <a:gd name="T7" fmla="*/ 627 h 627"/>
                <a:gd name="T8" fmla="*/ 611 w 627"/>
                <a:gd name="T9" fmla="*/ 624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7" h="627">
                  <a:moveTo>
                    <a:pt x="611" y="624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2" y="11"/>
                    <a:pt x="1" y="6"/>
                    <a:pt x="0" y="0"/>
                  </a:cubicBezTo>
                  <a:cubicBezTo>
                    <a:pt x="627" y="627"/>
                    <a:pt x="627" y="627"/>
                    <a:pt x="627" y="627"/>
                  </a:cubicBezTo>
                  <a:cubicBezTo>
                    <a:pt x="622" y="626"/>
                    <a:pt x="616" y="625"/>
                    <a:pt x="611" y="624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50"/>
            <p:cNvSpPr>
              <a:spLocks/>
            </p:cNvSpPr>
            <p:nvPr/>
          </p:nvSpPr>
          <p:spPr bwMode="auto">
            <a:xfrm>
              <a:off x="1926430" y="6619877"/>
              <a:ext cx="1538288" cy="1538288"/>
            </a:xfrm>
            <a:custGeom>
              <a:avLst/>
              <a:gdLst>
                <a:gd name="T0" fmla="*/ 658 w 673"/>
                <a:gd name="T1" fmla="*/ 671 h 673"/>
                <a:gd name="T2" fmla="*/ 3 w 673"/>
                <a:gd name="T3" fmla="*/ 16 h 673"/>
                <a:gd name="T4" fmla="*/ 0 w 673"/>
                <a:gd name="T5" fmla="*/ 0 h 673"/>
                <a:gd name="T6" fmla="*/ 673 w 673"/>
                <a:gd name="T7" fmla="*/ 673 h 673"/>
                <a:gd name="T8" fmla="*/ 658 w 673"/>
                <a:gd name="T9" fmla="*/ 67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3" h="673">
                  <a:moveTo>
                    <a:pt x="658" y="671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2" y="11"/>
                    <a:pt x="1" y="5"/>
                    <a:pt x="0" y="0"/>
                  </a:cubicBezTo>
                  <a:cubicBezTo>
                    <a:pt x="673" y="673"/>
                    <a:pt x="673" y="673"/>
                    <a:pt x="673" y="673"/>
                  </a:cubicBezTo>
                  <a:cubicBezTo>
                    <a:pt x="668" y="672"/>
                    <a:pt x="663" y="672"/>
                    <a:pt x="658" y="671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51"/>
            <p:cNvSpPr>
              <a:spLocks/>
            </p:cNvSpPr>
            <p:nvPr/>
          </p:nvSpPr>
          <p:spPr bwMode="auto">
            <a:xfrm>
              <a:off x="1916905" y="6537327"/>
              <a:ext cx="1633538" cy="1633538"/>
            </a:xfrm>
            <a:custGeom>
              <a:avLst/>
              <a:gdLst>
                <a:gd name="T0" fmla="*/ 699 w 714"/>
                <a:gd name="T1" fmla="*/ 712 h 714"/>
                <a:gd name="T2" fmla="*/ 1 w 714"/>
                <a:gd name="T3" fmla="*/ 14 h 714"/>
                <a:gd name="T4" fmla="*/ 0 w 714"/>
                <a:gd name="T5" fmla="*/ 0 h 714"/>
                <a:gd name="T6" fmla="*/ 714 w 714"/>
                <a:gd name="T7" fmla="*/ 714 h 714"/>
                <a:gd name="T8" fmla="*/ 699 w 714"/>
                <a:gd name="T9" fmla="*/ 712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4" h="714">
                  <a:moveTo>
                    <a:pt x="699" y="712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9"/>
                    <a:pt x="0" y="4"/>
                    <a:pt x="0" y="0"/>
                  </a:cubicBezTo>
                  <a:cubicBezTo>
                    <a:pt x="714" y="714"/>
                    <a:pt x="714" y="714"/>
                    <a:pt x="714" y="714"/>
                  </a:cubicBezTo>
                  <a:cubicBezTo>
                    <a:pt x="709" y="713"/>
                    <a:pt x="704" y="713"/>
                    <a:pt x="699" y="712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52"/>
            <p:cNvSpPr>
              <a:spLocks/>
            </p:cNvSpPr>
            <p:nvPr/>
          </p:nvSpPr>
          <p:spPr bwMode="auto">
            <a:xfrm>
              <a:off x="1910555" y="6457952"/>
              <a:ext cx="1719263" cy="1716088"/>
            </a:xfrm>
            <a:custGeom>
              <a:avLst/>
              <a:gdLst>
                <a:gd name="T0" fmla="*/ 738 w 752"/>
                <a:gd name="T1" fmla="*/ 751 h 751"/>
                <a:gd name="T2" fmla="*/ 1 w 752"/>
                <a:gd name="T3" fmla="*/ 13 h 751"/>
                <a:gd name="T4" fmla="*/ 0 w 752"/>
                <a:gd name="T5" fmla="*/ 0 h 751"/>
                <a:gd name="T6" fmla="*/ 752 w 752"/>
                <a:gd name="T7" fmla="*/ 751 h 751"/>
                <a:gd name="T8" fmla="*/ 738 w 752"/>
                <a:gd name="T9" fmla="*/ 751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751">
                  <a:moveTo>
                    <a:pt x="738" y="751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9"/>
                    <a:pt x="0" y="4"/>
                    <a:pt x="0" y="0"/>
                  </a:cubicBezTo>
                  <a:cubicBezTo>
                    <a:pt x="752" y="751"/>
                    <a:pt x="752" y="751"/>
                    <a:pt x="752" y="751"/>
                  </a:cubicBezTo>
                  <a:cubicBezTo>
                    <a:pt x="747" y="751"/>
                    <a:pt x="743" y="751"/>
                    <a:pt x="738" y="751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53"/>
            <p:cNvSpPr>
              <a:spLocks/>
            </p:cNvSpPr>
            <p:nvPr/>
          </p:nvSpPr>
          <p:spPr bwMode="auto">
            <a:xfrm>
              <a:off x="1907380" y="6380165"/>
              <a:ext cx="1798638" cy="1798638"/>
            </a:xfrm>
            <a:custGeom>
              <a:avLst/>
              <a:gdLst>
                <a:gd name="T0" fmla="*/ 773 w 786"/>
                <a:gd name="T1" fmla="*/ 786 h 787"/>
                <a:gd name="T2" fmla="*/ 0 w 786"/>
                <a:gd name="T3" fmla="*/ 13 h 787"/>
                <a:gd name="T4" fmla="*/ 0 w 786"/>
                <a:gd name="T5" fmla="*/ 0 h 787"/>
                <a:gd name="T6" fmla="*/ 786 w 786"/>
                <a:gd name="T7" fmla="*/ 787 h 787"/>
                <a:gd name="T8" fmla="*/ 773 w 786"/>
                <a:gd name="T9" fmla="*/ 786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6" h="787">
                  <a:moveTo>
                    <a:pt x="773" y="786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0" y="5"/>
                    <a:pt x="0" y="0"/>
                  </a:cubicBezTo>
                  <a:cubicBezTo>
                    <a:pt x="786" y="787"/>
                    <a:pt x="786" y="787"/>
                    <a:pt x="786" y="787"/>
                  </a:cubicBezTo>
                  <a:cubicBezTo>
                    <a:pt x="782" y="787"/>
                    <a:pt x="777" y="786"/>
                    <a:pt x="773" y="786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54"/>
            <p:cNvSpPr>
              <a:spLocks/>
            </p:cNvSpPr>
            <p:nvPr/>
          </p:nvSpPr>
          <p:spPr bwMode="auto">
            <a:xfrm>
              <a:off x="1907380" y="6307140"/>
              <a:ext cx="1871663" cy="1871663"/>
            </a:xfrm>
            <a:custGeom>
              <a:avLst/>
              <a:gdLst>
                <a:gd name="T0" fmla="*/ 806 w 818"/>
                <a:gd name="T1" fmla="*/ 819 h 819"/>
                <a:gd name="T2" fmla="*/ 0 w 818"/>
                <a:gd name="T3" fmla="*/ 13 h 819"/>
                <a:gd name="T4" fmla="*/ 0 w 818"/>
                <a:gd name="T5" fmla="*/ 0 h 819"/>
                <a:gd name="T6" fmla="*/ 818 w 818"/>
                <a:gd name="T7" fmla="*/ 819 h 819"/>
                <a:gd name="T8" fmla="*/ 806 w 818"/>
                <a:gd name="T9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8" h="819">
                  <a:moveTo>
                    <a:pt x="806" y="819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0" y="4"/>
                    <a:pt x="0" y="0"/>
                  </a:cubicBezTo>
                  <a:cubicBezTo>
                    <a:pt x="818" y="819"/>
                    <a:pt x="818" y="819"/>
                    <a:pt x="818" y="819"/>
                  </a:cubicBezTo>
                  <a:cubicBezTo>
                    <a:pt x="814" y="819"/>
                    <a:pt x="810" y="819"/>
                    <a:pt x="806" y="819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55"/>
            <p:cNvSpPr>
              <a:spLocks/>
            </p:cNvSpPr>
            <p:nvPr/>
          </p:nvSpPr>
          <p:spPr bwMode="auto">
            <a:xfrm>
              <a:off x="1910555" y="6235702"/>
              <a:ext cx="1938338" cy="1941513"/>
            </a:xfrm>
            <a:custGeom>
              <a:avLst/>
              <a:gdLst>
                <a:gd name="T0" fmla="*/ 836 w 848"/>
                <a:gd name="T1" fmla="*/ 849 h 849"/>
                <a:gd name="T2" fmla="*/ 0 w 848"/>
                <a:gd name="T3" fmla="*/ 13 h 849"/>
                <a:gd name="T4" fmla="*/ 0 w 848"/>
                <a:gd name="T5" fmla="*/ 0 h 849"/>
                <a:gd name="T6" fmla="*/ 848 w 848"/>
                <a:gd name="T7" fmla="*/ 848 h 849"/>
                <a:gd name="T8" fmla="*/ 836 w 848"/>
                <a:gd name="T9" fmla="*/ 849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8" h="849">
                  <a:moveTo>
                    <a:pt x="836" y="849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0" y="4"/>
                    <a:pt x="0" y="0"/>
                  </a:cubicBezTo>
                  <a:cubicBezTo>
                    <a:pt x="848" y="848"/>
                    <a:pt x="848" y="848"/>
                    <a:pt x="848" y="848"/>
                  </a:cubicBezTo>
                  <a:cubicBezTo>
                    <a:pt x="844" y="848"/>
                    <a:pt x="840" y="849"/>
                    <a:pt x="836" y="849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56"/>
            <p:cNvSpPr>
              <a:spLocks/>
            </p:cNvSpPr>
            <p:nvPr/>
          </p:nvSpPr>
          <p:spPr bwMode="auto">
            <a:xfrm>
              <a:off x="1915318" y="6169027"/>
              <a:ext cx="2003425" cy="2003425"/>
            </a:xfrm>
            <a:custGeom>
              <a:avLst/>
              <a:gdLst>
                <a:gd name="T0" fmla="*/ 864 w 876"/>
                <a:gd name="T1" fmla="*/ 876 h 876"/>
                <a:gd name="T2" fmla="*/ 0 w 876"/>
                <a:gd name="T3" fmla="*/ 11 h 876"/>
                <a:gd name="T4" fmla="*/ 1 w 876"/>
                <a:gd name="T5" fmla="*/ 0 h 876"/>
                <a:gd name="T6" fmla="*/ 876 w 876"/>
                <a:gd name="T7" fmla="*/ 875 h 876"/>
                <a:gd name="T8" fmla="*/ 864 w 876"/>
                <a:gd name="T9" fmla="*/ 876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6" h="876">
                  <a:moveTo>
                    <a:pt x="864" y="87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7"/>
                    <a:pt x="0" y="3"/>
                    <a:pt x="1" y="0"/>
                  </a:cubicBezTo>
                  <a:cubicBezTo>
                    <a:pt x="876" y="875"/>
                    <a:pt x="876" y="875"/>
                    <a:pt x="876" y="875"/>
                  </a:cubicBezTo>
                  <a:cubicBezTo>
                    <a:pt x="872" y="875"/>
                    <a:pt x="868" y="876"/>
                    <a:pt x="864" y="876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57"/>
            <p:cNvSpPr>
              <a:spLocks/>
            </p:cNvSpPr>
            <p:nvPr/>
          </p:nvSpPr>
          <p:spPr bwMode="auto">
            <a:xfrm>
              <a:off x="1921668" y="6102352"/>
              <a:ext cx="2062163" cy="2063750"/>
            </a:xfrm>
            <a:custGeom>
              <a:avLst/>
              <a:gdLst>
                <a:gd name="T0" fmla="*/ 890 w 902"/>
                <a:gd name="T1" fmla="*/ 902 h 902"/>
                <a:gd name="T2" fmla="*/ 0 w 902"/>
                <a:gd name="T3" fmla="*/ 11 h 902"/>
                <a:gd name="T4" fmla="*/ 1 w 902"/>
                <a:gd name="T5" fmla="*/ 0 h 902"/>
                <a:gd name="T6" fmla="*/ 902 w 902"/>
                <a:gd name="T7" fmla="*/ 900 h 902"/>
                <a:gd name="T8" fmla="*/ 890 w 902"/>
                <a:gd name="T9" fmla="*/ 90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2" h="902">
                  <a:moveTo>
                    <a:pt x="890" y="902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7"/>
                    <a:pt x="1" y="4"/>
                    <a:pt x="1" y="0"/>
                  </a:cubicBezTo>
                  <a:cubicBezTo>
                    <a:pt x="902" y="900"/>
                    <a:pt x="902" y="900"/>
                    <a:pt x="902" y="900"/>
                  </a:cubicBezTo>
                  <a:cubicBezTo>
                    <a:pt x="898" y="901"/>
                    <a:pt x="894" y="901"/>
                    <a:pt x="890" y="902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58"/>
            <p:cNvSpPr>
              <a:spLocks/>
            </p:cNvSpPr>
            <p:nvPr/>
          </p:nvSpPr>
          <p:spPr bwMode="auto">
            <a:xfrm>
              <a:off x="1928018" y="6038852"/>
              <a:ext cx="2120900" cy="2117725"/>
            </a:xfrm>
            <a:custGeom>
              <a:avLst/>
              <a:gdLst>
                <a:gd name="T0" fmla="*/ 915 w 927"/>
                <a:gd name="T1" fmla="*/ 926 h 926"/>
                <a:gd name="T2" fmla="*/ 0 w 927"/>
                <a:gd name="T3" fmla="*/ 11 h 926"/>
                <a:gd name="T4" fmla="*/ 2 w 927"/>
                <a:gd name="T5" fmla="*/ 0 h 926"/>
                <a:gd name="T6" fmla="*/ 927 w 927"/>
                <a:gd name="T7" fmla="*/ 924 h 926"/>
                <a:gd name="T8" fmla="*/ 915 w 927"/>
                <a:gd name="T9" fmla="*/ 926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7" h="926">
                  <a:moveTo>
                    <a:pt x="915" y="92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7"/>
                    <a:pt x="2" y="4"/>
                    <a:pt x="2" y="0"/>
                  </a:cubicBezTo>
                  <a:cubicBezTo>
                    <a:pt x="927" y="924"/>
                    <a:pt x="927" y="924"/>
                    <a:pt x="927" y="924"/>
                  </a:cubicBezTo>
                  <a:cubicBezTo>
                    <a:pt x="923" y="925"/>
                    <a:pt x="919" y="925"/>
                    <a:pt x="915" y="926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59"/>
            <p:cNvSpPr>
              <a:spLocks/>
            </p:cNvSpPr>
            <p:nvPr/>
          </p:nvSpPr>
          <p:spPr bwMode="auto">
            <a:xfrm>
              <a:off x="1939130" y="5976940"/>
              <a:ext cx="2171700" cy="2168525"/>
            </a:xfrm>
            <a:custGeom>
              <a:avLst/>
              <a:gdLst>
                <a:gd name="T0" fmla="*/ 938 w 949"/>
                <a:gd name="T1" fmla="*/ 948 h 948"/>
                <a:gd name="T2" fmla="*/ 0 w 949"/>
                <a:gd name="T3" fmla="*/ 11 h 948"/>
                <a:gd name="T4" fmla="*/ 2 w 949"/>
                <a:gd name="T5" fmla="*/ 0 h 948"/>
                <a:gd name="T6" fmla="*/ 949 w 949"/>
                <a:gd name="T7" fmla="*/ 946 h 948"/>
                <a:gd name="T8" fmla="*/ 938 w 949"/>
                <a:gd name="T9" fmla="*/ 948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9" h="948">
                  <a:moveTo>
                    <a:pt x="938" y="948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7"/>
                    <a:pt x="2" y="3"/>
                    <a:pt x="2" y="0"/>
                  </a:cubicBezTo>
                  <a:cubicBezTo>
                    <a:pt x="949" y="946"/>
                    <a:pt x="949" y="946"/>
                    <a:pt x="949" y="946"/>
                  </a:cubicBezTo>
                  <a:cubicBezTo>
                    <a:pt x="945" y="947"/>
                    <a:pt x="941" y="947"/>
                    <a:pt x="938" y="948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60"/>
            <p:cNvSpPr>
              <a:spLocks/>
            </p:cNvSpPr>
            <p:nvPr/>
          </p:nvSpPr>
          <p:spPr bwMode="auto">
            <a:xfrm>
              <a:off x="1953418" y="5918202"/>
              <a:ext cx="2216150" cy="2216150"/>
            </a:xfrm>
            <a:custGeom>
              <a:avLst/>
              <a:gdLst>
                <a:gd name="T0" fmla="*/ 958 w 969"/>
                <a:gd name="T1" fmla="*/ 969 h 969"/>
                <a:gd name="T2" fmla="*/ 0 w 969"/>
                <a:gd name="T3" fmla="*/ 10 h 969"/>
                <a:gd name="T4" fmla="*/ 2 w 969"/>
                <a:gd name="T5" fmla="*/ 0 h 969"/>
                <a:gd name="T6" fmla="*/ 969 w 969"/>
                <a:gd name="T7" fmla="*/ 966 h 969"/>
                <a:gd name="T8" fmla="*/ 958 w 969"/>
                <a:gd name="T9" fmla="*/ 96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9" h="969">
                  <a:moveTo>
                    <a:pt x="958" y="969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" y="7"/>
                    <a:pt x="2" y="3"/>
                    <a:pt x="2" y="0"/>
                  </a:cubicBezTo>
                  <a:cubicBezTo>
                    <a:pt x="969" y="966"/>
                    <a:pt x="969" y="966"/>
                    <a:pt x="969" y="966"/>
                  </a:cubicBezTo>
                  <a:cubicBezTo>
                    <a:pt x="965" y="967"/>
                    <a:pt x="962" y="968"/>
                    <a:pt x="958" y="969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61"/>
            <p:cNvSpPr>
              <a:spLocks/>
            </p:cNvSpPr>
            <p:nvPr/>
          </p:nvSpPr>
          <p:spPr bwMode="auto">
            <a:xfrm>
              <a:off x="1967705" y="5857877"/>
              <a:ext cx="2259013" cy="2259013"/>
            </a:xfrm>
            <a:custGeom>
              <a:avLst/>
              <a:gdLst>
                <a:gd name="T0" fmla="*/ 978 w 988"/>
                <a:gd name="T1" fmla="*/ 988 h 988"/>
                <a:gd name="T2" fmla="*/ 0 w 988"/>
                <a:gd name="T3" fmla="*/ 10 h 988"/>
                <a:gd name="T4" fmla="*/ 3 w 988"/>
                <a:gd name="T5" fmla="*/ 0 h 988"/>
                <a:gd name="T6" fmla="*/ 988 w 988"/>
                <a:gd name="T7" fmla="*/ 985 h 988"/>
                <a:gd name="T8" fmla="*/ 978 w 988"/>
                <a:gd name="T9" fmla="*/ 988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8" h="988">
                  <a:moveTo>
                    <a:pt x="978" y="988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" y="7"/>
                    <a:pt x="2" y="3"/>
                    <a:pt x="3" y="0"/>
                  </a:cubicBezTo>
                  <a:cubicBezTo>
                    <a:pt x="988" y="985"/>
                    <a:pt x="988" y="985"/>
                    <a:pt x="988" y="985"/>
                  </a:cubicBezTo>
                  <a:cubicBezTo>
                    <a:pt x="985" y="986"/>
                    <a:pt x="982" y="987"/>
                    <a:pt x="978" y="988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62"/>
            <p:cNvSpPr>
              <a:spLocks/>
            </p:cNvSpPr>
            <p:nvPr/>
          </p:nvSpPr>
          <p:spPr bwMode="auto">
            <a:xfrm>
              <a:off x="1983580" y="5800727"/>
              <a:ext cx="2300288" cy="2300288"/>
            </a:xfrm>
            <a:custGeom>
              <a:avLst/>
              <a:gdLst>
                <a:gd name="T0" fmla="*/ 996 w 1006"/>
                <a:gd name="T1" fmla="*/ 1006 h 1006"/>
                <a:gd name="T2" fmla="*/ 0 w 1006"/>
                <a:gd name="T3" fmla="*/ 10 h 1006"/>
                <a:gd name="T4" fmla="*/ 3 w 1006"/>
                <a:gd name="T5" fmla="*/ 0 h 1006"/>
                <a:gd name="T6" fmla="*/ 1006 w 1006"/>
                <a:gd name="T7" fmla="*/ 1003 h 1006"/>
                <a:gd name="T8" fmla="*/ 996 w 1006"/>
                <a:gd name="T9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6" h="1006">
                  <a:moveTo>
                    <a:pt x="996" y="1006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" y="7"/>
                    <a:pt x="2" y="4"/>
                    <a:pt x="3" y="0"/>
                  </a:cubicBezTo>
                  <a:cubicBezTo>
                    <a:pt x="1006" y="1003"/>
                    <a:pt x="1006" y="1003"/>
                    <a:pt x="1006" y="1003"/>
                  </a:cubicBezTo>
                  <a:cubicBezTo>
                    <a:pt x="1003" y="1004"/>
                    <a:pt x="1000" y="1005"/>
                    <a:pt x="996" y="1006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63"/>
            <p:cNvSpPr>
              <a:spLocks/>
            </p:cNvSpPr>
            <p:nvPr/>
          </p:nvSpPr>
          <p:spPr bwMode="auto">
            <a:xfrm>
              <a:off x="2001043" y="5746752"/>
              <a:ext cx="2338388" cy="2336800"/>
            </a:xfrm>
            <a:custGeom>
              <a:avLst/>
              <a:gdLst>
                <a:gd name="T0" fmla="*/ 1013 w 1022"/>
                <a:gd name="T1" fmla="*/ 1022 h 1022"/>
                <a:gd name="T2" fmla="*/ 0 w 1022"/>
                <a:gd name="T3" fmla="*/ 10 h 1022"/>
                <a:gd name="T4" fmla="*/ 3 w 1022"/>
                <a:gd name="T5" fmla="*/ 0 h 1022"/>
                <a:gd name="T6" fmla="*/ 1022 w 1022"/>
                <a:gd name="T7" fmla="*/ 1019 h 1022"/>
                <a:gd name="T8" fmla="*/ 1013 w 1022"/>
                <a:gd name="T9" fmla="*/ 1022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2" h="1022">
                  <a:moveTo>
                    <a:pt x="1013" y="1022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" y="7"/>
                    <a:pt x="2" y="3"/>
                    <a:pt x="3" y="0"/>
                  </a:cubicBezTo>
                  <a:cubicBezTo>
                    <a:pt x="1022" y="1019"/>
                    <a:pt x="1022" y="1019"/>
                    <a:pt x="1022" y="1019"/>
                  </a:cubicBezTo>
                  <a:cubicBezTo>
                    <a:pt x="1019" y="1020"/>
                    <a:pt x="1016" y="1021"/>
                    <a:pt x="1013" y="1022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64"/>
            <p:cNvSpPr>
              <a:spLocks/>
            </p:cNvSpPr>
            <p:nvPr/>
          </p:nvSpPr>
          <p:spPr bwMode="auto">
            <a:xfrm>
              <a:off x="2021680" y="5694365"/>
              <a:ext cx="2371725" cy="2370138"/>
            </a:xfrm>
            <a:custGeom>
              <a:avLst/>
              <a:gdLst>
                <a:gd name="T0" fmla="*/ 1027 w 1037"/>
                <a:gd name="T1" fmla="*/ 1037 h 1037"/>
                <a:gd name="T2" fmla="*/ 0 w 1037"/>
                <a:gd name="T3" fmla="*/ 9 h 1037"/>
                <a:gd name="T4" fmla="*/ 3 w 1037"/>
                <a:gd name="T5" fmla="*/ 0 h 1037"/>
                <a:gd name="T6" fmla="*/ 1037 w 1037"/>
                <a:gd name="T7" fmla="*/ 1033 h 1037"/>
                <a:gd name="T8" fmla="*/ 1027 w 1037"/>
                <a:gd name="T9" fmla="*/ 1037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27" y="1037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" y="6"/>
                    <a:pt x="2" y="3"/>
                    <a:pt x="3" y="0"/>
                  </a:cubicBezTo>
                  <a:cubicBezTo>
                    <a:pt x="1037" y="1033"/>
                    <a:pt x="1037" y="1033"/>
                    <a:pt x="1037" y="1033"/>
                  </a:cubicBezTo>
                  <a:cubicBezTo>
                    <a:pt x="1034" y="1035"/>
                    <a:pt x="1031" y="1036"/>
                    <a:pt x="1027" y="1037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65"/>
            <p:cNvSpPr>
              <a:spLocks/>
            </p:cNvSpPr>
            <p:nvPr/>
          </p:nvSpPr>
          <p:spPr bwMode="auto">
            <a:xfrm>
              <a:off x="2042318" y="5641977"/>
              <a:ext cx="2403475" cy="2401888"/>
            </a:xfrm>
            <a:custGeom>
              <a:avLst/>
              <a:gdLst>
                <a:gd name="T0" fmla="*/ 1042 w 1051"/>
                <a:gd name="T1" fmla="*/ 1051 h 1051"/>
                <a:gd name="T2" fmla="*/ 0 w 1051"/>
                <a:gd name="T3" fmla="*/ 9 h 1051"/>
                <a:gd name="T4" fmla="*/ 3 w 1051"/>
                <a:gd name="T5" fmla="*/ 0 h 1051"/>
                <a:gd name="T6" fmla="*/ 1051 w 1051"/>
                <a:gd name="T7" fmla="*/ 1047 h 1051"/>
                <a:gd name="T8" fmla="*/ 1042 w 1051"/>
                <a:gd name="T9" fmla="*/ 1051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1" h="1051">
                  <a:moveTo>
                    <a:pt x="1042" y="1051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" y="6"/>
                    <a:pt x="2" y="3"/>
                    <a:pt x="3" y="0"/>
                  </a:cubicBezTo>
                  <a:cubicBezTo>
                    <a:pt x="1051" y="1047"/>
                    <a:pt x="1051" y="1047"/>
                    <a:pt x="1051" y="1047"/>
                  </a:cubicBezTo>
                  <a:cubicBezTo>
                    <a:pt x="1048" y="1048"/>
                    <a:pt x="1045" y="1050"/>
                    <a:pt x="1042" y="1051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66"/>
            <p:cNvSpPr>
              <a:spLocks/>
            </p:cNvSpPr>
            <p:nvPr/>
          </p:nvSpPr>
          <p:spPr bwMode="auto">
            <a:xfrm>
              <a:off x="2062955" y="5588002"/>
              <a:ext cx="2433638" cy="2433638"/>
            </a:xfrm>
            <a:custGeom>
              <a:avLst/>
              <a:gdLst>
                <a:gd name="T0" fmla="*/ 1055 w 1064"/>
                <a:gd name="T1" fmla="*/ 1064 h 1064"/>
                <a:gd name="T2" fmla="*/ 0 w 1064"/>
                <a:gd name="T3" fmla="*/ 9 h 1064"/>
                <a:gd name="T4" fmla="*/ 4 w 1064"/>
                <a:gd name="T5" fmla="*/ 0 h 1064"/>
                <a:gd name="T6" fmla="*/ 1064 w 1064"/>
                <a:gd name="T7" fmla="*/ 1060 h 1064"/>
                <a:gd name="T8" fmla="*/ 1055 w 1064"/>
                <a:gd name="T9" fmla="*/ 1064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4" h="1064">
                  <a:moveTo>
                    <a:pt x="1055" y="1064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2" y="6"/>
                    <a:pt x="3" y="3"/>
                    <a:pt x="4" y="0"/>
                  </a:cubicBezTo>
                  <a:cubicBezTo>
                    <a:pt x="1064" y="1060"/>
                    <a:pt x="1064" y="1060"/>
                    <a:pt x="1064" y="1060"/>
                  </a:cubicBezTo>
                  <a:cubicBezTo>
                    <a:pt x="1061" y="1062"/>
                    <a:pt x="1058" y="1063"/>
                    <a:pt x="1055" y="1064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67"/>
            <p:cNvSpPr>
              <a:spLocks/>
            </p:cNvSpPr>
            <p:nvPr/>
          </p:nvSpPr>
          <p:spPr bwMode="auto">
            <a:xfrm>
              <a:off x="2086768" y="5540377"/>
              <a:ext cx="2460625" cy="2459038"/>
            </a:xfrm>
            <a:custGeom>
              <a:avLst/>
              <a:gdLst>
                <a:gd name="T0" fmla="*/ 1067 w 1076"/>
                <a:gd name="T1" fmla="*/ 1075 h 1075"/>
                <a:gd name="T2" fmla="*/ 0 w 1076"/>
                <a:gd name="T3" fmla="*/ 8 h 1075"/>
                <a:gd name="T4" fmla="*/ 5 w 1076"/>
                <a:gd name="T5" fmla="*/ 0 h 1075"/>
                <a:gd name="T6" fmla="*/ 1076 w 1076"/>
                <a:gd name="T7" fmla="*/ 1071 h 1075"/>
                <a:gd name="T8" fmla="*/ 1067 w 1076"/>
                <a:gd name="T9" fmla="*/ 1075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6" h="1075">
                  <a:moveTo>
                    <a:pt x="1067" y="1075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5"/>
                    <a:pt x="3" y="2"/>
                    <a:pt x="5" y="0"/>
                  </a:cubicBezTo>
                  <a:cubicBezTo>
                    <a:pt x="1076" y="1071"/>
                    <a:pt x="1076" y="1071"/>
                    <a:pt x="1076" y="1071"/>
                  </a:cubicBezTo>
                  <a:cubicBezTo>
                    <a:pt x="1073" y="1072"/>
                    <a:pt x="1070" y="1074"/>
                    <a:pt x="1067" y="1075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68"/>
            <p:cNvSpPr>
              <a:spLocks/>
            </p:cNvSpPr>
            <p:nvPr/>
          </p:nvSpPr>
          <p:spPr bwMode="auto">
            <a:xfrm>
              <a:off x="2112168" y="5489577"/>
              <a:ext cx="2482850" cy="2484438"/>
            </a:xfrm>
            <a:custGeom>
              <a:avLst/>
              <a:gdLst>
                <a:gd name="T0" fmla="*/ 1078 w 1086"/>
                <a:gd name="T1" fmla="*/ 1086 h 1086"/>
                <a:gd name="T2" fmla="*/ 0 w 1086"/>
                <a:gd name="T3" fmla="*/ 9 h 1086"/>
                <a:gd name="T4" fmla="*/ 5 w 1086"/>
                <a:gd name="T5" fmla="*/ 0 h 1086"/>
                <a:gd name="T6" fmla="*/ 1086 w 1086"/>
                <a:gd name="T7" fmla="*/ 1082 h 1086"/>
                <a:gd name="T8" fmla="*/ 1078 w 1086"/>
                <a:gd name="T9" fmla="*/ 1086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6" h="1086">
                  <a:moveTo>
                    <a:pt x="1078" y="1086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2" y="6"/>
                    <a:pt x="3" y="3"/>
                    <a:pt x="5" y="0"/>
                  </a:cubicBezTo>
                  <a:cubicBezTo>
                    <a:pt x="1086" y="1082"/>
                    <a:pt x="1086" y="1082"/>
                    <a:pt x="1086" y="1082"/>
                  </a:cubicBezTo>
                  <a:cubicBezTo>
                    <a:pt x="1083" y="1083"/>
                    <a:pt x="1080" y="1085"/>
                    <a:pt x="1078" y="1086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69"/>
            <p:cNvSpPr>
              <a:spLocks/>
            </p:cNvSpPr>
            <p:nvPr/>
          </p:nvSpPr>
          <p:spPr bwMode="auto">
            <a:xfrm>
              <a:off x="2135980" y="5445127"/>
              <a:ext cx="2506663" cy="2503488"/>
            </a:xfrm>
            <a:custGeom>
              <a:avLst/>
              <a:gdLst>
                <a:gd name="T0" fmla="*/ 1088 w 1096"/>
                <a:gd name="T1" fmla="*/ 1095 h 1095"/>
                <a:gd name="T2" fmla="*/ 0 w 1096"/>
                <a:gd name="T3" fmla="*/ 8 h 1095"/>
                <a:gd name="T4" fmla="*/ 5 w 1096"/>
                <a:gd name="T5" fmla="*/ 0 h 1095"/>
                <a:gd name="T6" fmla="*/ 1096 w 1096"/>
                <a:gd name="T7" fmla="*/ 1090 h 1095"/>
                <a:gd name="T8" fmla="*/ 1088 w 1096"/>
                <a:gd name="T9" fmla="*/ 1095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" h="1095">
                  <a:moveTo>
                    <a:pt x="1088" y="1095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5"/>
                    <a:pt x="3" y="2"/>
                    <a:pt x="5" y="0"/>
                  </a:cubicBezTo>
                  <a:cubicBezTo>
                    <a:pt x="1096" y="1090"/>
                    <a:pt x="1096" y="1090"/>
                    <a:pt x="1096" y="1090"/>
                  </a:cubicBezTo>
                  <a:cubicBezTo>
                    <a:pt x="1093" y="1092"/>
                    <a:pt x="1090" y="1094"/>
                    <a:pt x="1088" y="1095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70"/>
            <p:cNvSpPr>
              <a:spLocks/>
            </p:cNvSpPr>
            <p:nvPr/>
          </p:nvSpPr>
          <p:spPr bwMode="auto">
            <a:xfrm>
              <a:off x="2164555" y="5395915"/>
              <a:ext cx="2524125" cy="2525713"/>
            </a:xfrm>
            <a:custGeom>
              <a:avLst/>
              <a:gdLst>
                <a:gd name="T0" fmla="*/ 1096 w 1104"/>
                <a:gd name="T1" fmla="*/ 1104 h 1104"/>
                <a:gd name="T2" fmla="*/ 0 w 1104"/>
                <a:gd name="T3" fmla="*/ 8 h 1104"/>
                <a:gd name="T4" fmla="*/ 5 w 1104"/>
                <a:gd name="T5" fmla="*/ 0 h 1104"/>
                <a:gd name="T6" fmla="*/ 1104 w 1104"/>
                <a:gd name="T7" fmla="*/ 1099 h 1104"/>
                <a:gd name="T8" fmla="*/ 1096 w 1104"/>
                <a:gd name="T9" fmla="*/ 1104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4" h="1104">
                  <a:moveTo>
                    <a:pt x="1096" y="1104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6"/>
                    <a:pt x="3" y="3"/>
                    <a:pt x="5" y="0"/>
                  </a:cubicBezTo>
                  <a:cubicBezTo>
                    <a:pt x="1104" y="1099"/>
                    <a:pt x="1104" y="1099"/>
                    <a:pt x="1104" y="1099"/>
                  </a:cubicBezTo>
                  <a:cubicBezTo>
                    <a:pt x="1101" y="1101"/>
                    <a:pt x="1099" y="1103"/>
                    <a:pt x="1096" y="1104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71"/>
            <p:cNvSpPr>
              <a:spLocks/>
            </p:cNvSpPr>
            <p:nvPr/>
          </p:nvSpPr>
          <p:spPr bwMode="auto">
            <a:xfrm>
              <a:off x="2191543" y="5353052"/>
              <a:ext cx="2543175" cy="2540000"/>
            </a:xfrm>
            <a:custGeom>
              <a:avLst/>
              <a:gdLst>
                <a:gd name="T0" fmla="*/ 1104 w 1112"/>
                <a:gd name="T1" fmla="*/ 1111 h 1111"/>
                <a:gd name="T2" fmla="*/ 0 w 1112"/>
                <a:gd name="T3" fmla="*/ 8 h 1111"/>
                <a:gd name="T4" fmla="*/ 5 w 1112"/>
                <a:gd name="T5" fmla="*/ 0 h 1111"/>
                <a:gd name="T6" fmla="*/ 1112 w 1112"/>
                <a:gd name="T7" fmla="*/ 1106 h 1111"/>
                <a:gd name="T8" fmla="*/ 1104 w 1112"/>
                <a:gd name="T9" fmla="*/ 1111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2" h="1111">
                  <a:moveTo>
                    <a:pt x="1104" y="1111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5"/>
                    <a:pt x="4" y="2"/>
                    <a:pt x="5" y="0"/>
                  </a:cubicBezTo>
                  <a:cubicBezTo>
                    <a:pt x="1112" y="1106"/>
                    <a:pt x="1112" y="1106"/>
                    <a:pt x="1112" y="1106"/>
                  </a:cubicBezTo>
                  <a:cubicBezTo>
                    <a:pt x="1109" y="1108"/>
                    <a:pt x="1106" y="1109"/>
                    <a:pt x="1104" y="1111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72"/>
            <p:cNvSpPr>
              <a:spLocks/>
            </p:cNvSpPr>
            <p:nvPr/>
          </p:nvSpPr>
          <p:spPr bwMode="auto">
            <a:xfrm>
              <a:off x="2221705" y="5307015"/>
              <a:ext cx="2555875" cy="2557463"/>
            </a:xfrm>
            <a:custGeom>
              <a:avLst/>
              <a:gdLst>
                <a:gd name="T0" fmla="*/ 1110 w 1118"/>
                <a:gd name="T1" fmla="*/ 1118 h 1118"/>
                <a:gd name="T2" fmla="*/ 0 w 1118"/>
                <a:gd name="T3" fmla="*/ 8 h 1118"/>
                <a:gd name="T4" fmla="*/ 5 w 1118"/>
                <a:gd name="T5" fmla="*/ 0 h 1118"/>
                <a:gd name="T6" fmla="*/ 1118 w 1118"/>
                <a:gd name="T7" fmla="*/ 1113 h 1118"/>
                <a:gd name="T8" fmla="*/ 1110 w 1118"/>
                <a:gd name="T9" fmla="*/ 111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8" h="1118">
                  <a:moveTo>
                    <a:pt x="1110" y="111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6"/>
                    <a:pt x="4" y="3"/>
                    <a:pt x="5" y="0"/>
                  </a:cubicBezTo>
                  <a:cubicBezTo>
                    <a:pt x="1118" y="1113"/>
                    <a:pt x="1118" y="1113"/>
                    <a:pt x="1118" y="1113"/>
                  </a:cubicBezTo>
                  <a:cubicBezTo>
                    <a:pt x="1115" y="1115"/>
                    <a:pt x="1113" y="1117"/>
                    <a:pt x="1110" y="1118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73"/>
            <p:cNvSpPr>
              <a:spLocks/>
            </p:cNvSpPr>
            <p:nvPr/>
          </p:nvSpPr>
          <p:spPr bwMode="auto">
            <a:xfrm>
              <a:off x="2250280" y="5265740"/>
              <a:ext cx="2571750" cy="2568575"/>
            </a:xfrm>
            <a:custGeom>
              <a:avLst/>
              <a:gdLst>
                <a:gd name="T0" fmla="*/ 1116 w 1124"/>
                <a:gd name="T1" fmla="*/ 1123 h 1123"/>
                <a:gd name="T2" fmla="*/ 0 w 1124"/>
                <a:gd name="T3" fmla="*/ 7 h 1123"/>
                <a:gd name="T4" fmla="*/ 6 w 1124"/>
                <a:gd name="T5" fmla="*/ 0 h 1123"/>
                <a:gd name="T6" fmla="*/ 1124 w 1124"/>
                <a:gd name="T7" fmla="*/ 1118 h 1123"/>
                <a:gd name="T8" fmla="*/ 1116 w 1124"/>
                <a:gd name="T9" fmla="*/ 1123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4" h="1123">
                  <a:moveTo>
                    <a:pt x="1116" y="1123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" y="5"/>
                    <a:pt x="4" y="2"/>
                    <a:pt x="6" y="0"/>
                  </a:cubicBezTo>
                  <a:cubicBezTo>
                    <a:pt x="1124" y="1118"/>
                    <a:pt x="1124" y="1118"/>
                    <a:pt x="1124" y="1118"/>
                  </a:cubicBezTo>
                  <a:cubicBezTo>
                    <a:pt x="1121" y="1119"/>
                    <a:pt x="1119" y="1121"/>
                    <a:pt x="1116" y="1123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74"/>
            <p:cNvSpPr>
              <a:spLocks/>
            </p:cNvSpPr>
            <p:nvPr/>
          </p:nvSpPr>
          <p:spPr bwMode="auto">
            <a:xfrm>
              <a:off x="2283618" y="5222877"/>
              <a:ext cx="2579688" cy="2579688"/>
            </a:xfrm>
            <a:custGeom>
              <a:avLst/>
              <a:gdLst>
                <a:gd name="T0" fmla="*/ 1121 w 1128"/>
                <a:gd name="T1" fmla="*/ 1128 h 1128"/>
                <a:gd name="T2" fmla="*/ 0 w 1128"/>
                <a:gd name="T3" fmla="*/ 8 h 1128"/>
                <a:gd name="T4" fmla="*/ 6 w 1128"/>
                <a:gd name="T5" fmla="*/ 0 h 1128"/>
                <a:gd name="T6" fmla="*/ 1128 w 1128"/>
                <a:gd name="T7" fmla="*/ 1123 h 1128"/>
                <a:gd name="T8" fmla="*/ 1121 w 1128"/>
                <a:gd name="T9" fmla="*/ 1128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8" h="1128">
                  <a:moveTo>
                    <a:pt x="1121" y="112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5"/>
                    <a:pt x="4" y="3"/>
                    <a:pt x="6" y="0"/>
                  </a:cubicBezTo>
                  <a:cubicBezTo>
                    <a:pt x="1128" y="1123"/>
                    <a:pt x="1128" y="1123"/>
                    <a:pt x="1128" y="1123"/>
                  </a:cubicBezTo>
                  <a:cubicBezTo>
                    <a:pt x="1126" y="1125"/>
                    <a:pt x="1123" y="1126"/>
                    <a:pt x="1121" y="1128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75"/>
            <p:cNvSpPr>
              <a:spLocks/>
            </p:cNvSpPr>
            <p:nvPr/>
          </p:nvSpPr>
          <p:spPr bwMode="auto">
            <a:xfrm>
              <a:off x="2315368" y="5183190"/>
              <a:ext cx="2589213" cy="2586038"/>
            </a:xfrm>
            <a:custGeom>
              <a:avLst/>
              <a:gdLst>
                <a:gd name="T0" fmla="*/ 1125 w 1132"/>
                <a:gd name="T1" fmla="*/ 1131 h 1131"/>
                <a:gd name="T2" fmla="*/ 0 w 1132"/>
                <a:gd name="T3" fmla="*/ 7 h 1131"/>
                <a:gd name="T4" fmla="*/ 6 w 1132"/>
                <a:gd name="T5" fmla="*/ 0 h 1131"/>
                <a:gd name="T6" fmla="*/ 1132 w 1132"/>
                <a:gd name="T7" fmla="*/ 1125 h 1131"/>
                <a:gd name="T8" fmla="*/ 1125 w 1132"/>
                <a:gd name="T9" fmla="*/ 1131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2" h="1131">
                  <a:moveTo>
                    <a:pt x="1125" y="113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" y="4"/>
                    <a:pt x="4" y="2"/>
                    <a:pt x="6" y="0"/>
                  </a:cubicBezTo>
                  <a:cubicBezTo>
                    <a:pt x="1132" y="1125"/>
                    <a:pt x="1132" y="1125"/>
                    <a:pt x="1132" y="1125"/>
                  </a:cubicBezTo>
                  <a:cubicBezTo>
                    <a:pt x="1129" y="1127"/>
                    <a:pt x="1127" y="1129"/>
                    <a:pt x="1125" y="1131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76"/>
            <p:cNvSpPr>
              <a:spLocks/>
            </p:cNvSpPr>
            <p:nvPr/>
          </p:nvSpPr>
          <p:spPr bwMode="auto">
            <a:xfrm>
              <a:off x="2348705" y="5143502"/>
              <a:ext cx="2593975" cy="2592388"/>
            </a:xfrm>
            <a:custGeom>
              <a:avLst/>
              <a:gdLst>
                <a:gd name="T0" fmla="*/ 1127 w 1134"/>
                <a:gd name="T1" fmla="*/ 1134 h 1134"/>
                <a:gd name="T2" fmla="*/ 0 w 1134"/>
                <a:gd name="T3" fmla="*/ 7 h 1134"/>
                <a:gd name="T4" fmla="*/ 6 w 1134"/>
                <a:gd name="T5" fmla="*/ 0 h 1134"/>
                <a:gd name="T6" fmla="*/ 1134 w 1134"/>
                <a:gd name="T7" fmla="*/ 1128 h 1134"/>
                <a:gd name="T8" fmla="*/ 1127 w 1134"/>
                <a:gd name="T9" fmla="*/ 113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4" h="1134">
                  <a:moveTo>
                    <a:pt x="1127" y="1134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" y="5"/>
                    <a:pt x="4" y="3"/>
                    <a:pt x="6" y="0"/>
                  </a:cubicBezTo>
                  <a:cubicBezTo>
                    <a:pt x="1134" y="1128"/>
                    <a:pt x="1134" y="1128"/>
                    <a:pt x="1134" y="1128"/>
                  </a:cubicBezTo>
                  <a:cubicBezTo>
                    <a:pt x="1132" y="1130"/>
                    <a:pt x="1129" y="1132"/>
                    <a:pt x="1127" y="1134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77"/>
            <p:cNvSpPr>
              <a:spLocks/>
            </p:cNvSpPr>
            <p:nvPr/>
          </p:nvSpPr>
          <p:spPr bwMode="auto">
            <a:xfrm>
              <a:off x="2383630" y="5103815"/>
              <a:ext cx="2597150" cy="2597150"/>
            </a:xfrm>
            <a:custGeom>
              <a:avLst/>
              <a:gdLst>
                <a:gd name="T0" fmla="*/ 1129 w 1136"/>
                <a:gd name="T1" fmla="*/ 1136 h 1136"/>
                <a:gd name="T2" fmla="*/ 0 w 1136"/>
                <a:gd name="T3" fmla="*/ 7 h 1136"/>
                <a:gd name="T4" fmla="*/ 6 w 1136"/>
                <a:gd name="T5" fmla="*/ 0 h 1136"/>
                <a:gd name="T6" fmla="*/ 1136 w 1136"/>
                <a:gd name="T7" fmla="*/ 1130 h 1136"/>
                <a:gd name="T8" fmla="*/ 1129 w 1136"/>
                <a:gd name="T9" fmla="*/ 1136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6" h="1136">
                  <a:moveTo>
                    <a:pt x="1129" y="1136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" y="5"/>
                    <a:pt x="4" y="3"/>
                    <a:pt x="6" y="0"/>
                  </a:cubicBezTo>
                  <a:cubicBezTo>
                    <a:pt x="1136" y="1130"/>
                    <a:pt x="1136" y="1130"/>
                    <a:pt x="1136" y="1130"/>
                  </a:cubicBezTo>
                  <a:cubicBezTo>
                    <a:pt x="1134" y="1132"/>
                    <a:pt x="1131" y="1134"/>
                    <a:pt x="1129" y="1136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78">
              <a:hlinkClick r:id="rId2"/>
            </p:cNvPr>
            <p:cNvSpPr>
              <a:spLocks/>
            </p:cNvSpPr>
            <p:nvPr/>
          </p:nvSpPr>
          <p:spPr bwMode="auto">
            <a:xfrm>
              <a:off x="2420143" y="5067302"/>
              <a:ext cx="2598738" cy="2600325"/>
            </a:xfrm>
            <a:custGeom>
              <a:avLst/>
              <a:gdLst>
                <a:gd name="T0" fmla="*/ 1130 w 1136"/>
                <a:gd name="T1" fmla="*/ 1137 h 1137"/>
                <a:gd name="T2" fmla="*/ 0 w 1136"/>
                <a:gd name="T3" fmla="*/ 7 h 1137"/>
                <a:gd name="T4" fmla="*/ 6 w 1136"/>
                <a:gd name="T5" fmla="*/ 0 h 1137"/>
                <a:gd name="T6" fmla="*/ 1136 w 1136"/>
                <a:gd name="T7" fmla="*/ 1130 h 1137"/>
                <a:gd name="T8" fmla="*/ 1130 w 1136"/>
                <a:gd name="T9" fmla="*/ 1137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6" h="1137">
                  <a:moveTo>
                    <a:pt x="1130" y="113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" y="4"/>
                    <a:pt x="4" y="2"/>
                    <a:pt x="6" y="0"/>
                  </a:cubicBezTo>
                  <a:cubicBezTo>
                    <a:pt x="1136" y="1130"/>
                    <a:pt x="1136" y="1130"/>
                    <a:pt x="1136" y="1130"/>
                  </a:cubicBezTo>
                  <a:cubicBezTo>
                    <a:pt x="1134" y="1133"/>
                    <a:pt x="1132" y="1135"/>
                    <a:pt x="1130" y="1137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79"/>
            <p:cNvSpPr>
              <a:spLocks/>
            </p:cNvSpPr>
            <p:nvPr/>
          </p:nvSpPr>
          <p:spPr bwMode="auto">
            <a:xfrm>
              <a:off x="2456655" y="5030790"/>
              <a:ext cx="2598738" cy="2600325"/>
            </a:xfrm>
            <a:custGeom>
              <a:avLst/>
              <a:gdLst>
                <a:gd name="T0" fmla="*/ 1130 w 1136"/>
                <a:gd name="T1" fmla="*/ 1137 h 1137"/>
                <a:gd name="T2" fmla="*/ 0 w 1136"/>
                <a:gd name="T3" fmla="*/ 6 h 1137"/>
                <a:gd name="T4" fmla="*/ 6 w 1136"/>
                <a:gd name="T5" fmla="*/ 0 h 1137"/>
                <a:gd name="T6" fmla="*/ 1136 w 1136"/>
                <a:gd name="T7" fmla="*/ 1130 h 1137"/>
                <a:gd name="T8" fmla="*/ 1130 w 1136"/>
                <a:gd name="T9" fmla="*/ 1137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6" h="1137">
                  <a:moveTo>
                    <a:pt x="1130" y="1137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4" y="2"/>
                    <a:pt x="6" y="0"/>
                  </a:cubicBezTo>
                  <a:cubicBezTo>
                    <a:pt x="1136" y="1130"/>
                    <a:pt x="1136" y="1130"/>
                    <a:pt x="1136" y="1130"/>
                  </a:cubicBezTo>
                  <a:cubicBezTo>
                    <a:pt x="1134" y="1132"/>
                    <a:pt x="1132" y="1135"/>
                    <a:pt x="1130" y="1137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80"/>
            <p:cNvSpPr>
              <a:spLocks/>
            </p:cNvSpPr>
            <p:nvPr/>
          </p:nvSpPr>
          <p:spPr bwMode="auto">
            <a:xfrm>
              <a:off x="2493168" y="4995865"/>
              <a:ext cx="2598738" cy="2595563"/>
            </a:xfrm>
            <a:custGeom>
              <a:avLst/>
              <a:gdLst>
                <a:gd name="T0" fmla="*/ 1130 w 1136"/>
                <a:gd name="T1" fmla="*/ 1135 h 1135"/>
                <a:gd name="T2" fmla="*/ 0 w 1136"/>
                <a:gd name="T3" fmla="*/ 6 h 1135"/>
                <a:gd name="T4" fmla="*/ 7 w 1136"/>
                <a:gd name="T5" fmla="*/ 0 h 1135"/>
                <a:gd name="T6" fmla="*/ 1136 w 1136"/>
                <a:gd name="T7" fmla="*/ 1129 h 1135"/>
                <a:gd name="T8" fmla="*/ 1130 w 1136"/>
                <a:gd name="T9" fmla="*/ 1135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6" h="1135">
                  <a:moveTo>
                    <a:pt x="1130" y="113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5" y="2"/>
                    <a:pt x="7" y="0"/>
                  </a:cubicBezTo>
                  <a:cubicBezTo>
                    <a:pt x="1136" y="1129"/>
                    <a:pt x="1136" y="1129"/>
                    <a:pt x="1136" y="1129"/>
                  </a:cubicBezTo>
                  <a:cubicBezTo>
                    <a:pt x="1134" y="1131"/>
                    <a:pt x="1132" y="1133"/>
                    <a:pt x="1130" y="1135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81"/>
            <p:cNvSpPr>
              <a:spLocks/>
            </p:cNvSpPr>
            <p:nvPr/>
          </p:nvSpPr>
          <p:spPr bwMode="auto">
            <a:xfrm>
              <a:off x="2532855" y="4962527"/>
              <a:ext cx="2592388" cy="2590800"/>
            </a:xfrm>
            <a:custGeom>
              <a:avLst/>
              <a:gdLst>
                <a:gd name="T0" fmla="*/ 1128 w 1134"/>
                <a:gd name="T1" fmla="*/ 1133 h 1133"/>
                <a:gd name="T2" fmla="*/ 0 w 1134"/>
                <a:gd name="T3" fmla="*/ 6 h 1133"/>
                <a:gd name="T4" fmla="*/ 7 w 1134"/>
                <a:gd name="T5" fmla="*/ 0 h 1133"/>
                <a:gd name="T6" fmla="*/ 1134 w 1134"/>
                <a:gd name="T7" fmla="*/ 1126 h 1133"/>
                <a:gd name="T8" fmla="*/ 1128 w 1134"/>
                <a:gd name="T9" fmla="*/ 113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4" h="1133">
                  <a:moveTo>
                    <a:pt x="1128" y="1133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5" y="2"/>
                    <a:pt x="7" y="0"/>
                  </a:cubicBezTo>
                  <a:cubicBezTo>
                    <a:pt x="1134" y="1126"/>
                    <a:pt x="1134" y="1126"/>
                    <a:pt x="1134" y="1126"/>
                  </a:cubicBezTo>
                  <a:cubicBezTo>
                    <a:pt x="1132" y="1129"/>
                    <a:pt x="1130" y="1131"/>
                    <a:pt x="1128" y="1133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82"/>
            <p:cNvSpPr>
              <a:spLocks/>
            </p:cNvSpPr>
            <p:nvPr/>
          </p:nvSpPr>
          <p:spPr bwMode="auto">
            <a:xfrm>
              <a:off x="2570955" y="4927602"/>
              <a:ext cx="2589213" cy="2586038"/>
            </a:xfrm>
            <a:custGeom>
              <a:avLst/>
              <a:gdLst>
                <a:gd name="T0" fmla="*/ 1126 w 1132"/>
                <a:gd name="T1" fmla="*/ 1131 h 1131"/>
                <a:gd name="T2" fmla="*/ 0 w 1132"/>
                <a:gd name="T3" fmla="*/ 6 h 1131"/>
                <a:gd name="T4" fmla="*/ 8 w 1132"/>
                <a:gd name="T5" fmla="*/ 0 h 1131"/>
                <a:gd name="T6" fmla="*/ 1132 w 1132"/>
                <a:gd name="T7" fmla="*/ 1124 h 1131"/>
                <a:gd name="T8" fmla="*/ 1126 w 1132"/>
                <a:gd name="T9" fmla="*/ 1131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2" h="1131">
                  <a:moveTo>
                    <a:pt x="1126" y="113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4"/>
                    <a:pt x="5" y="2"/>
                    <a:pt x="8" y="0"/>
                  </a:cubicBezTo>
                  <a:cubicBezTo>
                    <a:pt x="1132" y="1124"/>
                    <a:pt x="1132" y="1124"/>
                    <a:pt x="1132" y="1124"/>
                  </a:cubicBezTo>
                  <a:cubicBezTo>
                    <a:pt x="1130" y="1126"/>
                    <a:pt x="1128" y="1129"/>
                    <a:pt x="1126" y="1131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83"/>
            <p:cNvSpPr>
              <a:spLocks/>
            </p:cNvSpPr>
            <p:nvPr/>
          </p:nvSpPr>
          <p:spPr bwMode="auto">
            <a:xfrm>
              <a:off x="2612230" y="4895852"/>
              <a:ext cx="2579688" cy="2576513"/>
            </a:xfrm>
            <a:custGeom>
              <a:avLst/>
              <a:gdLst>
                <a:gd name="T0" fmla="*/ 1122 w 1128"/>
                <a:gd name="T1" fmla="*/ 1127 h 1127"/>
                <a:gd name="T2" fmla="*/ 0 w 1128"/>
                <a:gd name="T3" fmla="*/ 5 h 1127"/>
                <a:gd name="T4" fmla="*/ 8 w 1128"/>
                <a:gd name="T5" fmla="*/ 0 h 1127"/>
                <a:gd name="T6" fmla="*/ 1128 w 1128"/>
                <a:gd name="T7" fmla="*/ 1120 h 1127"/>
                <a:gd name="T8" fmla="*/ 1122 w 1128"/>
                <a:gd name="T9" fmla="*/ 1127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8" h="1127">
                  <a:moveTo>
                    <a:pt x="1122" y="1127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4"/>
                    <a:pt x="5" y="2"/>
                    <a:pt x="8" y="0"/>
                  </a:cubicBezTo>
                  <a:cubicBezTo>
                    <a:pt x="1128" y="1120"/>
                    <a:pt x="1128" y="1120"/>
                    <a:pt x="1128" y="1120"/>
                  </a:cubicBezTo>
                  <a:cubicBezTo>
                    <a:pt x="1126" y="1122"/>
                    <a:pt x="1124" y="1125"/>
                    <a:pt x="1122" y="1127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84"/>
            <p:cNvSpPr>
              <a:spLocks/>
            </p:cNvSpPr>
            <p:nvPr/>
          </p:nvSpPr>
          <p:spPr bwMode="auto">
            <a:xfrm>
              <a:off x="2655093" y="4864102"/>
              <a:ext cx="2566988" cy="2566988"/>
            </a:xfrm>
            <a:custGeom>
              <a:avLst/>
              <a:gdLst>
                <a:gd name="T0" fmla="*/ 1117 w 1122"/>
                <a:gd name="T1" fmla="*/ 1123 h 1123"/>
                <a:gd name="T2" fmla="*/ 0 w 1122"/>
                <a:gd name="T3" fmla="*/ 6 h 1123"/>
                <a:gd name="T4" fmla="*/ 7 w 1122"/>
                <a:gd name="T5" fmla="*/ 0 h 1123"/>
                <a:gd name="T6" fmla="*/ 1122 w 1122"/>
                <a:gd name="T7" fmla="*/ 1115 h 1123"/>
                <a:gd name="T8" fmla="*/ 1117 w 1122"/>
                <a:gd name="T9" fmla="*/ 1123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2" h="1123">
                  <a:moveTo>
                    <a:pt x="1117" y="1123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5" y="2"/>
                    <a:pt x="7" y="0"/>
                  </a:cubicBezTo>
                  <a:cubicBezTo>
                    <a:pt x="1122" y="1115"/>
                    <a:pt x="1122" y="1115"/>
                    <a:pt x="1122" y="1115"/>
                  </a:cubicBezTo>
                  <a:cubicBezTo>
                    <a:pt x="1120" y="1118"/>
                    <a:pt x="1119" y="1120"/>
                    <a:pt x="1117" y="1123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85"/>
            <p:cNvSpPr>
              <a:spLocks/>
            </p:cNvSpPr>
            <p:nvPr/>
          </p:nvSpPr>
          <p:spPr bwMode="auto">
            <a:xfrm>
              <a:off x="2696368" y="4833940"/>
              <a:ext cx="2554288" cy="2554288"/>
            </a:xfrm>
            <a:custGeom>
              <a:avLst/>
              <a:gdLst>
                <a:gd name="T0" fmla="*/ 1112 w 1117"/>
                <a:gd name="T1" fmla="*/ 1117 h 1117"/>
                <a:gd name="T2" fmla="*/ 0 w 1117"/>
                <a:gd name="T3" fmla="*/ 5 h 1117"/>
                <a:gd name="T4" fmla="*/ 8 w 1117"/>
                <a:gd name="T5" fmla="*/ 0 h 1117"/>
                <a:gd name="T6" fmla="*/ 1117 w 1117"/>
                <a:gd name="T7" fmla="*/ 1109 h 1117"/>
                <a:gd name="T8" fmla="*/ 1112 w 1117"/>
                <a:gd name="T9" fmla="*/ 1117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7" h="1117">
                  <a:moveTo>
                    <a:pt x="1112" y="1117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3"/>
                    <a:pt x="6" y="2"/>
                    <a:pt x="8" y="0"/>
                  </a:cubicBezTo>
                  <a:cubicBezTo>
                    <a:pt x="1117" y="1109"/>
                    <a:pt x="1117" y="1109"/>
                    <a:pt x="1117" y="1109"/>
                  </a:cubicBezTo>
                  <a:cubicBezTo>
                    <a:pt x="1116" y="1112"/>
                    <a:pt x="1114" y="1114"/>
                    <a:pt x="1112" y="1117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86"/>
            <p:cNvSpPr>
              <a:spLocks/>
            </p:cNvSpPr>
            <p:nvPr/>
          </p:nvSpPr>
          <p:spPr bwMode="auto">
            <a:xfrm>
              <a:off x="2742405" y="4803777"/>
              <a:ext cx="2538413" cy="2541588"/>
            </a:xfrm>
            <a:custGeom>
              <a:avLst/>
              <a:gdLst>
                <a:gd name="T0" fmla="*/ 1105 w 1110"/>
                <a:gd name="T1" fmla="*/ 1111 h 1111"/>
                <a:gd name="T2" fmla="*/ 0 w 1110"/>
                <a:gd name="T3" fmla="*/ 5 h 1111"/>
                <a:gd name="T4" fmla="*/ 8 w 1110"/>
                <a:gd name="T5" fmla="*/ 0 h 1111"/>
                <a:gd name="T6" fmla="*/ 1110 w 1110"/>
                <a:gd name="T7" fmla="*/ 1103 h 1111"/>
                <a:gd name="T8" fmla="*/ 1105 w 1110"/>
                <a:gd name="T9" fmla="*/ 1111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0" h="1111">
                  <a:moveTo>
                    <a:pt x="1105" y="111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4"/>
                    <a:pt x="5" y="2"/>
                    <a:pt x="8" y="0"/>
                  </a:cubicBezTo>
                  <a:cubicBezTo>
                    <a:pt x="1110" y="1103"/>
                    <a:pt x="1110" y="1103"/>
                    <a:pt x="1110" y="1103"/>
                  </a:cubicBezTo>
                  <a:cubicBezTo>
                    <a:pt x="1109" y="1105"/>
                    <a:pt x="1107" y="1108"/>
                    <a:pt x="1105" y="1111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87"/>
            <p:cNvSpPr>
              <a:spLocks/>
            </p:cNvSpPr>
            <p:nvPr/>
          </p:nvSpPr>
          <p:spPr bwMode="auto">
            <a:xfrm>
              <a:off x="2788443" y="4776790"/>
              <a:ext cx="2519363" cy="2522538"/>
            </a:xfrm>
            <a:custGeom>
              <a:avLst/>
              <a:gdLst>
                <a:gd name="T0" fmla="*/ 1098 w 1102"/>
                <a:gd name="T1" fmla="*/ 1103 h 1103"/>
                <a:gd name="T2" fmla="*/ 0 w 1102"/>
                <a:gd name="T3" fmla="*/ 5 h 1103"/>
                <a:gd name="T4" fmla="*/ 8 w 1102"/>
                <a:gd name="T5" fmla="*/ 0 h 1103"/>
                <a:gd name="T6" fmla="*/ 1102 w 1102"/>
                <a:gd name="T7" fmla="*/ 1095 h 1103"/>
                <a:gd name="T8" fmla="*/ 1098 w 1102"/>
                <a:gd name="T9" fmla="*/ 1103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2" h="1103">
                  <a:moveTo>
                    <a:pt x="1098" y="1103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3"/>
                    <a:pt x="5" y="2"/>
                    <a:pt x="8" y="0"/>
                  </a:cubicBezTo>
                  <a:cubicBezTo>
                    <a:pt x="1102" y="1095"/>
                    <a:pt x="1102" y="1095"/>
                    <a:pt x="1102" y="1095"/>
                  </a:cubicBezTo>
                  <a:cubicBezTo>
                    <a:pt x="1101" y="1098"/>
                    <a:pt x="1099" y="1100"/>
                    <a:pt x="1098" y="1103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88"/>
            <p:cNvSpPr>
              <a:spLocks/>
            </p:cNvSpPr>
            <p:nvPr/>
          </p:nvSpPr>
          <p:spPr bwMode="auto">
            <a:xfrm>
              <a:off x="2834480" y="4749802"/>
              <a:ext cx="2501900" cy="2503488"/>
            </a:xfrm>
            <a:custGeom>
              <a:avLst/>
              <a:gdLst>
                <a:gd name="T0" fmla="*/ 1089 w 1094"/>
                <a:gd name="T1" fmla="*/ 1095 h 1095"/>
                <a:gd name="T2" fmla="*/ 0 w 1094"/>
                <a:gd name="T3" fmla="*/ 5 h 1095"/>
                <a:gd name="T4" fmla="*/ 8 w 1094"/>
                <a:gd name="T5" fmla="*/ 0 h 1095"/>
                <a:gd name="T6" fmla="*/ 1094 w 1094"/>
                <a:gd name="T7" fmla="*/ 1086 h 1095"/>
                <a:gd name="T8" fmla="*/ 1089 w 1094"/>
                <a:gd name="T9" fmla="*/ 1095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089" y="109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3"/>
                    <a:pt x="5" y="2"/>
                    <a:pt x="8" y="0"/>
                  </a:cubicBezTo>
                  <a:cubicBezTo>
                    <a:pt x="1094" y="1086"/>
                    <a:pt x="1094" y="1086"/>
                    <a:pt x="1094" y="1086"/>
                  </a:cubicBezTo>
                  <a:cubicBezTo>
                    <a:pt x="1093" y="1089"/>
                    <a:pt x="1091" y="1092"/>
                    <a:pt x="1089" y="1095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89"/>
            <p:cNvSpPr>
              <a:spLocks/>
            </p:cNvSpPr>
            <p:nvPr/>
          </p:nvSpPr>
          <p:spPr bwMode="auto">
            <a:xfrm>
              <a:off x="2882105" y="4724402"/>
              <a:ext cx="2479675" cy="2481263"/>
            </a:xfrm>
            <a:custGeom>
              <a:avLst/>
              <a:gdLst>
                <a:gd name="T0" fmla="*/ 1080 w 1084"/>
                <a:gd name="T1" fmla="*/ 1085 h 1085"/>
                <a:gd name="T2" fmla="*/ 0 w 1084"/>
                <a:gd name="T3" fmla="*/ 5 h 1085"/>
                <a:gd name="T4" fmla="*/ 8 w 1084"/>
                <a:gd name="T5" fmla="*/ 0 h 1085"/>
                <a:gd name="T6" fmla="*/ 1084 w 1084"/>
                <a:gd name="T7" fmla="*/ 1076 h 1085"/>
                <a:gd name="T8" fmla="*/ 1080 w 1084"/>
                <a:gd name="T9" fmla="*/ 1085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4" h="1085">
                  <a:moveTo>
                    <a:pt x="1080" y="108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3"/>
                    <a:pt x="5" y="2"/>
                    <a:pt x="8" y="0"/>
                  </a:cubicBezTo>
                  <a:cubicBezTo>
                    <a:pt x="1084" y="1076"/>
                    <a:pt x="1084" y="1076"/>
                    <a:pt x="1084" y="1076"/>
                  </a:cubicBezTo>
                  <a:cubicBezTo>
                    <a:pt x="1083" y="1079"/>
                    <a:pt x="1081" y="1082"/>
                    <a:pt x="1080" y="1085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90"/>
            <p:cNvSpPr>
              <a:spLocks/>
            </p:cNvSpPr>
            <p:nvPr/>
          </p:nvSpPr>
          <p:spPr bwMode="auto">
            <a:xfrm>
              <a:off x="2929730" y="4699002"/>
              <a:ext cx="2455863" cy="2457450"/>
            </a:xfrm>
            <a:custGeom>
              <a:avLst/>
              <a:gdLst>
                <a:gd name="T0" fmla="*/ 1070 w 1074"/>
                <a:gd name="T1" fmla="*/ 1075 h 1075"/>
                <a:gd name="T2" fmla="*/ 0 w 1074"/>
                <a:gd name="T3" fmla="*/ 5 h 1075"/>
                <a:gd name="T4" fmla="*/ 9 w 1074"/>
                <a:gd name="T5" fmla="*/ 0 h 1075"/>
                <a:gd name="T6" fmla="*/ 1074 w 1074"/>
                <a:gd name="T7" fmla="*/ 1066 h 1075"/>
                <a:gd name="T8" fmla="*/ 1070 w 1074"/>
                <a:gd name="T9" fmla="*/ 1075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4" h="1075">
                  <a:moveTo>
                    <a:pt x="1070" y="107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3"/>
                    <a:pt x="6" y="2"/>
                    <a:pt x="9" y="0"/>
                  </a:cubicBezTo>
                  <a:cubicBezTo>
                    <a:pt x="1074" y="1066"/>
                    <a:pt x="1074" y="1066"/>
                    <a:pt x="1074" y="1066"/>
                  </a:cubicBezTo>
                  <a:cubicBezTo>
                    <a:pt x="1073" y="1069"/>
                    <a:pt x="1071" y="1072"/>
                    <a:pt x="1070" y="1075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91"/>
            <p:cNvSpPr>
              <a:spLocks/>
            </p:cNvSpPr>
            <p:nvPr/>
          </p:nvSpPr>
          <p:spPr bwMode="auto">
            <a:xfrm>
              <a:off x="2980530" y="4676777"/>
              <a:ext cx="2428875" cy="2430463"/>
            </a:xfrm>
            <a:custGeom>
              <a:avLst/>
              <a:gdLst>
                <a:gd name="T0" fmla="*/ 1058 w 1062"/>
                <a:gd name="T1" fmla="*/ 1063 h 1063"/>
                <a:gd name="T2" fmla="*/ 0 w 1062"/>
                <a:gd name="T3" fmla="*/ 4 h 1063"/>
                <a:gd name="T4" fmla="*/ 9 w 1062"/>
                <a:gd name="T5" fmla="*/ 0 h 1063"/>
                <a:gd name="T6" fmla="*/ 1062 w 1062"/>
                <a:gd name="T7" fmla="*/ 1054 h 1063"/>
                <a:gd name="T8" fmla="*/ 1058 w 1062"/>
                <a:gd name="T9" fmla="*/ 1063 h 1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2" h="1063">
                  <a:moveTo>
                    <a:pt x="1058" y="106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" y="3"/>
                    <a:pt x="6" y="2"/>
                    <a:pt x="9" y="0"/>
                  </a:cubicBezTo>
                  <a:cubicBezTo>
                    <a:pt x="1062" y="1054"/>
                    <a:pt x="1062" y="1054"/>
                    <a:pt x="1062" y="1054"/>
                  </a:cubicBezTo>
                  <a:cubicBezTo>
                    <a:pt x="1061" y="1057"/>
                    <a:pt x="1059" y="1060"/>
                    <a:pt x="1058" y="1063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92"/>
            <p:cNvSpPr>
              <a:spLocks/>
            </p:cNvSpPr>
            <p:nvPr/>
          </p:nvSpPr>
          <p:spPr bwMode="auto">
            <a:xfrm>
              <a:off x="3031330" y="4656140"/>
              <a:ext cx="2400300" cy="2398713"/>
            </a:xfrm>
            <a:custGeom>
              <a:avLst/>
              <a:gdLst>
                <a:gd name="T0" fmla="*/ 1046 w 1050"/>
                <a:gd name="T1" fmla="*/ 1049 h 1049"/>
                <a:gd name="T2" fmla="*/ 0 w 1050"/>
                <a:gd name="T3" fmla="*/ 4 h 1049"/>
                <a:gd name="T4" fmla="*/ 9 w 1050"/>
                <a:gd name="T5" fmla="*/ 0 h 1049"/>
                <a:gd name="T6" fmla="*/ 1050 w 1050"/>
                <a:gd name="T7" fmla="*/ 1040 h 1049"/>
                <a:gd name="T8" fmla="*/ 1046 w 1050"/>
                <a:gd name="T9" fmla="*/ 1049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0" h="1049">
                  <a:moveTo>
                    <a:pt x="1046" y="1049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" y="2"/>
                    <a:pt x="6" y="1"/>
                    <a:pt x="9" y="0"/>
                  </a:cubicBezTo>
                  <a:cubicBezTo>
                    <a:pt x="1050" y="1040"/>
                    <a:pt x="1050" y="1040"/>
                    <a:pt x="1050" y="1040"/>
                  </a:cubicBezTo>
                  <a:cubicBezTo>
                    <a:pt x="1048" y="1043"/>
                    <a:pt x="1047" y="1046"/>
                    <a:pt x="1046" y="1049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93"/>
            <p:cNvSpPr>
              <a:spLocks/>
            </p:cNvSpPr>
            <p:nvPr/>
          </p:nvSpPr>
          <p:spPr bwMode="auto">
            <a:xfrm>
              <a:off x="3083718" y="4635502"/>
              <a:ext cx="2368550" cy="2366963"/>
            </a:xfrm>
            <a:custGeom>
              <a:avLst/>
              <a:gdLst>
                <a:gd name="T0" fmla="*/ 1032 w 1036"/>
                <a:gd name="T1" fmla="*/ 1035 h 1035"/>
                <a:gd name="T2" fmla="*/ 0 w 1036"/>
                <a:gd name="T3" fmla="*/ 3 h 1035"/>
                <a:gd name="T4" fmla="*/ 10 w 1036"/>
                <a:gd name="T5" fmla="*/ 0 h 1035"/>
                <a:gd name="T6" fmla="*/ 1036 w 1036"/>
                <a:gd name="T7" fmla="*/ 1026 h 1035"/>
                <a:gd name="T8" fmla="*/ 1032 w 1036"/>
                <a:gd name="T9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1035">
                  <a:moveTo>
                    <a:pt x="1032" y="1035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2"/>
                    <a:pt x="6" y="1"/>
                    <a:pt x="10" y="0"/>
                  </a:cubicBezTo>
                  <a:cubicBezTo>
                    <a:pt x="1036" y="1026"/>
                    <a:pt x="1036" y="1026"/>
                    <a:pt x="1036" y="1026"/>
                  </a:cubicBezTo>
                  <a:cubicBezTo>
                    <a:pt x="1034" y="1029"/>
                    <a:pt x="1033" y="1032"/>
                    <a:pt x="1032" y="1035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94"/>
            <p:cNvSpPr>
              <a:spLocks/>
            </p:cNvSpPr>
            <p:nvPr/>
          </p:nvSpPr>
          <p:spPr bwMode="auto">
            <a:xfrm>
              <a:off x="3137693" y="4616452"/>
              <a:ext cx="2333625" cy="2332038"/>
            </a:xfrm>
            <a:custGeom>
              <a:avLst/>
              <a:gdLst>
                <a:gd name="T0" fmla="*/ 1017 w 1020"/>
                <a:gd name="T1" fmla="*/ 1020 h 1020"/>
                <a:gd name="T2" fmla="*/ 0 w 1020"/>
                <a:gd name="T3" fmla="*/ 3 h 1020"/>
                <a:gd name="T4" fmla="*/ 9 w 1020"/>
                <a:gd name="T5" fmla="*/ 0 h 1020"/>
                <a:gd name="T6" fmla="*/ 1020 w 1020"/>
                <a:gd name="T7" fmla="*/ 1010 h 1020"/>
                <a:gd name="T8" fmla="*/ 1017 w 1020"/>
                <a:gd name="T9" fmla="*/ 102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0" h="1020">
                  <a:moveTo>
                    <a:pt x="1017" y="102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2"/>
                    <a:pt x="6" y="1"/>
                    <a:pt x="9" y="0"/>
                  </a:cubicBezTo>
                  <a:cubicBezTo>
                    <a:pt x="1020" y="1010"/>
                    <a:pt x="1020" y="1010"/>
                    <a:pt x="1020" y="1010"/>
                  </a:cubicBezTo>
                  <a:cubicBezTo>
                    <a:pt x="1019" y="1013"/>
                    <a:pt x="1018" y="1016"/>
                    <a:pt x="1017" y="1020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95"/>
            <p:cNvSpPr>
              <a:spLocks/>
            </p:cNvSpPr>
            <p:nvPr/>
          </p:nvSpPr>
          <p:spPr bwMode="auto">
            <a:xfrm>
              <a:off x="3193255" y="4598990"/>
              <a:ext cx="2295525" cy="2292350"/>
            </a:xfrm>
            <a:custGeom>
              <a:avLst/>
              <a:gdLst>
                <a:gd name="T0" fmla="*/ 1001 w 1004"/>
                <a:gd name="T1" fmla="*/ 1003 h 1003"/>
                <a:gd name="T2" fmla="*/ 0 w 1004"/>
                <a:gd name="T3" fmla="*/ 3 h 1003"/>
                <a:gd name="T4" fmla="*/ 10 w 1004"/>
                <a:gd name="T5" fmla="*/ 0 h 1003"/>
                <a:gd name="T6" fmla="*/ 1004 w 1004"/>
                <a:gd name="T7" fmla="*/ 994 h 1003"/>
                <a:gd name="T8" fmla="*/ 1001 w 1004"/>
                <a:gd name="T9" fmla="*/ 1003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4" h="1003">
                  <a:moveTo>
                    <a:pt x="1001" y="100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2"/>
                    <a:pt x="7" y="1"/>
                    <a:pt x="10" y="0"/>
                  </a:cubicBezTo>
                  <a:cubicBezTo>
                    <a:pt x="1004" y="994"/>
                    <a:pt x="1004" y="994"/>
                    <a:pt x="1004" y="994"/>
                  </a:cubicBezTo>
                  <a:cubicBezTo>
                    <a:pt x="1003" y="997"/>
                    <a:pt x="1002" y="1000"/>
                    <a:pt x="1001" y="1003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96"/>
            <p:cNvSpPr>
              <a:spLocks/>
            </p:cNvSpPr>
            <p:nvPr/>
          </p:nvSpPr>
          <p:spPr bwMode="auto">
            <a:xfrm>
              <a:off x="3250405" y="4583115"/>
              <a:ext cx="2254250" cy="2254250"/>
            </a:xfrm>
            <a:custGeom>
              <a:avLst/>
              <a:gdLst>
                <a:gd name="T0" fmla="*/ 983 w 986"/>
                <a:gd name="T1" fmla="*/ 986 h 986"/>
                <a:gd name="T2" fmla="*/ 0 w 986"/>
                <a:gd name="T3" fmla="*/ 3 h 986"/>
                <a:gd name="T4" fmla="*/ 10 w 986"/>
                <a:gd name="T5" fmla="*/ 0 h 986"/>
                <a:gd name="T6" fmla="*/ 986 w 986"/>
                <a:gd name="T7" fmla="*/ 975 h 986"/>
                <a:gd name="T8" fmla="*/ 983 w 986"/>
                <a:gd name="T9" fmla="*/ 986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6" h="986">
                  <a:moveTo>
                    <a:pt x="983" y="986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2"/>
                    <a:pt x="7" y="1"/>
                    <a:pt x="10" y="0"/>
                  </a:cubicBezTo>
                  <a:cubicBezTo>
                    <a:pt x="986" y="975"/>
                    <a:pt x="986" y="975"/>
                    <a:pt x="986" y="975"/>
                  </a:cubicBezTo>
                  <a:cubicBezTo>
                    <a:pt x="985" y="979"/>
                    <a:pt x="984" y="982"/>
                    <a:pt x="983" y="986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97"/>
            <p:cNvSpPr>
              <a:spLocks/>
            </p:cNvSpPr>
            <p:nvPr/>
          </p:nvSpPr>
          <p:spPr bwMode="auto">
            <a:xfrm>
              <a:off x="3307555" y="4568827"/>
              <a:ext cx="2211388" cy="2208213"/>
            </a:xfrm>
            <a:custGeom>
              <a:avLst/>
              <a:gdLst>
                <a:gd name="T0" fmla="*/ 964 w 967"/>
                <a:gd name="T1" fmla="*/ 966 h 966"/>
                <a:gd name="T2" fmla="*/ 0 w 967"/>
                <a:gd name="T3" fmla="*/ 2 h 966"/>
                <a:gd name="T4" fmla="*/ 11 w 967"/>
                <a:gd name="T5" fmla="*/ 0 h 966"/>
                <a:gd name="T6" fmla="*/ 967 w 967"/>
                <a:gd name="T7" fmla="*/ 955 h 966"/>
                <a:gd name="T8" fmla="*/ 964 w 967"/>
                <a:gd name="T9" fmla="*/ 966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7" h="966">
                  <a:moveTo>
                    <a:pt x="964" y="96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967" y="955"/>
                    <a:pt x="967" y="955"/>
                    <a:pt x="967" y="955"/>
                  </a:cubicBezTo>
                  <a:cubicBezTo>
                    <a:pt x="966" y="959"/>
                    <a:pt x="965" y="962"/>
                    <a:pt x="964" y="966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98"/>
            <p:cNvSpPr>
              <a:spLocks/>
            </p:cNvSpPr>
            <p:nvPr/>
          </p:nvSpPr>
          <p:spPr bwMode="auto">
            <a:xfrm>
              <a:off x="3369468" y="4554540"/>
              <a:ext cx="2160588" cy="2163763"/>
            </a:xfrm>
            <a:custGeom>
              <a:avLst/>
              <a:gdLst>
                <a:gd name="T0" fmla="*/ 943 w 945"/>
                <a:gd name="T1" fmla="*/ 946 h 946"/>
                <a:gd name="T2" fmla="*/ 0 w 945"/>
                <a:gd name="T3" fmla="*/ 2 h 946"/>
                <a:gd name="T4" fmla="*/ 11 w 945"/>
                <a:gd name="T5" fmla="*/ 0 h 946"/>
                <a:gd name="T6" fmla="*/ 945 w 945"/>
                <a:gd name="T7" fmla="*/ 935 h 946"/>
                <a:gd name="T8" fmla="*/ 943 w 945"/>
                <a:gd name="T9" fmla="*/ 946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5" h="946">
                  <a:moveTo>
                    <a:pt x="943" y="94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1"/>
                    <a:pt x="7" y="1"/>
                    <a:pt x="11" y="0"/>
                  </a:cubicBezTo>
                  <a:cubicBezTo>
                    <a:pt x="945" y="935"/>
                    <a:pt x="945" y="935"/>
                    <a:pt x="945" y="935"/>
                  </a:cubicBezTo>
                  <a:cubicBezTo>
                    <a:pt x="945" y="938"/>
                    <a:pt x="944" y="942"/>
                    <a:pt x="943" y="946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99"/>
            <p:cNvSpPr>
              <a:spLocks/>
            </p:cNvSpPr>
            <p:nvPr/>
          </p:nvSpPr>
          <p:spPr bwMode="auto">
            <a:xfrm>
              <a:off x="3431380" y="4543427"/>
              <a:ext cx="2109788" cy="2111375"/>
            </a:xfrm>
            <a:custGeom>
              <a:avLst/>
              <a:gdLst>
                <a:gd name="T0" fmla="*/ 921 w 923"/>
                <a:gd name="T1" fmla="*/ 923 h 923"/>
                <a:gd name="T2" fmla="*/ 0 w 923"/>
                <a:gd name="T3" fmla="*/ 2 h 923"/>
                <a:gd name="T4" fmla="*/ 11 w 923"/>
                <a:gd name="T5" fmla="*/ 0 h 923"/>
                <a:gd name="T6" fmla="*/ 923 w 923"/>
                <a:gd name="T7" fmla="*/ 912 h 923"/>
                <a:gd name="T8" fmla="*/ 921 w 923"/>
                <a:gd name="T9" fmla="*/ 923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3" h="923">
                  <a:moveTo>
                    <a:pt x="921" y="92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" y="2"/>
                    <a:pt x="7" y="1"/>
                    <a:pt x="11" y="0"/>
                  </a:cubicBezTo>
                  <a:cubicBezTo>
                    <a:pt x="923" y="912"/>
                    <a:pt x="923" y="912"/>
                    <a:pt x="923" y="912"/>
                  </a:cubicBezTo>
                  <a:cubicBezTo>
                    <a:pt x="922" y="916"/>
                    <a:pt x="922" y="920"/>
                    <a:pt x="921" y="923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00"/>
            <p:cNvSpPr>
              <a:spLocks/>
            </p:cNvSpPr>
            <p:nvPr/>
          </p:nvSpPr>
          <p:spPr bwMode="auto">
            <a:xfrm>
              <a:off x="3494880" y="4537077"/>
              <a:ext cx="2055813" cy="2052638"/>
            </a:xfrm>
            <a:custGeom>
              <a:avLst/>
              <a:gdLst>
                <a:gd name="T0" fmla="*/ 897 w 899"/>
                <a:gd name="T1" fmla="*/ 898 h 898"/>
                <a:gd name="T2" fmla="*/ 0 w 899"/>
                <a:gd name="T3" fmla="*/ 1 h 898"/>
                <a:gd name="T4" fmla="*/ 11 w 899"/>
                <a:gd name="T5" fmla="*/ 0 h 898"/>
                <a:gd name="T6" fmla="*/ 899 w 899"/>
                <a:gd name="T7" fmla="*/ 887 h 898"/>
                <a:gd name="T8" fmla="*/ 897 w 899"/>
                <a:gd name="T9" fmla="*/ 898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9" h="898">
                  <a:moveTo>
                    <a:pt x="897" y="898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8" y="0"/>
                    <a:pt x="11" y="0"/>
                  </a:cubicBezTo>
                  <a:cubicBezTo>
                    <a:pt x="899" y="887"/>
                    <a:pt x="899" y="887"/>
                    <a:pt x="899" y="887"/>
                  </a:cubicBezTo>
                  <a:cubicBezTo>
                    <a:pt x="898" y="891"/>
                    <a:pt x="898" y="895"/>
                    <a:pt x="897" y="898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101"/>
            <p:cNvSpPr>
              <a:spLocks/>
            </p:cNvSpPr>
            <p:nvPr/>
          </p:nvSpPr>
          <p:spPr bwMode="auto">
            <a:xfrm>
              <a:off x="3561555" y="4530727"/>
              <a:ext cx="1997075" cy="1995488"/>
            </a:xfrm>
            <a:custGeom>
              <a:avLst/>
              <a:gdLst>
                <a:gd name="T0" fmla="*/ 872 w 873"/>
                <a:gd name="T1" fmla="*/ 873 h 873"/>
                <a:gd name="T2" fmla="*/ 0 w 873"/>
                <a:gd name="T3" fmla="*/ 1 h 873"/>
                <a:gd name="T4" fmla="*/ 12 w 873"/>
                <a:gd name="T5" fmla="*/ 0 h 873"/>
                <a:gd name="T6" fmla="*/ 873 w 873"/>
                <a:gd name="T7" fmla="*/ 861 h 873"/>
                <a:gd name="T8" fmla="*/ 872 w 873"/>
                <a:gd name="T9" fmla="*/ 873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3" h="873">
                  <a:moveTo>
                    <a:pt x="872" y="8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8" y="0"/>
                    <a:pt x="12" y="0"/>
                  </a:cubicBezTo>
                  <a:cubicBezTo>
                    <a:pt x="873" y="861"/>
                    <a:pt x="873" y="861"/>
                    <a:pt x="873" y="861"/>
                  </a:cubicBezTo>
                  <a:cubicBezTo>
                    <a:pt x="872" y="865"/>
                    <a:pt x="872" y="869"/>
                    <a:pt x="872" y="873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02"/>
            <p:cNvSpPr>
              <a:spLocks/>
            </p:cNvSpPr>
            <p:nvPr/>
          </p:nvSpPr>
          <p:spPr bwMode="auto">
            <a:xfrm>
              <a:off x="3629818" y="4525965"/>
              <a:ext cx="1931988" cy="1931988"/>
            </a:xfrm>
            <a:custGeom>
              <a:avLst/>
              <a:gdLst>
                <a:gd name="T0" fmla="*/ 844 w 845"/>
                <a:gd name="T1" fmla="*/ 845 h 845"/>
                <a:gd name="T2" fmla="*/ 0 w 845"/>
                <a:gd name="T3" fmla="*/ 0 h 845"/>
                <a:gd name="T4" fmla="*/ 12 w 845"/>
                <a:gd name="T5" fmla="*/ 0 h 845"/>
                <a:gd name="T6" fmla="*/ 845 w 845"/>
                <a:gd name="T7" fmla="*/ 832 h 845"/>
                <a:gd name="T8" fmla="*/ 844 w 845"/>
                <a:gd name="T9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5" h="845">
                  <a:moveTo>
                    <a:pt x="844" y="84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8" y="0"/>
                    <a:pt x="12" y="0"/>
                  </a:cubicBezTo>
                  <a:cubicBezTo>
                    <a:pt x="845" y="832"/>
                    <a:pt x="845" y="832"/>
                    <a:pt x="845" y="832"/>
                  </a:cubicBezTo>
                  <a:cubicBezTo>
                    <a:pt x="844" y="836"/>
                    <a:pt x="844" y="841"/>
                    <a:pt x="844" y="845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03"/>
            <p:cNvSpPr>
              <a:spLocks/>
            </p:cNvSpPr>
            <p:nvPr/>
          </p:nvSpPr>
          <p:spPr bwMode="auto">
            <a:xfrm>
              <a:off x="3701255" y="4522790"/>
              <a:ext cx="1860550" cy="1863725"/>
            </a:xfrm>
            <a:custGeom>
              <a:avLst/>
              <a:gdLst>
                <a:gd name="T0" fmla="*/ 814 w 814"/>
                <a:gd name="T1" fmla="*/ 815 h 815"/>
                <a:gd name="T2" fmla="*/ 0 w 814"/>
                <a:gd name="T3" fmla="*/ 0 h 815"/>
                <a:gd name="T4" fmla="*/ 13 w 814"/>
                <a:gd name="T5" fmla="*/ 0 h 815"/>
                <a:gd name="T6" fmla="*/ 814 w 814"/>
                <a:gd name="T7" fmla="*/ 802 h 815"/>
                <a:gd name="T8" fmla="*/ 814 w 814"/>
                <a:gd name="T9" fmla="*/ 815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4" h="815">
                  <a:moveTo>
                    <a:pt x="814" y="81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8" y="0"/>
                    <a:pt x="13" y="0"/>
                  </a:cubicBezTo>
                  <a:cubicBezTo>
                    <a:pt x="814" y="802"/>
                    <a:pt x="814" y="802"/>
                    <a:pt x="814" y="802"/>
                  </a:cubicBezTo>
                  <a:cubicBezTo>
                    <a:pt x="814" y="806"/>
                    <a:pt x="814" y="810"/>
                    <a:pt x="814" y="815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04"/>
            <p:cNvSpPr>
              <a:spLocks/>
            </p:cNvSpPr>
            <p:nvPr/>
          </p:nvSpPr>
          <p:spPr bwMode="auto">
            <a:xfrm>
              <a:off x="3774280" y="4522790"/>
              <a:ext cx="1787525" cy="1789113"/>
            </a:xfrm>
            <a:custGeom>
              <a:avLst/>
              <a:gdLst>
                <a:gd name="T0" fmla="*/ 782 w 782"/>
                <a:gd name="T1" fmla="*/ 769 h 782"/>
                <a:gd name="T2" fmla="*/ 782 w 782"/>
                <a:gd name="T3" fmla="*/ 782 h 782"/>
                <a:gd name="T4" fmla="*/ 0 w 782"/>
                <a:gd name="T5" fmla="*/ 0 h 782"/>
                <a:gd name="T6" fmla="*/ 13 w 782"/>
                <a:gd name="T7" fmla="*/ 1 h 782"/>
                <a:gd name="T8" fmla="*/ 782 w 782"/>
                <a:gd name="T9" fmla="*/ 769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782">
                  <a:moveTo>
                    <a:pt x="782" y="769"/>
                  </a:moveTo>
                  <a:cubicBezTo>
                    <a:pt x="782" y="774"/>
                    <a:pt x="782" y="778"/>
                    <a:pt x="782" y="7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9" y="1"/>
                    <a:pt x="13" y="1"/>
                  </a:cubicBezTo>
                  <a:lnTo>
                    <a:pt x="782" y="769"/>
                  </a:ln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05"/>
            <p:cNvSpPr>
              <a:spLocks/>
            </p:cNvSpPr>
            <p:nvPr/>
          </p:nvSpPr>
          <p:spPr bwMode="auto">
            <a:xfrm>
              <a:off x="3852068" y="4527552"/>
              <a:ext cx="1708150" cy="1708150"/>
            </a:xfrm>
            <a:custGeom>
              <a:avLst/>
              <a:gdLst>
                <a:gd name="T0" fmla="*/ 14 w 747"/>
                <a:gd name="T1" fmla="*/ 1 h 747"/>
                <a:gd name="T2" fmla="*/ 746 w 747"/>
                <a:gd name="T3" fmla="*/ 733 h 747"/>
                <a:gd name="T4" fmla="*/ 747 w 747"/>
                <a:gd name="T5" fmla="*/ 747 h 747"/>
                <a:gd name="T6" fmla="*/ 0 w 747"/>
                <a:gd name="T7" fmla="*/ 0 h 747"/>
                <a:gd name="T8" fmla="*/ 14 w 747"/>
                <a:gd name="T9" fmla="*/ 1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7" h="747">
                  <a:moveTo>
                    <a:pt x="14" y="1"/>
                  </a:moveTo>
                  <a:cubicBezTo>
                    <a:pt x="746" y="733"/>
                    <a:pt x="746" y="733"/>
                    <a:pt x="746" y="733"/>
                  </a:cubicBezTo>
                  <a:cubicBezTo>
                    <a:pt x="746" y="738"/>
                    <a:pt x="746" y="742"/>
                    <a:pt x="747" y="7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9" y="0"/>
                    <a:pt x="14" y="1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06"/>
            <p:cNvSpPr>
              <a:spLocks/>
            </p:cNvSpPr>
            <p:nvPr/>
          </p:nvSpPr>
          <p:spPr bwMode="auto">
            <a:xfrm>
              <a:off x="3931443" y="4533902"/>
              <a:ext cx="1622425" cy="1622425"/>
            </a:xfrm>
            <a:custGeom>
              <a:avLst/>
              <a:gdLst>
                <a:gd name="T0" fmla="*/ 14 w 709"/>
                <a:gd name="T1" fmla="*/ 1 h 709"/>
                <a:gd name="T2" fmla="*/ 707 w 709"/>
                <a:gd name="T3" fmla="*/ 694 h 709"/>
                <a:gd name="T4" fmla="*/ 709 w 709"/>
                <a:gd name="T5" fmla="*/ 709 h 709"/>
                <a:gd name="T6" fmla="*/ 0 w 709"/>
                <a:gd name="T7" fmla="*/ 0 h 709"/>
                <a:gd name="T8" fmla="*/ 14 w 709"/>
                <a:gd name="T9" fmla="*/ 1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709">
                  <a:moveTo>
                    <a:pt x="14" y="1"/>
                  </a:moveTo>
                  <a:cubicBezTo>
                    <a:pt x="707" y="694"/>
                    <a:pt x="707" y="694"/>
                    <a:pt x="707" y="694"/>
                  </a:cubicBezTo>
                  <a:cubicBezTo>
                    <a:pt x="708" y="699"/>
                    <a:pt x="708" y="704"/>
                    <a:pt x="709" y="70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9" y="1"/>
                    <a:pt x="14" y="1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107"/>
            <p:cNvSpPr>
              <a:spLocks/>
            </p:cNvSpPr>
            <p:nvPr/>
          </p:nvSpPr>
          <p:spPr bwMode="auto">
            <a:xfrm>
              <a:off x="4017168" y="4546602"/>
              <a:ext cx="1524000" cy="1524000"/>
            </a:xfrm>
            <a:custGeom>
              <a:avLst/>
              <a:gdLst>
                <a:gd name="T0" fmla="*/ 15 w 667"/>
                <a:gd name="T1" fmla="*/ 2 h 667"/>
                <a:gd name="T2" fmla="*/ 664 w 667"/>
                <a:gd name="T3" fmla="*/ 651 h 667"/>
                <a:gd name="T4" fmla="*/ 667 w 667"/>
                <a:gd name="T5" fmla="*/ 667 h 667"/>
                <a:gd name="T6" fmla="*/ 0 w 667"/>
                <a:gd name="T7" fmla="*/ 0 h 667"/>
                <a:gd name="T8" fmla="*/ 15 w 667"/>
                <a:gd name="T9" fmla="*/ 2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7" h="667">
                  <a:moveTo>
                    <a:pt x="15" y="2"/>
                  </a:moveTo>
                  <a:cubicBezTo>
                    <a:pt x="664" y="651"/>
                    <a:pt x="664" y="651"/>
                    <a:pt x="664" y="651"/>
                  </a:cubicBezTo>
                  <a:cubicBezTo>
                    <a:pt x="665" y="656"/>
                    <a:pt x="666" y="662"/>
                    <a:pt x="667" y="6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1"/>
                    <a:pt x="15" y="2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08"/>
            <p:cNvSpPr>
              <a:spLocks/>
            </p:cNvSpPr>
            <p:nvPr/>
          </p:nvSpPr>
          <p:spPr bwMode="auto">
            <a:xfrm>
              <a:off x="4106068" y="4562477"/>
              <a:ext cx="1419225" cy="1417638"/>
            </a:xfrm>
            <a:custGeom>
              <a:avLst/>
              <a:gdLst>
                <a:gd name="T0" fmla="*/ 16 w 621"/>
                <a:gd name="T1" fmla="*/ 3 h 620"/>
                <a:gd name="T2" fmla="*/ 617 w 621"/>
                <a:gd name="T3" fmla="*/ 604 h 620"/>
                <a:gd name="T4" fmla="*/ 621 w 621"/>
                <a:gd name="T5" fmla="*/ 620 h 620"/>
                <a:gd name="T6" fmla="*/ 0 w 621"/>
                <a:gd name="T7" fmla="*/ 0 h 620"/>
                <a:gd name="T8" fmla="*/ 16 w 621"/>
                <a:gd name="T9" fmla="*/ 3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620">
                  <a:moveTo>
                    <a:pt x="16" y="3"/>
                  </a:moveTo>
                  <a:cubicBezTo>
                    <a:pt x="617" y="604"/>
                    <a:pt x="617" y="604"/>
                    <a:pt x="617" y="604"/>
                  </a:cubicBezTo>
                  <a:cubicBezTo>
                    <a:pt x="619" y="609"/>
                    <a:pt x="620" y="615"/>
                    <a:pt x="621" y="6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"/>
                    <a:pt x="11" y="2"/>
                    <a:pt x="16" y="3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09"/>
            <p:cNvSpPr>
              <a:spLocks/>
            </p:cNvSpPr>
            <p:nvPr/>
          </p:nvSpPr>
          <p:spPr bwMode="auto">
            <a:xfrm>
              <a:off x="4201318" y="4583115"/>
              <a:ext cx="1301750" cy="1300163"/>
            </a:xfrm>
            <a:custGeom>
              <a:avLst/>
              <a:gdLst>
                <a:gd name="T0" fmla="*/ 18 w 569"/>
                <a:gd name="T1" fmla="*/ 5 h 569"/>
                <a:gd name="T2" fmla="*/ 564 w 569"/>
                <a:gd name="T3" fmla="*/ 552 h 569"/>
                <a:gd name="T4" fmla="*/ 569 w 569"/>
                <a:gd name="T5" fmla="*/ 569 h 569"/>
                <a:gd name="T6" fmla="*/ 0 w 569"/>
                <a:gd name="T7" fmla="*/ 0 h 569"/>
                <a:gd name="T8" fmla="*/ 18 w 569"/>
                <a:gd name="T9" fmla="*/ 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9" h="569">
                  <a:moveTo>
                    <a:pt x="18" y="5"/>
                  </a:moveTo>
                  <a:cubicBezTo>
                    <a:pt x="564" y="552"/>
                    <a:pt x="564" y="552"/>
                    <a:pt x="564" y="552"/>
                  </a:cubicBezTo>
                  <a:cubicBezTo>
                    <a:pt x="566" y="558"/>
                    <a:pt x="567" y="563"/>
                    <a:pt x="569" y="5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2"/>
                    <a:pt x="12" y="4"/>
                    <a:pt x="18" y="5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10"/>
            <p:cNvSpPr>
              <a:spLocks/>
            </p:cNvSpPr>
            <p:nvPr/>
          </p:nvSpPr>
          <p:spPr bwMode="auto">
            <a:xfrm>
              <a:off x="4307680" y="4614865"/>
              <a:ext cx="1163638" cy="1165225"/>
            </a:xfrm>
            <a:custGeom>
              <a:avLst/>
              <a:gdLst>
                <a:gd name="T0" fmla="*/ 19 w 509"/>
                <a:gd name="T1" fmla="*/ 7 h 510"/>
                <a:gd name="T2" fmla="*/ 503 w 509"/>
                <a:gd name="T3" fmla="*/ 490 h 510"/>
                <a:gd name="T4" fmla="*/ 509 w 509"/>
                <a:gd name="T5" fmla="*/ 510 h 510"/>
                <a:gd name="T6" fmla="*/ 0 w 509"/>
                <a:gd name="T7" fmla="*/ 0 h 510"/>
                <a:gd name="T8" fmla="*/ 19 w 509"/>
                <a:gd name="T9" fmla="*/ 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9" h="510">
                  <a:moveTo>
                    <a:pt x="19" y="7"/>
                  </a:moveTo>
                  <a:cubicBezTo>
                    <a:pt x="503" y="490"/>
                    <a:pt x="503" y="490"/>
                    <a:pt x="503" y="490"/>
                  </a:cubicBezTo>
                  <a:cubicBezTo>
                    <a:pt x="505" y="497"/>
                    <a:pt x="507" y="503"/>
                    <a:pt x="509" y="5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2"/>
                    <a:pt x="13" y="4"/>
                    <a:pt x="19" y="7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11"/>
            <p:cNvSpPr>
              <a:spLocks/>
            </p:cNvSpPr>
            <p:nvPr/>
          </p:nvSpPr>
          <p:spPr bwMode="auto">
            <a:xfrm>
              <a:off x="4421980" y="4657727"/>
              <a:ext cx="1008063" cy="1006475"/>
            </a:xfrm>
            <a:custGeom>
              <a:avLst/>
              <a:gdLst>
                <a:gd name="T0" fmla="*/ 23 w 441"/>
                <a:gd name="T1" fmla="*/ 9 h 440"/>
                <a:gd name="T2" fmla="*/ 431 w 441"/>
                <a:gd name="T3" fmla="*/ 417 h 440"/>
                <a:gd name="T4" fmla="*/ 441 w 441"/>
                <a:gd name="T5" fmla="*/ 440 h 440"/>
                <a:gd name="T6" fmla="*/ 0 w 441"/>
                <a:gd name="T7" fmla="*/ 0 h 440"/>
                <a:gd name="T8" fmla="*/ 23 w 441"/>
                <a:gd name="T9" fmla="*/ 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440">
                  <a:moveTo>
                    <a:pt x="23" y="9"/>
                  </a:moveTo>
                  <a:cubicBezTo>
                    <a:pt x="431" y="417"/>
                    <a:pt x="431" y="417"/>
                    <a:pt x="431" y="417"/>
                  </a:cubicBezTo>
                  <a:cubicBezTo>
                    <a:pt x="435" y="425"/>
                    <a:pt x="438" y="432"/>
                    <a:pt x="441" y="4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3"/>
                    <a:pt x="16" y="6"/>
                    <a:pt x="23" y="9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12"/>
            <p:cNvSpPr>
              <a:spLocks/>
            </p:cNvSpPr>
            <p:nvPr/>
          </p:nvSpPr>
          <p:spPr bwMode="auto">
            <a:xfrm>
              <a:off x="4556918" y="4718052"/>
              <a:ext cx="811213" cy="811213"/>
            </a:xfrm>
            <a:custGeom>
              <a:avLst/>
              <a:gdLst>
                <a:gd name="T0" fmla="*/ 28 w 355"/>
                <a:gd name="T1" fmla="*/ 15 h 355"/>
                <a:gd name="T2" fmla="*/ 341 w 355"/>
                <a:gd name="T3" fmla="*/ 328 h 355"/>
                <a:gd name="T4" fmla="*/ 355 w 355"/>
                <a:gd name="T5" fmla="*/ 355 h 355"/>
                <a:gd name="T6" fmla="*/ 0 w 355"/>
                <a:gd name="T7" fmla="*/ 0 h 355"/>
                <a:gd name="T8" fmla="*/ 28 w 355"/>
                <a:gd name="T9" fmla="*/ 1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5" h="355">
                  <a:moveTo>
                    <a:pt x="28" y="15"/>
                  </a:moveTo>
                  <a:cubicBezTo>
                    <a:pt x="341" y="328"/>
                    <a:pt x="341" y="328"/>
                    <a:pt x="341" y="328"/>
                  </a:cubicBezTo>
                  <a:cubicBezTo>
                    <a:pt x="346" y="337"/>
                    <a:pt x="350" y="346"/>
                    <a:pt x="355" y="3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5"/>
                    <a:pt x="19" y="10"/>
                    <a:pt x="28" y="15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113"/>
            <p:cNvSpPr>
              <a:spLocks/>
            </p:cNvSpPr>
            <p:nvPr/>
          </p:nvSpPr>
          <p:spPr bwMode="auto">
            <a:xfrm>
              <a:off x="4729955" y="4818065"/>
              <a:ext cx="538163" cy="536575"/>
            </a:xfrm>
            <a:custGeom>
              <a:avLst/>
              <a:gdLst>
                <a:gd name="T0" fmla="*/ 43 w 235"/>
                <a:gd name="T1" fmla="*/ 30 h 235"/>
                <a:gd name="T2" fmla="*/ 206 w 235"/>
                <a:gd name="T3" fmla="*/ 193 h 235"/>
                <a:gd name="T4" fmla="*/ 235 w 235"/>
                <a:gd name="T5" fmla="*/ 235 h 235"/>
                <a:gd name="T6" fmla="*/ 0 w 235"/>
                <a:gd name="T7" fmla="*/ 0 h 235"/>
                <a:gd name="T8" fmla="*/ 43 w 235"/>
                <a:gd name="T9" fmla="*/ 3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5">
                  <a:moveTo>
                    <a:pt x="43" y="30"/>
                  </a:moveTo>
                  <a:cubicBezTo>
                    <a:pt x="206" y="193"/>
                    <a:pt x="206" y="193"/>
                    <a:pt x="206" y="193"/>
                  </a:cubicBezTo>
                  <a:cubicBezTo>
                    <a:pt x="216" y="206"/>
                    <a:pt x="226" y="221"/>
                    <a:pt x="235" y="2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9"/>
                    <a:pt x="29" y="19"/>
                    <a:pt x="43" y="30"/>
                  </a:cubicBezTo>
                  <a:close/>
                </a:path>
              </a:pathLst>
            </a:custGeom>
            <a:solidFill>
              <a:srgbClr val="E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Rectangle 117"/>
            <p:cNvSpPr>
              <a:spLocks noChangeArrowheads="1"/>
            </p:cNvSpPr>
            <p:nvPr/>
          </p:nvSpPr>
          <p:spPr bwMode="auto">
            <a:xfrm>
              <a:off x="5406230" y="5497515"/>
              <a:ext cx="1588" cy="1588"/>
            </a:xfrm>
            <a:prstGeom prst="rect">
              <a:avLst/>
            </a:prstGeom>
            <a:solidFill>
              <a:srgbClr val="D6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02" name="文本框 201"/>
          <p:cNvSpPr txBox="1"/>
          <p:nvPr/>
        </p:nvSpPr>
        <p:spPr>
          <a:xfrm>
            <a:off x="7835965" y="6216620"/>
            <a:ext cx="3263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defRPr>
            </a:lvl1pPr>
          </a:lstStyle>
          <a:p>
            <a:pPr algn="ctr"/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7" name="Freeform 114"/>
          <p:cNvSpPr>
            <a:spLocks/>
          </p:cNvSpPr>
          <p:nvPr/>
        </p:nvSpPr>
        <p:spPr bwMode="auto">
          <a:xfrm>
            <a:off x="7732691" y="4681103"/>
            <a:ext cx="3379788" cy="1128713"/>
          </a:xfrm>
          <a:custGeom>
            <a:avLst/>
            <a:gdLst>
              <a:gd name="T0" fmla="*/ 0 w 1478"/>
              <a:gd name="T1" fmla="*/ 0 h 494"/>
              <a:gd name="T2" fmla="*/ 739 w 1478"/>
              <a:gd name="T3" fmla="*/ 494 h 494"/>
              <a:gd name="T4" fmla="*/ 1478 w 1478"/>
              <a:gd name="T5" fmla="*/ 0 h 494"/>
              <a:gd name="T6" fmla="*/ 0 w 1478"/>
              <a:gd name="T7" fmla="*/ 0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8" h="494">
                <a:moveTo>
                  <a:pt x="0" y="0"/>
                </a:moveTo>
                <a:cubicBezTo>
                  <a:pt x="120" y="290"/>
                  <a:pt x="406" y="494"/>
                  <a:pt x="739" y="494"/>
                </a:cubicBezTo>
                <a:cubicBezTo>
                  <a:pt x="1072" y="494"/>
                  <a:pt x="1358" y="290"/>
                  <a:pt x="147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A24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7663260" y="4287616"/>
            <a:ext cx="3602038" cy="915987"/>
            <a:chOff x="7806024" y="4324821"/>
            <a:chExt cx="3602038" cy="915987"/>
          </a:xfrm>
        </p:grpSpPr>
        <p:sp>
          <p:nvSpPr>
            <p:cNvPr id="172" name="Freeform 119">
              <a:hlinkClick r:id="rId2"/>
            </p:cNvPr>
            <p:cNvSpPr>
              <a:spLocks/>
            </p:cNvSpPr>
            <p:nvPr/>
          </p:nvSpPr>
          <p:spPr bwMode="auto">
            <a:xfrm>
              <a:off x="7806024" y="4345458"/>
              <a:ext cx="1085850" cy="895350"/>
            </a:xfrm>
            <a:custGeom>
              <a:avLst/>
              <a:gdLst>
                <a:gd name="T0" fmla="*/ 414 w 475"/>
                <a:gd name="T1" fmla="*/ 293 h 391"/>
                <a:gd name="T2" fmla="*/ 351 w 475"/>
                <a:gd name="T3" fmla="*/ 330 h 391"/>
                <a:gd name="T4" fmla="*/ 358 w 475"/>
                <a:gd name="T5" fmla="*/ 332 h 391"/>
                <a:gd name="T6" fmla="*/ 204 w 475"/>
                <a:gd name="T7" fmla="*/ 391 h 391"/>
                <a:gd name="T8" fmla="*/ 0 w 475"/>
                <a:gd name="T9" fmla="*/ 145 h 391"/>
                <a:gd name="T10" fmla="*/ 131 w 475"/>
                <a:gd name="T11" fmla="*/ 127 h 391"/>
                <a:gd name="T12" fmla="*/ 203 w 475"/>
                <a:gd name="T13" fmla="*/ 0 h 391"/>
                <a:gd name="T14" fmla="*/ 475 w 475"/>
                <a:gd name="T15" fmla="*/ 274 h 391"/>
                <a:gd name="T16" fmla="*/ 474 w 475"/>
                <a:gd name="T17" fmla="*/ 275 h 391"/>
                <a:gd name="T18" fmla="*/ 414 w 475"/>
                <a:gd name="T19" fmla="*/ 29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5" h="391">
                  <a:moveTo>
                    <a:pt x="414" y="293"/>
                  </a:moveTo>
                  <a:cubicBezTo>
                    <a:pt x="351" y="330"/>
                    <a:pt x="351" y="330"/>
                    <a:pt x="351" y="330"/>
                  </a:cubicBezTo>
                  <a:cubicBezTo>
                    <a:pt x="358" y="332"/>
                    <a:pt x="358" y="332"/>
                    <a:pt x="358" y="332"/>
                  </a:cubicBezTo>
                  <a:cubicBezTo>
                    <a:pt x="204" y="391"/>
                    <a:pt x="204" y="391"/>
                    <a:pt x="204" y="391"/>
                  </a:cubicBezTo>
                  <a:cubicBezTo>
                    <a:pt x="121" y="322"/>
                    <a:pt x="52" y="238"/>
                    <a:pt x="0" y="145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62" y="115"/>
                    <a:pt x="356" y="212"/>
                    <a:pt x="475" y="274"/>
                  </a:cubicBezTo>
                  <a:cubicBezTo>
                    <a:pt x="474" y="274"/>
                    <a:pt x="474" y="275"/>
                    <a:pt x="474" y="275"/>
                  </a:cubicBezTo>
                  <a:lnTo>
                    <a:pt x="414" y="293"/>
                  </a:lnTo>
                  <a:close/>
                </a:path>
              </a:pathLst>
            </a:custGeom>
            <a:solidFill>
              <a:srgbClr val="109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21">
              <a:hlinkClick r:id="rId2"/>
            </p:cNvPr>
            <p:cNvSpPr>
              <a:spLocks/>
            </p:cNvSpPr>
            <p:nvPr/>
          </p:nvSpPr>
          <p:spPr bwMode="auto">
            <a:xfrm>
              <a:off x="10323799" y="4324821"/>
              <a:ext cx="1084263" cy="895350"/>
            </a:xfrm>
            <a:custGeom>
              <a:avLst/>
              <a:gdLst>
                <a:gd name="T0" fmla="*/ 60 w 474"/>
                <a:gd name="T1" fmla="*/ 294 h 391"/>
                <a:gd name="T2" fmla="*/ 123 w 474"/>
                <a:gd name="T3" fmla="*/ 330 h 391"/>
                <a:gd name="T4" fmla="*/ 116 w 474"/>
                <a:gd name="T5" fmla="*/ 332 h 391"/>
                <a:gd name="T6" fmla="*/ 270 w 474"/>
                <a:gd name="T7" fmla="*/ 391 h 391"/>
                <a:gd name="T8" fmla="*/ 474 w 474"/>
                <a:gd name="T9" fmla="*/ 146 h 391"/>
                <a:gd name="T10" fmla="*/ 343 w 474"/>
                <a:gd name="T11" fmla="*/ 128 h 391"/>
                <a:gd name="T12" fmla="*/ 271 w 474"/>
                <a:gd name="T13" fmla="*/ 0 h 391"/>
                <a:gd name="T14" fmla="*/ 0 w 474"/>
                <a:gd name="T15" fmla="*/ 275 h 391"/>
                <a:gd name="T16" fmla="*/ 0 w 474"/>
                <a:gd name="T17" fmla="*/ 275 h 391"/>
                <a:gd name="T18" fmla="*/ 60 w 474"/>
                <a:gd name="T19" fmla="*/ 294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4" h="391">
                  <a:moveTo>
                    <a:pt x="60" y="294"/>
                  </a:moveTo>
                  <a:cubicBezTo>
                    <a:pt x="123" y="330"/>
                    <a:pt x="123" y="330"/>
                    <a:pt x="123" y="330"/>
                  </a:cubicBezTo>
                  <a:cubicBezTo>
                    <a:pt x="116" y="332"/>
                    <a:pt x="116" y="332"/>
                    <a:pt x="116" y="332"/>
                  </a:cubicBezTo>
                  <a:cubicBezTo>
                    <a:pt x="270" y="391"/>
                    <a:pt x="270" y="391"/>
                    <a:pt x="270" y="391"/>
                  </a:cubicBezTo>
                  <a:cubicBezTo>
                    <a:pt x="353" y="322"/>
                    <a:pt x="422" y="239"/>
                    <a:pt x="474" y="146"/>
                  </a:cubicBezTo>
                  <a:cubicBezTo>
                    <a:pt x="343" y="128"/>
                    <a:pt x="343" y="128"/>
                    <a:pt x="343" y="128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12" y="116"/>
                    <a:pt x="118" y="213"/>
                    <a:pt x="0" y="275"/>
                  </a:cubicBezTo>
                  <a:cubicBezTo>
                    <a:pt x="0" y="275"/>
                    <a:pt x="0" y="275"/>
                    <a:pt x="0" y="275"/>
                  </a:cubicBezTo>
                  <a:lnTo>
                    <a:pt x="60" y="294"/>
                  </a:lnTo>
                  <a:close/>
                </a:path>
              </a:pathLst>
            </a:custGeom>
            <a:solidFill>
              <a:srgbClr val="109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347997" y="4700407"/>
            <a:ext cx="2243138" cy="406400"/>
            <a:chOff x="-1588295" y="7262815"/>
            <a:chExt cx="2243138" cy="406400"/>
          </a:xfrm>
        </p:grpSpPr>
        <p:sp>
          <p:nvSpPr>
            <p:cNvPr id="173" name="Freeform 120"/>
            <p:cNvSpPr>
              <a:spLocks/>
            </p:cNvSpPr>
            <p:nvPr/>
          </p:nvSpPr>
          <p:spPr bwMode="auto">
            <a:xfrm>
              <a:off x="-1588295" y="7280277"/>
              <a:ext cx="404813" cy="388938"/>
            </a:xfrm>
            <a:custGeom>
              <a:avLst/>
              <a:gdLst>
                <a:gd name="T0" fmla="*/ 0 w 255"/>
                <a:gd name="T1" fmla="*/ 0 h 245"/>
                <a:gd name="T2" fmla="*/ 255 w 255"/>
                <a:gd name="T3" fmla="*/ 139 h 245"/>
                <a:gd name="T4" fmla="*/ 184 w 255"/>
                <a:gd name="T5" fmla="*/ 245 h 245"/>
                <a:gd name="T6" fmla="*/ 0 w 255"/>
                <a:gd name="T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245">
                  <a:moveTo>
                    <a:pt x="0" y="0"/>
                  </a:moveTo>
                  <a:lnTo>
                    <a:pt x="255" y="139"/>
                  </a:lnTo>
                  <a:lnTo>
                    <a:pt x="184" y="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22"/>
            <p:cNvSpPr>
              <a:spLocks/>
            </p:cNvSpPr>
            <p:nvPr/>
          </p:nvSpPr>
          <p:spPr bwMode="auto">
            <a:xfrm>
              <a:off x="250030" y="7262815"/>
              <a:ext cx="404813" cy="385763"/>
            </a:xfrm>
            <a:custGeom>
              <a:avLst/>
              <a:gdLst>
                <a:gd name="T0" fmla="*/ 255 w 255"/>
                <a:gd name="T1" fmla="*/ 0 h 243"/>
                <a:gd name="T2" fmla="*/ 0 w 255"/>
                <a:gd name="T3" fmla="*/ 137 h 243"/>
                <a:gd name="T4" fmla="*/ 72 w 255"/>
                <a:gd name="T5" fmla="*/ 243 h 243"/>
                <a:gd name="T6" fmla="*/ 255 w 255"/>
                <a:gd name="T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243">
                  <a:moveTo>
                    <a:pt x="255" y="0"/>
                  </a:moveTo>
                  <a:lnTo>
                    <a:pt x="0" y="137"/>
                  </a:lnTo>
                  <a:lnTo>
                    <a:pt x="72" y="243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08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971497" y="4304193"/>
            <a:ext cx="3005138" cy="1577071"/>
            <a:chOff x="-1895552" y="7597094"/>
            <a:chExt cx="3005138" cy="1577071"/>
          </a:xfrm>
        </p:grpSpPr>
        <p:sp>
          <p:nvSpPr>
            <p:cNvPr id="176" name="Freeform 123"/>
            <p:cNvSpPr>
              <a:spLocks/>
            </p:cNvSpPr>
            <p:nvPr/>
          </p:nvSpPr>
          <p:spPr bwMode="auto">
            <a:xfrm>
              <a:off x="-1820940" y="8064502"/>
              <a:ext cx="2859088" cy="1109663"/>
            </a:xfrm>
            <a:custGeom>
              <a:avLst/>
              <a:gdLst>
                <a:gd name="T0" fmla="*/ 621 w 1250"/>
                <a:gd name="T1" fmla="*/ 485 h 485"/>
                <a:gd name="T2" fmla="*/ 0 w 1250"/>
                <a:gd name="T3" fmla="*/ 197 h 485"/>
                <a:gd name="T4" fmla="*/ 158 w 1250"/>
                <a:gd name="T5" fmla="*/ 9 h 485"/>
                <a:gd name="T6" fmla="*/ 621 w 1250"/>
                <a:gd name="T7" fmla="*/ 237 h 485"/>
                <a:gd name="T8" fmla="*/ 1092 w 1250"/>
                <a:gd name="T9" fmla="*/ 0 h 485"/>
                <a:gd name="T10" fmla="*/ 1250 w 1250"/>
                <a:gd name="T11" fmla="*/ 187 h 485"/>
                <a:gd name="T12" fmla="*/ 621 w 1250"/>
                <a:gd name="T13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0" h="485">
                  <a:moveTo>
                    <a:pt x="621" y="485"/>
                  </a:moveTo>
                  <a:cubicBezTo>
                    <a:pt x="375" y="485"/>
                    <a:pt x="154" y="374"/>
                    <a:pt x="0" y="197"/>
                  </a:cubicBezTo>
                  <a:cubicBezTo>
                    <a:pt x="158" y="9"/>
                    <a:pt x="158" y="9"/>
                    <a:pt x="158" y="9"/>
                  </a:cubicBezTo>
                  <a:cubicBezTo>
                    <a:pt x="269" y="149"/>
                    <a:pt x="435" y="237"/>
                    <a:pt x="621" y="237"/>
                  </a:cubicBezTo>
                  <a:cubicBezTo>
                    <a:pt x="812" y="237"/>
                    <a:pt x="981" y="145"/>
                    <a:pt x="1092" y="0"/>
                  </a:cubicBezTo>
                  <a:cubicBezTo>
                    <a:pt x="1250" y="187"/>
                    <a:pt x="1250" y="187"/>
                    <a:pt x="1250" y="187"/>
                  </a:cubicBezTo>
                  <a:cubicBezTo>
                    <a:pt x="1096" y="370"/>
                    <a:pt x="872" y="485"/>
                    <a:pt x="621" y="485"/>
                  </a:cubicBezTo>
                  <a:close/>
                </a:path>
              </a:pathLst>
            </a:custGeom>
            <a:solidFill>
              <a:srgbClr val="9B1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24"/>
            <p:cNvSpPr>
              <a:spLocks/>
            </p:cNvSpPr>
            <p:nvPr/>
          </p:nvSpPr>
          <p:spPr bwMode="auto">
            <a:xfrm>
              <a:off x="-1895552" y="7996239"/>
              <a:ext cx="3005138" cy="1111250"/>
            </a:xfrm>
            <a:custGeom>
              <a:avLst/>
              <a:gdLst>
                <a:gd name="T0" fmla="*/ 653 w 1314"/>
                <a:gd name="T1" fmla="*/ 486 h 486"/>
                <a:gd name="T2" fmla="*/ 0 w 1314"/>
                <a:gd name="T3" fmla="*/ 197 h 486"/>
                <a:gd name="T4" fmla="*/ 166 w 1314"/>
                <a:gd name="T5" fmla="*/ 10 h 486"/>
                <a:gd name="T6" fmla="*/ 653 w 1314"/>
                <a:gd name="T7" fmla="*/ 238 h 486"/>
                <a:gd name="T8" fmla="*/ 1148 w 1314"/>
                <a:gd name="T9" fmla="*/ 0 h 486"/>
                <a:gd name="T10" fmla="*/ 1314 w 1314"/>
                <a:gd name="T11" fmla="*/ 188 h 486"/>
                <a:gd name="T12" fmla="*/ 653 w 1314"/>
                <a:gd name="T13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4" h="486">
                  <a:moveTo>
                    <a:pt x="653" y="486"/>
                  </a:moveTo>
                  <a:cubicBezTo>
                    <a:pt x="394" y="486"/>
                    <a:pt x="161" y="375"/>
                    <a:pt x="0" y="197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282" y="149"/>
                    <a:pt x="457" y="238"/>
                    <a:pt x="653" y="238"/>
                  </a:cubicBezTo>
                  <a:cubicBezTo>
                    <a:pt x="853" y="238"/>
                    <a:pt x="1032" y="145"/>
                    <a:pt x="1148" y="0"/>
                  </a:cubicBezTo>
                  <a:cubicBezTo>
                    <a:pt x="1314" y="188"/>
                    <a:pt x="1314" y="188"/>
                    <a:pt x="1314" y="188"/>
                  </a:cubicBezTo>
                  <a:cubicBezTo>
                    <a:pt x="1153" y="371"/>
                    <a:pt x="916" y="486"/>
                    <a:pt x="653" y="486"/>
                  </a:cubicBezTo>
                  <a:close/>
                </a:path>
              </a:pathLst>
            </a:custGeom>
            <a:solidFill>
              <a:srgbClr val="1AAE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125"/>
            <p:cNvSpPr>
              <a:spLocks/>
            </p:cNvSpPr>
            <p:nvPr/>
          </p:nvSpPr>
          <p:spPr bwMode="auto">
            <a:xfrm>
              <a:off x="-1895552" y="7996239"/>
              <a:ext cx="3005138" cy="655638"/>
            </a:xfrm>
            <a:custGeom>
              <a:avLst/>
              <a:gdLst>
                <a:gd name="T0" fmla="*/ 166 w 1314"/>
                <a:gd name="T1" fmla="*/ 59 h 287"/>
                <a:gd name="T2" fmla="*/ 653 w 1314"/>
                <a:gd name="T3" fmla="*/ 287 h 287"/>
                <a:gd name="T4" fmla="*/ 1148 w 1314"/>
                <a:gd name="T5" fmla="*/ 50 h 287"/>
                <a:gd name="T6" fmla="*/ 1314 w 1314"/>
                <a:gd name="T7" fmla="*/ 188 h 287"/>
                <a:gd name="T8" fmla="*/ 1148 w 1314"/>
                <a:gd name="T9" fmla="*/ 0 h 287"/>
                <a:gd name="T10" fmla="*/ 653 w 1314"/>
                <a:gd name="T11" fmla="*/ 238 h 287"/>
                <a:gd name="T12" fmla="*/ 166 w 1314"/>
                <a:gd name="T13" fmla="*/ 10 h 287"/>
                <a:gd name="T14" fmla="*/ 0 w 1314"/>
                <a:gd name="T15" fmla="*/ 197 h 287"/>
                <a:gd name="T16" fmla="*/ 166 w 1314"/>
                <a:gd name="T17" fmla="*/ 5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4" h="287">
                  <a:moveTo>
                    <a:pt x="166" y="59"/>
                  </a:moveTo>
                  <a:cubicBezTo>
                    <a:pt x="282" y="199"/>
                    <a:pt x="457" y="287"/>
                    <a:pt x="653" y="287"/>
                  </a:cubicBezTo>
                  <a:cubicBezTo>
                    <a:pt x="853" y="287"/>
                    <a:pt x="1032" y="194"/>
                    <a:pt x="1148" y="50"/>
                  </a:cubicBezTo>
                  <a:cubicBezTo>
                    <a:pt x="1148" y="50"/>
                    <a:pt x="1307" y="196"/>
                    <a:pt x="1314" y="188"/>
                  </a:cubicBezTo>
                  <a:cubicBezTo>
                    <a:pt x="1148" y="0"/>
                    <a:pt x="1148" y="0"/>
                    <a:pt x="1148" y="0"/>
                  </a:cubicBezTo>
                  <a:cubicBezTo>
                    <a:pt x="1032" y="145"/>
                    <a:pt x="853" y="238"/>
                    <a:pt x="653" y="238"/>
                  </a:cubicBezTo>
                  <a:cubicBezTo>
                    <a:pt x="457" y="238"/>
                    <a:pt x="282" y="149"/>
                    <a:pt x="166" y="10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7" y="206"/>
                    <a:pt x="166" y="59"/>
                    <a:pt x="166" y="59"/>
                  </a:cubicBezTo>
                  <a:close/>
                </a:path>
              </a:pathLst>
            </a:custGeom>
            <a:solidFill>
              <a:srgbClr val="25C6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文本框 200"/>
            <p:cNvSpPr txBox="1"/>
            <p:nvPr/>
          </p:nvSpPr>
          <p:spPr>
            <a:xfrm>
              <a:off x="-1601201" y="7597094"/>
              <a:ext cx="2353820" cy="1312638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1370224"/>
                </a:avLst>
              </a:prstTxWarp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defRPr>
              </a:lvl1pPr>
            </a:lstStyle>
            <a:p>
              <a:pPr algn="ctr"/>
              <a:r>
                <a:rPr lang="zh-CN" altLang="en-US" sz="2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第六届锐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普</a:t>
              </a: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大赛</a:t>
              </a:r>
              <a:endPara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130217" y="2088064"/>
            <a:ext cx="2546351" cy="3082926"/>
            <a:chOff x="11112500" y="1530351"/>
            <a:chExt cx="2546351" cy="3082926"/>
          </a:xfrm>
        </p:grpSpPr>
        <p:sp>
          <p:nvSpPr>
            <p:cNvPr id="168" name="Rectangle 115"/>
            <p:cNvSpPr>
              <a:spLocks noChangeArrowheads="1"/>
            </p:cNvSpPr>
            <p:nvPr/>
          </p:nvSpPr>
          <p:spPr bwMode="auto">
            <a:xfrm>
              <a:off x="11447463" y="3038476"/>
              <a:ext cx="1588" cy="1588"/>
            </a:xfrm>
            <a:prstGeom prst="rect">
              <a:avLst/>
            </a:prstGeom>
            <a:solidFill>
              <a:srgbClr val="D6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Rectangle 116"/>
            <p:cNvSpPr>
              <a:spLocks noChangeArrowheads="1"/>
            </p:cNvSpPr>
            <p:nvPr/>
          </p:nvSpPr>
          <p:spPr bwMode="auto">
            <a:xfrm>
              <a:off x="11112500" y="2744789"/>
              <a:ext cx="1588" cy="1588"/>
            </a:xfrm>
            <a:prstGeom prst="rect">
              <a:avLst/>
            </a:prstGeom>
            <a:solidFill>
              <a:srgbClr val="D6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Rectangle 118"/>
            <p:cNvSpPr>
              <a:spLocks noChangeArrowheads="1"/>
            </p:cNvSpPr>
            <p:nvPr/>
          </p:nvSpPr>
          <p:spPr bwMode="auto">
            <a:xfrm>
              <a:off x="11963400" y="2825751"/>
              <a:ext cx="1588" cy="1588"/>
            </a:xfrm>
            <a:prstGeom prst="rect">
              <a:avLst/>
            </a:prstGeom>
            <a:solidFill>
              <a:srgbClr val="D6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Oval 126"/>
            <p:cNvSpPr>
              <a:spLocks noChangeArrowheads="1"/>
            </p:cNvSpPr>
            <p:nvPr/>
          </p:nvSpPr>
          <p:spPr bwMode="auto">
            <a:xfrm>
              <a:off x="11603038" y="4144964"/>
              <a:ext cx="1636713" cy="468313"/>
            </a:xfrm>
            <a:prstGeom prst="ellipse">
              <a:avLst/>
            </a:prstGeom>
            <a:solidFill>
              <a:srgbClr val="9B1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127"/>
            <p:cNvSpPr>
              <a:spLocks/>
            </p:cNvSpPr>
            <p:nvPr/>
          </p:nvSpPr>
          <p:spPr bwMode="auto">
            <a:xfrm>
              <a:off x="11661775" y="3659189"/>
              <a:ext cx="1511300" cy="898525"/>
            </a:xfrm>
            <a:custGeom>
              <a:avLst/>
              <a:gdLst>
                <a:gd name="T0" fmla="*/ 661 w 661"/>
                <a:gd name="T1" fmla="*/ 294 h 393"/>
                <a:gd name="T2" fmla="*/ 330 w 661"/>
                <a:gd name="T3" fmla="*/ 393 h 393"/>
                <a:gd name="T4" fmla="*/ 330 w 661"/>
                <a:gd name="T5" fmla="*/ 393 h 393"/>
                <a:gd name="T6" fmla="*/ 0 w 661"/>
                <a:gd name="T7" fmla="*/ 294 h 393"/>
                <a:gd name="T8" fmla="*/ 0 w 661"/>
                <a:gd name="T9" fmla="*/ 99 h 393"/>
                <a:gd name="T10" fmla="*/ 330 w 661"/>
                <a:gd name="T11" fmla="*/ 0 h 393"/>
                <a:gd name="T12" fmla="*/ 330 w 661"/>
                <a:gd name="T13" fmla="*/ 0 h 393"/>
                <a:gd name="T14" fmla="*/ 661 w 661"/>
                <a:gd name="T15" fmla="*/ 99 h 393"/>
                <a:gd name="T16" fmla="*/ 661 w 661"/>
                <a:gd name="T17" fmla="*/ 29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1" h="393">
                  <a:moveTo>
                    <a:pt x="661" y="294"/>
                  </a:moveTo>
                  <a:cubicBezTo>
                    <a:pt x="661" y="349"/>
                    <a:pt x="513" y="393"/>
                    <a:pt x="330" y="393"/>
                  </a:cubicBezTo>
                  <a:cubicBezTo>
                    <a:pt x="330" y="393"/>
                    <a:pt x="330" y="393"/>
                    <a:pt x="330" y="393"/>
                  </a:cubicBezTo>
                  <a:cubicBezTo>
                    <a:pt x="148" y="393"/>
                    <a:pt x="0" y="349"/>
                    <a:pt x="0" y="294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44"/>
                    <a:pt x="148" y="0"/>
                    <a:pt x="330" y="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513" y="0"/>
                    <a:pt x="661" y="44"/>
                    <a:pt x="661" y="99"/>
                  </a:cubicBezTo>
                  <a:lnTo>
                    <a:pt x="661" y="294"/>
                  </a:lnTo>
                  <a:close/>
                </a:path>
              </a:pathLst>
            </a:custGeom>
            <a:solidFill>
              <a:srgbClr val="7C0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128"/>
            <p:cNvSpPr>
              <a:spLocks/>
            </p:cNvSpPr>
            <p:nvPr/>
          </p:nvSpPr>
          <p:spPr bwMode="auto">
            <a:xfrm>
              <a:off x="11664950" y="3668714"/>
              <a:ext cx="1508125" cy="473075"/>
            </a:xfrm>
            <a:custGeom>
              <a:avLst/>
              <a:gdLst>
                <a:gd name="T0" fmla="*/ 326 w 660"/>
                <a:gd name="T1" fmla="*/ 201 h 207"/>
                <a:gd name="T2" fmla="*/ 660 w 660"/>
                <a:gd name="T3" fmla="*/ 118 h 207"/>
                <a:gd name="T4" fmla="*/ 660 w 660"/>
                <a:gd name="T5" fmla="*/ 95 h 207"/>
                <a:gd name="T6" fmla="*/ 333 w 660"/>
                <a:gd name="T7" fmla="*/ 3 h 207"/>
                <a:gd name="T8" fmla="*/ 119 w 660"/>
                <a:gd name="T9" fmla="*/ 19 h 207"/>
                <a:gd name="T10" fmla="*/ 0 w 660"/>
                <a:gd name="T11" fmla="*/ 92 h 207"/>
                <a:gd name="T12" fmla="*/ 326 w 660"/>
                <a:gd name="T13" fmla="*/ 20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0" h="207">
                  <a:moveTo>
                    <a:pt x="326" y="201"/>
                  </a:moveTo>
                  <a:cubicBezTo>
                    <a:pt x="496" y="207"/>
                    <a:pt x="640" y="168"/>
                    <a:pt x="660" y="118"/>
                  </a:cubicBezTo>
                  <a:cubicBezTo>
                    <a:pt x="660" y="95"/>
                    <a:pt x="660" y="95"/>
                    <a:pt x="660" y="95"/>
                  </a:cubicBezTo>
                  <a:cubicBezTo>
                    <a:pt x="641" y="46"/>
                    <a:pt x="501" y="9"/>
                    <a:pt x="333" y="3"/>
                  </a:cubicBezTo>
                  <a:cubicBezTo>
                    <a:pt x="252" y="0"/>
                    <a:pt x="177" y="6"/>
                    <a:pt x="119" y="19"/>
                  </a:cubicBezTo>
                  <a:cubicBezTo>
                    <a:pt x="48" y="36"/>
                    <a:pt x="3" y="62"/>
                    <a:pt x="0" y="92"/>
                  </a:cubicBezTo>
                  <a:cubicBezTo>
                    <a:pt x="0" y="146"/>
                    <a:pt x="145" y="195"/>
                    <a:pt x="326" y="201"/>
                  </a:cubicBezTo>
                  <a:close/>
                </a:path>
              </a:pathLst>
            </a:custGeom>
            <a:solidFill>
              <a:srgbClr val="5B06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129"/>
            <p:cNvSpPr>
              <a:spLocks/>
            </p:cNvSpPr>
            <p:nvPr/>
          </p:nvSpPr>
          <p:spPr bwMode="auto">
            <a:xfrm>
              <a:off x="12915900" y="3829051"/>
              <a:ext cx="257175" cy="623888"/>
            </a:xfrm>
            <a:custGeom>
              <a:avLst/>
              <a:gdLst>
                <a:gd name="T0" fmla="*/ 61 w 113"/>
                <a:gd name="T1" fmla="*/ 273 h 273"/>
                <a:gd name="T2" fmla="*/ 113 w 113"/>
                <a:gd name="T3" fmla="*/ 220 h 273"/>
                <a:gd name="T4" fmla="*/ 113 w 113"/>
                <a:gd name="T5" fmla="*/ 25 h 273"/>
                <a:gd name="T6" fmla="*/ 102 w 113"/>
                <a:gd name="T7" fmla="*/ 0 h 273"/>
                <a:gd name="T8" fmla="*/ 0 w 113"/>
                <a:gd name="T9" fmla="*/ 109 h 273"/>
                <a:gd name="T10" fmla="*/ 61 w 113"/>
                <a:gd name="T1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273">
                  <a:moveTo>
                    <a:pt x="61" y="273"/>
                  </a:moveTo>
                  <a:cubicBezTo>
                    <a:pt x="93" y="258"/>
                    <a:pt x="113" y="240"/>
                    <a:pt x="113" y="220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3" y="16"/>
                    <a:pt x="109" y="8"/>
                    <a:pt x="102" y="0"/>
                  </a:cubicBezTo>
                  <a:cubicBezTo>
                    <a:pt x="0" y="109"/>
                    <a:pt x="0" y="109"/>
                    <a:pt x="0" y="109"/>
                  </a:cubicBezTo>
                  <a:lnTo>
                    <a:pt x="61" y="273"/>
                  </a:lnTo>
                  <a:close/>
                </a:path>
              </a:pathLst>
            </a:custGeom>
            <a:solidFill>
              <a:srgbClr val="5B06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Oval 130"/>
            <p:cNvSpPr>
              <a:spLocks noChangeArrowheads="1"/>
            </p:cNvSpPr>
            <p:nvPr/>
          </p:nvSpPr>
          <p:spPr bwMode="auto">
            <a:xfrm>
              <a:off x="11661775" y="3659189"/>
              <a:ext cx="1511300" cy="454025"/>
            </a:xfrm>
            <a:prstGeom prst="ellipse">
              <a:avLst/>
            </a:prstGeom>
            <a:solidFill>
              <a:srgbClr val="9B1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Oval 131"/>
            <p:cNvSpPr>
              <a:spLocks noChangeArrowheads="1"/>
            </p:cNvSpPr>
            <p:nvPr/>
          </p:nvSpPr>
          <p:spPr bwMode="auto">
            <a:xfrm>
              <a:off x="11945938" y="3740151"/>
              <a:ext cx="1030288" cy="276225"/>
            </a:xfrm>
            <a:prstGeom prst="ellipse">
              <a:avLst/>
            </a:prstGeom>
            <a:solidFill>
              <a:srgbClr val="5B06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132"/>
            <p:cNvSpPr>
              <a:spLocks/>
            </p:cNvSpPr>
            <p:nvPr/>
          </p:nvSpPr>
          <p:spPr bwMode="auto">
            <a:xfrm>
              <a:off x="11145838" y="2008189"/>
              <a:ext cx="765175" cy="766763"/>
            </a:xfrm>
            <a:custGeom>
              <a:avLst/>
              <a:gdLst>
                <a:gd name="T0" fmla="*/ 303 w 335"/>
                <a:gd name="T1" fmla="*/ 335 h 335"/>
                <a:gd name="T2" fmla="*/ 72 w 335"/>
                <a:gd name="T3" fmla="*/ 263 h 335"/>
                <a:gd name="T4" fmla="*/ 0 w 335"/>
                <a:gd name="T5" fmla="*/ 32 h 335"/>
                <a:gd name="T6" fmla="*/ 31 w 335"/>
                <a:gd name="T7" fmla="*/ 0 h 335"/>
                <a:gd name="T8" fmla="*/ 178 w 335"/>
                <a:gd name="T9" fmla="*/ 0 h 335"/>
                <a:gd name="T10" fmla="*/ 209 w 335"/>
                <a:gd name="T11" fmla="*/ 32 h 335"/>
                <a:gd name="T12" fmla="*/ 178 w 335"/>
                <a:gd name="T13" fmla="*/ 63 h 335"/>
                <a:gd name="T14" fmla="*/ 64 w 335"/>
                <a:gd name="T15" fmla="*/ 63 h 335"/>
                <a:gd name="T16" fmla="*/ 116 w 335"/>
                <a:gd name="T17" fmla="*/ 219 h 335"/>
                <a:gd name="T18" fmla="*/ 303 w 335"/>
                <a:gd name="T19" fmla="*/ 273 h 335"/>
                <a:gd name="T20" fmla="*/ 335 w 335"/>
                <a:gd name="T21" fmla="*/ 304 h 335"/>
                <a:gd name="T22" fmla="*/ 303 w 335"/>
                <a:gd name="T23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5" h="335">
                  <a:moveTo>
                    <a:pt x="303" y="335"/>
                  </a:moveTo>
                  <a:cubicBezTo>
                    <a:pt x="287" y="335"/>
                    <a:pt x="142" y="333"/>
                    <a:pt x="72" y="263"/>
                  </a:cubicBezTo>
                  <a:cubicBezTo>
                    <a:pt x="2" y="193"/>
                    <a:pt x="0" y="48"/>
                    <a:pt x="0" y="32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95" y="0"/>
                    <a:pt x="209" y="14"/>
                    <a:pt x="209" y="32"/>
                  </a:cubicBezTo>
                  <a:cubicBezTo>
                    <a:pt x="209" y="49"/>
                    <a:pt x="195" y="63"/>
                    <a:pt x="178" y="6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8" y="111"/>
                    <a:pt x="82" y="184"/>
                    <a:pt x="116" y="219"/>
                  </a:cubicBezTo>
                  <a:cubicBezTo>
                    <a:pt x="160" y="263"/>
                    <a:pt x="266" y="272"/>
                    <a:pt x="303" y="273"/>
                  </a:cubicBezTo>
                  <a:cubicBezTo>
                    <a:pt x="321" y="273"/>
                    <a:pt x="335" y="287"/>
                    <a:pt x="335" y="304"/>
                  </a:cubicBezTo>
                  <a:cubicBezTo>
                    <a:pt x="335" y="321"/>
                    <a:pt x="321" y="335"/>
                    <a:pt x="303" y="335"/>
                  </a:cubicBezTo>
                  <a:close/>
                </a:path>
              </a:pathLst>
            </a:custGeom>
            <a:solidFill>
              <a:srgbClr val="FEA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133"/>
            <p:cNvSpPr>
              <a:spLocks/>
            </p:cNvSpPr>
            <p:nvPr/>
          </p:nvSpPr>
          <p:spPr bwMode="auto">
            <a:xfrm>
              <a:off x="12892088" y="2008189"/>
              <a:ext cx="766763" cy="766763"/>
            </a:xfrm>
            <a:custGeom>
              <a:avLst/>
              <a:gdLst>
                <a:gd name="T0" fmla="*/ 31 w 335"/>
                <a:gd name="T1" fmla="*/ 335 h 335"/>
                <a:gd name="T2" fmla="*/ 263 w 335"/>
                <a:gd name="T3" fmla="*/ 263 h 335"/>
                <a:gd name="T4" fmla="*/ 335 w 335"/>
                <a:gd name="T5" fmla="*/ 32 h 335"/>
                <a:gd name="T6" fmla="*/ 304 w 335"/>
                <a:gd name="T7" fmla="*/ 0 h 335"/>
                <a:gd name="T8" fmla="*/ 157 w 335"/>
                <a:gd name="T9" fmla="*/ 0 h 335"/>
                <a:gd name="T10" fmla="*/ 126 w 335"/>
                <a:gd name="T11" fmla="*/ 32 h 335"/>
                <a:gd name="T12" fmla="*/ 157 w 335"/>
                <a:gd name="T13" fmla="*/ 63 h 335"/>
                <a:gd name="T14" fmla="*/ 271 w 335"/>
                <a:gd name="T15" fmla="*/ 63 h 335"/>
                <a:gd name="T16" fmla="*/ 219 w 335"/>
                <a:gd name="T17" fmla="*/ 219 h 335"/>
                <a:gd name="T18" fmla="*/ 31 w 335"/>
                <a:gd name="T19" fmla="*/ 273 h 335"/>
                <a:gd name="T20" fmla="*/ 0 w 335"/>
                <a:gd name="T21" fmla="*/ 304 h 335"/>
                <a:gd name="T22" fmla="*/ 31 w 335"/>
                <a:gd name="T23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5" h="335">
                  <a:moveTo>
                    <a:pt x="31" y="335"/>
                  </a:moveTo>
                  <a:cubicBezTo>
                    <a:pt x="48" y="335"/>
                    <a:pt x="193" y="333"/>
                    <a:pt x="263" y="263"/>
                  </a:cubicBezTo>
                  <a:cubicBezTo>
                    <a:pt x="333" y="193"/>
                    <a:pt x="335" y="48"/>
                    <a:pt x="335" y="32"/>
                  </a:cubicBezTo>
                  <a:cubicBezTo>
                    <a:pt x="335" y="14"/>
                    <a:pt x="321" y="0"/>
                    <a:pt x="304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40" y="0"/>
                    <a:pt x="126" y="14"/>
                    <a:pt x="126" y="32"/>
                  </a:cubicBezTo>
                  <a:cubicBezTo>
                    <a:pt x="126" y="49"/>
                    <a:pt x="140" y="63"/>
                    <a:pt x="157" y="63"/>
                  </a:cubicBezTo>
                  <a:cubicBezTo>
                    <a:pt x="271" y="63"/>
                    <a:pt x="271" y="63"/>
                    <a:pt x="271" y="63"/>
                  </a:cubicBezTo>
                  <a:cubicBezTo>
                    <a:pt x="267" y="111"/>
                    <a:pt x="253" y="184"/>
                    <a:pt x="219" y="219"/>
                  </a:cubicBezTo>
                  <a:cubicBezTo>
                    <a:pt x="175" y="263"/>
                    <a:pt x="69" y="272"/>
                    <a:pt x="31" y="273"/>
                  </a:cubicBezTo>
                  <a:cubicBezTo>
                    <a:pt x="14" y="273"/>
                    <a:pt x="0" y="287"/>
                    <a:pt x="0" y="304"/>
                  </a:cubicBezTo>
                  <a:cubicBezTo>
                    <a:pt x="0" y="321"/>
                    <a:pt x="14" y="335"/>
                    <a:pt x="31" y="335"/>
                  </a:cubicBezTo>
                  <a:close/>
                </a:path>
              </a:pathLst>
            </a:custGeom>
            <a:solidFill>
              <a:srgbClr val="FEA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Oval 134"/>
            <p:cNvSpPr>
              <a:spLocks noChangeArrowheads="1"/>
            </p:cNvSpPr>
            <p:nvPr/>
          </p:nvSpPr>
          <p:spPr bwMode="auto">
            <a:xfrm>
              <a:off x="11885613" y="3684589"/>
              <a:ext cx="1054100" cy="288925"/>
            </a:xfrm>
            <a:prstGeom prst="ellipse">
              <a:avLst/>
            </a:prstGeom>
            <a:solidFill>
              <a:srgbClr val="FEA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135"/>
            <p:cNvSpPr>
              <a:spLocks/>
            </p:cNvSpPr>
            <p:nvPr/>
          </p:nvSpPr>
          <p:spPr bwMode="auto">
            <a:xfrm>
              <a:off x="12030075" y="2870201"/>
              <a:ext cx="766763" cy="1006475"/>
            </a:xfrm>
            <a:custGeom>
              <a:avLst/>
              <a:gdLst>
                <a:gd name="T0" fmla="*/ 230 w 335"/>
                <a:gd name="T1" fmla="*/ 176 h 440"/>
                <a:gd name="T2" fmla="*/ 209 w 335"/>
                <a:gd name="T3" fmla="*/ 0 h 440"/>
                <a:gd name="T4" fmla="*/ 168 w 335"/>
                <a:gd name="T5" fmla="*/ 0 h 440"/>
                <a:gd name="T6" fmla="*/ 126 w 335"/>
                <a:gd name="T7" fmla="*/ 0 h 440"/>
                <a:gd name="T8" fmla="*/ 105 w 335"/>
                <a:gd name="T9" fmla="*/ 176 h 440"/>
                <a:gd name="T10" fmla="*/ 0 w 335"/>
                <a:gd name="T11" fmla="*/ 418 h 440"/>
                <a:gd name="T12" fmla="*/ 168 w 335"/>
                <a:gd name="T13" fmla="*/ 440 h 440"/>
                <a:gd name="T14" fmla="*/ 335 w 335"/>
                <a:gd name="T15" fmla="*/ 418 h 440"/>
                <a:gd name="T16" fmla="*/ 230 w 335"/>
                <a:gd name="T17" fmla="*/ 17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" h="440">
                  <a:moveTo>
                    <a:pt x="230" y="176"/>
                  </a:moveTo>
                  <a:cubicBezTo>
                    <a:pt x="251" y="91"/>
                    <a:pt x="209" y="0"/>
                    <a:pt x="209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84" y="91"/>
                    <a:pt x="105" y="176"/>
                  </a:cubicBezTo>
                  <a:cubicBezTo>
                    <a:pt x="126" y="264"/>
                    <a:pt x="84" y="374"/>
                    <a:pt x="0" y="418"/>
                  </a:cubicBezTo>
                  <a:cubicBezTo>
                    <a:pt x="168" y="440"/>
                    <a:pt x="168" y="440"/>
                    <a:pt x="168" y="440"/>
                  </a:cubicBezTo>
                  <a:cubicBezTo>
                    <a:pt x="335" y="418"/>
                    <a:pt x="335" y="418"/>
                    <a:pt x="335" y="418"/>
                  </a:cubicBezTo>
                  <a:cubicBezTo>
                    <a:pt x="251" y="374"/>
                    <a:pt x="209" y="264"/>
                    <a:pt x="230" y="176"/>
                  </a:cubicBezTo>
                  <a:close/>
                </a:path>
              </a:pathLst>
            </a:custGeom>
            <a:solidFill>
              <a:srgbClr val="FEA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136"/>
            <p:cNvSpPr>
              <a:spLocks/>
            </p:cNvSpPr>
            <p:nvPr/>
          </p:nvSpPr>
          <p:spPr bwMode="auto">
            <a:xfrm>
              <a:off x="11938000" y="3746501"/>
              <a:ext cx="954088" cy="187325"/>
            </a:xfrm>
            <a:custGeom>
              <a:avLst/>
              <a:gdLst>
                <a:gd name="T0" fmla="*/ 395 w 417"/>
                <a:gd name="T1" fmla="*/ 0 h 82"/>
                <a:gd name="T2" fmla="*/ 396 w 417"/>
                <a:gd name="T3" fmla="*/ 4 h 82"/>
                <a:gd name="T4" fmla="*/ 187 w 417"/>
                <a:gd name="T5" fmla="*/ 67 h 82"/>
                <a:gd name="T6" fmla="*/ 0 w 417"/>
                <a:gd name="T7" fmla="*/ 33 h 82"/>
                <a:gd name="T8" fmla="*/ 208 w 417"/>
                <a:gd name="T9" fmla="*/ 82 h 82"/>
                <a:gd name="T10" fmla="*/ 417 w 417"/>
                <a:gd name="T11" fmla="*/ 25 h 82"/>
                <a:gd name="T12" fmla="*/ 395 w 417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7" h="82">
                  <a:moveTo>
                    <a:pt x="395" y="0"/>
                  </a:moveTo>
                  <a:cubicBezTo>
                    <a:pt x="396" y="1"/>
                    <a:pt x="396" y="3"/>
                    <a:pt x="396" y="4"/>
                  </a:cubicBezTo>
                  <a:cubicBezTo>
                    <a:pt x="396" y="39"/>
                    <a:pt x="302" y="67"/>
                    <a:pt x="187" y="67"/>
                  </a:cubicBezTo>
                  <a:cubicBezTo>
                    <a:pt x="105" y="67"/>
                    <a:pt x="35" y="53"/>
                    <a:pt x="0" y="33"/>
                  </a:cubicBezTo>
                  <a:cubicBezTo>
                    <a:pt x="14" y="61"/>
                    <a:pt x="101" y="82"/>
                    <a:pt x="208" y="82"/>
                  </a:cubicBezTo>
                  <a:cubicBezTo>
                    <a:pt x="323" y="82"/>
                    <a:pt x="417" y="57"/>
                    <a:pt x="417" y="25"/>
                  </a:cubicBezTo>
                  <a:cubicBezTo>
                    <a:pt x="417" y="16"/>
                    <a:pt x="409" y="7"/>
                    <a:pt x="395" y="0"/>
                  </a:cubicBezTo>
                  <a:close/>
                </a:path>
              </a:pathLst>
            </a:custGeom>
            <a:solidFill>
              <a:srgbClr val="FDD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137"/>
            <p:cNvSpPr>
              <a:spLocks/>
            </p:cNvSpPr>
            <p:nvPr/>
          </p:nvSpPr>
          <p:spPr bwMode="auto">
            <a:xfrm>
              <a:off x="11455400" y="1787526"/>
              <a:ext cx="1914525" cy="1573213"/>
            </a:xfrm>
            <a:custGeom>
              <a:avLst/>
              <a:gdLst>
                <a:gd name="T0" fmla="*/ 0 w 837"/>
                <a:gd name="T1" fmla="*/ 0 h 688"/>
                <a:gd name="T2" fmla="*/ 419 w 837"/>
                <a:gd name="T3" fmla="*/ 688 h 688"/>
                <a:gd name="T4" fmla="*/ 837 w 837"/>
                <a:gd name="T5" fmla="*/ 0 h 688"/>
                <a:gd name="T6" fmla="*/ 0 w 837"/>
                <a:gd name="T7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7" h="688">
                  <a:moveTo>
                    <a:pt x="0" y="0"/>
                  </a:moveTo>
                  <a:cubicBezTo>
                    <a:pt x="0" y="0"/>
                    <a:pt x="56" y="688"/>
                    <a:pt x="419" y="688"/>
                  </a:cubicBezTo>
                  <a:cubicBezTo>
                    <a:pt x="744" y="688"/>
                    <a:pt x="837" y="0"/>
                    <a:pt x="8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DD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138"/>
            <p:cNvSpPr>
              <a:spLocks/>
            </p:cNvSpPr>
            <p:nvPr/>
          </p:nvSpPr>
          <p:spPr bwMode="auto">
            <a:xfrm>
              <a:off x="12850813" y="1816101"/>
              <a:ext cx="423863" cy="588963"/>
            </a:xfrm>
            <a:custGeom>
              <a:avLst/>
              <a:gdLst>
                <a:gd name="T0" fmla="*/ 135 w 185"/>
                <a:gd name="T1" fmla="*/ 225 h 257"/>
                <a:gd name="T2" fmla="*/ 185 w 185"/>
                <a:gd name="T3" fmla="*/ 0 h 257"/>
                <a:gd name="T4" fmla="*/ 45 w 185"/>
                <a:gd name="T5" fmla="*/ 0 h 257"/>
                <a:gd name="T6" fmla="*/ 0 w 185"/>
                <a:gd name="T7" fmla="*/ 257 h 257"/>
                <a:gd name="T8" fmla="*/ 135 w 185"/>
                <a:gd name="T9" fmla="*/ 22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257">
                  <a:moveTo>
                    <a:pt x="135" y="225"/>
                  </a:moveTo>
                  <a:cubicBezTo>
                    <a:pt x="172" y="103"/>
                    <a:pt x="185" y="0"/>
                    <a:pt x="18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0" y="47"/>
                    <a:pt x="28" y="149"/>
                    <a:pt x="0" y="257"/>
                  </a:cubicBezTo>
                  <a:cubicBezTo>
                    <a:pt x="51" y="248"/>
                    <a:pt x="97" y="237"/>
                    <a:pt x="135" y="225"/>
                  </a:cubicBezTo>
                  <a:close/>
                </a:path>
              </a:pathLst>
            </a:custGeom>
            <a:solidFill>
              <a:srgbClr val="FFD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139"/>
            <p:cNvSpPr>
              <a:spLocks/>
            </p:cNvSpPr>
            <p:nvPr/>
          </p:nvSpPr>
          <p:spPr bwMode="auto">
            <a:xfrm>
              <a:off x="12269788" y="2547939"/>
              <a:ext cx="819150" cy="706438"/>
            </a:xfrm>
            <a:custGeom>
              <a:avLst/>
              <a:gdLst>
                <a:gd name="T0" fmla="*/ 227 w 358"/>
                <a:gd name="T1" fmla="*/ 26 h 309"/>
                <a:gd name="T2" fmla="*/ 0 w 358"/>
                <a:gd name="T3" fmla="*/ 302 h 309"/>
                <a:gd name="T4" fmla="*/ 57 w 358"/>
                <a:gd name="T5" fmla="*/ 309 h 309"/>
                <a:gd name="T6" fmla="*/ 358 w 358"/>
                <a:gd name="T7" fmla="*/ 0 h 309"/>
                <a:gd name="T8" fmla="*/ 227 w 358"/>
                <a:gd name="T9" fmla="*/ 2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309">
                  <a:moveTo>
                    <a:pt x="227" y="26"/>
                  </a:moveTo>
                  <a:cubicBezTo>
                    <a:pt x="182" y="155"/>
                    <a:pt x="111" y="274"/>
                    <a:pt x="0" y="302"/>
                  </a:cubicBezTo>
                  <a:cubicBezTo>
                    <a:pt x="18" y="306"/>
                    <a:pt x="37" y="309"/>
                    <a:pt x="57" y="309"/>
                  </a:cubicBezTo>
                  <a:cubicBezTo>
                    <a:pt x="204" y="309"/>
                    <a:pt x="299" y="155"/>
                    <a:pt x="358" y="0"/>
                  </a:cubicBezTo>
                  <a:cubicBezTo>
                    <a:pt x="319" y="10"/>
                    <a:pt x="275" y="19"/>
                    <a:pt x="227" y="26"/>
                  </a:cubicBezTo>
                  <a:close/>
                </a:path>
              </a:pathLst>
            </a:custGeom>
            <a:solidFill>
              <a:srgbClr val="FFD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Oval 140"/>
            <p:cNvSpPr>
              <a:spLocks noChangeArrowheads="1"/>
            </p:cNvSpPr>
            <p:nvPr/>
          </p:nvSpPr>
          <p:spPr bwMode="auto">
            <a:xfrm>
              <a:off x="11455400" y="1530351"/>
              <a:ext cx="1914525" cy="511175"/>
            </a:xfrm>
            <a:prstGeom prst="ellipse">
              <a:avLst/>
            </a:prstGeom>
            <a:solidFill>
              <a:srgbClr val="FEA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Oval 141"/>
            <p:cNvSpPr>
              <a:spLocks noChangeArrowheads="1"/>
            </p:cNvSpPr>
            <p:nvPr/>
          </p:nvSpPr>
          <p:spPr bwMode="auto">
            <a:xfrm>
              <a:off x="11552238" y="1579564"/>
              <a:ext cx="1722438" cy="381000"/>
            </a:xfrm>
            <a:prstGeom prst="ellipse">
              <a:avLst/>
            </a:prstGeom>
            <a:solidFill>
              <a:srgbClr val="FDD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98" name="组合 197"/>
            <p:cNvGrpSpPr/>
            <p:nvPr/>
          </p:nvGrpSpPr>
          <p:grpSpPr>
            <a:xfrm>
              <a:off x="12201255" y="2231624"/>
              <a:ext cx="496116" cy="485210"/>
              <a:chOff x="230188" y="2360613"/>
              <a:chExt cx="2442883" cy="2389187"/>
            </a:xfrm>
            <a:solidFill>
              <a:srgbClr val="BA2430"/>
            </a:solidFill>
          </p:grpSpPr>
          <p:sp>
            <p:nvSpPr>
              <p:cNvPr id="196" name="Freeform 60"/>
              <p:cNvSpPr>
                <a:spLocks/>
              </p:cNvSpPr>
              <p:nvPr/>
            </p:nvSpPr>
            <p:spPr bwMode="auto">
              <a:xfrm>
                <a:off x="230188" y="2360613"/>
                <a:ext cx="1304573" cy="2389187"/>
              </a:xfrm>
              <a:custGeom>
                <a:avLst/>
                <a:gdLst>
                  <a:gd name="T0" fmla="*/ 0 w 1993"/>
                  <a:gd name="T1" fmla="*/ 0 h 3650"/>
                  <a:gd name="T2" fmla="*/ 0 w 1993"/>
                  <a:gd name="T3" fmla="*/ 3650 h 3650"/>
                  <a:gd name="T4" fmla="*/ 1993 w 1993"/>
                  <a:gd name="T5" fmla="*/ 0 h 3650"/>
                  <a:gd name="T6" fmla="*/ 0 w 1993"/>
                  <a:gd name="T7" fmla="*/ 0 h 36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93" h="3650">
                    <a:moveTo>
                      <a:pt x="0" y="0"/>
                    </a:moveTo>
                    <a:lnTo>
                      <a:pt x="0" y="3650"/>
                    </a:lnTo>
                    <a:lnTo>
                      <a:pt x="199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7" name="Freeform 61"/>
              <p:cNvSpPr>
                <a:spLocks/>
              </p:cNvSpPr>
              <p:nvPr/>
            </p:nvSpPr>
            <p:spPr bwMode="auto">
              <a:xfrm>
                <a:off x="812762" y="2534075"/>
                <a:ext cx="1860309" cy="2215725"/>
              </a:xfrm>
              <a:custGeom>
                <a:avLst/>
                <a:gdLst>
                  <a:gd name="T0" fmla="*/ 1654 w 2842"/>
                  <a:gd name="T1" fmla="*/ 0 h 3385"/>
                  <a:gd name="T2" fmla="*/ 1103 w 2842"/>
                  <a:gd name="T3" fmla="*/ 987 h 3385"/>
                  <a:gd name="T4" fmla="*/ 1552 w 2842"/>
                  <a:gd name="T5" fmla="*/ 1606 h 3385"/>
                  <a:gd name="T6" fmla="*/ 640 w 2842"/>
                  <a:gd name="T7" fmla="*/ 1871 h 3385"/>
                  <a:gd name="T8" fmla="*/ 0 w 2842"/>
                  <a:gd name="T9" fmla="*/ 3012 h 3385"/>
                  <a:gd name="T10" fmla="*/ 1257 w 2842"/>
                  <a:gd name="T11" fmla="*/ 2565 h 3385"/>
                  <a:gd name="T12" fmla="*/ 1833 w 2842"/>
                  <a:gd name="T13" fmla="*/ 3385 h 3385"/>
                  <a:gd name="T14" fmla="*/ 1729 w 2842"/>
                  <a:gd name="T15" fmla="*/ 2414 h 3385"/>
                  <a:gd name="T16" fmla="*/ 2842 w 2842"/>
                  <a:gd name="T17" fmla="*/ 2034 h 3385"/>
                  <a:gd name="T18" fmla="*/ 1654 w 2842"/>
                  <a:gd name="T19" fmla="*/ 0 h 33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42" h="3385">
                    <a:moveTo>
                      <a:pt x="1654" y="0"/>
                    </a:moveTo>
                    <a:lnTo>
                      <a:pt x="1103" y="987"/>
                    </a:lnTo>
                    <a:lnTo>
                      <a:pt x="1552" y="1606"/>
                    </a:lnTo>
                    <a:lnTo>
                      <a:pt x="640" y="1871"/>
                    </a:lnTo>
                    <a:lnTo>
                      <a:pt x="0" y="3012"/>
                    </a:lnTo>
                    <a:lnTo>
                      <a:pt x="1257" y="2565"/>
                    </a:lnTo>
                    <a:lnTo>
                      <a:pt x="1833" y="3385"/>
                    </a:lnTo>
                    <a:lnTo>
                      <a:pt x="1729" y="2414"/>
                    </a:lnTo>
                    <a:lnTo>
                      <a:pt x="2842" y="2034"/>
                    </a:lnTo>
                    <a:lnTo>
                      <a:pt x="16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99" name="Freeform 608"/>
          <p:cNvSpPr>
            <a:spLocks/>
          </p:cNvSpPr>
          <p:nvPr/>
        </p:nvSpPr>
        <p:spPr bwMode="auto">
          <a:xfrm>
            <a:off x="9805306" y="2213082"/>
            <a:ext cx="548040" cy="548040"/>
          </a:xfrm>
          <a:custGeom>
            <a:avLst/>
            <a:gdLst>
              <a:gd name="T0" fmla="*/ 120 w 120"/>
              <a:gd name="T1" fmla="*/ 60 h 120"/>
              <a:gd name="T2" fmla="*/ 60 w 120"/>
              <a:gd name="T3" fmla="*/ 120 h 120"/>
              <a:gd name="T4" fmla="*/ 0 w 120"/>
              <a:gd name="T5" fmla="*/ 60 h 120"/>
              <a:gd name="T6" fmla="*/ 60 w 120"/>
              <a:gd name="T7" fmla="*/ 0 h 120"/>
              <a:gd name="T8" fmla="*/ 120 w 120"/>
              <a:gd name="T9" fmla="*/ 6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120">
                <a:moveTo>
                  <a:pt x="120" y="60"/>
                </a:moveTo>
                <a:cubicBezTo>
                  <a:pt x="62" y="61"/>
                  <a:pt x="61" y="62"/>
                  <a:pt x="60" y="120"/>
                </a:cubicBezTo>
                <a:cubicBezTo>
                  <a:pt x="59" y="62"/>
                  <a:pt x="58" y="61"/>
                  <a:pt x="0" y="60"/>
                </a:cubicBezTo>
                <a:cubicBezTo>
                  <a:pt x="58" y="59"/>
                  <a:pt x="59" y="58"/>
                  <a:pt x="60" y="0"/>
                </a:cubicBezTo>
                <a:cubicBezTo>
                  <a:pt x="61" y="58"/>
                  <a:pt x="62" y="59"/>
                  <a:pt x="120" y="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092790" y="2613529"/>
            <a:ext cx="5057477" cy="1496419"/>
            <a:chOff x="1092790" y="2613529"/>
            <a:chExt cx="5057477" cy="1496419"/>
          </a:xfrm>
        </p:grpSpPr>
        <p:sp>
          <p:nvSpPr>
            <p:cNvPr id="212" name="文本框 211"/>
            <p:cNvSpPr txBox="1"/>
            <p:nvPr/>
          </p:nvSpPr>
          <p:spPr>
            <a:xfrm>
              <a:off x="1149940" y="2679114"/>
              <a:ext cx="5000327" cy="1430834"/>
            </a:xfrm>
            <a:custGeom>
              <a:avLst/>
              <a:gdLst>
                <a:gd name="connsiteX0" fmla="*/ 1273373 w 5000327"/>
                <a:gd name="connsiteY0" fmla="*/ 944761 h 1430834"/>
                <a:gd name="connsiteX1" fmla="*/ 1444526 w 5000327"/>
                <a:gd name="connsiteY1" fmla="*/ 944761 h 1430834"/>
                <a:gd name="connsiteX2" fmla="*/ 1444526 w 5000327"/>
                <a:gd name="connsiteY2" fmla="*/ 1430834 h 1430834"/>
                <a:gd name="connsiteX3" fmla="*/ 1273373 w 5000327"/>
                <a:gd name="connsiteY3" fmla="*/ 1430834 h 1430834"/>
                <a:gd name="connsiteX4" fmla="*/ 794147 w 5000327"/>
                <a:gd name="connsiteY4" fmla="*/ 924223 h 1430834"/>
                <a:gd name="connsiteX5" fmla="*/ 965299 w 5000327"/>
                <a:gd name="connsiteY5" fmla="*/ 924223 h 1430834"/>
                <a:gd name="connsiteX6" fmla="*/ 965299 w 5000327"/>
                <a:gd name="connsiteY6" fmla="*/ 1273374 h 1430834"/>
                <a:gd name="connsiteX7" fmla="*/ 848915 w 5000327"/>
                <a:gd name="connsiteY7" fmla="*/ 1430834 h 1430834"/>
                <a:gd name="connsiteX8" fmla="*/ 684609 w 5000327"/>
                <a:gd name="connsiteY8" fmla="*/ 1410296 h 1430834"/>
                <a:gd name="connsiteX9" fmla="*/ 794147 w 5000327"/>
                <a:gd name="connsiteY9" fmla="*/ 1239143 h 1430834"/>
                <a:gd name="connsiteX10" fmla="*/ 342304 w 5000327"/>
                <a:gd name="connsiteY10" fmla="*/ 896838 h 1430834"/>
                <a:gd name="connsiteX11" fmla="*/ 369689 w 5000327"/>
                <a:gd name="connsiteY11" fmla="*/ 1040606 h 1430834"/>
                <a:gd name="connsiteX12" fmla="*/ 27384 w 5000327"/>
                <a:gd name="connsiteY12" fmla="*/ 1109067 h 1430834"/>
                <a:gd name="connsiteX13" fmla="*/ 0 w 5000327"/>
                <a:gd name="connsiteY13" fmla="*/ 965299 h 1430834"/>
                <a:gd name="connsiteX14" fmla="*/ 1458218 w 5000327"/>
                <a:gd name="connsiteY14" fmla="*/ 41077 h 1430834"/>
                <a:gd name="connsiteX15" fmla="*/ 1519833 w 5000327"/>
                <a:gd name="connsiteY15" fmla="*/ 171152 h 1430834"/>
                <a:gd name="connsiteX16" fmla="*/ 1215921 w 5000327"/>
                <a:gd name="connsiteY16" fmla="*/ 176780 h 1430834"/>
                <a:gd name="connsiteX17" fmla="*/ 1184374 w 5000327"/>
                <a:gd name="connsiteY17" fmla="*/ 403920 h 1430834"/>
                <a:gd name="connsiteX18" fmla="*/ 1519833 w 5000327"/>
                <a:gd name="connsiteY18" fmla="*/ 403920 h 1430834"/>
                <a:gd name="connsiteX19" fmla="*/ 1519833 w 5000327"/>
                <a:gd name="connsiteY19" fmla="*/ 554534 h 1430834"/>
                <a:gd name="connsiteX20" fmla="*/ 1321296 w 5000327"/>
                <a:gd name="connsiteY20" fmla="*/ 554534 h 1430834"/>
                <a:gd name="connsiteX21" fmla="*/ 1526679 w 5000327"/>
                <a:gd name="connsiteY21" fmla="*/ 807839 h 1430834"/>
                <a:gd name="connsiteX22" fmla="*/ 1376065 w 5000327"/>
                <a:gd name="connsiteY22" fmla="*/ 848916 h 1430834"/>
                <a:gd name="connsiteX23" fmla="*/ 1122759 w 5000327"/>
                <a:gd name="connsiteY23" fmla="*/ 554534 h 1430834"/>
                <a:gd name="connsiteX24" fmla="*/ 855762 w 5000327"/>
                <a:gd name="connsiteY24" fmla="*/ 862608 h 1430834"/>
                <a:gd name="connsiteX25" fmla="*/ 698301 w 5000327"/>
                <a:gd name="connsiteY25" fmla="*/ 814685 h 1430834"/>
                <a:gd name="connsiteX26" fmla="*/ 931068 w 5000327"/>
                <a:gd name="connsiteY26" fmla="*/ 554534 h 1430834"/>
                <a:gd name="connsiteX27" fmla="*/ 705147 w 5000327"/>
                <a:gd name="connsiteY27" fmla="*/ 554534 h 1430834"/>
                <a:gd name="connsiteX28" fmla="*/ 705147 w 5000327"/>
                <a:gd name="connsiteY28" fmla="*/ 403920 h 1430834"/>
                <a:gd name="connsiteX29" fmla="*/ 1020068 w 5000327"/>
                <a:gd name="connsiteY29" fmla="*/ 403920 h 1430834"/>
                <a:gd name="connsiteX30" fmla="*/ 1051191 w 5000327"/>
                <a:gd name="connsiteY30" fmla="*/ 179831 h 1430834"/>
                <a:gd name="connsiteX31" fmla="*/ 780454 w 5000327"/>
                <a:gd name="connsiteY31" fmla="*/ 184845 h 1430834"/>
                <a:gd name="connsiteX32" fmla="*/ 725686 w 5000327"/>
                <a:gd name="connsiteY32" fmla="*/ 54769 h 1430834"/>
                <a:gd name="connsiteX33" fmla="*/ 6846 w 5000327"/>
                <a:gd name="connsiteY33" fmla="*/ 41077 h 1430834"/>
                <a:gd name="connsiteX34" fmla="*/ 588764 w 5000327"/>
                <a:gd name="connsiteY34" fmla="*/ 41077 h 1430834"/>
                <a:gd name="connsiteX35" fmla="*/ 513457 w 5000327"/>
                <a:gd name="connsiteY35" fmla="*/ 664071 h 1430834"/>
                <a:gd name="connsiteX36" fmla="*/ 609302 w 5000327"/>
                <a:gd name="connsiteY36" fmla="*/ 664071 h 1430834"/>
                <a:gd name="connsiteX37" fmla="*/ 575072 w 5000327"/>
                <a:gd name="connsiteY37" fmla="*/ 1430834 h 1430834"/>
                <a:gd name="connsiteX38" fmla="*/ 13692 w 5000327"/>
                <a:gd name="connsiteY38" fmla="*/ 1430834 h 1430834"/>
                <a:gd name="connsiteX39" fmla="*/ 20538 w 5000327"/>
                <a:gd name="connsiteY39" fmla="*/ 1280220 h 1430834"/>
                <a:gd name="connsiteX40" fmla="*/ 410765 w 5000327"/>
                <a:gd name="connsiteY40" fmla="*/ 1280220 h 1430834"/>
                <a:gd name="connsiteX41" fmla="*/ 431304 w 5000327"/>
                <a:gd name="connsiteY41" fmla="*/ 814685 h 1430834"/>
                <a:gd name="connsiteX42" fmla="*/ 6846 w 5000327"/>
                <a:gd name="connsiteY42" fmla="*/ 814685 h 1430834"/>
                <a:gd name="connsiteX43" fmla="*/ 68461 w 5000327"/>
                <a:gd name="connsiteY43" fmla="*/ 253306 h 1430834"/>
                <a:gd name="connsiteX44" fmla="*/ 239613 w 5000327"/>
                <a:gd name="connsiteY44" fmla="*/ 266998 h 1430834"/>
                <a:gd name="connsiteX45" fmla="*/ 191690 w 5000327"/>
                <a:gd name="connsiteY45" fmla="*/ 664071 h 1430834"/>
                <a:gd name="connsiteX46" fmla="*/ 342304 w 5000327"/>
                <a:gd name="connsiteY46" fmla="*/ 664071 h 1430834"/>
                <a:gd name="connsiteX47" fmla="*/ 397073 w 5000327"/>
                <a:gd name="connsiteY47" fmla="*/ 191691 h 1430834"/>
                <a:gd name="connsiteX48" fmla="*/ 6846 w 5000327"/>
                <a:gd name="connsiteY48" fmla="*/ 191691 h 1430834"/>
                <a:gd name="connsiteX49" fmla="*/ 3548955 w 5000327"/>
                <a:gd name="connsiteY49" fmla="*/ 27385 h 1430834"/>
                <a:gd name="connsiteX50" fmla="*/ 4986635 w 5000327"/>
                <a:gd name="connsiteY50" fmla="*/ 27385 h 1430834"/>
                <a:gd name="connsiteX51" fmla="*/ 4986635 w 5000327"/>
                <a:gd name="connsiteY51" fmla="*/ 171152 h 1430834"/>
                <a:gd name="connsiteX52" fmla="*/ 4603254 w 5000327"/>
                <a:gd name="connsiteY52" fmla="*/ 171152 h 1430834"/>
                <a:gd name="connsiteX53" fmla="*/ 4603254 w 5000327"/>
                <a:gd name="connsiteY53" fmla="*/ 718840 h 1430834"/>
                <a:gd name="connsiteX54" fmla="*/ 4952404 w 5000327"/>
                <a:gd name="connsiteY54" fmla="*/ 335459 h 1430834"/>
                <a:gd name="connsiteX55" fmla="*/ 5000327 w 5000327"/>
                <a:gd name="connsiteY55" fmla="*/ 492919 h 1430834"/>
                <a:gd name="connsiteX56" fmla="*/ 4603254 w 5000327"/>
                <a:gd name="connsiteY56" fmla="*/ 924223 h 1430834"/>
                <a:gd name="connsiteX57" fmla="*/ 4603254 w 5000327"/>
                <a:gd name="connsiteY57" fmla="*/ 1280220 h 1430834"/>
                <a:gd name="connsiteX58" fmla="*/ 5000327 w 5000327"/>
                <a:gd name="connsiteY58" fmla="*/ 1280220 h 1430834"/>
                <a:gd name="connsiteX59" fmla="*/ 4993481 w 5000327"/>
                <a:gd name="connsiteY59" fmla="*/ 1430834 h 1430834"/>
                <a:gd name="connsiteX60" fmla="*/ 4438948 w 5000327"/>
                <a:gd name="connsiteY60" fmla="*/ 1430834 h 1430834"/>
                <a:gd name="connsiteX61" fmla="*/ 4438948 w 5000327"/>
                <a:gd name="connsiteY61" fmla="*/ 171152 h 1430834"/>
                <a:gd name="connsiteX62" fmla="*/ 4000798 w 5000327"/>
                <a:gd name="connsiteY62" fmla="*/ 171152 h 1430834"/>
                <a:gd name="connsiteX63" fmla="*/ 3852335 w 5000327"/>
                <a:gd name="connsiteY63" fmla="*/ 397074 h 1430834"/>
                <a:gd name="connsiteX64" fmla="*/ 4199334 w 5000327"/>
                <a:gd name="connsiteY64" fmla="*/ 397074 h 1430834"/>
                <a:gd name="connsiteX65" fmla="*/ 4199334 w 5000327"/>
                <a:gd name="connsiteY65" fmla="*/ 821531 h 1430834"/>
                <a:gd name="connsiteX66" fmla="*/ 3672185 w 5000327"/>
                <a:gd name="connsiteY66" fmla="*/ 1430834 h 1430834"/>
                <a:gd name="connsiteX67" fmla="*/ 3514725 w 5000327"/>
                <a:gd name="connsiteY67" fmla="*/ 1396603 h 1430834"/>
                <a:gd name="connsiteX68" fmla="*/ 3781717 w 5000327"/>
                <a:gd name="connsiteY68" fmla="*/ 1076915 h 1430834"/>
                <a:gd name="connsiteX69" fmla="*/ 3514725 w 5000327"/>
                <a:gd name="connsiteY69" fmla="*/ 821531 h 1430834"/>
                <a:gd name="connsiteX70" fmla="*/ 3665339 w 5000327"/>
                <a:gd name="connsiteY70" fmla="*/ 759917 h 1430834"/>
                <a:gd name="connsiteX71" fmla="*/ 3877210 w 5000327"/>
                <a:gd name="connsiteY71" fmla="*/ 962575 h 1430834"/>
                <a:gd name="connsiteX72" fmla="*/ 4035028 w 5000327"/>
                <a:gd name="connsiteY72" fmla="*/ 773609 h 1430834"/>
                <a:gd name="connsiteX73" fmla="*/ 4035028 w 5000327"/>
                <a:gd name="connsiteY73" fmla="*/ 540842 h 1430834"/>
                <a:gd name="connsiteX74" fmla="*/ 3757859 w 5000327"/>
                <a:gd name="connsiteY74" fmla="*/ 540842 h 1430834"/>
                <a:gd name="connsiteX75" fmla="*/ 3685877 w 5000327"/>
                <a:gd name="connsiteY75" fmla="*/ 650379 h 1430834"/>
                <a:gd name="connsiteX76" fmla="*/ 3528417 w 5000327"/>
                <a:gd name="connsiteY76" fmla="*/ 616149 h 1430834"/>
                <a:gd name="connsiteX77" fmla="*/ 3822799 w 5000327"/>
                <a:gd name="connsiteY77" fmla="*/ 171152 h 1430834"/>
                <a:gd name="connsiteX78" fmla="*/ 3548955 w 5000327"/>
                <a:gd name="connsiteY78" fmla="*/ 171152 h 1430834"/>
                <a:gd name="connsiteX79" fmla="*/ 2313979 w 5000327"/>
                <a:gd name="connsiteY79" fmla="*/ 13692 h 1430834"/>
                <a:gd name="connsiteX80" fmla="*/ 2471440 w 5000327"/>
                <a:gd name="connsiteY80" fmla="*/ 13692 h 1430834"/>
                <a:gd name="connsiteX81" fmla="*/ 2471440 w 5000327"/>
                <a:gd name="connsiteY81" fmla="*/ 82153 h 1430834"/>
                <a:gd name="connsiteX82" fmla="*/ 2683669 w 5000327"/>
                <a:gd name="connsiteY82" fmla="*/ 82153 h 1430834"/>
                <a:gd name="connsiteX83" fmla="*/ 2683669 w 5000327"/>
                <a:gd name="connsiteY83" fmla="*/ 225921 h 1430834"/>
                <a:gd name="connsiteX84" fmla="*/ 2471440 w 5000327"/>
                <a:gd name="connsiteY84" fmla="*/ 225921 h 1430834"/>
                <a:gd name="connsiteX85" fmla="*/ 2471440 w 5000327"/>
                <a:gd name="connsiteY85" fmla="*/ 355997 h 1430834"/>
                <a:gd name="connsiteX86" fmla="*/ 2649438 w 5000327"/>
                <a:gd name="connsiteY86" fmla="*/ 355997 h 1430834"/>
                <a:gd name="connsiteX87" fmla="*/ 2649438 w 5000327"/>
                <a:gd name="connsiteY87" fmla="*/ 499765 h 1430834"/>
                <a:gd name="connsiteX88" fmla="*/ 2471440 w 5000327"/>
                <a:gd name="connsiteY88" fmla="*/ 499765 h 1430834"/>
                <a:gd name="connsiteX89" fmla="*/ 2471440 w 5000327"/>
                <a:gd name="connsiteY89" fmla="*/ 650379 h 1430834"/>
                <a:gd name="connsiteX90" fmla="*/ 2697361 w 5000327"/>
                <a:gd name="connsiteY90" fmla="*/ 650379 h 1430834"/>
                <a:gd name="connsiteX91" fmla="*/ 2697361 w 5000327"/>
                <a:gd name="connsiteY91" fmla="*/ 794147 h 1430834"/>
                <a:gd name="connsiteX92" fmla="*/ 2375594 w 5000327"/>
                <a:gd name="connsiteY92" fmla="*/ 794147 h 1430834"/>
                <a:gd name="connsiteX93" fmla="*/ 2355571 w 5000327"/>
                <a:gd name="connsiteY93" fmla="*/ 910531 h 1430834"/>
                <a:gd name="connsiteX94" fmla="*/ 2649438 w 5000327"/>
                <a:gd name="connsiteY94" fmla="*/ 910531 h 1430834"/>
                <a:gd name="connsiteX95" fmla="*/ 2649438 w 5000327"/>
                <a:gd name="connsiteY95" fmla="*/ 1430834 h 1430834"/>
                <a:gd name="connsiteX96" fmla="*/ 2409825 w 5000327"/>
                <a:gd name="connsiteY96" fmla="*/ 1430834 h 1430834"/>
                <a:gd name="connsiteX97" fmla="*/ 2409825 w 5000327"/>
                <a:gd name="connsiteY97" fmla="*/ 1293912 h 1430834"/>
                <a:gd name="connsiteX98" fmla="*/ 2485132 w 5000327"/>
                <a:gd name="connsiteY98" fmla="*/ 1293912 h 1430834"/>
                <a:gd name="connsiteX99" fmla="*/ 2485132 w 5000327"/>
                <a:gd name="connsiteY99" fmla="*/ 1061145 h 1430834"/>
                <a:gd name="connsiteX100" fmla="*/ 2329659 w 5000327"/>
                <a:gd name="connsiteY100" fmla="*/ 1061145 h 1430834"/>
                <a:gd name="connsiteX101" fmla="*/ 2266057 w 5000327"/>
                <a:gd name="connsiteY101" fmla="*/ 1430834 h 1430834"/>
                <a:gd name="connsiteX102" fmla="*/ 2115443 w 5000327"/>
                <a:gd name="connsiteY102" fmla="*/ 1403449 h 1430834"/>
                <a:gd name="connsiteX103" fmla="*/ 2218134 w 5000327"/>
                <a:gd name="connsiteY103" fmla="*/ 794147 h 1430834"/>
                <a:gd name="connsiteX104" fmla="*/ 2088058 w 5000327"/>
                <a:gd name="connsiteY104" fmla="*/ 794147 h 1430834"/>
                <a:gd name="connsiteX105" fmla="*/ 2088058 w 5000327"/>
                <a:gd name="connsiteY105" fmla="*/ 650379 h 1430834"/>
                <a:gd name="connsiteX106" fmla="*/ 2313979 w 5000327"/>
                <a:gd name="connsiteY106" fmla="*/ 650379 h 1430834"/>
                <a:gd name="connsiteX107" fmla="*/ 2313979 w 5000327"/>
                <a:gd name="connsiteY107" fmla="*/ 499765 h 1430834"/>
                <a:gd name="connsiteX108" fmla="*/ 2122289 w 5000327"/>
                <a:gd name="connsiteY108" fmla="*/ 499765 h 1430834"/>
                <a:gd name="connsiteX109" fmla="*/ 2122289 w 5000327"/>
                <a:gd name="connsiteY109" fmla="*/ 355997 h 1430834"/>
                <a:gd name="connsiteX110" fmla="*/ 2313979 w 5000327"/>
                <a:gd name="connsiteY110" fmla="*/ 355997 h 1430834"/>
                <a:gd name="connsiteX111" fmla="*/ 2313979 w 5000327"/>
                <a:gd name="connsiteY111" fmla="*/ 225921 h 1430834"/>
                <a:gd name="connsiteX112" fmla="*/ 2094905 w 5000327"/>
                <a:gd name="connsiteY112" fmla="*/ 225921 h 1430834"/>
                <a:gd name="connsiteX113" fmla="*/ 2094905 w 5000327"/>
                <a:gd name="connsiteY113" fmla="*/ 82153 h 1430834"/>
                <a:gd name="connsiteX114" fmla="*/ 2313979 w 5000327"/>
                <a:gd name="connsiteY114" fmla="*/ 82153 h 1430834"/>
                <a:gd name="connsiteX115" fmla="*/ 1896368 w 5000327"/>
                <a:gd name="connsiteY115" fmla="*/ 13692 h 1430834"/>
                <a:gd name="connsiteX116" fmla="*/ 2026444 w 5000327"/>
                <a:gd name="connsiteY116" fmla="*/ 109538 h 1430834"/>
                <a:gd name="connsiteX117" fmla="*/ 1894036 w 5000327"/>
                <a:gd name="connsiteY117" fmla="*/ 657225 h 1430834"/>
                <a:gd name="connsiteX118" fmla="*/ 1999059 w 5000327"/>
                <a:gd name="connsiteY118" fmla="*/ 657225 h 1430834"/>
                <a:gd name="connsiteX119" fmla="*/ 1999059 w 5000327"/>
                <a:gd name="connsiteY119" fmla="*/ 1430834 h 1430834"/>
                <a:gd name="connsiteX120" fmla="*/ 1827907 w 5000327"/>
                <a:gd name="connsiteY120" fmla="*/ 1430834 h 1430834"/>
                <a:gd name="connsiteX121" fmla="*/ 1827907 w 5000327"/>
                <a:gd name="connsiteY121" fmla="*/ 697221 h 1430834"/>
                <a:gd name="connsiteX122" fmla="*/ 1745754 w 5000327"/>
                <a:gd name="connsiteY122" fmla="*/ 636687 h 1430834"/>
                <a:gd name="connsiteX123" fmla="*/ 2786360 w 5000327"/>
                <a:gd name="connsiteY123" fmla="*/ 0 h 1430834"/>
                <a:gd name="connsiteX124" fmla="*/ 2880961 w 5000327"/>
                <a:gd name="connsiteY124" fmla="*/ 54769 h 1430834"/>
                <a:gd name="connsiteX125" fmla="*/ 3272433 w 5000327"/>
                <a:gd name="connsiteY125" fmla="*/ 54769 h 1430834"/>
                <a:gd name="connsiteX126" fmla="*/ 3272433 w 5000327"/>
                <a:gd name="connsiteY126" fmla="*/ 205383 h 1430834"/>
                <a:gd name="connsiteX127" fmla="*/ 3231356 w 5000327"/>
                <a:gd name="connsiteY127" fmla="*/ 205383 h 1430834"/>
                <a:gd name="connsiteX128" fmla="*/ 3231356 w 5000327"/>
                <a:gd name="connsiteY128" fmla="*/ 547688 h 1430834"/>
                <a:gd name="connsiteX129" fmla="*/ 3066596 w 5000327"/>
                <a:gd name="connsiteY129" fmla="*/ 941280 h 1430834"/>
                <a:gd name="connsiteX130" fmla="*/ 3251894 w 5000327"/>
                <a:gd name="connsiteY130" fmla="*/ 1300758 h 1430834"/>
                <a:gd name="connsiteX131" fmla="*/ 3169741 w 5000327"/>
                <a:gd name="connsiteY131" fmla="*/ 1430834 h 1430834"/>
                <a:gd name="connsiteX132" fmla="*/ 2998224 w 5000327"/>
                <a:gd name="connsiteY132" fmla="*/ 1104614 h 1430834"/>
                <a:gd name="connsiteX133" fmla="*/ 2861667 w 5000327"/>
                <a:gd name="connsiteY133" fmla="*/ 1430834 h 1430834"/>
                <a:gd name="connsiteX134" fmla="*/ 2765822 w 5000327"/>
                <a:gd name="connsiteY134" fmla="*/ 1300758 h 1430834"/>
                <a:gd name="connsiteX135" fmla="*/ 2914164 w 5000327"/>
                <a:gd name="connsiteY135" fmla="*/ 944736 h 1430834"/>
                <a:gd name="connsiteX136" fmla="*/ 2820590 w 5000327"/>
                <a:gd name="connsiteY136" fmla="*/ 766763 h 1430834"/>
                <a:gd name="connsiteX137" fmla="*/ 2909590 w 5000327"/>
                <a:gd name="connsiteY137" fmla="*/ 636687 h 1430834"/>
                <a:gd name="connsiteX138" fmla="*/ 2983099 w 5000327"/>
                <a:gd name="connsiteY138" fmla="*/ 779294 h 1430834"/>
                <a:gd name="connsiteX139" fmla="*/ 3073896 w 5000327"/>
                <a:gd name="connsiteY139" fmla="*/ 561380 h 1430834"/>
                <a:gd name="connsiteX140" fmla="*/ 3073896 w 5000327"/>
                <a:gd name="connsiteY140" fmla="*/ 205383 h 1430834"/>
                <a:gd name="connsiteX141" fmla="*/ 2906801 w 5000327"/>
                <a:gd name="connsiteY141" fmla="*/ 205383 h 1430834"/>
                <a:gd name="connsiteX142" fmla="*/ 2875359 w 5000327"/>
                <a:gd name="connsiteY142" fmla="*/ 629841 h 1430834"/>
                <a:gd name="connsiteX143" fmla="*/ 2745283 w 5000327"/>
                <a:gd name="connsiteY143" fmla="*/ 554534 h 143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5000327" h="1430834">
                  <a:moveTo>
                    <a:pt x="1273373" y="944761"/>
                  </a:moveTo>
                  <a:lnTo>
                    <a:pt x="1444526" y="944761"/>
                  </a:lnTo>
                  <a:lnTo>
                    <a:pt x="1444526" y="1430834"/>
                  </a:lnTo>
                  <a:lnTo>
                    <a:pt x="1273373" y="1430834"/>
                  </a:lnTo>
                  <a:close/>
                  <a:moveTo>
                    <a:pt x="794147" y="924223"/>
                  </a:moveTo>
                  <a:lnTo>
                    <a:pt x="965299" y="924223"/>
                  </a:lnTo>
                  <a:lnTo>
                    <a:pt x="965299" y="1273374"/>
                  </a:lnTo>
                  <a:lnTo>
                    <a:pt x="848915" y="1430834"/>
                  </a:lnTo>
                  <a:lnTo>
                    <a:pt x="684609" y="1410296"/>
                  </a:lnTo>
                  <a:lnTo>
                    <a:pt x="794147" y="1239143"/>
                  </a:lnTo>
                  <a:close/>
                  <a:moveTo>
                    <a:pt x="342304" y="896838"/>
                  </a:moveTo>
                  <a:lnTo>
                    <a:pt x="369689" y="1040606"/>
                  </a:lnTo>
                  <a:lnTo>
                    <a:pt x="27384" y="1109067"/>
                  </a:lnTo>
                  <a:lnTo>
                    <a:pt x="0" y="965299"/>
                  </a:lnTo>
                  <a:close/>
                  <a:moveTo>
                    <a:pt x="1458218" y="41077"/>
                  </a:moveTo>
                  <a:lnTo>
                    <a:pt x="1519833" y="171152"/>
                  </a:lnTo>
                  <a:lnTo>
                    <a:pt x="1215921" y="176780"/>
                  </a:lnTo>
                  <a:lnTo>
                    <a:pt x="1184374" y="403920"/>
                  </a:lnTo>
                  <a:lnTo>
                    <a:pt x="1519833" y="403920"/>
                  </a:lnTo>
                  <a:lnTo>
                    <a:pt x="1519833" y="554534"/>
                  </a:lnTo>
                  <a:lnTo>
                    <a:pt x="1321296" y="554534"/>
                  </a:lnTo>
                  <a:lnTo>
                    <a:pt x="1526679" y="807839"/>
                  </a:lnTo>
                  <a:lnTo>
                    <a:pt x="1376065" y="848916"/>
                  </a:lnTo>
                  <a:lnTo>
                    <a:pt x="1122759" y="554534"/>
                  </a:lnTo>
                  <a:lnTo>
                    <a:pt x="855762" y="862608"/>
                  </a:lnTo>
                  <a:lnTo>
                    <a:pt x="698301" y="814685"/>
                  </a:lnTo>
                  <a:lnTo>
                    <a:pt x="931068" y="554534"/>
                  </a:lnTo>
                  <a:lnTo>
                    <a:pt x="705147" y="554534"/>
                  </a:lnTo>
                  <a:lnTo>
                    <a:pt x="705147" y="403920"/>
                  </a:lnTo>
                  <a:lnTo>
                    <a:pt x="1020068" y="403920"/>
                  </a:lnTo>
                  <a:lnTo>
                    <a:pt x="1051191" y="179831"/>
                  </a:lnTo>
                  <a:lnTo>
                    <a:pt x="780454" y="184845"/>
                  </a:lnTo>
                  <a:lnTo>
                    <a:pt x="725686" y="54769"/>
                  </a:lnTo>
                  <a:close/>
                  <a:moveTo>
                    <a:pt x="6846" y="41077"/>
                  </a:moveTo>
                  <a:lnTo>
                    <a:pt x="588764" y="41077"/>
                  </a:lnTo>
                  <a:lnTo>
                    <a:pt x="513457" y="664071"/>
                  </a:lnTo>
                  <a:lnTo>
                    <a:pt x="609302" y="664071"/>
                  </a:lnTo>
                  <a:lnTo>
                    <a:pt x="575072" y="1430834"/>
                  </a:lnTo>
                  <a:lnTo>
                    <a:pt x="13692" y="1430834"/>
                  </a:lnTo>
                  <a:lnTo>
                    <a:pt x="20538" y="1280220"/>
                  </a:lnTo>
                  <a:lnTo>
                    <a:pt x="410765" y="1280220"/>
                  </a:lnTo>
                  <a:lnTo>
                    <a:pt x="431304" y="814685"/>
                  </a:lnTo>
                  <a:lnTo>
                    <a:pt x="6846" y="814685"/>
                  </a:lnTo>
                  <a:lnTo>
                    <a:pt x="68461" y="253306"/>
                  </a:lnTo>
                  <a:lnTo>
                    <a:pt x="239613" y="266998"/>
                  </a:lnTo>
                  <a:lnTo>
                    <a:pt x="191690" y="664071"/>
                  </a:lnTo>
                  <a:lnTo>
                    <a:pt x="342304" y="664071"/>
                  </a:lnTo>
                  <a:lnTo>
                    <a:pt x="397073" y="191691"/>
                  </a:lnTo>
                  <a:lnTo>
                    <a:pt x="6846" y="191691"/>
                  </a:lnTo>
                  <a:close/>
                  <a:moveTo>
                    <a:pt x="3548955" y="27385"/>
                  </a:moveTo>
                  <a:lnTo>
                    <a:pt x="4986635" y="27385"/>
                  </a:lnTo>
                  <a:lnTo>
                    <a:pt x="4986635" y="171152"/>
                  </a:lnTo>
                  <a:lnTo>
                    <a:pt x="4603254" y="171152"/>
                  </a:lnTo>
                  <a:lnTo>
                    <a:pt x="4603254" y="718840"/>
                  </a:lnTo>
                  <a:lnTo>
                    <a:pt x="4952404" y="335459"/>
                  </a:lnTo>
                  <a:lnTo>
                    <a:pt x="5000327" y="492919"/>
                  </a:lnTo>
                  <a:lnTo>
                    <a:pt x="4603254" y="924223"/>
                  </a:lnTo>
                  <a:lnTo>
                    <a:pt x="4603254" y="1280220"/>
                  </a:lnTo>
                  <a:lnTo>
                    <a:pt x="5000327" y="1280220"/>
                  </a:lnTo>
                  <a:lnTo>
                    <a:pt x="4993481" y="1430834"/>
                  </a:lnTo>
                  <a:lnTo>
                    <a:pt x="4438948" y="1430834"/>
                  </a:lnTo>
                  <a:lnTo>
                    <a:pt x="4438948" y="171152"/>
                  </a:lnTo>
                  <a:lnTo>
                    <a:pt x="4000798" y="171152"/>
                  </a:lnTo>
                  <a:lnTo>
                    <a:pt x="3852335" y="397074"/>
                  </a:lnTo>
                  <a:lnTo>
                    <a:pt x="4199334" y="397074"/>
                  </a:lnTo>
                  <a:lnTo>
                    <a:pt x="4199334" y="821531"/>
                  </a:lnTo>
                  <a:lnTo>
                    <a:pt x="3672185" y="1430834"/>
                  </a:lnTo>
                  <a:lnTo>
                    <a:pt x="3514725" y="1396603"/>
                  </a:lnTo>
                  <a:lnTo>
                    <a:pt x="3781717" y="1076915"/>
                  </a:lnTo>
                  <a:lnTo>
                    <a:pt x="3514725" y="821531"/>
                  </a:lnTo>
                  <a:lnTo>
                    <a:pt x="3665339" y="759917"/>
                  </a:lnTo>
                  <a:lnTo>
                    <a:pt x="3877210" y="962575"/>
                  </a:lnTo>
                  <a:lnTo>
                    <a:pt x="4035028" y="773609"/>
                  </a:lnTo>
                  <a:lnTo>
                    <a:pt x="4035028" y="540842"/>
                  </a:lnTo>
                  <a:lnTo>
                    <a:pt x="3757859" y="540842"/>
                  </a:lnTo>
                  <a:lnTo>
                    <a:pt x="3685877" y="650379"/>
                  </a:lnTo>
                  <a:lnTo>
                    <a:pt x="3528417" y="616149"/>
                  </a:lnTo>
                  <a:lnTo>
                    <a:pt x="3822799" y="171152"/>
                  </a:lnTo>
                  <a:lnTo>
                    <a:pt x="3548955" y="171152"/>
                  </a:lnTo>
                  <a:close/>
                  <a:moveTo>
                    <a:pt x="2313979" y="13692"/>
                  </a:moveTo>
                  <a:lnTo>
                    <a:pt x="2471440" y="13692"/>
                  </a:lnTo>
                  <a:lnTo>
                    <a:pt x="2471440" y="82153"/>
                  </a:lnTo>
                  <a:lnTo>
                    <a:pt x="2683669" y="82153"/>
                  </a:lnTo>
                  <a:lnTo>
                    <a:pt x="2683669" y="225921"/>
                  </a:lnTo>
                  <a:lnTo>
                    <a:pt x="2471440" y="225921"/>
                  </a:lnTo>
                  <a:lnTo>
                    <a:pt x="2471440" y="355997"/>
                  </a:lnTo>
                  <a:lnTo>
                    <a:pt x="2649438" y="355997"/>
                  </a:lnTo>
                  <a:lnTo>
                    <a:pt x="2649438" y="499765"/>
                  </a:lnTo>
                  <a:lnTo>
                    <a:pt x="2471440" y="499765"/>
                  </a:lnTo>
                  <a:lnTo>
                    <a:pt x="2471440" y="650379"/>
                  </a:lnTo>
                  <a:lnTo>
                    <a:pt x="2697361" y="650379"/>
                  </a:lnTo>
                  <a:lnTo>
                    <a:pt x="2697361" y="794147"/>
                  </a:lnTo>
                  <a:lnTo>
                    <a:pt x="2375594" y="794147"/>
                  </a:lnTo>
                  <a:lnTo>
                    <a:pt x="2355571" y="910531"/>
                  </a:lnTo>
                  <a:lnTo>
                    <a:pt x="2649438" y="910531"/>
                  </a:lnTo>
                  <a:lnTo>
                    <a:pt x="2649438" y="1430834"/>
                  </a:lnTo>
                  <a:lnTo>
                    <a:pt x="2409825" y="1430834"/>
                  </a:lnTo>
                  <a:lnTo>
                    <a:pt x="2409825" y="1293912"/>
                  </a:lnTo>
                  <a:lnTo>
                    <a:pt x="2485132" y="1293912"/>
                  </a:lnTo>
                  <a:lnTo>
                    <a:pt x="2485132" y="1061145"/>
                  </a:lnTo>
                  <a:lnTo>
                    <a:pt x="2329659" y="1061145"/>
                  </a:lnTo>
                  <a:lnTo>
                    <a:pt x="2266057" y="1430834"/>
                  </a:lnTo>
                  <a:lnTo>
                    <a:pt x="2115443" y="1403449"/>
                  </a:lnTo>
                  <a:lnTo>
                    <a:pt x="2218134" y="794147"/>
                  </a:lnTo>
                  <a:lnTo>
                    <a:pt x="2088058" y="794147"/>
                  </a:lnTo>
                  <a:lnTo>
                    <a:pt x="2088058" y="650379"/>
                  </a:lnTo>
                  <a:lnTo>
                    <a:pt x="2313979" y="650379"/>
                  </a:lnTo>
                  <a:lnTo>
                    <a:pt x="2313979" y="499765"/>
                  </a:lnTo>
                  <a:lnTo>
                    <a:pt x="2122289" y="499765"/>
                  </a:lnTo>
                  <a:lnTo>
                    <a:pt x="2122289" y="355997"/>
                  </a:lnTo>
                  <a:lnTo>
                    <a:pt x="2313979" y="355997"/>
                  </a:lnTo>
                  <a:lnTo>
                    <a:pt x="2313979" y="225921"/>
                  </a:lnTo>
                  <a:lnTo>
                    <a:pt x="2094905" y="225921"/>
                  </a:lnTo>
                  <a:lnTo>
                    <a:pt x="2094905" y="82153"/>
                  </a:lnTo>
                  <a:lnTo>
                    <a:pt x="2313979" y="82153"/>
                  </a:lnTo>
                  <a:close/>
                  <a:moveTo>
                    <a:pt x="1896368" y="13692"/>
                  </a:moveTo>
                  <a:lnTo>
                    <a:pt x="2026444" y="109538"/>
                  </a:lnTo>
                  <a:lnTo>
                    <a:pt x="1894036" y="657225"/>
                  </a:lnTo>
                  <a:lnTo>
                    <a:pt x="1999059" y="657225"/>
                  </a:lnTo>
                  <a:lnTo>
                    <a:pt x="1999059" y="1430834"/>
                  </a:lnTo>
                  <a:lnTo>
                    <a:pt x="1827907" y="1430834"/>
                  </a:lnTo>
                  <a:lnTo>
                    <a:pt x="1827907" y="697221"/>
                  </a:lnTo>
                  <a:lnTo>
                    <a:pt x="1745754" y="636687"/>
                  </a:lnTo>
                  <a:close/>
                  <a:moveTo>
                    <a:pt x="2786360" y="0"/>
                  </a:moveTo>
                  <a:lnTo>
                    <a:pt x="2880961" y="54769"/>
                  </a:lnTo>
                  <a:lnTo>
                    <a:pt x="3272433" y="54769"/>
                  </a:lnTo>
                  <a:lnTo>
                    <a:pt x="3272433" y="205383"/>
                  </a:lnTo>
                  <a:lnTo>
                    <a:pt x="3231356" y="205383"/>
                  </a:lnTo>
                  <a:lnTo>
                    <a:pt x="3231356" y="547688"/>
                  </a:lnTo>
                  <a:lnTo>
                    <a:pt x="3066596" y="941280"/>
                  </a:lnTo>
                  <a:lnTo>
                    <a:pt x="3251894" y="1300758"/>
                  </a:lnTo>
                  <a:lnTo>
                    <a:pt x="3169741" y="1430834"/>
                  </a:lnTo>
                  <a:lnTo>
                    <a:pt x="2998224" y="1104614"/>
                  </a:lnTo>
                  <a:lnTo>
                    <a:pt x="2861667" y="1430834"/>
                  </a:lnTo>
                  <a:lnTo>
                    <a:pt x="2765822" y="1300758"/>
                  </a:lnTo>
                  <a:lnTo>
                    <a:pt x="2914164" y="944736"/>
                  </a:lnTo>
                  <a:lnTo>
                    <a:pt x="2820590" y="766763"/>
                  </a:lnTo>
                  <a:lnTo>
                    <a:pt x="2909590" y="636687"/>
                  </a:lnTo>
                  <a:lnTo>
                    <a:pt x="2983099" y="779294"/>
                  </a:lnTo>
                  <a:lnTo>
                    <a:pt x="3073896" y="561380"/>
                  </a:lnTo>
                  <a:lnTo>
                    <a:pt x="3073896" y="205383"/>
                  </a:lnTo>
                  <a:lnTo>
                    <a:pt x="2906801" y="205383"/>
                  </a:lnTo>
                  <a:lnTo>
                    <a:pt x="2875359" y="629841"/>
                  </a:lnTo>
                  <a:lnTo>
                    <a:pt x="2745283" y="554534"/>
                  </a:lnTo>
                  <a:close/>
                </a:path>
              </a:pathLst>
            </a:custGeom>
            <a:solidFill>
              <a:srgbClr val="AC3B18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dirty="0">
                <a:solidFill>
                  <a:srgbClr val="AC3B18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sp>
          <p:nvSpPr>
            <p:cNvPr id="215" name="文本框 214"/>
            <p:cNvSpPr txBox="1"/>
            <p:nvPr/>
          </p:nvSpPr>
          <p:spPr>
            <a:xfrm>
              <a:off x="1092790" y="2613529"/>
              <a:ext cx="5000327" cy="1430834"/>
            </a:xfrm>
            <a:custGeom>
              <a:avLst/>
              <a:gdLst>
                <a:gd name="connsiteX0" fmla="*/ 1273373 w 5000327"/>
                <a:gd name="connsiteY0" fmla="*/ 944761 h 1430834"/>
                <a:gd name="connsiteX1" fmla="*/ 1444526 w 5000327"/>
                <a:gd name="connsiteY1" fmla="*/ 944761 h 1430834"/>
                <a:gd name="connsiteX2" fmla="*/ 1444526 w 5000327"/>
                <a:gd name="connsiteY2" fmla="*/ 1430834 h 1430834"/>
                <a:gd name="connsiteX3" fmla="*/ 1273373 w 5000327"/>
                <a:gd name="connsiteY3" fmla="*/ 1430834 h 1430834"/>
                <a:gd name="connsiteX4" fmla="*/ 794147 w 5000327"/>
                <a:gd name="connsiteY4" fmla="*/ 924223 h 1430834"/>
                <a:gd name="connsiteX5" fmla="*/ 965299 w 5000327"/>
                <a:gd name="connsiteY5" fmla="*/ 924223 h 1430834"/>
                <a:gd name="connsiteX6" fmla="*/ 965299 w 5000327"/>
                <a:gd name="connsiteY6" fmla="*/ 1273374 h 1430834"/>
                <a:gd name="connsiteX7" fmla="*/ 848915 w 5000327"/>
                <a:gd name="connsiteY7" fmla="*/ 1430834 h 1430834"/>
                <a:gd name="connsiteX8" fmla="*/ 684609 w 5000327"/>
                <a:gd name="connsiteY8" fmla="*/ 1410296 h 1430834"/>
                <a:gd name="connsiteX9" fmla="*/ 794147 w 5000327"/>
                <a:gd name="connsiteY9" fmla="*/ 1239143 h 1430834"/>
                <a:gd name="connsiteX10" fmla="*/ 342304 w 5000327"/>
                <a:gd name="connsiteY10" fmla="*/ 896838 h 1430834"/>
                <a:gd name="connsiteX11" fmla="*/ 369689 w 5000327"/>
                <a:gd name="connsiteY11" fmla="*/ 1040606 h 1430834"/>
                <a:gd name="connsiteX12" fmla="*/ 27384 w 5000327"/>
                <a:gd name="connsiteY12" fmla="*/ 1109067 h 1430834"/>
                <a:gd name="connsiteX13" fmla="*/ 0 w 5000327"/>
                <a:gd name="connsiteY13" fmla="*/ 965299 h 1430834"/>
                <a:gd name="connsiteX14" fmla="*/ 1458218 w 5000327"/>
                <a:gd name="connsiteY14" fmla="*/ 41077 h 1430834"/>
                <a:gd name="connsiteX15" fmla="*/ 1519833 w 5000327"/>
                <a:gd name="connsiteY15" fmla="*/ 171152 h 1430834"/>
                <a:gd name="connsiteX16" fmla="*/ 1215921 w 5000327"/>
                <a:gd name="connsiteY16" fmla="*/ 176780 h 1430834"/>
                <a:gd name="connsiteX17" fmla="*/ 1184374 w 5000327"/>
                <a:gd name="connsiteY17" fmla="*/ 403920 h 1430834"/>
                <a:gd name="connsiteX18" fmla="*/ 1519833 w 5000327"/>
                <a:gd name="connsiteY18" fmla="*/ 403920 h 1430834"/>
                <a:gd name="connsiteX19" fmla="*/ 1519833 w 5000327"/>
                <a:gd name="connsiteY19" fmla="*/ 554534 h 1430834"/>
                <a:gd name="connsiteX20" fmla="*/ 1321296 w 5000327"/>
                <a:gd name="connsiteY20" fmla="*/ 554534 h 1430834"/>
                <a:gd name="connsiteX21" fmla="*/ 1526679 w 5000327"/>
                <a:gd name="connsiteY21" fmla="*/ 807839 h 1430834"/>
                <a:gd name="connsiteX22" fmla="*/ 1376065 w 5000327"/>
                <a:gd name="connsiteY22" fmla="*/ 848916 h 1430834"/>
                <a:gd name="connsiteX23" fmla="*/ 1122759 w 5000327"/>
                <a:gd name="connsiteY23" fmla="*/ 554534 h 1430834"/>
                <a:gd name="connsiteX24" fmla="*/ 855762 w 5000327"/>
                <a:gd name="connsiteY24" fmla="*/ 862608 h 1430834"/>
                <a:gd name="connsiteX25" fmla="*/ 698301 w 5000327"/>
                <a:gd name="connsiteY25" fmla="*/ 814685 h 1430834"/>
                <a:gd name="connsiteX26" fmla="*/ 931068 w 5000327"/>
                <a:gd name="connsiteY26" fmla="*/ 554534 h 1430834"/>
                <a:gd name="connsiteX27" fmla="*/ 705147 w 5000327"/>
                <a:gd name="connsiteY27" fmla="*/ 554534 h 1430834"/>
                <a:gd name="connsiteX28" fmla="*/ 705147 w 5000327"/>
                <a:gd name="connsiteY28" fmla="*/ 403920 h 1430834"/>
                <a:gd name="connsiteX29" fmla="*/ 1020068 w 5000327"/>
                <a:gd name="connsiteY29" fmla="*/ 403920 h 1430834"/>
                <a:gd name="connsiteX30" fmla="*/ 1051191 w 5000327"/>
                <a:gd name="connsiteY30" fmla="*/ 179831 h 1430834"/>
                <a:gd name="connsiteX31" fmla="*/ 780454 w 5000327"/>
                <a:gd name="connsiteY31" fmla="*/ 184845 h 1430834"/>
                <a:gd name="connsiteX32" fmla="*/ 725686 w 5000327"/>
                <a:gd name="connsiteY32" fmla="*/ 54769 h 1430834"/>
                <a:gd name="connsiteX33" fmla="*/ 6846 w 5000327"/>
                <a:gd name="connsiteY33" fmla="*/ 41077 h 1430834"/>
                <a:gd name="connsiteX34" fmla="*/ 588764 w 5000327"/>
                <a:gd name="connsiteY34" fmla="*/ 41077 h 1430834"/>
                <a:gd name="connsiteX35" fmla="*/ 513457 w 5000327"/>
                <a:gd name="connsiteY35" fmla="*/ 664071 h 1430834"/>
                <a:gd name="connsiteX36" fmla="*/ 609302 w 5000327"/>
                <a:gd name="connsiteY36" fmla="*/ 664071 h 1430834"/>
                <a:gd name="connsiteX37" fmla="*/ 575072 w 5000327"/>
                <a:gd name="connsiteY37" fmla="*/ 1430834 h 1430834"/>
                <a:gd name="connsiteX38" fmla="*/ 13692 w 5000327"/>
                <a:gd name="connsiteY38" fmla="*/ 1430834 h 1430834"/>
                <a:gd name="connsiteX39" fmla="*/ 20538 w 5000327"/>
                <a:gd name="connsiteY39" fmla="*/ 1280220 h 1430834"/>
                <a:gd name="connsiteX40" fmla="*/ 410765 w 5000327"/>
                <a:gd name="connsiteY40" fmla="*/ 1280220 h 1430834"/>
                <a:gd name="connsiteX41" fmla="*/ 431304 w 5000327"/>
                <a:gd name="connsiteY41" fmla="*/ 814685 h 1430834"/>
                <a:gd name="connsiteX42" fmla="*/ 6846 w 5000327"/>
                <a:gd name="connsiteY42" fmla="*/ 814685 h 1430834"/>
                <a:gd name="connsiteX43" fmla="*/ 68461 w 5000327"/>
                <a:gd name="connsiteY43" fmla="*/ 253306 h 1430834"/>
                <a:gd name="connsiteX44" fmla="*/ 239613 w 5000327"/>
                <a:gd name="connsiteY44" fmla="*/ 266998 h 1430834"/>
                <a:gd name="connsiteX45" fmla="*/ 191690 w 5000327"/>
                <a:gd name="connsiteY45" fmla="*/ 664071 h 1430834"/>
                <a:gd name="connsiteX46" fmla="*/ 342304 w 5000327"/>
                <a:gd name="connsiteY46" fmla="*/ 664071 h 1430834"/>
                <a:gd name="connsiteX47" fmla="*/ 397073 w 5000327"/>
                <a:gd name="connsiteY47" fmla="*/ 191691 h 1430834"/>
                <a:gd name="connsiteX48" fmla="*/ 6846 w 5000327"/>
                <a:gd name="connsiteY48" fmla="*/ 191691 h 1430834"/>
                <a:gd name="connsiteX49" fmla="*/ 3548955 w 5000327"/>
                <a:gd name="connsiteY49" fmla="*/ 27385 h 1430834"/>
                <a:gd name="connsiteX50" fmla="*/ 4986635 w 5000327"/>
                <a:gd name="connsiteY50" fmla="*/ 27385 h 1430834"/>
                <a:gd name="connsiteX51" fmla="*/ 4986635 w 5000327"/>
                <a:gd name="connsiteY51" fmla="*/ 171152 h 1430834"/>
                <a:gd name="connsiteX52" fmla="*/ 4603254 w 5000327"/>
                <a:gd name="connsiteY52" fmla="*/ 171152 h 1430834"/>
                <a:gd name="connsiteX53" fmla="*/ 4603254 w 5000327"/>
                <a:gd name="connsiteY53" fmla="*/ 718840 h 1430834"/>
                <a:gd name="connsiteX54" fmla="*/ 4952404 w 5000327"/>
                <a:gd name="connsiteY54" fmla="*/ 335459 h 1430834"/>
                <a:gd name="connsiteX55" fmla="*/ 5000327 w 5000327"/>
                <a:gd name="connsiteY55" fmla="*/ 492919 h 1430834"/>
                <a:gd name="connsiteX56" fmla="*/ 4603254 w 5000327"/>
                <a:gd name="connsiteY56" fmla="*/ 924223 h 1430834"/>
                <a:gd name="connsiteX57" fmla="*/ 4603254 w 5000327"/>
                <a:gd name="connsiteY57" fmla="*/ 1280220 h 1430834"/>
                <a:gd name="connsiteX58" fmla="*/ 5000327 w 5000327"/>
                <a:gd name="connsiteY58" fmla="*/ 1280220 h 1430834"/>
                <a:gd name="connsiteX59" fmla="*/ 4993481 w 5000327"/>
                <a:gd name="connsiteY59" fmla="*/ 1430834 h 1430834"/>
                <a:gd name="connsiteX60" fmla="*/ 4438948 w 5000327"/>
                <a:gd name="connsiteY60" fmla="*/ 1430834 h 1430834"/>
                <a:gd name="connsiteX61" fmla="*/ 4438948 w 5000327"/>
                <a:gd name="connsiteY61" fmla="*/ 171152 h 1430834"/>
                <a:gd name="connsiteX62" fmla="*/ 4000798 w 5000327"/>
                <a:gd name="connsiteY62" fmla="*/ 171152 h 1430834"/>
                <a:gd name="connsiteX63" fmla="*/ 3852335 w 5000327"/>
                <a:gd name="connsiteY63" fmla="*/ 397074 h 1430834"/>
                <a:gd name="connsiteX64" fmla="*/ 4199334 w 5000327"/>
                <a:gd name="connsiteY64" fmla="*/ 397074 h 1430834"/>
                <a:gd name="connsiteX65" fmla="*/ 4199334 w 5000327"/>
                <a:gd name="connsiteY65" fmla="*/ 821531 h 1430834"/>
                <a:gd name="connsiteX66" fmla="*/ 3672185 w 5000327"/>
                <a:gd name="connsiteY66" fmla="*/ 1430834 h 1430834"/>
                <a:gd name="connsiteX67" fmla="*/ 3514725 w 5000327"/>
                <a:gd name="connsiteY67" fmla="*/ 1396603 h 1430834"/>
                <a:gd name="connsiteX68" fmla="*/ 3781717 w 5000327"/>
                <a:gd name="connsiteY68" fmla="*/ 1076915 h 1430834"/>
                <a:gd name="connsiteX69" fmla="*/ 3514725 w 5000327"/>
                <a:gd name="connsiteY69" fmla="*/ 821531 h 1430834"/>
                <a:gd name="connsiteX70" fmla="*/ 3665339 w 5000327"/>
                <a:gd name="connsiteY70" fmla="*/ 759917 h 1430834"/>
                <a:gd name="connsiteX71" fmla="*/ 3877210 w 5000327"/>
                <a:gd name="connsiteY71" fmla="*/ 962575 h 1430834"/>
                <a:gd name="connsiteX72" fmla="*/ 4035028 w 5000327"/>
                <a:gd name="connsiteY72" fmla="*/ 773609 h 1430834"/>
                <a:gd name="connsiteX73" fmla="*/ 4035028 w 5000327"/>
                <a:gd name="connsiteY73" fmla="*/ 540842 h 1430834"/>
                <a:gd name="connsiteX74" fmla="*/ 3757859 w 5000327"/>
                <a:gd name="connsiteY74" fmla="*/ 540842 h 1430834"/>
                <a:gd name="connsiteX75" fmla="*/ 3685877 w 5000327"/>
                <a:gd name="connsiteY75" fmla="*/ 650379 h 1430834"/>
                <a:gd name="connsiteX76" fmla="*/ 3528417 w 5000327"/>
                <a:gd name="connsiteY76" fmla="*/ 616149 h 1430834"/>
                <a:gd name="connsiteX77" fmla="*/ 3822799 w 5000327"/>
                <a:gd name="connsiteY77" fmla="*/ 171152 h 1430834"/>
                <a:gd name="connsiteX78" fmla="*/ 3548955 w 5000327"/>
                <a:gd name="connsiteY78" fmla="*/ 171152 h 1430834"/>
                <a:gd name="connsiteX79" fmla="*/ 2313979 w 5000327"/>
                <a:gd name="connsiteY79" fmla="*/ 13692 h 1430834"/>
                <a:gd name="connsiteX80" fmla="*/ 2471440 w 5000327"/>
                <a:gd name="connsiteY80" fmla="*/ 13692 h 1430834"/>
                <a:gd name="connsiteX81" fmla="*/ 2471440 w 5000327"/>
                <a:gd name="connsiteY81" fmla="*/ 82153 h 1430834"/>
                <a:gd name="connsiteX82" fmla="*/ 2683669 w 5000327"/>
                <a:gd name="connsiteY82" fmla="*/ 82153 h 1430834"/>
                <a:gd name="connsiteX83" fmla="*/ 2683669 w 5000327"/>
                <a:gd name="connsiteY83" fmla="*/ 225921 h 1430834"/>
                <a:gd name="connsiteX84" fmla="*/ 2471440 w 5000327"/>
                <a:gd name="connsiteY84" fmla="*/ 225921 h 1430834"/>
                <a:gd name="connsiteX85" fmla="*/ 2471440 w 5000327"/>
                <a:gd name="connsiteY85" fmla="*/ 355997 h 1430834"/>
                <a:gd name="connsiteX86" fmla="*/ 2649438 w 5000327"/>
                <a:gd name="connsiteY86" fmla="*/ 355997 h 1430834"/>
                <a:gd name="connsiteX87" fmla="*/ 2649438 w 5000327"/>
                <a:gd name="connsiteY87" fmla="*/ 499765 h 1430834"/>
                <a:gd name="connsiteX88" fmla="*/ 2471440 w 5000327"/>
                <a:gd name="connsiteY88" fmla="*/ 499765 h 1430834"/>
                <a:gd name="connsiteX89" fmla="*/ 2471440 w 5000327"/>
                <a:gd name="connsiteY89" fmla="*/ 650379 h 1430834"/>
                <a:gd name="connsiteX90" fmla="*/ 2697361 w 5000327"/>
                <a:gd name="connsiteY90" fmla="*/ 650379 h 1430834"/>
                <a:gd name="connsiteX91" fmla="*/ 2697361 w 5000327"/>
                <a:gd name="connsiteY91" fmla="*/ 794147 h 1430834"/>
                <a:gd name="connsiteX92" fmla="*/ 2375594 w 5000327"/>
                <a:gd name="connsiteY92" fmla="*/ 794147 h 1430834"/>
                <a:gd name="connsiteX93" fmla="*/ 2355571 w 5000327"/>
                <a:gd name="connsiteY93" fmla="*/ 910531 h 1430834"/>
                <a:gd name="connsiteX94" fmla="*/ 2649438 w 5000327"/>
                <a:gd name="connsiteY94" fmla="*/ 910531 h 1430834"/>
                <a:gd name="connsiteX95" fmla="*/ 2649438 w 5000327"/>
                <a:gd name="connsiteY95" fmla="*/ 1430834 h 1430834"/>
                <a:gd name="connsiteX96" fmla="*/ 2409825 w 5000327"/>
                <a:gd name="connsiteY96" fmla="*/ 1430834 h 1430834"/>
                <a:gd name="connsiteX97" fmla="*/ 2409825 w 5000327"/>
                <a:gd name="connsiteY97" fmla="*/ 1293912 h 1430834"/>
                <a:gd name="connsiteX98" fmla="*/ 2485132 w 5000327"/>
                <a:gd name="connsiteY98" fmla="*/ 1293912 h 1430834"/>
                <a:gd name="connsiteX99" fmla="*/ 2485132 w 5000327"/>
                <a:gd name="connsiteY99" fmla="*/ 1061145 h 1430834"/>
                <a:gd name="connsiteX100" fmla="*/ 2329659 w 5000327"/>
                <a:gd name="connsiteY100" fmla="*/ 1061145 h 1430834"/>
                <a:gd name="connsiteX101" fmla="*/ 2266057 w 5000327"/>
                <a:gd name="connsiteY101" fmla="*/ 1430834 h 1430834"/>
                <a:gd name="connsiteX102" fmla="*/ 2115443 w 5000327"/>
                <a:gd name="connsiteY102" fmla="*/ 1403449 h 1430834"/>
                <a:gd name="connsiteX103" fmla="*/ 2218134 w 5000327"/>
                <a:gd name="connsiteY103" fmla="*/ 794147 h 1430834"/>
                <a:gd name="connsiteX104" fmla="*/ 2088058 w 5000327"/>
                <a:gd name="connsiteY104" fmla="*/ 794147 h 1430834"/>
                <a:gd name="connsiteX105" fmla="*/ 2088058 w 5000327"/>
                <a:gd name="connsiteY105" fmla="*/ 650379 h 1430834"/>
                <a:gd name="connsiteX106" fmla="*/ 2313979 w 5000327"/>
                <a:gd name="connsiteY106" fmla="*/ 650379 h 1430834"/>
                <a:gd name="connsiteX107" fmla="*/ 2313979 w 5000327"/>
                <a:gd name="connsiteY107" fmla="*/ 499765 h 1430834"/>
                <a:gd name="connsiteX108" fmla="*/ 2122289 w 5000327"/>
                <a:gd name="connsiteY108" fmla="*/ 499765 h 1430834"/>
                <a:gd name="connsiteX109" fmla="*/ 2122289 w 5000327"/>
                <a:gd name="connsiteY109" fmla="*/ 355997 h 1430834"/>
                <a:gd name="connsiteX110" fmla="*/ 2313979 w 5000327"/>
                <a:gd name="connsiteY110" fmla="*/ 355997 h 1430834"/>
                <a:gd name="connsiteX111" fmla="*/ 2313979 w 5000327"/>
                <a:gd name="connsiteY111" fmla="*/ 225921 h 1430834"/>
                <a:gd name="connsiteX112" fmla="*/ 2094905 w 5000327"/>
                <a:gd name="connsiteY112" fmla="*/ 225921 h 1430834"/>
                <a:gd name="connsiteX113" fmla="*/ 2094905 w 5000327"/>
                <a:gd name="connsiteY113" fmla="*/ 82153 h 1430834"/>
                <a:gd name="connsiteX114" fmla="*/ 2313979 w 5000327"/>
                <a:gd name="connsiteY114" fmla="*/ 82153 h 1430834"/>
                <a:gd name="connsiteX115" fmla="*/ 1896368 w 5000327"/>
                <a:gd name="connsiteY115" fmla="*/ 13692 h 1430834"/>
                <a:gd name="connsiteX116" fmla="*/ 2026444 w 5000327"/>
                <a:gd name="connsiteY116" fmla="*/ 109538 h 1430834"/>
                <a:gd name="connsiteX117" fmla="*/ 1894036 w 5000327"/>
                <a:gd name="connsiteY117" fmla="*/ 657225 h 1430834"/>
                <a:gd name="connsiteX118" fmla="*/ 1999059 w 5000327"/>
                <a:gd name="connsiteY118" fmla="*/ 657225 h 1430834"/>
                <a:gd name="connsiteX119" fmla="*/ 1999059 w 5000327"/>
                <a:gd name="connsiteY119" fmla="*/ 1430834 h 1430834"/>
                <a:gd name="connsiteX120" fmla="*/ 1827907 w 5000327"/>
                <a:gd name="connsiteY120" fmla="*/ 1430834 h 1430834"/>
                <a:gd name="connsiteX121" fmla="*/ 1827907 w 5000327"/>
                <a:gd name="connsiteY121" fmla="*/ 697221 h 1430834"/>
                <a:gd name="connsiteX122" fmla="*/ 1745754 w 5000327"/>
                <a:gd name="connsiteY122" fmla="*/ 636687 h 1430834"/>
                <a:gd name="connsiteX123" fmla="*/ 2786360 w 5000327"/>
                <a:gd name="connsiteY123" fmla="*/ 0 h 1430834"/>
                <a:gd name="connsiteX124" fmla="*/ 2880961 w 5000327"/>
                <a:gd name="connsiteY124" fmla="*/ 54769 h 1430834"/>
                <a:gd name="connsiteX125" fmla="*/ 3272433 w 5000327"/>
                <a:gd name="connsiteY125" fmla="*/ 54769 h 1430834"/>
                <a:gd name="connsiteX126" fmla="*/ 3272433 w 5000327"/>
                <a:gd name="connsiteY126" fmla="*/ 205383 h 1430834"/>
                <a:gd name="connsiteX127" fmla="*/ 3231356 w 5000327"/>
                <a:gd name="connsiteY127" fmla="*/ 205383 h 1430834"/>
                <a:gd name="connsiteX128" fmla="*/ 3231356 w 5000327"/>
                <a:gd name="connsiteY128" fmla="*/ 547688 h 1430834"/>
                <a:gd name="connsiteX129" fmla="*/ 3066596 w 5000327"/>
                <a:gd name="connsiteY129" fmla="*/ 941280 h 1430834"/>
                <a:gd name="connsiteX130" fmla="*/ 3251894 w 5000327"/>
                <a:gd name="connsiteY130" fmla="*/ 1300758 h 1430834"/>
                <a:gd name="connsiteX131" fmla="*/ 3169741 w 5000327"/>
                <a:gd name="connsiteY131" fmla="*/ 1430834 h 1430834"/>
                <a:gd name="connsiteX132" fmla="*/ 2998224 w 5000327"/>
                <a:gd name="connsiteY132" fmla="*/ 1104614 h 1430834"/>
                <a:gd name="connsiteX133" fmla="*/ 2861667 w 5000327"/>
                <a:gd name="connsiteY133" fmla="*/ 1430834 h 1430834"/>
                <a:gd name="connsiteX134" fmla="*/ 2765822 w 5000327"/>
                <a:gd name="connsiteY134" fmla="*/ 1300758 h 1430834"/>
                <a:gd name="connsiteX135" fmla="*/ 2914164 w 5000327"/>
                <a:gd name="connsiteY135" fmla="*/ 944736 h 1430834"/>
                <a:gd name="connsiteX136" fmla="*/ 2820590 w 5000327"/>
                <a:gd name="connsiteY136" fmla="*/ 766763 h 1430834"/>
                <a:gd name="connsiteX137" fmla="*/ 2909590 w 5000327"/>
                <a:gd name="connsiteY137" fmla="*/ 636687 h 1430834"/>
                <a:gd name="connsiteX138" fmla="*/ 2983099 w 5000327"/>
                <a:gd name="connsiteY138" fmla="*/ 779294 h 1430834"/>
                <a:gd name="connsiteX139" fmla="*/ 3073896 w 5000327"/>
                <a:gd name="connsiteY139" fmla="*/ 561380 h 1430834"/>
                <a:gd name="connsiteX140" fmla="*/ 3073896 w 5000327"/>
                <a:gd name="connsiteY140" fmla="*/ 205383 h 1430834"/>
                <a:gd name="connsiteX141" fmla="*/ 2906801 w 5000327"/>
                <a:gd name="connsiteY141" fmla="*/ 205383 h 1430834"/>
                <a:gd name="connsiteX142" fmla="*/ 2875359 w 5000327"/>
                <a:gd name="connsiteY142" fmla="*/ 629841 h 1430834"/>
                <a:gd name="connsiteX143" fmla="*/ 2745283 w 5000327"/>
                <a:gd name="connsiteY143" fmla="*/ 554534 h 143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5000327" h="1430834">
                  <a:moveTo>
                    <a:pt x="1273373" y="944761"/>
                  </a:moveTo>
                  <a:lnTo>
                    <a:pt x="1444526" y="944761"/>
                  </a:lnTo>
                  <a:lnTo>
                    <a:pt x="1444526" y="1430834"/>
                  </a:lnTo>
                  <a:lnTo>
                    <a:pt x="1273373" y="1430834"/>
                  </a:lnTo>
                  <a:close/>
                  <a:moveTo>
                    <a:pt x="794147" y="924223"/>
                  </a:moveTo>
                  <a:lnTo>
                    <a:pt x="965299" y="924223"/>
                  </a:lnTo>
                  <a:lnTo>
                    <a:pt x="965299" y="1273374"/>
                  </a:lnTo>
                  <a:lnTo>
                    <a:pt x="848915" y="1430834"/>
                  </a:lnTo>
                  <a:lnTo>
                    <a:pt x="684609" y="1410296"/>
                  </a:lnTo>
                  <a:lnTo>
                    <a:pt x="794147" y="1239143"/>
                  </a:lnTo>
                  <a:close/>
                  <a:moveTo>
                    <a:pt x="342304" y="896838"/>
                  </a:moveTo>
                  <a:lnTo>
                    <a:pt x="369689" y="1040606"/>
                  </a:lnTo>
                  <a:lnTo>
                    <a:pt x="27384" y="1109067"/>
                  </a:lnTo>
                  <a:lnTo>
                    <a:pt x="0" y="965299"/>
                  </a:lnTo>
                  <a:close/>
                  <a:moveTo>
                    <a:pt x="1458218" y="41077"/>
                  </a:moveTo>
                  <a:lnTo>
                    <a:pt x="1519833" y="171152"/>
                  </a:lnTo>
                  <a:lnTo>
                    <a:pt x="1215921" y="176780"/>
                  </a:lnTo>
                  <a:lnTo>
                    <a:pt x="1184374" y="403920"/>
                  </a:lnTo>
                  <a:lnTo>
                    <a:pt x="1519833" y="403920"/>
                  </a:lnTo>
                  <a:lnTo>
                    <a:pt x="1519833" y="554534"/>
                  </a:lnTo>
                  <a:lnTo>
                    <a:pt x="1321296" y="554534"/>
                  </a:lnTo>
                  <a:lnTo>
                    <a:pt x="1526679" y="807839"/>
                  </a:lnTo>
                  <a:lnTo>
                    <a:pt x="1376065" y="848916"/>
                  </a:lnTo>
                  <a:lnTo>
                    <a:pt x="1122759" y="554534"/>
                  </a:lnTo>
                  <a:lnTo>
                    <a:pt x="855762" y="862608"/>
                  </a:lnTo>
                  <a:lnTo>
                    <a:pt x="698301" y="814685"/>
                  </a:lnTo>
                  <a:lnTo>
                    <a:pt x="931068" y="554534"/>
                  </a:lnTo>
                  <a:lnTo>
                    <a:pt x="705147" y="554534"/>
                  </a:lnTo>
                  <a:lnTo>
                    <a:pt x="705147" y="403920"/>
                  </a:lnTo>
                  <a:lnTo>
                    <a:pt x="1020068" y="403920"/>
                  </a:lnTo>
                  <a:lnTo>
                    <a:pt x="1051191" y="179831"/>
                  </a:lnTo>
                  <a:lnTo>
                    <a:pt x="780454" y="184845"/>
                  </a:lnTo>
                  <a:lnTo>
                    <a:pt x="725686" y="54769"/>
                  </a:lnTo>
                  <a:close/>
                  <a:moveTo>
                    <a:pt x="6846" y="41077"/>
                  </a:moveTo>
                  <a:lnTo>
                    <a:pt x="588764" y="41077"/>
                  </a:lnTo>
                  <a:lnTo>
                    <a:pt x="513457" y="664071"/>
                  </a:lnTo>
                  <a:lnTo>
                    <a:pt x="609302" y="664071"/>
                  </a:lnTo>
                  <a:lnTo>
                    <a:pt x="575072" y="1430834"/>
                  </a:lnTo>
                  <a:lnTo>
                    <a:pt x="13692" y="1430834"/>
                  </a:lnTo>
                  <a:lnTo>
                    <a:pt x="20538" y="1280220"/>
                  </a:lnTo>
                  <a:lnTo>
                    <a:pt x="410765" y="1280220"/>
                  </a:lnTo>
                  <a:lnTo>
                    <a:pt x="431304" y="814685"/>
                  </a:lnTo>
                  <a:lnTo>
                    <a:pt x="6846" y="814685"/>
                  </a:lnTo>
                  <a:lnTo>
                    <a:pt x="68461" y="253306"/>
                  </a:lnTo>
                  <a:lnTo>
                    <a:pt x="239613" y="266998"/>
                  </a:lnTo>
                  <a:lnTo>
                    <a:pt x="191690" y="664071"/>
                  </a:lnTo>
                  <a:lnTo>
                    <a:pt x="342304" y="664071"/>
                  </a:lnTo>
                  <a:lnTo>
                    <a:pt x="397073" y="191691"/>
                  </a:lnTo>
                  <a:lnTo>
                    <a:pt x="6846" y="191691"/>
                  </a:lnTo>
                  <a:close/>
                  <a:moveTo>
                    <a:pt x="3548955" y="27385"/>
                  </a:moveTo>
                  <a:lnTo>
                    <a:pt x="4986635" y="27385"/>
                  </a:lnTo>
                  <a:lnTo>
                    <a:pt x="4986635" y="171152"/>
                  </a:lnTo>
                  <a:lnTo>
                    <a:pt x="4603254" y="171152"/>
                  </a:lnTo>
                  <a:lnTo>
                    <a:pt x="4603254" y="718840"/>
                  </a:lnTo>
                  <a:lnTo>
                    <a:pt x="4952404" y="335459"/>
                  </a:lnTo>
                  <a:lnTo>
                    <a:pt x="5000327" y="492919"/>
                  </a:lnTo>
                  <a:lnTo>
                    <a:pt x="4603254" y="924223"/>
                  </a:lnTo>
                  <a:lnTo>
                    <a:pt x="4603254" y="1280220"/>
                  </a:lnTo>
                  <a:lnTo>
                    <a:pt x="5000327" y="1280220"/>
                  </a:lnTo>
                  <a:lnTo>
                    <a:pt x="4993481" y="1430834"/>
                  </a:lnTo>
                  <a:lnTo>
                    <a:pt x="4438948" y="1430834"/>
                  </a:lnTo>
                  <a:lnTo>
                    <a:pt x="4438948" y="171152"/>
                  </a:lnTo>
                  <a:lnTo>
                    <a:pt x="4000798" y="171152"/>
                  </a:lnTo>
                  <a:lnTo>
                    <a:pt x="3852335" y="397074"/>
                  </a:lnTo>
                  <a:lnTo>
                    <a:pt x="4199334" y="397074"/>
                  </a:lnTo>
                  <a:lnTo>
                    <a:pt x="4199334" y="821531"/>
                  </a:lnTo>
                  <a:lnTo>
                    <a:pt x="3672185" y="1430834"/>
                  </a:lnTo>
                  <a:lnTo>
                    <a:pt x="3514725" y="1396603"/>
                  </a:lnTo>
                  <a:lnTo>
                    <a:pt x="3781717" y="1076915"/>
                  </a:lnTo>
                  <a:lnTo>
                    <a:pt x="3514725" y="821531"/>
                  </a:lnTo>
                  <a:lnTo>
                    <a:pt x="3665339" y="759917"/>
                  </a:lnTo>
                  <a:lnTo>
                    <a:pt x="3877210" y="962575"/>
                  </a:lnTo>
                  <a:lnTo>
                    <a:pt x="4035028" y="773609"/>
                  </a:lnTo>
                  <a:lnTo>
                    <a:pt x="4035028" y="540842"/>
                  </a:lnTo>
                  <a:lnTo>
                    <a:pt x="3757859" y="540842"/>
                  </a:lnTo>
                  <a:lnTo>
                    <a:pt x="3685877" y="650379"/>
                  </a:lnTo>
                  <a:lnTo>
                    <a:pt x="3528417" y="616149"/>
                  </a:lnTo>
                  <a:lnTo>
                    <a:pt x="3822799" y="171152"/>
                  </a:lnTo>
                  <a:lnTo>
                    <a:pt x="3548955" y="171152"/>
                  </a:lnTo>
                  <a:close/>
                  <a:moveTo>
                    <a:pt x="2313979" y="13692"/>
                  </a:moveTo>
                  <a:lnTo>
                    <a:pt x="2471440" y="13692"/>
                  </a:lnTo>
                  <a:lnTo>
                    <a:pt x="2471440" y="82153"/>
                  </a:lnTo>
                  <a:lnTo>
                    <a:pt x="2683669" y="82153"/>
                  </a:lnTo>
                  <a:lnTo>
                    <a:pt x="2683669" y="225921"/>
                  </a:lnTo>
                  <a:lnTo>
                    <a:pt x="2471440" y="225921"/>
                  </a:lnTo>
                  <a:lnTo>
                    <a:pt x="2471440" y="355997"/>
                  </a:lnTo>
                  <a:lnTo>
                    <a:pt x="2649438" y="355997"/>
                  </a:lnTo>
                  <a:lnTo>
                    <a:pt x="2649438" y="499765"/>
                  </a:lnTo>
                  <a:lnTo>
                    <a:pt x="2471440" y="499765"/>
                  </a:lnTo>
                  <a:lnTo>
                    <a:pt x="2471440" y="650379"/>
                  </a:lnTo>
                  <a:lnTo>
                    <a:pt x="2697361" y="650379"/>
                  </a:lnTo>
                  <a:lnTo>
                    <a:pt x="2697361" y="794147"/>
                  </a:lnTo>
                  <a:lnTo>
                    <a:pt x="2375594" y="794147"/>
                  </a:lnTo>
                  <a:lnTo>
                    <a:pt x="2355571" y="910531"/>
                  </a:lnTo>
                  <a:lnTo>
                    <a:pt x="2649438" y="910531"/>
                  </a:lnTo>
                  <a:lnTo>
                    <a:pt x="2649438" y="1430834"/>
                  </a:lnTo>
                  <a:lnTo>
                    <a:pt x="2409825" y="1430834"/>
                  </a:lnTo>
                  <a:lnTo>
                    <a:pt x="2409825" y="1293912"/>
                  </a:lnTo>
                  <a:lnTo>
                    <a:pt x="2485132" y="1293912"/>
                  </a:lnTo>
                  <a:lnTo>
                    <a:pt x="2485132" y="1061145"/>
                  </a:lnTo>
                  <a:lnTo>
                    <a:pt x="2329659" y="1061145"/>
                  </a:lnTo>
                  <a:lnTo>
                    <a:pt x="2266057" y="1430834"/>
                  </a:lnTo>
                  <a:lnTo>
                    <a:pt x="2115443" y="1403449"/>
                  </a:lnTo>
                  <a:lnTo>
                    <a:pt x="2218134" y="794147"/>
                  </a:lnTo>
                  <a:lnTo>
                    <a:pt x="2088058" y="794147"/>
                  </a:lnTo>
                  <a:lnTo>
                    <a:pt x="2088058" y="650379"/>
                  </a:lnTo>
                  <a:lnTo>
                    <a:pt x="2313979" y="650379"/>
                  </a:lnTo>
                  <a:lnTo>
                    <a:pt x="2313979" y="499765"/>
                  </a:lnTo>
                  <a:lnTo>
                    <a:pt x="2122289" y="499765"/>
                  </a:lnTo>
                  <a:lnTo>
                    <a:pt x="2122289" y="355997"/>
                  </a:lnTo>
                  <a:lnTo>
                    <a:pt x="2313979" y="355997"/>
                  </a:lnTo>
                  <a:lnTo>
                    <a:pt x="2313979" y="225921"/>
                  </a:lnTo>
                  <a:lnTo>
                    <a:pt x="2094905" y="225921"/>
                  </a:lnTo>
                  <a:lnTo>
                    <a:pt x="2094905" y="82153"/>
                  </a:lnTo>
                  <a:lnTo>
                    <a:pt x="2313979" y="82153"/>
                  </a:lnTo>
                  <a:close/>
                  <a:moveTo>
                    <a:pt x="1896368" y="13692"/>
                  </a:moveTo>
                  <a:lnTo>
                    <a:pt x="2026444" y="109538"/>
                  </a:lnTo>
                  <a:lnTo>
                    <a:pt x="1894036" y="657225"/>
                  </a:lnTo>
                  <a:lnTo>
                    <a:pt x="1999059" y="657225"/>
                  </a:lnTo>
                  <a:lnTo>
                    <a:pt x="1999059" y="1430834"/>
                  </a:lnTo>
                  <a:lnTo>
                    <a:pt x="1827907" y="1430834"/>
                  </a:lnTo>
                  <a:lnTo>
                    <a:pt x="1827907" y="697221"/>
                  </a:lnTo>
                  <a:lnTo>
                    <a:pt x="1745754" y="636687"/>
                  </a:lnTo>
                  <a:close/>
                  <a:moveTo>
                    <a:pt x="2786360" y="0"/>
                  </a:moveTo>
                  <a:lnTo>
                    <a:pt x="2880961" y="54769"/>
                  </a:lnTo>
                  <a:lnTo>
                    <a:pt x="3272433" y="54769"/>
                  </a:lnTo>
                  <a:lnTo>
                    <a:pt x="3272433" y="205383"/>
                  </a:lnTo>
                  <a:lnTo>
                    <a:pt x="3231356" y="205383"/>
                  </a:lnTo>
                  <a:lnTo>
                    <a:pt x="3231356" y="547688"/>
                  </a:lnTo>
                  <a:lnTo>
                    <a:pt x="3066596" y="941280"/>
                  </a:lnTo>
                  <a:lnTo>
                    <a:pt x="3251894" y="1300758"/>
                  </a:lnTo>
                  <a:lnTo>
                    <a:pt x="3169741" y="1430834"/>
                  </a:lnTo>
                  <a:lnTo>
                    <a:pt x="2998224" y="1104614"/>
                  </a:lnTo>
                  <a:lnTo>
                    <a:pt x="2861667" y="1430834"/>
                  </a:lnTo>
                  <a:lnTo>
                    <a:pt x="2765822" y="1300758"/>
                  </a:lnTo>
                  <a:lnTo>
                    <a:pt x="2914164" y="944736"/>
                  </a:lnTo>
                  <a:lnTo>
                    <a:pt x="2820590" y="766763"/>
                  </a:lnTo>
                  <a:lnTo>
                    <a:pt x="2909590" y="636687"/>
                  </a:lnTo>
                  <a:lnTo>
                    <a:pt x="2983099" y="779294"/>
                  </a:lnTo>
                  <a:lnTo>
                    <a:pt x="3073896" y="561380"/>
                  </a:lnTo>
                  <a:lnTo>
                    <a:pt x="3073896" y="205383"/>
                  </a:lnTo>
                  <a:lnTo>
                    <a:pt x="2906801" y="205383"/>
                  </a:lnTo>
                  <a:lnTo>
                    <a:pt x="2875359" y="629841"/>
                  </a:lnTo>
                  <a:lnTo>
                    <a:pt x="2745283" y="5545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>
                <a:defRPr sz="1380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defRPr>
              </a:lvl1pPr>
            </a:lstStyle>
            <a:p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7370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4" presetClass="entr" presetSubtype="1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2" dur="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3300000">
                                          <p:cBhvr>
                                            <p:cTn id="34" dur="1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25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4" presetClass="path" presetSubtype="0" autoRev="1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0.01638 -1E-5 L 0.01638 -0.02476 " pathEditMode="fixed" rAng="0" ptsTypes="AA">
                                          <p:cBhvr>
                                            <p:cTn id="39" dur="1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2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16" presetClass="entr" presetSubtype="37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2" dur="2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6" presetClass="path" presetSubtype="0" fill="hold" nodeType="withEffect" p14:presetBounceEnd="33333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02409 0.0301 L -3.125E-6 0.00116 " pathEditMode="relative" rAng="0" ptsTypes="AA" p14:bounceEnd="33333">
                                          <p:cBhvr>
                                            <p:cTn id="44" dur="1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98" y="-145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21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7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6" presetClass="entr" presetSubtype="37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0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3" presetClass="entr" presetSubtype="16" fill="hold" grpId="2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8" presetClass="emph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6" dur="125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repeatCount="indefinite" autoRev="1" fill="hold" grpId="1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750" fill="hold"/>
                                            <p:tgtEl>
                                              <p:spTgt spid="19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250"/>
                                            <p:tgtEl>
                                              <p:spTgt spid="2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25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25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36" presetClass="path" presetSubtype="0" fill="hold" grpId="2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.02552 -0.09791 C 0.02148 -0.09514 0.02031 -0.09722 0.01172 -0.08565 C 0.00443 -0.07592 -0.01458 -0.04398 2.08333E-7 -0.00023 " pathEditMode="relative" rAng="4020000" ptsTypes="AAA">
                                          <p:cBhvr>
                                            <p:cTn id="69" dur="4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2" y="486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0" presetID="8" presetClass="emph" presetSubtype="0" repeatCount="indefinite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1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7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8" presetClass="emph" presetSubtype="0" repeatCount="indefinite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3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4" presetID="50" presetClass="path" presetSubtype="0" fill="hold" grpId="2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.01067 -0.03797 C 0.01172 -0.01366 0.01028 -0.02107 0.0082 -0.01135 C 0.0039 -0.00185 0.00182 -0.00347 -0.00013 -0.00116 " pathEditMode="relative" rAng="5880000" ptsTypes="AAA">
                                          <p:cBhvr>
                                            <p:cTn id="85" dur="4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69" y="18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8" presetClass="emph" presetSubtype="0" repeatCount="indefinite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94" dur="2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5" presetID="50" presetClass="path" presetSubtype="0" fill="hold" grpId="2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0.04779 -0.04375 C -0.02344 -0.05185 -0.00456 -0.02431 -0.00052 -0.00023 " pathEditMode="relative" rAng="5880000" ptsTypes="AA">
                                          <p:cBhvr>
                                            <p:cTn id="96" dur="4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83" y="196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8" presetClass="emph" presetSubtype="0" repeatCount="indefinite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5" dur="2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6" presetID="50" presetClass="path" presetSubtype="0" fill="hold" grpId="2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0.0319 -0.01528 C -0.01497 -0.0338 0.00052 -0.01319 -0.00013 -0.00023 " pathEditMode="relative" rAng="5880000" ptsTypes="AA">
                                          <p:cBhvr>
                                            <p:cTn id="107" dur="4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41" y="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8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8" presetClass="emph" presetSubtype="0" repeatCount="indefinite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6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7" presetID="50" presetClass="path" presetSubtype="0" fill="hold" grpId="2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0.05612 0.03078 C -0.03958 -0.02639 -0.00638 -0.01551 -0.00013 -0.00023 " pathEditMode="relative" rAng="5880000" ptsTypes="AA">
                                          <p:cBhvr>
                                            <p:cTn id="118" dur="4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39" y="-19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9" presetID="2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10" presetClass="exit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5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7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8" presetClass="emph" presetSubtype="0" repeatCount="indefinite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33" dur="2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4" presetID="50" presetClass="path" presetSubtype="0" fill="hold" grpId="2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0.00026 0.04399 C 0.00782 0.02871 0.00482 0.00625 -0.00026 -0.00138 " pathEditMode="relative" rAng="5880000" ptsTypes="AA">
                                          <p:cBhvr>
                                            <p:cTn id="135" dur="4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9" y="-222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6" presetID="2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8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8" presetClass="emph" presetSubtype="0" repeatCount="indefinite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144" dur="2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5" presetID="50" presetClass="path" presetSubtype="0" fill="hold" grpId="2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.04766 0.06783 C 0.04297 -0.01134 0.0017 -0.00532 -0.00026 -0.00069 " pathEditMode="relative" rAng="5880000" ptsTypes="AA">
                                          <p:cBhvr>
                                            <p:cTn id="146" dur="4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70" y="-36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7" presetID="22" presetClass="exit" presetSubtype="2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148" dur="4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22" presetClass="exit" presetSubtype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51" dur="4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3" presetID="22" presetClass="exit" presetSubtype="8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154" dur="4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6" presetID="22" presetClass="exit" presetSubtype="8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157" dur="4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9" presetID="22" presetClass="exit" presetSubtype="8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160" dur="4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2" presetID="22" presetClass="exit" presetSubtype="2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163" dur="4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5" presetID="22" presetClass="exit" presetSubtype="4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66" dur="4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8" presetID="22" presetClass="exit" presetSubtype="4" fill="hold" grpId="2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69" dur="4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1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3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4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7" presetID="17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9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0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1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2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3" presetID="23" presetClass="entr" presetSubtype="288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6" grpId="0" animBg="1"/>
          <p:bldP spid="207" grpId="0" animBg="1"/>
          <p:bldP spid="72" grpId="0" animBg="1"/>
          <p:bldP spid="74" grpId="0" animBg="1"/>
          <p:bldP spid="74" grpId="1" animBg="1"/>
          <p:bldP spid="74" grpId="2" animBg="1"/>
          <p:bldP spid="75" grpId="0" animBg="1"/>
          <p:bldP spid="75" grpId="1" animBg="1"/>
          <p:bldP spid="75" grpId="2" animBg="1"/>
          <p:bldP spid="76" grpId="0" animBg="1"/>
          <p:bldP spid="76" grpId="1" animBg="1"/>
          <p:bldP spid="76" grpId="2" animBg="1"/>
          <p:bldP spid="77" grpId="0" animBg="1"/>
          <p:bldP spid="77" grpId="1" animBg="1"/>
          <p:bldP spid="78" grpId="0" animBg="1"/>
          <p:bldP spid="78" grpId="1" animBg="1"/>
          <p:bldP spid="78" grpId="2" animBg="1"/>
          <p:bldP spid="79" grpId="0" animBg="1"/>
          <p:bldP spid="79" grpId="1" animBg="1"/>
          <p:bldP spid="62" grpId="0" animBg="1"/>
          <p:bldP spid="62" grpId="1" animBg="1"/>
          <p:bldP spid="62" grpId="2" animBg="1"/>
          <p:bldP spid="82" grpId="0" animBg="1"/>
          <p:bldP spid="82" grpId="1" animBg="1"/>
          <p:bldP spid="83" grpId="0" animBg="1"/>
          <p:bldP spid="83" grpId="1" animBg="1"/>
          <p:bldP spid="83" grpId="2" animBg="1"/>
          <p:bldP spid="89" grpId="0" animBg="1"/>
          <p:bldP spid="89" grpId="1" animBg="1"/>
          <p:bldP spid="84" grpId="0" animBg="1"/>
          <p:bldP spid="84" grpId="1" animBg="1"/>
          <p:bldP spid="84" grpId="2" animBg="1"/>
          <p:bldP spid="90" grpId="0" animBg="1"/>
          <p:bldP spid="90" grpId="1" animBg="1"/>
          <p:bldP spid="85" grpId="0" animBg="1"/>
          <p:bldP spid="85" grpId="1" animBg="1"/>
          <p:bldP spid="85" grpId="2" animBg="1"/>
          <p:bldP spid="91" grpId="0" animBg="1"/>
          <p:bldP spid="91" grpId="1" animBg="1"/>
          <p:bldP spid="92" grpId="0" animBg="1"/>
          <p:bldP spid="93" grpId="0" animBg="1"/>
          <p:bldP spid="94" grpId="0" animBg="1"/>
          <p:bldP spid="95" grpId="0" animBg="1"/>
          <p:bldP spid="202" grpId="0"/>
          <p:bldP spid="167" grpId="0" animBg="1"/>
          <p:bldP spid="167" grpId="1" animBg="1"/>
          <p:bldP spid="199" grpId="0" animBg="1"/>
          <p:bldP spid="199" grpId="1" animBg="1"/>
          <p:bldP spid="199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4" presetClass="entr" presetSubtype="1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2" dur="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3300000">
                                          <p:cBhvr>
                                            <p:cTn id="34" dur="1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25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4" presetClass="path" presetSubtype="0" autoRev="1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0.01638 -1E-5 L 0.01638 -0.02476 " pathEditMode="fixed" rAng="0" ptsTypes="AA">
                                          <p:cBhvr>
                                            <p:cTn id="39" dur="1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2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16" presetClass="entr" presetSubtype="37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2" dur="2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6" presetClass="pat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02409 0.0301 L -3.125E-6 0.00116 " pathEditMode="relative" rAng="0" ptsTypes="AA">
                                          <p:cBhvr>
                                            <p:cTn id="44" dur="1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98" y="-145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21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7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6" presetClass="entr" presetSubtype="37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0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3" presetClass="entr" presetSubtype="16" fill="hold" grpId="2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8" presetClass="emph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6" dur="125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repeatCount="indefinite" autoRev="1" fill="hold" grpId="1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750" fill="hold"/>
                                            <p:tgtEl>
                                              <p:spTgt spid="19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250"/>
                                            <p:tgtEl>
                                              <p:spTgt spid="2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25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25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36" presetClass="path" presetSubtype="0" fill="hold" grpId="2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.02552 -0.09791 C 0.02148 -0.09514 0.02031 -0.09722 0.01172 -0.08565 C 0.00443 -0.07592 -0.01458 -0.04398 2.08333E-7 -0.00023 " pathEditMode="relative" rAng="4020000" ptsTypes="AAA">
                                          <p:cBhvr>
                                            <p:cTn id="69" dur="4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2" y="486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0" presetID="8" presetClass="emph" presetSubtype="0" repeatCount="indefinite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1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7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8" presetClass="emph" presetSubtype="0" repeatCount="indefinite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3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4" presetID="50" presetClass="path" presetSubtype="0" fill="hold" grpId="2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.01067 -0.03797 C 0.01172 -0.01366 0.01028 -0.02107 0.0082 -0.01135 C 0.0039 -0.00185 0.00182 -0.00347 -0.00013 -0.00116 " pathEditMode="relative" rAng="5880000" ptsTypes="AAA">
                                          <p:cBhvr>
                                            <p:cTn id="85" dur="4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69" y="18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8" presetClass="emph" presetSubtype="0" repeatCount="indefinite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94" dur="2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5" presetID="50" presetClass="path" presetSubtype="0" fill="hold" grpId="2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0.04779 -0.04375 C -0.02344 -0.05185 -0.00456 -0.02431 -0.00052 -0.00023 " pathEditMode="relative" rAng="5880000" ptsTypes="AA">
                                          <p:cBhvr>
                                            <p:cTn id="96" dur="4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83" y="196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8" presetClass="emph" presetSubtype="0" repeatCount="indefinite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5" dur="2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6" presetID="50" presetClass="path" presetSubtype="0" fill="hold" grpId="2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0.0319 -0.01528 C -0.01497 -0.0338 0.00052 -0.01319 -0.00013 -0.00023 " pathEditMode="relative" rAng="5880000" ptsTypes="AA">
                                          <p:cBhvr>
                                            <p:cTn id="107" dur="4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41" y="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8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8" presetClass="emph" presetSubtype="0" repeatCount="indefinite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6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7" presetID="50" presetClass="path" presetSubtype="0" fill="hold" grpId="2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0.05612 0.03078 C -0.03958 -0.02639 -0.00638 -0.01551 -0.00013 -0.00023 " pathEditMode="relative" rAng="5880000" ptsTypes="AA">
                                          <p:cBhvr>
                                            <p:cTn id="118" dur="4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39" y="-19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9" presetID="2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10" presetClass="exit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5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7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8" presetClass="emph" presetSubtype="0" repeatCount="indefinite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33" dur="2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4" presetID="50" presetClass="path" presetSubtype="0" fill="hold" grpId="2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0.00026 0.04399 C 0.00782 0.02871 0.00482 0.00625 -0.00026 -0.00138 " pathEditMode="relative" rAng="5880000" ptsTypes="AA">
                                          <p:cBhvr>
                                            <p:cTn id="135" dur="4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9" y="-222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6" presetID="2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8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8" presetClass="emph" presetSubtype="0" repeatCount="indefinite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144" dur="2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5" presetID="50" presetClass="path" presetSubtype="0" fill="hold" grpId="2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.04766 0.06783 C 0.04297 -0.01134 0.0017 -0.00532 -0.00026 -0.00069 " pathEditMode="relative" rAng="5880000" ptsTypes="AA">
                                          <p:cBhvr>
                                            <p:cTn id="146" dur="4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70" y="-36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7" presetID="22" presetClass="exit" presetSubtype="2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148" dur="4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22" presetClass="exit" presetSubtype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51" dur="4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3" presetID="22" presetClass="exit" presetSubtype="8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154" dur="4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6" presetID="22" presetClass="exit" presetSubtype="8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157" dur="4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9" presetID="22" presetClass="exit" presetSubtype="8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160" dur="4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2" presetID="22" presetClass="exit" presetSubtype="2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163" dur="4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5" presetID="22" presetClass="exit" presetSubtype="4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66" dur="4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8" presetID="22" presetClass="exit" presetSubtype="4" fill="hold" grpId="2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69" dur="4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1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3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4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7" presetID="17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9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0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1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2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3" presetID="23" presetClass="entr" presetSubtype="288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6" grpId="0" animBg="1"/>
          <p:bldP spid="207" grpId="0" animBg="1"/>
          <p:bldP spid="72" grpId="0" animBg="1"/>
          <p:bldP spid="74" grpId="0" animBg="1"/>
          <p:bldP spid="74" grpId="1" animBg="1"/>
          <p:bldP spid="74" grpId="2" animBg="1"/>
          <p:bldP spid="75" grpId="0" animBg="1"/>
          <p:bldP spid="75" grpId="1" animBg="1"/>
          <p:bldP spid="75" grpId="2" animBg="1"/>
          <p:bldP spid="76" grpId="0" animBg="1"/>
          <p:bldP spid="76" grpId="1" animBg="1"/>
          <p:bldP spid="76" grpId="2" animBg="1"/>
          <p:bldP spid="77" grpId="0" animBg="1"/>
          <p:bldP spid="77" grpId="1" animBg="1"/>
          <p:bldP spid="78" grpId="0" animBg="1"/>
          <p:bldP spid="78" grpId="1" animBg="1"/>
          <p:bldP spid="78" grpId="2" animBg="1"/>
          <p:bldP spid="79" grpId="0" animBg="1"/>
          <p:bldP spid="79" grpId="1" animBg="1"/>
          <p:bldP spid="62" grpId="0" animBg="1"/>
          <p:bldP spid="62" grpId="1" animBg="1"/>
          <p:bldP spid="62" grpId="2" animBg="1"/>
          <p:bldP spid="82" grpId="0" animBg="1"/>
          <p:bldP spid="82" grpId="1" animBg="1"/>
          <p:bldP spid="83" grpId="0" animBg="1"/>
          <p:bldP spid="83" grpId="1" animBg="1"/>
          <p:bldP spid="83" grpId="2" animBg="1"/>
          <p:bldP spid="89" grpId="0" animBg="1"/>
          <p:bldP spid="89" grpId="1" animBg="1"/>
          <p:bldP spid="84" grpId="0" animBg="1"/>
          <p:bldP spid="84" grpId="1" animBg="1"/>
          <p:bldP spid="84" grpId="2" animBg="1"/>
          <p:bldP spid="90" grpId="0" animBg="1"/>
          <p:bldP spid="90" grpId="1" animBg="1"/>
          <p:bldP spid="85" grpId="0" animBg="1"/>
          <p:bldP spid="85" grpId="1" animBg="1"/>
          <p:bldP spid="85" grpId="2" animBg="1"/>
          <p:bldP spid="91" grpId="0" animBg="1"/>
          <p:bldP spid="91" grpId="1" animBg="1"/>
          <p:bldP spid="92" grpId="0" animBg="1"/>
          <p:bldP spid="93" grpId="0" animBg="1"/>
          <p:bldP spid="94" grpId="0" animBg="1"/>
          <p:bldP spid="95" grpId="0" animBg="1"/>
          <p:bldP spid="202" grpId="0"/>
          <p:bldP spid="167" grpId="0" animBg="1"/>
          <p:bldP spid="167" grpId="1" animBg="1"/>
          <p:bldP spid="199" grpId="0" animBg="1"/>
          <p:bldP spid="199" grpId="1" animBg="1"/>
          <p:bldP spid="199" grpId="2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矩形 204">
            <a:hlinkClick r:id="rId3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2377265"/>
            <a:ext cx="8229600" cy="4771418"/>
          </a:xfrm>
          <a:prstGeom prst="rect">
            <a:avLst/>
          </a:prstGeom>
        </p:spPr>
      </p:pic>
      <p:sp>
        <p:nvSpPr>
          <p:cNvPr id="9" name="任意多边形 8">
            <a:hlinkClick r:id="rId3"/>
          </p:cNvPr>
          <p:cNvSpPr/>
          <p:nvPr/>
        </p:nvSpPr>
        <p:spPr>
          <a:xfrm>
            <a:off x="3263045" y="1387292"/>
            <a:ext cx="6148685" cy="491021"/>
          </a:xfrm>
          <a:custGeom>
            <a:avLst/>
            <a:gdLst/>
            <a:ahLst/>
            <a:cxnLst/>
            <a:rect l="l" t="t" r="r" b="b"/>
            <a:pathLst>
              <a:path w="6148685" h="491021">
                <a:moveTo>
                  <a:pt x="5685234" y="374489"/>
                </a:moveTo>
                <a:lnTo>
                  <a:pt x="5683820" y="387920"/>
                </a:lnTo>
                <a:lnTo>
                  <a:pt x="5731185" y="387920"/>
                </a:lnTo>
                <a:lnTo>
                  <a:pt x="5731185" y="374489"/>
                </a:lnTo>
                <a:close/>
                <a:moveTo>
                  <a:pt x="6002350" y="358229"/>
                </a:moveTo>
                <a:lnTo>
                  <a:pt x="6143736" y="358229"/>
                </a:lnTo>
                <a:lnTo>
                  <a:pt x="6143736" y="366006"/>
                </a:lnTo>
                <a:lnTo>
                  <a:pt x="6101320" y="386507"/>
                </a:lnTo>
                <a:lnTo>
                  <a:pt x="6148685" y="386507"/>
                </a:lnTo>
                <a:lnTo>
                  <a:pt x="6148685" y="402059"/>
                </a:lnTo>
                <a:lnTo>
                  <a:pt x="6121114" y="402059"/>
                </a:lnTo>
                <a:lnTo>
                  <a:pt x="6121114" y="435992"/>
                </a:lnTo>
                <a:lnTo>
                  <a:pt x="6015074" y="435992"/>
                </a:lnTo>
                <a:lnTo>
                  <a:pt x="6015074" y="420439"/>
                </a:lnTo>
                <a:lnTo>
                  <a:pt x="6102734" y="420439"/>
                </a:lnTo>
                <a:lnTo>
                  <a:pt x="6102734" y="402059"/>
                </a:lnTo>
                <a:lnTo>
                  <a:pt x="5998815" y="402059"/>
                </a:lnTo>
                <a:lnTo>
                  <a:pt x="5998815" y="386507"/>
                </a:lnTo>
                <a:lnTo>
                  <a:pt x="6068094" y="386507"/>
                </a:lnTo>
                <a:lnTo>
                  <a:pt x="6099200" y="373075"/>
                </a:lnTo>
                <a:lnTo>
                  <a:pt x="6002350" y="373075"/>
                </a:lnTo>
                <a:close/>
                <a:moveTo>
                  <a:pt x="5748152" y="346211"/>
                </a:moveTo>
                <a:lnTo>
                  <a:pt x="5748152" y="358936"/>
                </a:lnTo>
                <a:lnTo>
                  <a:pt x="5793395" y="358936"/>
                </a:lnTo>
                <a:lnTo>
                  <a:pt x="5793395" y="346211"/>
                </a:lnTo>
                <a:close/>
                <a:moveTo>
                  <a:pt x="5668975" y="330659"/>
                </a:moveTo>
                <a:lnTo>
                  <a:pt x="5810362" y="330659"/>
                </a:lnTo>
                <a:lnTo>
                  <a:pt x="5810362" y="374489"/>
                </a:lnTo>
                <a:lnTo>
                  <a:pt x="5748152" y="374489"/>
                </a:lnTo>
                <a:lnTo>
                  <a:pt x="5748152" y="387920"/>
                </a:lnTo>
                <a:lnTo>
                  <a:pt x="5813896" y="387920"/>
                </a:lnTo>
                <a:lnTo>
                  <a:pt x="5811068" y="433871"/>
                </a:lnTo>
                <a:lnTo>
                  <a:pt x="5782791" y="433871"/>
                </a:lnTo>
                <a:lnTo>
                  <a:pt x="5782791" y="419026"/>
                </a:lnTo>
                <a:lnTo>
                  <a:pt x="5794809" y="419026"/>
                </a:lnTo>
                <a:lnTo>
                  <a:pt x="5795516" y="402766"/>
                </a:lnTo>
                <a:lnTo>
                  <a:pt x="5748152" y="402766"/>
                </a:lnTo>
                <a:lnTo>
                  <a:pt x="5748152" y="435992"/>
                </a:lnTo>
                <a:lnTo>
                  <a:pt x="5731185" y="435992"/>
                </a:lnTo>
                <a:lnTo>
                  <a:pt x="5731185" y="402766"/>
                </a:lnTo>
                <a:lnTo>
                  <a:pt x="5714926" y="402766"/>
                </a:lnTo>
                <a:lnTo>
                  <a:pt x="5679579" y="435992"/>
                </a:lnTo>
                <a:lnTo>
                  <a:pt x="5661906" y="432457"/>
                </a:lnTo>
                <a:lnTo>
                  <a:pt x="5693010" y="402766"/>
                </a:lnTo>
                <a:lnTo>
                  <a:pt x="5664026" y="402766"/>
                </a:lnTo>
                <a:lnTo>
                  <a:pt x="5668975" y="358936"/>
                </a:lnTo>
                <a:lnTo>
                  <a:pt x="5731185" y="358936"/>
                </a:lnTo>
                <a:lnTo>
                  <a:pt x="5731185" y="346211"/>
                </a:lnTo>
                <a:lnTo>
                  <a:pt x="5668975" y="346211"/>
                </a:lnTo>
                <a:close/>
                <a:moveTo>
                  <a:pt x="4710857" y="293824"/>
                </a:moveTo>
                <a:lnTo>
                  <a:pt x="4758184" y="305656"/>
                </a:lnTo>
                <a:lnTo>
                  <a:pt x="4708885" y="457498"/>
                </a:lnTo>
                <a:lnTo>
                  <a:pt x="4661557" y="447638"/>
                </a:lnTo>
                <a:close/>
                <a:moveTo>
                  <a:pt x="6143030" y="291777"/>
                </a:moveTo>
                <a:lnTo>
                  <a:pt x="6145150" y="304502"/>
                </a:lnTo>
                <a:lnTo>
                  <a:pt x="6081526" y="305452"/>
                </a:lnTo>
                <a:lnTo>
                  <a:pt x="6081526" y="317227"/>
                </a:lnTo>
                <a:lnTo>
                  <a:pt x="6147978" y="317227"/>
                </a:lnTo>
                <a:lnTo>
                  <a:pt x="6147978" y="331366"/>
                </a:lnTo>
                <a:lnTo>
                  <a:pt x="6121822" y="331366"/>
                </a:lnTo>
                <a:lnTo>
                  <a:pt x="6148685" y="346918"/>
                </a:lnTo>
                <a:lnTo>
                  <a:pt x="6130304" y="351867"/>
                </a:lnTo>
                <a:lnTo>
                  <a:pt x="6092838" y="331366"/>
                </a:lnTo>
                <a:lnTo>
                  <a:pt x="6081526" y="331366"/>
                </a:lnTo>
                <a:lnTo>
                  <a:pt x="6081526" y="350453"/>
                </a:lnTo>
                <a:lnTo>
                  <a:pt x="6064560" y="350453"/>
                </a:lnTo>
                <a:lnTo>
                  <a:pt x="6064560" y="331366"/>
                </a:lnTo>
                <a:lnTo>
                  <a:pt x="6052542" y="331366"/>
                </a:lnTo>
                <a:lnTo>
                  <a:pt x="6015074" y="351867"/>
                </a:lnTo>
                <a:lnTo>
                  <a:pt x="5996694" y="346918"/>
                </a:lnTo>
                <a:lnTo>
                  <a:pt x="6024972" y="331366"/>
                </a:lnTo>
                <a:lnTo>
                  <a:pt x="5998108" y="331366"/>
                </a:lnTo>
                <a:lnTo>
                  <a:pt x="5998108" y="317227"/>
                </a:lnTo>
                <a:lnTo>
                  <a:pt x="6064560" y="317227"/>
                </a:lnTo>
                <a:lnTo>
                  <a:pt x="6064560" y="305705"/>
                </a:lnTo>
                <a:lnTo>
                  <a:pt x="6003056" y="306623"/>
                </a:lnTo>
                <a:lnTo>
                  <a:pt x="6000936" y="294605"/>
                </a:lnTo>
                <a:close/>
                <a:moveTo>
                  <a:pt x="5754514" y="290364"/>
                </a:moveTo>
                <a:lnTo>
                  <a:pt x="5771480" y="293898"/>
                </a:lnTo>
                <a:lnTo>
                  <a:pt x="5815310" y="293898"/>
                </a:lnTo>
                <a:lnTo>
                  <a:pt x="5815310" y="308037"/>
                </a:lnTo>
                <a:lnTo>
                  <a:pt x="5793678" y="308037"/>
                </a:lnTo>
                <a:lnTo>
                  <a:pt x="5808948" y="319348"/>
                </a:lnTo>
                <a:lnTo>
                  <a:pt x="5789154" y="323590"/>
                </a:lnTo>
                <a:lnTo>
                  <a:pt x="5768652" y="308037"/>
                </a:lnTo>
                <a:lnTo>
                  <a:pt x="5763064" y="308037"/>
                </a:lnTo>
                <a:lnTo>
                  <a:pt x="5753807" y="323590"/>
                </a:lnTo>
                <a:lnTo>
                  <a:pt x="5736840" y="320055"/>
                </a:lnTo>
                <a:close/>
                <a:moveTo>
                  <a:pt x="5678872" y="290364"/>
                </a:moveTo>
                <a:lnTo>
                  <a:pt x="5695838" y="293898"/>
                </a:lnTo>
                <a:lnTo>
                  <a:pt x="5739668" y="293898"/>
                </a:lnTo>
                <a:lnTo>
                  <a:pt x="5739668" y="308037"/>
                </a:lnTo>
                <a:lnTo>
                  <a:pt x="5718036" y="308037"/>
                </a:lnTo>
                <a:lnTo>
                  <a:pt x="5733306" y="319348"/>
                </a:lnTo>
                <a:lnTo>
                  <a:pt x="5713512" y="323590"/>
                </a:lnTo>
                <a:lnTo>
                  <a:pt x="5693010" y="308037"/>
                </a:lnTo>
                <a:lnTo>
                  <a:pt x="5687422" y="308037"/>
                </a:lnTo>
                <a:lnTo>
                  <a:pt x="5678165" y="323590"/>
                </a:lnTo>
                <a:lnTo>
                  <a:pt x="5661198" y="320055"/>
                </a:lnTo>
                <a:close/>
                <a:moveTo>
                  <a:pt x="2053717" y="276076"/>
                </a:moveTo>
                <a:lnTo>
                  <a:pt x="2053717" y="414114"/>
                </a:lnTo>
                <a:lnTo>
                  <a:pt x="2148371" y="414114"/>
                </a:lnTo>
                <a:lnTo>
                  <a:pt x="2148371" y="276076"/>
                </a:lnTo>
                <a:close/>
                <a:moveTo>
                  <a:pt x="5881055" y="262347"/>
                </a:moveTo>
                <a:lnTo>
                  <a:pt x="5931954" y="262347"/>
                </a:lnTo>
                <a:lnTo>
                  <a:pt x="5931954" y="428439"/>
                </a:lnTo>
                <a:lnTo>
                  <a:pt x="5907844" y="428439"/>
                </a:lnTo>
                <a:lnTo>
                  <a:pt x="5907844" y="281992"/>
                </a:lnTo>
                <a:lnTo>
                  <a:pt x="5881055" y="281992"/>
                </a:lnTo>
                <a:close/>
                <a:moveTo>
                  <a:pt x="2292325" y="197197"/>
                </a:moveTo>
                <a:lnTo>
                  <a:pt x="2335709" y="297768"/>
                </a:lnTo>
                <a:lnTo>
                  <a:pt x="2300213" y="331291"/>
                </a:lnTo>
                <a:lnTo>
                  <a:pt x="2256830" y="230721"/>
                </a:lnTo>
                <a:close/>
                <a:moveTo>
                  <a:pt x="4681277" y="169590"/>
                </a:moveTo>
                <a:lnTo>
                  <a:pt x="4754240" y="220861"/>
                </a:lnTo>
                <a:lnTo>
                  <a:pt x="4736492" y="266216"/>
                </a:lnTo>
                <a:lnTo>
                  <a:pt x="4663529" y="212973"/>
                </a:lnTo>
                <a:close/>
                <a:moveTo>
                  <a:pt x="1701291" y="155786"/>
                </a:moveTo>
                <a:lnTo>
                  <a:pt x="1701291" y="248469"/>
                </a:lnTo>
                <a:lnTo>
                  <a:pt x="1872853" y="248469"/>
                </a:lnTo>
                <a:lnTo>
                  <a:pt x="1872853" y="155786"/>
                </a:lnTo>
                <a:close/>
                <a:moveTo>
                  <a:pt x="739267" y="155786"/>
                </a:moveTo>
                <a:lnTo>
                  <a:pt x="739267" y="258328"/>
                </a:lnTo>
                <a:lnTo>
                  <a:pt x="904912" y="258328"/>
                </a:lnTo>
                <a:lnTo>
                  <a:pt x="904912" y="155786"/>
                </a:lnTo>
                <a:close/>
                <a:moveTo>
                  <a:pt x="396366" y="155786"/>
                </a:moveTo>
                <a:lnTo>
                  <a:pt x="396366" y="258328"/>
                </a:lnTo>
                <a:lnTo>
                  <a:pt x="562012" y="258328"/>
                </a:lnTo>
                <a:lnTo>
                  <a:pt x="562012" y="155786"/>
                </a:lnTo>
                <a:close/>
                <a:moveTo>
                  <a:pt x="3849105" y="138038"/>
                </a:moveTo>
                <a:lnTo>
                  <a:pt x="3896432" y="138038"/>
                </a:lnTo>
                <a:lnTo>
                  <a:pt x="3896432" y="463414"/>
                </a:lnTo>
                <a:lnTo>
                  <a:pt x="3849105" y="463414"/>
                </a:lnTo>
                <a:close/>
                <a:moveTo>
                  <a:pt x="2053717" y="116346"/>
                </a:moveTo>
                <a:lnTo>
                  <a:pt x="2053717" y="232693"/>
                </a:lnTo>
                <a:lnTo>
                  <a:pt x="2148371" y="232693"/>
                </a:lnTo>
                <a:lnTo>
                  <a:pt x="2148371" y="116346"/>
                </a:lnTo>
                <a:close/>
                <a:moveTo>
                  <a:pt x="3301492" y="112402"/>
                </a:moveTo>
                <a:lnTo>
                  <a:pt x="3301492" y="388479"/>
                </a:lnTo>
                <a:lnTo>
                  <a:pt x="3502633" y="388479"/>
                </a:lnTo>
                <a:lnTo>
                  <a:pt x="3502633" y="112402"/>
                </a:lnTo>
                <a:close/>
                <a:moveTo>
                  <a:pt x="2901442" y="112402"/>
                </a:moveTo>
                <a:lnTo>
                  <a:pt x="2901442" y="388479"/>
                </a:lnTo>
                <a:lnTo>
                  <a:pt x="3102583" y="388479"/>
                </a:lnTo>
                <a:lnTo>
                  <a:pt x="3102583" y="112402"/>
                </a:lnTo>
                <a:close/>
                <a:moveTo>
                  <a:pt x="1650020" y="110430"/>
                </a:moveTo>
                <a:lnTo>
                  <a:pt x="1922152" y="110430"/>
                </a:lnTo>
                <a:lnTo>
                  <a:pt x="1922152" y="293824"/>
                </a:lnTo>
                <a:lnTo>
                  <a:pt x="1841302" y="293824"/>
                </a:lnTo>
                <a:lnTo>
                  <a:pt x="1932012" y="427918"/>
                </a:lnTo>
                <a:lnTo>
                  <a:pt x="1872853" y="427918"/>
                </a:lnTo>
                <a:lnTo>
                  <a:pt x="1782142" y="293824"/>
                </a:lnTo>
                <a:lnTo>
                  <a:pt x="1701291" y="293824"/>
                </a:lnTo>
                <a:lnTo>
                  <a:pt x="1701291" y="427918"/>
                </a:lnTo>
                <a:lnTo>
                  <a:pt x="1650020" y="427918"/>
                </a:lnTo>
                <a:close/>
                <a:moveTo>
                  <a:pt x="1345220" y="110430"/>
                </a:moveTo>
                <a:lnTo>
                  <a:pt x="1593689" y="110430"/>
                </a:lnTo>
                <a:lnTo>
                  <a:pt x="1593689" y="155786"/>
                </a:lnTo>
                <a:lnTo>
                  <a:pt x="1396491" y="155786"/>
                </a:lnTo>
                <a:lnTo>
                  <a:pt x="1396491" y="244525"/>
                </a:lnTo>
                <a:lnTo>
                  <a:pt x="1548333" y="244525"/>
                </a:lnTo>
                <a:lnTo>
                  <a:pt x="1548333" y="293824"/>
                </a:lnTo>
                <a:lnTo>
                  <a:pt x="1396491" y="293824"/>
                </a:lnTo>
                <a:lnTo>
                  <a:pt x="1396491" y="382563"/>
                </a:lnTo>
                <a:lnTo>
                  <a:pt x="1593689" y="382563"/>
                </a:lnTo>
                <a:lnTo>
                  <a:pt x="1593689" y="427918"/>
                </a:lnTo>
                <a:lnTo>
                  <a:pt x="1345220" y="427918"/>
                </a:lnTo>
                <a:close/>
                <a:moveTo>
                  <a:pt x="1011175" y="110430"/>
                </a:moveTo>
                <a:lnTo>
                  <a:pt x="1285280" y="110430"/>
                </a:lnTo>
                <a:lnTo>
                  <a:pt x="1285280" y="153814"/>
                </a:lnTo>
                <a:lnTo>
                  <a:pt x="1172877" y="153814"/>
                </a:lnTo>
                <a:lnTo>
                  <a:pt x="1172877" y="427918"/>
                </a:lnTo>
                <a:lnTo>
                  <a:pt x="1123578" y="427918"/>
                </a:lnTo>
                <a:lnTo>
                  <a:pt x="1123578" y="153814"/>
                </a:lnTo>
                <a:lnTo>
                  <a:pt x="1011175" y="153814"/>
                </a:lnTo>
                <a:close/>
                <a:moveTo>
                  <a:pt x="687995" y="110430"/>
                </a:moveTo>
                <a:lnTo>
                  <a:pt x="956183" y="110430"/>
                </a:lnTo>
                <a:lnTo>
                  <a:pt x="956183" y="303684"/>
                </a:lnTo>
                <a:lnTo>
                  <a:pt x="739267" y="303684"/>
                </a:lnTo>
                <a:lnTo>
                  <a:pt x="739267" y="427918"/>
                </a:lnTo>
                <a:lnTo>
                  <a:pt x="687995" y="427918"/>
                </a:lnTo>
                <a:close/>
                <a:moveTo>
                  <a:pt x="345095" y="110430"/>
                </a:moveTo>
                <a:lnTo>
                  <a:pt x="613284" y="110430"/>
                </a:lnTo>
                <a:lnTo>
                  <a:pt x="613284" y="303684"/>
                </a:lnTo>
                <a:lnTo>
                  <a:pt x="396366" y="303684"/>
                </a:lnTo>
                <a:lnTo>
                  <a:pt x="396366" y="427918"/>
                </a:lnTo>
                <a:lnTo>
                  <a:pt x="345095" y="427918"/>
                </a:lnTo>
                <a:close/>
                <a:moveTo>
                  <a:pt x="3250220" y="67047"/>
                </a:moveTo>
                <a:lnTo>
                  <a:pt x="3553904" y="67047"/>
                </a:lnTo>
                <a:lnTo>
                  <a:pt x="3553904" y="433834"/>
                </a:lnTo>
                <a:lnTo>
                  <a:pt x="3250220" y="433834"/>
                </a:lnTo>
                <a:close/>
                <a:moveTo>
                  <a:pt x="2850170" y="67047"/>
                </a:moveTo>
                <a:lnTo>
                  <a:pt x="3153854" y="67047"/>
                </a:lnTo>
                <a:lnTo>
                  <a:pt x="3153854" y="433834"/>
                </a:lnTo>
                <a:lnTo>
                  <a:pt x="2850170" y="433834"/>
                </a:lnTo>
                <a:close/>
                <a:moveTo>
                  <a:pt x="2580233" y="67047"/>
                </a:moveTo>
                <a:lnTo>
                  <a:pt x="2692636" y="67047"/>
                </a:lnTo>
                <a:lnTo>
                  <a:pt x="2692636" y="433834"/>
                </a:lnTo>
                <a:lnTo>
                  <a:pt x="2639392" y="433834"/>
                </a:lnTo>
                <a:lnTo>
                  <a:pt x="2639392" y="110430"/>
                </a:lnTo>
                <a:lnTo>
                  <a:pt x="2580233" y="110430"/>
                </a:lnTo>
                <a:close/>
                <a:moveTo>
                  <a:pt x="4168564" y="53243"/>
                </a:moveTo>
                <a:lnTo>
                  <a:pt x="4582679" y="53243"/>
                </a:lnTo>
                <a:lnTo>
                  <a:pt x="4582679" y="94655"/>
                </a:lnTo>
                <a:lnTo>
                  <a:pt x="4472248" y="94655"/>
                </a:lnTo>
                <a:lnTo>
                  <a:pt x="4472248" y="252412"/>
                </a:lnTo>
                <a:lnTo>
                  <a:pt x="4572819" y="141982"/>
                </a:lnTo>
                <a:lnTo>
                  <a:pt x="4586622" y="187337"/>
                </a:lnTo>
                <a:lnTo>
                  <a:pt x="4472248" y="311572"/>
                </a:lnTo>
                <a:lnTo>
                  <a:pt x="4472248" y="414114"/>
                </a:lnTo>
                <a:lnTo>
                  <a:pt x="4586622" y="414114"/>
                </a:lnTo>
                <a:lnTo>
                  <a:pt x="4584650" y="457498"/>
                </a:lnTo>
                <a:lnTo>
                  <a:pt x="4424921" y="457498"/>
                </a:lnTo>
                <a:lnTo>
                  <a:pt x="4424921" y="94655"/>
                </a:lnTo>
                <a:lnTo>
                  <a:pt x="4298714" y="94655"/>
                </a:lnTo>
                <a:lnTo>
                  <a:pt x="4255951" y="159730"/>
                </a:lnTo>
                <a:lnTo>
                  <a:pt x="4355902" y="159730"/>
                </a:lnTo>
                <a:lnTo>
                  <a:pt x="4355902" y="281992"/>
                </a:lnTo>
                <a:lnTo>
                  <a:pt x="4204060" y="457498"/>
                </a:lnTo>
                <a:lnTo>
                  <a:pt x="4158704" y="447638"/>
                </a:lnTo>
                <a:lnTo>
                  <a:pt x="4235610" y="355554"/>
                </a:lnTo>
                <a:lnTo>
                  <a:pt x="4158704" y="281992"/>
                </a:lnTo>
                <a:lnTo>
                  <a:pt x="4202088" y="264244"/>
                </a:lnTo>
                <a:lnTo>
                  <a:pt x="4263115" y="322619"/>
                </a:lnTo>
                <a:lnTo>
                  <a:pt x="4308574" y="268188"/>
                </a:lnTo>
                <a:lnTo>
                  <a:pt x="4308574" y="201141"/>
                </a:lnTo>
                <a:lnTo>
                  <a:pt x="4228737" y="201141"/>
                </a:lnTo>
                <a:lnTo>
                  <a:pt x="4208004" y="232693"/>
                </a:lnTo>
                <a:lnTo>
                  <a:pt x="4162648" y="222833"/>
                </a:lnTo>
                <a:lnTo>
                  <a:pt x="4247443" y="94655"/>
                </a:lnTo>
                <a:lnTo>
                  <a:pt x="4168564" y="94655"/>
                </a:lnTo>
                <a:close/>
                <a:moveTo>
                  <a:pt x="4917914" y="51271"/>
                </a:moveTo>
                <a:lnTo>
                  <a:pt x="4967213" y="51271"/>
                </a:lnTo>
                <a:lnTo>
                  <a:pt x="4967213" y="80851"/>
                </a:lnTo>
                <a:lnTo>
                  <a:pt x="5091447" y="80851"/>
                </a:lnTo>
                <a:lnTo>
                  <a:pt x="5091447" y="122262"/>
                </a:lnTo>
                <a:lnTo>
                  <a:pt x="4967213" y="122262"/>
                </a:lnTo>
                <a:lnTo>
                  <a:pt x="4967213" y="232693"/>
                </a:lnTo>
                <a:lnTo>
                  <a:pt x="5101307" y="232693"/>
                </a:lnTo>
                <a:lnTo>
                  <a:pt x="5101307" y="276076"/>
                </a:lnTo>
                <a:lnTo>
                  <a:pt x="4947493" y="276076"/>
                </a:lnTo>
                <a:lnTo>
                  <a:pt x="4868615" y="414114"/>
                </a:lnTo>
                <a:lnTo>
                  <a:pt x="5038204" y="414114"/>
                </a:lnTo>
                <a:lnTo>
                  <a:pt x="5016513" y="347067"/>
                </a:lnTo>
                <a:lnTo>
                  <a:pt x="5053980" y="315516"/>
                </a:lnTo>
                <a:lnTo>
                  <a:pt x="5095391" y="457498"/>
                </a:lnTo>
                <a:lnTo>
                  <a:pt x="4795652" y="457498"/>
                </a:lnTo>
                <a:lnTo>
                  <a:pt x="4898194" y="276076"/>
                </a:lnTo>
                <a:lnTo>
                  <a:pt x="4799596" y="276076"/>
                </a:lnTo>
                <a:lnTo>
                  <a:pt x="4799596" y="232693"/>
                </a:lnTo>
                <a:lnTo>
                  <a:pt x="4917914" y="232693"/>
                </a:lnTo>
                <a:lnTo>
                  <a:pt x="4917914" y="122262"/>
                </a:lnTo>
                <a:lnTo>
                  <a:pt x="4805511" y="122262"/>
                </a:lnTo>
                <a:lnTo>
                  <a:pt x="4805511" y="80851"/>
                </a:lnTo>
                <a:lnTo>
                  <a:pt x="4917914" y="80851"/>
                </a:lnTo>
                <a:close/>
                <a:moveTo>
                  <a:pt x="4689165" y="49299"/>
                </a:moveTo>
                <a:lnTo>
                  <a:pt x="4762128" y="100571"/>
                </a:lnTo>
                <a:lnTo>
                  <a:pt x="4744380" y="143954"/>
                </a:lnTo>
                <a:lnTo>
                  <a:pt x="4673389" y="94655"/>
                </a:lnTo>
                <a:close/>
                <a:moveTo>
                  <a:pt x="2256830" y="47327"/>
                </a:moveTo>
                <a:lnTo>
                  <a:pt x="2283182" y="61131"/>
                </a:lnTo>
                <a:lnTo>
                  <a:pt x="2428391" y="61131"/>
                </a:lnTo>
                <a:lnTo>
                  <a:pt x="2424447" y="457498"/>
                </a:lnTo>
                <a:lnTo>
                  <a:pt x="2298241" y="457498"/>
                </a:lnTo>
                <a:lnTo>
                  <a:pt x="2298241" y="414114"/>
                </a:lnTo>
                <a:lnTo>
                  <a:pt x="2375148" y="414114"/>
                </a:lnTo>
                <a:lnTo>
                  <a:pt x="2379092" y="104514"/>
                </a:lnTo>
                <a:lnTo>
                  <a:pt x="2289790" y="104514"/>
                </a:lnTo>
                <a:lnTo>
                  <a:pt x="2268662" y="193253"/>
                </a:lnTo>
                <a:lnTo>
                  <a:pt x="2227250" y="171562"/>
                </a:lnTo>
                <a:close/>
                <a:moveTo>
                  <a:pt x="3872768" y="45355"/>
                </a:moveTo>
                <a:lnTo>
                  <a:pt x="4087713" y="159730"/>
                </a:lnTo>
                <a:lnTo>
                  <a:pt x="4058134" y="197197"/>
                </a:lnTo>
                <a:lnTo>
                  <a:pt x="3872768" y="94655"/>
                </a:lnTo>
                <a:lnTo>
                  <a:pt x="3687403" y="197197"/>
                </a:lnTo>
                <a:lnTo>
                  <a:pt x="3661767" y="159730"/>
                </a:lnTo>
                <a:close/>
                <a:moveTo>
                  <a:pt x="2073436" y="43383"/>
                </a:moveTo>
                <a:lnTo>
                  <a:pt x="2124708" y="51271"/>
                </a:lnTo>
                <a:lnTo>
                  <a:pt x="2118792" y="72963"/>
                </a:lnTo>
                <a:lnTo>
                  <a:pt x="2195699" y="72963"/>
                </a:lnTo>
                <a:lnTo>
                  <a:pt x="2195699" y="457498"/>
                </a:lnTo>
                <a:lnTo>
                  <a:pt x="2004417" y="457498"/>
                </a:lnTo>
                <a:lnTo>
                  <a:pt x="2004417" y="72963"/>
                </a:lnTo>
                <a:lnTo>
                  <a:pt x="2063576" y="72963"/>
                </a:lnTo>
                <a:close/>
                <a:moveTo>
                  <a:pt x="5315917" y="0"/>
                </a:moveTo>
                <a:lnTo>
                  <a:pt x="5341553" y="0"/>
                </a:lnTo>
                <a:lnTo>
                  <a:pt x="5450012" y="246497"/>
                </a:lnTo>
                <a:lnTo>
                  <a:pt x="5341553" y="491021"/>
                </a:lnTo>
                <a:lnTo>
                  <a:pt x="5313946" y="491021"/>
                </a:lnTo>
                <a:lnTo>
                  <a:pt x="5424376" y="248469"/>
                </a:lnTo>
                <a:close/>
                <a:moveTo>
                  <a:pt x="5242954" y="0"/>
                </a:moveTo>
                <a:lnTo>
                  <a:pt x="5270562" y="0"/>
                </a:lnTo>
                <a:lnTo>
                  <a:pt x="5379020" y="246497"/>
                </a:lnTo>
                <a:lnTo>
                  <a:pt x="5270562" y="491021"/>
                </a:lnTo>
                <a:lnTo>
                  <a:pt x="5242954" y="491021"/>
                </a:lnTo>
                <a:lnTo>
                  <a:pt x="5351412" y="248469"/>
                </a:lnTo>
                <a:close/>
                <a:moveTo>
                  <a:pt x="179450" y="0"/>
                </a:moveTo>
                <a:lnTo>
                  <a:pt x="207057" y="0"/>
                </a:lnTo>
                <a:lnTo>
                  <a:pt x="98598" y="248469"/>
                </a:lnTo>
                <a:lnTo>
                  <a:pt x="207057" y="491021"/>
                </a:lnTo>
                <a:lnTo>
                  <a:pt x="179450" y="491021"/>
                </a:lnTo>
                <a:lnTo>
                  <a:pt x="70991" y="246497"/>
                </a:lnTo>
                <a:close/>
                <a:moveTo>
                  <a:pt x="106487" y="0"/>
                </a:moveTo>
                <a:lnTo>
                  <a:pt x="134094" y="0"/>
                </a:lnTo>
                <a:lnTo>
                  <a:pt x="25636" y="248469"/>
                </a:lnTo>
                <a:lnTo>
                  <a:pt x="136066" y="491021"/>
                </a:lnTo>
                <a:lnTo>
                  <a:pt x="108459" y="491021"/>
                </a:lnTo>
                <a:lnTo>
                  <a:pt x="0" y="2464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4153795" y="2346305"/>
            <a:ext cx="625297" cy="360540"/>
          </a:xfrm>
          <a:custGeom>
            <a:avLst/>
            <a:gdLst/>
            <a:ahLst/>
            <a:cxnLst/>
            <a:rect l="l" t="t" r="r" b="b"/>
            <a:pathLst>
              <a:path w="625297" h="360540">
                <a:moveTo>
                  <a:pt x="468801" y="21283"/>
                </a:moveTo>
                <a:cubicBezTo>
                  <a:pt x="449618" y="21956"/>
                  <a:pt x="432874" y="26079"/>
                  <a:pt x="418571" y="33652"/>
                </a:cubicBezTo>
                <a:cubicBezTo>
                  <a:pt x="404268" y="41224"/>
                  <a:pt x="391731" y="51236"/>
                  <a:pt x="380962" y="63689"/>
                </a:cubicBezTo>
                <a:cubicBezTo>
                  <a:pt x="367163" y="79843"/>
                  <a:pt x="356814" y="99195"/>
                  <a:pt x="349915" y="121744"/>
                </a:cubicBezTo>
                <a:cubicBezTo>
                  <a:pt x="343016" y="144292"/>
                  <a:pt x="339902" y="167178"/>
                  <a:pt x="340576" y="190400"/>
                </a:cubicBezTo>
                <a:cubicBezTo>
                  <a:pt x="340912" y="207900"/>
                  <a:pt x="343268" y="224896"/>
                  <a:pt x="347643" y="241387"/>
                </a:cubicBezTo>
                <a:cubicBezTo>
                  <a:pt x="352018" y="257878"/>
                  <a:pt x="358581" y="272855"/>
                  <a:pt x="367331" y="286317"/>
                </a:cubicBezTo>
                <a:cubicBezTo>
                  <a:pt x="378101" y="302471"/>
                  <a:pt x="391899" y="315344"/>
                  <a:pt x="408727" y="324936"/>
                </a:cubicBezTo>
                <a:cubicBezTo>
                  <a:pt x="425554" y="334527"/>
                  <a:pt x="445579" y="339491"/>
                  <a:pt x="468801" y="339828"/>
                </a:cubicBezTo>
                <a:cubicBezTo>
                  <a:pt x="491350" y="340165"/>
                  <a:pt x="511206" y="335537"/>
                  <a:pt x="528370" y="325945"/>
                </a:cubicBezTo>
                <a:cubicBezTo>
                  <a:pt x="545534" y="316354"/>
                  <a:pt x="559670" y="303481"/>
                  <a:pt x="570776" y="287326"/>
                </a:cubicBezTo>
                <a:cubicBezTo>
                  <a:pt x="580536" y="273191"/>
                  <a:pt x="587772" y="257205"/>
                  <a:pt x="592483" y="239368"/>
                </a:cubicBezTo>
                <a:cubicBezTo>
                  <a:pt x="597195" y="221531"/>
                  <a:pt x="599719" y="203020"/>
                  <a:pt x="600056" y="183837"/>
                </a:cubicBezTo>
                <a:cubicBezTo>
                  <a:pt x="600392" y="160615"/>
                  <a:pt x="597279" y="138066"/>
                  <a:pt x="590716" y="116190"/>
                </a:cubicBezTo>
                <a:cubicBezTo>
                  <a:pt x="584154" y="94315"/>
                  <a:pt x="574309" y="75468"/>
                  <a:pt x="561184" y="59650"/>
                </a:cubicBezTo>
                <a:cubicBezTo>
                  <a:pt x="550751" y="47198"/>
                  <a:pt x="537962" y="37522"/>
                  <a:pt x="522817" y="30623"/>
                </a:cubicBezTo>
                <a:cubicBezTo>
                  <a:pt x="507673" y="23723"/>
                  <a:pt x="489667" y="20610"/>
                  <a:pt x="468801" y="21283"/>
                </a:cubicBezTo>
                <a:close/>
                <a:moveTo>
                  <a:pt x="0" y="5634"/>
                </a:moveTo>
                <a:lnTo>
                  <a:pt x="281692" y="5634"/>
                </a:lnTo>
                <a:lnTo>
                  <a:pt x="281692" y="26332"/>
                </a:lnTo>
                <a:lnTo>
                  <a:pt x="151952" y="26332"/>
                </a:lnTo>
                <a:lnTo>
                  <a:pt x="151952" y="353963"/>
                </a:lnTo>
                <a:lnTo>
                  <a:pt x="127216" y="353963"/>
                </a:lnTo>
                <a:lnTo>
                  <a:pt x="127216" y="26332"/>
                </a:lnTo>
                <a:lnTo>
                  <a:pt x="0" y="26332"/>
                </a:lnTo>
                <a:close/>
                <a:moveTo>
                  <a:pt x="468801" y="81"/>
                </a:moveTo>
                <a:cubicBezTo>
                  <a:pt x="493033" y="-592"/>
                  <a:pt x="514151" y="2941"/>
                  <a:pt x="532157" y="10682"/>
                </a:cubicBezTo>
                <a:cubicBezTo>
                  <a:pt x="550162" y="18423"/>
                  <a:pt x="565391" y="29192"/>
                  <a:pt x="577843" y="42991"/>
                </a:cubicBezTo>
                <a:cubicBezTo>
                  <a:pt x="585920" y="51405"/>
                  <a:pt x="592904" y="61080"/>
                  <a:pt x="598793" y="72018"/>
                </a:cubicBezTo>
                <a:cubicBezTo>
                  <a:pt x="604683" y="82956"/>
                  <a:pt x="609563" y="94567"/>
                  <a:pt x="613433" y="106851"/>
                </a:cubicBezTo>
                <a:cubicBezTo>
                  <a:pt x="617304" y="119135"/>
                  <a:pt x="620249" y="131924"/>
                  <a:pt x="622268" y="145218"/>
                </a:cubicBezTo>
                <a:cubicBezTo>
                  <a:pt x="624287" y="158512"/>
                  <a:pt x="625297" y="171890"/>
                  <a:pt x="625297" y="185352"/>
                </a:cubicBezTo>
                <a:cubicBezTo>
                  <a:pt x="625297" y="206891"/>
                  <a:pt x="622604" y="227841"/>
                  <a:pt x="617220" y="248202"/>
                </a:cubicBezTo>
                <a:cubicBezTo>
                  <a:pt x="611835" y="268563"/>
                  <a:pt x="603589" y="286485"/>
                  <a:pt x="592483" y="301966"/>
                </a:cubicBezTo>
                <a:cubicBezTo>
                  <a:pt x="579694" y="319467"/>
                  <a:pt x="563287" y="333518"/>
                  <a:pt x="543263" y="344119"/>
                </a:cubicBezTo>
                <a:cubicBezTo>
                  <a:pt x="523238" y="354720"/>
                  <a:pt x="498417" y="360189"/>
                  <a:pt x="468801" y="360526"/>
                </a:cubicBezTo>
                <a:cubicBezTo>
                  <a:pt x="439858" y="360862"/>
                  <a:pt x="415121" y="355309"/>
                  <a:pt x="394592" y="343867"/>
                </a:cubicBezTo>
                <a:cubicBezTo>
                  <a:pt x="374062" y="332424"/>
                  <a:pt x="357403" y="316606"/>
                  <a:pt x="344614" y="296413"/>
                </a:cubicBezTo>
                <a:cubicBezTo>
                  <a:pt x="334854" y="280932"/>
                  <a:pt x="327618" y="263768"/>
                  <a:pt x="322907" y="244921"/>
                </a:cubicBezTo>
                <a:cubicBezTo>
                  <a:pt x="318195" y="226074"/>
                  <a:pt x="315671" y="206722"/>
                  <a:pt x="315334" y="186866"/>
                </a:cubicBezTo>
                <a:cubicBezTo>
                  <a:pt x="314998" y="161961"/>
                  <a:pt x="318363" y="137730"/>
                  <a:pt x="325431" y="114171"/>
                </a:cubicBezTo>
                <a:cubicBezTo>
                  <a:pt x="332498" y="90613"/>
                  <a:pt x="343605" y="69915"/>
                  <a:pt x="358749" y="52078"/>
                </a:cubicBezTo>
                <a:cubicBezTo>
                  <a:pt x="371538" y="36596"/>
                  <a:pt x="387188" y="24228"/>
                  <a:pt x="405698" y="14973"/>
                </a:cubicBezTo>
                <a:cubicBezTo>
                  <a:pt x="424208" y="5718"/>
                  <a:pt x="445243" y="754"/>
                  <a:pt x="468801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5061956" y="2337726"/>
            <a:ext cx="541630" cy="348329"/>
          </a:xfrm>
          <a:custGeom>
            <a:avLst/>
            <a:gdLst/>
            <a:ahLst/>
            <a:cxnLst/>
            <a:rect l="l" t="t" r="r" b="b"/>
            <a:pathLst>
              <a:path w="541630" h="348329">
                <a:moveTo>
                  <a:pt x="25242" y="173155"/>
                </a:moveTo>
                <a:lnTo>
                  <a:pt x="25242" y="294313"/>
                </a:lnTo>
                <a:cubicBezTo>
                  <a:pt x="25242" y="304073"/>
                  <a:pt x="27513" y="312234"/>
                  <a:pt x="32057" y="318797"/>
                </a:cubicBezTo>
                <a:cubicBezTo>
                  <a:pt x="36600" y="325360"/>
                  <a:pt x="45266" y="328641"/>
                  <a:pt x="58055" y="328641"/>
                </a:cubicBezTo>
                <a:lnTo>
                  <a:pt x="158515" y="328641"/>
                </a:lnTo>
                <a:cubicBezTo>
                  <a:pt x="172987" y="328641"/>
                  <a:pt x="185187" y="326201"/>
                  <a:pt x="195115" y="321321"/>
                </a:cubicBezTo>
                <a:cubicBezTo>
                  <a:pt x="205044" y="316441"/>
                  <a:pt x="213205" y="310131"/>
                  <a:pt x="219599" y="302390"/>
                </a:cubicBezTo>
                <a:cubicBezTo>
                  <a:pt x="225321" y="294986"/>
                  <a:pt x="229528" y="286656"/>
                  <a:pt x="232220" y="277401"/>
                </a:cubicBezTo>
                <a:cubicBezTo>
                  <a:pt x="234912" y="268146"/>
                  <a:pt x="236090" y="258807"/>
                  <a:pt x="235754" y="249383"/>
                </a:cubicBezTo>
                <a:cubicBezTo>
                  <a:pt x="235081" y="231883"/>
                  <a:pt x="230032" y="216402"/>
                  <a:pt x="220609" y="202940"/>
                </a:cubicBezTo>
                <a:cubicBezTo>
                  <a:pt x="214215" y="194189"/>
                  <a:pt x="206137" y="187038"/>
                  <a:pt x="196377" y="181484"/>
                </a:cubicBezTo>
                <a:cubicBezTo>
                  <a:pt x="186617" y="175931"/>
                  <a:pt x="174838" y="173155"/>
                  <a:pt x="161040" y="173155"/>
                </a:cubicBezTo>
                <a:close/>
                <a:moveTo>
                  <a:pt x="54522" y="19688"/>
                </a:moveTo>
                <a:cubicBezTo>
                  <a:pt x="45435" y="19688"/>
                  <a:pt x="38283" y="22969"/>
                  <a:pt x="33066" y="29532"/>
                </a:cubicBezTo>
                <a:cubicBezTo>
                  <a:pt x="27850" y="36095"/>
                  <a:pt x="25242" y="42742"/>
                  <a:pt x="25242" y="49473"/>
                </a:cubicBezTo>
                <a:lnTo>
                  <a:pt x="25242" y="152962"/>
                </a:lnTo>
                <a:lnTo>
                  <a:pt x="160535" y="152962"/>
                </a:lnTo>
                <a:cubicBezTo>
                  <a:pt x="172651" y="152962"/>
                  <a:pt x="183084" y="149933"/>
                  <a:pt x="191834" y="143875"/>
                </a:cubicBezTo>
                <a:cubicBezTo>
                  <a:pt x="200584" y="137817"/>
                  <a:pt x="207484" y="130245"/>
                  <a:pt x="212532" y="121158"/>
                </a:cubicBezTo>
                <a:cubicBezTo>
                  <a:pt x="220272" y="107023"/>
                  <a:pt x="223301" y="91710"/>
                  <a:pt x="221619" y="75219"/>
                </a:cubicBezTo>
                <a:cubicBezTo>
                  <a:pt x="220946" y="68151"/>
                  <a:pt x="219263" y="61420"/>
                  <a:pt x="216570" y="55026"/>
                </a:cubicBezTo>
                <a:cubicBezTo>
                  <a:pt x="213878" y="48631"/>
                  <a:pt x="210176" y="42910"/>
                  <a:pt x="205464" y="37862"/>
                </a:cubicBezTo>
                <a:cubicBezTo>
                  <a:pt x="200079" y="32140"/>
                  <a:pt x="193601" y="27681"/>
                  <a:pt x="186028" y="24484"/>
                </a:cubicBezTo>
                <a:cubicBezTo>
                  <a:pt x="178456" y="21287"/>
                  <a:pt x="169285" y="19688"/>
                  <a:pt x="158515" y="19688"/>
                </a:cubicBezTo>
                <a:close/>
                <a:moveTo>
                  <a:pt x="356359" y="0"/>
                </a:moveTo>
                <a:lnTo>
                  <a:pt x="541630" y="0"/>
                </a:lnTo>
                <a:lnTo>
                  <a:pt x="541630" y="20698"/>
                </a:lnTo>
                <a:lnTo>
                  <a:pt x="354340" y="20698"/>
                </a:lnTo>
                <a:cubicBezTo>
                  <a:pt x="331455" y="20698"/>
                  <a:pt x="320012" y="32309"/>
                  <a:pt x="320012" y="55531"/>
                </a:cubicBezTo>
                <a:lnTo>
                  <a:pt x="320012" y="157505"/>
                </a:lnTo>
                <a:lnTo>
                  <a:pt x="528505" y="157505"/>
                </a:lnTo>
                <a:lnTo>
                  <a:pt x="528505" y="178708"/>
                </a:lnTo>
                <a:lnTo>
                  <a:pt x="320012" y="178708"/>
                </a:lnTo>
                <a:lnTo>
                  <a:pt x="320012" y="291789"/>
                </a:lnTo>
                <a:cubicBezTo>
                  <a:pt x="320012" y="303568"/>
                  <a:pt x="322788" y="312402"/>
                  <a:pt x="328341" y="318292"/>
                </a:cubicBezTo>
                <a:cubicBezTo>
                  <a:pt x="333895" y="324182"/>
                  <a:pt x="342897" y="327126"/>
                  <a:pt x="355350" y="327126"/>
                </a:cubicBezTo>
                <a:lnTo>
                  <a:pt x="541630" y="327126"/>
                </a:lnTo>
                <a:lnTo>
                  <a:pt x="541630" y="348329"/>
                </a:lnTo>
                <a:lnTo>
                  <a:pt x="352321" y="348329"/>
                </a:lnTo>
                <a:cubicBezTo>
                  <a:pt x="333137" y="348329"/>
                  <a:pt x="318666" y="343281"/>
                  <a:pt x="308906" y="333184"/>
                </a:cubicBezTo>
                <a:cubicBezTo>
                  <a:pt x="299819" y="324098"/>
                  <a:pt x="295275" y="310467"/>
                  <a:pt x="295275" y="292294"/>
                </a:cubicBezTo>
                <a:lnTo>
                  <a:pt x="295275" y="58055"/>
                </a:lnTo>
                <a:cubicBezTo>
                  <a:pt x="295275" y="36516"/>
                  <a:pt x="300829" y="21203"/>
                  <a:pt x="311935" y="12116"/>
                </a:cubicBezTo>
                <a:cubicBezTo>
                  <a:pt x="321358" y="4038"/>
                  <a:pt x="336166" y="0"/>
                  <a:pt x="356359" y="0"/>
                </a:cubicBezTo>
                <a:close/>
                <a:moveTo>
                  <a:pt x="53007" y="0"/>
                </a:moveTo>
                <a:lnTo>
                  <a:pt x="162554" y="0"/>
                </a:lnTo>
                <a:cubicBezTo>
                  <a:pt x="176689" y="0"/>
                  <a:pt x="188889" y="2103"/>
                  <a:pt x="199154" y="6310"/>
                </a:cubicBezTo>
                <a:cubicBezTo>
                  <a:pt x="209419" y="10517"/>
                  <a:pt x="217917" y="16323"/>
                  <a:pt x="224648" y="23727"/>
                </a:cubicBezTo>
                <a:cubicBezTo>
                  <a:pt x="231379" y="30458"/>
                  <a:pt x="236427" y="38198"/>
                  <a:pt x="239792" y="46949"/>
                </a:cubicBezTo>
                <a:cubicBezTo>
                  <a:pt x="243158" y="55699"/>
                  <a:pt x="245345" y="64954"/>
                  <a:pt x="246355" y="74714"/>
                </a:cubicBezTo>
                <a:cubicBezTo>
                  <a:pt x="247028" y="83464"/>
                  <a:pt x="246607" y="92130"/>
                  <a:pt x="245093" y="100712"/>
                </a:cubicBezTo>
                <a:cubicBezTo>
                  <a:pt x="243579" y="109294"/>
                  <a:pt x="240802" y="117456"/>
                  <a:pt x="236763" y="125197"/>
                </a:cubicBezTo>
                <a:cubicBezTo>
                  <a:pt x="233061" y="132601"/>
                  <a:pt x="228265" y="139416"/>
                  <a:pt x="222376" y="145642"/>
                </a:cubicBezTo>
                <a:cubicBezTo>
                  <a:pt x="216486" y="151868"/>
                  <a:pt x="209503" y="157337"/>
                  <a:pt x="201426" y="162049"/>
                </a:cubicBezTo>
                <a:cubicBezTo>
                  <a:pt x="221282" y="170462"/>
                  <a:pt x="236259" y="183083"/>
                  <a:pt x="246355" y="199911"/>
                </a:cubicBezTo>
                <a:cubicBezTo>
                  <a:pt x="255442" y="215055"/>
                  <a:pt x="259985" y="232051"/>
                  <a:pt x="259985" y="250898"/>
                </a:cubicBezTo>
                <a:cubicBezTo>
                  <a:pt x="259985" y="262677"/>
                  <a:pt x="258218" y="274456"/>
                  <a:pt x="254685" y="286236"/>
                </a:cubicBezTo>
                <a:cubicBezTo>
                  <a:pt x="251151" y="298015"/>
                  <a:pt x="245345" y="308448"/>
                  <a:pt x="237268" y="317535"/>
                </a:cubicBezTo>
                <a:cubicBezTo>
                  <a:pt x="229191" y="326958"/>
                  <a:pt x="218674" y="334446"/>
                  <a:pt x="205717" y="340000"/>
                </a:cubicBezTo>
                <a:cubicBezTo>
                  <a:pt x="192759" y="345553"/>
                  <a:pt x="176689" y="348329"/>
                  <a:pt x="157506" y="348329"/>
                </a:cubicBezTo>
                <a:lnTo>
                  <a:pt x="58560" y="348329"/>
                </a:lnTo>
                <a:cubicBezTo>
                  <a:pt x="49810" y="348329"/>
                  <a:pt x="41817" y="347404"/>
                  <a:pt x="34581" y="345553"/>
                </a:cubicBezTo>
                <a:cubicBezTo>
                  <a:pt x="27345" y="343702"/>
                  <a:pt x="21203" y="340420"/>
                  <a:pt x="16155" y="335709"/>
                </a:cubicBezTo>
                <a:cubicBezTo>
                  <a:pt x="11107" y="330997"/>
                  <a:pt x="7152" y="325191"/>
                  <a:pt x="4291" y="318292"/>
                </a:cubicBezTo>
                <a:cubicBezTo>
                  <a:pt x="1431" y="311393"/>
                  <a:pt x="0" y="302558"/>
                  <a:pt x="0" y="291789"/>
                </a:cubicBezTo>
                <a:lnTo>
                  <a:pt x="0" y="52502"/>
                </a:lnTo>
                <a:cubicBezTo>
                  <a:pt x="0" y="43751"/>
                  <a:pt x="1178" y="36179"/>
                  <a:pt x="3534" y="29785"/>
                </a:cubicBezTo>
                <a:cubicBezTo>
                  <a:pt x="5890" y="23390"/>
                  <a:pt x="9087" y="18005"/>
                  <a:pt x="13126" y="13630"/>
                </a:cubicBezTo>
                <a:cubicBezTo>
                  <a:pt x="21876" y="4543"/>
                  <a:pt x="35170" y="0"/>
                  <a:pt x="530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5886450" y="2346305"/>
            <a:ext cx="2525889" cy="362068"/>
          </a:xfrm>
          <a:custGeom>
            <a:avLst/>
            <a:gdLst/>
            <a:ahLst/>
            <a:cxnLst/>
            <a:rect l="l" t="t" r="r" b="b"/>
            <a:pathLst>
              <a:path w="2525889" h="362068">
                <a:moveTo>
                  <a:pt x="2285088" y="27198"/>
                </a:moveTo>
                <a:cubicBezTo>
                  <a:pt x="2276338" y="27198"/>
                  <a:pt x="2269186" y="30395"/>
                  <a:pt x="2263633" y="36789"/>
                </a:cubicBezTo>
                <a:cubicBezTo>
                  <a:pt x="2258080" y="43184"/>
                  <a:pt x="2255303" y="50756"/>
                  <a:pt x="2255303" y="59507"/>
                </a:cubicBezTo>
                <a:lnTo>
                  <a:pt x="2255303" y="298794"/>
                </a:lnTo>
                <a:cubicBezTo>
                  <a:pt x="2255303" y="310909"/>
                  <a:pt x="2258080" y="319744"/>
                  <a:pt x="2263633" y="325297"/>
                </a:cubicBezTo>
                <a:cubicBezTo>
                  <a:pt x="2269186" y="330850"/>
                  <a:pt x="2277684" y="333626"/>
                  <a:pt x="2289127" y="333626"/>
                </a:cubicBezTo>
                <a:lnTo>
                  <a:pt x="2386053" y="333626"/>
                </a:lnTo>
                <a:cubicBezTo>
                  <a:pt x="2399179" y="333626"/>
                  <a:pt x="2411379" y="332364"/>
                  <a:pt x="2422653" y="329840"/>
                </a:cubicBezTo>
                <a:cubicBezTo>
                  <a:pt x="2433927" y="327316"/>
                  <a:pt x="2443940" y="323193"/>
                  <a:pt x="2452690" y="317472"/>
                </a:cubicBezTo>
                <a:cubicBezTo>
                  <a:pt x="2461440" y="312087"/>
                  <a:pt x="2469013" y="305188"/>
                  <a:pt x="2475407" y="296774"/>
                </a:cubicBezTo>
                <a:cubicBezTo>
                  <a:pt x="2481802" y="288361"/>
                  <a:pt x="2486850" y="278096"/>
                  <a:pt x="2490552" y="265980"/>
                </a:cubicBezTo>
                <a:cubicBezTo>
                  <a:pt x="2493918" y="255210"/>
                  <a:pt x="2496357" y="242253"/>
                  <a:pt x="2497872" y="227108"/>
                </a:cubicBezTo>
                <a:cubicBezTo>
                  <a:pt x="2499386" y="211964"/>
                  <a:pt x="2500143" y="196146"/>
                  <a:pt x="2500143" y="179655"/>
                </a:cubicBezTo>
                <a:cubicBezTo>
                  <a:pt x="2500143" y="163837"/>
                  <a:pt x="2499386" y="148608"/>
                  <a:pt x="2497872" y="133968"/>
                </a:cubicBezTo>
                <a:cubicBezTo>
                  <a:pt x="2496357" y="119328"/>
                  <a:pt x="2494086" y="106792"/>
                  <a:pt x="2491057" y="96359"/>
                </a:cubicBezTo>
                <a:cubicBezTo>
                  <a:pt x="2487355" y="84579"/>
                  <a:pt x="2482475" y="74146"/>
                  <a:pt x="2476417" y="65060"/>
                </a:cubicBezTo>
                <a:cubicBezTo>
                  <a:pt x="2470359" y="55973"/>
                  <a:pt x="2462113" y="48400"/>
                  <a:pt x="2451680" y="42342"/>
                </a:cubicBezTo>
                <a:cubicBezTo>
                  <a:pt x="2443603" y="37631"/>
                  <a:pt x="2434011" y="33929"/>
                  <a:pt x="2422905" y="31236"/>
                </a:cubicBezTo>
                <a:cubicBezTo>
                  <a:pt x="2411799" y="28544"/>
                  <a:pt x="2399011" y="27198"/>
                  <a:pt x="2384538" y="27198"/>
                </a:cubicBezTo>
                <a:close/>
                <a:moveTo>
                  <a:pt x="487549" y="22149"/>
                </a:moveTo>
                <a:cubicBezTo>
                  <a:pt x="468366" y="22823"/>
                  <a:pt x="451622" y="26945"/>
                  <a:pt x="437319" y="34518"/>
                </a:cubicBezTo>
                <a:cubicBezTo>
                  <a:pt x="423016" y="42090"/>
                  <a:pt x="410479" y="52102"/>
                  <a:pt x="399710" y="64555"/>
                </a:cubicBezTo>
                <a:cubicBezTo>
                  <a:pt x="385911" y="80709"/>
                  <a:pt x="375562" y="100061"/>
                  <a:pt x="368663" y="122610"/>
                </a:cubicBezTo>
                <a:cubicBezTo>
                  <a:pt x="361764" y="145158"/>
                  <a:pt x="358650" y="168044"/>
                  <a:pt x="359324" y="191266"/>
                </a:cubicBezTo>
                <a:cubicBezTo>
                  <a:pt x="359660" y="208766"/>
                  <a:pt x="362016" y="225762"/>
                  <a:pt x="366391" y="242253"/>
                </a:cubicBezTo>
                <a:cubicBezTo>
                  <a:pt x="370766" y="258744"/>
                  <a:pt x="377329" y="273721"/>
                  <a:pt x="386079" y="287183"/>
                </a:cubicBezTo>
                <a:cubicBezTo>
                  <a:pt x="396849" y="303337"/>
                  <a:pt x="410647" y="316210"/>
                  <a:pt x="427475" y="325802"/>
                </a:cubicBezTo>
                <a:cubicBezTo>
                  <a:pt x="444302" y="335393"/>
                  <a:pt x="464327" y="340358"/>
                  <a:pt x="487549" y="340694"/>
                </a:cubicBezTo>
                <a:cubicBezTo>
                  <a:pt x="510098" y="341031"/>
                  <a:pt x="529954" y="336403"/>
                  <a:pt x="547118" y="326811"/>
                </a:cubicBezTo>
                <a:cubicBezTo>
                  <a:pt x="564283" y="317220"/>
                  <a:pt x="578418" y="304347"/>
                  <a:pt x="589524" y="288192"/>
                </a:cubicBezTo>
                <a:cubicBezTo>
                  <a:pt x="599284" y="274057"/>
                  <a:pt x="606520" y="258071"/>
                  <a:pt x="611231" y="240234"/>
                </a:cubicBezTo>
                <a:cubicBezTo>
                  <a:pt x="615943" y="222397"/>
                  <a:pt x="618467" y="203886"/>
                  <a:pt x="618804" y="184703"/>
                </a:cubicBezTo>
                <a:cubicBezTo>
                  <a:pt x="619140" y="161481"/>
                  <a:pt x="616027" y="138932"/>
                  <a:pt x="609464" y="117057"/>
                </a:cubicBezTo>
                <a:cubicBezTo>
                  <a:pt x="602902" y="95181"/>
                  <a:pt x="593058" y="76334"/>
                  <a:pt x="579932" y="60516"/>
                </a:cubicBezTo>
                <a:cubicBezTo>
                  <a:pt x="569499" y="48064"/>
                  <a:pt x="556710" y="38388"/>
                  <a:pt x="541565" y="31489"/>
                </a:cubicBezTo>
                <a:cubicBezTo>
                  <a:pt x="526421" y="24589"/>
                  <a:pt x="508415" y="21476"/>
                  <a:pt x="487549" y="22149"/>
                </a:cubicBezTo>
                <a:close/>
                <a:moveTo>
                  <a:pt x="2285593" y="6500"/>
                </a:moveTo>
                <a:lnTo>
                  <a:pt x="2374947" y="6500"/>
                </a:lnTo>
                <a:cubicBezTo>
                  <a:pt x="2390765" y="6500"/>
                  <a:pt x="2405825" y="7510"/>
                  <a:pt x="2420129" y="9529"/>
                </a:cubicBezTo>
                <a:cubicBezTo>
                  <a:pt x="2434432" y="11548"/>
                  <a:pt x="2447810" y="15418"/>
                  <a:pt x="2460262" y="21140"/>
                </a:cubicBezTo>
                <a:cubicBezTo>
                  <a:pt x="2473724" y="27534"/>
                  <a:pt x="2484662" y="35696"/>
                  <a:pt x="2493076" y="45624"/>
                </a:cubicBezTo>
                <a:cubicBezTo>
                  <a:pt x="2501490" y="55552"/>
                  <a:pt x="2508052" y="66742"/>
                  <a:pt x="2512764" y="79195"/>
                </a:cubicBezTo>
                <a:cubicBezTo>
                  <a:pt x="2517476" y="91310"/>
                  <a:pt x="2520841" y="106203"/>
                  <a:pt x="2522861" y="123872"/>
                </a:cubicBezTo>
                <a:cubicBezTo>
                  <a:pt x="2524880" y="141541"/>
                  <a:pt x="2525889" y="159798"/>
                  <a:pt x="2525889" y="178645"/>
                </a:cubicBezTo>
                <a:cubicBezTo>
                  <a:pt x="2525889" y="197492"/>
                  <a:pt x="2524796" y="215582"/>
                  <a:pt x="2522608" y="232914"/>
                </a:cubicBezTo>
                <a:cubicBezTo>
                  <a:pt x="2520421" y="250246"/>
                  <a:pt x="2517307" y="265139"/>
                  <a:pt x="2513269" y="277591"/>
                </a:cubicBezTo>
                <a:cubicBezTo>
                  <a:pt x="2508894" y="290380"/>
                  <a:pt x="2502920" y="301991"/>
                  <a:pt x="2495348" y="312424"/>
                </a:cubicBezTo>
                <a:cubicBezTo>
                  <a:pt x="2487775" y="322857"/>
                  <a:pt x="2477595" y="331439"/>
                  <a:pt x="2464806" y="338170"/>
                </a:cubicBezTo>
                <a:cubicBezTo>
                  <a:pt x="2454709" y="343555"/>
                  <a:pt x="2442930" y="347677"/>
                  <a:pt x="2429468" y="350538"/>
                </a:cubicBezTo>
                <a:cubicBezTo>
                  <a:pt x="2416006" y="353399"/>
                  <a:pt x="2400356" y="354829"/>
                  <a:pt x="2382519" y="354829"/>
                </a:cubicBezTo>
                <a:lnTo>
                  <a:pt x="2291651" y="354829"/>
                </a:lnTo>
                <a:cubicBezTo>
                  <a:pt x="2281554" y="354829"/>
                  <a:pt x="2272552" y="353735"/>
                  <a:pt x="2264643" y="351548"/>
                </a:cubicBezTo>
                <a:cubicBezTo>
                  <a:pt x="2256734" y="349360"/>
                  <a:pt x="2250087" y="345742"/>
                  <a:pt x="2244702" y="340694"/>
                </a:cubicBezTo>
                <a:cubicBezTo>
                  <a:pt x="2239991" y="335982"/>
                  <a:pt x="2236457" y="330177"/>
                  <a:pt x="2234101" y="323278"/>
                </a:cubicBezTo>
                <a:cubicBezTo>
                  <a:pt x="2231745" y="316378"/>
                  <a:pt x="2230567" y="307712"/>
                  <a:pt x="2230567" y="297279"/>
                </a:cubicBezTo>
                <a:lnTo>
                  <a:pt x="2230567" y="61021"/>
                </a:lnTo>
                <a:cubicBezTo>
                  <a:pt x="2230567" y="53280"/>
                  <a:pt x="2231661" y="46381"/>
                  <a:pt x="2233848" y="40323"/>
                </a:cubicBezTo>
                <a:cubicBezTo>
                  <a:pt x="2236036" y="34265"/>
                  <a:pt x="2238981" y="28880"/>
                  <a:pt x="2242683" y="24169"/>
                </a:cubicBezTo>
                <a:cubicBezTo>
                  <a:pt x="2251769" y="12390"/>
                  <a:pt x="2266073" y="6500"/>
                  <a:pt x="2285593" y="6500"/>
                </a:cubicBezTo>
                <a:close/>
                <a:moveTo>
                  <a:pt x="2015426" y="6500"/>
                </a:moveTo>
                <a:lnTo>
                  <a:pt x="2200697" y="6500"/>
                </a:lnTo>
                <a:lnTo>
                  <a:pt x="2200697" y="27198"/>
                </a:lnTo>
                <a:lnTo>
                  <a:pt x="2013407" y="27198"/>
                </a:lnTo>
                <a:cubicBezTo>
                  <a:pt x="1990521" y="27198"/>
                  <a:pt x="1979078" y="38809"/>
                  <a:pt x="1979078" y="62031"/>
                </a:cubicBezTo>
                <a:lnTo>
                  <a:pt x="1979078" y="164005"/>
                </a:lnTo>
                <a:lnTo>
                  <a:pt x="2187571" y="164005"/>
                </a:lnTo>
                <a:lnTo>
                  <a:pt x="2187571" y="185208"/>
                </a:lnTo>
                <a:lnTo>
                  <a:pt x="1979078" y="185208"/>
                </a:lnTo>
                <a:lnTo>
                  <a:pt x="1979078" y="298289"/>
                </a:lnTo>
                <a:cubicBezTo>
                  <a:pt x="1979078" y="310068"/>
                  <a:pt x="1981855" y="318902"/>
                  <a:pt x="1987408" y="324792"/>
                </a:cubicBezTo>
                <a:cubicBezTo>
                  <a:pt x="1992961" y="330682"/>
                  <a:pt x="2001964" y="333626"/>
                  <a:pt x="2014416" y="333626"/>
                </a:cubicBezTo>
                <a:lnTo>
                  <a:pt x="2200697" y="333626"/>
                </a:lnTo>
                <a:lnTo>
                  <a:pt x="2200697" y="354829"/>
                </a:lnTo>
                <a:lnTo>
                  <a:pt x="2011387" y="354829"/>
                </a:lnTo>
                <a:cubicBezTo>
                  <a:pt x="1992204" y="354829"/>
                  <a:pt x="1977732" y="349781"/>
                  <a:pt x="1967972" y="339684"/>
                </a:cubicBezTo>
                <a:cubicBezTo>
                  <a:pt x="1958885" y="330598"/>
                  <a:pt x="1954342" y="316967"/>
                  <a:pt x="1954342" y="298794"/>
                </a:cubicBezTo>
                <a:lnTo>
                  <a:pt x="1954342" y="64555"/>
                </a:lnTo>
                <a:cubicBezTo>
                  <a:pt x="1954342" y="43016"/>
                  <a:pt x="1959895" y="27703"/>
                  <a:pt x="1971001" y="18616"/>
                </a:cubicBezTo>
                <a:cubicBezTo>
                  <a:pt x="1980425" y="10538"/>
                  <a:pt x="1995233" y="6500"/>
                  <a:pt x="2015426" y="6500"/>
                </a:cubicBezTo>
                <a:close/>
                <a:moveTo>
                  <a:pt x="1669097" y="6500"/>
                </a:moveTo>
                <a:lnTo>
                  <a:pt x="1693833" y="6500"/>
                </a:lnTo>
                <a:lnTo>
                  <a:pt x="1693833" y="253359"/>
                </a:lnTo>
                <a:cubicBezTo>
                  <a:pt x="1693833" y="265475"/>
                  <a:pt x="1695937" y="276329"/>
                  <a:pt x="1700144" y="285921"/>
                </a:cubicBezTo>
                <a:cubicBezTo>
                  <a:pt x="1704351" y="295512"/>
                  <a:pt x="1709819" y="303842"/>
                  <a:pt x="1716550" y="310909"/>
                </a:cubicBezTo>
                <a:cubicBezTo>
                  <a:pt x="1725301" y="319996"/>
                  <a:pt x="1735565" y="326895"/>
                  <a:pt x="1747345" y="331607"/>
                </a:cubicBezTo>
                <a:cubicBezTo>
                  <a:pt x="1759124" y="336319"/>
                  <a:pt x="1771745" y="339011"/>
                  <a:pt x="1785206" y="339684"/>
                </a:cubicBezTo>
                <a:cubicBezTo>
                  <a:pt x="1799342" y="340358"/>
                  <a:pt x="1812804" y="338843"/>
                  <a:pt x="1825593" y="335141"/>
                </a:cubicBezTo>
                <a:cubicBezTo>
                  <a:pt x="1838381" y="331439"/>
                  <a:pt x="1849993" y="325549"/>
                  <a:pt x="1860425" y="317472"/>
                </a:cubicBezTo>
                <a:cubicBezTo>
                  <a:pt x="1869512" y="310068"/>
                  <a:pt x="1876832" y="301065"/>
                  <a:pt x="1882385" y="290464"/>
                </a:cubicBezTo>
                <a:cubicBezTo>
                  <a:pt x="1887939" y="279863"/>
                  <a:pt x="1890715" y="267494"/>
                  <a:pt x="1890715" y="253359"/>
                </a:cubicBezTo>
                <a:lnTo>
                  <a:pt x="1890715" y="6500"/>
                </a:lnTo>
                <a:lnTo>
                  <a:pt x="1915452" y="6500"/>
                </a:lnTo>
                <a:lnTo>
                  <a:pt x="1915452" y="257903"/>
                </a:lnTo>
                <a:cubicBezTo>
                  <a:pt x="1915452" y="276413"/>
                  <a:pt x="1911581" y="292231"/>
                  <a:pt x="1903840" y="305356"/>
                </a:cubicBezTo>
                <a:cubicBezTo>
                  <a:pt x="1896100" y="318482"/>
                  <a:pt x="1885835" y="329420"/>
                  <a:pt x="1873046" y="338170"/>
                </a:cubicBezTo>
                <a:cubicBezTo>
                  <a:pt x="1860930" y="346584"/>
                  <a:pt x="1847216" y="352642"/>
                  <a:pt x="1831903" y="356344"/>
                </a:cubicBezTo>
                <a:cubicBezTo>
                  <a:pt x="1816590" y="360046"/>
                  <a:pt x="1801024" y="361560"/>
                  <a:pt x="1785206" y="360887"/>
                </a:cubicBezTo>
                <a:cubicBezTo>
                  <a:pt x="1768042" y="360214"/>
                  <a:pt x="1751552" y="356764"/>
                  <a:pt x="1735734" y="350538"/>
                </a:cubicBezTo>
                <a:cubicBezTo>
                  <a:pt x="1719916" y="344312"/>
                  <a:pt x="1706454" y="335478"/>
                  <a:pt x="1695348" y="324035"/>
                </a:cubicBezTo>
                <a:cubicBezTo>
                  <a:pt x="1687270" y="315621"/>
                  <a:pt x="1680876" y="306029"/>
                  <a:pt x="1676164" y="295260"/>
                </a:cubicBezTo>
                <a:cubicBezTo>
                  <a:pt x="1671453" y="284490"/>
                  <a:pt x="1669097" y="272038"/>
                  <a:pt x="1669097" y="257903"/>
                </a:cubicBezTo>
                <a:close/>
                <a:moveTo>
                  <a:pt x="1383347" y="6500"/>
                </a:moveTo>
                <a:lnTo>
                  <a:pt x="1410103" y="6500"/>
                </a:lnTo>
                <a:lnTo>
                  <a:pt x="1607994" y="319491"/>
                </a:lnTo>
                <a:lnTo>
                  <a:pt x="1607994" y="6500"/>
                </a:lnTo>
                <a:lnTo>
                  <a:pt x="1632730" y="6500"/>
                </a:lnTo>
                <a:lnTo>
                  <a:pt x="1632730" y="354829"/>
                </a:lnTo>
                <a:lnTo>
                  <a:pt x="1602946" y="354829"/>
                </a:lnTo>
                <a:lnTo>
                  <a:pt x="1408083" y="45876"/>
                </a:lnTo>
                <a:lnTo>
                  <a:pt x="1408083" y="354829"/>
                </a:lnTo>
                <a:lnTo>
                  <a:pt x="1383347" y="354829"/>
                </a:lnTo>
                <a:close/>
                <a:moveTo>
                  <a:pt x="1298260" y="6500"/>
                </a:moveTo>
                <a:lnTo>
                  <a:pt x="1323501" y="6500"/>
                </a:lnTo>
                <a:lnTo>
                  <a:pt x="1323501" y="354829"/>
                </a:lnTo>
                <a:lnTo>
                  <a:pt x="1298260" y="354829"/>
                </a:lnTo>
                <a:close/>
                <a:moveTo>
                  <a:pt x="961723" y="6500"/>
                </a:moveTo>
                <a:lnTo>
                  <a:pt x="1243415" y="6500"/>
                </a:lnTo>
                <a:lnTo>
                  <a:pt x="1243415" y="27198"/>
                </a:lnTo>
                <a:lnTo>
                  <a:pt x="1113675" y="27198"/>
                </a:lnTo>
                <a:lnTo>
                  <a:pt x="1113675" y="354829"/>
                </a:lnTo>
                <a:lnTo>
                  <a:pt x="1088939" y="354829"/>
                </a:lnTo>
                <a:lnTo>
                  <a:pt x="1088939" y="27198"/>
                </a:lnTo>
                <a:lnTo>
                  <a:pt x="961723" y="27198"/>
                </a:lnTo>
                <a:close/>
                <a:moveTo>
                  <a:pt x="678497" y="6500"/>
                </a:moveTo>
                <a:lnTo>
                  <a:pt x="705252" y="6500"/>
                </a:lnTo>
                <a:lnTo>
                  <a:pt x="903144" y="319491"/>
                </a:lnTo>
                <a:lnTo>
                  <a:pt x="903144" y="6500"/>
                </a:lnTo>
                <a:lnTo>
                  <a:pt x="927881" y="6500"/>
                </a:lnTo>
                <a:lnTo>
                  <a:pt x="927881" y="354829"/>
                </a:lnTo>
                <a:lnTo>
                  <a:pt x="898096" y="354829"/>
                </a:lnTo>
                <a:lnTo>
                  <a:pt x="703233" y="45876"/>
                </a:lnTo>
                <a:lnTo>
                  <a:pt x="703233" y="354829"/>
                </a:lnTo>
                <a:lnTo>
                  <a:pt x="678497" y="354829"/>
                </a:lnTo>
                <a:close/>
                <a:moveTo>
                  <a:pt x="487549" y="947"/>
                </a:moveTo>
                <a:cubicBezTo>
                  <a:pt x="511781" y="274"/>
                  <a:pt x="532899" y="3808"/>
                  <a:pt x="550905" y="11548"/>
                </a:cubicBezTo>
                <a:cubicBezTo>
                  <a:pt x="568910" y="19289"/>
                  <a:pt x="584139" y="30058"/>
                  <a:pt x="596591" y="43857"/>
                </a:cubicBezTo>
                <a:cubicBezTo>
                  <a:pt x="604668" y="52271"/>
                  <a:pt x="611652" y="61946"/>
                  <a:pt x="617542" y="72884"/>
                </a:cubicBezTo>
                <a:cubicBezTo>
                  <a:pt x="623431" y="83822"/>
                  <a:pt x="628311" y="95433"/>
                  <a:pt x="632181" y="107717"/>
                </a:cubicBezTo>
                <a:cubicBezTo>
                  <a:pt x="636052" y="120001"/>
                  <a:pt x="638997" y="132790"/>
                  <a:pt x="641016" y="146084"/>
                </a:cubicBezTo>
                <a:cubicBezTo>
                  <a:pt x="643035" y="159378"/>
                  <a:pt x="644045" y="172756"/>
                  <a:pt x="644045" y="186218"/>
                </a:cubicBezTo>
                <a:cubicBezTo>
                  <a:pt x="644045" y="207757"/>
                  <a:pt x="641353" y="228707"/>
                  <a:pt x="635968" y="249068"/>
                </a:cubicBezTo>
                <a:cubicBezTo>
                  <a:pt x="630583" y="269430"/>
                  <a:pt x="622337" y="287351"/>
                  <a:pt x="611231" y="302832"/>
                </a:cubicBezTo>
                <a:cubicBezTo>
                  <a:pt x="598442" y="320333"/>
                  <a:pt x="582036" y="334384"/>
                  <a:pt x="562011" y="344985"/>
                </a:cubicBezTo>
                <a:cubicBezTo>
                  <a:pt x="541986" y="355586"/>
                  <a:pt x="517166" y="361055"/>
                  <a:pt x="487549" y="361392"/>
                </a:cubicBezTo>
                <a:cubicBezTo>
                  <a:pt x="458606" y="361728"/>
                  <a:pt x="433869" y="356175"/>
                  <a:pt x="413340" y="344733"/>
                </a:cubicBezTo>
                <a:cubicBezTo>
                  <a:pt x="392810" y="333290"/>
                  <a:pt x="376151" y="317472"/>
                  <a:pt x="363362" y="297279"/>
                </a:cubicBezTo>
                <a:cubicBezTo>
                  <a:pt x="353602" y="281798"/>
                  <a:pt x="346366" y="264634"/>
                  <a:pt x="341655" y="245787"/>
                </a:cubicBezTo>
                <a:cubicBezTo>
                  <a:pt x="336943" y="226940"/>
                  <a:pt x="334419" y="207589"/>
                  <a:pt x="334082" y="187732"/>
                </a:cubicBezTo>
                <a:cubicBezTo>
                  <a:pt x="333746" y="162827"/>
                  <a:pt x="337111" y="138596"/>
                  <a:pt x="344179" y="115037"/>
                </a:cubicBezTo>
                <a:cubicBezTo>
                  <a:pt x="351246" y="91479"/>
                  <a:pt x="362353" y="70781"/>
                  <a:pt x="377497" y="52944"/>
                </a:cubicBezTo>
                <a:cubicBezTo>
                  <a:pt x="390286" y="37462"/>
                  <a:pt x="405936" y="25094"/>
                  <a:pt x="424446" y="15839"/>
                </a:cubicBezTo>
                <a:cubicBezTo>
                  <a:pt x="442956" y="6584"/>
                  <a:pt x="463991" y="1620"/>
                  <a:pt x="487549" y="947"/>
                </a:cubicBezTo>
                <a:close/>
                <a:moveTo>
                  <a:pt x="145087" y="442"/>
                </a:moveTo>
                <a:cubicBezTo>
                  <a:pt x="183117" y="-1914"/>
                  <a:pt x="215426" y="5154"/>
                  <a:pt x="242014" y="21645"/>
                </a:cubicBezTo>
                <a:cubicBezTo>
                  <a:pt x="256149" y="30395"/>
                  <a:pt x="268012" y="42174"/>
                  <a:pt x="277604" y="56982"/>
                </a:cubicBezTo>
                <a:cubicBezTo>
                  <a:pt x="287196" y="71791"/>
                  <a:pt x="294347" y="88786"/>
                  <a:pt x="299059" y="107970"/>
                </a:cubicBezTo>
                <a:lnTo>
                  <a:pt x="269779" y="107970"/>
                </a:lnTo>
                <a:cubicBezTo>
                  <a:pt x="262038" y="77344"/>
                  <a:pt x="247735" y="54627"/>
                  <a:pt x="226869" y="39818"/>
                </a:cubicBezTo>
                <a:cubicBezTo>
                  <a:pt x="206003" y="25010"/>
                  <a:pt x="179584" y="18616"/>
                  <a:pt x="147611" y="20635"/>
                </a:cubicBezTo>
                <a:cubicBezTo>
                  <a:pt x="130447" y="21645"/>
                  <a:pt x="113872" y="26609"/>
                  <a:pt x="97886" y="35527"/>
                </a:cubicBezTo>
                <a:cubicBezTo>
                  <a:pt x="81900" y="44446"/>
                  <a:pt x="68017" y="56982"/>
                  <a:pt x="56238" y="73137"/>
                </a:cubicBezTo>
                <a:cubicBezTo>
                  <a:pt x="46142" y="86935"/>
                  <a:pt x="38317" y="103847"/>
                  <a:pt x="32764" y="123872"/>
                </a:cubicBezTo>
                <a:cubicBezTo>
                  <a:pt x="27211" y="143896"/>
                  <a:pt x="24771" y="165183"/>
                  <a:pt x="25444" y="187732"/>
                </a:cubicBezTo>
                <a:cubicBezTo>
                  <a:pt x="26117" y="208262"/>
                  <a:pt x="29146" y="228202"/>
                  <a:pt x="34531" y="247554"/>
                </a:cubicBezTo>
                <a:cubicBezTo>
                  <a:pt x="39915" y="266905"/>
                  <a:pt x="48161" y="283817"/>
                  <a:pt x="59267" y="298289"/>
                </a:cubicBezTo>
                <a:cubicBezTo>
                  <a:pt x="70373" y="312424"/>
                  <a:pt x="84172" y="323446"/>
                  <a:pt x="100663" y="331355"/>
                </a:cubicBezTo>
                <a:cubicBezTo>
                  <a:pt x="117154" y="339264"/>
                  <a:pt x="137010" y="342545"/>
                  <a:pt x="160232" y="341199"/>
                </a:cubicBezTo>
                <a:cubicBezTo>
                  <a:pt x="190522" y="339853"/>
                  <a:pt x="214921" y="331607"/>
                  <a:pt x="233432" y="316462"/>
                </a:cubicBezTo>
                <a:cubicBezTo>
                  <a:pt x="243865" y="308049"/>
                  <a:pt x="252952" y="297616"/>
                  <a:pt x="260692" y="285163"/>
                </a:cubicBezTo>
                <a:cubicBezTo>
                  <a:pt x="268433" y="272711"/>
                  <a:pt x="273649" y="258239"/>
                  <a:pt x="276342" y="241748"/>
                </a:cubicBezTo>
                <a:lnTo>
                  <a:pt x="303602" y="241748"/>
                </a:lnTo>
                <a:cubicBezTo>
                  <a:pt x="301583" y="257903"/>
                  <a:pt x="297040" y="272543"/>
                  <a:pt x="289972" y="285668"/>
                </a:cubicBezTo>
                <a:cubicBezTo>
                  <a:pt x="282905" y="298794"/>
                  <a:pt x="274659" y="310236"/>
                  <a:pt x="265236" y="319996"/>
                </a:cubicBezTo>
                <a:cubicBezTo>
                  <a:pt x="252447" y="333122"/>
                  <a:pt x="237302" y="343218"/>
                  <a:pt x="219801" y="350286"/>
                </a:cubicBezTo>
                <a:cubicBezTo>
                  <a:pt x="202301" y="357353"/>
                  <a:pt x="182613" y="361224"/>
                  <a:pt x="160737" y="361897"/>
                </a:cubicBezTo>
                <a:cubicBezTo>
                  <a:pt x="134149" y="362906"/>
                  <a:pt x="111180" y="359457"/>
                  <a:pt x="91828" y="351548"/>
                </a:cubicBezTo>
                <a:cubicBezTo>
                  <a:pt x="72477" y="343639"/>
                  <a:pt x="56406" y="332280"/>
                  <a:pt x="43617" y="317472"/>
                </a:cubicBezTo>
                <a:cubicBezTo>
                  <a:pt x="29482" y="301654"/>
                  <a:pt x="18965" y="282807"/>
                  <a:pt x="12066" y="260932"/>
                </a:cubicBezTo>
                <a:cubicBezTo>
                  <a:pt x="5167" y="239056"/>
                  <a:pt x="1212" y="215329"/>
                  <a:pt x="203" y="189751"/>
                </a:cubicBezTo>
                <a:cubicBezTo>
                  <a:pt x="-807" y="163837"/>
                  <a:pt x="1969" y="139605"/>
                  <a:pt x="8532" y="117057"/>
                </a:cubicBezTo>
                <a:cubicBezTo>
                  <a:pt x="15095" y="94508"/>
                  <a:pt x="24266" y="75493"/>
                  <a:pt x="36045" y="60011"/>
                </a:cubicBezTo>
                <a:cubicBezTo>
                  <a:pt x="50180" y="41838"/>
                  <a:pt x="66755" y="27703"/>
                  <a:pt x="85770" y="17606"/>
                </a:cubicBezTo>
                <a:cubicBezTo>
                  <a:pt x="104785" y="7510"/>
                  <a:pt x="124558" y="1788"/>
                  <a:pt x="145087" y="4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4666816" y="5462308"/>
            <a:ext cx="2842394" cy="214982"/>
          </a:xfrm>
          <a:custGeom>
            <a:avLst/>
            <a:gdLst/>
            <a:ahLst/>
            <a:cxnLst/>
            <a:rect l="l" t="t" r="r" b="b"/>
            <a:pathLst>
              <a:path w="2842394" h="214982">
                <a:moveTo>
                  <a:pt x="296354" y="177812"/>
                </a:moveTo>
                <a:lnTo>
                  <a:pt x="296354" y="192881"/>
                </a:lnTo>
                <a:lnTo>
                  <a:pt x="448047" y="192881"/>
                </a:lnTo>
                <a:lnTo>
                  <a:pt x="448047" y="177812"/>
                </a:lnTo>
                <a:close/>
                <a:moveTo>
                  <a:pt x="2167309" y="149684"/>
                </a:moveTo>
                <a:lnTo>
                  <a:pt x="2192424" y="149684"/>
                </a:lnTo>
                <a:lnTo>
                  <a:pt x="2192424" y="191876"/>
                </a:lnTo>
                <a:lnTo>
                  <a:pt x="2324025" y="191876"/>
                </a:lnTo>
                <a:lnTo>
                  <a:pt x="2324025" y="213977"/>
                </a:lnTo>
                <a:lnTo>
                  <a:pt x="2167309" y="213977"/>
                </a:lnTo>
                <a:close/>
                <a:moveTo>
                  <a:pt x="2773077" y="141647"/>
                </a:moveTo>
                <a:lnTo>
                  <a:pt x="2773077" y="191876"/>
                </a:lnTo>
                <a:lnTo>
                  <a:pt x="2817279" y="191876"/>
                </a:lnTo>
                <a:lnTo>
                  <a:pt x="2817279" y="141647"/>
                </a:lnTo>
                <a:close/>
                <a:moveTo>
                  <a:pt x="2653531" y="141647"/>
                </a:moveTo>
                <a:lnTo>
                  <a:pt x="2653531" y="191876"/>
                </a:lnTo>
                <a:lnTo>
                  <a:pt x="2698738" y="191876"/>
                </a:lnTo>
                <a:lnTo>
                  <a:pt x="2698738" y="141647"/>
                </a:lnTo>
                <a:close/>
                <a:moveTo>
                  <a:pt x="296354" y="140642"/>
                </a:moveTo>
                <a:lnTo>
                  <a:pt x="296354" y="156716"/>
                </a:lnTo>
                <a:lnTo>
                  <a:pt x="448047" y="156716"/>
                </a:lnTo>
                <a:lnTo>
                  <a:pt x="448047" y="140642"/>
                </a:lnTo>
                <a:close/>
                <a:moveTo>
                  <a:pt x="2221557" y="135619"/>
                </a:moveTo>
                <a:lnTo>
                  <a:pt x="2241649" y="145665"/>
                </a:lnTo>
                <a:lnTo>
                  <a:pt x="2234617" y="160734"/>
                </a:lnTo>
                <a:lnTo>
                  <a:pt x="2256718" y="160734"/>
                </a:lnTo>
                <a:lnTo>
                  <a:pt x="2251695" y="147674"/>
                </a:lnTo>
                <a:lnTo>
                  <a:pt x="2271787" y="140642"/>
                </a:lnTo>
                <a:lnTo>
                  <a:pt x="2286856" y="178817"/>
                </a:lnTo>
                <a:lnTo>
                  <a:pt x="2202470" y="178817"/>
                </a:lnTo>
                <a:close/>
                <a:moveTo>
                  <a:pt x="2056804" y="130596"/>
                </a:moveTo>
                <a:lnTo>
                  <a:pt x="2074887" y="187858"/>
                </a:lnTo>
                <a:lnTo>
                  <a:pt x="2061827" y="214982"/>
                </a:lnTo>
                <a:lnTo>
                  <a:pt x="2043745" y="157720"/>
                </a:lnTo>
                <a:close/>
                <a:moveTo>
                  <a:pt x="1970410" y="130596"/>
                </a:moveTo>
                <a:lnTo>
                  <a:pt x="1982465" y="157720"/>
                </a:lnTo>
                <a:lnTo>
                  <a:pt x="1964382" y="214982"/>
                </a:lnTo>
                <a:lnTo>
                  <a:pt x="1952327" y="187858"/>
                </a:lnTo>
                <a:close/>
                <a:moveTo>
                  <a:pt x="2747962" y="119546"/>
                </a:moveTo>
                <a:lnTo>
                  <a:pt x="2842394" y="119546"/>
                </a:lnTo>
                <a:lnTo>
                  <a:pt x="2842394" y="213977"/>
                </a:lnTo>
                <a:lnTo>
                  <a:pt x="2747962" y="213977"/>
                </a:lnTo>
                <a:close/>
                <a:moveTo>
                  <a:pt x="2628416" y="119546"/>
                </a:moveTo>
                <a:lnTo>
                  <a:pt x="2723852" y="119546"/>
                </a:lnTo>
                <a:lnTo>
                  <a:pt x="2723852" y="213977"/>
                </a:lnTo>
                <a:lnTo>
                  <a:pt x="2628416" y="213977"/>
                </a:lnTo>
                <a:close/>
                <a:moveTo>
                  <a:pt x="1658057" y="119546"/>
                </a:moveTo>
                <a:lnTo>
                  <a:pt x="1776598" y="119546"/>
                </a:lnTo>
                <a:lnTo>
                  <a:pt x="1776598" y="141647"/>
                </a:lnTo>
                <a:lnTo>
                  <a:pt x="1752488" y="141647"/>
                </a:lnTo>
                <a:lnTo>
                  <a:pt x="1752488" y="192881"/>
                </a:lnTo>
                <a:lnTo>
                  <a:pt x="1776598" y="192881"/>
                </a:lnTo>
                <a:lnTo>
                  <a:pt x="1776598" y="213977"/>
                </a:lnTo>
                <a:lnTo>
                  <a:pt x="1728378" y="213977"/>
                </a:lnTo>
                <a:lnTo>
                  <a:pt x="1728378" y="141647"/>
                </a:lnTo>
                <a:lnTo>
                  <a:pt x="1708286" y="141647"/>
                </a:lnTo>
                <a:lnTo>
                  <a:pt x="1677144" y="213977"/>
                </a:lnTo>
                <a:lnTo>
                  <a:pt x="1655043" y="209959"/>
                </a:lnTo>
                <a:lnTo>
                  <a:pt x="1684176" y="141647"/>
                </a:lnTo>
                <a:lnTo>
                  <a:pt x="1658057" y="141647"/>
                </a:lnTo>
                <a:close/>
                <a:moveTo>
                  <a:pt x="272244" y="119546"/>
                </a:moveTo>
                <a:lnTo>
                  <a:pt x="473162" y="119546"/>
                </a:lnTo>
                <a:lnTo>
                  <a:pt x="473162" y="213977"/>
                </a:lnTo>
                <a:lnTo>
                  <a:pt x="272244" y="213977"/>
                </a:lnTo>
                <a:close/>
                <a:moveTo>
                  <a:pt x="1367730" y="99454"/>
                </a:moveTo>
                <a:lnTo>
                  <a:pt x="1392845" y="101463"/>
                </a:lnTo>
                <a:lnTo>
                  <a:pt x="1388827" y="120550"/>
                </a:lnTo>
                <a:lnTo>
                  <a:pt x="1511387" y="120550"/>
                </a:lnTo>
                <a:lnTo>
                  <a:pt x="1501341" y="191876"/>
                </a:lnTo>
                <a:lnTo>
                  <a:pt x="1522437" y="191876"/>
                </a:lnTo>
                <a:lnTo>
                  <a:pt x="1522437" y="213977"/>
                </a:lnTo>
                <a:lnTo>
                  <a:pt x="1472208" y="213977"/>
                </a:lnTo>
                <a:lnTo>
                  <a:pt x="1483258" y="142651"/>
                </a:lnTo>
                <a:lnTo>
                  <a:pt x="1377776" y="142651"/>
                </a:lnTo>
                <a:lnTo>
                  <a:pt x="1326542" y="213977"/>
                </a:lnTo>
                <a:lnTo>
                  <a:pt x="1302432" y="209959"/>
                </a:lnTo>
                <a:lnTo>
                  <a:pt x="1350652" y="142651"/>
                </a:lnTo>
                <a:lnTo>
                  <a:pt x="1308459" y="142651"/>
                </a:lnTo>
                <a:lnTo>
                  <a:pt x="1308459" y="120550"/>
                </a:lnTo>
                <a:lnTo>
                  <a:pt x="1362707" y="120550"/>
                </a:lnTo>
                <a:close/>
                <a:moveTo>
                  <a:pt x="1070372" y="98449"/>
                </a:moveTo>
                <a:lnTo>
                  <a:pt x="1070372" y="184844"/>
                </a:lnTo>
                <a:lnTo>
                  <a:pt x="1099505" y="184844"/>
                </a:lnTo>
                <a:lnTo>
                  <a:pt x="1099505" y="98449"/>
                </a:lnTo>
                <a:close/>
                <a:moveTo>
                  <a:pt x="2185392" y="84385"/>
                </a:moveTo>
                <a:lnTo>
                  <a:pt x="2185392" y="109500"/>
                </a:lnTo>
                <a:lnTo>
                  <a:pt x="2206488" y="109500"/>
                </a:lnTo>
                <a:lnTo>
                  <a:pt x="2206488" y="84385"/>
                </a:lnTo>
                <a:close/>
                <a:moveTo>
                  <a:pt x="2139181" y="84385"/>
                </a:moveTo>
                <a:lnTo>
                  <a:pt x="2139181" y="109500"/>
                </a:lnTo>
                <a:lnTo>
                  <a:pt x="2160277" y="109500"/>
                </a:lnTo>
                <a:lnTo>
                  <a:pt x="2160277" y="84385"/>
                </a:lnTo>
                <a:close/>
                <a:moveTo>
                  <a:pt x="1664084" y="69316"/>
                </a:moveTo>
                <a:lnTo>
                  <a:pt x="1770571" y="69316"/>
                </a:lnTo>
                <a:lnTo>
                  <a:pt x="1770571" y="91417"/>
                </a:lnTo>
                <a:lnTo>
                  <a:pt x="1664084" y="91417"/>
                </a:lnTo>
                <a:close/>
                <a:moveTo>
                  <a:pt x="728476" y="60275"/>
                </a:moveTo>
                <a:lnTo>
                  <a:pt x="728476" y="112514"/>
                </a:lnTo>
                <a:lnTo>
                  <a:pt x="812862" y="112514"/>
                </a:lnTo>
                <a:lnTo>
                  <a:pt x="812862" y="60275"/>
                </a:lnTo>
                <a:close/>
                <a:moveTo>
                  <a:pt x="547501" y="60275"/>
                </a:moveTo>
                <a:lnTo>
                  <a:pt x="547501" y="112514"/>
                </a:lnTo>
                <a:lnTo>
                  <a:pt x="631887" y="112514"/>
                </a:lnTo>
                <a:lnTo>
                  <a:pt x="631887" y="60275"/>
                </a:lnTo>
                <a:close/>
                <a:moveTo>
                  <a:pt x="1432024" y="56257"/>
                </a:moveTo>
                <a:lnTo>
                  <a:pt x="1518419" y="79362"/>
                </a:lnTo>
                <a:lnTo>
                  <a:pt x="1504355" y="95436"/>
                </a:lnTo>
                <a:lnTo>
                  <a:pt x="1417960" y="72330"/>
                </a:lnTo>
                <a:close/>
                <a:moveTo>
                  <a:pt x="1387822" y="56257"/>
                </a:moveTo>
                <a:lnTo>
                  <a:pt x="1401886" y="72330"/>
                </a:lnTo>
                <a:lnTo>
                  <a:pt x="1317501" y="94431"/>
                </a:lnTo>
                <a:lnTo>
                  <a:pt x="1303437" y="78358"/>
                </a:lnTo>
                <a:close/>
                <a:moveTo>
                  <a:pt x="2257723" y="47215"/>
                </a:moveTo>
                <a:lnTo>
                  <a:pt x="2289869" y="78358"/>
                </a:lnTo>
                <a:lnTo>
                  <a:pt x="2269778" y="88404"/>
                </a:lnTo>
                <a:lnTo>
                  <a:pt x="2237631" y="57261"/>
                </a:lnTo>
                <a:close/>
                <a:moveTo>
                  <a:pt x="121555" y="47215"/>
                </a:moveTo>
                <a:lnTo>
                  <a:pt x="121555" y="114523"/>
                </a:lnTo>
                <a:lnTo>
                  <a:pt x="197904" y="114523"/>
                </a:lnTo>
                <a:lnTo>
                  <a:pt x="197904" y="47215"/>
                </a:lnTo>
                <a:close/>
                <a:moveTo>
                  <a:pt x="457088" y="46211"/>
                </a:moveTo>
                <a:lnTo>
                  <a:pt x="480194" y="57261"/>
                </a:lnTo>
                <a:lnTo>
                  <a:pt x="452065" y="73335"/>
                </a:lnTo>
                <a:lnTo>
                  <a:pt x="427955" y="62284"/>
                </a:lnTo>
                <a:close/>
                <a:moveTo>
                  <a:pt x="288317" y="46211"/>
                </a:moveTo>
                <a:lnTo>
                  <a:pt x="317450" y="62284"/>
                </a:lnTo>
                <a:lnTo>
                  <a:pt x="293340" y="73335"/>
                </a:lnTo>
                <a:lnTo>
                  <a:pt x="265212" y="57261"/>
                </a:lnTo>
                <a:close/>
                <a:moveTo>
                  <a:pt x="352611" y="39179"/>
                </a:moveTo>
                <a:lnTo>
                  <a:pt x="352611" y="82376"/>
                </a:lnTo>
                <a:lnTo>
                  <a:pt x="392794" y="82376"/>
                </a:lnTo>
                <a:lnTo>
                  <a:pt x="392794" y="39179"/>
                </a:lnTo>
                <a:close/>
                <a:moveTo>
                  <a:pt x="2185392" y="38174"/>
                </a:moveTo>
                <a:lnTo>
                  <a:pt x="2185392" y="62284"/>
                </a:lnTo>
                <a:lnTo>
                  <a:pt x="2206488" y="62284"/>
                </a:lnTo>
                <a:lnTo>
                  <a:pt x="2206488" y="38174"/>
                </a:lnTo>
                <a:close/>
                <a:moveTo>
                  <a:pt x="2139181" y="38174"/>
                </a:moveTo>
                <a:lnTo>
                  <a:pt x="2139181" y="62284"/>
                </a:lnTo>
                <a:lnTo>
                  <a:pt x="2160277" y="62284"/>
                </a:lnTo>
                <a:lnTo>
                  <a:pt x="2160277" y="38174"/>
                </a:lnTo>
                <a:close/>
                <a:moveTo>
                  <a:pt x="873286" y="37169"/>
                </a:moveTo>
                <a:lnTo>
                  <a:pt x="1012924" y="37169"/>
                </a:lnTo>
                <a:lnTo>
                  <a:pt x="1012924" y="59270"/>
                </a:lnTo>
                <a:lnTo>
                  <a:pt x="955662" y="59270"/>
                </a:lnTo>
                <a:lnTo>
                  <a:pt x="955662" y="198908"/>
                </a:lnTo>
                <a:lnTo>
                  <a:pt x="930548" y="198908"/>
                </a:lnTo>
                <a:lnTo>
                  <a:pt x="930548" y="59270"/>
                </a:lnTo>
                <a:lnTo>
                  <a:pt x="873286" y="59270"/>
                </a:lnTo>
                <a:close/>
                <a:moveTo>
                  <a:pt x="702357" y="37169"/>
                </a:moveTo>
                <a:lnTo>
                  <a:pt x="838981" y="37169"/>
                </a:lnTo>
                <a:lnTo>
                  <a:pt x="838981" y="135619"/>
                </a:lnTo>
                <a:lnTo>
                  <a:pt x="728476" y="135619"/>
                </a:lnTo>
                <a:lnTo>
                  <a:pt x="728476" y="198908"/>
                </a:lnTo>
                <a:lnTo>
                  <a:pt x="702357" y="198908"/>
                </a:lnTo>
                <a:close/>
                <a:moveTo>
                  <a:pt x="521382" y="37169"/>
                </a:moveTo>
                <a:lnTo>
                  <a:pt x="658006" y="37169"/>
                </a:lnTo>
                <a:lnTo>
                  <a:pt x="658006" y="135619"/>
                </a:lnTo>
                <a:lnTo>
                  <a:pt x="547501" y="135619"/>
                </a:lnTo>
                <a:lnTo>
                  <a:pt x="547501" y="198908"/>
                </a:lnTo>
                <a:lnTo>
                  <a:pt x="521382" y="198908"/>
                </a:lnTo>
                <a:close/>
                <a:moveTo>
                  <a:pt x="2659558" y="32147"/>
                </a:moveTo>
                <a:lnTo>
                  <a:pt x="2659558" y="74339"/>
                </a:lnTo>
                <a:lnTo>
                  <a:pt x="2810247" y="74339"/>
                </a:lnTo>
                <a:lnTo>
                  <a:pt x="2810247" y="32147"/>
                </a:lnTo>
                <a:close/>
                <a:moveTo>
                  <a:pt x="1186904" y="32147"/>
                </a:moveTo>
                <a:lnTo>
                  <a:pt x="1186904" y="107491"/>
                </a:lnTo>
                <a:lnTo>
                  <a:pt x="1227088" y="107491"/>
                </a:lnTo>
                <a:lnTo>
                  <a:pt x="1227088" y="32147"/>
                </a:lnTo>
                <a:close/>
                <a:moveTo>
                  <a:pt x="1857896" y="12055"/>
                </a:moveTo>
                <a:lnTo>
                  <a:pt x="1941277" y="12055"/>
                </a:lnTo>
                <a:lnTo>
                  <a:pt x="1919662" y="99454"/>
                </a:lnTo>
                <a:lnTo>
                  <a:pt x="1935249" y="99454"/>
                </a:lnTo>
                <a:lnTo>
                  <a:pt x="1935249" y="203931"/>
                </a:lnTo>
                <a:lnTo>
                  <a:pt x="1897075" y="203931"/>
                </a:lnTo>
                <a:lnTo>
                  <a:pt x="1897075" y="181830"/>
                </a:lnTo>
                <a:lnTo>
                  <a:pt x="1910134" y="181830"/>
                </a:lnTo>
                <a:lnTo>
                  <a:pt x="1910134" y="100258"/>
                </a:lnTo>
                <a:lnTo>
                  <a:pt x="1898079" y="92422"/>
                </a:lnTo>
                <a:lnTo>
                  <a:pt x="1913148" y="34156"/>
                </a:lnTo>
                <a:lnTo>
                  <a:pt x="1883010" y="34156"/>
                </a:lnTo>
                <a:lnTo>
                  <a:pt x="1883010" y="213977"/>
                </a:lnTo>
                <a:lnTo>
                  <a:pt x="1857896" y="213977"/>
                </a:lnTo>
                <a:close/>
                <a:moveTo>
                  <a:pt x="1562621" y="12055"/>
                </a:moveTo>
                <a:lnTo>
                  <a:pt x="1646002" y="12055"/>
                </a:lnTo>
                <a:lnTo>
                  <a:pt x="1624387" y="99454"/>
                </a:lnTo>
                <a:lnTo>
                  <a:pt x="1639974" y="99454"/>
                </a:lnTo>
                <a:lnTo>
                  <a:pt x="1639974" y="203931"/>
                </a:lnTo>
                <a:lnTo>
                  <a:pt x="1601800" y="203931"/>
                </a:lnTo>
                <a:lnTo>
                  <a:pt x="1601800" y="181830"/>
                </a:lnTo>
                <a:lnTo>
                  <a:pt x="1614859" y="181830"/>
                </a:lnTo>
                <a:lnTo>
                  <a:pt x="1614859" y="100258"/>
                </a:lnTo>
                <a:lnTo>
                  <a:pt x="1602804" y="92422"/>
                </a:lnTo>
                <a:lnTo>
                  <a:pt x="1617873" y="34156"/>
                </a:lnTo>
                <a:lnTo>
                  <a:pt x="1587735" y="34156"/>
                </a:lnTo>
                <a:lnTo>
                  <a:pt x="1587735" y="213977"/>
                </a:lnTo>
                <a:lnTo>
                  <a:pt x="1562621" y="213977"/>
                </a:lnTo>
                <a:close/>
                <a:moveTo>
                  <a:pt x="1047266" y="12055"/>
                </a:moveTo>
                <a:lnTo>
                  <a:pt x="1123615" y="12055"/>
                </a:lnTo>
                <a:lnTo>
                  <a:pt x="1123615" y="34156"/>
                </a:lnTo>
                <a:lnTo>
                  <a:pt x="1091468" y="34156"/>
                </a:lnTo>
                <a:lnTo>
                  <a:pt x="1070372" y="76348"/>
                </a:lnTo>
                <a:lnTo>
                  <a:pt x="1122610" y="76348"/>
                </a:lnTo>
                <a:lnTo>
                  <a:pt x="1122610" y="206945"/>
                </a:lnTo>
                <a:lnTo>
                  <a:pt x="1047266" y="206945"/>
                </a:lnTo>
                <a:lnTo>
                  <a:pt x="1048146" y="92568"/>
                </a:lnTo>
                <a:lnTo>
                  <a:pt x="1040234" y="88404"/>
                </a:lnTo>
                <a:lnTo>
                  <a:pt x="1067358" y="34156"/>
                </a:lnTo>
                <a:lnTo>
                  <a:pt x="1047266" y="34156"/>
                </a:lnTo>
                <a:close/>
                <a:moveTo>
                  <a:pt x="1147725" y="11050"/>
                </a:moveTo>
                <a:lnTo>
                  <a:pt x="1265262" y="11050"/>
                </a:lnTo>
                <a:lnTo>
                  <a:pt x="1265262" y="32147"/>
                </a:lnTo>
                <a:lnTo>
                  <a:pt x="1251198" y="32147"/>
                </a:lnTo>
                <a:lnTo>
                  <a:pt x="1251198" y="107491"/>
                </a:lnTo>
                <a:lnTo>
                  <a:pt x="1265262" y="107491"/>
                </a:lnTo>
                <a:lnTo>
                  <a:pt x="1265262" y="129592"/>
                </a:lnTo>
                <a:lnTo>
                  <a:pt x="1251198" y="129592"/>
                </a:lnTo>
                <a:lnTo>
                  <a:pt x="1251198" y="213977"/>
                </a:lnTo>
                <a:lnTo>
                  <a:pt x="1227088" y="213977"/>
                </a:lnTo>
                <a:lnTo>
                  <a:pt x="1227088" y="129592"/>
                </a:lnTo>
                <a:lnTo>
                  <a:pt x="1186904" y="129592"/>
                </a:lnTo>
                <a:lnTo>
                  <a:pt x="1186904" y="165757"/>
                </a:lnTo>
                <a:lnTo>
                  <a:pt x="1168822" y="213977"/>
                </a:lnTo>
                <a:lnTo>
                  <a:pt x="1146721" y="211968"/>
                </a:lnTo>
                <a:lnTo>
                  <a:pt x="1162794" y="164752"/>
                </a:lnTo>
                <a:lnTo>
                  <a:pt x="1162794" y="129592"/>
                </a:lnTo>
                <a:lnTo>
                  <a:pt x="1146721" y="129592"/>
                </a:lnTo>
                <a:lnTo>
                  <a:pt x="1146721" y="107491"/>
                </a:lnTo>
                <a:lnTo>
                  <a:pt x="1162794" y="107491"/>
                </a:lnTo>
                <a:lnTo>
                  <a:pt x="1162794" y="32147"/>
                </a:lnTo>
                <a:lnTo>
                  <a:pt x="1147725" y="32147"/>
                </a:lnTo>
                <a:close/>
                <a:moveTo>
                  <a:pt x="2634444" y="10046"/>
                </a:moveTo>
                <a:lnTo>
                  <a:pt x="2835362" y="10046"/>
                </a:lnTo>
                <a:lnTo>
                  <a:pt x="2835362" y="97445"/>
                </a:lnTo>
                <a:lnTo>
                  <a:pt x="2634444" y="97445"/>
                </a:lnTo>
                <a:close/>
                <a:moveTo>
                  <a:pt x="2296902" y="8036"/>
                </a:moveTo>
                <a:lnTo>
                  <a:pt x="2321012" y="8036"/>
                </a:lnTo>
                <a:lnTo>
                  <a:pt x="2321012" y="91771"/>
                </a:lnTo>
                <a:lnTo>
                  <a:pt x="2328044" y="90413"/>
                </a:lnTo>
                <a:lnTo>
                  <a:pt x="2333067" y="110505"/>
                </a:lnTo>
                <a:lnTo>
                  <a:pt x="2321012" y="112833"/>
                </a:lnTo>
                <a:lnTo>
                  <a:pt x="2321012" y="152697"/>
                </a:lnTo>
                <a:lnTo>
                  <a:pt x="2296902" y="152697"/>
                </a:lnTo>
                <a:lnTo>
                  <a:pt x="2296902" y="117491"/>
                </a:lnTo>
                <a:lnTo>
                  <a:pt x="2244663" y="127583"/>
                </a:lnTo>
                <a:lnTo>
                  <a:pt x="2239640" y="107491"/>
                </a:lnTo>
                <a:lnTo>
                  <a:pt x="2296902" y="96429"/>
                </a:lnTo>
                <a:close/>
                <a:moveTo>
                  <a:pt x="2264755" y="7032"/>
                </a:moveTo>
                <a:lnTo>
                  <a:pt x="2289869" y="34156"/>
                </a:lnTo>
                <a:lnTo>
                  <a:pt x="2269778" y="43197"/>
                </a:lnTo>
                <a:lnTo>
                  <a:pt x="2242654" y="16073"/>
                </a:lnTo>
                <a:close/>
                <a:moveTo>
                  <a:pt x="2394347" y="6027"/>
                </a:moveTo>
                <a:lnTo>
                  <a:pt x="2413434" y="20091"/>
                </a:lnTo>
                <a:lnTo>
                  <a:pt x="2387822" y="100459"/>
                </a:lnTo>
                <a:lnTo>
                  <a:pt x="2402383" y="100459"/>
                </a:lnTo>
                <a:lnTo>
                  <a:pt x="2402383" y="213977"/>
                </a:lnTo>
                <a:lnTo>
                  <a:pt x="2377269" y="213977"/>
                </a:lnTo>
                <a:lnTo>
                  <a:pt x="2377269" y="106328"/>
                </a:lnTo>
                <a:lnTo>
                  <a:pt x="2365214" y="97445"/>
                </a:lnTo>
                <a:close/>
                <a:moveTo>
                  <a:pt x="2460650" y="5023"/>
                </a:moveTo>
                <a:lnTo>
                  <a:pt x="2470696" y="14011"/>
                </a:lnTo>
                <a:lnTo>
                  <a:pt x="2470696" y="13059"/>
                </a:lnTo>
                <a:lnTo>
                  <a:pt x="2586223" y="13059"/>
                </a:lnTo>
                <a:lnTo>
                  <a:pt x="2586223" y="35160"/>
                </a:lnTo>
                <a:lnTo>
                  <a:pt x="2518916" y="35160"/>
                </a:lnTo>
                <a:lnTo>
                  <a:pt x="2518916" y="80367"/>
                </a:lnTo>
                <a:lnTo>
                  <a:pt x="2582205" y="80367"/>
                </a:lnTo>
                <a:lnTo>
                  <a:pt x="2582205" y="103472"/>
                </a:lnTo>
                <a:lnTo>
                  <a:pt x="2518916" y="103472"/>
                </a:lnTo>
                <a:lnTo>
                  <a:pt x="2518916" y="149684"/>
                </a:lnTo>
                <a:lnTo>
                  <a:pt x="2582205" y="149684"/>
                </a:lnTo>
                <a:lnTo>
                  <a:pt x="2582205" y="171784"/>
                </a:lnTo>
                <a:lnTo>
                  <a:pt x="2518916" y="171784"/>
                </a:lnTo>
                <a:lnTo>
                  <a:pt x="2518916" y="213977"/>
                </a:lnTo>
                <a:lnTo>
                  <a:pt x="2494806" y="213977"/>
                </a:lnTo>
                <a:lnTo>
                  <a:pt x="2494806" y="35160"/>
                </a:lnTo>
                <a:lnTo>
                  <a:pt x="2475775" y="35160"/>
                </a:lnTo>
                <a:lnTo>
                  <a:pt x="2452613" y="111509"/>
                </a:lnTo>
                <a:lnTo>
                  <a:pt x="2433526" y="95436"/>
                </a:lnTo>
                <a:close/>
                <a:moveTo>
                  <a:pt x="2162287" y="3013"/>
                </a:moveTo>
                <a:lnTo>
                  <a:pt x="2189410" y="6027"/>
                </a:lnTo>
                <a:lnTo>
                  <a:pt x="2187401" y="16073"/>
                </a:lnTo>
                <a:lnTo>
                  <a:pt x="2230599" y="16073"/>
                </a:lnTo>
                <a:lnTo>
                  <a:pt x="2230599" y="131601"/>
                </a:lnTo>
                <a:lnTo>
                  <a:pt x="2171328" y="131601"/>
                </a:lnTo>
                <a:lnTo>
                  <a:pt x="2129135" y="213977"/>
                </a:lnTo>
                <a:lnTo>
                  <a:pt x="2109043" y="208954"/>
                </a:lnTo>
                <a:lnTo>
                  <a:pt x="2147218" y="131601"/>
                </a:lnTo>
                <a:lnTo>
                  <a:pt x="2114066" y="131601"/>
                </a:lnTo>
                <a:lnTo>
                  <a:pt x="2114066" y="16073"/>
                </a:lnTo>
                <a:lnTo>
                  <a:pt x="2158268" y="16073"/>
                </a:lnTo>
                <a:close/>
                <a:moveTo>
                  <a:pt x="1729383" y="3013"/>
                </a:moveTo>
                <a:lnTo>
                  <a:pt x="1732396" y="15068"/>
                </a:lnTo>
                <a:lnTo>
                  <a:pt x="1776598" y="15068"/>
                </a:lnTo>
                <a:lnTo>
                  <a:pt x="1776598" y="53243"/>
                </a:lnTo>
                <a:lnTo>
                  <a:pt x="1751484" y="53243"/>
                </a:lnTo>
                <a:lnTo>
                  <a:pt x="1751484" y="37169"/>
                </a:lnTo>
                <a:lnTo>
                  <a:pt x="1683172" y="37169"/>
                </a:lnTo>
                <a:lnTo>
                  <a:pt x="1683172" y="53243"/>
                </a:lnTo>
                <a:lnTo>
                  <a:pt x="1658057" y="53243"/>
                </a:lnTo>
                <a:lnTo>
                  <a:pt x="1658057" y="15068"/>
                </a:lnTo>
                <a:lnTo>
                  <a:pt x="1705272" y="15068"/>
                </a:lnTo>
                <a:lnTo>
                  <a:pt x="1703263" y="6027"/>
                </a:lnTo>
                <a:close/>
                <a:moveTo>
                  <a:pt x="18083" y="3013"/>
                </a:moveTo>
                <a:lnTo>
                  <a:pt x="38174" y="16073"/>
                </a:lnTo>
                <a:lnTo>
                  <a:pt x="34563" y="30137"/>
                </a:lnTo>
                <a:lnTo>
                  <a:pt x="76349" y="30137"/>
                </a:lnTo>
                <a:lnTo>
                  <a:pt x="76349" y="51234"/>
                </a:lnTo>
                <a:lnTo>
                  <a:pt x="29147" y="51234"/>
                </a:lnTo>
                <a:lnTo>
                  <a:pt x="24504" y="69316"/>
                </a:lnTo>
                <a:lnTo>
                  <a:pt x="69317" y="69316"/>
                </a:lnTo>
                <a:lnTo>
                  <a:pt x="69317" y="90413"/>
                </a:lnTo>
                <a:lnTo>
                  <a:pt x="44202" y="90413"/>
                </a:lnTo>
                <a:lnTo>
                  <a:pt x="44202" y="110505"/>
                </a:lnTo>
                <a:lnTo>
                  <a:pt x="77353" y="110505"/>
                </a:lnTo>
                <a:lnTo>
                  <a:pt x="77353" y="132605"/>
                </a:lnTo>
                <a:lnTo>
                  <a:pt x="44202" y="132605"/>
                </a:lnTo>
                <a:lnTo>
                  <a:pt x="44202" y="172263"/>
                </a:lnTo>
                <a:lnTo>
                  <a:pt x="66303" y="161739"/>
                </a:lnTo>
                <a:lnTo>
                  <a:pt x="71326" y="182835"/>
                </a:lnTo>
                <a:lnTo>
                  <a:pt x="9041" y="212973"/>
                </a:lnTo>
                <a:lnTo>
                  <a:pt x="3014" y="191876"/>
                </a:lnTo>
                <a:lnTo>
                  <a:pt x="19087" y="184222"/>
                </a:lnTo>
                <a:lnTo>
                  <a:pt x="19087" y="132605"/>
                </a:lnTo>
                <a:lnTo>
                  <a:pt x="3014" y="132605"/>
                </a:lnTo>
                <a:lnTo>
                  <a:pt x="3014" y="110505"/>
                </a:lnTo>
                <a:lnTo>
                  <a:pt x="19087" y="110505"/>
                </a:lnTo>
                <a:lnTo>
                  <a:pt x="19087" y="90413"/>
                </a:lnTo>
                <a:lnTo>
                  <a:pt x="0" y="77353"/>
                </a:lnTo>
                <a:close/>
                <a:moveTo>
                  <a:pt x="336537" y="2009"/>
                </a:moveTo>
                <a:lnTo>
                  <a:pt x="346583" y="18082"/>
                </a:lnTo>
                <a:lnTo>
                  <a:pt x="401836" y="18082"/>
                </a:lnTo>
                <a:lnTo>
                  <a:pt x="413891" y="2009"/>
                </a:lnTo>
                <a:lnTo>
                  <a:pt x="435992" y="9041"/>
                </a:lnTo>
                <a:lnTo>
                  <a:pt x="430969" y="18082"/>
                </a:lnTo>
                <a:lnTo>
                  <a:pt x="479189" y="18082"/>
                </a:lnTo>
                <a:lnTo>
                  <a:pt x="479189" y="39179"/>
                </a:lnTo>
                <a:lnTo>
                  <a:pt x="417909" y="39179"/>
                </a:lnTo>
                <a:lnTo>
                  <a:pt x="417909" y="82376"/>
                </a:lnTo>
                <a:lnTo>
                  <a:pt x="482203" y="82376"/>
                </a:lnTo>
                <a:lnTo>
                  <a:pt x="482203" y="103472"/>
                </a:lnTo>
                <a:lnTo>
                  <a:pt x="263202" y="103472"/>
                </a:lnTo>
                <a:lnTo>
                  <a:pt x="263202" y="82376"/>
                </a:lnTo>
                <a:lnTo>
                  <a:pt x="328501" y="82376"/>
                </a:lnTo>
                <a:lnTo>
                  <a:pt x="328501" y="39179"/>
                </a:lnTo>
                <a:lnTo>
                  <a:pt x="269230" y="39179"/>
                </a:lnTo>
                <a:lnTo>
                  <a:pt x="269230" y="18082"/>
                </a:lnTo>
                <a:lnTo>
                  <a:pt x="317450" y="18082"/>
                </a:lnTo>
                <a:lnTo>
                  <a:pt x="312427" y="9041"/>
                </a:lnTo>
                <a:close/>
                <a:moveTo>
                  <a:pt x="137629" y="2009"/>
                </a:moveTo>
                <a:lnTo>
                  <a:pt x="150688" y="27124"/>
                </a:lnTo>
                <a:lnTo>
                  <a:pt x="170780" y="27124"/>
                </a:lnTo>
                <a:lnTo>
                  <a:pt x="183840" y="2009"/>
                </a:lnTo>
                <a:lnTo>
                  <a:pt x="207950" y="8036"/>
                </a:lnTo>
                <a:lnTo>
                  <a:pt x="197904" y="27124"/>
                </a:lnTo>
                <a:lnTo>
                  <a:pt x="223019" y="27124"/>
                </a:lnTo>
                <a:lnTo>
                  <a:pt x="223019" y="136624"/>
                </a:lnTo>
                <a:lnTo>
                  <a:pt x="196900" y="136624"/>
                </a:lnTo>
                <a:lnTo>
                  <a:pt x="196900" y="191876"/>
                </a:lnTo>
                <a:lnTo>
                  <a:pt x="227037" y="191876"/>
                </a:lnTo>
                <a:lnTo>
                  <a:pt x="227037" y="213977"/>
                </a:lnTo>
                <a:lnTo>
                  <a:pt x="172789" y="213977"/>
                </a:lnTo>
                <a:lnTo>
                  <a:pt x="172789" y="136624"/>
                </a:lnTo>
                <a:lnTo>
                  <a:pt x="151693" y="136624"/>
                </a:lnTo>
                <a:lnTo>
                  <a:pt x="111509" y="213977"/>
                </a:lnTo>
                <a:lnTo>
                  <a:pt x="87399" y="209959"/>
                </a:lnTo>
                <a:lnTo>
                  <a:pt x="125574" y="136624"/>
                </a:lnTo>
                <a:lnTo>
                  <a:pt x="96441" y="136624"/>
                </a:lnTo>
                <a:lnTo>
                  <a:pt x="96441" y="27124"/>
                </a:lnTo>
                <a:lnTo>
                  <a:pt x="123564" y="27124"/>
                </a:lnTo>
                <a:lnTo>
                  <a:pt x="113519" y="8036"/>
                </a:lnTo>
                <a:close/>
                <a:moveTo>
                  <a:pt x="1422983" y="1004"/>
                </a:moveTo>
                <a:lnTo>
                  <a:pt x="1428006" y="12055"/>
                </a:lnTo>
                <a:lnTo>
                  <a:pt x="1515405" y="12055"/>
                </a:lnTo>
                <a:lnTo>
                  <a:pt x="1515405" y="52238"/>
                </a:lnTo>
                <a:lnTo>
                  <a:pt x="1491295" y="52238"/>
                </a:lnTo>
                <a:lnTo>
                  <a:pt x="1491295" y="34156"/>
                </a:lnTo>
                <a:lnTo>
                  <a:pt x="1331565" y="34156"/>
                </a:lnTo>
                <a:lnTo>
                  <a:pt x="1331565" y="52238"/>
                </a:lnTo>
                <a:lnTo>
                  <a:pt x="1306450" y="52238"/>
                </a:lnTo>
                <a:lnTo>
                  <a:pt x="1306450" y="12055"/>
                </a:lnTo>
                <a:lnTo>
                  <a:pt x="1400882" y="12055"/>
                </a:lnTo>
                <a:lnTo>
                  <a:pt x="1396863" y="5023"/>
                </a:lnTo>
                <a:close/>
                <a:moveTo>
                  <a:pt x="1986483" y="0"/>
                </a:moveTo>
                <a:lnTo>
                  <a:pt x="2003274" y="13059"/>
                </a:lnTo>
                <a:lnTo>
                  <a:pt x="2074887" y="13059"/>
                </a:lnTo>
                <a:lnTo>
                  <a:pt x="2074887" y="35160"/>
                </a:lnTo>
                <a:lnTo>
                  <a:pt x="1998237" y="35160"/>
                </a:lnTo>
                <a:lnTo>
                  <a:pt x="1980456" y="94431"/>
                </a:lnTo>
                <a:lnTo>
                  <a:pt x="2002557" y="94431"/>
                </a:lnTo>
                <a:lnTo>
                  <a:pt x="2002557" y="56257"/>
                </a:lnTo>
                <a:lnTo>
                  <a:pt x="2027671" y="56257"/>
                </a:lnTo>
                <a:lnTo>
                  <a:pt x="2027671" y="94431"/>
                </a:lnTo>
                <a:lnTo>
                  <a:pt x="2073882" y="94431"/>
                </a:lnTo>
                <a:lnTo>
                  <a:pt x="2073882" y="117537"/>
                </a:lnTo>
                <a:lnTo>
                  <a:pt x="2027671" y="117537"/>
                </a:lnTo>
                <a:lnTo>
                  <a:pt x="2027671" y="213977"/>
                </a:lnTo>
                <a:lnTo>
                  <a:pt x="1991506" y="213977"/>
                </a:lnTo>
                <a:lnTo>
                  <a:pt x="1991506" y="191876"/>
                </a:lnTo>
                <a:lnTo>
                  <a:pt x="2002557" y="191876"/>
                </a:lnTo>
                <a:lnTo>
                  <a:pt x="2002557" y="117537"/>
                </a:lnTo>
                <a:lnTo>
                  <a:pt x="1950318" y="117537"/>
                </a:lnTo>
                <a:lnTo>
                  <a:pt x="1975664" y="35160"/>
                </a:lnTo>
                <a:lnTo>
                  <a:pt x="1953332" y="35160"/>
                </a:lnTo>
                <a:lnTo>
                  <a:pt x="1953332" y="13059"/>
                </a:lnTo>
                <a:lnTo>
                  <a:pt x="1982465" y="130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>
            <a:off x="4956584" y="5807277"/>
            <a:ext cx="2285256" cy="217996"/>
          </a:xfrm>
          <a:custGeom>
            <a:avLst/>
            <a:gdLst/>
            <a:ahLst/>
            <a:cxnLst/>
            <a:rect l="l" t="t" r="r" b="b"/>
            <a:pathLst>
              <a:path w="2285256" h="217996">
                <a:moveTo>
                  <a:pt x="1062856" y="193886"/>
                </a:moveTo>
                <a:lnTo>
                  <a:pt x="1087971" y="193886"/>
                </a:lnTo>
                <a:lnTo>
                  <a:pt x="1087971" y="217996"/>
                </a:lnTo>
                <a:lnTo>
                  <a:pt x="1062856" y="217996"/>
                </a:lnTo>
                <a:close/>
                <a:moveTo>
                  <a:pt x="1578211" y="175803"/>
                </a:moveTo>
                <a:lnTo>
                  <a:pt x="1578211" y="190872"/>
                </a:lnTo>
                <a:lnTo>
                  <a:pt x="1729904" y="190872"/>
                </a:lnTo>
                <a:lnTo>
                  <a:pt x="1729904" y="175803"/>
                </a:lnTo>
                <a:close/>
                <a:moveTo>
                  <a:pt x="876003" y="152697"/>
                </a:moveTo>
                <a:lnTo>
                  <a:pt x="892076" y="191876"/>
                </a:lnTo>
                <a:lnTo>
                  <a:pt x="873993" y="209959"/>
                </a:lnTo>
                <a:lnTo>
                  <a:pt x="857920" y="170780"/>
                </a:lnTo>
                <a:close/>
                <a:moveTo>
                  <a:pt x="1578211" y="138633"/>
                </a:moveTo>
                <a:lnTo>
                  <a:pt x="1578211" y="154707"/>
                </a:lnTo>
                <a:lnTo>
                  <a:pt x="1729904" y="154707"/>
                </a:lnTo>
                <a:lnTo>
                  <a:pt x="1729904" y="138633"/>
                </a:lnTo>
                <a:close/>
                <a:moveTo>
                  <a:pt x="380740" y="119546"/>
                </a:moveTo>
                <a:lnTo>
                  <a:pt x="380740" y="148679"/>
                </a:lnTo>
                <a:lnTo>
                  <a:pt x="403845" y="148679"/>
                </a:lnTo>
                <a:lnTo>
                  <a:pt x="403845" y="119546"/>
                </a:lnTo>
                <a:close/>
                <a:moveTo>
                  <a:pt x="332520" y="119546"/>
                </a:moveTo>
                <a:lnTo>
                  <a:pt x="332520" y="148679"/>
                </a:lnTo>
                <a:lnTo>
                  <a:pt x="356630" y="148679"/>
                </a:lnTo>
                <a:lnTo>
                  <a:pt x="356630" y="119546"/>
                </a:lnTo>
                <a:close/>
                <a:moveTo>
                  <a:pt x="1554101" y="117537"/>
                </a:moveTo>
                <a:lnTo>
                  <a:pt x="1755019" y="117537"/>
                </a:lnTo>
                <a:lnTo>
                  <a:pt x="1755019" y="211968"/>
                </a:lnTo>
                <a:lnTo>
                  <a:pt x="1554101" y="211968"/>
                </a:lnTo>
                <a:close/>
                <a:moveTo>
                  <a:pt x="954361" y="106486"/>
                </a:moveTo>
                <a:lnTo>
                  <a:pt x="979475" y="106486"/>
                </a:lnTo>
                <a:lnTo>
                  <a:pt x="979475" y="121555"/>
                </a:lnTo>
                <a:lnTo>
                  <a:pt x="991530" y="121555"/>
                </a:lnTo>
                <a:lnTo>
                  <a:pt x="991530" y="143656"/>
                </a:lnTo>
                <a:lnTo>
                  <a:pt x="979475" y="143656"/>
                </a:lnTo>
                <a:lnTo>
                  <a:pt x="979475" y="211968"/>
                </a:lnTo>
                <a:lnTo>
                  <a:pt x="923218" y="211968"/>
                </a:lnTo>
                <a:lnTo>
                  <a:pt x="924223" y="189867"/>
                </a:lnTo>
                <a:lnTo>
                  <a:pt x="954361" y="189867"/>
                </a:lnTo>
                <a:lnTo>
                  <a:pt x="954361" y="143656"/>
                </a:lnTo>
                <a:lnTo>
                  <a:pt x="852897" y="143656"/>
                </a:lnTo>
                <a:lnTo>
                  <a:pt x="852897" y="121555"/>
                </a:lnTo>
                <a:lnTo>
                  <a:pt x="954361" y="121555"/>
                </a:lnTo>
                <a:close/>
                <a:moveTo>
                  <a:pt x="1062856" y="88404"/>
                </a:moveTo>
                <a:lnTo>
                  <a:pt x="1087971" y="88404"/>
                </a:lnTo>
                <a:lnTo>
                  <a:pt x="1087971" y="114523"/>
                </a:lnTo>
                <a:lnTo>
                  <a:pt x="1062856" y="114523"/>
                </a:lnTo>
                <a:close/>
                <a:moveTo>
                  <a:pt x="0" y="79362"/>
                </a:moveTo>
                <a:lnTo>
                  <a:pt x="102468" y="79362"/>
                </a:lnTo>
                <a:lnTo>
                  <a:pt x="102468" y="101463"/>
                </a:lnTo>
                <a:lnTo>
                  <a:pt x="44202" y="101463"/>
                </a:lnTo>
                <a:lnTo>
                  <a:pt x="28129" y="184844"/>
                </a:lnTo>
                <a:lnTo>
                  <a:pt x="78358" y="184844"/>
                </a:lnTo>
                <a:lnTo>
                  <a:pt x="72331" y="133610"/>
                </a:lnTo>
                <a:lnTo>
                  <a:pt x="93427" y="123564"/>
                </a:lnTo>
                <a:lnTo>
                  <a:pt x="105482" y="206945"/>
                </a:lnTo>
                <a:lnTo>
                  <a:pt x="0" y="206945"/>
                </a:lnTo>
                <a:lnTo>
                  <a:pt x="20092" y="101463"/>
                </a:lnTo>
                <a:lnTo>
                  <a:pt x="0" y="101463"/>
                </a:lnTo>
                <a:close/>
                <a:moveTo>
                  <a:pt x="380740" y="70321"/>
                </a:moveTo>
                <a:lnTo>
                  <a:pt x="380740" y="97445"/>
                </a:lnTo>
                <a:lnTo>
                  <a:pt x="403845" y="97445"/>
                </a:lnTo>
                <a:lnTo>
                  <a:pt x="403845" y="70321"/>
                </a:lnTo>
                <a:close/>
                <a:moveTo>
                  <a:pt x="332520" y="70321"/>
                </a:moveTo>
                <a:lnTo>
                  <a:pt x="332520" y="97445"/>
                </a:lnTo>
                <a:lnTo>
                  <a:pt x="356630" y="97445"/>
                </a:lnTo>
                <a:lnTo>
                  <a:pt x="356630" y="70321"/>
                </a:lnTo>
                <a:close/>
                <a:moveTo>
                  <a:pt x="2010333" y="58266"/>
                </a:moveTo>
                <a:lnTo>
                  <a:pt x="2010333" y="110505"/>
                </a:lnTo>
                <a:lnTo>
                  <a:pt x="2094719" y="110505"/>
                </a:lnTo>
                <a:lnTo>
                  <a:pt x="2094719" y="58266"/>
                </a:lnTo>
                <a:close/>
                <a:moveTo>
                  <a:pt x="1829358" y="58266"/>
                </a:moveTo>
                <a:lnTo>
                  <a:pt x="1829358" y="110505"/>
                </a:lnTo>
                <a:lnTo>
                  <a:pt x="1913744" y="110505"/>
                </a:lnTo>
                <a:lnTo>
                  <a:pt x="1913744" y="58266"/>
                </a:lnTo>
                <a:close/>
                <a:moveTo>
                  <a:pt x="263203" y="49225"/>
                </a:moveTo>
                <a:lnTo>
                  <a:pt x="287313" y="49225"/>
                </a:lnTo>
                <a:lnTo>
                  <a:pt x="287313" y="189867"/>
                </a:lnTo>
                <a:lnTo>
                  <a:pt x="451061" y="189867"/>
                </a:lnTo>
                <a:lnTo>
                  <a:pt x="451061" y="49225"/>
                </a:lnTo>
                <a:lnTo>
                  <a:pt x="475171" y="49225"/>
                </a:lnTo>
                <a:lnTo>
                  <a:pt x="475171" y="211968"/>
                </a:lnTo>
                <a:lnTo>
                  <a:pt x="263203" y="211968"/>
                </a:lnTo>
                <a:close/>
                <a:moveTo>
                  <a:pt x="307405" y="48220"/>
                </a:moveTo>
                <a:lnTo>
                  <a:pt x="428960" y="48220"/>
                </a:lnTo>
                <a:lnTo>
                  <a:pt x="428960" y="169775"/>
                </a:lnTo>
                <a:lnTo>
                  <a:pt x="307405" y="169775"/>
                </a:lnTo>
                <a:close/>
                <a:moveTo>
                  <a:pt x="1403412" y="45206"/>
                </a:moveTo>
                <a:lnTo>
                  <a:pt x="1403412" y="112514"/>
                </a:lnTo>
                <a:lnTo>
                  <a:pt x="1479761" y="112514"/>
                </a:lnTo>
                <a:lnTo>
                  <a:pt x="1479761" y="45206"/>
                </a:lnTo>
                <a:close/>
                <a:moveTo>
                  <a:pt x="1738945" y="44202"/>
                </a:moveTo>
                <a:lnTo>
                  <a:pt x="1762051" y="55252"/>
                </a:lnTo>
                <a:lnTo>
                  <a:pt x="1733922" y="71326"/>
                </a:lnTo>
                <a:lnTo>
                  <a:pt x="1709812" y="60275"/>
                </a:lnTo>
                <a:close/>
                <a:moveTo>
                  <a:pt x="1570174" y="44202"/>
                </a:moveTo>
                <a:lnTo>
                  <a:pt x="1599307" y="60275"/>
                </a:lnTo>
                <a:lnTo>
                  <a:pt x="1575197" y="71326"/>
                </a:lnTo>
                <a:lnTo>
                  <a:pt x="1547068" y="55252"/>
                </a:lnTo>
                <a:close/>
                <a:moveTo>
                  <a:pt x="1634468" y="37170"/>
                </a:moveTo>
                <a:lnTo>
                  <a:pt x="1634468" y="80367"/>
                </a:lnTo>
                <a:lnTo>
                  <a:pt x="1674651" y="80367"/>
                </a:lnTo>
                <a:lnTo>
                  <a:pt x="1674651" y="37170"/>
                </a:lnTo>
                <a:close/>
                <a:moveTo>
                  <a:pt x="2145618" y="35160"/>
                </a:moveTo>
                <a:lnTo>
                  <a:pt x="2285256" y="35160"/>
                </a:lnTo>
                <a:lnTo>
                  <a:pt x="2285256" y="57261"/>
                </a:lnTo>
                <a:lnTo>
                  <a:pt x="2227995" y="57261"/>
                </a:lnTo>
                <a:lnTo>
                  <a:pt x="2227995" y="196899"/>
                </a:lnTo>
                <a:lnTo>
                  <a:pt x="2202880" y="196899"/>
                </a:lnTo>
                <a:lnTo>
                  <a:pt x="2202880" y="57261"/>
                </a:lnTo>
                <a:lnTo>
                  <a:pt x="2145618" y="57261"/>
                </a:lnTo>
                <a:close/>
                <a:moveTo>
                  <a:pt x="1984214" y="35160"/>
                </a:moveTo>
                <a:lnTo>
                  <a:pt x="2120838" y="35160"/>
                </a:lnTo>
                <a:lnTo>
                  <a:pt x="2120838" y="133610"/>
                </a:lnTo>
                <a:lnTo>
                  <a:pt x="2010333" y="133610"/>
                </a:lnTo>
                <a:lnTo>
                  <a:pt x="2010333" y="196899"/>
                </a:lnTo>
                <a:lnTo>
                  <a:pt x="1984214" y="196899"/>
                </a:lnTo>
                <a:close/>
                <a:moveTo>
                  <a:pt x="1803239" y="35160"/>
                </a:moveTo>
                <a:lnTo>
                  <a:pt x="1939863" y="35160"/>
                </a:lnTo>
                <a:lnTo>
                  <a:pt x="1939863" y="133610"/>
                </a:lnTo>
                <a:lnTo>
                  <a:pt x="1829358" y="133610"/>
                </a:lnTo>
                <a:lnTo>
                  <a:pt x="1829358" y="196899"/>
                </a:lnTo>
                <a:lnTo>
                  <a:pt x="1803239" y="196899"/>
                </a:lnTo>
                <a:close/>
                <a:moveTo>
                  <a:pt x="5023" y="13059"/>
                </a:moveTo>
                <a:lnTo>
                  <a:pt x="98450" y="13059"/>
                </a:lnTo>
                <a:lnTo>
                  <a:pt x="98450" y="34156"/>
                </a:lnTo>
                <a:lnTo>
                  <a:pt x="5023" y="34156"/>
                </a:lnTo>
                <a:close/>
                <a:moveTo>
                  <a:pt x="261194" y="10046"/>
                </a:moveTo>
                <a:lnTo>
                  <a:pt x="475171" y="10046"/>
                </a:lnTo>
                <a:lnTo>
                  <a:pt x="475171" y="31142"/>
                </a:lnTo>
                <a:lnTo>
                  <a:pt x="261194" y="31142"/>
                </a:lnTo>
                <a:close/>
                <a:moveTo>
                  <a:pt x="789608" y="6027"/>
                </a:moveTo>
                <a:lnTo>
                  <a:pt x="813718" y="6027"/>
                </a:lnTo>
                <a:lnTo>
                  <a:pt x="813718" y="38174"/>
                </a:lnTo>
                <a:lnTo>
                  <a:pt x="833810" y="38174"/>
                </a:lnTo>
                <a:lnTo>
                  <a:pt x="833810" y="60275"/>
                </a:lnTo>
                <a:lnTo>
                  <a:pt x="813718" y="60275"/>
                </a:lnTo>
                <a:lnTo>
                  <a:pt x="813718" y="112179"/>
                </a:lnTo>
                <a:lnTo>
                  <a:pt x="830796" y="106486"/>
                </a:lnTo>
                <a:lnTo>
                  <a:pt x="835819" y="128587"/>
                </a:lnTo>
                <a:lnTo>
                  <a:pt x="813718" y="135839"/>
                </a:lnTo>
                <a:lnTo>
                  <a:pt x="813718" y="211968"/>
                </a:lnTo>
                <a:lnTo>
                  <a:pt x="771525" y="211968"/>
                </a:lnTo>
                <a:lnTo>
                  <a:pt x="771525" y="189867"/>
                </a:lnTo>
                <a:lnTo>
                  <a:pt x="789608" y="189867"/>
                </a:lnTo>
                <a:lnTo>
                  <a:pt x="789608" y="143750"/>
                </a:lnTo>
                <a:lnTo>
                  <a:pt x="771525" y="149684"/>
                </a:lnTo>
                <a:lnTo>
                  <a:pt x="767507" y="127583"/>
                </a:lnTo>
                <a:lnTo>
                  <a:pt x="789608" y="120216"/>
                </a:lnTo>
                <a:lnTo>
                  <a:pt x="789608" y="60275"/>
                </a:lnTo>
                <a:lnTo>
                  <a:pt x="768511" y="60275"/>
                </a:lnTo>
                <a:lnTo>
                  <a:pt x="768511" y="38174"/>
                </a:lnTo>
                <a:lnTo>
                  <a:pt x="789608" y="38174"/>
                </a:lnTo>
                <a:close/>
                <a:moveTo>
                  <a:pt x="908149" y="4018"/>
                </a:moveTo>
                <a:lnTo>
                  <a:pt x="933264" y="4018"/>
                </a:lnTo>
                <a:lnTo>
                  <a:pt x="933264" y="17078"/>
                </a:lnTo>
                <a:lnTo>
                  <a:pt x="985503" y="17078"/>
                </a:lnTo>
                <a:lnTo>
                  <a:pt x="985503" y="39179"/>
                </a:lnTo>
                <a:lnTo>
                  <a:pt x="933264" y="39179"/>
                </a:lnTo>
                <a:lnTo>
                  <a:pt x="933264" y="67307"/>
                </a:lnTo>
                <a:lnTo>
                  <a:pt x="990526" y="67307"/>
                </a:lnTo>
                <a:lnTo>
                  <a:pt x="990526" y="89408"/>
                </a:lnTo>
                <a:lnTo>
                  <a:pt x="853902" y="89408"/>
                </a:lnTo>
                <a:lnTo>
                  <a:pt x="853902" y="67307"/>
                </a:lnTo>
                <a:lnTo>
                  <a:pt x="908149" y="67307"/>
                </a:lnTo>
                <a:lnTo>
                  <a:pt x="908149" y="39179"/>
                </a:lnTo>
                <a:lnTo>
                  <a:pt x="859929" y="39179"/>
                </a:lnTo>
                <a:lnTo>
                  <a:pt x="859929" y="17078"/>
                </a:lnTo>
                <a:lnTo>
                  <a:pt x="908149" y="17078"/>
                </a:lnTo>
                <a:close/>
                <a:moveTo>
                  <a:pt x="613805" y="4018"/>
                </a:moveTo>
                <a:lnTo>
                  <a:pt x="637915" y="4018"/>
                </a:lnTo>
                <a:lnTo>
                  <a:pt x="637915" y="16073"/>
                </a:lnTo>
                <a:lnTo>
                  <a:pt x="732346" y="16073"/>
                </a:lnTo>
                <a:lnTo>
                  <a:pt x="732346" y="38174"/>
                </a:lnTo>
                <a:lnTo>
                  <a:pt x="637915" y="38174"/>
                </a:lnTo>
                <a:lnTo>
                  <a:pt x="637915" y="69317"/>
                </a:lnTo>
                <a:lnTo>
                  <a:pt x="727323" y="69317"/>
                </a:lnTo>
                <a:lnTo>
                  <a:pt x="727323" y="116532"/>
                </a:lnTo>
                <a:lnTo>
                  <a:pt x="648333" y="154818"/>
                </a:lnTo>
                <a:lnTo>
                  <a:pt x="736365" y="196899"/>
                </a:lnTo>
                <a:lnTo>
                  <a:pt x="719287" y="211968"/>
                </a:lnTo>
                <a:lnTo>
                  <a:pt x="624482" y="166379"/>
                </a:lnTo>
                <a:lnTo>
                  <a:pt x="530424" y="211968"/>
                </a:lnTo>
                <a:lnTo>
                  <a:pt x="515355" y="197904"/>
                </a:lnTo>
                <a:lnTo>
                  <a:pt x="601466" y="155311"/>
                </a:lnTo>
                <a:lnTo>
                  <a:pt x="535447" y="123564"/>
                </a:lnTo>
                <a:lnTo>
                  <a:pt x="553529" y="109500"/>
                </a:lnTo>
                <a:lnTo>
                  <a:pt x="625006" y="143668"/>
                </a:lnTo>
                <a:lnTo>
                  <a:pt x="702208" y="105482"/>
                </a:lnTo>
                <a:lnTo>
                  <a:pt x="702208" y="91417"/>
                </a:lnTo>
                <a:lnTo>
                  <a:pt x="524396" y="91417"/>
                </a:lnTo>
                <a:lnTo>
                  <a:pt x="524396" y="69317"/>
                </a:lnTo>
                <a:lnTo>
                  <a:pt x="613805" y="69317"/>
                </a:lnTo>
                <a:lnTo>
                  <a:pt x="613805" y="38174"/>
                </a:lnTo>
                <a:lnTo>
                  <a:pt x="519373" y="38174"/>
                </a:lnTo>
                <a:lnTo>
                  <a:pt x="519373" y="16073"/>
                </a:lnTo>
                <a:lnTo>
                  <a:pt x="613805" y="16073"/>
                </a:lnTo>
                <a:close/>
                <a:moveTo>
                  <a:pt x="1299939" y="1004"/>
                </a:moveTo>
                <a:lnTo>
                  <a:pt x="1320031" y="14064"/>
                </a:lnTo>
                <a:lnTo>
                  <a:pt x="1316420" y="28128"/>
                </a:lnTo>
                <a:lnTo>
                  <a:pt x="1358206" y="28128"/>
                </a:lnTo>
                <a:lnTo>
                  <a:pt x="1358206" y="49225"/>
                </a:lnTo>
                <a:lnTo>
                  <a:pt x="1311003" y="49225"/>
                </a:lnTo>
                <a:lnTo>
                  <a:pt x="1306361" y="67307"/>
                </a:lnTo>
                <a:lnTo>
                  <a:pt x="1351174" y="67307"/>
                </a:lnTo>
                <a:lnTo>
                  <a:pt x="1351174" y="88404"/>
                </a:lnTo>
                <a:lnTo>
                  <a:pt x="1326059" y="88404"/>
                </a:lnTo>
                <a:lnTo>
                  <a:pt x="1326059" y="108496"/>
                </a:lnTo>
                <a:lnTo>
                  <a:pt x="1359210" y="108496"/>
                </a:lnTo>
                <a:lnTo>
                  <a:pt x="1359210" y="130596"/>
                </a:lnTo>
                <a:lnTo>
                  <a:pt x="1326059" y="130596"/>
                </a:lnTo>
                <a:lnTo>
                  <a:pt x="1326059" y="170254"/>
                </a:lnTo>
                <a:lnTo>
                  <a:pt x="1348160" y="159730"/>
                </a:lnTo>
                <a:lnTo>
                  <a:pt x="1353183" y="180826"/>
                </a:lnTo>
                <a:lnTo>
                  <a:pt x="1290898" y="210964"/>
                </a:lnTo>
                <a:lnTo>
                  <a:pt x="1284871" y="189867"/>
                </a:lnTo>
                <a:lnTo>
                  <a:pt x="1300944" y="182213"/>
                </a:lnTo>
                <a:lnTo>
                  <a:pt x="1300944" y="130596"/>
                </a:lnTo>
                <a:lnTo>
                  <a:pt x="1284871" y="130596"/>
                </a:lnTo>
                <a:lnTo>
                  <a:pt x="1284871" y="108496"/>
                </a:lnTo>
                <a:lnTo>
                  <a:pt x="1300944" y="108496"/>
                </a:lnTo>
                <a:lnTo>
                  <a:pt x="1300944" y="88404"/>
                </a:lnTo>
                <a:lnTo>
                  <a:pt x="1281857" y="75344"/>
                </a:lnTo>
                <a:close/>
                <a:moveTo>
                  <a:pt x="143657" y="1004"/>
                </a:moveTo>
                <a:lnTo>
                  <a:pt x="167767" y="6027"/>
                </a:lnTo>
                <a:lnTo>
                  <a:pt x="166309" y="19087"/>
                </a:lnTo>
                <a:lnTo>
                  <a:pt x="219001" y="19087"/>
                </a:lnTo>
                <a:lnTo>
                  <a:pt x="216992" y="211968"/>
                </a:lnTo>
                <a:lnTo>
                  <a:pt x="178817" y="211968"/>
                </a:lnTo>
                <a:lnTo>
                  <a:pt x="178817" y="188863"/>
                </a:lnTo>
                <a:lnTo>
                  <a:pt x="190872" y="188863"/>
                </a:lnTo>
                <a:lnTo>
                  <a:pt x="193886" y="41188"/>
                </a:lnTo>
                <a:lnTo>
                  <a:pt x="163841" y="41188"/>
                </a:lnTo>
                <a:lnTo>
                  <a:pt x="144661" y="212973"/>
                </a:lnTo>
                <a:lnTo>
                  <a:pt x="121556" y="207950"/>
                </a:lnTo>
                <a:lnTo>
                  <a:pt x="139365" y="41188"/>
                </a:lnTo>
                <a:lnTo>
                  <a:pt x="121556" y="41188"/>
                </a:lnTo>
                <a:lnTo>
                  <a:pt x="121556" y="19087"/>
                </a:lnTo>
                <a:lnTo>
                  <a:pt x="141725" y="19087"/>
                </a:lnTo>
                <a:close/>
                <a:moveTo>
                  <a:pt x="1618394" y="0"/>
                </a:moveTo>
                <a:lnTo>
                  <a:pt x="1628440" y="16073"/>
                </a:lnTo>
                <a:lnTo>
                  <a:pt x="1683693" y="16073"/>
                </a:lnTo>
                <a:lnTo>
                  <a:pt x="1695748" y="0"/>
                </a:lnTo>
                <a:lnTo>
                  <a:pt x="1717849" y="7032"/>
                </a:lnTo>
                <a:lnTo>
                  <a:pt x="1712826" y="16073"/>
                </a:lnTo>
                <a:lnTo>
                  <a:pt x="1761046" y="16073"/>
                </a:lnTo>
                <a:lnTo>
                  <a:pt x="1761046" y="37170"/>
                </a:lnTo>
                <a:lnTo>
                  <a:pt x="1699766" y="37170"/>
                </a:lnTo>
                <a:lnTo>
                  <a:pt x="1699766" y="80367"/>
                </a:lnTo>
                <a:lnTo>
                  <a:pt x="1764060" y="80367"/>
                </a:lnTo>
                <a:lnTo>
                  <a:pt x="1764060" y="101463"/>
                </a:lnTo>
                <a:lnTo>
                  <a:pt x="1545059" y="101463"/>
                </a:lnTo>
                <a:lnTo>
                  <a:pt x="1545059" y="80367"/>
                </a:lnTo>
                <a:lnTo>
                  <a:pt x="1610358" y="80367"/>
                </a:lnTo>
                <a:lnTo>
                  <a:pt x="1610358" y="37170"/>
                </a:lnTo>
                <a:lnTo>
                  <a:pt x="1551087" y="37170"/>
                </a:lnTo>
                <a:lnTo>
                  <a:pt x="1551087" y="16073"/>
                </a:lnTo>
                <a:lnTo>
                  <a:pt x="1599307" y="16073"/>
                </a:lnTo>
                <a:lnTo>
                  <a:pt x="1594284" y="7032"/>
                </a:lnTo>
                <a:close/>
                <a:moveTo>
                  <a:pt x="1419486" y="0"/>
                </a:moveTo>
                <a:lnTo>
                  <a:pt x="1432545" y="25115"/>
                </a:lnTo>
                <a:lnTo>
                  <a:pt x="1452637" y="25115"/>
                </a:lnTo>
                <a:lnTo>
                  <a:pt x="1465697" y="0"/>
                </a:lnTo>
                <a:lnTo>
                  <a:pt x="1489807" y="6027"/>
                </a:lnTo>
                <a:lnTo>
                  <a:pt x="1479761" y="25115"/>
                </a:lnTo>
                <a:lnTo>
                  <a:pt x="1504876" y="25115"/>
                </a:lnTo>
                <a:lnTo>
                  <a:pt x="1504876" y="134615"/>
                </a:lnTo>
                <a:lnTo>
                  <a:pt x="1478756" y="134615"/>
                </a:lnTo>
                <a:lnTo>
                  <a:pt x="1478756" y="189867"/>
                </a:lnTo>
                <a:lnTo>
                  <a:pt x="1508894" y="189867"/>
                </a:lnTo>
                <a:lnTo>
                  <a:pt x="1508894" y="211968"/>
                </a:lnTo>
                <a:lnTo>
                  <a:pt x="1454646" y="211968"/>
                </a:lnTo>
                <a:lnTo>
                  <a:pt x="1454646" y="134615"/>
                </a:lnTo>
                <a:lnTo>
                  <a:pt x="1433550" y="134615"/>
                </a:lnTo>
                <a:lnTo>
                  <a:pt x="1393366" y="211968"/>
                </a:lnTo>
                <a:lnTo>
                  <a:pt x="1369256" y="207950"/>
                </a:lnTo>
                <a:lnTo>
                  <a:pt x="1407431" y="134615"/>
                </a:lnTo>
                <a:lnTo>
                  <a:pt x="1378297" y="134615"/>
                </a:lnTo>
                <a:lnTo>
                  <a:pt x="1378297" y="25115"/>
                </a:lnTo>
                <a:lnTo>
                  <a:pt x="1405421" y="25115"/>
                </a:lnTo>
                <a:lnTo>
                  <a:pt x="1395375" y="60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hlinkClick r:id="rId3"/>
          </p:cNvPr>
          <p:cNvSpPr txBox="1"/>
          <p:nvPr/>
        </p:nvSpPr>
        <p:spPr>
          <a:xfrm>
            <a:off x="5061956" y="6248400"/>
            <a:ext cx="2179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www.yanj.cn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1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 rot="18723738">
            <a:off x="7726363" y="1033463"/>
            <a:ext cx="2493962" cy="7535862"/>
          </a:xfrm>
          <a:custGeom>
            <a:avLst/>
            <a:gdLst>
              <a:gd name="connsiteX0" fmla="*/ 1871346 w 1871346"/>
              <a:gd name="connsiteY0" fmla="*/ 0 h 5650930"/>
              <a:gd name="connsiteX1" fmla="*/ 1871345 w 1871346"/>
              <a:gd name="connsiteY1" fmla="*/ 5232713 h 5650930"/>
              <a:gd name="connsiteX2" fmla="*/ 1407882 w 1871346"/>
              <a:gd name="connsiteY2" fmla="*/ 5650930 h 5650930"/>
              <a:gd name="connsiteX3" fmla="*/ 0 w 1871346"/>
              <a:gd name="connsiteY3" fmla="*/ 4090734 h 5650930"/>
              <a:gd name="connsiteX4" fmla="*/ 0 w 1871346"/>
              <a:gd name="connsiteY4" fmla="*/ 0 h 5650930"/>
              <a:gd name="connsiteX5" fmla="*/ 1871346 w 1871346"/>
              <a:gd name="connsiteY5" fmla="*/ 0 h 565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1346" h="5650930">
                <a:moveTo>
                  <a:pt x="1871346" y="0"/>
                </a:moveTo>
                <a:lnTo>
                  <a:pt x="1871345" y="5232713"/>
                </a:lnTo>
                <a:lnTo>
                  <a:pt x="1407882" y="5650930"/>
                </a:lnTo>
                <a:lnTo>
                  <a:pt x="0" y="4090734"/>
                </a:lnTo>
                <a:lnTo>
                  <a:pt x="0" y="0"/>
                </a:lnTo>
                <a:lnTo>
                  <a:pt x="1871346" y="0"/>
                </a:lnTo>
                <a:close/>
              </a:path>
            </a:pathLst>
          </a:custGeom>
          <a:solidFill>
            <a:srgbClr val="050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5049838" y="1117600"/>
            <a:ext cx="2554287" cy="2555875"/>
          </a:xfrm>
          <a:prstGeom prst="ellipse">
            <a:avLst/>
          </a:prstGeom>
          <a:solidFill>
            <a:srgbClr val="1E7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096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2222500"/>
            <a:ext cx="21812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文本框 4"/>
          <p:cNvSpPr txBox="1">
            <a:spLocks noChangeArrowheads="1"/>
          </p:cNvSpPr>
          <p:nvPr/>
        </p:nvSpPr>
        <p:spPr bwMode="auto">
          <a:xfrm>
            <a:off x="4895850" y="3840163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989013" indent="-3794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522413" indent="-3032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2132013" indent="-3032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741613" indent="-3032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198813" indent="-303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656013" indent="-303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4113213" indent="-303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570413" indent="-303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200" smtClean="0">
                <a:solidFill>
                  <a:srgbClr val="FFFFFF"/>
                </a:solidFill>
              </a:rPr>
              <a:t>www.pptfans.cn</a:t>
            </a:r>
            <a:endParaRPr lang="zh-CN" altLang="en-US" sz="3200" smtClean="0">
              <a:solidFill>
                <a:srgbClr val="FFFFFF"/>
              </a:solidFill>
            </a:endParaRPr>
          </a:p>
        </p:txBody>
      </p:sp>
      <p:sp>
        <p:nvSpPr>
          <p:cNvPr id="40966" name="文本框 5"/>
          <p:cNvSpPr txBox="1">
            <a:spLocks noChangeArrowheads="1"/>
          </p:cNvSpPr>
          <p:nvPr/>
        </p:nvSpPr>
        <p:spPr bwMode="auto">
          <a:xfrm>
            <a:off x="3611563" y="4467225"/>
            <a:ext cx="1579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989013" indent="-3794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522413" indent="-3032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2132013" indent="-3032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741613" indent="-3032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198813" indent="-303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656013" indent="-303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4113213" indent="-303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570413" indent="-303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8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18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·PPT</a:t>
            </a:r>
            <a:r>
              <a:rPr lang="zh-CN" altLang="en-US" sz="18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</a:p>
        </p:txBody>
      </p:sp>
      <p:sp>
        <p:nvSpPr>
          <p:cNvPr id="40967" name="文本框 7"/>
          <p:cNvSpPr txBox="1">
            <a:spLocks noChangeArrowheads="1"/>
          </p:cNvSpPr>
          <p:nvPr/>
        </p:nvSpPr>
        <p:spPr bwMode="auto">
          <a:xfrm>
            <a:off x="5295900" y="4467225"/>
            <a:ext cx="1647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989013" indent="-3794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522413" indent="-3032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2132013" indent="-3032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741613" indent="-3032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198813" indent="-303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656013" indent="-303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4113213" indent="-303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570413" indent="-303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8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18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PPT</a:t>
            </a:r>
            <a:r>
              <a:rPr lang="zh-CN" altLang="en-US" sz="18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</a:t>
            </a:r>
          </a:p>
        </p:txBody>
      </p:sp>
      <p:sp>
        <p:nvSpPr>
          <p:cNvPr id="40968" name="文本框 8"/>
          <p:cNvSpPr txBox="1">
            <a:spLocks noChangeArrowheads="1"/>
          </p:cNvSpPr>
          <p:nvPr/>
        </p:nvSpPr>
        <p:spPr bwMode="auto">
          <a:xfrm>
            <a:off x="7018338" y="4467225"/>
            <a:ext cx="1647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989013" indent="-3794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522413" indent="-3032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2132013" indent="-3032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741613" indent="-3032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198813" indent="-303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656013" indent="-303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4113213" indent="-303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570413" indent="-303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8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18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PPT</a:t>
            </a:r>
            <a:r>
              <a:rPr lang="zh-CN" altLang="en-US" sz="18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10" name="矩形 9"/>
          <p:cNvSpPr/>
          <p:nvPr/>
        </p:nvSpPr>
        <p:spPr>
          <a:xfrm>
            <a:off x="4648200" y="5289550"/>
            <a:ext cx="2330450" cy="450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矩形 10">
            <a:hlinkClick r:id="rId3"/>
          </p:cNvPr>
          <p:cNvSpPr/>
          <p:nvPr/>
        </p:nvSpPr>
        <p:spPr>
          <a:xfrm>
            <a:off x="6978650" y="5289550"/>
            <a:ext cx="1131888" cy="450850"/>
          </a:xfrm>
          <a:prstGeom prst="rect">
            <a:avLst/>
          </a:prstGeom>
          <a:solidFill>
            <a:srgbClr val="1E7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百度</a:t>
            </a:r>
          </a:p>
        </p:txBody>
      </p:sp>
      <p:sp>
        <p:nvSpPr>
          <p:cNvPr id="40971" name="矩形 11"/>
          <p:cNvSpPr>
            <a:spLocks noChangeArrowheads="1"/>
          </p:cNvSpPr>
          <p:nvPr/>
        </p:nvSpPr>
        <p:spPr bwMode="auto">
          <a:xfrm>
            <a:off x="5300663" y="5322888"/>
            <a:ext cx="1023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989013" indent="-3794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522413" indent="-3032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2132013" indent="-3032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741613" indent="-3032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198813" indent="-303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656013" indent="-303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4113213" indent="-303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570413" indent="-303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pptfans</a:t>
            </a:r>
            <a:endParaRPr lang="zh-CN" altLang="en-US" sz="1800" smtClean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329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矩形 123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6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文本框 128"/>
          <p:cNvSpPr txBox="1"/>
          <p:nvPr/>
        </p:nvSpPr>
        <p:spPr>
          <a:xfrm>
            <a:off x="1125089" y="975971"/>
            <a:ext cx="1317278" cy="408199"/>
          </a:xfrm>
          <a:custGeom>
            <a:avLst/>
            <a:gdLst/>
            <a:ahLst/>
            <a:cxnLst/>
            <a:rect l="l" t="t" r="r" b="b"/>
            <a:pathLst>
              <a:path w="1317278" h="408199">
                <a:moveTo>
                  <a:pt x="552152" y="244525"/>
                </a:moveTo>
                <a:lnTo>
                  <a:pt x="599479" y="256357"/>
                </a:lnTo>
                <a:lnTo>
                  <a:pt x="550180" y="408199"/>
                </a:lnTo>
                <a:lnTo>
                  <a:pt x="502853" y="398339"/>
                </a:lnTo>
                <a:close/>
                <a:moveTo>
                  <a:pt x="522572" y="120291"/>
                </a:moveTo>
                <a:lnTo>
                  <a:pt x="595535" y="171562"/>
                </a:lnTo>
                <a:lnTo>
                  <a:pt x="577788" y="216917"/>
                </a:lnTo>
                <a:lnTo>
                  <a:pt x="504825" y="163674"/>
                </a:lnTo>
                <a:close/>
                <a:moveTo>
                  <a:pt x="1021482" y="17748"/>
                </a:moveTo>
                <a:lnTo>
                  <a:pt x="1317278" y="17748"/>
                </a:lnTo>
                <a:lnTo>
                  <a:pt x="1317278" y="222833"/>
                </a:lnTo>
                <a:lnTo>
                  <a:pt x="1074725" y="222833"/>
                </a:lnTo>
                <a:lnTo>
                  <a:pt x="1074725" y="339180"/>
                </a:lnTo>
                <a:lnTo>
                  <a:pt x="1317278" y="339180"/>
                </a:lnTo>
                <a:lnTo>
                  <a:pt x="1317278" y="384535"/>
                </a:lnTo>
                <a:lnTo>
                  <a:pt x="1017538" y="384535"/>
                </a:lnTo>
                <a:lnTo>
                  <a:pt x="1017538" y="177478"/>
                </a:lnTo>
                <a:lnTo>
                  <a:pt x="1262062" y="177478"/>
                </a:lnTo>
                <a:lnTo>
                  <a:pt x="1262062" y="63103"/>
                </a:lnTo>
                <a:lnTo>
                  <a:pt x="1021482" y="63103"/>
                </a:lnTo>
                <a:close/>
                <a:moveTo>
                  <a:pt x="9859" y="3944"/>
                </a:moveTo>
                <a:lnTo>
                  <a:pt x="423974" y="3944"/>
                </a:lnTo>
                <a:lnTo>
                  <a:pt x="423974" y="45356"/>
                </a:lnTo>
                <a:lnTo>
                  <a:pt x="313543" y="45356"/>
                </a:lnTo>
                <a:lnTo>
                  <a:pt x="313543" y="203113"/>
                </a:lnTo>
                <a:lnTo>
                  <a:pt x="414114" y="92683"/>
                </a:lnTo>
                <a:lnTo>
                  <a:pt x="427918" y="138038"/>
                </a:lnTo>
                <a:lnTo>
                  <a:pt x="313543" y="262273"/>
                </a:lnTo>
                <a:lnTo>
                  <a:pt x="313543" y="364815"/>
                </a:lnTo>
                <a:lnTo>
                  <a:pt x="427918" y="364815"/>
                </a:lnTo>
                <a:lnTo>
                  <a:pt x="425946" y="408199"/>
                </a:lnTo>
                <a:lnTo>
                  <a:pt x="266216" y="408199"/>
                </a:lnTo>
                <a:lnTo>
                  <a:pt x="266216" y="45356"/>
                </a:lnTo>
                <a:lnTo>
                  <a:pt x="140010" y="45356"/>
                </a:lnTo>
                <a:lnTo>
                  <a:pt x="97246" y="110431"/>
                </a:lnTo>
                <a:lnTo>
                  <a:pt x="197197" y="110431"/>
                </a:lnTo>
                <a:lnTo>
                  <a:pt x="197197" y="232693"/>
                </a:lnTo>
                <a:lnTo>
                  <a:pt x="45355" y="408199"/>
                </a:lnTo>
                <a:lnTo>
                  <a:pt x="0" y="398339"/>
                </a:lnTo>
                <a:lnTo>
                  <a:pt x="76905" y="306255"/>
                </a:lnTo>
                <a:lnTo>
                  <a:pt x="0" y="232693"/>
                </a:lnTo>
                <a:lnTo>
                  <a:pt x="43383" y="214945"/>
                </a:lnTo>
                <a:lnTo>
                  <a:pt x="104411" y="273320"/>
                </a:lnTo>
                <a:lnTo>
                  <a:pt x="149870" y="218889"/>
                </a:lnTo>
                <a:lnTo>
                  <a:pt x="149870" y="151842"/>
                </a:lnTo>
                <a:lnTo>
                  <a:pt x="70033" y="151842"/>
                </a:lnTo>
                <a:lnTo>
                  <a:pt x="49299" y="183394"/>
                </a:lnTo>
                <a:lnTo>
                  <a:pt x="3944" y="173534"/>
                </a:lnTo>
                <a:lnTo>
                  <a:pt x="88738" y="45356"/>
                </a:lnTo>
                <a:lnTo>
                  <a:pt x="9859" y="45356"/>
                </a:lnTo>
                <a:close/>
                <a:moveTo>
                  <a:pt x="759209" y="1972"/>
                </a:moveTo>
                <a:lnTo>
                  <a:pt x="808508" y="1972"/>
                </a:lnTo>
                <a:lnTo>
                  <a:pt x="808508" y="31552"/>
                </a:lnTo>
                <a:lnTo>
                  <a:pt x="932743" y="31552"/>
                </a:lnTo>
                <a:lnTo>
                  <a:pt x="932743" y="72963"/>
                </a:lnTo>
                <a:lnTo>
                  <a:pt x="808508" y="72963"/>
                </a:lnTo>
                <a:lnTo>
                  <a:pt x="808508" y="183394"/>
                </a:lnTo>
                <a:lnTo>
                  <a:pt x="942603" y="183394"/>
                </a:lnTo>
                <a:lnTo>
                  <a:pt x="942603" y="226777"/>
                </a:lnTo>
                <a:lnTo>
                  <a:pt x="788789" y="226777"/>
                </a:lnTo>
                <a:lnTo>
                  <a:pt x="709910" y="364815"/>
                </a:lnTo>
                <a:lnTo>
                  <a:pt x="879499" y="364815"/>
                </a:lnTo>
                <a:lnTo>
                  <a:pt x="857808" y="297768"/>
                </a:lnTo>
                <a:lnTo>
                  <a:pt x="895275" y="266217"/>
                </a:lnTo>
                <a:lnTo>
                  <a:pt x="936687" y="408199"/>
                </a:lnTo>
                <a:lnTo>
                  <a:pt x="636947" y="408199"/>
                </a:lnTo>
                <a:lnTo>
                  <a:pt x="739489" y="226777"/>
                </a:lnTo>
                <a:lnTo>
                  <a:pt x="640891" y="226777"/>
                </a:lnTo>
                <a:lnTo>
                  <a:pt x="640891" y="183394"/>
                </a:lnTo>
                <a:lnTo>
                  <a:pt x="759209" y="183394"/>
                </a:lnTo>
                <a:lnTo>
                  <a:pt x="759209" y="72963"/>
                </a:lnTo>
                <a:lnTo>
                  <a:pt x="646807" y="72963"/>
                </a:lnTo>
                <a:lnTo>
                  <a:pt x="646807" y="31552"/>
                </a:lnTo>
                <a:lnTo>
                  <a:pt x="759209" y="31552"/>
                </a:lnTo>
                <a:close/>
                <a:moveTo>
                  <a:pt x="530460" y="0"/>
                </a:moveTo>
                <a:lnTo>
                  <a:pt x="603423" y="51272"/>
                </a:lnTo>
                <a:lnTo>
                  <a:pt x="585675" y="94655"/>
                </a:lnTo>
                <a:lnTo>
                  <a:pt x="514684" y="453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6926818" y="4390207"/>
            <a:ext cx="2146501" cy="1042637"/>
          </a:xfrm>
          <a:custGeom>
            <a:avLst/>
            <a:gdLst>
              <a:gd name="T0" fmla="*/ 474 w 1227"/>
              <a:gd name="T1" fmla="*/ 0 h 596"/>
              <a:gd name="T2" fmla="*/ 381 w 1227"/>
              <a:gd name="T3" fmla="*/ 360 h 596"/>
              <a:gd name="T4" fmla="*/ 0 w 1227"/>
              <a:gd name="T5" fmla="*/ 518 h 596"/>
              <a:gd name="T6" fmla="*/ 0 w 1227"/>
              <a:gd name="T7" fmla="*/ 596 h 596"/>
              <a:gd name="T8" fmla="*/ 1227 w 1227"/>
              <a:gd name="T9" fmla="*/ 555 h 596"/>
              <a:gd name="T10" fmla="*/ 1227 w 1227"/>
              <a:gd name="T11" fmla="*/ 471 h 596"/>
              <a:gd name="T12" fmla="*/ 846 w 1227"/>
              <a:gd name="T13" fmla="*/ 337 h 596"/>
              <a:gd name="T14" fmla="*/ 750 w 1227"/>
              <a:gd name="T15" fmla="*/ 0 h 596"/>
              <a:gd name="T16" fmla="*/ 474 w 1227"/>
              <a:gd name="T17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27" h="596">
                <a:moveTo>
                  <a:pt x="474" y="0"/>
                </a:moveTo>
                <a:lnTo>
                  <a:pt x="381" y="360"/>
                </a:lnTo>
                <a:lnTo>
                  <a:pt x="0" y="518"/>
                </a:lnTo>
                <a:lnTo>
                  <a:pt x="0" y="596"/>
                </a:lnTo>
                <a:lnTo>
                  <a:pt x="1227" y="555"/>
                </a:lnTo>
                <a:lnTo>
                  <a:pt x="1227" y="471"/>
                </a:lnTo>
                <a:lnTo>
                  <a:pt x="846" y="337"/>
                </a:lnTo>
                <a:lnTo>
                  <a:pt x="750" y="0"/>
                </a:lnTo>
                <a:lnTo>
                  <a:pt x="474" y="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6926818" y="5180931"/>
            <a:ext cx="2146501" cy="251912"/>
          </a:xfrm>
          <a:custGeom>
            <a:avLst/>
            <a:gdLst>
              <a:gd name="T0" fmla="*/ 798 w 1021"/>
              <a:gd name="T1" fmla="*/ 39 h 120"/>
              <a:gd name="T2" fmla="*/ 514 w 1021"/>
              <a:gd name="T3" fmla="*/ 65 h 120"/>
              <a:gd name="T4" fmla="*/ 205 w 1021"/>
              <a:gd name="T5" fmla="*/ 66 h 120"/>
              <a:gd name="T6" fmla="*/ 0 w 1021"/>
              <a:gd name="T7" fmla="*/ 75 h 120"/>
              <a:gd name="T8" fmla="*/ 0 w 1021"/>
              <a:gd name="T9" fmla="*/ 120 h 120"/>
              <a:gd name="T10" fmla="*/ 1021 w 1021"/>
              <a:gd name="T11" fmla="*/ 86 h 120"/>
              <a:gd name="T12" fmla="*/ 1021 w 1021"/>
              <a:gd name="T13" fmla="*/ 16 h 120"/>
              <a:gd name="T14" fmla="*/ 976 w 1021"/>
              <a:gd name="T15" fmla="*/ 0 h 120"/>
              <a:gd name="T16" fmla="*/ 798 w 1021"/>
              <a:gd name="T17" fmla="*/ 39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1" h="120">
                <a:moveTo>
                  <a:pt x="798" y="39"/>
                </a:moveTo>
                <a:cubicBezTo>
                  <a:pt x="704" y="62"/>
                  <a:pt x="611" y="63"/>
                  <a:pt x="514" y="65"/>
                </a:cubicBezTo>
                <a:cubicBezTo>
                  <a:pt x="411" y="67"/>
                  <a:pt x="308" y="76"/>
                  <a:pt x="205" y="66"/>
                </a:cubicBezTo>
                <a:cubicBezTo>
                  <a:pt x="138" y="59"/>
                  <a:pt x="67" y="66"/>
                  <a:pt x="0" y="75"/>
                </a:cubicBezTo>
                <a:cubicBezTo>
                  <a:pt x="0" y="120"/>
                  <a:pt x="0" y="120"/>
                  <a:pt x="0" y="120"/>
                </a:cubicBezTo>
                <a:cubicBezTo>
                  <a:pt x="1021" y="86"/>
                  <a:pt x="1021" y="86"/>
                  <a:pt x="1021" y="86"/>
                </a:cubicBezTo>
                <a:cubicBezTo>
                  <a:pt x="1021" y="16"/>
                  <a:pt x="1021" y="16"/>
                  <a:pt x="1021" y="16"/>
                </a:cubicBezTo>
                <a:cubicBezTo>
                  <a:pt x="976" y="0"/>
                  <a:pt x="976" y="0"/>
                  <a:pt x="976" y="0"/>
                </a:cubicBezTo>
                <a:cubicBezTo>
                  <a:pt x="917" y="16"/>
                  <a:pt x="858" y="24"/>
                  <a:pt x="798" y="39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7703547" y="4390207"/>
            <a:ext cx="600041" cy="234418"/>
          </a:xfrm>
          <a:custGeom>
            <a:avLst/>
            <a:gdLst>
              <a:gd name="T0" fmla="*/ 286 w 286"/>
              <a:gd name="T1" fmla="*/ 110 h 112"/>
              <a:gd name="T2" fmla="*/ 255 w 286"/>
              <a:gd name="T3" fmla="*/ 0 h 112"/>
              <a:gd name="T4" fmla="*/ 25 w 286"/>
              <a:gd name="T5" fmla="*/ 0 h 112"/>
              <a:gd name="T6" fmla="*/ 0 w 286"/>
              <a:gd name="T7" fmla="*/ 97 h 112"/>
              <a:gd name="T8" fmla="*/ 286 w 286"/>
              <a:gd name="T9" fmla="*/ 11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6" h="112">
                <a:moveTo>
                  <a:pt x="286" y="110"/>
                </a:moveTo>
                <a:cubicBezTo>
                  <a:pt x="255" y="0"/>
                  <a:pt x="255" y="0"/>
                  <a:pt x="25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0" y="97"/>
                  <a:pt x="0" y="97"/>
                  <a:pt x="0" y="97"/>
                </a:cubicBezTo>
                <a:cubicBezTo>
                  <a:pt x="95" y="106"/>
                  <a:pt x="191" y="112"/>
                  <a:pt x="286" y="11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669007" y="760222"/>
            <a:ext cx="4529170" cy="3708708"/>
          </a:xfrm>
          <a:prstGeom prst="rect">
            <a:avLst/>
          </a:pr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Rectangle 9">
            <a:hlinkClick r:id="rId2"/>
          </p:cNvPr>
          <p:cNvSpPr>
            <a:spLocks noChangeArrowheads="1"/>
          </p:cNvSpPr>
          <p:nvPr/>
        </p:nvSpPr>
        <p:spPr bwMode="auto">
          <a:xfrm>
            <a:off x="5789715" y="865185"/>
            <a:ext cx="4286005" cy="3498781"/>
          </a:xfrm>
          <a:prstGeom prst="rect">
            <a:avLst/>
          </a:prstGeom>
          <a:solidFill>
            <a:srgbClr val="BAE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1">
            <a:hlinkClick r:id="rId2"/>
          </p:cNvPr>
          <p:cNvSpPr>
            <a:spLocks/>
          </p:cNvSpPr>
          <p:nvPr/>
        </p:nvSpPr>
        <p:spPr bwMode="auto">
          <a:xfrm>
            <a:off x="5789715" y="1669905"/>
            <a:ext cx="4286005" cy="2694061"/>
          </a:xfrm>
          <a:custGeom>
            <a:avLst/>
            <a:gdLst>
              <a:gd name="T0" fmla="*/ 1948 w 2039"/>
              <a:gd name="T1" fmla="*/ 14 h 1282"/>
              <a:gd name="T2" fmla="*/ 1633 w 2039"/>
              <a:gd name="T3" fmla="*/ 147 h 1282"/>
              <a:gd name="T4" fmla="*/ 1371 w 2039"/>
              <a:gd name="T5" fmla="*/ 340 h 1282"/>
              <a:gd name="T6" fmla="*/ 1088 w 2039"/>
              <a:gd name="T7" fmla="*/ 511 h 1282"/>
              <a:gd name="T8" fmla="*/ 478 w 2039"/>
              <a:gd name="T9" fmla="*/ 694 h 1282"/>
              <a:gd name="T10" fmla="*/ 0 w 2039"/>
              <a:gd name="T11" fmla="*/ 715 h 1282"/>
              <a:gd name="T12" fmla="*/ 0 w 2039"/>
              <a:gd name="T13" fmla="*/ 1282 h 1282"/>
              <a:gd name="T14" fmla="*/ 2039 w 2039"/>
              <a:gd name="T15" fmla="*/ 1282 h 1282"/>
              <a:gd name="T16" fmla="*/ 2039 w 2039"/>
              <a:gd name="T17" fmla="*/ 0 h 1282"/>
              <a:gd name="T18" fmla="*/ 1948 w 2039"/>
              <a:gd name="T19" fmla="*/ 14 h 1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9" h="1282">
                <a:moveTo>
                  <a:pt x="1948" y="14"/>
                </a:moveTo>
                <a:cubicBezTo>
                  <a:pt x="1834" y="38"/>
                  <a:pt x="1730" y="82"/>
                  <a:pt x="1633" y="147"/>
                </a:cubicBezTo>
                <a:cubicBezTo>
                  <a:pt x="1542" y="207"/>
                  <a:pt x="1459" y="276"/>
                  <a:pt x="1371" y="340"/>
                </a:cubicBezTo>
                <a:cubicBezTo>
                  <a:pt x="1282" y="405"/>
                  <a:pt x="1187" y="462"/>
                  <a:pt x="1088" y="511"/>
                </a:cubicBezTo>
                <a:cubicBezTo>
                  <a:pt x="895" y="606"/>
                  <a:pt x="689" y="662"/>
                  <a:pt x="478" y="694"/>
                </a:cubicBezTo>
                <a:cubicBezTo>
                  <a:pt x="320" y="718"/>
                  <a:pt x="159" y="730"/>
                  <a:pt x="0" y="715"/>
                </a:cubicBezTo>
                <a:cubicBezTo>
                  <a:pt x="0" y="1282"/>
                  <a:pt x="0" y="1282"/>
                  <a:pt x="0" y="1282"/>
                </a:cubicBezTo>
                <a:cubicBezTo>
                  <a:pt x="2039" y="1282"/>
                  <a:pt x="2039" y="1282"/>
                  <a:pt x="2039" y="1282"/>
                </a:cubicBezTo>
                <a:cubicBezTo>
                  <a:pt x="2039" y="0"/>
                  <a:pt x="2039" y="0"/>
                  <a:pt x="2039" y="0"/>
                </a:cubicBezTo>
                <a:cubicBezTo>
                  <a:pt x="2008" y="3"/>
                  <a:pt x="1978" y="8"/>
                  <a:pt x="1948" y="14"/>
                </a:cubicBezTo>
                <a:close/>
              </a:path>
            </a:pathLst>
          </a:custGeom>
          <a:solidFill>
            <a:srgbClr val="CF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9556151" y="2241955"/>
            <a:ext cx="220423" cy="220423"/>
          </a:xfrm>
          <a:prstGeom prst="ellipse">
            <a:avLst/>
          </a:prstGeom>
          <a:solidFill>
            <a:srgbClr val="63B6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3"/>
          <p:cNvSpPr>
            <a:spLocks noEditPoints="1"/>
          </p:cNvSpPr>
          <p:nvPr/>
        </p:nvSpPr>
        <p:spPr bwMode="auto">
          <a:xfrm>
            <a:off x="9554402" y="2241955"/>
            <a:ext cx="222173" cy="220423"/>
          </a:xfrm>
          <a:custGeom>
            <a:avLst/>
            <a:gdLst>
              <a:gd name="T0" fmla="*/ 86 w 106"/>
              <a:gd name="T1" fmla="*/ 16 h 105"/>
              <a:gd name="T2" fmla="*/ 84 w 106"/>
              <a:gd name="T3" fmla="*/ 24 h 105"/>
              <a:gd name="T4" fmla="*/ 82 w 106"/>
              <a:gd name="T5" fmla="*/ 32 h 105"/>
              <a:gd name="T6" fmla="*/ 88 w 106"/>
              <a:gd name="T7" fmla="*/ 35 h 105"/>
              <a:gd name="T8" fmla="*/ 78 w 106"/>
              <a:gd name="T9" fmla="*/ 45 h 105"/>
              <a:gd name="T10" fmla="*/ 73 w 106"/>
              <a:gd name="T11" fmla="*/ 49 h 105"/>
              <a:gd name="T12" fmla="*/ 70 w 106"/>
              <a:gd name="T13" fmla="*/ 62 h 105"/>
              <a:gd name="T14" fmla="*/ 61 w 106"/>
              <a:gd name="T15" fmla="*/ 73 h 105"/>
              <a:gd name="T16" fmla="*/ 72 w 106"/>
              <a:gd name="T17" fmla="*/ 77 h 105"/>
              <a:gd name="T18" fmla="*/ 73 w 106"/>
              <a:gd name="T19" fmla="*/ 80 h 105"/>
              <a:gd name="T20" fmla="*/ 68 w 106"/>
              <a:gd name="T21" fmla="*/ 92 h 105"/>
              <a:gd name="T22" fmla="*/ 55 w 106"/>
              <a:gd name="T23" fmla="*/ 98 h 105"/>
              <a:gd name="T24" fmla="*/ 26 w 106"/>
              <a:gd name="T25" fmla="*/ 91 h 105"/>
              <a:gd name="T26" fmla="*/ 25 w 106"/>
              <a:gd name="T27" fmla="*/ 68 h 105"/>
              <a:gd name="T28" fmla="*/ 27 w 106"/>
              <a:gd name="T29" fmla="*/ 50 h 105"/>
              <a:gd name="T30" fmla="*/ 35 w 106"/>
              <a:gd name="T31" fmla="*/ 46 h 105"/>
              <a:gd name="T32" fmla="*/ 49 w 106"/>
              <a:gd name="T33" fmla="*/ 47 h 105"/>
              <a:gd name="T34" fmla="*/ 58 w 106"/>
              <a:gd name="T35" fmla="*/ 41 h 105"/>
              <a:gd name="T36" fmla="*/ 72 w 106"/>
              <a:gd name="T37" fmla="*/ 32 h 105"/>
              <a:gd name="T38" fmla="*/ 77 w 106"/>
              <a:gd name="T39" fmla="*/ 18 h 105"/>
              <a:gd name="T40" fmla="*/ 54 w 106"/>
              <a:gd name="T41" fmla="*/ 0 h 105"/>
              <a:gd name="T42" fmla="*/ 54 w 106"/>
              <a:gd name="T43" fmla="*/ 105 h 105"/>
              <a:gd name="T44" fmla="*/ 88 w 106"/>
              <a:gd name="T45" fmla="*/ 13 h 105"/>
              <a:gd name="T46" fmla="*/ 13 w 106"/>
              <a:gd name="T47" fmla="*/ 68 h 105"/>
              <a:gd name="T48" fmla="*/ 7 w 106"/>
              <a:gd name="T49" fmla="*/ 37 h 105"/>
              <a:gd name="T50" fmla="*/ 17 w 106"/>
              <a:gd name="T51" fmla="*/ 19 h 105"/>
              <a:gd name="T52" fmla="*/ 27 w 106"/>
              <a:gd name="T53" fmla="*/ 26 h 105"/>
              <a:gd name="T54" fmla="*/ 30 w 106"/>
              <a:gd name="T55" fmla="*/ 31 h 105"/>
              <a:gd name="T56" fmla="*/ 30 w 106"/>
              <a:gd name="T57" fmla="*/ 31 h 105"/>
              <a:gd name="T58" fmla="*/ 31 w 106"/>
              <a:gd name="T59" fmla="*/ 32 h 105"/>
              <a:gd name="T60" fmla="*/ 25 w 106"/>
              <a:gd name="T61" fmla="*/ 44 h 105"/>
              <a:gd name="T62" fmla="*/ 16 w 106"/>
              <a:gd name="T63" fmla="*/ 6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6" h="105">
                <a:moveTo>
                  <a:pt x="88" y="13"/>
                </a:moveTo>
                <a:cubicBezTo>
                  <a:pt x="88" y="14"/>
                  <a:pt x="87" y="15"/>
                  <a:pt x="86" y="16"/>
                </a:cubicBezTo>
                <a:cubicBezTo>
                  <a:pt x="85" y="17"/>
                  <a:pt x="84" y="19"/>
                  <a:pt x="84" y="20"/>
                </a:cubicBezTo>
                <a:cubicBezTo>
                  <a:pt x="84" y="22"/>
                  <a:pt x="84" y="23"/>
                  <a:pt x="84" y="24"/>
                </a:cubicBezTo>
                <a:cubicBezTo>
                  <a:pt x="84" y="26"/>
                  <a:pt x="83" y="27"/>
                  <a:pt x="83" y="28"/>
                </a:cubicBezTo>
                <a:cubicBezTo>
                  <a:pt x="82" y="30"/>
                  <a:pt x="82" y="31"/>
                  <a:pt x="82" y="32"/>
                </a:cubicBezTo>
                <a:cubicBezTo>
                  <a:pt x="82" y="33"/>
                  <a:pt x="83" y="35"/>
                  <a:pt x="84" y="36"/>
                </a:cubicBezTo>
                <a:cubicBezTo>
                  <a:pt x="85" y="37"/>
                  <a:pt x="87" y="35"/>
                  <a:pt x="88" y="35"/>
                </a:cubicBezTo>
                <a:cubicBezTo>
                  <a:pt x="92" y="35"/>
                  <a:pt x="93" y="40"/>
                  <a:pt x="91" y="43"/>
                </a:cubicBezTo>
                <a:cubicBezTo>
                  <a:pt x="88" y="49"/>
                  <a:pt x="82" y="42"/>
                  <a:pt x="78" y="45"/>
                </a:cubicBezTo>
                <a:cubicBezTo>
                  <a:pt x="77" y="46"/>
                  <a:pt x="75" y="46"/>
                  <a:pt x="75" y="47"/>
                </a:cubicBezTo>
                <a:cubicBezTo>
                  <a:pt x="74" y="48"/>
                  <a:pt x="74" y="49"/>
                  <a:pt x="73" y="49"/>
                </a:cubicBezTo>
                <a:cubicBezTo>
                  <a:pt x="71" y="50"/>
                  <a:pt x="67" y="50"/>
                  <a:pt x="67" y="53"/>
                </a:cubicBezTo>
                <a:cubicBezTo>
                  <a:pt x="67" y="56"/>
                  <a:pt x="73" y="60"/>
                  <a:pt x="70" y="62"/>
                </a:cubicBezTo>
                <a:cubicBezTo>
                  <a:pt x="69" y="64"/>
                  <a:pt x="66" y="64"/>
                  <a:pt x="65" y="66"/>
                </a:cubicBezTo>
                <a:cubicBezTo>
                  <a:pt x="62" y="67"/>
                  <a:pt x="59" y="70"/>
                  <a:pt x="61" y="73"/>
                </a:cubicBezTo>
                <a:cubicBezTo>
                  <a:pt x="62" y="76"/>
                  <a:pt x="66" y="78"/>
                  <a:pt x="69" y="78"/>
                </a:cubicBezTo>
                <a:cubicBezTo>
                  <a:pt x="70" y="77"/>
                  <a:pt x="71" y="77"/>
                  <a:pt x="72" y="77"/>
                </a:cubicBezTo>
                <a:cubicBezTo>
                  <a:pt x="72" y="77"/>
                  <a:pt x="73" y="76"/>
                  <a:pt x="73" y="77"/>
                </a:cubicBezTo>
                <a:cubicBezTo>
                  <a:pt x="74" y="77"/>
                  <a:pt x="74" y="79"/>
                  <a:pt x="73" y="80"/>
                </a:cubicBezTo>
                <a:cubicBezTo>
                  <a:pt x="71" y="82"/>
                  <a:pt x="69" y="83"/>
                  <a:pt x="68" y="85"/>
                </a:cubicBezTo>
                <a:cubicBezTo>
                  <a:pt x="68" y="88"/>
                  <a:pt x="68" y="90"/>
                  <a:pt x="68" y="92"/>
                </a:cubicBezTo>
                <a:cubicBezTo>
                  <a:pt x="67" y="93"/>
                  <a:pt x="67" y="94"/>
                  <a:pt x="65" y="95"/>
                </a:cubicBezTo>
                <a:cubicBezTo>
                  <a:pt x="63" y="98"/>
                  <a:pt x="58" y="98"/>
                  <a:pt x="55" y="98"/>
                </a:cubicBezTo>
                <a:cubicBezTo>
                  <a:pt x="50" y="99"/>
                  <a:pt x="46" y="99"/>
                  <a:pt x="41" y="98"/>
                </a:cubicBezTo>
                <a:cubicBezTo>
                  <a:pt x="36" y="97"/>
                  <a:pt x="30" y="96"/>
                  <a:pt x="26" y="91"/>
                </a:cubicBezTo>
                <a:cubicBezTo>
                  <a:pt x="23" y="88"/>
                  <a:pt x="24" y="82"/>
                  <a:pt x="24" y="78"/>
                </a:cubicBezTo>
                <a:cubicBezTo>
                  <a:pt x="25" y="75"/>
                  <a:pt x="25" y="71"/>
                  <a:pt x="25" y="68"/>
                </a:cubicBezTo>
                <a:cubicBezTo>
                  <a:pt x="25" y="65"/>
                  <a:pt x="25" y="61"/>
                  <a:pt x="25" y="58"/>
                </a:cubicBezTo>
                <a:cubicBezTo>
                  <a:pt x="25" y="55"/>
                  <a:pt x="26" y="53"/>
                  <a:pt x="27" y="50"/>
                </a:cubicBezTo>
                <a:cubicBezTo>
                  <a:pt x="28" y="49"/>
                  <a:pt x="29" y="46"/>
                  <a:pt x="31" y="46"/>
                </a:cubicBezTo>
                <a:cubicBezTo>
                  <a:pt x="32" y="45"/>
                  <a:pt x="34" y="45"/>
                  <a:pt x="35" y="46"/>
                </a:cubicBezTo>
                <a:cubicBezTo>
                  <a:pt x="38" y="46"/>
                  <a:pt x="40" y="46"/>
                  <a:pt x="43" y="46"/>
                </a:cubicBezTo>
                <a:cubicBezTo>
                  <a:pt x="45" y="47"/>
                  <a:pt x="47" y="48"/>
                  <a:pt x="49" y="47"/>
                </a:cubicBezTo>
                <a:cubicBezTo>
                  <a:pt x="50" y="46"/>
                  <a:pt x="51" y="45"/>
                  <a:pt x="53" y="44"/>
                </a:cubicBezTo>
                <a:cubicBezTo>
                  <a:pt x="54" y="43"/>
                  <a:pt x="56" y="42"/>
                  <a:pt x="58" y="41"/>
                </a:cubicBezTo>
                <a:cubicBezTo>
                  <a:pt x="61" y="40"/>
                  <a:pt x="64" y="40"/>
                  <a:pt x="66" y="39"/>
                </a:cubicBezTo>
                <a:cubicBezTo>
                  <a:pt x="69" y="38"/>
                  <a:pt x="71" y="35"/>
                  <a:pt x="72" y="32"/>
                </a:cubicBezTo>
                <a:cubicBezTo>
                  <a:pt x="73" y="29"/>
                  <a:pt x="73" y="26"/>
                  <a:pt x="74" y="23"/>
                </a:cubicBezTo>
                <a:cubicBezTo>
                  <a:pt x="75" y="21"/>
                  <a:pt x="76" y="19"/>
                  <a:pt x="77" y="18"/>
                </a:cubicBezTo>
                <a:cubicBezTo>
                  <a:pt x="79" y="15"/>
                  <a:pt x="81" y="12"/>
                  <a:pt x="82" y="8"/>
                </a:cubicBezTo>
                <a:cubicBezTo>
                  <a:pt x="74" y="3"/>
                  <a:pt x="64" y="0"/>
                  <a:pt x="54" y="0"/>
                </a:cubicBezTo>
                <a:cubicBezTo>
                  <a:pt x="25" y="0"/>
                  <a:pt x="1" y="24"/>
                  <a:pt x="1" y="52"/>
                </a:cubicBezTo>
                <a:cubicBezTo>
                  <a:pt x="1" y="81"/>
                  <a:pt x="25" y="105"/>
                  <a:pt x="54" y="105"/>
                </a:cubicBezTo>
                <a:cubicBezTo>
                  <a:pt x="83" y="105"/>
                  <a:pt x="106" y="81"/>
                  <a:pt x="106" y="52"/>
                </a:cubicBezTo>
                <a:cubicBezTo>
                  <a:pt x="106" y="37"/>
                  <a:pt x="99" y="23"/>
                  <a:pt x="88" y="13"/>
                </a:cubicBezTo>
                <a:close/>
                <a:moveTo>
                  <a:pt x="16" y="60"/>
                </a:moveTo>
                <a:cubicBezTo>
                  <a:pt x="14" y="62"/>
                  <a:pt x="14" y="65"/>
                  <a:pt x="13" y="68"/>
                </a:cubicBezTo>
                <a:cubicBezTo>
                  <a:pt x="11" y="71"/>
                  <a:pt x="9" y="73"/>
                  <a:pt x="7" y="69"/>
                </a:cubicBezTo>
                <a:cubicBezTo>
                  <a:pt x="0" y="60"/>
                  <a:pt x="3" y="47"/>
                  <a:pt x="7" y="37"/>
                </a:cubicBezTo>
                <a:cubicBezTo>
                  <a:pt x="9" y="34"/>
                  <a:pt x="10" y="31"/>
                  <a:pt x="11" y="28"/>
                </a:cubicBezTo>
                <a:cubicBezTo>
                  <a:pt x="13" y="25"/>
                  <a:pt x="14" y="21"/>
                  <a:pt x="17" y="19"/>
                </a:cubicBezTo>
                <a:cubicBezTo>
                  <a:pt x="19" y="16"/>
                  <a:pt x="20" y="18"/>
                  <a:pt x="21" y="21"/>
                </a:cubicBezTo>
                <a:cubicBezTo>
                  <a:pt x="21" y="24"/>
                  <a:pt x="25" y="24"/>
                  <a:pt x="27" y="26"/>
                </a:cubicBezTo>
                <a:cubicBezTo>
                  <a:pt x="28" y="27"/>
                  <a:pt x="29" y="28"/>
                  <a:pt x="29" y="28"/>
                </a:cubicBezTo>
                <a:cubicBezTo>
                  <a:pt x="29" y="29"/>
                  <a:pt x="30" y="30"/>
                  <a:pt x="30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30" y="31"/>
                  <a:pt x="31" y="31"/>
                  <a:pt x="31" y="31"/>
                </a:cubicBezTo>
                <a:cubicBezTo>
                  <a:pt x="31" y="31"/>
                  <a:pt x="31" y="32"/>
                  <a:pt x="31" y="32"/>
                </a:cubicBezTo>
                <a:cubicBezTo>
                  <a:pt x="33" y="34"/>
                  <a:pt x="34" y="37"/>
                  <a:pt x="31" y="39"/>
                </a:cubicBezTo>
                <a:cubicBezTo>
                  <a:pt x="29" y="40"/>
                  <a:pt x="27" y="42"/>
                  <a:pt x="25" y="44"/>
                </a:cubicBezTo>
                <a:cubicBezTo>
                  <a:pt x="24" y="46"/>
                  <a:pt x="22" y="49"/>
                  <a:pt x="21" y="51"/>
                </a:cubicBezTo>
                <a:cubicBezTo>
                  <a:pt x="19" y="54"/>
                  <a:pt x="17" y="57"/>
                  <a:pt x="16" y="60"/>
                </a:cubicBezTo>
                <a:close/>
              </a:path>
            </a:pathLst>
          </a:custGeom>
          <a:solidFill>
            <a:srgbClr val="479D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9650618" y="2352167"/>
            <a:ext cx="27990" cy="38487"/>
          </a:xfrm>
          <a:custGeom>
            <a:avLst/>
            <a:gdLst>
              <a:gd name="T0" fmla="*/ 10 w 13"/>
              <a:gd name="T1" fmla="*/ 4 h 19"/>
              <a:gd name="T2" fmla="*/ 9 w 13"/>
              <a:gd name="T3" fmla="*/ 0 h 19"/>
              <a:gd name="T4" fmla="*/ 7 w 13"/>
              <a:gd name="T5" fmla="*/ 1 h 19"/>
              <a:gd name="T6" fmla="*/ 1 w 13"/>
              <a:gd name="T7" fmla="*/ 5 h 19"/>
              <a:gd name="T8" fmla="*/ 1 w 13"/>
              <a:gd name="T9" fmla="*/ 5 h 19"/>
              <a:gd name="T10" fmla="*/ 4 w 13"/>
              <a:gd name="T11" fmla="*/ 11 h 19"/>
              <a:gd name="T12" fmla="*/ 2 w 13"/>
              <a:gd name="T13" fmla="*/ 16 h 19"/>
              <a:gd name="T14" fmla="*/ 5 w 13"/>
              <a:gd name="T15" fmla="*/ 17 h 19"/>
              <a:gd name="T16" fmla="*/ 10 w 13"/>
              <a:gd name="T17" fmla="*/ 18 h 19"/>
              <a:gd name="T18" fmla="*/ 9 w 13"/>
              <a:gd name="T19" fmla="*/ 10 h 19"/>
              <a:gd name="T20" fmla="*/ 10 w 13"/>
              <a:gd name="T21" fmla="*/ 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" h="19">
                <a:moveTo>
                  <a:pt x="10" y="4"/>
                </a:moveTo>
                <a:cubicBezTo>
                  <a:pt x="10" y="3"/>
                  <a:pt x="11" y="0"/>
                  <a:pt x="9" y="0"/>
                </a:cubicBezTo>
                <a:cubicBezTo>
                  <a:pt x="8" y="0"/>
                  <a:pt x="7" y="0"/>
                  <a:pt x="7" y="1"/>
                </a:cubicBezTo>
                <a:cubicBezTo>
                  <a:pt x="5" y="2"/>
                  <a:pt x="3" y="4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8"/>
                  <a:pt x="4" y="8"/>
                  <a:pt x="4" y="11"/>
                </a:cubicBezTo>
                <a:cubicBezTo>
                  <a:pt x="4" y="12"/>
                  <a:pt x="2" y="15"/>
                  <a:pt x="2" y="16"/>
                </a:cubicBezTo>
                <a:cubicBezTo>
                  <a:pt x="2" y="18"/>
                  <a:pt x="4" y="17"/>
                  <a:pt x="5" y="17"/>
                </a:cubicBezTo>
                <a:cubicBezTo>
                  <a:pt x="7" y="16"/>
                  <a:pt x="8" y="19"/>
                  <a:pt x="10" y="18"/>
                </a:cubicBezTo>
                <a:cubicBezTo>
                  <a:pt x="13" y="18"/>
                  <a:pt x="9" y="12"/>
                  <a:pt x="9" y="10"/>
                </a:cubicBezTo>
                <a:cubicBezTo>
                  <a:pt x="8" y="8"/>
                  <a:pt x="9" y="6"/>
                  <a:pt x="10" y="4"/>
                </a:cubicBezTo>
                <a:close/>
              </a:path>
            </a:pathLst>
          </a:custGeom>
          <a:solidFill>
            <a:srgbClr val="479D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9650618" y="2348668"/>
            <a:ext cx="27990" cy="40236"/>
          </a:xfrm>
          <a:custGeom>
            <a:avLst/>
            <a:gdLst>
              <a:gd name="T0" fmla="*/ 11 w 13"/>
              <a:gd name="T1" fmla="*/ 4 h 19"/>
              <a:gd name="T2" fmla="*/ 10 w 13"/>
              <a:gd name="T3" fmla="*/ 0 h 19"/>
              <a:gd name="T4" fmla="*/ 8 w 13"/>
              <a:gd name="T5" fmla="*/ 1 h 19"/>
              <a:gd name="T6" fmla="*/ 2 w 13"/>
              <a:gd name="T7" fmla="*/ 5 h 19"/>
              <a:gd name="T8" fmla="*/ 2 w 13"/>
              <a:gd name="T9" fmla="*/ 5 h 19"/>
              <a:gd name="T10" fmla="*/ 5 w 13"/>
              <a:gd name="T11" fmla="*/ 11 h 19"/>
              <a:gd name="T12" fmla="*/ 3 w 13"/>
              <a:gd name="T13" fmla="*/ 16 h 19"/>
              <a:gd name="T14" fmla="*/ 6 w 13"/>
              <a:gd name="T15" fmla="*/ 17 h 19"/>
              <a:gd name="T16" fmla="*/ 11 w 13"/>
              <a:gd name="T17" fmla="*/ 18 h 19"/>
              <a:gd name="T18" fmla="*/ 10 w 13"/>
              <a:gd name="T19" fmla="*/ 10 h 19"/>
              <a:gd name="T20" fmla="*/ 11 w 13"/>
              <a:gd name="T21" fmla="*/ 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" h="19">
                <a:moveTo>
                  <a:pt x="11" y="4"/>
                </a:moveTo>
                <a:cubicBezTo>
                  <a:pt x="11" y="3"/>
                  <a:pt x="12" y="0"/>
                  <a:pt x="10" y="0"/>
                </a:cubicBezTo>
                <a:cubicBezTo>
                  <a:pt x="9" y="0"/>
                  <a:pt x="8" y="1"/>
                  <a:pt x="8" y="1"/>
                </a:cubicBezTo>
                <a:cubicBezTo>
                  <a:pt x="6" y="2"/>
                  <a:pt x="4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0" y="8"/>
                  <a:pt x="5" y="8"/>
                  <a:pt x="5" y="11"/>
                </a:cubicBezTo>
                <a:cubicBezTo>
                  <a:pt x="5" y="12"/>
                  <a:pt x="3" y="15"/>
                  <a:pt x="3" y="16"/>
                </a:cubicBezTo>
                <a:cubicBezTo>
                  <a:pt x="3" y="18"/>
                  <a:pt x="5" y="17"/>
                  <a:pt x="6" y="17"/>
                </a:cubicBezTo>
                <a:cubicBezTo>
                  <a:pt x="8" y="16"/>
                  <a:pt x="9" y="19"/>
                  <a:pt x="11" y="18"/>
                </a:cubicBezTo>
                <a:cubicBezTo>
                  <a:pt x="13" y="18"/>
                  <a:pt x="10" y="12"/>
                  <a:pt x="10" y="10"/>
                </a:cubicBezTo>
                <a:cubicBezTo>
                  <a:pt x="9" y="8"/>
                  <a:pt x="10" y="6"/>
                  <a:pt x="11" y="4"/>
                </a:cubicBezTo>
                <a:close/>
              </a:path>
            </a:pathLst>
          </a:custGeom>
          <a:solidFill>
            <a:srgbClr val="B2D1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9563149" y="2241955"/>
            <a:ext cx="155696" cy="215175"/>
          </a:xfrm>
          <a:custGeom>
            <a:avLst/>
            <a:gdLst>
              <a:gd name="T0" fmla="*/ 74 w 74"/>
              <a:gd name="T1" fmla="*/ 6 h 102"/>
              <a:gd name="T2" fmla="*/ 50 w 74"/>
              <a:gd name="T3" fmla="*/ 0 h 102"/>
              <a:gd name="T4" fmla="*/ 20 w 74"/>
              <a:gd name="T5" fmla="*/ 10 h 102"/>
              <a:gd name="T6" fmla="*/ 18 w 74"/>
              <a:gd name="T7" fmla="*/ 19 h 102"/>
              <a:gd name="T8" fmla="*/ 25 w 74"/>
              <a:gd name="T9" fmla="*/ 24 h 102"/>
              <a:gd name="T10" fmla="*/ 30 w 74"/>
              <a:gd name="T11" fmla="*/ 33 h 102"/>
              <a:gd name="T12" fmla="*/ 29 w 74"/>
              <a:gd name="T13" fmla="*/ 34 h 102"/>
              <a:gd name="T14" fmla="*/ 22 w 74"/>
              <a:gd name="T15" fmla="*/ 39 h 102"/>
              <a:gd name="T16" fmla="*/ 15 w 74"/>
              <a:gd name="T17" fmla="*/ 49 h 102"/>
              <a:gd name="T18" fmla="*/ 11 w 74"/>
              <a:gd name="T19" fmla="*/ 53 h 102"/>
              <a:gd name="T20" fmla="*/ 9 w 74"/>
              <a:gd name="T21" fmla="*/ 57 h 102"/>
              <a:gd name="T22" fmla="*/ 9 w 74"/>
              <a:gd name="T23" fmla="*/ 59 h 102"/>
              <a:gd name="T24" fmla="*/ 6 w 74"/>
              <a:gd name="T25" fmla="*/ 62 h 102"/>
              <a:gd name="T26" fmla="*/ 0 w 74"/>
              <a:gd name="T27" fmla="*/ 69 h 102"/>
              <a:gd name="T28" fmla="*/ 34 w 74"/>
              <a:gd name="T29" fmla="*/ 102 h 102"/>
              <a:gd name="T30" fmla="*/ 33 w 74"/>
              <a:gd name="T31" fmla="*/ 96 h 102"/>
              <a:gd name="T32" fmla="*/ 27 w 74"/>
              <a:gd name="T33" fmla="*/ 91 h 102"/>
              <a:gd name="T34" fmla="*/ 24 w 74"/>
              <a:gd name="T35" fmla="*/ 85 h 102"/>
              <a:gd name="T36" fmla="*/ 29 w 74"/>
              <a:gd name="T37" fmla="*/ 79 h 102"/>
              <a:gd name="T38" fmla="*/ 30 w 74"/>
              <a:gd name="T39" fmla="*/ 77 h 102"/>
              <a:gd name="T40" fmla="*/ 30 w 74"/>
              <a:gd name="T41" fmla="*/ 73 h 102"/>
              <a:gd name="T42" fmla="*/ 28 w 74"/>
              <a:gd name="T43" fmla="*/ 72 h 102"/>
              <a:gd name="T44" fmla="*/ 26 w 74"/>
              <a:gd name="T45" fmla="*/ 67 h 102"/>
              <a:gd name="T46" fmla="*/ 28 w 74"/>
              <a:gd name="T47" fmla="*/ 64 h 102"/>
              <a:gd name="T48" fmla="*/ 27 w 74"/>
              <a:gd name="T49" fmla="*/ 58 h 102"/>
              <a:gd name="T50" fmla="*/ 21 w 74"/>
              <a:gd name="T51" fmla="*/ 55 h 102"/>
              <a:gd name="T52" fmla="*/ 21 w 74"/>
              <a:gd name="T53" fmla="*/ 49 h 102"/>
              <a:gd name="T54" fmla="*/ 24 w 74"/>
              <a:gd name="T55" fmla="*/ 42 h 102"/>
              <a:gd name="T56" fmla="*/ 28 w 74"/>
              <a:gd name="T57" fmla="*/ 39 h 102"/>
              <a:gd name="T58" fmla="*/ 30 w 74"/>
              <a:gd name="T59" fmla="*/ 42 h 102"/>
              <a:gd name="T60" fmla="*/ 33 w 74"/>
              <a:gd name="T61" fmla="*/ 45 h 102"/>
              <a:gd name="T62" fmla="*/ 35 w 74"/>
              <a:gd name="T63" fmla="*/ 43 h 102"/>
              <a:gd name="T64" fmla="*/ 38 w 74"/>
              <a:gd name="T65" fmla="*/ 43 h 102"/>
              <a:gd name="T66" fmla="*/ 42 w 74"/>
              <a:gd name="T67" fmla="*/ 46 h 102"/>
              <a:gd name="T68" fmla="*/ 48 w 74"/>
              <a:gd name="T69" fmla="*/ 42 h 102"/>
              <a:gd name="T70" fmla="*/ 57 w 74"/>
              <a:gd name="T71" fmla="*/ 38 h 102"/>
              <a:gd name="T72" fmla="*/ 61 w 74"/>
              <a:gd name="T73" fmla="*/ 38 h 102"/>
              <a:gd name="T74" fmla="*/ 65 w 74"/>
              <a:gd name="T75" fmla="*/ 36 h 102"/>
              <a:gd name="T76" fmla="*/ 67 w 74"/>
              <a:gd name="T77" fmla="*/ 27 h 102"/>
              <a:gd name="T78" fmla="*/ 68 w 74"/>
              <a:gd name="T79" fmla="*/ 21 h 102"/>
              <a:gd name="T80" fmla="*/ 73 w 74"/>
              <a:gd name="T81" fmla="*/ 15 h 102"/>
              <a:gd name="T82" fmla="*/ 74 w 74"/>
              <a:gd name="T83" fmla="*/ 6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4" h="102">
                <a:moveTo>
                  <a:pt x="74" y="6"/>
                </a:moveTo>
                <a:cubicBezTo>
                  <a:pt x="67" y="2"/>
                  <a:pt x="58" y="0"/>
                  <a:pt x="50" y="0"/>
                </a:cubicBezTo>
                <a:cubicBezTo>
                  <a:pt x="39" y="0"/>
                  <a:pt x="28" y="4"/>
                  <a:pt x="20" y="10"/>
                </a:cubicBezTo>
                <a:cubicBezTo>
                  <a:pt x="19" y="13"/>
                  <a:pt x="18" y="16"/>
                  <a:pt x="18" y="19"/>
                </a:cubicBezTo>
                <a:cubicBezTo>
                  <a:pt x="17" y="23"/>
                  <a:pt x="23" y="22"/>
                  <a:pt x="25" y="24"/>
                </a:cubicBezTo>
                <a:cubicBezTo>
                  <a:pt x="28" y="26"/>
                  <a:pt x="27" y="30"/>
                  <a:pt x="30" y="33"/>
                </a:cubicBezTo>
                <a:cubicBezTo>
                  <a:pt x="30" y="33"/>
                  <a:pt x="30" y="33"/>
                  <a:pt x="29" y="34"/>
                </a:cubicBezTo>
                <a:cubicBezTo>
                  <a:pt x="27" y="35"/>
                  <a:pt x="24" y="36"/>
                  <a:pt x="22" y="39"/>
                </a:cubicBezTo>
                <a:cubicBezTo>
                  <a:pt x="19" y="42"/>
                  <a:pt x="17" y="45"/>
                  <a:pt x="15" y="49"/>
                </a:cubicBezTo>
                <a:cubicBezTo>
                  <a:pt x="14" y="50"/>
                  <a:pt x="13" y="52"/>
                  <a:pt x="11" y="53"/>
                </a:cubicBezTo>
                <a:cubicBezTo>
                  <a:pt x="10" y="54"/>
                  <a:pt x="8" y="55"/>
                  <a:pt x="9" y="57"/>
                </a:cubicBezTo>
                <a:cubicBezTo>
                  <a:pt x="9" y="58"/>
                  <a:pt x="9" y="58"/>
                  <a:pt x="9" y="59"/>
                </a:cubicBezTo>
                <a:cubicBezTo>
                  <a:pt x="9" y="61"/>
                  <a:pt x="8" y="61"/>
                  <a:pt x="6" y="62"/>
                </a:cubicBezTo>
                <a:cubicBezTo>
                  <a:pt x="3" y="63"/>
                  <a:pt x="1" y="66"/>
                  <a:pt x="0" y="69"/>
                </a:cubicBezTo>
                <a:cubicBezTo>
                  <a:pt x="5" y="85"/>
                  <a:pt x="18" y="97"/>
                  <a:pt x="34" y="102"/>
                </a:cubicBezTo>
                <a:cubicBezTo>
                  <a:pt x="35" y="100"/>
                  <a:pt x="35" y="98"/>
                  <a:pt x="33" y="96"/>
                </a:cubicBezTo>
                <a:cubicBezTo>
                  <a:pt x="32" y="93"/>
                  <a:pt x="29" y="92"/>
                  <a:pt x="27" y="91"/>
                </a:cubicBezTo>
                <a:cubicBezTo>
                  <a:pt x="26" y="89"/>
                  <a:pt x="24" y="87"/>
                  <a:pt x="24" y="85"/>
                </a:cubicBezTo>
                <a:cubicBezTo>
                  <a:pt x="25" y="83"/>
                  <a:pt x="27" y="81"/>
                  <a:pt x="29" y="79"/>
                </a:cubicBezTo>
                <a:cubicBezTo>
                  <a:pt x="30" y="78"/>
                  <a:pt x="30" y="78"/>
                  <a:pt x="30" y="77"/>
                </a:cubicBezTo>
                <a:cubicBezTo>
                  <a:pt x="31" y="76"/>
                  <a:pt x="32" y="73"/>
                  <a:pt x="30" y="73"/>
                </a:cubicBezTo>
                <a:cubicBezTo>
                  <a:pt x="29" y="73"/>
                  <a:pt x="29" y="72"/>
                  <a:pt x="28" y="72"/>
                </a:cubicBezTo>
                <a:cubicBezTo>
                  <a:pt x="26" y="71"/>
                  <a:pt x="24" y="69"/>
                  <a:pt x="26" y="67"/>
                </a:cubicBezTo>
                <a:cubicBezTo>
                  <a:pt x="26" y="66"/>
                  <a:pt x="28" y="65"/>
                  <a:pt x="28" y="64"/>
                </a:cubicBezTo>
                <a:cubicBezTo>
                  <a:pt x="29" y="62"/>
                  <a:pt x="29" y="59"/>
                  <a:pt x="27" y="58"/>
                </a:cubicBezTo>
                <a:cubicBezTo>
                  <a:pt x="25" y="57"/>
                  <a:pt x="22" y="57"/>
                  <a:pt x="21" y="55"/>
                </a:cubicBezTo>
                <a:cubicBezTo>
                  <a:pt x="20" y="53"/>
                  <a:pt x="20" y="51"/>
                  <a:pt x="21" y="49"/>
                </a:cubicBezTo>
                <a:cubicBezTo>
                  <a:pt x="21" y="47"/>
                  <a:pt x="23" y="45"/>
                  <a:pt x="24" y="42"/>
                </a:cubicBezTo>
                <a:cubicBezTo>
                  <a:pt x="25" y="42"/>
                  <a:pt x="27" y="39"/>
                  <a:pt x="28" y="39"/>
                </a:cubicBezTo>
                <a:cubicBezTo>
                  <a:pt x="29" y="40"/>
                  <a:pt x="30" y="41"/>
                  <a:pt x="30" y="42"/>
                </a:cubicBezTo>
                <a:cubicBezTo>
                  <a:pt x="31" y="43"/>
                  <a:pt x="32" y="46"/>
                  <a:pt x="33" y="45"/>
                </a:cubicBezTo>
                <a:cubicBezTo>
                  <a:pt x="34" y="44"/>
                  <a:pt x="35" y="44"/>
                  <a:pt x="35" y="43"/>
                </a:cubicBezTo>
                <a:cubicBezTo>
                  <a:pt x="36" y="43"/>
                  <a:pt x="37" y="42"/>
                  <a:pt x="38" y="43"/>
                </a:cubicBezTo>
                <a:cubicBezTo>
                  <a:pt x="40" y="44"/>
                  <a:pt x="41" y="45"/>
                  <a:pt x="42" y="46"/>
                </a:cubicBezTo>
                <a:cubicBezTo>
                  <a:pt x="45" y="47"/>
                  <a:pt x="47" y="44"/>
                  <a:pt x="48" y="42"/>
                </a:cubicBezTo>
                <a:cubicBezTo>
                  <a:pt x="50" y="39"/>
                  <a:pt x="53" y="37"/>
                  <a:pt x="57" y="38"/>
                </a:cubicBezTo>
                <a:cubicBezTo>
                  <a:pt x="59" y="38"/>
                  <a:pt x="60" y="39"/>
                  <a:pt x="61" y="38"/>
                </a:cubicBezTo>
                <a:cubicBezTo>
                  <a:pt x="63" y="38"/>
                  <a:pt x="64" y="37"/>
                  <a:pt x="65" y="36"/>
                </a:cubicBezTo>
                <a:cubicBezTo>
                  <a:pt x="67" y="33"/>
                  <a:pt x="67" y="30"/>
                  <a:pt x="67" y="27"/>
                </a:cubicBezTo>
                <a:cubicBezTo>
                  <a:pt x="66" y="25"/>
                  <a:pt x="67" y="22"/>
                  <a:pt x="68" y="21"/>
                </a:cubicBezTo>
                <a:cubicBezTo>
                  <a:pt x="70" y="19"/>
                  <a:pt x="73" y="17"/>
                  <a:pt x="73" y="15"/>
                </a:cubicBezTo>
                <a:cubicBezTo>
                  <a:pt x="74" y="12"/>
                  <a:pt x="74" y="9"/>
                  <a:pt x="74" y="6"/>
                </a:cubicBezTo>
                <a:close/>
              </a:path>
            </a:pathLst>
          </a:custGeom>
          <a:solidFill>
            <a:srgbClr val="B2D1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9676859" y="2273444"/>
            <a:ext cx="99715" cy="188934"/>
          </a:xfrm>
          <a:custGeom>
            <a:avLst/>
            <a:gdLst>
              <a:gd name="T0" fmla="*/ 32 w 48"/>
              <a:gd name="T1" fmla="*/ 0 h 90"/>
              <a:gd name="T2" fmla="*/ 31 w 48"/>
              <a:gd name="T3" fmla="*/ 0 h 90"/>
              <a:gd name="T4" fmla="*/ 27 w 48"/>
              <a:gd name="T5" fmla="*/ 6 h 90"/>
              <a:gd name="T6" fmla="*/ 29 w 48"/>
              <a:gd name="T7" fmla="*/ 9 h 90"/>
              <a:gd name="T8" fmla="*/ 27 w 48"/>
              <a:gd name="T9" fmla="*/ 13 h 90"/>
              <a:gd name="T10" fmla="*/ 25 w 48"/>
              <a:gd name="T11" fmla="*/ 17 h 90"/>
              <a:gd name="T12" fmla="*/ 28 w 48"/>
              <a:gd name="T13" fmla="*/ 19 h 90"/>
              <a:gd name="T14" fmla="*/ 31 w 48"/>
              <a:gd name="T15" fmla="*/ 17 h 90"/>
              <a:gd name="T16" fmla="*/ 35 w 48"/>
              <a:gd name="T17" fmla="*/ 26 h 90"/>
              <a:gd name="T18" fmla="*/ 29 w 48"/>
              <a:gd name="T19" fmla="*/ 32 h 90"/>
              <a:gd name="T20" fmla="*/ 22 w 48"/>
              <a:gd name="T21" fmla="*/ 30 h 90"/>
              <a:gd name="T22" fmla="*/ 17 w 48"/>
              <a:gd name="T23" fmla="*/ 33 h 90"/>
              <a:gd name="T24" fmla="*/ 17 w 48"/>
              <a:gd name="T25" fmla="*/ 36 h 90"/>
              <a:gd name="T26" fmla="*/ 11 w 48"/>
              <a:gd name="T27" fmla="*/ 40 h 90"/>
              <a:gd name="T28" fmla="*/ 13 w 48"/>
              <a:gd name="T29" fmla="*/ 43 h 90"/>
              <a:gd name="T30" fmla="*/ 16 w 48"/>
              <a:gd name="T31" fmla="*/ 47 h 90"/>
              <a:gd name="T32" fmla="*/ 8 w 48"/>
              <a:gd name="T33" fmla="*/ 52 h 90"/>
              <a:gd name="T34" fmla="*/ 4 w 48"/>
              <a:gd name="T35" fmla="*/ 57 h 90"/>
              <a:gd name="T36" fmla="*/ 9 w 48"/>
              <a:gd name="T37" fmla="*/ 61 h 90"/>
              <a:gd name="T38" fmla="*/ 18 w 48"/>
              <a:gd name="T39" fmla="*/ 59 h 90"/>
              <a:gd name="T40" fmla="*/ 18 w 48"/>
              <a:gd name="T41" fmla="*/ 66 h 90"/>
              <a:gd name="T42" fmla="*/ 13 w 48"/>
              <a:gd name="T43" fmla="*/ 70 h 90"/>
              <a:gd name="T44" fmla="*/ 11 w 48"/>
              <a:gd name="T45" fmla="*/ 72 h 90"/>
              <a:gd name="T46" fmla="*/ 11 w 48"/>
              <a:gd name="T47" fmla="*/ 73 h 90"/>
              <a:gd name="T48" fmla="*/ 10 w 48"/>
              <a:gd name="T49" fmla="*/ 80 h 90"/>
              <a:gd name="T50" fmla="*/ 0 w 48"/>
              <a:gd name="T51" fmla="*/ 89 h 90"/>
              <a:gd name="T52" fmla="*/ 0 w 48"/>
              <a:gd name="T53" fmla="*/ 90 h 90"/>
              <a:gd name="T54" fmla="*/ 48 w 48"/>
              <a:gd name="T55" fmla="*/ 37 h 90"/>
              <a:gd name="T56" fmla="*/ 32 w 48"/>
              <a:gd name="T57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" h="90">
                <a:moveTo>
                  <a:pt x="32" y="0"/>
                </a:moveTo>
                <a:cubicBezTo>
                  <a:pt x="32" y="0"/>
                  <a:pt x="31" y="0"/>
                  <a:pt x="31" y="0"/>
                </a:cubicBezTo>
                <a:cubicBezTo>
                  <a:pt x="30" y="1"/>
                  <a:pt x="25" y="4"/>
                  <a:pt x="27" y="6"/>
                </a:cubicBezTo>
                <a:cubicBezTo>
                  <a:pt x="28" y="6"/>
                  <a:pt x="28" y="8"/>
                  <a:pt x="29" y="9"/>
                </a:cubicBezTo>
                <a:cubicBezTo>
                  <a:pt x="29" y="10"/>
                  <a:pt x="27" y="12"/>
                  <a:pt x="27" y="13"/>
                </a:cubicBezTo>
                <a:cubicBezTo>
                  <a:pt x="26" y="14"/>
                  <a:pt x="25" y="16"/>
                  <a:pt x="25" y="17"/>
                </a:cubicBezTo>
                <a:cubicBezTo>
                  <a:pt x="25" y="19"/>
                  <a:pt x="27" y="20"/>
                  <a:pt x="28" y="19"/>
                </a:cubicBezTo>
                <a:cubicBezTo>
                  <a:pt x="29" y="18"/>
                  <a:pt x="30" y="17"/>
                  <a:pt x="31" y="17"/>
                </a:cubicBezTo>
                <a:cubicBezTo>
                  <a:pt x="34" y="18"/>
                  <a:pt x="36" y="23"/>
                  <a:pt x="35" y="26"/>
                </a:cubicBezTo>
                <a:cubicBezTo>
                  <a:pt x="34" y="28"/>
                  <a:pt x="32" y="32"/>
                  <a:pt x="29" y="32"/>
                </a:cubicBezTo>
                <a:cubicBezTo>
                  <a:pt x="27" y="31"/>
                  <a:pt x="25" y="29"/>
                  <a:pt x="22" y="30"/>
                </a:cubicBezTo>
                <a:cubicBezTo>
                  <a:pt x="20" y="30"/>
                  <a:pt x="18" y="31"/>
                  <a:pt x="17" y="33"/>
                </a:cubicBezTo>
                <a:cubicBezTo>
                  <a:pt x="17" y="34"/>
                  <a:pt x="17" y="35"/>
                  <a:pt x="17" y="36"/>
                </a:cubicBezTo>
                <a:cubicBezTo>
                  <a:pt x="15" y="38"/>
                  <a:pt x="12" y="37"/>
                  <a:pt x="11" y="40"/>
                </a:cubicBezTo>
                <a:cubicBezTo>
                  <a:pt x="11" y="41"/>
                  <a:pt x="12" y="42"/>
                  <a:pt x="13" y="43"/>
                </a:cubicBezTo>
                <a:cubicBezTo>
                  <a:pt x="15" y="44"/>
                  <a:pt x="17" y="45"/>
                  <a:pt x="16" y="47"/>
                </a:cubicBezTo>
                <a:cubicBezTo>
                  <a:pt x="14" y="50"/>
                  <a:pt x="11" y="51"/>
                  <a:pt x="8" y="52"/>
                </a:cubicBezTo>
                <a:cubicBezTo>
                  <a:pt x="6" y="53"/>
                  <a:pt x="4" y="55"/>
                  <a:pt x="4" y="57"/>
                </a:cubicBezTo>
                <a:cubicBezTo>
                  <a:pt x="4" y="60"/>
                  <a:pt x="6" y="61"/>
                  <a:pt x="9" y="61"/>
                </a:cubicBezTo>
                <a:cubicBezTo>
                  <a:pt x="11" y="60"/>
                  <a:pt x="15" y="58"/>
                  <a:pt x="18" y="59"/>
                </a:cubicBezTo>
                <a:cubicBezTo>
                  <a:pt x="20" y="61"/>
                  <a:pt x="20" y="64"/>
                  <a:pt x="18" y="66"/>
                </a:cubicBezTo>
                <a:cubicBezTo>
                  <a:pt x="16" y="67"/>
                  <a:pt x="15" y="68"/>
                  <a:pt x="13" y="70"/>
                </a:cubicBezTo>
                <a:cubicBezTo>
                  <a:pt x="12" y="70"/>
                  <a:pt x="12" y="71"/>
                  <a:pt x="11" y="72"/>
                </a:cubicBezTo>
                <a:cubicBezTo>
                  <a:pt x="10" y="73"/>
                  <a:pt x="11" y="72"/>
                  <a:pt x="11" y="73"/>
                </a:cubicBezTo>
                <a:cubicBezTo>
                  <a:pt x="14" y="76"/>
                  <a:pt x="12" y="78"/>
                  <a:pt x="10" y="80"/>
                </a:cubicBezTo>
                <a:cubicBezTo>
                  <a:pt x="7" y="83"/>
                  <a:pt x="4" y="86"/>
                  <a:pt x="0" y="89"/>
                </a:cubicBezTo>
                <a:cubicBezTo>
                  <a:pt x="0" y="89"/>
                  <a:pt x="0" y="89"/>
                  <a:pt x="0" y="90"/>
                </a:cubicBezTo>
                <a:cubicBezTo>
                  <a:pt x="27" y="88"/>
                  <a:pt x="48" y="65"/>
                  <a:pt x="48" y="37"/>
                </a:cubicBezTo>
                <a:cubicBezTo>
                  <a:pt x="48" y="23"/>
                  <a:pt x="42" y="9"/>
                  <a:pt x="32" y="0"/>
                </a:cubicBezTo>
                <a:close/>
              </a:path>
            </a:pathLst>
          </a:custGeom>
          <a:solidFill>
            <a:srgbClr val="B2D1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9689105" y="2331174"/>
            <a:ext cx="66477" cy="129455"/>
          </a:xfrm>
          <a:custGeom>
            <a:avLst/>
            <a:gdLst>
              <a:gd name="T0" fmla="*/ 11 w 38"/>
              <a:gd name="T1" fmla="*/ 12 h 74"/>
              <a:gd name="T2" fmla="*/ 5 w 38"/>
              <a:gd name="T3" fmla="*/ 0 h 74"/>
              <a:gd name="T4" fmla="*/ 0 w 38"/>
              <a:gd name="T5" fmla="*/ 4 h 74"/>
              <a:gd name="T6" fmla="*/ 9 w 38"/>
              <a:gd name="T7" fmla="*/ 68 h 74"/>
              <a:gd name="T8" fmla="*/ 14 w 38"/>
              <a:gd name="T9" fmla="*/ 68 h 74"/>
              <a:gd name="T10" fmla="*/ 24 w 38"/>
              <a:gd name="T11" fmla="*/ 54 h 74"/>
              <a:gd name="T12" fmla="*/ 35 w 38"/>
              <a:gd name="T13" fmla="*/ 74 h 74"/>
              <a:gd name="T14" fmla="*/ 38 w 38"/>
              <a:gd name="T15" fmla="*/ 74 h 74"/>
              <a:gd name="T16" fmla="*/ 38 w 38"/>
              <a:gd name="T17" fmla="*/ 64 h 74"/>
              <a:gd name="T18" fmla="*/ 11 w 38"/>
              <a:gd name="T19" fmla="*/ 1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" h="74">
                <a:moveTo>
                  <a:pt x="11" y="12"/>
                </a:moveTo>
                <a:lnTo>
                  <a:pt x="5" y="0"/>
                </a:lnTo>
                <a:lnTo>
                  <a:pt x="0" y="4"/>
                </a:lnTo>
                <a:lnTo>
                  <a:pt x="9" y="68"/>
                </a:lnTo>
                <a:lnTo>
                  <a:pt x="14" y="68"/>
                </a:lnTo>
                <a:lnTo>
                  <a:pt x="24" y="54"/>
                </a:lnTo>
                <a:lnTo>
                  <a:pt x="35" y="74"/>
                </a:lnTo>
                <a:lnTo>
                  <a:pt x="38" y="74"/>
                </a:lnTo>
                <a:lnTo>
                  <a:pt x="38" y="64"/>
                </a:lnTo>
                <a:lnTo>
                  <a:pt x="11" y="12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9697852" y="2331174"/>
            <a:ext cx="75224" cy="129455"/>
          </a:xfrm>
          <a:custGeom>
            <a:avLst/>
            <a:gdLst>
              <a:gd name="T0" fmla="*/ 9 w 43"/>
              <a:gd name="T1" fmla="*/ 68 h 74"/>
              <a:gd name="T2" fmla="*/ 0 w 43"/>
              <a:gd name="T3" fmla="*/ 0 h 74"/>
              <a:gd name="T4" fmla="*/ 43 w 43"/>
              <a:gd name="T5" fmla="*/ 34 h 74"/>
              <a:gd name="T6" fmla="*/ 30 w 43"/>
              <a:gd name="T7" fmla="*/ 39 h 74"/>
              <a:gd name="T8" fmla="*/ 43 w 43"/>
              <a:gd name="T9" fmla="*/ 63 h 74"/>
              <a:gd name="T10" fmla="*/ 33 w 43"/>
              <a:gd name="T11" fmla="*/ 74 h 74"/>
              <a:gd name="T12" fmla="*/ 21 w 43"/>
              <a:gd name="T13" fmla="*/ 50 h 74"/>
              <a:gd name="T14" fmla="*/ 9 w 43"/>
              <a:gd name="T15" fmla="*/ 6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" h="74">
                <a:moveTo>
                  <a:pt x="9" y="68"/>
                </a:moveTo>
                <a:lnTo>
                  <a:pt x="0" y="0"/>
                </a:lnTo>
                <a:lnTo>
                  <a:pt x="43" y="34"/>
                </a:lnTo>
                <a:lnTo>
                  <a:pt x="30" y="39"/>
                </a:lnTo>
                <a:lnTo>
                  <a:pt x="43" y="63"/>
                </a:lnTo>
                <a:lnTo>
                  <a:pt x="33" y="74"/>
                </a:lnTo>
                <a:lnTo>
                  <a:pt x="21" y="50"/>
                </a:lnTo>
                <a:lnTo>
                  <a:pt x="9" y="68"/>
                </a:lnTo>
                <a:close/>
              </a:path>
            </a:pathLst>
          </a:custGeom>
          <a:solidFill>
            <a:srgbClr val="F9F7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9533409" y="2504364"/>
            <a:ext cx="267657" cy="59479"/>
          </a:xfrm>
          <a:prstGeom prst="rect">
            <a:avLst/>
          </a:prstGeom>
          <a:solidFill>
            <a:srgbClr val="C9E9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9589390" y="1998790"/>
            <a:ext cx="223922" cy="55980"/>
          </a:xfrm>
          <a:prstGeom prst="rect">
            <a:avLst/>
          </a:prstGeom>
          <a:solidFill>
            <a:srgbClr val="C9E9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9589390" y="1710140"/>
            <a:ext cx="223922" cy="246664"/>
          </a:xfrm>
          <a:custGeom>
            <a:avLst/>
            <a:gdLst>
              <a:gd name="T0" fmla="*/ 0 w 128"/>
              <a:gd name="T1" fmla="*/ 0 h 141"/>
              <a:gd name="T2" fmla="*/ 128 w 128"/>
              <a:gd name="T3" fmla="*/ 0 h 141"/>
              <a:gd name="T4" fmla="*/ 103 w 128"/>
              <a:gd name="T5" fmla="*/ 141 h 141"/>
              <a:gd name="T6" fmla="*/ 27 w 128"/>
              <a:gd name="T7" fmla="*/ 141 h 141"/>
              <a:gd name="T8" fmla="*/ 0 w 128"/>
              <a:gd name="T9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41">
                <a:moveTo>
                  <a:pt x="0" y="0"/>
                </a:moveTo>
                <a:lnTo>
                  <a:pt x="128" y="0"/>
                </a:lnTo>
                <a:lnTo>
                  <a:pt x="103" y="141"/>
                </a:lnTo>
                <a:lnTo>
                  <a:pt x="27" y="141"/>
                </a:lnTo>
                <a:lnTo>
                  <a:pt x="0" y="0"/>
                </a:ln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3"/>
          <p:cNvSpPr>
            <a:spLocks/>
          </p:cNvSpPr>
          <p:nvPr/>
        </p:nvSpPr>
        <p:spPr bwMode="auto">
          <a:xfrm>
            <a:off x="9627876" y="1710140"/>
            <a:ext cx="185435" cy="246664"/>
          </a:xfrm>
          <a:custGeom>
            <a:avLst/>
            <a:gdLst>
              <a:gd name="T0" fmla="*/ 76 w 88"/>
              <a:gd name="T1" fmla="*/ 0 h 117"/>
              <a:gd name="T2" fmla="*/ 61 w 88"/>
              <a:gd name="T3" fmla="*/ 47 h 117"/>
              <a:gd name="T4" fmla="*/ 0 w 88"/>
              <a:gd name="T5" fmla="*/ 95 h 117"/>
              <a:gd name="T6" fmla="*/ 4 w 88"/>
              <a:gd name="T7" fmla="*/ 117 h 117"/>
              <a:gd name="T8" fmla="*/ 67 w 88"/>
              <a:gd name="T9" fmla="*/ 117 h 117"/>
              <a:gd name="T10" fmla="*/ 88 w 88"/>
              <a:gd name="T11" fmla="*/ 0 h 117"/>
              <a:gd name="T12" fmla="*/ 76 w 88"/>
              <a:gd name="T13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" h="117">
                <a:moveTo>
                  <a:pt x="76" y="0"/>
                </a:moveTo>
                <a:cubicBezTo>
                  <a:pt x="74" y="17"/>
                  <a:pt x="69" y="33"/>
                  <a:pt x="61" y="47"/>
                </a:cubicBezTo>
                <a:cubicBezTo>
                  <a:pt x="47" y="73"/>
                  <a:pt x="26" y="88"/>
                  <a:pt x="0" y="95"/>
                </a:cubicBezTo>
                <a:cubicBezTo>
                  <a:pt x="4" y="117"/>
                  <a:pt x="4" y="117"/>
                  <a:pt x="4" y="117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88" y="0"/>
                  <a:pt x="88" y="0"/>
                  <a:pt x="88" y="0"/>
                </a:cubicBezTo>
                <a:lnTo>
                  <a:pt x="76" y="0"/>
                </a:lnTo>
                <a:close/>
              </a:path>
            </a:pathLst>
          </a:cu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9563149" y="1501963"/>
            <a:ext cx="94467" cy="57730"/>
          </a:xfrm>
          <a:prstGeom prst="rect">
            <a:avLst/>
          </a:prstGeom>
          <a:solidFill>
            <a:srgbClr val="B5E7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9678609" y="1501963"/>
            <a:ext cx="185435" cy="57730"/>
          </a:xfrm>
          <a:prstGeom prst="rect">
            <a:avLst/>
          </a:prstGeom>
          <a:solidFill>
            <a:srgbClr val="B5E7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>
            <a:off x="9615631" y="1169579"/>
            <a:ext cx="166192" cy="290399"/>
          </a:xfrm>
          <a:custGeom>
            <a:avLst/>
            <a:gdLst>
              <a:gd name="T0" fmla="*/ 12 w 95"/>
              <a:gd name="T1" fmla="*/ 60 h 166"/>
              <a:gd name="T2" fmla="*/ 0 w 95"/>
              <a:gd name="T3" fmla="*/ 30 h 166"/>
              <a:gd name="T4" fmla="*/ 95 w 95"/>
              <a:gd name="T5" fmla="*/ 0 h 166"/>
              <a:gd name="T6" fmla="*/ 95 w 95"/>
              <a:gd name="T7" fmla="*/ 166 h 166"/>
              <a:gd name="T8" fmla="*/ 12 w 95"/>
              <a:gd name="T9" fmla="*/ 6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166">
                <a:moveTo>
                  <a:pt x="12" y="60"/>
                </a:moveTo>
                <a:lnTo>
                  <a:pt x="0" y="30"/>
                </a:lnTo>
                <a:lnTo>
                  <a:pt x="95" y="0"/>
                </a:lnTo>
                <a:lnTo>
                  <a:pt x="95" y="166"/>
                </a:lnTo>
                <a:lnTo>
                  <a:pt x="12" y="60"/>
                </a:lnTo>
                <a:close/>
              </a:path>
            </a:pathLst>
          </a:custGeom>
          <a:solidFill>
            <a:srgbClr val="E8B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9615631" y="1222061"/>
            <a:ext cx="195932" cy="255411"/>
          </a:xfrm>
          <a:custGeom>
            <a:avLst/>
            <a:gdLst>
              <a:gd name="T0" fmla="*/ 0 w 112"/>
              <a:gd name="T1" fmla="*/ 0 h 146"/>
              <a:gd name="T2" fmla="*/ 0 w 112"/>
              <a:gd name="T3" fmla="*/ 146 h 146"/>
              <a:gd name="T4" fmla="*/ 112 w 112"/>
              <a:gd name="T5" fmla="*/ 146 h 146"/>
              <a:gd name="T6" fmla="*/ 112 w 112"/>
              <a:gd name="T7" fmla="*/ 23 h 146"/>
              <a:gd name="T8" fmla="*/ 57 w 112"/>
              <a:gd name="T9" fmla="*/ 22 h 146"/>
              <a:gd name="T10" fmla="*/ 42 w 112"/>
              <a:gd name="T11" fmla="*/ 0 h 146"/>
              <a:gd name="T12" fmla="*/ 0 w 112"/>
              <a:gd name="T1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146">
                <a:moveTo>
                  <a:pt x="0" y="0"/>
                </a:moveTo>
                <a:lnTo>
                  <a:pt x="0" y="146"/>
                </a:lnTo>
                <a:lnTo>
                  <a:pt x="112" y="146"/>
                </a:lnTo>
                <a:lnTo>
                  <a:pt x="112" y="23"/>
                </a:lnTo>
                <a:lnTo>
                  <a:pt x="57" y="22"/>
                </a:lnTo>
                <a:lnTo>
                  <a:pt x="4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28"/>
          <p:cNvSpPr>
            <a:spLocks/>
          </p:cNvSpPr>
          <p:nvPr/>
        </p:nvSpPr>
        <p:spPr bwMode="auto">
          <a:xfrm>
            <a:off x="9615631" y="1374258"/>
            <a:ext cx="195932" cy="103214"/>
          </a:xfrm>
          <a:custGeom>
            <a:avLst/>
            <a:gdLst>
              <a:gd name="T0" fmla="*/ 79 w 93"/>
              <a:gd name="T1" fmla="*/ 18 h 49"/>
              <a:gd name="T2" fmla="*/ 27 w 93"/>
              <a:gd name="T3" fmla="*/ 23 h 49"/>
              <a:gd name="T4" fmla="*/ 0 w 93"/>
              <a:gd name="T5" fmla="*/ 0 h 49"/>
              <a:gd name="T6" fmla="*/ 0 w 93"/>
              <a:gd name="T7" fmla="*/ 49 h 49"/>
              <a:gd name="T8" fmla="*/ 93 w 93"/>
              <a:gd name="T9" fmla="*/ 49 h 49"/>
              <a:gd name="T10" fmla="*/ 93 w 93"/>
              <a:gd name="T11" fmla="*/ 7 h 49"/>
              <a:gd name="T12" fmla="*/ 79 w 93"/>
              <a:gd name="T13" fmla="*/ 1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" h="49">
                <a:moveTo>
                  <a:pt x="79" y="18"/>
                </a:moveTo>
                <a:cubicBezTo>
                  <a:pt x="62" y="26"/>
                  <a:pt x="45" y="29"/>
                  <a:pt x="27" y="23"/>
                </a:cubicBezTo>
                <a:cubicBezTo>
                  <a:pt x="15" y="20"/>
                  <a:pt x="6" y="11"/>
                  <a:pt x="0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93" y="49"/>
                  <a:pt x="93" y="49"/>
                  <a:pt x="93" y="49"/>
                </a:cubicBezTo>
                <a:cubicBezTo>
                  <a:pt x="93" y="7"/>
                  <a:pt x="93" y="7"/>
                  <a:pt x="93" y="7"/>
                </a:cubicBezTo>
                <a:cubicBezTo>
                  <a:pt x="89" y="11"/>
                  <a:pt x="85" y="15"/>
                  <a:pt x="79" y="18"/>
                </a:cubicBezTo>
                <a:close/>
              </a:path>
            </a:pathLst>
          </a:custGeom>
          <a:solidFill>
            <a:srgbClr val="E8B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9589390" y="3036178"/>
            <a:ext cx="167941" cy="57730"/>
          </a:xfrm>
          <a:prstGeom prst="rect">
            <a:avLst/>
          </a:prstGeom>
          <a:solidFill>
            <a:srgbClr val="C9E9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30"/>
          <p:cNvSpPr>
            <a:spLocks/>
          </p:cNvSpPr>
          <p:nvPr/>
        </p:nvSpPr>
        <p:spPr bwMode="auto">
          <a:xfrm>
            <a:off x="9566648" y="2749278"/>
            <a:ext cx="215175" cy="265907"/>
          </a:xfrm>
          <a:custGeom>
            <a:avLst/>
            <a:gdLst>
              <a:gd name="T0" fmla="*/ 78 w 102"/>
              <a:gd name="T1" fmla="*/ 0 h 127"/>
              <a:gd name="T2" fmla="*/ 25 w 102"/>
              <a:gd name="T3" fmla="*/ 0 h 127"/>
              <a:gd name="T4" fmla="*/ 0 w 102"/>
              <a:gd name="T5" fmla="*/ 25 h 127"/>
              <a:gd name="T6" fmla="*/ 0 w 102"/>
              <a:gd name="T7" fmla="*/ 79 h 127"/>
              <a:gd name="T8" fmla="*/ 25 w 102"/>
              <a:gd name="T9" fmla="*/ 103 h 127"/>
              <a:gd name="T10" fmla="*/ 48 w 102"/>
              <a:gd name="T11" fmla="*/ 103 h 127"/>
              <a:gd name="T12" fmla="*/ 40 w 102"/>
              <a:gd name="T13" fmla="*/ 127 h 127"/>
              <a:gd name="T14" fmla="*/ 74 w 102"/>
              <a:gd name="T15" fmla="*/ 103 h 127"/>
              <a:gd name="T16" fmla="*/ 78 w 102"/>
              <a:gd name="T17" fmla="*/ 103 h 127"/>
              <a:gd name="T18" fmla="*/ 102 w 102"/>
              <a:gd name="T19" fmla="*/ 79 h 127"/>
              <a:gd name="T20" fmla="*/ 102 w 102"/>
              <a:gd name="T21" fmla="*/ 25 h 127"/>
              <a:gd name="T22" fmla="*/ 78 w 102"/>
              <a:gd name="T2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" h="127">
                <a:moveTo>
                  <a:pt x="78" y="0"/>
                </a:move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1"/>
                  <a:pt x="0" y="25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92"/>
                  <a:pt x="11" y="103"/>
                  <a:pt x="25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0" y="127"/>
                  <a:pt x="40" y="127"/>
                  <a:pt x="40" y="127"/>
                </a:cubicBezTo>
                <a:cubicBezTo>
                  <a:pt x="74" y="103"/>
                  <a:pt x="74" y="103"/>
                  <a:pt x="74" y="103"/>
                </a:cubicBezTo>
                <a:cubicBezTo>
                  <a:pt x="78" y="103"/>
                  <a:pt x="78" y="103"/>
                  <a:pt x="78" y="103"/>
                </a:cubicBezTo>
                <a:cubicBezTo>
                  <a:pt x="91" y="103"/>
                  <a:pt x="102" y="92"/>
                  <a:pt x="102" y="79"/>
                </a:cubicBezTo>
                <a:cubicBezTo>
                  <a:pt x="102" y="25"/>
                  <a:pt x="102" y="25"/>
                  <a:pt x="102" y="25"/>
                </a:cubicBezTo>
                <a:cubicBezTo>
                  <a:pt x="102" y="11"/>
                  <a:pt x="91" y="0"/>
                  <a:pt x="78" y="0"/>
                </a:cubicBezTo>
                <a:close/>
              </a:path>
            </a:pathLst>
          </a:custGeom>
          <a:solidFill>
            <a:srgbClr val="2759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9599886" y="2796512"/>
            <a:ext cx="146949" cy="20993"/>
          </a:xfrm>
          <a:prstGeom prst="rect">
            <a:avLst/>
          </a:prstGeom>
          <a:solidFill>
            <a:srgbClr val="7AA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9599886" y="2838497"/>
            <a:ext cx="146949" cy="20993"/>
          </a:xfrm>
          <a:prstGeom prst="rect">
            <a:avLst/>
          </a:prstGeom>
          <a:solidFill>
            <a:srgbClr val="7AA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9599886" y="2882232"/>
            <a:ext cx="146949" cy="20993"/>
          </a:xfrm>
          <a:prstGeom prst="rect">
            <a:avLst/>
          </a:prstGeom>
          <a:solidFill>
            <a:srgbClr val="7AA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34"/>
          <p:cNvSpPr>
            <a:spLocks/>
          </p:cNvSpPr>
          <p:nvPr/>
        </p:nvSpPr>
        <p:spPr bwMode="auto">
          <a:xfrm rot="412433">
            <a:off x="10026523" y="4831296"/>
            <a:ext cx="813466" cy="804720"/>
          </a:xfrm>
          <a:custGeom>
            <a:avLst/>
            <a:gdLst>
              <a:gd name="T0" fmla="*/ 70 w 465"/>
              <a:gd name="T1" fmla="*/ 0 h 460"/>
              <a:gd name="T2" fmla="*/ 333 w 465"/>
              <a:gd name="T3" fmla="*/ 242 h 460"/>
              <a:gd name="T4" fmla="*/ 412 w 465"/>
              <a:gd name="T5" fmla="*/ 163 h 460"/>
              <a:gd name="T6" fmla="*/ 465 w 465"/>
              <a:gd name="T7" fmla="*/ 460 h 460"/>
              <a:gd name="T8" fmla="*/ 168 w 465"/>
              <a:gd name="T9" fmla="*/ 431 h 460"/>
              <a:gd name="T10" fmla="*/ 246 w 465"/>
              <a:gd name="T11" fmla="*/ 335 h 460"/>
              <a:gd name="T12" fmla="*/ 0 w 465"/>
              <a:gd name="T13" fmla="*/ 116 h 460"/>
              <a:gd name="T14" fmla="*/ 70 w 465"/>
              <a:gd name="T15" fmla="*/ 0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5" h="460">
                <a:moveTo>
                  <a:pt x="70" y="0"/>
                </a:moveTo>
                <a:lnTo>
                  <a:pt x="333" y="242"/>
                </a:lnTo>
                <a:lnTo>
                  <a:pt x="412" y="163"/>
                </a:lnTo>
                <a:lnTo>
                  <a:pt x="465" y="460"/>
                </a:lnTo>
                <a:lnTo>
                  <a:pt x="168" y="431"/>
                </a:lnTo>
                <a:lnTo>
                  <a:pt x="246" y="335"/>
                </a:lnTo>
                <a:lnTo>
                  <a:pt x="0" y="116"/>
                </a:lnTo>
                <a:lnTo>
                  <a:pt x="70" y="0"/>
                </a:lnTo>
                <a:close/>
              </a:path>
            </a:pathLst>
          </a:custGeom>
          <a:solidFill>
            <a:srgbClr val="FFB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6160174" y="459739"/>
            <a:ext cx="3126160" cy="4406714"/>
            <a:chOff x="6069617" y="161930"/>
            <a:chExt cx="3126160" cy="4406714"/>
          </a:xfrm>
        </p:grpSpPr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7913474" y="865185"/>
              <a:ext cx="1130106" cy="1500977"/>
            </a:xfrm>
            <a:custGeom>
              <a:avLst/>
              <a:gdLst>
                <a:gd name="T0" fmla="*/ 435 w 538"/>
                <a:gd name="T1" fmla="*/ 261 h 714"/>
                <a:gd name="T2" fmla="*/ 537 w 538"/>
                <a:gd name="T3" fmla="*/ 6 h 714"/>
                <a:gd name="T4" fmla="*/ 538 w 538"/>
                <a:gd name="T5" fmla="*/ 0 h 714"/>
                <a:gd name="T6" fmla="*/ 101 w 538"/>
                <a:gd name="T7" fmla="*/ 0 h 714"/>
                <a:gd name="T8" fmla="*/ 11 w 538"/>
                <a:gd name="T9" fmla="*/ 383 h 714"/>
                <a:gd name="T10" fmla="*/ 44 w 538"/>
                <a:gd name="T11" fmla="*/ 595 h 714"/>
                <a:gd name="T12" fmla="*/ 187 w 538"/>
                <a:gd name="T13" fmla="*/ 714 h 714"/>
                <a:gd name="T14" fmla="*/ 301 w 538"/>
                <a:gd name="T15" fmla="*/ 513 h 714"/>
                <a:gd name="T16" fmla="*/ 435 w 538"/>
                <a:gd name="T17" fmla="*/ 261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8" h="714">
                  <a:moveTo>
                    <a:pt x="435" y="261"/>
                  </a:moveTo>
                  <a:cubicBezTo>
                    <a:pt x="477" y="180"/>
                    <a:pt x="520" y="97"/>
                    <a:pt x="537" y="6"/>
                  </a:cubicBezTo>
                  <a:cubicBezTo>
                    <a:pt x="537" y="4"/>
                    <a:pt x="538" y="2"/>
                    <a:pt x="538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73" y="128"/>
                    <a:pt x="27" y="252"/>
                    <a:pt x="11" y="383"/>
                  </a:cubicBezTo>
                  <a:cubicBezTo>
                    <a:pt x="2" y="456"/>
                    <a:pt x="0" y="532"/>
                    <a:pt x="44" y="595"/>
                  </a:cubicBezTo>
                  <a:cubicBezTo>
                    <a:pt x="79" y="648"/>
                    <a:pt x="133" y="683"/>
                    <a:pt x="187" y="714"/>
                  </a:cubicBezTo>
                  <a:cubicBezTo>
                    <a:pt x="203" y="636"/>
                    <a:pt x="257" y="576"/>
                    <a:pt x="301" y="513"/>
                  </a:cubicBezTo>
                  <a:cubicBezTo>
                    <a:pt x="356" y="436"/>
                    <a:pt x="392" y="345"/>
                    <a:pt x="435" y="261"/>
                  </a:cubicBezTo>
                  <a:close/>
                </a:path>
              </a:pathLst>
            </a:custGeom>
            <a:solidFill>
              <a:srgbClr val="ACD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6069617" y="525803"/>
              <a:ext cx="3126160" cy="4042841"/>
            </a:xfrm>
            <a:custGeom>
              <a:avLst/>
              <a:gdLst>
                <a:gd name="T0" fmla="*/ 1079 w 1487"/>
                <a:gd name="T1" fmla="*/ 834 h 1924"/>
                <a:gd name="T2" fmla="*/ 206 w 1487"/>
                <a:gd name="T3" fmla="*/ 0 h 1924"/>
                <a:gd name="T4" fmla="*/ 191 w 1487"/>
                <a:gd name="T5" fmla="*/ 53 h 1924"/>
                <a:gd name="T6" fmla="*/ 213 w 1487"/>
                <a:gd name="T7" fmla="*/ 114 h 1924"/>
                <a:gd name="T8" fmla="*/ 287 w 1487"/>
                <a:gd name="T9" fmla="*/ 241 h 1924"/>
                <a:gd name="T10" fmla="*/ 323 w 1487"/>
                <a:gd name="T11" fmla="*/ 387 h 1924"/>
                <a:gd name="T12" fmla="*/ 288 w 1487"/>
                <a:gd name="T13" fmla="*/ 470 h 1924"/>
                <a:gd name="T14" fmla="*/ 282 w 1487"/>
                <a:gd name="T15" fmla="*/ 466 h 1924"/>
                <a:gd name="T16" fmla="*/ 257 w 1487"/>
                <a:gd name="T17" fmla="*/ 394 h 1924"/>
                <a:gd name="T18" fmla="*/ 198 w 1487"/>
                <a:gd name="T19" fmla="*/ 362 h 1924"/>
                <a:gd name="T20" fmla="*/ 163 w 1487"/>
                <a:gd name="T21" fmla="*/ 368 h 1924"/>
                <a:gd name="T22" fmla="*/ 85 w 1487"/>
                <a:gd name="T23" fmla="*/ 344 h 1924"/>
                <a:gd name="T24" fmla="*/ 33 w 1487"/>
                <a:gd name="T25" fmla="*/ 484 h 1924"/>
                <a:gd name="T26" fmla="*/ 87 w 1487"/>
                <a:gd name="T27" fmla="*/ 542 h 1924"/>
                <a:gd name="T28" fmla="*/ 151 w 1487"/>
                <a:gd name="T29" fmla="*/ 608 h 1924"/>
                <a:gd name="T30" fmla="*/ 313 w 1487"/>
                <a:gd name="T31" fmla="*/ 737 h 1924"/>
                <a:gd name="T32" fmla="*/ 395 w 1487"/>
                <a:gd name="T33" fmla="*/ 807 h 1924"/>
                <a:gd name="T34" fmla="*/ 468 w 1487"/>
                <a:gd name="T35" fmla="*/ 845 h 1924"/>
                <a:gd name="T36" fmla="*/ 494 w 1487"/>
                <a:gd name="T37" fmla="*/ 914 h 1924"/>
                <a:gd name="T38" fmla="*/ 447 w 1487"/>
                <a:gd name="T39" fmla="*/ 961 h 1924"/>
                <a:gd name="T40" fmla="*/ 478 w 1487"/>
                <a:gd name="T41" fmla="*/ 1021 h 1924"/>
                <a:gd name="T42" fmla="*/ 541 w 1487"/>
                <a:gd name="T43" fmla="*/ 1097 h 1924"/>
                <a:gd name="T44" fmla="*/ 597 w 1487"/>
                <a:gd name="T45" fmla="*/ 1124 h 1924"/>
                <a:gd name="T46" fmla="*/ 675 w 1487"/>
                <a:gd name="T47" fmla="*/ 1224 h 1924"/>
                <a:gd name="T48" fmla="*/ 797 w 1487"/>
                <a:gd name="T49" fmla="*/ 1330 h 1924"/>
                <a:gd name="T50" fmla="*/ 960 w 1487"/>
                <a:gd name="T51" fmla="*/ 1380 h 1924"/>
                <a:gd name="T52" fmla="*/ 1043 w 1487"/>
                <a:gd name="T53" fmla="*/ 1542 h 1924"/>
                <a:gd name="T54" fmla="*/ 1118 w 1487"/>
                <a:gd name="T55" fmla="*/ 1755 h 1924"/>
                <a:gd name="T56" fmla="*/ 1197 w 1487"/>
                <a:gd name="T57" fmla="*/ 1890 h 1924"/>
                <a:gd name="T58" fmla="*/ 1276 w 1487"/>
                <a:gd name="T59" fmla="*/ 1923 h 1924"/>
                <a:gd name="T60" fmla="*/ 1341 w 1487"/>
                <a:gd name="T61" fmla="*/ 1887 h 1924"/>
                <a:gd name="T62" fmla="*/ 1307 w 1487"/>
                <a:gd name="T63" fmla="*/ 1762 h 1924"/>
                <a:gd name="T64" fmla="*/ 1259 w 1487"/>
                <a:gd name="T65" fmla="*/ 1699 h 1924"/>
                <a:gd name="T66" fmla="*/ 1223 w 1487"/>
                <a:gd name="T67" fmla="*/ 1629 h 1924"/>
                <a:gd name="T68" fmla="*/ 1148 w 1487"/>
                <a:gd name="T69" fmla="*/ 1438 h 1924"/>
                <a:gd name="T70" fmla="*/ 1089 w 1487"/>
                <a:gd name="T71" fmla="*/ 1362 h 1924"/>
                <a:gd name="T72" fmla="*/ 1056 w 1487"/>
                <a:gd name="T73" fmla="*/ 1305 h 1924"/>
                <a:gd name="T74" fmla="*/ 1060 w 1487"/>
                <a:gd name="T75" fmla="*/ 1299 h 1924"/>
                <a:gd name="T76" fmla="*/ 1148 w 1487"/>
                <a:gd name="T77" fmla="*/ 1384 h 1924"/>
                <a:gd name="T78" fmla="*/ 1240 w 1487"/>
                <a:gd name="T79" fmla="*/ 1552 h 1924"/>
                <a:gd name="T80" fmla="*/ 1285 w 1487"/>
                <a:gd name="T81" fmla="*/ 1641 h 1924"/>
                <a:gd name="T82" fmla="*/ 1331 w 1487"/>
                <a:gd name="T83" fmla="*/ 1776 h 1924"/>
                <a:gd name="T84" fmla="*/ 1464 w 1487"/>
                <a:gd name="T85" fmla="*/ 1849 h 1924"/>
                <a:gd name="T86" fmla="*/ 1486 w 1487"/>
                <a:gd name="T87" fmla="*/ 1748 h 1924"/>
                <a:gd name="T88" fmla="*/ 1468 w 1487"/>
                <a:gd name="T89" fmla="*/ 1678 h 1924"/>
                <a:gd name="T90" fmla="*/ 1408 w 1487"/>
                <a:gd name="T91" fmla="*/ 1609 h 1924"/>
                <a:gd name="T92" fmla="*/ 1304 w 1487"/>
                <a:gd name="T93" fmla="*/ 1426 h 1924"/>
                <a:gd name="T94" fmla="*/ 1182 w 1487"/>
                <a:gd name="T95" fmla="*/ 1256 h 1924"/>
                <a:gd name="T96" fmla="*/ 1137 w 1487"/>
                <a:gd name="T97" fmla="*/ 1181 h 1924"/>
                <a:gd name="T98" fmla="*/ 1111 w 1487"/>
                <a:gd name="T99" fmla="*/ 1092 h 1924"/>
                <a:gd name="T100" fmla="*/ 1038 w 1487"/>
                <a:gd name="T101" fmla="*/ 942 h 1924"/>
                <a:gd name="T102" fmla="*/ 1079 w 1487"/>
                <a:gd name="T103" fmla="*/ 834 h 1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87" h="1924">
                  <a:moveTo>
                    <a:pt x="1079" y="834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198" y="16"/>
                    <a:pt x="190" y="35"/>
                    <a:pt x="191" y="53"/>
                  </a:cubicBezTo>
                  <a:cubicBezTo>
                    <a:pt x="193" y="75"/>
                    <a:pt x="201" y="96"/>
                    <a:pt x="213" y="114"/>
                  </a:cubicBezTo>
                  <a:cubicBezTo>
                    <a:pt x="239" y="157"/>
                    <a:pt x="269" y="193"/>
                    <a:pt x="287" y="241"/>
                  </a:cubicBezTo>
                  <a:cubicBezTo>
                    <a:pt x="304" y="287"/>
                    <a:pt x="319" y="337"/>
                    <a:pt x="323" y="387"/>
                  </a:cubicBezTo>
                  <a:cubicBezTo>
                    <a:pt x="325" y="417"/>
                    <a:pt x="324" y="460"/>
                    <a:pt x="288" y="470"/>
                  </a:cubicBezTo>
                  <a:cubicBezTo>
                    <a:pt x="286" y="470"/>
                    <a:pt x="283" y="469"/>
                    <a:pt x="282" y="466"/>
                  </a:cubicBezTo>
                  <a:cubicBezTo>
                    <a:pt x="274" y="443"/>
                    <a:pt x="270" y="416"/>
                    <a:pt x="257" y="394"/>
                  </a:cubicBezTo>
                  <a:cubicBezTo>
                    <a:pt x="248" y="379"/>
                    <a:pt x="217" y="342"/>
                    <a:pt x="198" y="362"/>
                  </a:cubicBezTo>
                  <a:cubicBezTo>
                    <a:pt x="189" y="371"/>
                    <a:pt x="175" y="372"/>
                    <a:pt x="163" y="368"/>
                  </a:cubicBezTo>
                  <a:cubicBezTo>
                    <a:pt x="137" y="357"/>
                    <a:pt x="116" y="337"/>
                    <a:pt x="85" y="344"/>
                  </a:cubicBezTo>
                  <a:cubicBezTo>
                    <a:pt x="30" y="358"/>
                    <a:pt x="0" y="437"/>
                    <a:pt x="33" y="484"/>
                  </a:cubicBezTo>
                  <a:cubicBezTo>
                    <a:pt x="49" y="506"/>
                    <a:pt x="70" y="522"/>
                    <a:pt x="87" y="542"/>
                  </a:cubicBezTo>
                  <a:cubicBezTo>
                    <a:pt x="107" y="565"/>
                    <a:pt x="128" y="587"/>
                    <a:pt x="151" y="608"/>
                  </a:cubicBezTo>
                  <a:cubicBezTo>
                    <a:pt x="203" y="653"/>
                    <a:pt x="260" y="693"/>
                    <a:pt x="313" y="737"/>
                  </a:cubicBezTo>
                  <a:cubicBezTo>
                    <a:pt x="341" y="760"/>
                    <a:pt x="366" y="786"/>
                    <a:pt x="395" y="807"/>
                  </a:cubicBezTo>
                  <a:cubicBezTo>
                    <a:pt x="418" y="824"/>
                    <a:pt x="442" y="834"/>
                    <a:pt x="468" y="845"/>
                  </a:cubicBezTo>
                  <a:cubicBezTo>
                    <a:pt x="497" y="857"/>
                    <a:pt x="522" y="884"/>
                    <a:pt x="494" y="914"/>
                  </a:cubicBezTo>
                  <a:cubicBezTo>
                    <a:pt x="481" y="929"/>
                    <a:pt x="439" y="936"/>
                    <a:pt x="447" y="961"/>
                  </a:cubicBezTo>
                  <a:cubicBezTo>
                    <a:pt x="453" y="983"/>
                    <a:pt x="466" y="1002"/>
                    <a:pt x="478" y="1021"/>
                  </a:cubicBezTo>
                  <a:cubicBezTo>
                    <a:pt x="493" y="1046"/>
                    <a:pt x="514" y="1082"/>
                    <a:pt x="541" y="1097"/>
                  </a:cubicBezTo>
                  <a:cubicBezTo>
                    <a:pt x="559" y="1107"/>
                    <a:pt x="580" y="1111"/>
                    <a:pt x="597" y="1124"/>
                  </a:cubicBezTo>
                  <a:cubicBezTo>
                    <a:pt x="633" y="1149"/>
                    <a:pt x="653" y="1188"/>
                    <a:pt x="675" y="1224"/>
                  </a:cubicBezTo>
                  <a:cubicBezTo>
                    <a:pt x="704" y="1272"/>
                    <a:pt x="738" y="1319"/>
                    <a:pt x="797" y="1330"/>
                  </a:cubicBezTo>
                  <a:cubicBezTo>
                    <a:pt x="852" y="1340"/>
                    <a:pt x="919" y="1335"/>
                    <a:pt x="960" y="1380"/>
                  </a:cubicBezTo>
                  <a:cubicBezTo>
                    <a:pt x="1000" y="1424"/>
                    <a:pt x="1021" y="1488"/>
                    <a:pt x="1043" y="1542"/>
                  </a:cubicBezTo>
                  <a:cubicBezTo>
                    <a:pt x="1071" y="1612"/>
                    <a:pt x="1096" y="1683"/>
                    <a:pt x="1118" y="1755"/>
                  </a:cubicBezTo>
                  <a:cubicBezTo>
                    <a:pt x="1133" y="1803"/>
                    <a:pt x="1159" y="1856"/>
                    <a:pt x="1197" y="1890"/>
                  </a:cubicBezTo>
                  <a:cubicBezTo>
                    <a:pt x="1219" y="1909"/>
                    <a:pt x="1246" y="1924"/>
                    <a:pt x="1276" y="1923"/>
                  </a:cubicBezTo>
                  <a:cubicBezTo>
                    <a:pt x="1300" y="1922"/>
                    <a:pt x="1333" y="1915"/>
                    <a:pt x="1341" y="1887"/>
                  </a:cubicBezTo>
                  <a:cubicBezTo>
                    <a:pt x="1354" y="1846"/>
                    <a:pt x="1330" y="1796"/>
                    <a:pt x="1307" y="1762"/>
                  </a:cubicBezTo>
                  <a:cubicBezTo>
                    <a:pt x="1292" y="1740"/>
                    <a:pt x="1273" y="1721"/>
                    <a:pt x="1259" y="1699"/>
                  </a:cubicBezTo>
                  <a:cubicBezTo>
                    <a:pt x="1245" y="1677"/>
                    <a:pt x="1232" y="1653"/>
                    <a:pt x="1223" y="1629"/>
                  </a:cubicBezTo>
                  <a:cubicBezTo>
                    <a:pt x="1197" y="1566"/>
                    <a:pt x="1182" y="1498"/>
                    <a:pt x="1148" y="1438"/>
                  </a:cubicBezTo>
                  <a:cubicBezTo>
                    <a:pt x="1132" y="1409"/>
                    <a:pt x="1111" y="1387"/>
                    <a:pt x="1089" y="1362"/>
                  </a:cubicBezTo>
                  <a:cubicBezTo>
                    <a:pt x="1074" y="1345"/>
                    <a:pt x="1061" y="1328"/>
                    <a:pt x="1056" y="1305"/>
                  </a:cubicBezTo>
                  <a:cubicBezTo>
                    <a:pt x="1056" y="1303"/>
                    <a:pt x="1057" y="1300"/>
                    <a:pt x="1060" y="1299"/>
                  </a:cubicBezTo>
                  <a:cubicBezTo>
                    <a:pt x="1098" y="1292"/>
                    <a:pt x="1133" y="1359"/>
                    <a:pt x="1148" y="1384"/>
                  </a:cubicBezTo>
                  <a:cubicBezTo>
                    <a:pt x="1182" y="1439"/>
                    <a:pt x="1209" y="1496"/>
                    <a:pt x="1240" y="1552"/>
                  </a:cubicBezTo>
                  <a:cubicBezTo>
                    <a:pt x="1257" y="1582"/>
                    <a:pt x="1275" y="1608"/>
                    <a:pt x="1285" y="1641"/>
                  </a:cubicBezTo>
                  <a:cubicBezTo>
                    <a:pt x="1299" y="1686"/>
                    <a:pt x="1306" y="1736"/>
                    <a:pt x="1331" y="1776"/>
                  </a:cubicBezTo>
                  <a:cubicBezTo>
                    <a:pt x="1353" y="1810"/>
                    <a:pt x="1419" y="1893"/>
                    <a:pt x="1464" y="1849"/>
                  </a:cubicBezTo>
                  <a:cubicBezTo>
                    <a:pt x="1487" y="1826"/>
                    <a:pt x="1487" y="1778"/>
                    <a:pt x="1486" y="1748"/>
                  </a:cubicBezTo>
                  <a:cubicBezTo>
                    <a:pt x="1485" y="1723"/>
                    <a:pt x="1482" y="1699"/>
                    <a:pt x="1468" y="1678"/>
                  </a:cubicBezTo>
                  <a:cubicBezTo>
                    <a:pt x="1451" y="1652"/>
                    <a:pt x="1428" y="1632"/>
                    <a:pt x="1408" y="1609"/>
                  </a:cubicBezTo>
                  <a:cubicBezTo>
                    <a:pt x="1363" y="1557"/>
                    <a:pt x="1335" y="1487"/>
                    <a:pt x="1304" y="1426"/>
                  </a:cubicBezTo>
                  <a:cubicBezTo>
                    <a:pt x="1272" y="1362"/>
                    <a:pt x="1225" y="1312"/>
                    <a:pt x="1182" y="1256"/>
                  </a:cubicBezTo>
                  <a:cubicBezTo>
                    <a:pt x="1164" y="1233"/>
                    <a:pt x="1147" y="1209"/>
                    <a:pt x="1137" y="1181"/>
                  </a:cubicBezTo>
                  <a:cubicBezTo>
                    <a:pt x="1127" y="1152"/>
                    <a:pt x="1122" y="1121"/>
                    <a:pt x="1111" y="1092"/>
                  </a:cubicBezTo>
                  <a:cubicBezTo>
                    <a:pt x="1092" y="1040"/>
                    <a:pt x="1042" y="998"/>
                    <a:pt x="1038" y="942"/>
                  </a:cubicBezTo>
                  <a:cubicBezTo>
                    <a:pt x="1034" y="898"/>
                    <a:pt x="1045" y="861"/>
                    <a:pt x="1079" y="834"/>
                  </a:cubicBezTo>
                  <a:close/>
                </a:path>
              </a:pathLst>
            </a:custGeom>
            <a:solidFill>
              <a:srgbClr val="66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8440041" y="4112053"/>
              <a:ext cx="435598" cy="374370"/>
            </a:xfrm>
            <a:custGeom>
              <a:avLst/>
              <a:gdLst>
                <a:gd name="T0" fmla="*/ 37 w 207"/>
                <a:gd name="T1" fmla="*/ 1 h 178"/>
                <a:gd name="T2" fmla="*/ 15 w 207"/>
                <a:gd name="T3" fmla="*/ 16 h 178"/>
                <a:gd name="T4" fmla="*/ 2 w 207"/>
                <a:gd name="T5" fmla="*/ 41 h 178"/>
                <a:gd name="T6" fmla="*/ 26 w 207"/>
                <a:gd name="T7" fmla="*/ 102 h 178"/>
                <a:gd name="T8" fmla="*/ 133 w 207"/>
                <a:gd name="T9" fmla="*/ 170 h 178"/>
                <a:gd name="T10" fmla="*/ 192 w 207"/>
                <a:gd name="T11" fmla="*/ 167 h 178"/>
                <a:gd name="T12" fmla="*/ 190 w 207"/>
                <a:gd name="T13" fmla="*/ 127 h 178"/>
                <a:gd name="T14" fmla="*/ 131 w 207"/>
                <a:gd name="T15" fmla="*/ 35 h 178"/>
                <a:gd name="T16" fmla="*/ 85 w 207"/>
                <a:gd name="T17" fmla="*/ 4 h 178"/>
                <a:gd name="T18" fmla="*/ 37 w 207"/>
                <a:gd name="T19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178">
                  <a:moveTo>
                    <a:pt x="37" y="1"/>
                  </a:moveTo>
                  <a:cubicBezTo>
                    <a:pt x="26" y="0"/>
                    <a:pt x="21" y="8"/>
                    <a:pt x="15" y="16"/>
                  </a:cubicBezTo>
                  <a:cubicBezTo>
                    <a:pt x="8" y="25"/>
                    <a:pt x="3" y="29"/>
                    <a:pt x="2" y="41"/>
                  </a:cubicBezTo>
                  <a:cubicBezTo>
                    <a:pt x="0" y="64"/>
                    <a:pt x="11" y="84"/>
                    <a:pt x="26" y="102"/>
                  </a:cubicBezTo>
                  <a:cubicBezTo>
                    <a:pt x="52" y="134"/>
                    <a:pt x="94" y="158"/>
                    <a:pt x="133" y="170"/>
                  </a:cubicBezTo>
                  <a:cubicBezTo>
                    <a:pt x="151" y="175"/>
                    <a:pt x="175" y="178"/>
                    <a:pt x="192" y="167"/>
                  </a:cubicBezTo>
                  <a:cubicBezTo>
                    <a:pt x="207" y="158"/>
                    <a:pt x="197" y="139"/>
                    <a:pt x="190" y="127"/>
                  </a:cubicBezTo>
                  <a:cubicBezTo>
                    <a:pt x="172" y="96"/>
                    <a:pt x="155" y="62"/>
                    <a:pt x="131" y="35"/>
                  </a:cubicBezTo>
                  <a:cubicBezTo>
                    <a:pt x="121" y="23"/>
                    <a:pt x="101" y="9"/>
                    <a:pt x="85" y="4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353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8440041" y="4120800"/>
              <a:ext cx="423352" cy="365623"/>
            </a:xfrm>
            <a:custGeom>
              <a:avLst/>
              <a:gdLst>
                <a:gd name="T0" fmla="*/ 136 w 201"/>
                <a:gd name="T1" fmla="*/ 156 h 174"/>
                <a:gd name="T2" fmla="*/ 31 w 201"/>
                <a:gd name="T3" fmla="*/ 95 h 174"/>
                <a:gd name="T4" fmla="*/ 25 w 201"/>
                <a:gd name="T5" fmla="*/ 0 h 174"/>
                <a:gd name="T6" fmla="*/ 15 w 201"/>
                <a:gd name="T7" fmla="*/ 12 h 174"/>
                <a:gd name="T8" fmla="*/ 2 w 201"/>
                <a:gd name="T9" fmla="*/ 37 h 174"/>
                <a:gd name="T10" fmla="*/ 26 w 201"/>
                <a:gd name="T11" fmla="*/ 98 h 174"/>
                <a:gd name="T12" fmla="*/ 133 w 201"/>
                <a:gd name="T13" fmla="*/ 166 h 174"/>
                <a:gd name="T14" fmla="*/ 192 w 201"/>
                <a:gd name="T15" fmla="*/ 163 h 174"/>
                <a:gd name="T16" fmla="*/ 198 w 201"/>
                <a:gd name="T17" fmla="*/ 139 h 174"/>
                <a:gd name="T18" fmla="*/ 136 w 201"/>
                <a:gd name="T19" fmla="*/ 15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74">
                  <a:moveTo>
                    <a:pt x="136" y="156"/>
                  </a:moveTo>
                  <a:cubicBezTo>
                    <a:pt x="101" y="145"/>
                    <a:pt x="53" y="127"/>
                    <a:pt x="31" y="95"/>
                  </a:cubicBezTo>
                  <a:cubicBezTo>
                    <a:pt x="11" y="65"/>
                    <a:pt x="10" y="27"/>
                    <a:pt x="25" y="0"/>
                  </a:cubicBezTo>
                  <a:cubicBezTo>
                    <a:pt x="21" y="3"/>
                    <a:pt x="18" y="7"/>
                    <a:pt x="15" y="12"/>
                  </a:cubicBezTo>
                  <a:cubicBezTo>
                    <a:pt x="8" y="21"/>
                    <a:pt x="3" y="25"/>
                    <a:pt x="2" y="37"/>
                  </a:cubicBezTo>
                  <a:cubicBezTo>
                    <a:pt x="0" y="60"/>
                    <a:pt x="11" y="80"/>
                    <a:pt x="26" y="98"/>
                  </a:cubicBezTo>
                  <a:cubicBezTo>
                    <a:pt x="52" y="130"/>
                    <a:pt x="94" y="154"/>
                    <a:pt x="133" y="166"/>
                  </a:cubicBezTo>
                  <a:cubicBezTo>
                    <a:pt x="151" y="171"/>
                    <a:pt x="175" y="174"/>
                    <a:pt x="192" y="163"/>
                  </a:cubicBezTo>
                  <a:cubicBezTo>
                    <a:pt x="201" y="158"/>
                    <a:pt x="201" y="148"/>
                    <a:pt x="198" y="139"/>
                  </a:cubicBezTo>
                  <a:cubicBezTo>
                    <a:pt x="182" y="155"/>
                    <a:pt x="162" y="163"/>
                    <a:pt x="136" y="156"/>
                  </a:cubicBezTo>
                  <a:close/>
                </a:path>
              </a:pathLst>
            </a:custGeom>
            <a:solidFill>
              <a:srgbClr val="2A2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8468031" y="4112053"/>
              <a:ext cx="174939" cy="82221"/>
            </a:xfrm>
            <a:custGeom>
              <a:avLst/>
              <a:gdLst>
                <a:gd name="T0" fmla="*/ 59 w 83"/>
                <a:gd name="T1" fmla="*/ 34 h 39"/>
                <a:gd name="T2" fmla="*/ 83 w 83"/>
                <a:gd name="T3" fmla="*/ 9 h 39"/>
                <a:gd name="T4" fmla="*/ 72 w 83"/>
                <a:gd name="T5" fmla="*/ 4 h 39"/>
                <a:gd name="T6" fmla="*/ 24 w 83"/>
                <a:gd name="T7" fmla="*/ 1 h 39"/>
                <a:gd name="T8" fmla="*/ 2 w 83"/>
                <a:gd name="T9" fmla="*/ 16 h 39"/>
                <a:gd name="T10" fmla="*/ 0 w 83"/>
                <a:gd name="T11" fmla="*/ 18 h 39"/>
                <a:gd name="T12" fmla="*/ 59 w 83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39">
                  <a:moveTo>
                    <a:pt x="59" y="34"/>
                  </a:moveTo>
                  <a:cubicBezTo>
                    <a:pt x="74" y="29"/>
                    <a:pt x="81" y="20"/>
                    <a:pt x="83" y="9"/>
                  </a:cubicBezTo>
                  <a:cubicBezTo>
                    <a:pt x="79" y="7"/>
                    <a:pt x="76" y="5"/>
                    <a:pt x="72" y="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13" y="0"/>
                    <a:pt x="8" y="8"/>
                    <a:pt x="2" y="16"/>
                  </a:cubicBezTo>
                  <a:cubicBezTo>
                    <a:pt x="1" y="16"/>
                    <a:pt x="1" y="17"/>
                    <a:pt x="0" y="18"/>
                  </a:cubicBezTo>
                  <a:cubicBezTo>
                    <a:pt x="12" y="34"/>
                    <a:pt x="40" y="39"/>
                    <a:pt x="59" y="34"/>
                  </a:cubicBezTo>
                  <a:close/>
                </a:path>
              </a:pathLst>
            </a:custGeom>
            <a:solidFill>
              <a:srgbClr val="2A2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8802164" y="3980849"/>
              <a:ext cx="320138" cy="409357"/>
            </a:xfrm>
            <a:custGeom>
              <a:avLst/>
              <a:gdLst>
                <a:gd name="T0" fmla="*/ 34 w 152"/>
                <a:gd name="T1" fmla="*/ 8 h 195"/>
                <a:gd name="T2" fmla="*/ 0 w 152"/>
                <a:gd name="T3" fmla="*/ 51 h 195"/>
                <a:gd name="T4" fmla="*/ 34 w 152"/>
                <a:gd name="T5" fmla="*/ 133 h 195"/>
                <a:gd name="T6" fmla="*/ 99 w 152"/>
                <a:gd name="T7" fmla="*/ 186 h 195"/>
                <a:gd name="T8" fmla="*/ 136 w 152"/>
                <a:gd name="T9" fmla="*/ 188 h 195"/>
                <a:gd name="T10" fmla="*/ 145 w 152"/>
                <a:gd name="T11" fmla="*/ 158 h 195"/>
                <a:gd name="T12" fmla="*/ 78 w 152"/>
                <a:gd name="T13" fmla="*/ 0 h 195"/>
                <a:gd name="T14" fmla="*/ 34 w 152"/>
                <a:gd name="T15" fmla="*/ 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95">
                  <a:moveTo>
                    <a:pt x="34" y="8"/>
                  </a:moveTo>
                  <a:cubicBezTo>
                    <a:pt x="10" y="5"/>
                    <a:pt x="0" y="32"/>
                    <a:pt x="0" y="51"/>
                  </a:cubicBezTo>
                  <a:cubicBezTo>
                    <a:pt x="0" y="80"/>
                    <a:pt x="15" y="110"/>
                    <a:pt x="34" y="133"/>
                  </a:cubicBezTo>
                  <a:cubicBezTo>
                    <a:pt x="51" y="152"/>
                    <a:pt x="75" y="177"/>
                    <a:pt x="99" y="186"/>
                  </a:cubicBezTo>
                  <a:cubicBezTo>
                    <a:pt x="108" y="190"/>
                    <a:pt x="126" y="195"/>
                    <a:pt x="136" y="188"/>
                  </a:cubicBezTo>
                  <a:cubicBezTo>
                    <a:pt x="143" y="183"/>
                    <a:pt x="144" y="167"/>
                    <a:pt x="145" y="158"/>
                  </a:cubicBezTo>
                  <a:cubicBezTo>
                    <a:pt x="152" y="109"/>
                    <a:pt x="121" y="26"/>
                    <a:pt x="78" y="0"/>
                  </a:cubicBezTo>
                  <a:lnTo>
                    <a:pt x="34" y="8"/>
                  </a:lnTo>
                  <a:close/>
                </a:path>
              </a:pathLst>
            </a:custGeom>
            <a:solidFill>
              <a:srgbClr val="353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8823157" y="3980849"/>
              <a:ext cx="299146" cy="409357"/>
            </a:xfrm>
            <a:custGeom>
              <a:avLst/>
              <a:gdLst>
                <a:gd name="T0" fmla="*/ 68 w 142"/>
                <a:gd name="T1" fmla="*/ 0 h 195"/>
                <a:gd name="T2" fmla="*/ 24 w 142"/>
                <a:gd name="T3" fmla="*/ 8 h 195"/>
                <a:gd name="T4" fmla="*/ 0 w 142"/>
                <a:gd name="T5" fmla="*/ 18 h 195"/>
                <a:gd name="T6" fmla="*/ 26 w 142"/>
                <a:gd name="T7" fmla="*/ 39 h 195"/>
                <a:gd name="T8" fmla="*/ 60 w 142"/>
                <a:gd name="T9" fmla="*/ 29 h 195"/>
                <a:gd name="T10" fmla="*/ 93 w 142"/>
                <a:gd name="T11" fmla="*/ 40 h 195"/>
                <a:gd name="T12" fmla="*/ 126 w 142"/>
                <a:gd name="T13" fmla="*/ 132 h 195"/>
                <a:gd name="T14" fmla="*/ 88 w 142"/>
                <a:gd name="T15" fmla="*/ 176 h 195"/>
                <a:gd name="T16" fmla="*/ 64 w 142"/>
                <a:gd name="T17" fmla="*/ 172 h 195"/>
                <a:gd name="T18" fmla="*/ 89 w 142"/>
                <a:gd name="T19" fmla="*/ 186 h 195"/>
                <a:gd name="T20" fmla="*/ 126 w 142"/>
                <a:gd name="T21" fmla="*/ 188 h 195"/>
                <a:gd name="T22" fmla="*/ 135 w 142"/>
                <a:gd name="T23" fmla="*/ 158 h 195"/>
                <a:gd name="T24" fmla="*/ 68 w 142"/>
                <a:gd name="T25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95">
                  <a:moveTo>
                    <a:pt x="68" y="0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13" y="7"/>
                    <a:pt x="6" y="11"/>
                    <a:pt x="0" y="18"/>
                  </a:cubicBezTo>
                  <a:cubicBezTo>
                    <a:pt x="8" y="27"/>
                    <a:pt x="16" y="37"/>
                    <a:pt x="26" y="39"/>
                  </a:cubicBezTo>
                  <a:cubicBezTo>
                    <a:pt x="45" y="43"/>
                    <a:pt x="46" y="32"/>
                    <a:pt x="60" y="29"/>
                  </a:cubicBezTo>
                  <a:cubicBezTo>
                    <a:pt x="73" y="26"/>
                    <a:pt x="85" y="30"/>
                    <a:pt x="93" y="40"/>
                  </a:cubicBezTo>
                  <a:cubicBezTo>
                    <a:pt x="113" y="65"/>
                    <a:pt x="123" y="100"/>
                    <a:pt x="126" y="132"/>
                  </a:cubicBezTo>
                  <a:cubicBezTo>
                    <a:pt x="128" y="158"/>
                    <a:pt x="117" y="177"/>
                    <a:pt x="88" y="176"/>
                  </a:cubicBezTo>
                  <a:cubicBezTo>
                    <a:pt x="80" y="175"/>
                    <a:pt x="72" y="174"/>
                    <a:pt x="64" y="172"/>
                  </a:cubicBezTo>
                  <a:cubicBezTo>
                    <a:pt x="72" y="178"/>
                    <a:pt x="81" y="183"/>
                    <a:pt x="89" y="186"/>
                  </a:cubicBezTo>
                  <a:cubicBezTo>
                    <a:pt x="98" y="190"/>
                    <a:pt x="116" y="195"/>
                    <a:pt x="126" y="188"/>
                  </a:cubicBezTo>
                  <a:cubicBezTo>
                    <a:pt x="133" y="183"/>
                    <a:pt x="134" y="167"/>
                    <a:pt x="135" y="158"/>
                  </a:cubicBezTo>
                  <a:cubicBezTo>
                    <a:pt x="142" y="109"/>
                    <a:pt x="111" y="26"/>
                    <a:pt x="68" y="0"/>
                  </a:cubicBezTo>
                  <a:close/>
                </a:path>
              </a:pathLst>
            </a:custGeom>
            <a:solidFill>
              <a:srgbClr val="2A2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6209568" y="1264046"/>
              <a:ext cx="360374" cy="509073"/>
            </a:xfrm>
            <a:custGeom>
              <a:avLst/>
              <a:gdLst>
                <a:gd name="T0" fmla="*/ 167 w 172"/>
                <a:gd name="T1" fmla="*/ 159 h 242"/>
                <a:gd name="T2" fmla="*/ 163 w 172"/>
                <a:gd name="T3" fmla="*/ 104 h 242"/>
                <a:gd name="T4" fmla="*/ 147 w 172"/>
                <a:gd name="T5" fmla="*/ 33 h 242"/>
                <a:gd name="T6" fmla="*/ 118 w 172"/>
                <a:gd name="T7" fmla="*/ 83 h 242"/>
                <a:gd name="T8" fmla="*/ 69 w 172"/>
                <a:gd name="T9" fmla="*/ 43 h 242"/>
                <a:gd name="T10" fmla="*/ 27 w 172"/>
                <a:gd name="T11" fmla="*/ 40 h 242"/>
                <a:gd name="T12" fmla="*/ 37 w 172"/>
                <a:gd name="T13" fmla="*/ 70 h 242"/>
                <a:gd name="T14" fmla="*/ 15 w 172"/>
                <a:gd name="T15" fmla="*/ 62 h 242"/>
                <a:gd name="T16" fmla="*/ 16 w 172"/>
                <a:gd name="T17" fmla="*/ 106 h 242"/>
                <a:gd name="T18" fmla="*/ 1 w 172"/>
                <a:gd name="T19" fmla="*/ 119 h 242"/>
                <a:gd name="T20" fmla="*/ 158 w 172"/>
                <a:gd name="T21" fmla="*/ 242 h 242"/>
                <a:gd name="T22" fmla="*/ 167 w 172"/>
                <a:gd name="T23" fmla="*/ 159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2" h="242">
                  <a:moveTo>
                    <a:pt x="167" y="159"/>
                  </a:moveTo>
                  <a:cubicBezTo>
                    <a:pt x="167" y="159"/>
                    <a:pt x="172" y="125"/>
                    <a:pt x="163" y="104"/>
                  </a:cubicBezTo>
                  <a:cubicBezTo>
                    <a:pt x="154" y="83"/>
                    <a:pt x="160" y="37"/>
                    <a:pt x="147" y="33"/>
                  </a:cubicBezTo>
                  <a:cubicBezTo>
                    <a:pt x="133" y="30"/>
                    <a:pt x="120" y="32"/>
                    <a:pt x="118" y="83"/>
                  </a:cubicBezTo>
                  <a:cubicBezTo>
                    <a:pt x="118" y="83"/>
                    <a:pt x="105" y="86"/>
                    <a:pt x="69" y="43"/>
                  </a:cubicBezTo>
                  <a:cubicBezTo>
                    <a:pt x="32" y="0"/>
                    <a:pt x="24" y="20"/>
                    <a:pt x="27" y="40"/>
                  </a:cubicBezTo>
                  <a:cubicBezTo>
                    <a:pt x="27" y="40"/>
                    <a:pt x="28" y="60"/>
                    <a:pt x="37" y="70"/>
                  </a:cubicBezTo>
                  <a:cubicBezTo>
                    <a:pt x="37" y="70"/>
                    <a:pt x="21" y="56"/>
                    <a:pt x="15" y="62"/>
                  </a:cubicBezTo>
                  <a:cubicBezTo>
                    <a:pt x="8" y="67"/>
                    <a:pt x="0" y="89"/>
                    <a:pt x="16" y="106"/>
                  </a:cubicBezTo>
                  <a:cubicBezTo>
                    <a:pt x="16" y="106"/>
                    <a:pt x="1" y="101"/>
                    <a:pt x="1" y="119"/>
                  </a:cubicBezTo>
                  <a:cubicBezTo>
                    <a:pt x="1" y="136"/>
                    <a:pt x="58" y="227"/>
                    <a:pt x="158" y="242"/>
                  </a:cubicBezTo>
                  <a:lnTo>
                    <a:pt x="167" y="159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6368763" y="1332272"/>
              <a:ext cx="134703" cy="218674"/>
            </a:xfrm>
            <a:custGeom>
              <a:avLst/>
              <a:gdLst>
                <a:gd name="T0" fmla="*/ 64 w 64"/>
                <a:gd name="T1" fmla="*/ 1 h 104"/>
                <a:gd name="T2" fmla="*/ 42 w 64"/>
                <a:gd name="T3" fmla="*/ 51 h 104"/>
                <a:gd name="T4" fmla="*/ 34 w 64"/>
                <a:gd name="T5" fmla="*/ 49 h 104"/>
                <a:gd name="T6" fmla="*/ 30 w 64"/>
                <a:gd name="T7" fmla="*/ 55 h 104"/>
                <a:gd name="T8" fmla="*/ 18 w 64"/>
                <a:gd name="T9" fmla="*/ 63 h 104"/>
                <a:gd name="T10" fmla="*/ 8 w 64"/>
                <a:gd name="T11" fmla="*/ 72 h 104"/>
                <a:gd name="T12" fmla="*/ 2 w 64"/>
                <a:gd name="T13" fmla="*/ 104 h 104"/>
                <a:gd name="T14" fmla="*/ 19 w 64"/>
                <a:gd name="T15" fmla="*/ 74 h 104"/>
                <a:gd name="T16" fmla="*/ 44 w 64"/>
                <a:gd name="T17" fmla="*/ 62 h 104"/>
                <a:gd name="T18" fmla="*/ 53 w 64"/>
                <a:gd name="T19" fmla="*/ 24 h 104"/>
                <a:gd name="T20" fmla="*/ 64 w 64"/>
                <a:gd name="T21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104">
                  <a:moveTo>
                    <a:pt x="64" y="1"/>
                  </a:moveTo>
                  <a:cubicBezTo>
                    <a:pt x="53" y="0"/>
                    <a:pt x="44" y="8"/>
                    <a:pt x="42" y="51"/>
                  </a:cubicBezTo>
                  <a:cubicBezTo>
                    <a:pt x="42" y="51"/>
                    <a:pt x="39" y="52"/>
                    <a:pt x="34" y="49"/>
                  </a:cubicBezTo>
                  <a:cubicBezTo>
                    <a:pt x="33" y="51"/>
                    <a:pt x="31" y="53"/>
                    <a:pt x="30" y="55"/>
                  </a:cubicBezTo>
                  <a:cubicBezTo>
                    <a:pt x="26" y="58"/>
                    <a:pt x="22" y="60"/>
                    <a:pt x="18" y="63"/>
                  </a:cubicBezTo>
                  <a:cubicBezTo>
                    <a:pt x="14" y="65"/>
                    <a:pt x="11" y="69"/>
                    <a:pt x="8" y="72"/>
                  </a:cubicBezTo>
                  <a:cubicBezTo>
                    <a:pt x="1" y="81"/>
                    <a:pt x="0" y="93"/>
                    <a:pt x="2" y="104"/>
                  </a:cubicBezTo>
                  <a:cubicBezTo>
                    <a:pt x="4" y="92"/>
                    <a:pt x="7" y="82"/>
                    <a:pt x="19" y="74"/>
                  </a:cubicBezTo>
                  <a:cubicBezTo>
                    <a:pt x="27" y="68"/>
                    <a:pt x="37" y="68"/>
                    <a:pt x="44" y="62"/>
                  </a:cubicBezTo>
                  <a:cubicBezTo>
                    <a:pt x="58" y="51"/>
                    <a:pt x="51" y="38"/>
                    <a:pt x="53" y="24"/>
                  </a:cubicBezTo>
                  <a:cubicBezTo>
                    <a:pt x="54" y="17"/>
                    <a:pt x="58" y="7"/>
                    <a:pt x="64" y="1"/>
                  </a:cubicBezTo>
                  <a:close/>
                </a:path>
              </a:pathLst>
            </a:custGeom>
            <a:solidFill>
              <a:srgbClr val="F7C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6256802" y="1323525"/>
              <a:ext cx="166192" cy="194182"/>
            </a:xfrm>
            <a:custGeom>
              <a:avLst/>
              <a:gdLst>
                <a:gd name="T0" fmla="*/ 31 w 79"/>
                <a:gd name="T1" fmla="*/ 75 h 92"/>
                <a:gd name="T2" fmla="*/ 38 w 79"/>
                <a:gd name="T3" fmla="*/ 92 h 92"/>
                <a:gd name="T4" fmla="*/ 53 w 79"/>
                <a:gd name="T5" fmla="*/ 76 h 92"/>
                <a:gd name="T6" fmla="*/ 65 w 79"/>
                <a:gd name="T7" fmla="*/ 63 h 92"/>
                <a:gd name="T8" fmla="*/ 79 w 79"/>
                <a:gd name="T9" fmla="*/ 48 h 92"/>
                <a:gd name="T10" fmla="*/ 46 w 79"/>
                <a:gd name="T11" fmla="*/ 15 h 92"/>
                <a:gd name="T12" fmla="*/ 31 w 79"/>
                <a:gd name="T13" fmla="*/ 0 h 92"/>
                <a:gd name="T14" fmla="*/ 45 w 79"/>
                <a:gd name="T15" fmla="*/ 27 h 92"/>
                <a:gd name="T16" fmla="*/ 61 w 79"/>
                <a:gd name="T17" fmla="*/ 48 h 92"/>
                <a:gd name="T18" fmla="*/ 51 w 79"/>
                <a:gd name="T19" fmla="*/ 67 h 92"/>
                <a:gd name="T20" fmla="*/ 10 w 79"/>
                <a:gd name="T21" fmla="*/ 26 h 92"/>
                <a:gd name="T22" fmla="*/ 4 w 79"/>
                <a:gd name="T23" fmla="*/ 13 h 92"/>
                <a:gd name="T24" fmla="*/ 14 w 79"/>
                <a:gd name="T25" fmla="*/ 42 h 92"/>
                <a:gd name="T26" fmla="*/ 0 w 79"/>
                <a:gd name="T27" fmla="*/ 33 h 92"/>
                <a:gd name="T28" fmla="*/ 31 w 79"/>
                <a:gd name="T29" fmla="*/ 7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92">
                  <a:moveTo>
                    <a:pt x="31" y="75"/>
                  </a:moveTo>
                  <a:cubicBezTo>
                    <a:pt x="34" y="80"/>
                    <a:pt x="39" y="87"/>
                    <a:pt x="38" y="92"/>
                  </a:cubicBezTo>
                  <a:cubicBezTo>
                    <a:pt x="43" y="87"/>
                    <a:pt x="48" y="81"/>
                    <a:pt x="53" y="76"/>
                  </a:cubicBezTo>
                  <a:cubicBezTo>
                    <a:pt x="56" y="71"/>
                    <a:pt x="59" y="66"/>
                    <a:pt x="65" y="63"/>
                  </a:cubicBezTo>
                  <a:cubicBezTo>
                    <a:pt x="71" y="59"/>
                    <a:pt x="76" y="54"/>
                    <a:pt x="79" y="48"/>
                  </a:cubicBezTo>
                  <a:cubicBezTo>
                    <a:pt x="71" y="43"/>
                    <a:pt x="60" y="33"/>
                    <a:pt x="46" y="15"/>
                  </a:cubicBezTo>
                  <a:cubicBezTo>
                    <a:pt x="40" y="9"/>
                    <a:pt x="35" y="4"/>
                    <a:pt x="31" y="0"/>
                  </a:cubicBezTo>
                  <a:cubicBezTo>
                    <a:pt x="34" y="10"/>
                    <a:pt x="38" y="19"/>
                    <a:pt x="45" y="27"/>
                  </a:cubicBezTo>
                  <a:cubicBezTo>
                    <a:pt x="51" y="34"/>
                    <a:pt x="56" y="40"/>
                    <a:pt x="61" y="48"/>
                  </a:cubicBezTo>
                  <a:cubicBezTo>
                    <a:pt x="66" y="57"/>
                    <a:pt x="64" y="69"/>
                    <a:pt x="51" y="67"/>
                  </a:cubicBezTo>
                  <a:cubicBezTo>
                    <a:pt x="32" y="65"/>
                    <a:pt x="18" y="41"/>
                    <a:pt x="10" y="26"/>
                  </a:cubicBezTo>
                  <a:cubicBezTo>
                    <a:pt x="8" y="22"/>
                    <a:pt x="6" y="18"/>
                    <a:pt x="4" y="13"/>
                  </a:cubicBezTo>
                  <a:cubicBezTo>
                    <a:pt x="5" y="18"/>
                    <a:pt x="6" y="34"/>
                    <a:pt x="14" y="42"/>
                  </a:cubicBezTo>
                  <a:cubicBezTo>
                    <a:pt x="14" y="42"/>
                    <a:pt x="6" y="35"/>
                    <a:pt x="0" y="33"/>
                  </a:cubicBezTo>
                  <a:cubicBezTo>
                    <a:pt x="7" y="48"/>
                    <a:pt x="19" y="60"/>
                    <a:pt x="31" y="75"/>
                  </a:cubicBezTo>
                  <a:close/>
                </a:path>
              </a:pathLst>
            </a:custGeom>
            <a:solidFill>
              <a:srgbClr val="F7C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6223564" y="1440734"/>
              <a:ext cx="104963" cy="122457"/>
            </a:xfrm>
            <a:custGeom>
              <a:avLst/>
              <a:gdLst>
                <a:gd name="T0" fmla="*/ 40 w 50"/>
                <a:gd name="T1" fmla="*/ 58 h 58"/>
                <a:gd name="T2" fmla="*/ 50 w 50"/>
                <a:gd name="T3" fmla="*/ 42 h 58"/>
                <a:gd name="T4" fmla="*/ 46 w 50"/>
                <a:gd name="T5" fmla="*/ 43 h 58"/>
                <a:gd name="T6" fmla="*/ 9 w 50"/>
                <a:gd name="T7" fmla="*/ 14 h 58"/>
                <a:gd name="T8" fmla="*/ 0 w 50"/>
                <a:gd name="T9" fmla="*/ 0 h 58"/>
                <a:gd name="T10" fmla="*/ 9 w 50"/>
                <a:gd name="T11" fmla="*/ 22 h 58"/>
                <a:gd name="T12" fmla="*/ 5 w 50"/>
                <a:gd name="T13" fmla="*/ 21 h 58"/>
                <a:gd name="T14" fmla="*/ 21 w 50"/>
                <a:gd name="T15" fmla="*/ 39 h 58"/>
                <a:gd name="T16" fmla="*/ 40 w 50"/>
                <a:gd name="T17" fmla="*/ 58 h 58"/>
                <a:gd name="T18" fmla="*/ 40 w 50"/>
                <a:gd name="T1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8">
                  <a:moveTo>
                    <a:pt x="40" y="58"/>
                  </a:moveTo>
                  <a:cubicBezTo>
                    <a:pt x="43" y="52"/>
                    <a:pt x="46" y="47"/>
                    <a:pt x="50" y="42"/>
                  </a:cubicBezTo>
                  <a:cubicBezTo>
                    <a:pt x="49" y="42"/>
                    <a:pt x="48" y="43"/>
                    <a:pt x="46" y="43"/>
                  </a:cubicBezTo>
                  <a:cubicBezTo>
                    <a:pt x="35" y="45"/>
                    <a:pt x="16" y="21"/>
                    <a:pt x="9" y="14"/>
                  </a:cubicBezTo>
                  <a:cubicBezTo>
                    <a:pt x="5" y="9"/>
                    <a:pt x="2" y="4"/>
                    <a:pt x="0" y="0"/>
                  </a:cubicBezTo>
                  <a:cubicBezTo>
                    <a:pt x="0" y="7"/>
                    <a:pt x="2" y="15"/>
                    <a:pt x="9" y="22"/>
                  </a:cubicBezTo>
                  <a:cubicBezTo>
                    <a:pt x="9" y="22"/>
                    <a:pt x="7" y="21"/>
                    <a:pt x="5" y="21"/>
                  </a:cubicBezTo>
                  <a:cubicBezTo>
                    <a:pt x="10" y="28"/>
                    <a:pt x="15" y="34"/>
                    <a:pt x="21" y="39"/>
                  </a:cubicBezTo>
                  <a:cubicBezTo>
                    <a:pt x="27" y="45"/>
                    <a:pt x="34" y="51"/>
                    <a:pt x="40" y="58"/>
                  </a:cubicBezTo>
                  <a:cubicBezTo>
                    <a:pt x="40" y="58"/>
                    <a:pt x="40" y="58"/>
                    <a:pt x="40" y="58"/>
                  </a:cubicBezTo>
                  <a:close/>
                </a:path>
              </a:pathLst>
            </a:custGeom>
            <a:solidFill>
              <a:srgbClr val="F7C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6211318" y="1487968"/>
              <a:ext cx="356876" cy="285151"/>
            </a:xfrm>
            <a:custGeom>
              <a:avLst/>
              <a:gdLst>
                <a:gd name="T0" fmla="*/ 166 w 170"/>
                <a:gd name="T1" fmla="*/ 53 h 136"/>
                <a:gd name="T2" fmla="*/ 163 w 170"/>
                <a:gd name="T3" fmla="*/ 0 h 136"/>
                <a:gd name="T4" fmla="*/ 117 w 170"/>
                <a:gd name="T5" fmla="*/ 76 h 136"/>
                <a:gd name="T6" fmla="*/ 77 w 170"/>
                <a:gd name="T7" fmla="*/ 82 h 136"/>
                <a:gd name="T8" fmla="*/ 45 w 170"/>
                <a:gd name="T9" fmla="*/ 56 h 136"/>
                <a:gd name="T10" fmla="*/ 39 w 170"/>
                <a:gd name="T11" fmla="*/ 56 h 136"/>
                <a:gd name="T12" fmla="*/ 6 w 170"/>
                <a:gd name="T13" fmla="*/ 22 h 136"/>
                <a:gd name="T14" fmla="*/ 0 w 170"/>
                <a:gd name="T15" fmla="*/ 12 h 136"/>
                <a:gd name="T16" fmla="*/ 0 w 170"/>
                <a:gd name="T17" fmla="*/ 13 h 136"/>
                <a:gd name="T18" fmla="*/ 157 w 170"/>
                <a:gd name="T19" fmla="*/ 136 h 136"/>
                <a:gd name="T20" fmla="*/ 166 w 170"/>
                <a:gd name="T21" fmla="*/ 5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136">
                  <a:moveTo>
                    <a:pt x="166" y="53"/>
                  </a:moveTo>
                  <a:cubicBezTo>
                    <a:pt x="166" y="53"/>
                    <a:pt x="170" y="22"/>
                    <a:pt x="163" y="0"/>
                  </a:cubicBezTo>
                  <a:cubicBezTo>
                    <a:pt x="155" y="30"/>
                    <a:pt x="142" y="63"/>
                    <a:pt x="117" y="76"/>
                  </a:cubicBezTo>
                  <a:cubicBezTo>
                    <a:pt x="106" y="83"/>
                    <a:pt x="91" y="86"/>
                    <a:pt x="77" y="82"/>
                  </a:cubicBezTo>
                  <a:cubicBezTo>
                    <a:pt x="64" y="78"/>
                    <a:pt x="56" y="65"/>
                    <a:pt x="45" y="56"/>
                  </a:cubicBezTo>
                  <a:cubicBezTo>
                    <a:pt x="43" y="57"/>
                    <a:pt x="41" y="57"/>
                    <a:pt x="39" y="56"/>
                  </a:cubicBezTo>
                  <a:cubicBezTo>
                    <a:pt x="24" y="53"/>
                    <a:pt x="14" y="34"/>
                    <a:pt x="6" y="22"/>
                  </a:cubicBezTo>
                  <a:cubicBezTo>
                    <a:pt x="4" y="19"/>
                    <a:pt x="2" y="16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30"/>
                    <a:pt x="57" y="121"/>
                    <a:pt x="157" y="136"/>
                  </a:cubicBezTo>
                  <a:lnTo>
                    <a:pt x="166" y="53"/>
                  </a:lnTo>
                  <a:close/>
                </a:path>
              </a:pathLst>
            </a:custGeom>
            <a:solidFill>
              <a:srgbClr val="F7C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6477225" y="1638415"/>
              <a:ext cx="1096867" cy="878194"/>
            </a:xfrm>
            <a:custGeom>
              <a:avLst/>
              <a:gdLst>
                <a:gd name="T0" fmla="*/ 627 w 627"/>
                <a:gd name="T1" fmla="*/ 361 h 502"/>
                <a:gd name="T2" fmla="*/ 59 w 627"/>
                <a:gd name="T3" fmla="*/ 9 h 502"/>
                <a:gd name="T4" fmla="*/ 47 w 627"/>
                <a:gd name="T5" fmla="*/ 0 h 502"/>
                <a:gd name="T6" fmla="*/ 0 w 627"/>
                <a:gd name="T7" fmla="*/ 68 h 502"/>
                <a:gd name="T8" fmla="*/ 601 w 627"/>
                <a:gd name="T9" fmla="*/ 502 h 502"/>
                <a:gd name="T10" fmla="*/ 627 w 627"/>
                <a:gd name="T11" fmla="*/ 361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502">
                  <a:moveTo>
                    <a:pt x="627" y="361"/>
                  </a:moveTo>
                  <a:lnTo>
                    <a:pt x="59" y="9"/>
                  </a:lnTo>
                  <a:lnTo>
                    <a:pt x="47" y="0"/>
                  </a:lnTo>
                  <a:lnTo>
                    <a:pt x="0" y="68"/>
                  </a:lnTo>
                  <a:lnTo>
                    <a:pt x="601" y="502"/>
                  </a:lnTo>
                  <a:lnTo>
                    <a:pt x="627" y="361"/>
                  </a:ln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6477225" y="1638415"/>
              <a:ext cx="1068877" cy="878194"/>
            </a:xfrm>
            <a:custGeom>
              <a:avLst/>
              <a:gdLst>
                <a:gd name="T0" fmla="*/ 348 w 508"/>
                <a:gd name="T1" fmla="*/ 259 h 418"/>
                <a:gd name="T2" fmla="*/ 181 w 508"/>
                <a:gd name="T3" fmla="*/ 157 h 418"/>
                <a:gd name="T4" fmla="*/ 38 w 508"/>
                <a:gd name="T5" fmla="*/ 64 h 418"/>
                <a:gd name="T6" fmla="*/ 44 w 508"/>
                <a:gd name="T7" fmla="*/ 26 h 418"/>
                <a:gd name="T8" fmla="*/ 52 w 508"/>
                <a:gd name="T9" fmla="*/ 9 h 418"/>
                <a:gd name="T10" fmla="*/ 49 w 508"/>
                <a:gd name="T11" fmla="*/ 7 h 418"/>
                <a:gd name="T12" fmla="*/ 39 w 508"/>
                <a:gd name="T13" fmla="*/ 0 h 418"/>
                <a:gd name="T14" fmla="*/ 0 w 508"/>
                <a:gd name="T15" fmla="*/ 56 h 418"/>
                <a:gd name="T16" fmla="*/ 500 w 508"/>
                <a:gd name="T17" fmla="*/ 418 h 418"/>
                <a:gd name="T18" fmla="*/ 508 w 508"/>
                <a:gd name="T19" fmla="*/ 372 h 418"/>
                <a:gd name="T20" fmla="*/ 348 w 508"/>
                <a:gd name="T21" fmla="*/ 259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8" h="418">
                  <a:moveTo>
                    <a:pt x="348" y="259"/>
                  </a:moveTo>
                  <a:cubicBezTo>
                    <a:pt x="293" y="224"/>
                    <a:pt x="239" y="188"/>
                    <a:pt x="181" y="157"/>
                  </a:cubicBezTo>
                  <a:cubicBezTo>
                    <a:pt x="133" y="132"/>
                    <a:pt x="72" y="109"/>
                    <a:pt x="38" y="64"/>
                  </a:cubicBezTo>
                  <a:cubicBezTo>
                    <a:pt x="28" y="51"/>
                    <a:pt x="37" y="41"/>
                    <a:pt x="44" y="26"/>
                  </a:cubicBezTo>
                  <a:cubicBezTo>
                    <a:pt x="47" y="20"/>
                    <a:pt x="49" y="15"/>
                    <a:pt x="52" y="9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00" y="418"/>
                    <a:pt x="500" y="418"/>
                    <a:pt x="500" y="418"/>
                  </a:cubicBezTo>
                  <a:cubicBezTo>
                    <a:pt x="508" y="372"/>
                    <a:pt x="508" y="372"/>
                    <a:pt x="508" y="372"/>
                  </a:cubicBezTo>
                  <a:cubicBezTo>
                    <a:pt x="457" y="331"/>
                    <a:pt x="403" y="295"/>
                    <a:pt x="348" y="259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6435240" y="1596430"/>
              <a:ext cx="157445" cy="188934"/>
            </a:xfrm>
            <a:custGeom>
              <a:avLst/>
              <a:gdLst>
                <a:gd name="T0" fmla="*/ 0 w 75"/>
                <a:gd name="T1" fmla="*/ 72 h 90"/>
                <a:gd name="T2" fmla="*/ 25 w 75"/>
                <a:gd name="T3" fmla="*/ 90 h 90"/>
                <a:gd name="T4" fmla="*/ 75 w 75"/>
                <a:gd name="T5" fmla="*/ 14 h 90"/>
                <a:gd name="T6" fmla="*/ 58 w 75"/>
                <a:gd name="T7" fmla="*/ 0 h 90"/>
                <a:gd name="T8" fmla="*/ 0 w 75"/>
                <a:gd name="T9" fmla="*/ 7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90">
                  <a:moveTo>
                    <a:pt x="0" y="72"/>
                  </a:moveTo>
                  <a:cubicBezTo>
                    <a:pt x="25" y="90"/>
                    <a:pt x="25" y="90"/>
                    <a:pt x="25" y="90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4" y="45"/>
                    <a:pt x="0" y="72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8565997" y="532801"/>
              <a:ext cx="428601" cy="552807"/>
            </a:xfrm>
            <a:custGeom>
              <a:avLst/>
              <a:gdLst>
                <a:gd name="T0" fmla="*/ 78 w 204"/>
                <a:gd name="T1" fmla="*/ 208 h 263"/>
                <a:gd name="T2" fmla="*/ 44 w 204"/>
                <a:gd name="T3" fmla="*/ 165 h 263"/>
                <a:gd name="T4" fmla="*/ 7 w 204"/>
                <a:gd name="T5" fmla="*/ 103 h 263"/>
                <a:gd name="T6" fmla="*/ 62 w 204"/>
                <a:gd name="T7" fmla="*/ 119 h 263"/>
                <a:gd name="T8" fmla="*/ 70 w 204"/>
                <a:gd name="T9" fmla="*/ 56 h 263"/>
                <a:gd name="T10" fmla="*/ 98 w 204"/>
                <a:gd name="T11" fmla="*/ 26 h 263"/>
                <a:gd name="T12" fmla="*/ 112 w 204"/>
                <a:gd name="T13" fmla="*/ 54 h 263"/>
                <a:gd name="T14" fmla="*/ 122 w 204"/>
                <a:gd name="T15" fmla="*/ 32 h 263"/>
                <a:gd name="T16" fmla="*/ 151 w 204"/>
                <a:gd name="T17" fmla="*/ 66 h 263"/>
                <a:gd name="T18" fmla="*/ 172 w 204"/>
                <a:gd name="T19" fmla="*/ 64 h 263"/>
                <a:gd name="T20" fmla="*/ 142 w 204"/>
                <a:gd name="T21" fmla="*/ 263 h 263"/>
                <a:gd name="T22" fmla="*/ 78 w 204"/>
                <a:gd name="T23" fmla="*/ 20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" h="263">
                  <a:moveTo>
                    <a:pt x="78" y="208"/>
                  </a:moveTo>
                  <a:cubicBezTo>
                    <a:pt x="78" y="208"/>
                    <a:pt x="52" y="187"/>
                    <a:pt x="44" y="165"/>
                  </a:cubicBezTo>
                  <a:cubicBezTo>
                    <a:pt x="36" y="144"/>
                    <a:pt x="0" y="114"/>
                    <a:pt x="7" y="103"/>
                  </a:cubicBezTo>
                  <a:cubicBezTo>
                    <a:pt x="14" y="91"/>
                    <a:pt x="25" y="83"/>
                    <a:pt x="62" y="119"/>
                  </a:cubicBezTo>
                  <a:cubicBezTo>
                    <a:pt x="62" y="119"/>
                    <a:pt x="74" y="113"/>
                    <a:pt x="70" y="56"/>
                  </a:cubicBezTo>
                  <a:cubicBezTo>
                    <a:pt x="67" y="0"/>
                    <a:pt x="87" y="9"/>
                    <a:pt x="98" y="26"/>
                  </a:cubicBezTo>
                  <a:cubicBezTo>
                    <a:pt x="98" y="26"/>
                    <a:pt x="111" y="41"/>
                    <a:pt x="112" y="54"/>
                  </a:cubicBezTo>
                  <a:cubicBezTo>
                    <a:pt x="112" y="54"/>
                    <a:pt x="113" y="33"/>
                    <a:pt x="122" y="32"/>
                  </a:cubicBezTo>
                  <a:cubicBezTo>
                    <a:pt x="131" y="32"/>
                    <a:pt x="151" y="42"/>
                    <a:pt x="151" y="66"/>
                  </a:cubicBezTo>
                  <a:cubicBezTo>
                    <a:pt x="151" y="66"/>
                    <a:pt x="160" y="52"/>
                    <a:pt x="172" y="64"/>
                  </a:cubicBezTo>
                  <a:cubicBezTo>
                    <a:pt x="183" y="77"/>
                    <a:pt x="204" y="182"/>
                    <a:pt x="142" y="263"/>
                  </a:cubicBezTo>
                  <a:lnTo>
                    <a:pt x="78" y="208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8590488" y="719986"/>
              <a:ext cx="244915" cy="87470"/>
            </a:xfrm>
            <a:custGeom>
              <a:avLst/>
              <a:gdLst>
                <a:gd name="T0" fmla="*/ 0 w 117"/>
                <a:gd name="T1" fmla="*/ 8 h 41"/>
                <a:gd name="T2" fmla="*/ 51 w 117"/>
                <a:gd name="T3" fmla="*/ 30 h 41"/>
                <a:gd name="T4" fmla="*/ 55 w 117"/>
                <a:gd name="T5" fmla="*/ 23 h 41"/>
                <a:gd name="T6" fmla="*/ 62 w 117"/>
                <a:gd name="T7" fmla="*/ 24 h 41"/>
                <a:gd name="T8" fmla="*/ 77 w 117"/>
                <a:gd name="T9" fmla="*/ 22 h 41"/>
                <a:gd name="T10" fmla="*/ 90 w 117"/>
                <a:gd name="T11" fmla="*/ 22 h 41"/>
                <a:gd name="T12" fmla="*/ 117 w 117"/>
                <a:gd name="T13" fmla="*/ 41 h 41"/>
                <a:gd name="T14" fmla="*/ 83 w 117"/>
                <a:gd name="T15" fmla="*/ 31 h 41"/>
                <a:gd name="T16" fmla="*/ 57 w 117"/>
                <a:gd name="T17" fmla="*/ 39 h 41"/>
                <a:gd name="T18" fmla="*/ 24 w 117"/>
                <a:gd name="T19" fmla="*/ 18 h 41"/>
                <a:gd name="T20" fmla="*/ 0 w 117"/>
                <a:gd name="T21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41">
                  <a:moveTo>
                    <a:pt x="0" y="8"/>
                  </a:moveTo>
                  <a:cubicBezTo>
                    <a:pt x="8" y="1"/>
                    <a:pt x="20" y="0"/>
                    <a:pt x="51" y="30"/>
                  </a:cubicBezTo>
                  <a:cubicBezTo>
                    <a:pt x="51" y="30"/>
                    <a:pt x="53" y="29"/>
                    <a:pt x="55" y="23"/>
                  </a:cubicBezTo>
                  <a:cubicBezTo>
                    <a:pt x="57" y="23"/>
                    <a:pt x="60" y="24"/>
                    <a:pt x="62" y="24"/>
                  </a:cubicBezTo>
                  <a:cubicBezTo>
                    <a:pt x="67" y="24"/>
                    <a:pt x="72" y="23"/>
                    <a:pt x="77" y="22"/>
                  </a:cubicBezTo>
                  <a:cubicBezTo>
                    <a:pt x="81" y="21"/>
                    <a:pt x="85" y="22"/>
                    <a:pt x="90" y="22"/>
                  </a:cubicBezTo>
                  <a:cubicBezTo>
                    <a:pt x="101" y="24"/>
                    <a:pt x="110" y="32"/>
                    <a:pt x="117" y="41"/>
                  </a:cubicBezTo>
                  <a:cubicBezTo>
                    <a:pt x="107" y="34"/>
                    <a:pt x="97" y="28"/>
                    <a:pt x="83" y="31"/>
                  </a:cubicBezTo>
                  <a:cubicBezTo>
                    <a:pt x="74" y="32"/>
                    <a:pt x="66" y="39"/>
                    <a:pt x="57" y="39"/>
                  </a:cubicBezTo>
                  <a:cubicBezTo>
                    <a:pt x="39" y="41"/>
                    <a:pt x="35" y="27"/>
                    <a:pt x="24" y="18"/>
                  </a:cubicBezTo>
                  <a:cubicBezTo>
                    <a:pt x="18" y="13"/>
                    <a:pt x="9" y="10"/>
                    <a:pt x="0" y="8"/>
                  </a:cubicBezTo>
                  <a:close/>
                </a:path>
              </a:pathLst>
            </a:custGeom>
            <a:solidFill>
              <a:srgbClr val="F7C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8711196" y="590531"/>
              <a:ext cx="124207" cy="169691"/>
            </a:xfrm>
            <a:custGeom>
              <a:avLst/>
              <a:gdLst>
                <a:gd name="T0" fmla="*/ 53 w 59"/>
                <a:gd name="T1" fmla="*/ 62 h 81"/>
                <a:gd name="T2" fmla="*/ 59 w 59"/>
                <a:gd name="T3" fmla="*/ 80 h 81"/>
                <a:gd name="T4" fmla="*/ 38 w 59"/>
                <a:gd name="T5" fmla="*/ 79 h 81"/>
                <a:gd name="T6" fmla="*/ 20 w 59"/>
                <a:gd name="T7" fmla="*/ 77 h 81"/>
                <a:gd name="T8" fmla="*/ 0 w 59"/>
                <a:gd name="T9" fmla="*/ 76 h 81"/>
                <a:gd name="T10" fmla="*/ 1 w 59"/>
                <a:gd name="T11" fmla="*/ 29 h 81"/>
                <a:gd name="T12" fmla="*/ 1 w 59"/>
                <a:gd name="T13" fmla="*/ 8 h 81"/>
                <a:gd name="T14" fmla="*/ 10 w 59"/>
                <a:gd name="T15" fmla="*/ 37 h 81"/>
                <a:gd name="T16" fmla="*/ 13 w 59"/>
                <a:gd name="T17" fmla="*/ 64 h 81"/>
                <a:gd name="T18" fmla="*/ 33 w 59"/>
                <a:gd name="T19" fmla="*/ 71 h 81"/>
                <a:gd name="T20" fmla="*/ 34 w 59"/>
                <a:gd name="T21" fmla="*/ 13 h 81"/>
                <a:gd name="T22" fmla="*/ 30 w 59"/>
                <a:gd name="T23" fmla="*/ 0 h 81"/>
                <a:gd name="T24" fmla="*/ 43 w 59"/>
                <a:gd name="T25" fmla="*/ 27 h 81"/>
                <a:gd name="T26" fmla="*/ 47 w 59"/>
                <a:gd name="T27" fmla="*/ 10 h 81"/>
                <a:gd name="T28" fmla="*/ 53 w 59"/>
                <a:gd name="T29" fmla="*/ 6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81">
                  <a:moveTo>
                    <a:pt x="53" y="62"/>
                  </a:moveTo>
                  <a:cubicBezTo>
                    <a:pt x="54" y="68"/>
                    <a:pt x="55" y="76"/>
                    <a:pt x="59" y="80"/>
                  </a:cubicBezTo>
                  <a:cubicBezTo>
                    <a:pt x="52" y="79"/>
                    <a:pt x="45" y="79"/>
                    <a:pt x="38" y="79"/>
                  </a:cubicBezTo>
                  <a:cubicBezTo>
                    <a:pt x="32" y="77"/>
                    <a:pt x="26" y="76"/>
                    <a:pt x="20" y="77"/>
                  </a:cubicBezTo>
                  <a:cubicBezTo>
                    <a:pt x="12" y="79"/>
                    <a:pt x="5" y="78"/>
                    <a:pt x="0" y="76"/>
                  </a:cubicBezTo>
                  <a:cubicBezTo>
                    <a:pt x="2" y="67"/>
                    <a:pt x="3" y="52"/>
                    <a:pt x="1" y="29"/>
                  </a:cubicBezTo>
                  <a:cubicBezTo>
                    <a:pt x="1" y="21"/>
                    <a:pt x="1" y="14"/>
                    <a:pt x="1" y="8"/>
                  </a:cubicBezTo>
                  <a:cubicBezTo>
                    <a:pt x="6" y="17"/>
                    <a:pt x="9" y="27"/>
                    <a:pt x="10" y="37"/>
                  </a:cubicBezTo>
                  <a:cubicBezTo>
                    <a:pt x="10" y="46"/>
                    <a:pt x="11" y="55"/>
                    <a:pt x="13" y="64"/>
                  </a:cubicBezTo>
                  <a:cubicBezTo>
                    <a:pt x="15" y="74"/>
                    <a:pt x="25" y="81"/>
                    <a:pt x="33" y="71"/>
                  </a:cubicBezTo>
                  <a:cubicBezTo>
                    <a:pt x="46" y="56"/>
                    <a:pt x="39" y="29"/>
                    <a:pt x="34" y="13"/>
                  </a:cubicBezTo>
                  <a:cubicBezTo>
                    <a:pt x="33" y="8"/>
                    <a:pt x="32" y="4"/>
                    <a:pt x="30" y="0"/>
                  </a:cubicBezTo>
                  <a:cubicBezTo>
                    <a:pt x="33" y="3"/>
                    <a:pt x="42" y="16"/>
                    <a:pt x="43" y="27"/>
                  </a:cubicBezTo>
                  <a:cubicBezTo>
                    <a:pt x="43" y="27"/>
                    <a:pt x="44" y="17"/>
                    <a:pt x="47" y="10"/>
                  </a:cubicBezTo>
                  <a:cubicBezTo>
                    <a:pt x="52" y="27"/>
                    <a:pt x="51" y="44"/>
                    <a:pt x="53" y="62"/>
                  </a:cubicBezTo>
                  <a:close/>
                </a:path>
              </a:pathLst>
            </a:custGeom>
            <a:solidFill>
              <a:srgbClr val="F7C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8852897" y="623769"/>
              <a:ext cx="41985" cy="146949"/>
            </a:xfrm>
            <a:custGeom>
              <a:avLst/>
              <a:gdLst>
                <a:gd name="T0" fmla="*/ 18 w 20"/>
                <a:gd name="T1" fmla="*/ 70 h 70"/>
                <a:gd name="T2" fmla="*/ 0 w 20"/>
                <a:gd name="T3" fmla="*/ 65 h 70"/>
                <a:gd name="T4" fmla="*/ 3 w 20"/>
                <a:gd name="T5" fmla="*/ 63 h 70"/>
                <a:gd name="T6" fmla="*/ 10 w 20"/>
                <a:gd name="T7" fmla="*/ 17 h 70"/>
                <a:gd name="T8" fmla="*/ 7 w 20"/>
                <a:gd name="T9" fmla="*/ 0 h 70"/>
                <a:gd name="T10" fmla="*/ 15 w 20"/>
                <a:gd name="T11" fmla="*/ 23 h 70"/>
                <a:gd name="T12" fmla="*/ 18 w 20"/>
                <a:gd name="T13" fmla="*/ 19 h 70"/>
                <a:gd name="T14" fmla="*/ 19 w 20"/>
                <a:gd name="T15" fmla="*/ 43 h 70"/>
                <a:gd name="T16" fmla="*/ 18 w 20"/>
                <a:gd name="T17" fmla="*/ 70 h 70"/>
                <a:gd name="T18" fmla="*/ 18 w 20"/>
                <a:gd name="T1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70">
                  <a:moveTo>
                    <a:pt x="18" y="70"/>
                  </a:moveTo>
                  <a:cubicBezTo>
                    <a:pt x="12" y="68"/>
                    <a:pt x="6" y="66"/>
                    <a:pt x="0" y="65"/>
                  </a:cubicBezTo>
                  <a:cubicBezTo>
                    <a:pt x="1" y="65"/>
                    <a:pt x="2" y="64"/>
                    <a:pt x="3" y="63"/>
                  </a:cubicBezTo>
                  <a:cubicBezTo>
                    <a:pt x="13" y="57"/>
                    <a:pt x="10" y="27"/>
                    <a:pt x="10" y="17"/>
                  </a:cubicBezTo>
                  <a:cubicBezTo>
                    <a:pt x="10" y="11"/>
                    <a:pt x="9" y="5"/>
                    <a:pt x="7" y="0"/>
                  </a:cubicBezTo>
                  <a:cubicBezTo>
                    <a:pt x="12" y="5"/>
                    <a:pt x="15" y="13"/>
                    <a:pt x="15" y="23"/>
                  </a:cubicBezTo>
                  <a:cubicBezTo>
                    <a:pt x="15" y="23"/>
                    <a:pt x="16" y="21"/>
                    <a:pt x="18" y="19"/>
                  </a:cubicBezTo>
                  <a:cubicBezTo>
                    <a:pt x="19" y="27"/>
                    <a:pt x="20" y="35"/>
                    <a:pt x="19" y="43"/>
                  </a:cubicBezTo>
                  <a:cubicBezTo>
                    <a:pt x="18" y="52"/>
                    <a:pt x="17" y="61"/>
                    <a:pt x="18" y="70"/>
                  </a:cubicBezTo>
                  <a:cubicBezTo>
                    <a:pt x="18" y="70"/>
                    <a:pt x="18" y="70"/>
                    <a:pt x="18" y="70"/>
                  </a:cubicBezTo>
                  <a:close/>
                </a:path>
              </a:pathLst>
            </a:custGeom>
            <a:solidFill>
              <a:srgbClr val="F7C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8660464" y="667504"/>
              <a:ext cx="334133" cy="418104"/>
            </a:xfrm>
            <a:custGeom>
              <a:avLst/>
              <a:gdLst>
                <a:gd name="T0" fmla="*/ 33 w 159"/>
                <a:gd name="T1" fmla="*/ 144 h 199"/>
                <a:gd name="T2" fmla="*/ 0 w 159"/>
                <a:gd name="T3" fmla="*/ 103 h 199"/>
                <a:gd name="T4" fmla="*/ 85 w 159"/>
                <a:gd name="T5" fmla="*/ 127 h 199"/>
                <a:gd name="T6" fmla="*/ 118 w 159"/>
                <a:gd name="T7" fmla="*/ 104 h 199"/>
                <a:gd name="T8" fmla="*/ 124 w 159"/>
                <a:gd name="T9" fmla="*/ 63 h 199"/>
                <a:gd name="T10" fmla="*/ 128 w 159"/>
                <a:gd name="T11" fmla="*/ 59 h 199"/>
                <a:gd name="T12" fmla="*/ 129 w 159"/>
                <a:gd name="T13" fmla="*/ 12 h 199"/>
                <a:gd name="T14" fmla="*/ 126 w 159"/>
                <a:gd name="T15" fmla="*/ 0 h 199"/>
                <a:gd name="T16" fmla="*/ 127 w 159"/>
                <a:gd name="T17" fmla="*/ 0 h 199"/>
                <a:gd name="T18" fmla="*/ 97 w 159"/>
                <a:gd name="T19" fmla="*/ 199 h 199"/>
                <a:gd name="T20" fmla="*/ 33 w 159"/>
                <a:gd name="T21" fmla="*/ 14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199">
                  <a:moveTo>
                    <a:pt x="33" y="144"/>
                  </a:moveTo>
                  <a:cubicBezTo>
                    <a:pt x="33" y="144"/>
                    <a:pt x="9" y="124"/>
                    <a:pt x="0" y="103"/>
                  </a:cubicBezTo>
                  <a:cubicBezTo>
                    <a:pt x="25" y="120"/>
                    <a:pt x="57" y="135"/>
                    <a:pt x="85" y="127"/>
                  </a:cubicBezTo>
                  <a:cubicBezTo>
                    <a:pt x="98" y="124"/>
                    <a:pt x="111" y="116"/>
                    <a:pt x="118" y="104"/>
                  </a:cubicBezTo>
                  <a:cubicBezTo>
                    <a:pt x="125" y="92"/>
                    <a:pt x="122" y="77"/>
                    <a:pt x="124" y="63"/>
                  </a:cubicBezTo>
                  <a:cubicBezTo>
                    <a:pt x="125" y="63"/>
                    <a:pt x="127" y="61"/>
                    <a:pt x="128" y="59"/>
                  </a:cubicBezTo>
                  <a:cubicBezTo>
                    <a:pt x="136" y="47"/>
                    <a:pt x="131" y="25"/>
                    <a:pt x="129" y="12"/>
                  </a:cubicBezTo>
                  <a:cubicBezTo>
                    <a:pt x="128" y="8"/>
                    <a:pt x="127" y="4"/>
                    <a:pt x="126" y="0"/>
                  </a:cubicBezTo>
                  <a:cubicBezTo>
                    <a:pt x="126" y="0"/>
                    <a:pt x="126" y="0"/>
                    <a:pt x="127" y="0"/>
                  </a:cubicBezTo>
                  <a:cubicBezTo>
                    <a:pt x="138" y="13"/>
                    <a:pt x="159" y="118"/>
                    <a:pt x="97" y="199"/>
                  </a:cubicBezTo>
                  <a:lnTo>
                    <a:pt x="33" y="144"/>
                  </a:lnTo>
                  <a:close/>
                </a:path>
              </a:pathLst>
            </a:custGeom>
            <a:solidFill>
              <a:srgbClr val="F7C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auto">
            <a:xfrm>
              <a:off x="8011440" y="961401"/>
              <a:ext cx="899186" cy="1366274"/>
            </a:xfrm>
            <a:custGeom>
              <a:avLst/>
              <a:gdLst>
                <a:gd name="T0" fmla="*/ 56 w 428"/>
                <a:gd name="T1" fmla="*/ 650 h 650"/>
                <a:gd name="T2" fmla="*/ 275 w 428"/>
                <a:gd name="T3" fmla="*/ 357 h 650"/>
                <a:gd name="T4" fmla="*/ 428 w 428"/>
                <a:gd name="T5" fmla="*/ 19 h 650"/>
                <a:gd name="T6" fmla="*/ 351 w 428"/>
                <a:gd name="T7" fmla="*/ 11 h 650"/>
                <a:gd name="T8" fmla="*/ 336 w 428"/>
                <a:gd name="T9" fmla="*/ 108 h 650"/>
                <a:gd name="T10" fmla="*/ 262 w 428"/>
                <a:gd name="T11" fmla="*/ 261 h 650"/>
                <a:gd name="T12" fmla="*/ 20 w 428"/>
                <a:gd name="T13" fmla="*/ 572 h 650"/>
                <a:gd name="T14" fmla="*/ 56 w 428"/>
                <a:gd name="T15" fmla="*/ 65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8" h="650">
                  <a:moveTo>
                    <a:pt x="56" y="650"/>
                  </a:moveTo>
                  <a:cubicBezTo>
                    <a:pt x="56" y="650"/>
                    <a:pt x="149" y="593"/>
                    <a:pt x="275" y="357"/>
                  </a:cubicBezTo>
                  <a:cubicBezTo>
                    <a:pt x="401" y="121"/>
                    <a:pt x="428" y="19"/>
                    <a:pt x="428" y="19"/>
                  </a:cubicBezTo>
                  <a:cubicBezTo>
                    <a:pt x="428" y="19"/>
                    <a:pt x="409" y="0"/>
                    <a:pt x="351" y="11"/>
                  </a:cubicBezTo>
                  <a:cubicBezTo>
                    <a:pt x="351" y="11"/>
                    <a:pt x="351" y="58"/>
                    <a:pt x="336" y="108"/>
                  </a:cubicBezTo>
                  <a:cubicBezTo>
                    <a:pt x="334" y="116"/>
                    <a:pt x="287" y="216"/>
                    <a:pt x="262" y="261"/>
                  </a:cubicBezTo>
                  <a:cubicBezTo>
                    <a:pt x="186" y="399"/>
                    <a:pt x="20" y="572"/>
                    <a:pt x="20" y="572"/>
                  </a:cubicBezTo>
                  <a:cubicBezTo>
                    <a:pt x="20" y="572"/>
                    <a:pt x="0" y="627"/>
                    <a:pt x="56" y="650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8744434" y="961401"/>
              <a:ext cx="166192" cy="111961"/>
            </a:xfrm>
            <a:custGeom>
              <a:avLst/>
              <a:gdLst>
                <a:gd name="T0" fmla="*/ 68 w 79"/>
                <a:gd name="T1" fmla="*/ 53 h 53"/>
                <a:gd name="T2" fmla="*/ 79 w 79"/>
                <a:gd name="T3" fmla="*/ 19 h 53"/>
                <a:gd name="T4" fmla="*/ 2 w 79"/>
                <a:gd name="T5" fmla="*/ 11 h 53"/>
                <a:gd name="T6" fmla="*/ 0 w 79"/>
                <a:gd name="T7" fmla="*/ 37 h 53"/>
                <a:gd name="T8" fmla="*/ 68 w 7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3">
                  <a:moveTo>
                    <a:pt x="68" y="53"/>
                  </a:moveTo>
                  <a:cubicBezTo>
                    <a:pt x="76" y="30"/>
                    <a:pt x="79" y="19"/>
                    <a:pt x="79" y="19"/>
                  </a:cubicBezTo>
                  <a:cubicBezTo>
                    <a:pt x="79" y="19"/>
                    <a:pt x="60" y="0"/>
                    <a:pt x="2" y="11"/>
                  </a:cubicBezTo>
                  <a:cubicBezTo>
                    <a:pt x="2" y="11"/>
                    <a:pt x="2" y="21"/>
                    <a:pt x="0" y="37"/>
                  </a:cubicBezTo>
                  <a:cubicBezTo>
                    <a:pt x="24" y="38"/>
                    <a:pt x="46" y="45"/>
                    <a:pt x="68" y="53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8011440" y="961401"/>
              <a:ext cx="899186" cy="1366274"/>
            </a:xfrm>
            <a:custGeom>
              <a:avLst/>
              <a:gdLst>
                <a:gd name="T0" fmla="*/ 351 w 428"/>
                <a:gd name="T1" fmla="*/ 11 h 650"/>
                <a:gd name="T2" fmla="*/ 348 w 428"/>
                <a:gd name="T3" fmla="*/ 46 h 650"/>
                <a:gd name="T4" fmla="*/ 390 w 428"/>
                <a:gd name="T5" fmla="*/ 70 h 650"/>
                <a:gd name="T6" fmla="*/ 359 w 428"/>
                <a:gd name="T7" fmla="*/ 160 h 650"/>
                <a:gd name="T8" fmla="*/ 298 w 428"/>
                <a:gd name="T9" fmla="*/ 277 h 650"/>
                <a:gd name="T10" fmla="*/ 236 w 428"/>
                <a:gd name="T11" fmla="*/ 388 h 650"/>
                <a:gd name="T12" fmla="*/ 227 w 428"/>
                <a:gd name="T13" fmla="*/ 389 h 650"/>
                <a:gd name="T14" fmla="*/ 210 w 428"/>
                <a:gd name="T15" fmla="*/ 344 h 650"/>
                <a:gd name="T16" fmla="*/ 20 w 428"/>
                <a:gd name="T17" fmla="*/ 572 h 650"/>
                <a:gd name="T18" fmla="*/ 56 w 428"/>
                <a:gd name="T19" fmla="*/ 650 h 650"/>
                <a:gd name="T20" fmla="*/ 275 w 428"/>
                <a:gd name="T21" fmla="*/ 357 h 650"/>
                <a:gd name="T22" fmla="*/ 428 w 428"/>
                <a:gd name="T23" fmla="*/ 19 h 650"/>
                <a:gd name="T24" fmla="*/ 351 w 428"/>
                <a:gd name="T25" fmla="*/ 11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8" h="650">
                  <a:moveTo>
                    <a:pt x="351" y="11"/>
                  </a:moveTo>
                  <a:cubicBezTo>
                    <a:pt x="351" y="11"/>
                    <a:pt x="351" y="25"/>
                    <a:pt x="348" y="46"/>
                  </a:cubicBezTo>
                  <a:cubicBezTo>
                    <a:pt x="366" y="48"/>
                    <a:pt x="385" y="54"/>
                    <a:pt x="390" y="70"/>
                  </a:cubicBezTo>
                  <a:cubicBezTo>
                    <a:pt x="401" y="100"/>
                    <a:pt x="372" y="135"/>
                    <a:pt x="359" y="160"/>
                  </a:cubicBezTo>
                  <a:cubicBezTo>
                    <a:pt x="337" y="198"/>
                    <a:pt x="323" y="241"/>
                    <a:pt x="298" y="277"/>
                  </a:cubicBezTo>
                  <a:cubicBezTo>
                    <a:pt x="275" y="313"/>
                    <a:pt x="244" y="344"/>
                    <a:pt x="236" y="388"/>
                  </a:cubicBezTo>
                  <a:cubicBezTo>
                    <a:pt x="235" y="392"/>
                    <a:pt x="229" y="393"/>
                    <a:pt x="227" y="389"/>
                  </a:cubicBezTo>
                  <a:cubicBezTo>
                    <a:pt x="220" y="374"/>
                    <a:pt x="213" y="359"/>
                    <a:pt x="210" y="344"/>
                  </a:cubicBezTo>
                  <a:cubicBezTo>
                    <a:pt x="128" y="459"/>
                    <a:pt x="20" y="572"/>
                    <a:pt x="20" y="572"/>
                  </a:cubicBezTo>
                  <a:cubicBezTo>
                    <a:pt x="20" y="572"/>
                    <a:pt x="0" y="627"/>
                    <a:pt x="56" y="650"/>
                  </a:cubicBezTo>
                  <a:cubicBezTo>
                    <a:pt x="56" y="650"/>
                    <a:pt x="149" y="593"/>
                    <a:pt x="275" y="357"/>
                  </a:cubicBezTo>
                  <a:cubicBezTo>
                    <a:pt x="401" y="121"/>
                    <a:pt x="428" y="19"/>
                    <a:pt x="428" y="19"/>
                  </a:cubicBezTo>
                  <a:cubicBezTo>
                    <a:pt x="428" y="19"/>
                    <a:pt x="409" y="0"/>
                    <a:pt x="351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8744434" y="961401"/>
              <a:ext cx="166192" cy="111961"/>
            </a:xfrm>
            <a:custGeom>
              <a:avLst/>
              <a:gdLst>
                <a:gd name="T0" fmla="*/ 68 w 79"/>
                <a:gd name="T1" fmla="*/ 53 h 53"/>
                <a:gd name="T2" fmla="*/ 79 w 79"/>
                <a:gd name="T3" fmla="*/ 19 h 53"/>
                <a:gd name="T4" fmla="*/ 2 w 79"/>
                <a:gd name="T5" fmla="*/ 11 h 53"/>
                <a:gd name="T6" fmla="*/ 0 w 79"/>
                <a:gd name="T7" fmla="*/ 37 h 53"/>
                <a:gd name="T8" fmla="*/ 68 w 7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3">
                  <a:moveTo>
                    <a:pt x="68" y="53"/>
                  </a:moveTo>
                  <a:cubicBezTo>
                    <a:pt x="76" y="30"/>
                    <a:pt x="79" y="19"/>
                    <a:pt x="79" y="19"/>
                  </a:cubicBezTo>
                  <a:cubicBezTo>
                    <a:pt x="79" y="19"/>
                    <a:pt x="60" y="0"/>
                    <a:pt x="2" y="11"/>
                  </a:cubicBezTo>
                  <a:cubicBezTo>
                    <a:pt x="2" y="11"/>
                    <a:pt x="2" y="21"/>
                    <a:pt x="0" y="37"/>
                  </a:cubicBezTo>
                  <a:cubicBezTo>
                    <a:pt x="24" y="38"/>
                    <a:pt x="46" y="45"/>
                    <a:pt x="68" y="53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7967705" y="3104405"/>
              <a:ext cx="654272" cy="1065379"/>
            </a:xfrm>
            <a:custGeom>
              <a:avLst/>
              <a:gdLst>
                <a:gd name="T0" fmla="*/ 62 w 311"/>
                <a:gd name="T1" fmla="*/ 27 h 507"/>
                <a:gd name="T2" fmla="*/ 310 w 311"/>
                <a:gd name="T3" fmla="*/ 484 h 507"/>
                <a:gd name="T4" fmla="*/ 281 w 311"/>
                <a:gd name="T5" fmla="*/ 506 h 507"/>
                <a:gd name="T6" fmla="*/ 240 w 311"/>
                <a:gd name="T7" fmla="*/ 459 h 507"/>
                <a:gd name="T8" fmla="*/ 183 w 311"/>
                <a:gd name="T9" fmla="*/ 292 h 507"/>
                <a:gd name="T10" fmla="*/ 0 w 311"/>
                <a:gd name="T11" fmla="*/ 71 h 507"/>
                <a:gd name="T12" fmla="*/ 62 w 311"/>
                <a:gd name="T13" fmla="*/ 2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507">
                  <a:moveTo>
                    <a:pt x="62" y="27"/>
                  </a:moveTo>
                  <a:cubicBezTo>
                    <a:pt x="62" y="27"/>
                    <a:pt x="194" y="138"/>
                    <a:pt x="310" y="484"/>
                  </a:cubicBezTo>
                  <a:cubicBezTo>
                    <a:pt x="310" y="484"/>
                    <a:pt x="311" y="505"/>
                    <a:pt x="281" y="506"/>
                  </a:cubicBezTo>
                  <a:cubicBezTo>
                    <a:pt x="251" y="507"/>
                    <a:pt x="239" y="482"/>
                    <a:pt x="240" y="459"/>
                  </a:cubicBezTo>
                  <a:cubicBezTo>
                    <a:pt x="241" y="436"/>
                    <a:pt x="207" y="334"/>
                    <a:pt x="183" y="292"/>
                  </a:cubicBezTo>
                  <a:cubicBezTo>
                    <a:pt x="159" y="250"/>
                    <a:pt x="71" y="72"/>
                    <a:pt x="0" y="71"/>
                  </a:cubicBezTo>
                  <a:cubicBezTo>
                    <a:pt x="0" y="71"/>
                    <a:pt x="6" y="0"/>
                    <a:pt x="62" y="27"/>
                  </a:cubicBezTo>
                  <a:close/>
                </a:path>
              </a:pathLst>
            </a:custGeom>
            <a:solidFill>
              <a:srgbClr val="1F46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7967705" y="3104405"/>
              <a:ext cx="591294" cy="1065379"/>
            </a:xfrm>
            <a:custGeom>
              <a:avLst/>
              <a:gdLst>
                <a:gd name="T0" fmla="*/ 279 w 281"/>
                <a:gd name="T1" fmla="*/ 499 h 507"/>
                <a:gd name="T2" fmla="*/ 260 w 281"/>
                <a:gd name="T3" fmla="*/ 436 h 507"/>
                <a:gd name="T4" fmla="*/ 207 w 281"/>
                <a:gd name="T5" fmla="*/ 305 h 507"/>
                <a:gd name="T6" fmla="*/ 135 w 281"/>
                <a:gd name="T7" fmla="*/ 187 h 507"/>
                <a:gd name="T8" fmla="*/ 104 w 281"/>
                <a:gd name="T9" fmla="*/ 131 h 507"/>
                <a:gd name="T10" fmla="*/ 74 w 281"/>
                <a:gd name="T11" fmla="*/ 77 h 507"/>
                <a:gd name="T12" fmla="*/ 75 w 281"/>
                <a:gd name="T13" fmla="*/ 70 h 507"/>
                <a:gd name="T14" fmla="*/ 95 w 281"/>
                <a:gd name="T15" fmla="*/ 62 h 507"/>
                <a:gd name="T16" fmla="*/ 62 w 281"/>
                <a:gd name="T17" fmla="*/ 27 h 507"/>
                <a:gd name="T18" fmla="*/ 0 w 281"/>
                <a:gd name="T19" fmla="*/ 71 h 507"/>
                <a:gd name="T20" fmla="*/ 183 w 281"/>
                <a:gd name="T21" fmla="*/ 292 h 507"/>
                <a:gd name="T22" fmla="*/ 240 w 281"/>
                <a:gd name="T23" fmla="*/ 459 h 507"/>
                <a:gd name="T24" fmla="*/ 281 w 281"/>
                <a:gd name="T25" fmla="*/ 506 h 507"/>
                <a:gd name="T26" fmla="*/ 281 w 281"/>
                <a:gd name="T27" fmla="*/ 506 h 507"/>
                <a:gd name="T28" fmla="*/ 279 w 281"/>
                <a:gd name="T29" fmla="*/ 499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1" h="507">
                  <a:moveTo>
                    <a:pt x="279" y="499"/>
                  </a:moveTo>
                  <a:cubicBezTo>
                    <a:pt x="273" y="477"/>
                    <a:pt x="267" y="456"/>
                    <a:pt x="260" y="436"/>
                  </a:cubicBezTo>
                  <a:cubicBezTo>
                    <a:pt x="245" y="391"/>
                    <a:pt x="229" y="347"/>
                    <a:pt x="207" y="305"/>
                  </a:cubicBezTo>
                  <a:cubicBezTo>
                    <a:pt x="186" y="264"/>
                    <a:pt x="161" y="226"/>
                    <a:pt x="135" y="187"/>
                  </a:cubicBezTo>
                  <a:cubicBezTo>
                    <a:pt x="124" y="169"/>
                    <a:pt x="113" y="150"/>
                    <a:pt x="104" y="131"/>
                  </a:cubicBezTo>
                  <a:cubicBezTo>
                    <a:pt x="95" y="112"/>
                    <a:pt x="82" y="95"/>
                    <a:pt x="74" y="77"/>
                  </a:cubicBezTo>
                  <a:cubicBezTo>
                    <a:pt x="73" y="74"/>
                    <a:pt x="73" y="71"/>
                    <a:pt x="75" y="70"/>
                  </a:cubicBezTo>
                  <a:cubicBezTo>
                    <a:pt x="82" y="67"/>
                    <a:pt x="88" y="65"/>
                    <a:pt x="95" y="62"/>
                  </a:cubicBezTo>
                  <a:cubicBezTo>
                    <a:pt x="74" y="38"/>
                    <a:pt x="62" y="27"/>
                    <a:pt x="62" y="27"/>
                  </a:cubicBezTo>
                  <a:cubicBezTo>
                    <a:pt x="6" y="0"/>
                    <a:pt x="0" y="71"/>
                    <a:pt x="0" y="71"/>
                  </a:cubicBezTo>
                  <a:cubicBezTo>
                    <a:pt x="71" y="72"/>
                    <a:pt x="159" y="250"/>
                    <a:pt x="183" y="292"/>
                  </a:cubicBezTo>
                  <a:cubicBezTo>
                    <a:pt x="207" y="334"/>
                    <a:pt x="241" y="436"/>
                    <a:pt x="240" y="459"/>
                  </a:cubicBezTo>
                  <a:cubicBezTo>
                    <a:pt x="239" y="482"/>
                    <a:pt x="251" y="507"/>
                    <a:pt x="281" y="506"/>
                  </a:cubicBezTo>
                  <a:cubicBezTo>
                    <a:pt x="281" y="506"/>
                    <a:pt x="281" y="506"/>
                    <a:pt x="281" y="506"/>
                  </a:cubicBezTo>
                  <a:cubicBezTo>
                    <a:pt x="281" y="503"/>
                    <a:pt x="280" y="501"/>
                    <a:pt x="279" y="499"/>
                  </a:cubicBezTo>
                  <a:close/>
                </a:path>
              </a:pathLst>
            </a:custGeom>
            <a:solidFill>
              <a:srgbClr val="1B3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8252856" y="2992444"/>
              <a:ext cx="692758" cy="1065379"/>
            </a:xfrm>
            <a:custGeom>
              <a:avLst/>
              <a:gdLst>
                <a:gd name="T0" fmla="*/ 37 w 329"/>
                <a:gd name="T1" fmla="*/ 9 h 507"/>
                <a:gd name="T2" fmla="*/ 236 w 329"/>
                <a:gd name="T3" fmla="*/ 259 h 507"/>
                <a:gd name="T4" fmla="*/ 325 w 329"/>
                <a:gd name="T5" fmla="*/ 473 h 507"/>
                <a:gd name="T6" fmla="*/ 307 w 329"/>
                <a:gd name="T7" fmla="*/ 501 h 507"/>
                <a:gd name="T8" fmla="*/ 265 w 329"/>
                <a:gd name="T9" fmla="*/ 439 h 507"/>
                <a:gd name="T10" fmla="*/ 133 w 329"/>
                <a:gd name="T11" fmla="*/ 172 h 507"/>
                <a:gd name="T12" fmla="*/ 14 w 329"/>
                <a:gd name="T13" fmla="*/ 51 h 507"/>
                <a:gd name="T14" fmla="*/ 37 w 329"/>
                <a:gd name="T15" fmla="*/ 9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9" h="507">
                  <a:moveTo>
                    <a:pt x="37" y="9"/>
                  </a:moveTo>
                  <a:cubicBezTo>
                    <a:pt x="37" y="9"/>
                    <a:pt x="180" y="150"/>
                    <a:pt x="236" y="259"/>
                  </a:cubicBezTo>
                  <a:cubicBezTo>
                    <a:pt x="291" y="368"/>
                    <a:pt x="325" y="473"/>
                    <a:pt x="325" y="473"/>
                  </a:cubicBezTo>
                  <a:cubicBezTo>
                    <a:pt x="325" y="473"/>
                    <a:pt x="329" y="495"/>
                    <a:pt x="307" y="501"/>
                  </a:cubicBezTo>
                  <a:cubicBezTo>
                    <a:pt x="285" y="507"/>
                    <a:pt x="265" y="439"/>
                    <a:pt x="265" y="439"/>
                  </a:cubicBezTo>
                  <a:cubicBezTo>
                    <a:pt x="265" y="439"/>
                    <a:pt x="219" y="284"/>
                    <a:pt x="133" y="172"/>
                  </a:cubicBezTo>
                  <a:cubicBezTo>
                    <a:pt x="93" y="120"/>
                    <a:pt x="14" y="51"/>
                    <a:pt x="14" y="51"/>
                  </a:cubicBezTo>
                  <a:cubicBezTo>
                    <a:pt x="14" y="51"/>
                    <a:pt x="0" y="0"/>
                    <a:pt x="37" y="9"/>
                  </a:cubicBezTo>
                  <a:close/>
                </a:path>
              </a:pathLst>
            </a:custGeom>
            <a:solidFill>
              <a:srgbClr val="1F46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8252856" y="2992444"/>
              <a:ext cx="687510" cy="1037388"/>
            </a:xfrm>
            <a:custGeom>
              <a:avLst/>
              <a:gdLst>
                <a:gd name="T0" fmla="*/ 68 w 327"/>
                <a:gd name="T1" fmla="*/ 61 h 494"/>
                <a:gd name="T2" fmla="*/ 101 w 327"/>
                <a:gd name="T3" fmla="*/ 102 h 494"/>
                <a:gd name="T4" fmla="*/ 164 w 327"/>
                <a:gd name="T5" fmla="*/ 173 h 494"/>
                <a:gd name="T6" fmla="*/ 213 w 327"/>
                <a:gd name="T7" fmla="*/ 241 h 494"/>
                <a:gd name="T8" fmla="*/ 283 w 327"/>
                <a:gd name="T9" fmla="*/ 399 h 494"/>
                <a:gd name="T10" fmla="*/ 319 w 327"/>
                <a:gd name="T11" fmla="*/ 494 h 494"/>
                <a:gd name="T12" fmla="*/ 325 w 327"/>
                <a:gd name="T13" fmla="*/ 473 h 494"/>
                <a:gd name="T14" fmla="*/ 236 w 327"/>
                <a:gd name="T15" fmla="*/ 259 h 494"/>
                <a:gd name="T16" fmla="*/ 37 w 327"/>
                <a:gd name="T17" fmla="*/ 9 h 494"/>
                <a:gd name="T18" fmla="*/ 14 w 327"/>
                <a:gd name="T19" fmla="*/ 51 h 494"/>
                <a:gd name="T20" fmla="*/ 38 w 327"/>
                <a:gd name="T21" fmla="*/ 73 h 494"/>
                <a:gd name="T22" fmla="*/ 68 w 327"/>
                <a:gd name="T23" fmla="*/ 6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7" h="494">
                  <a:moveTo>
                    <a:pt x="68" y="61"/>
                  </a:moveTo>
                  <a:cubicBezTo>
                    <a:pt x="83" y="65"/>
                    <a:pt x="94" y="90"/>
                    <a:pt x="101" y="102"/>
                  </a:cubicBezTo>
                  <a:cubicBezTo>
                    <a:pt x="118" y="129"/>
                    <a:pt x="144" y="149"/>
                    <a:pt x="164" y="173"/>
                  </a:cubicBezTo>
                  <a:cubicBezTo>
                    <a:pt x="183" y="194"/>
                    <a:pt x="199" y="217"/>
                    <a:pt x="213" y="241"/>
                  </a:cubicBezTo>
                  <a:cubicBezTo>
                    <a:pt x="241" y="292"/>
                    <a:pt x="262" y="345"/>
                    <a:pt x="283" y="399"/>
                  </a:cubicBezTo>
                  <a:cubicBezTo>
                    <a:pt x="295" y="431"/>
                    <a:pt x="308" y="462"/>
                    <a:pt x="319" y="494"/>
                  </a:cubicBezTo>
                  <a:cubicBezTo>
                    <a:pt x="327" y="486"/>
                    <a:pt x="325" y="473"/>
                    <a:pt x="325" y="473"/>
                  </a:cubicBezTo>
                  <a:cubicBezTo>
                    <a:pt x="325" y="473"/>
                    <a:pt x="291" y="368"/>
                    <a:pt x="236" y="259"/>
                  </a:cubicBezTo>
                  <a:cubicBezTo>
                    <a:pt x="180" y="150"/>
                    <a:pt x="37" y="9"/>
                    <a:pt x="37" y="9"/>
                  </a:cubicBezTo>
                  <a:cubicBezTo>
                    <a:pt x="0" y="0"/>
                    <a:pt x="14" y="51"/>
                    <a:pt x="14" y="51"/>
                  </a:cubicBezTo>
                  <a:cubicBezTo>
                    <a:pt x="14" y="51"/>
                    <a:pt x="24" y="59"/>
                    <a:pt x="38" y="73"/>
                  </a:cubicBezTo>
                  <a:cubicBezTo>
                    <a:pt x="47" y="66"/>
                    <a:pt x="56" y="59"/>
                    <a:pt x="68" y="61"/>
                  </a:cubicBezTo>
                  <a:close/>
                </a:path>
              </a:pathLst>
            </a:custGeom>
            <a:solidFill>
              <a:srgbClr val="1B3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7407901" y="2166731"/>
              <a:ext cx="862449" cy="1049634"/>
            </a:xfrm>
            <a:custGeom>
              <a:avLst/>
              <a:gdLst>
                <a:gd name="T0" fmla="*/ 242 w 410"/>
                <a:gd name="T1" fmla="*/ 342 h 500"/>
                <a:gd name="T2" fmla="*/ 348 w 410"/>
                <a:gd name="T3" fmla="*/ 294 h 500"/>
                <a:gd name="T4" fmla="*/ 408 w 410"/>
                <a:gd name="T5" fmla="*/ 291 h 500"/>
                <a:gd name="T6" fmla="*/ 410 w 410"/>
                <a:gd name="T7" fmla="*/ 291 h 500"/>
                <a:gd name="T8" fmla="*/ 404 w 410"/>
                <a:gd name="T9" fmla="*/ 285 h 500"/>
                <a:gd name="T10" fmla="*/ 357 w 410"/>
                <a:gd name="T11" fmla="*/ 23 h 500"/>
                <a:gd name="T12" fmla="*/ 281 w 410"/>
                <a:gd name="T13" fmla="*/ 33 h 500"/>
                <a:gd name="T14" fmla="*/ 107 w 410"/>
                <a:gd name="T15" fmla="*/ 38 h 500"/>
                <a:gd name="T16" fmla="*/ 61 w 410"/>
                <a:gd name="T17" fmla="*/ 50 h 500"/>
                <a:gd name="T18" fmla="*/ 98 w 410"/>
                <a:gd name="T19" fmla="*/ 476 h 500"/>
                <a:gd name="T20" fmla="*/ 134 w 410"/>
                <a:gd name="T21" fmla="*/ 500 h 500"/>
                <a:gd name="T22" fmla="*/ 242 w 410"/>
                <a:gd name="T23" fmla="*/ 34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0" h="500">
                  <a:moveTo>
                    <a:pt x="242" y="342"/>
                  </a:moveTo>
                  <a:cubicBezTo>
                    <a:pt x="274" y="322"/>
                    <a:pt x="310" y="300"/>
                    <a:pt x="348" y="294"/>
                  </a:cubicBezTo>
                  <a:cubicBezTo>
                    <a:pt x="368" y="290"/>
                    <a:pt x="388" y="288"/>
                    <a:pt x="408" y="291"/>
                  </a:cubicBezTo>
                  <a:cubicBezTo>
                    <a:pt x="409" y="291"/>
                    <a:pt x="409" y="291"/>
                    <a:pt x="410" y="291"/>
                  </a:cubicBezTo>
                  <a:cubicBezTo>
                    <a:pt x="408" y="289"/>
                    <a:pt x="406" y="287"/>
                    <a:pt x="404" y="285"/>
                  </a:cubicBezTo>
                  <a:cubicBezTo>
                    <a:pt x="330" y="208"/>
                    <a:pt x="382" y="52"/>
                    <a:pt x="357" y="23"/>
                  </a:cubicBezTo>
                  <a:cubicBezTo>
                    <a:pt x="337" y="0"/>
                    <a:pt x="281" y="33"/>
                    <a:pt x="281" y="33"/>
                  </a:cubicBezTo>
                  <a:cubicBezTo>
                    <a:pt x="148" y="44"/>
                    <a:pt x="128" y="39"/>
                    <a:pt x="107" y="38"/>
                  </a:cubicBezTo>
                  <a:cubicBezTo>
                    <a:pt x="78" y="37"/>
                    <a:pt x="61" y="50"/>
                    <a:pt x="61" y="50"/>
                  </a:cubicBezTo>
                  <a:cubicBezTo>
                    <a:pt x="0" y="220"/>
                    <a:pt x="45" y="395"/>
                    <a:pt x="98" y="476"/>
                  </a:cubicBezTo>
                  <a:cubicBezTo>
                    <a:pt x="105" y="487"/>
                    <a:pt x="117" y="495"/>
                    <a:pt x="134" y="500"/>
                  </a:cubicBezTo>
                  <a:cubicBezTo>
                    <a:pt x="133" y="437"/>
                    <a:pt x="195" y="374"/>
                    <a:pt x="242" y="342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7467380" y="2238456"/>
              <a:ext cx="493328" cy="598292"/>
            </a:xfrm>
            <a:custGeom>
              <a:avLst/>
              <a:gdLst>
                <a:gd name="T0" fmla="*/ 84 w 235"/>
                <a:gd name="T1" fmla="*/ 266 h 285"/>
                <a:gd name="T2" fmla="*/ 188 w 235"/>
                <a:gd name="T3" fmla="*/ 205 h 285"/>
                <a:gd name="T4" fmla="*/ 225 w 235"/>
                <a:gd name="T5" fmla="*/ 90 h 285"/>
                <a:gd name="T6" fmla="*/ 226 w 235"/>
                <a:gd name="T7" fmla="*/ 43 h 285"/>
                <a:gd name="T8" fmla="*/ 234 w 235"/>
                <a:gd name="T9" fmla="*/ 9 h 285"/>
                <a:gd name="T10" fmla="*/ 233 w 235"/>
                <a:gd name="T11" fmla="*/ 0 h 285"/>
                <a:gd name="T12" fmla="*/ 161 w 235"/>
                <a:gd name="T13" fmla="*/ 5 h 285"/>
                <a:gd name="T14" fmla="*/ 171 w 235"/>
                <a:gd name="T15" fmla="*/ 55 h 285"/>
                <a:gd name="T16" fmla="*/ 116 w 235"/>
                <a:gd name="T17" fmla="*/ 105 h 285"/>
                <a:gd name="T18" fmla="*/ 9 w 235"/>
                <a:gd name="T19" fmla="*/ 113 h 285"/>
                <a:gd name="T20" fmla="*/ 12 w 235"/>
                <a:gd name="T21" fmla="*/ 285 h 285"/>
                <a:gd name="T22" fmla="*/ 84 w 235"/>
                <a:gd name="T23" fmla="*/ 26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5" h="285">
                  <a:moveTo>
                    <a:pt x="84" y="266"/>
                  </a:moveTo>
                  <a:cubicBezTo>
                    <a:pt x="122" y="253"/>
                    <a:pt x="161" y="235"/>
                    <a:pt x="188" y="205"/>
                  </a:cubicBezTo>
                  <a:cubicBezTo>
                    <a:pt x="218" y="170"/>
                    <a:pt x="229" y="135"/>
                    <a:pt x="225" y="90"/>
                  </a:cubicBezTo>
                  <a:cubicBezTo>
                    <a:pt x="223" y="74"/>
                    <a:pt x="222" y="58"/>
                    <a:pt x="226" y="43"/>
                  </a:cubicBezTo>
                  <a:cubicBezTo>
                    <a:pt x="228" y="33"/>
                    <a:pt x="235" y="20"/>
                    <a:pt x="234" y="9"/>
                  </a:cubicBezTo>
                  <a:cubicBezTo>
                    <a:pt x="234" y="6"/>
                    <a:pt x="233" y="3"/>
                    <a:pt x="233" y="0"/>
                  </a:cubicBezTo>
                  <a:cubicBezTo>
                    <a:pt x="203" y="3"/>
                    <a:pt x="179" y="4"/>
                    <a:pt x="161" y="5"/>
                  </a:cubicBezTo>
                  <a:cubicBezTo>
                    <a:pt x="170" y="21"/>
                    <a:pt x="176" y="38"/>
                    <a:pt x="171" y="55"/>
                  </a:cubicBezTo>
                  <a:cubicBezTo>
                    <a:pt x="163" y="81"/>
                    <a:pt x="141" y="96"/>
                    <a:pt x="116" y="105"/>
                  </a:cubicBezTo>
                  <a:cubicBezTo>
                    <a:pt x="85" y="115"/>
                    <a:pt x="41" y="125"/>
                    <a:pt x="9" y="113"/>
                  </a:cubicBezTo>
                  <a:cubicBezTo>
                    <a:pt x="0" y="173"/>
                    <a:pt x="3" y="232"/>
                    <a:pt x="12" y="285"/>
                  </a:cubicBezTo>
                  <a:cubicBezTo>
                    <a:pt x="36" y="278"/>
                    <a:pt x="61" y="274"/>
                    <a:pt x="84" y="26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7432392" y="2170230"/>
              <a:ext cx="837958" cy="1046135"/>
            </a:xfrm>
            <a:custGeom>
              <a:avLst/>
              <a:gdLst>
                <a:gd name="T0" fmla="*/ 393 w 399"/>
                <a:gd name="T1" fmla="*/ 283 h 498"/>
                <a:gd name="T2" fmla="*/ 346 w 399"/>
                <a:gd name="T3" fmla="*/ 21 h 498"/>
                <a:gd name="T4" fmla="*/ 273 w 399"/>
                <a:gd name="T5" fmla="*/ 30 h 498"/>
                <a:gd name="T6" fmla="*/ 275 w 399"/>
                <a:gd name="T7" fmla="*/ 31 h 498"/>
                <a:gd name="T8" fmla="*/ 277 w 399"/>
                <a:gd name="T9" fmla="*/ 32 h 498"/>
                <a:gd name="T10" fmla="*/ 344 w 399"/>
                <a:gd name="T11" fmla="*/ 53 h 498"/>
                <a:gd name="T12" fmla="*/ 339 w 399"/>
                <a:gd name="T13" fmla="*/ 139 h 498"/>
                <a:gd name="T14" fmla="*/ 353 w 399"/>
                <a:gd name="T15" fmla="*/ 250 h 498"/>
                <a:gd name="T16" fmla="*/ 348 w 399"/>
                <a:gd name="T17" fmla="*/ 255 h 498"/>
                <a:gd name="T18" fmla="*/ 162 w 399"/>
                <a:gd name="T19" fmla="*/ 304 h 498"/>
                <a:gd name="T20" fmla="*/ 106 w 399"/>
                <a:gd name="T21" fmla="*/ 382 h 498"/>
                <a:gd name="T22" fmla="*/ 84 w 399"/>
                <a:gd name="T23" fmla="*/ 391 h 498"/>
                <a:gd name="T24" fmla="*/ 60 w 399"/>
                <a:gd name="T25" fmla="*/ 332 h 498"/>
                <a:gd name="T26" fmla="*/ 57 w 399"/>
                <a:gd name="T27" fmla="*/ 249 h 498"/>
                <a:gd name="T28" fmla="*/ 32 w 399"/>
                <a:gd name="T29" fmla="*/ 110 h 498"/>
                <a:gd name="T30" fmla="*/ 87 w 399"/>
                <a:gd name="T31" fmla="*/ 474 h 498"/>
                <a:gd name="T32" fmla="*/ 123 w 399"/>
                <a:gd name="T33" fmla="*/ 498 h 498"/>
                <a:gd name="T34" fmla="*/ 231 w 399"/>
                <a:gd name="T35" fmla="*/ 340 h 498"/>
                <a:gd name="T36" fmla="*/ 337 w 399"/>
                <a:gd name="T37" fmla="*/ 292 h 498"/>
                <a:gd name="T38" fmla="*/ 397 w 399"/>
                <a:gd name="T39" fmla="*/ 289 h 498"/>
                <a:gd name="T40" fmla="*/ 399 w 399"/>
                <a:gd name="T41" fmla="*/ 289 h 498"/>
                <a:gd name="T42" fmla="*/ 393 w 399"/>
                <a:gd name="T43" fmla="*/ 28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9" h="498">
                  <a:moveTo>
                    <a:pt x="393" y="283"/>
                  </a:moveTo>
                  <a:cubicBezTo>
                    <a:pt x="319" y="206"/>
                    <a:pt x="371" y="50"/>
                    <a:pt x="346" y="21"/>
                  </a:cubicBezTo>
                  <a:cubicBezTo>
                    <a:pt x="328" y="0"/>
                    <a:pt x="283" y="24"/>
                    <a:pt x="273" y="30"/>
                  </a:cubicBezTo>
                  <a:cubicBezTo>
                    <a:pt x="273" y="30"/>
                    <a:pt x="274" y="31"/>
                    <a:pt x="275" y="31"/>
                  </a:cubicBezTo>
                  <a:cubicBezTo>
                    <a:pt x="276" y="31"/>
                    <a:pt x="276" y="31"/>
                    <a:pt x="277" y="32"/>
                  </a:cubicBezTo>
                  <a:cubicBezTo>
                    <a:pt x="303" y="20"/>
                    <a:pt x="343" y="13"/>
                    <a:pt x="344" y="53"/>
                  </a:cubicBezTo>
                  <a:cubicBezTo>
                    <a:pt x="345" y="82"/>
                    <a:pt x="337" y="110"/>
                    <a:pt x="339" y="139"/>
                  </a:cubicBezTo>
                  <a:cubicBezTo>
                    <a:pt x="343" y="176"/>
                    <a:pt x="349" y="213"/>
                    <a:pt x="353" y="250"/>
                  </a:cubicBezTo>
                  <a:cubicBezTo>
                    <a:pt x="353" y="253"/>
                    <a:pt x="351" y="255"/>
                    <a:pt x="348" y="255"/>
                  </a:cubicBezTo>
                  <a:cubicBezTo>
                    <a:pt x="284" y="252"/>
                    <a:pt x="212" y="257"/>
                    <a:pt x="162" y="304"/>
                  </a:cubicBezTo>
                  <a:cubicBezTo>
                    <a:pt x="137" y="328"/>
                    <a:pt x="124" y="355"/>
                    <a:pt x="106" y="382"/>
                  </a:cubicBezTo>
                  <a:cubicBezTo>
                    <a:pt x="100" y="391"/>
                    <a:pt x="94" y="397"/>
                    <a:pt x="84" y="391"/>
                  </a:cubicBezTo>
                  <a:cubicBezTo>
                    <a:pt x="67" y="382"/>
                    <a:pt x="63" y="349"/>
                    <a:pt x="60" y="332"/>
                  </a:cubicBezTo>
                  <a:cubicBezTo>
                    <a:pt x="57" y="305"/>
                    <a:pt x="58" y="277"/>
                    <a:pt x="57" y="249"/>
                  </a:cubicBezTo>
                  <a:cubicBezTo>
                    <a:pt x="55" y="201"/>
                    <a:pt x="49" y="154"/>
                    <a:pt x="32" y="110"/>
                  </a:cubicBezTo>
                  <a:cubicBezTo>
                    <a:pt x="0" y="259"/>
                    <a:pt x="40" y="403"/>
                    <a:pt x="87" y="474"/>
                  </a:cubicBezTo>
                  <a:cubicBezTo>
                    <a:pt x="94" y="485"/>
                    <a:pt x="106" y="493"/>
                    <a:pt x="123" y="498"/>
                  </a:cubicBezTo>
                  <a:cubicBezTo>
                    <a:pt x="122" y="435"/>
                    <a:pt x="184" y="372"/>
                    <a:pt x="231" y="340"/>
                  </a:cubicBezTo>
                  <a:cubicBezTo>
                    <a:pt x="263" y="320"/>
                    <a:pt x="299" y="298"/>
                    <a:pt x="337" y="292"/>
                  </a:cubicBezTo>
                  <a:cubicBezTo>
                    <a:pt x="357" y="288"/>
                    <a:pt x="377" y="286"/>
                    <a:pt x="397" y="289"/>
                  </a:cubicBezTo>
                  <a:cubicBezTo>
                    <a:pt x="398" y="289"/>
                    <a:pt x="398" y="289"/>
                    <a:pt x="399" y="289"/>
                  </a:cubicBezTo>
                  <a:cubicBezTo>
                    <a:pt x="397" y="287"/>
                    <a:pt x="395" y="285"/>
                    <a:pt x="393" y="283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7584589" y="2133493"/>
              <a:ext cx="260659" cy="264158"/>
            </a:xfrm>
            <a:custGeom>
              <a:avLst/>
              <a:gdLst>
                <a:gd name="T0" fmla="*/ 1 w 124"/>
                <a:gd name="T1" fmla="*/ 0 h 126"/>
                <a:gd name="T2" fmla="*/ 7 w 124"/>
                <a:gd name="T3" fmla="*/ 96 h 126"/>
                <a:gd name="T4" fmla="*/ 53 w 124"/>
                <a:gd name="T5" fmla="*/ 124 h 126"/>
                <a:gd name="T6" fmla="*/ 124 w 124"/>
                <a:gd name="T7" fmla="*/ 101 h 126"/>
                <a:gd name="T8" fmla="*/ 119 w 124"/>
                <a:gd name="T9" fmla="*/ 50 h 126"/>
                <a:gd name="T10" fmla="*/ 1 w 124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26">
                  <a:moveTo>
                    <a:pt x="1" y="0"/>
                  </a:moveTo>
                  <a:cubicBezTo>
                    <a:pt x="1" y="0"/>
                    <a:pt x="0" y="82"/>
                    <a:pt x="7" y="96"/>
                  </a:cubicBezTo>
                  <a:cubicBezTo>
                    <a:pt x="14" y="111"/>
                    <a:pt x="31" y="124"/>
                    <a:pt x="53" y="124"/>
                  </a:cubicBezTo>
                  <a:cubicBezTo>
                    <a:pt x="106" y="126"/>
                    <a:pt x="124" y="101"/>
                    <a:pt x="124" y="101"/>
                  </a:cubicBezTo>
                  <a:cubicBezTo>
                    <a:pt x="119" y="50"/>
                    <a:pt x="119" y="50"/>
                    <a:pt x="119" y="5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7567095" y="2093257"/>
              <a:ext cx="274654" cy="264158"/>
            </a:xfrm>
            <a:custGeom>
              <a:avLst/>
              <a:gdLst>
                <a:gd name="T0" fmla="*/ 2 w 131"/>
                <a:gd name="T1" fmla="*/ 0 h 126"/>
                <a:gd name="T2" fmla="*/ 7 w 131"/>
                <a:gd name="T3" fmla="*/ 97 h 126"/>
                <a:gd name="T4" fmla="*/ 53 w 131"/>
                <a:gd name="T5" fmla="*/ 125 h 126"/>
                <a:gd name="T6" fmla="*/ 131 w 131"/>
                <a:gd name="T7" fmla="*/ 109 h 126"/>
                <a:gd name="T8" fmla="*/ 108 w 131"/>
                <a:gd name="T9" fmla="*/ 65 h 126"/>
                <a:gd name="T10" fmla="*/ 2 w 131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126">
                  <a:moveTo>
                    <a:pt x="2" y="0"/>
                  </a:moveTo>
                  <a:cubicBezTo>
                    <a:pt x="2" y="0"/>
                    <a:pt x="0" y="82"/>
                    <a:pt x="7" y="97"/>
                  </a:cubicBezTo>
                  <a:cubicBezTo>
                    <a:pt x="14" y="112"/>
                    <a:pt x="31" y="124"/>
                    <a:pt x="53" y="125"/>
                  </a:cubicBezTo>
                  <a:cubicBezTo>
                    <a:pt x="107" y="126"/>
                    <a:pt x="131" y="109"/>
                    <a:pt x="131" y="109"/>
                  </a:cubicBezTo>
                  <a:cubicBezTo>
                    <a:pt x="108" y="65"/>
                    <a:pt x="108" y="65"/>
                    <a:pt x="108" y="6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>
              <a:off x="7568844" y="2093257"/>
              <a:ext cx="244915" cy="178438"/>
            </a:xfrm>
            <a:custGeom>
              <a:avLst/>
              <a:gdLst>
                <a:gd name="T0" fmla="*/ 37 w 117"/>
                <a:gd name="T1" fmla="*/ 69 h 85"/>
                <a:gd name="T2" fmla="*/ 2 w 117"/>
                <a:gd name="T3" fmla="*/ 72 h 85"/>
                <a:gd name="T4" fmla="*/ 1 w 117"/>
                <a:gd name="T5" fmla="*/ 0 h 85"/>
                <a:gd name="T6" fmla="*/ 107 w 117"/>
                <a:gd name="T7" fmla="*/ 65 h 85"/>
                <a:gd name="T8" fmla="*/ 117 w 117"/>
                <a:gd name="T9" fmla="*/ 85 h 85"/>
                <a:gd name="T10" fmla="*/ 37 w 117"/>
                <a:gd name="T11" fmla="*/ 6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85">
                  <a:moveTo>
                    <a:pt x="37" y="69"/>
                  </a:moveTo>
                  <a:cubicBezTo>
                    <a:pt x="25" y="69"/>
                    <a:pt x="14" y="71"/>
                    <a:pt x="2" y="72"/>
                  </a:cubicBezTo>
                  <a:cubicBezTo>
                    <a:pt x="0" y="43"/>
                    <a:pt x="1" y="0"/>
                    <a:pt x="1" y="0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17" y="85"/>
                    <a:pt x="117" y="85"/>
                    <a:pt x="117" y="85"/>
                  </a:cubicBezTo>
                  <a:cubicBezTo>
                    <a:pt x="91" y="81"/>
                    <a:pt x="65" y="69"/>
                    <a:pt x="37" y="69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7911725" y="2081011"/>
              <a:ext cx="159194" cy="246664"/>
            </a:xfrm>
            <a:custGeom>
              <a:avLst/>
              <a:gdLst>
                <a:gd name="T0" fmla="*/ 73 w 76"/>
                <a:gd name="T1" fmla="*/ 0 h 118"/>
                <a:gd name="T2" fmla="*/ 73 w 76"/>
                <a:gd name="T3" fmla="*/ 75 h 118"/>
                <a:gd name="T4" fmla="*/ 6 w 76"/>
                <a:gd name="T5" fmla="*/ 118 h 118"/>
                <a:gd name="T6" fmla="*/ 0 w 76"/>
                <a:gd name="T7" fmla="*/ 35 h 118"/>
                <a:gd name="T8" fmla="*/ 73 w 76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8">
                  <a:moveTo>
                    <a:pt x="73" y="0"/>
                  </a:moveTo>
                  <a:cubicBezTo>
                    <a:pt x="73" y="0"/>
                    <a:pt x="76" y="67"/>
                    <a:pt x="73" y="75"/>
                  </a:cubicBezTo>
                  <a:cubicBezTo>
                    <a:pt x="71" y="82"/>
                    <a:pt x="70" y="105"/>
                    <a:pt x="6" y="118"/>
                  </a:cubicBezTo>
                  <a:cubicBezTo>
                    <a:pt x="0" y="35"/>
                    <a:pt x="0" y="35"/>
                    <a:pt x="0" y="3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7932717" y="2051272"/>
              <a:ext cx="143450" cy="244915"/>
            </a:xfrm>
            <a:custGeom>
              <a:avLst/>
              <a:gdLst>
                <a:gd name="T0" fmla="*/ 66 w 69"/>
                <a:gd name="T1" fmla="*/ 0 h 117"/>
                <a:gd name="T2" fmla="*/ 67 w 69"/>
                <a:gd name="T3" fmla="*/ 74 h 117"/>
                <a:gd name="T4" fmla="*/ 0 w 69"/>
                <a:gd name="T5" fmla="*/ 117 h 117"/>
                <a:gd name="T6" fmla="*/ 4 w 69"/>
                <a:gd name="T7" fmla="*/ 33 h 117"/>
                <a:gd name="T8" fmla="*/ 66 w 6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17">
                  <a:moveTo>
                    <a:pt x="66" y="0"/>
                  </a:moveTo>
                  <a:cubicBezTo>
                    <a:pt x="66" y="0"/>
                    <a:pt x="69" y="67"/>
                    <a:pt x="67" y="74"/>
                  </a:cubicBezTo>
                  <a:cubicBezTo>
                    <a:pt x="64" y="81"/>
                    <a:pt x="64" y="104"/>
                    <a:pt x="0" y="117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7932717" y="2051272"/>
              <a:ext cx="141701" cy="218674"/>
            </a:xfrm>
            <a:custGeom>
              <a:avLst/>
              <a:gdLst>
                <a:gd name="T0" fmla="*/ 7 w 68"/>
                <a:gd name="T1" fmla="*/ 100 h 104"/>
                <a:gd name="T2" fmla="*/ 68 w 68"/>
                <a:gd name="T3" fmla="*/ 50 h 104"/>
                <a:gd name="T4" fmla="*/ 66 w 68"/>
                <a:gd name="T5" fmla="*/ 0 h 104"/>
                <a:gd name="T6" fmla="*/ 4 w 68"/>
                <a:gd name="T7" fmla="*/ 33 h 104"/>
                <a:gd name="T8" fmla="*/ 0 w 68"/>
                <a:gd name="T9" fmla="*/ 104 h 104"/>
                <a:gd name="T10" fmla="*/ 7 w 68"/>
                <a:gd name="T11" fmla="*/ 10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04">
                  <a:moveTo>
                    <a:pt x="7" y="100"/>
                  </a:moveTo>
                  <a:cubicBezTo>
                    <a:pt x="32" y="90"/>
                    <a:pt x="44" y="59"/>
                    <a:pt x="68" y="50"/>
                  </a:cubicBezTo>
                  <a:cubicBezTo>
                    <a:pt x="67" y="28"/>
                    <a:pt x="66" y="0"/>
                    <a:pt x="66" y="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2" y="103"/>
                    <a:pt x="5" y="101"/>
                    <a:pt x="7" y="10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7066770" y="2283941"/>
              <a:ext cx="890439" cy="572051"/>
            </a:xfrm>
            <a:custGeom>
              <a:avLst/>
              <a:gdLst>
                <a:gd name="T0" fmla="*/ 406 w 424"/>
                <a:gd name="T1" fmla="*/ 13 h 272"/>
                <a:gd name="T2" fmla="*/ 303 w 424"/>
                <a:gd name="T3" fmla="*/ 221 h 272"/>
                <a:gd name="T4" fmla="*/ 92 w 424"/>
                <a:gd name="T5" fmla="*/ 260 h 272"/>
                <a:gd name="T6" fmla="*/ 0 w 424"/>
                <a:gd name="T7" fmla="*/ 120 h 272"/>
                <a:gd name="T8" fmla="*/ 123 w 424"/>
                <a:gd name="T9" fmla="*/ 35 h 272"/>
                <a:gd name="T10" fmla="*/ 301 w 424"/>
                <a:gd name="T11" fmla="*/ 105 h 272"/>
                <a:gd name="T12" fmla="*/ 371 w 424"/>
                <a:gd name="T13" fmla="*/ 15 h 272"/>
                <a:gd name="T14" fmla="*/ 389 w 424"/>
                <a:gd name="T15" fmla="*/ 0 h 272"/>
                <a:gd name="T16" fmla="*/ 406 w 424"/>
                <a:gd name="T17" fmla="*/ 1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4" h="272">
                  <a:moveTo>
                    <a:pt x="406" y="13"/>
                  </a:moveTo>
                  <a:cubicBezTo>
                    <a:pt x="406" y="13"/>
                    <a:pt x="424" y="171"/>
                    <a:pt x="303" y="221"/>
                  </a:cubicBezTo>
                  <a:cubicBezTo>
                    <a:pt x="181" y="272"/>
                    <a:pt x="92" y="260"/>
                    <a:pt x="92" y="26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23" y="35"/>
                    <a:pt x="123" y="35"/>
                    <a:pt x="123" y="35"/>
                  </a:cubicBezTo>
                  <a:cubicBezTo>
                    <a:pt x="123" y="35"/>
                    <a:pt x="219" y="136"/>
                    <a:pt x="301" y="105"/>
                  </a:cubicBezTo>
                  <a:cubicBezTo>
                    <a:pt x="382" y="74"/>
                    <a:pt x="371" y="15"/>
                    <a:pt x="371" y="15"/>
                  </a:cubicBezTo>
                  <a:cubicBezTo>
                    <a:pt x="389" y="0"/>
                    <a:pt x="389" y="0"/>
                    <a:pt x="389" y="0"/>
                  </a:cubicBezTo>
                  <a:lnTo>
                    <a:pt x="406" y="13"/>
                  </a:lnTo>
                  <a:close/>
                </a:path>
              </a:pathLst>
            </a:custGeom>
            <a:solidFill>
              <a:srgbClr val="9D9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7824255" y="2227960"/>
              <a:ext cx="122457" cy="94467"/>
            </a:xfrm>
            <a:custGeom>
              <a:avLst/>
              <a:gdLst>
                <a:gd name="T0" fmla="*/ 56 w 58"/>
                <a:gd name="T1" fmla="*/ 0 h 45"/>
                <a:gd name="T2" fmla="*/ 0 w 58"/>
                <a:gd name="T3" fmla="*/ 11 h 45"/>
                <a:gd name="T4" fmla="*/ 4 w 58"/>
                <a:gd name="T5" fmla="*/ 35 h 45"/>
                <a:gd name="T6" fmla="*/ 13 w 58"/>
                <a:gd name="T7" fmla="*/ 43 h 45"/>
                <a:gd name="T8" fmla="*/ 55 w 58"/>
                <a:gd name="T9" fmla="*/ 34 h 45"/>
                <a:gd name="T10" fmla="*/ 58 w 58"/>
                <a:gd name="T11" fmla="*/ 28 h 45"/>
                <a:gd name="T12" fmla="*/ 56 w 58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45">
                  <a:moveTo>
                    <a:pt x="56" y="0"/>
                  </a:moveTo>
                  <a:cubicBezTo>
                    <a:pt x="56" y="0"/>
                    <a:pt x="32" y="12"/>
                    <a:pt x="0" y="11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9"/>
                    <a:pt x="8" y="42"/>
                    <a:pt x="13" y="43"/>
                  </a:cubicBezTo>
                  <a:cubicBezTo>
                    <a:pt x="22" y="45"/>
                    <a:pt x="38" y="45"/>
                    <a:pt x="55" y="34"/>
                  </a:cubicBezTo>
                  <a:cubicBezTo>
                    <a:pt x="57" y="33"/>
                    <a:pt x="58" y="30"/>
                    <a:pt x="58" y="28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7066770" y="2313680"/>
              <a:ext cx="823963" cy="344630"/>
            </a:xfrm>
            <a:custGeom>
              <a:avLst/>
              <a:gdLst>
                <a:gd name="T0" fmla="*/ 391 w 392"/>
                <a:gd name="T1" fmla="*/ 7 h 164"/>
                <a:gd name="T2" fmla="*/ 383 w 392"/>
                <a:gd name="T3" fmla="*/ 48 h 164"/>
                <a:gd name="T4" fmla="*/ 350 w 392"/>
                <a:gd name="T5" fmla="*/ 89 h 164"/>
                <a:gd name="T6" fmla="*/ 258 w 392"/>
                <a:gd name="T7" fmla="*/ 153 h 164"/>
                <a:gd name="T8" fmla="*/ 206 w 392"/>
                <a:gd name="T9" fmla="*/ 164 h 164"/>
                <a:gd name="T10" fmla="*/ 0 w 392"/>
                <a:gd name="T11" fmla="*/ 106 h 164"/>
                <a:gd name="T12" fmla="*/ 123 w 392"/>
                <a:gd name="T13" fmla="*/ 21 h 164"/>
                <a:gd name="T14" fmla="*/ 301 w 392"/>
                <a:gd name="T15" fmla="*/ 91 h 164"/>
                <a:gd name="T16" fmla="*/ 371 w 392"/>
                <a:gd name="T17" fmla="*/ 1 h 164"/>
                <a:gd name="T18" fmla="*/ 389 w 392"/>
                <a:gd name="T19" fmla="*/ 0 h 164"/>
                <a:gd name="T20" fmla="*/ 391 w 392"/>
                <a:gd name="T21" fmla="*/ 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2" h="164">
                  <a:moveTo>
                    <a:pt x="391" y="7"/>
                  </a:moveTo>
                  <a:cubicBezTo>
                    <a:pt x="392" y="20"/>
                    <a:pt x="388" y="38"/>
                    <a:pt x="383" y="48"/>
                  </a:cubicBezTo>
                  <a:cubicBezTo>
                    <a:pt x="376" y="64"/>
                    <a:pt x="363" y="77"/>
                    <a:pt x="350" y="89"/>
                  </a:cubicBezTo>
                  <a:cubicBezTo>
                    <a:pt x="323" y="115"/>
                    <a:pt x="294" y="140"/>
                    <a:pt x="258" y="153"/>
                  </a:cubicBezTo>
                  <a:cubicBezTo>
                    <a:pt x="242" y="159"/>
                    <a:pt x="223" y="164"/>
                    <a:pt x="206" y="164"/>
                  </a:cubicBezTo>
                  <a:cubicBezTo>
                    <a:pt x="134" y="164"/>
                    <a:pt x="64" y="132"/>
                    <a:pt x="0" y="106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3" y="21"/>
                    <a:pt x="219" y="122"/>
                    <a:pt x="301" y="91"/>
                  </a:cubicBezTo>
                  <a:cubicBezTo>
                    <a:pt x="382" y="60"/>
                    <a:pt x="371" y="1"/>
                    <a:pt x="371" y="1"/>
                  </a:cubicBezTo>
                  <a:cubicBezTo>
                    <a:pt x="377" y="1"/>
                    <a:pt x="383" y="1"/>
                    <a:pt x="389" y="0"/>
                  </a:cubicBezTo>
                  <a:cubicBezTo>
                    <a:pt x="390" y="2"/>
                    <a:pt x="390" y="4"/>
                    <a:pt x="391" y="7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7686054" y="2443135"/>
              <a:ext cx="229170" cy="103214"/>
            </a:xfrm>
            <a:custGeom>
              <a:avLst/>
              <a:gdLst>
                <a:gd name="T0" fmla="*/ 109 w 109"/>
                <a:gd name="T1" fmla="*/ 0 h 49"/>
                <a:gd name="T2" fmla="*/ 50 w 109"/>
                <a:gd name="T3" fmla="*/ 3 h 49"/>
                <a:gd name="T4" fmla="*/ 0 w 109"/>
                <a:gd name="T5" fmla="*/ 31 h 49"/>
                <a:gd name="T6" fmla="*/ 100 w 109"/>
                <a:gd name="T7" fmla="*/ 39 h 49"/>
                <a:gd name="T8" fmla="*/ 109 w 109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49">
                  <a:moveTo>
                    <a:pt x="109" y="0"/>
                  </a:move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29" y="22"/>
                    <a:pt x="0" y="31"/>
                  </a:cubicBezTo>
                  <a:cubicBezTo>
                    <a:pt x="0" y="31"/>
                    <a:pt x="34" y="49"/>
                    <a:pt x="100" y="39"/>
                  </a:cubicBezTo>
                  <a:cubicBezTo>
                    <a:pt x="100" y="39"/>
                    <a:pt x="107" y="21"/>
                    <a:pt x="109" y="0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7234711" y="2357415"/>
              <a:ext cx="556306" cy="423352"/>
            </a:xfrm>
            <a:custGeom>
              <a:avLst/>
              <a:gdLst>
                <a:gd name="T0" fmla="*/ 132 w 265"/>
                <a:gd name="T1" fmla="*/ 63 h 201"/>
                <a:gd name="T2" fmla="*/ 265 w 265"/>
                <a:gd name="T3" fmla="*/ 161 h 201"/>
                <a:gd name="T4" fmla="*/ 185 w 265"/>
                <a:gd name="T5" fmla="*/ 201 h 201"/>
                <a:gd name="T6" fmla="*/ 0 w 265"/>
                <a:gd name="T7" fmla="*/ 29 h 201"/>
                <a:gd name="T8" fmla="*/ 43 w 265"/>
                <a:gd name="T9" fmla="*/ 0 h 201"/>
                <a:gd name="T10" fmla="*/ 132 w 265"/>
                <a:gd name="T11" fmla="*/ 6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201">
                  <a:moveTo>
                    <a:pt x="132" y="63"/>
                  </a:moveTo>
                  <a:cubicBezTo>
                    <a:pt x="265" y="161"/>
                    <a:pt x="265" y="161"/>
                    <a:pt x="265" y="161"/>
                  </a:cubicBezTo>
                  <a:cubicBezTo>
                    <a:pt x="265" y="161"/>
                    <a:pt x="240" y="185"/>
                    <a:pt x="185" y="20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88" y="45"/>
                    <a:pt x="132" y="63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7093010" y="2485120"/>
              <a:ext cx="344630" cy="349878"/>
            </a:xfrm>
            <a:custGeom>
              <a:avLst/>
              <a:gdLst>
                <a:gd name="T0" fmla="*/ 164 w 164"/>
                <a:gd name="T1" fmla="*/ 160 h 166"/>
                <a:gd name="T2" fmla="*/ 21 w 164"/>
                <a:gd name="T3" fmla="*/ 0 h 166"/>
                <a:gd name="T4" fmla="*/ 0 w 164"/>
                <a:gd name="T5" fmla="*/ 15 h 166"/>
                <a:gd name="T6" fmla="*/ 119 w 164"/>
                <a:gd name="T7" fmla="*/ 165 h 166"/>
                <a:gd name="T8" fmla="*/ 164 w 164"/>
                <a:gd name="T9" fmla="*/ 16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66">
                  <a:moveTo>
                    <a:pt x="164" y="16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19" y="165"/>
                    <a:pt x="139" y="166"/>
                    <a:pt x="164" y="160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6785118" y="398098"/>
              <a:ext cx="1667169" cy="1877096"/>
            </a:xfrm>
            <a:custGeom>
              <a:avLst/>
              <a:gdLst>
                <a:gd name="T0" fmla="*/ 82 w 794"/>
                <a:gd name="T1" fmla="*/ 453 h 893"/>
                <a:gd name="T2" fmla="*/ 157 w 794"/>
                <a:gd name="T3" fmla="*/ 774 h 893"/>
                <a:gd name="T4" fmla="*/ 247 w 794"/>
                <a:gd name="T5" fmla="*/ 856 h 893"/>
                <a:gd name="T6" fmla="*/ 443 w 794"/>
                <a:gd name="T7" fmla="*/ 863 h 893"/>
                <a:gd name="T8" fmla="*/ 535 w 794"/>
                <a:gd name="T9" fmla="*/ 883 h 893"/>
                <a:gd name="T10" fmla="*/ 619 w 794"/>
                <a:gd name="T11" fmla="*/ 827 h 893"/>
                <a:gd name="T12" fmla="*/ 759 w 794"/>
                <a:gd name="T13" fmla="*/ 765 h 893"/>
                <a:gd name="T14" fmla="*/ 786 w 794"/>
                <a:gd name="T15" fmla="*/ 673 h 893"/>
                <a:gd name="T16" fmla="*/ 711 w 794"/>
                <a:gd name="T17" fmla="*/ 288 h 893"/>
                <a:gd name="T18" fmla="*/ 563 w 794"/>
                <a:gd name="T19" fmla="*/ 69 h 893"/>
                <a:gd name="T20" fmla="*/ 82 w 794"/>
                <a:gd name="T21" fmla="*/ 453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4" h="893">
                  <a:moveTo>
                    <a:pt x="82" y="453"/>
                  </a:moveTo>
                  <a:cubicBezTo>
                    <a:pt x="82" y="453"/>
                    <a:pt x="128" y="700"/>
                    <a:pt x="157" y="774"/>
                  </a:cubicBezTo>
                  <a:cubicBezTo>
                    <a:pt x="186" y="849"/>
                    <a:pt x="201" y="854"/>
                    <a:pt x="247" y="856"/>
                  </a:cubicBezTo>
                  <a:cubicBezTo>
                    <a:pt x="293" y="858"/>
                    <a:pt x="420" y="854"/>
                    <a:pt x="443" y="863"/>
                  </a:cubicBezTo>
                  <a:cubicBezTo>
                    <a:pt x="466" y="872"/>
                    <a:pt x="505" y="893"/>
                    <a:pt x="535" y="883"/>
                  </a:cubicBezTo>
                  <a:cubicBezTo>
                    <a:pt x="564" y="873"/>
                    <a:pt x="601" y="835"/>
                    <a:pt x="619" y="827"/>
                  </a:cubicBezTo>
                  <a:cubicBezTo>
                    <a:pt x="636" y="819"/>
                    <a:pt x="737" y="777"/>
                    <a:pt x="759" y="765"/>
                  </a:cubicBezTo>
                  <a:cubicBezTo>
                    <a:pt x="781" y="752"/>
                    <a:pt x="794" y="729"/>
                    <a:pt x="786" y="673"/>
                  </a:cubicBezTo>
                  <a:cubicBezTo>
                    <a:pt x="778" y="618"/>
                    <a:pt x="754" y="391"/>
                    <a:pt x="711" y="288"/>
                  </a:cubicBezTo>
                  <a:cubicBezTo>
                    <a:pt x="669" y="185"/>
                    <a:pt x="638" y="98"/>
                    <a:pt x="563" y="69"/>
                  </a:cubicBezTo>
                  <a:cubicBezTo>
                    <a:pt x="538" y="53"/>
                    <a:pt x="0" y="0"/>
                    <a:pt x="82" y="453"/>
                  </a:cubicBezTo>
                  <a:close/>
                </a:path>
              </a:pathLst>
            </a:custGeom>
            <a:solidFill>
              <a:srgbClr val="F7C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8282595" y="1145087"/>
              <a:ext cx="323637" cy="416355"/>
            </a:xfrm>
            <a:custGeom>
              <a:avLst/>
              <a:gdLst>
                <a:gd name="T0" fmla="*/ 42 w 154"/>
                <a:gd name="T1" fmla="*/ 198 h 198"/>
                <a:gd name="T2" fmla="*/ 81 w 154"/>
                <a:gd name="T3" fmla="*/ 22 h 198"/>
                <a:gd name="T4" fmla="*/ 0 w 154"/>
                <a:gd name="T5" fmla="*/ 71 h 198"/>
                <a:gd name="T6" fmla="*/ 42 w 154"/>
                <a:gd name="T7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198">
                  <a:moveTo>
                    <a:pt x="42" y="198"/>
                  </a:moveTo>
                  <a:cubicBezTo>
                    <a:pt x="154" y="176"/>
                    <a:pt x="138" y="43"/>
                    <a:pt x="81" y="22"/>
                  </a:cubicBezTo>
                  <a:cubicBezTo>
                    <a:pt x="24" y="0"/>
                    <a:pt x="0" y="71"/>
                    <a:pt x="0" y="71"/>
                  </a:cubicBezTo>
                  <a:lnTo>
                    <a:pt x="42" y="198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81"/>
            <p:cNvSpPr>
              <a:spLocks/>
            </p:cNvSpPr>
            <p:nvPr/>
          </p:nvSpPr>
          <p:spPr bwMode="auto">
            <a:xfrm>
              <a:off x="6765874" y="1423240"/>
              <a:ext cx="302644" cy="388365"/>
            </a:xfrm>
            <a:custGeom>
              <a:avLst/>
              <a:gdLst>
                <a:gd name="T0" fmla="*/ 144 w 144"/>
                <a:gd name="T1" fmla="*/ 169 h 185"/>
                <a:gd name="T2" fmla="*/ 55 w 144"/>
                <a:gd name="T3" fmla="*/ 156 h 185"/>
                <a:gd name="T4" fmla="*/ 64 w 144"/>
                <a:gd name="T5" fmla="*/ 15 h 185"/>
                <a:gd name="T6" fmla="*/ 136 w 144"/>
                <a:gd name="T7" fmla="*/ 73 h 185"/>
                <a:gd name="T8" fmla="*/ 144 w 144"/>
                <a:gd name="T9" fmla="*/ 16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85">
                  <a:moveTo>
                    <a:pt x="144" y="169"/>
                  </a:moveTo>
                  <a:cubicBezTo>
                    <a:pt x="144" y="169"/>
                    <a:pt x="99" y="185"/>
                    <a:pt x="55" y="156"/>
                  </a:cubicBezTo>
                  <a:cubicBezTo>
                    <a:pt x="11" y="127"/>
                    <a:pt x="0" y="29"/>
                    <a:pt x="64" y="15"/>
                  </a:cubicBezTo>
                  <a:cubicBezTo>
                    <a:pt x="128" y="0"/>
                    <a:pt x="136" y="73"/>
                    <a:pt x="136" y="73"/>
                  </a:cubicBezTo>
                  <a:lnTo>
                    <a:pt x="144" y="169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82">
              <a:hlinkClick r:id="rId2"/>
            </p:cNvPr>
            <p:cNvSpPr>
              <a:spLocks/>
            </p:cNvSpPr>
            <p:nvPr/>
          </p:nvSpPr>
          <p:spPr bwMode="auto">
            <a:xfrm>
              <a:off x="6802612" y="328122"/>
              <a:ext cx="1612937" cy="1873597"/>
            </a:xfrm>
            <a:custGeom>
              <a:avLst/>
              <a:gdLst>
                <a:gd name="T0" fmla="*/ 82 w 767"/>
                <a:gd name="T1" fmla="*/ 453 h 892"/>
                <a:gd name="T2" fmla="*/ 123 w 767"/>
                <a:gd name="T3" fmla="*/ 702 h 892"/>
                <a:gd name="T4" fmla="*/ 147 w 767"/>
                <a:gd name="T5" fmla="*/ 787 h 892"/>
                <a:gd name="T6" fmla="*/ 243 w 767"/>
                <a:gd name="T7" fmla="*/ 857 h 892"/>
                <a:gd name="T8" fmla="*/ 420 w 767"/>
                <a:gd name="T9" fmla="*/ 864 h 892"/>
                <a:gd name="T10" fmla="*/ 511 w 767"/>
                <a:gd name="T11" fmla="*/ 885 h 892"/>
                <a:gd name="T12" fmla="*/ 598 w 767"/>
                <a:gd name="T13" fmla="*/ 841 h 892"/>
                <a:gd name="T14" fmla="*/ 734 w 767"/>
                <a:gd name="T15" fmla="*/ 768 h 892"/>
                <a:gd name="T16" fmla="*/ 759 w 767"/>
                <a:gd name="T17" fmla="*/ 677 h 892"/>
                <a:gd name="T18" fmla="*/ 674 w 767"/>
                <a:gd name="T19" fmla="*/ 294 h 892"/>
                <a:gd name="T20" fmla="*/ 541 w 767"/>
                <a:gd name="T21" fmla="*/ 72 h 892"/>
                <a:gd name="T22" fmla="*/ 82 w 767"/>
                <a:gd name="T23" fmla="*/ 453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7" h="892">
                  <a:moveTo>
                    <a:pt x="82" y="453"/>
                  </a:moveTo>
                  <a:cubicBezTo>
                    <a:pt x="82" y="453"/>
                    <a:pt x="98" y="600"/>
                    <a:pt x="123" y="702"/>
                  </a:cubicBezTo>
                  <a:cubicBezTo>
                    <a:pt x="131" y="732"/>
                    <a:pt x="140" y="769"/>
                    <a:pt x="147" y="787"/>
                  </a:cubicBezTo>
                  <a:cubicBezTo>
                    <a:pt x="175" y="861"/>
                    <a:pt x="199" y="854"/>
                    <a:pt x="243" y="857"/>
                  </a:cubicBezTo>
                  <a:cubicBezTo>
                    <a:pt x="256" y="857"/>
                    <a:pt x="354" y="854"/>
                    <a:pt x="420" y="864"/>
                  </a:cubicBezTo>
                  <a:cubicBezTo>
                    <a:pt x="463" y="871"/>
                    <a:pt x="468" y="892"/>
                    <a:pt x="511" y="885"/>
                  </a:cubicBezTo>
                  <a:cubicBezTo>
                    <a:pt x="545" y="878"/>
                    <a:pt x="570" y="855"/>
                    <a:pt x="598" y="841"/>
                  </a:cubicBezTo>
                  <a:cubicBezTo>
                    <a:pt x="670" y="806"/>
                    <a:pt x="726" y="773"/>
                    <a:pt x="734" y="768"/>
                  </a:cubicBezTo>
                  <a:cubicBezTo>
                    <a:pt x="754" y="756"/>
                    <a:pt x="767" y="732"/>
                    <a:pt x="759" y="677"/>
                  </a:cubicBezTo>
                  <a:cubicBezTo>
                    <a:pt x="751" y="622"/>
                    <a:pt x="715" y="397"/>
                    <a:pt x="674" y="294"/>
                  </a:cubicBezTo>
                  <a:cubicBezTo>
                    <a:pt x="633" y="190"/>
                    <a:pt x="613" y="102"/>
                    <a:pt x="541" y="72"/>
                  </a:cubicBezTo>
                  <a:cubicBezTo>
                    <a:pt x="517" y="56"/>
                    <a:pt x="0" y="0"/>
                    <a:pt x="82" y="453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7509365" y="1815104"/>
              <a:ext cx="643775" cy="300895"/>
            </a:xfrm>
            <a:custGeom>
              <a:avLst/>
              <a:gdLst>
                <a:gd name="T0" fmla="*/ 299 w 306"/>
                <a:gd name="T1" fmla="*/ 20 h 143"/>
                <a:gd name="T2" fmla="*/ 283 w 306"/>
                <a:gd name="T3" fmla="*/ 44 h 143"/>
                <a:gd name="T4" fmla="*/ 259 w 306"/>
                <a:gd name="T5" fmla="*/ 34 h 143"/>
                <a:gd name="T6" fmla="*/ 209 w 306"/>
                <a:gd name="T7" fmla="*/ 13 h 143"/>
                <a:gd name="T8" fmla="*/ 159 w 306"/>
                <a:gd name="T9" fmla="*/ 48 h 143"/>
                <a:gd name="T10" fmla="*/ 98 w 306"/>
                <a:gd name="T11" fmla="*/ 26 h 143"/>
                <a:gd name="T12" fmla="*/ 68 w 306"/>
                <a:gd name="T13" fmla="*/ 55 h 143"/>
                <a:gd name="T14" fmla="*/ 39 w 306"/>
                <a:gd name="T15" fmla="*/ 68 h 143"/>
                <a:gd name="T16" fmla="*/ 4 w 306"/>
                <a:gd name="T17" fmla="*/ 86 h 143"/>
                <a:gd name="T18" fmla="*/ 22 w 306"/>
                <a:gd name="T19" fmla="*/ 122 h 143"/>
                <a:gd name="T20" fmla="*/ 76 w 306"/>
                <a:gd name="T21" fmla="*/ 126 h 143"/>
                <a:gd name="T22" fmla="*/ 133 w 306"/>
                <a:gd name="T23" fmla="*/ 95 h 143"/>
                <a:gd name="T24" fmla="*/ 192 w 306"/>
                <a:gd name="T25" fmla="*/ 117 h 143"/>
                <a:gd name="T26" fmla="*/ 223 w 306"/>
                <a:gd name="T27" fmla="*/ 74 h 143"/>
                <a:gd name="T28" fmla="*/ 251 w 306"/>
                <a:gd name="T29" fmla="*/ 39 h 143"/>
                <a:gd name="T30" fmla="*/ 285 w 306"/>
                <a:gd name="T31" fmla="*/ 52 h 143"/>
                <a:gd name="T32" fmla="*/ 299 w 306"/>
                <a:gd name="T33" fmla="*/ 2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6" h="143">
                  <a:moveTo>
                    <a:pt x="299" y="20"/>
                  </a:moveTo>
                  <a:cubicBezTo>
                    <a:pt x="299" y="20"/>
                    <a:pt x="296" y="41"/>
                    <a:pt x="283" y="44"/>
                  </a:cubicBezTo>
                  <a:cubicBezTo>
                    <a:pt x="269" y="48"/>
                    <a:pt x="270" y="44"/>
                    <a:pt x="259" y="34"/>
                  </a:cubicBezTo>
                  <a:cubicBezTo>
                    <a:pt x="242" y="19"/>
                    <a:pt x="234" y="0"/>
                    <a:pt x="209" y="13"/>
                  </a:cubicBezTo>
                  <a:cubicBezTo>
                    <a:pt x="189" y="23"/>
                    <a:pt x="188" y="47"/>
                    <a:pt x="159" y="48"/>
                  </a:cubicBezTo>
                  <a:cubicBezTo>
                    <a:pt x="138" y="49"/>
                    <a:pt x="119" y="26"/>
                    <a:pt x="98" y="26"/>
                  </a:cubicBezTo>
                  <a:cubicBezTo>
                    <a:pt x="78" y="27"/>
                    <a:pt x="78" y="43"/>
                    <a:pt x="68" y="55"/>
                  </a:cubicBezTo>
                  <a:cubicBezTo>
                    <a:pt x="55" y="71"/>
                    <a:pt x="60" y="67"/>
                    <a:pt x="39" y="68"/>
                  </a:cubicBezTo>
                  <a:cubicBezTo>
                    <a:pt x="22" y="69"/>
                    <a:pt x="10" y="67"/>
                    <a:pt x="4" y="86"/>
                  </a:cubicBezTo>
                  <a:cubicBezTo>
                    <a:pt x="0" y="100"/>
                    <a:pt x="9" y="119"/>
                    <a:pt x="22" y="122"/>
                  </a:cubicBezTo>
                  <a:cubicBezTo>
                    <a:pt x="28" y="143"/>
                    <a:pt x="63" y="135"/>
                    <a:pt x="76" y="126"/>
                  </a:cubicBezTo>
                  <a:cubicBezTo>
                    <a:pt x="97" y="112"/>
                    <a:pt x="102" y="85"/>
                    <a:pt x="133" y="95"/>
                  </a:cubicBezTo>
                  <a:cubicBezTo>
                    <a:pt x="155" y="102"/>
                    <a:pt x="166" y="119"/>
                    <a:pt x="192" y="117"/>
                  </a:cubicBezTo>
                  <a:cubicBezTo>
                    <a:pt x="221" y="115"/>
                    <a:pt x="218" y="96"/>
                    <a:pt x="223" y="74"/>
                  </a:cubicBezTo>
                  <a:cubicBezTo>
                    <a:pt x="223" y="74"/>
                    <a:pt x="231" y="41"/>
                    <a:pt x="251" y="39"/>
                  </a:cubicBezTo>
                  <a:cubicBezTo>
                    <a:pt x="260" y="38"/>
                    <a:pt x="278" y="55"/>
                    <a:pt x="285" y="52"/>
                  </a:cubicBezTo>
                  <a:cubicBezTo>
                    <a:pt x="306" y="43"/>
                    <a:pt x="299" y="20"/>
                    <a:pt x="299" y="20"/>
                  </a:cubicBezTo>
                  <a:close/>
                </a:path>
              </a:pathLst>
            </a:custGeom>
            <a:solidFill>
              <a:srgbClr val="33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7509365" y="1869335"/>
              <a:ext cx="404109" cy="246664"/>
            </a:xfrm>
            <a:custGeom>
              <a:avLst/>
              <a:gdLst>
                <a:gd name="T0" fmla="*/ 131 w 192"/>
                <a:gd name="T1" fmla="*/ 13 h 117"/>
                <a:gd name="T2" fmla="*/ 98 w 192"/>
                <a:gd name="T3" fmla="*/ 0 h 117"/>
                <a:gd name="T4" fmla="*/ 68 w 192"/>
                <a:gd name="T5" fmla="*/ 29 h 117"/>
                <a:gd name="T6" fmla="*/ 39 w 192"/>
                <a:gd name="T7" fmla="*/ 42 h 117"/>
                <a:gd name="T8" fmla="*/ 4 w 192"/>
                <a:gd name="T9" fmla="*/ 60 h 117"/>
                <a:gd name="T10" fmla="*/ 22 w 192"/>
                <a:gd name="T11" fmla="*/ 96 h 117"/>
                <a:gd name="T12" fmla="*/ 76 w 192"/>
                <a:gd name="T13" fmla="*/ 100 h 117"/>
                <a:gd name="T14" fmla="*/ 133 w 192"/>
                <a:gd name="T15" fmla="*/ 69 h 117"/>
                <a:gd name="T16" fmla="*/ 192 w 192"/>
                <a:gd name="T17" fmla="*/ 91 h 117"/>
                <a:gd name="T18" fmla="*/ 192 w 192"/>
                <a:gd name="T19" fmla="*/ 91 h 117"/>
                <a:gd name="T20" fmla="*/ 131 w 192"/>
                <a:gd name="T21" fmla="*/ 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2" h="117">
                  <a:moveTo>
                    <a:pt x="131" y="13"/>
                  </a:moveTo>
                  <a:cubicBezTo>
                    <a:pt x="120" y="7"/>
                    <a:pt x="110" y="0"/>
                    <a:pt x="98" y="0"/>
                  </a:cubicBezTo>
                  <a:cubicBezTo>
                    <a:pt x="78" y="1"/>
                    <a:pt x="78" y="17"/>
                    <a:pt x="68" y="29"/>
                  </a:cubicBezTo>
                  <a:cubicBezTo>
                    <a:pt x="55" y="45"/>
                    <a:pt x="60" y="41"/>
                    <a:pt x="39" y="42"/>
                  </a:cubicBezTo>
                  <a:cubicBezTo>
                    <a:pt x="22" y="43"/>
                    <a:pt x="10" y="41"/>
                    <a:pt x="4" y="60"/>
                  </a:cubicBezTo>
                  <a:cubicBezTo>
                    <a:pt x="0" y="74"/>
                    <a:pt x="9" y="93"/>
                    <a:pt x="22" y="96"/>
                  </a:cubicBezTo>
                  <a:cubicBezTo>
                    <a:pt x="28" y="117"/>
                    <a:pt x="63" y="109"/>
                    <a:pt x="76" y="100"/>
                  </a:cubicBezTo>
                  <a:cubicBezTo>
                    <a:pt x="97" y="86"/>
                    <a:pt x="102" y="59"/>
                    <a:pt x="133" y="69"/>
                  </a:cubicBezTo>
                  <a:cubicBezTo>
                    <a:pt x="155" y="76"/>
                    <a:pt x="166" y="93"/>
                    <a:pt x="192" y="91"/>
                  </a:cubicBezTo>
                  <a:cubicBezTo>
                    <a:pt x="192" y="91"/>
                    <a:pt x="192" y="91"/>
                    <a:pt x="192" y="91"/>
                  </a:cubicBezTo>
                  <a:cubicBezTo>
                    <a:pt x="176" y="62"/>
                    <a:pt x="159" y="34"/>
                    <a:pt x="131" y="13"/>
                  </a:cubicBezTo>
                  <a:close/>
                </a:path>
              </a:pathLst>
            </a:custGeom>
            <a:solidFill>
              <a:srgbClr val="4F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6956558" y="343867"/>
              <a:ext cx="1140602" cy="771481"/>
            </a:xfrm>
            <a:custGeom>
              <a:avLst/>
              <a:gdLst>
                <a:gd name="T0" fmla="*/ 170 w 543"/>
                <a:gd name="T1" fmla="*/ 361 h 367"/>
                <a:gd name="T2" fmla="*/ 341 w 543"/>
                <a:gd name="T3" fmla="*/ 310 h 367"/>
                <a:gd name="T4" fmla="*/ 543 w 543"/>
                <a:gd name="T5" fmla="*/ 164 h 367"/>
                <a:gd name="T6" fmla="*/ 468 w 543"/>
                <a:gd name="T7" fmla="*/ 64 h 367"/>
                <a:gd name="T8" fmla="*/ 1 w 543"/>
                <a:gd name="T9" fmla="*/ 354 h 367"/>
                <a:gd name="T10" fmla="*/ 76 w 543"/>
                <a:gd name="T11" fmla="*/ 362 h 367"/>
                <a:gd name="T12" fmla="*/ 170 w 543"/>
                <a:gd name="T13" fmla="*/ 361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" h="367">
                  <a:moveTo>
                    <a:pt x="170" y="361"/>
                  </a:moveTo>
                  <a:cubicBezTo>
                    <a:pt x="230" y="347"/>
                    <a:pt x="281" y="332"/>
                    <a:pt x="341" y="310"/>
                  </a:cubicBezTo>
                  <a:cubicBezTo>
                    <a:pt x="424" y="279"/>
                    <a:pt x="477" y="213"/>
                    <a:pt x="543" y="164"/>
                  </a:cubicBezTo>
                  <a:cubicBezTo>
                    <a:pt x="520" y="109"/>
                    <a:pt x="514" y="83"/>
                    <a:pt x="468" y="64"/>
                  </a:cubicBezTo>
                  <a:cubicBezTo>
                    <a:pt x="446" y="49"/>
                    <a:pt x="0" y="0"/>
                    <a:pt x="1" y="354"/>
                  </a:cubicBezTo>
                  <a:cubicBezTo>
                    <a:pt x="26" y="357"/>
                    <a:pt x="51" y="360"/>
                    <a:pt x="76" y="362"/>
                  </a:cubicBezTo>
                  <a:cubicBezTo>
                    <a:pt x="105" y="357"/>
                    <a:pt x="141" y="367"/>
                    <a:pt x="170" y="361"/>
                  </a:cubicBezTo>
                  <a:close/>
                </a:path>
              </a:pathLst>
            </a:custGeom>
            <a:solidFill>
              <a:srgbClr val="F7C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86"/>
            <p:cNvSpPr>
              <a:spLocks/>
            </p:cNvSpPr>
            <p:nvPr/>
          </p:nvSpPr>
          <p:spPr bwMode="auto">
            <a:xfrm>
              <a:off x="6750130" y="849440"/>
              <a:ext cx="477583" cy="993654"/>
            </a:xfrm>
            <a:custGeom>
              <a:avLst/>
              <a:gdLst>
                <a:gd name="T0" fmla="*/ 0 w 227"/>
                <a:gd name="T1" fmla="*/ 0 h 473"/>
                <a:gd name="T2" fmla="*/ 54 w 227"/>
                <a:gd name="T3" fmla="*/ 295 h 473"/>
                <a:gd name="T4" fmla="*/ 81 w 227"/>
                <a:gd name="T5" fmla="*/ 286 h 473"/>
                <a:gd name="T6" fmla="*/ 142 w 227"/>
                <a:gd name="T7" fmla="*/ 339 h 473"/>
                <a:gd name="T8" fmla="*/ 181 w 227"/>
                <a:gd name="T9" fmla="*/ 465 h 473"/>
                <a:gd name="T10" fmla="*/ 206 w 227"/>
                <a:gd name="T11" fmla="*/ 470 h 473"/>
                <a:gd name="T12" fmla="*/ 227 w 227"/>
                <a:gd name="T13" fmla="*/ 456 h 473"/>
                <a:gd name="T14" fmla="*/ 141 w 227"/>
                <a:gd name="T15" fmla="*/ 20 h 473"/>
                <a:gd name="T16" fmla="*/ 0 w 227"/>
                <a:gd name="T17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73">
                  <a:moveTo>
                    <a:pt x="0" y="0"/>
                  </a:moveTo>
                  <a:cubicBezTo>
                    <a:pt x="0" y="0"/>
                    <a:pt x="28" y="218"/>
                    <a:pt x="54" y="295"/>
                  </a:cubicBezTo>
                  <a:cubicBezTo>
                    <a:pt x="54" y="295"/>
                    <a:pt x="65" y="288"/>
                    <a:pt x="81" y="286"/>
                  </a:cubicBezTo>
                  <a:cubicBezTo>
                    <a:pt x="101" y="284"/>
                    <a:pt x="127" y="291"/>
                    <a:pt x="142" y="339"/>
                  </a:cubicBezTo>
                  <a:cubicBezTo>
                    <a:pt x="169" y="422"/>
                    <a:pt x="181" y="465"/>
                    <a:pt x="181" y="465"/>
                  </a:cubicBezTo>
                  <a:cubicBezTo>
                    <a:pt x="181" y="465"/>
                    <a:pt x="185" y="473"/>
                    <a:pt x="206" y="470"/>
                  </a:cubicBezTo>
                  <a:cubicBezTo>
                    <a:pt x="227" y="466"/>
                    <a:pt x="227" y="456"/>
                    <a:pt x="227" y="456"/>
                  </a:cubicBezTo>
                  <a:cubicBezTo>
                    <a:pt x="141" y="20"/>
                    <a:pt x="141" y="20"/>
                    <a:pt x="141" y="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43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6842848" y="1374258"/>
              <a:ext cx="162693" cy="106713"/>
            </a:xfrm>
            <a:custGeom>
              <a:avLst/>
              <a:gdLst>
                <a:gd name="T0" fmla="*/ 76 w 77"/>
                <a:gd name="T1" fmla="*/ 46 h 51"/>
                <a:gd name="T2" fmla="*/ 44 w 77"/>
                <a:gd name="T3" fmla="*/ 0 h 51"/>
                <a:gd name="T4" fmla="*/ 0 w 77"/>
                <a:gd name="T5" fmla="*/ 10 h 51"/>
                <a:gd name="T6" fmla="*/ 0 w 77"/>
                <a:gd name="T7" fmla="*/ 10 h 51"/>
                <a:gd name="T8" fmla="*/ 10 w 77"/>
                <a:gd name="T9" fmla="*/ 45 h 51"/>
                <a:gd name="T10" fmla="*/ 37 w 77"/>
                <a:gd name="T11" fmla="*/ 36 h 51"/>
                <a:gd name="T12" fmla="*/ 71 w 77"/>
                <a:gd name="T13" fmla="*/ 45 h 51"/>
                <a:gd name="T14" fmla="*/ 73 w 77"/>
                <a:gd name="T15" fmla="*/ 47 h 51"/>
                <a:gd name="T16" fmla="*/ 73 w 77"/>
                <a:gd name="T17" fmla="*/ 47 h 51"/>
                <a:gd name="T18" fmla="*/ 77 w 77"/>
                <a:gd name="T19" fmla="*/ 51 h 51"/>
                <a:gd name="T20" fmla="*/ 77 w 77"/>
                <a:gd name="T21" fmla="*/ 48 h 51"/>
                <a:gd name="T22" fmla="*/ 76 w 77"/>
                <a:gd name="T23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51">
                  <a:moveTo>
                    <a:pt x="76" y="46"/>
                  </a:moveTo>
                  <a:cubicBezTo>
                    <a:pt x="68" y="29"/>
                    <a:pt x="57" y="13"/>
                    <a:pt x="44" y="0"/>
                  </a:cubicBezTo>
                  <a:cubicBezTo>
                    <a:pt x="29" y="4"/>
                    <a:pt x="15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23"/>
                    <a:pt x="6" y="35"/>
                    <a:pt x="10" y="45"/>
                  </a:cubicBezTo>
                  <a:cubicBezTo>
                    <a:pt x="10" y="45"/>
                    <a:pt x="21" y="38"/>
                    <a:pt x="37" y="36"/>
                  </a:cubicBezTo>
                  <a:cubicBezTo>
                    <a:pt x="47" y="35"/>
                    <a:pt x="60" y="36"/>
                    <a:pt x="71" y="45"/>
                  </a:cubicBezTo>
                  <a:cubicBezTo>
                    <a:pt x="72" y="46"/>
                    <a:pt x="72" y="46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5" y="48"/>
                    <a:pt x="76" y="49"/>
                    <a:pt x="77" y="51"/>
                  </a:cubicBezTo>
                  <a:cubicBezTo>
                    <a:pt x="77" y="50"/>
                    <a:pt x="77" y="49"/>
                    <a:pt x="77" y="48"/>
                  </a:cubicBezTo>
                  <a:cubicBezTo>
                    <a:pt x="76" y="48"/>
                    <a:pt x="76" y="47"/>
                    <a:pt x="76" y="46"/>
                  </a:cubicBezTo>
                  <a:close/>
                </a:path>
              </a:pathLst>
            </a:custGeom>
            <a:solidFill>
              <a:srgbClr val="33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88"/>
            <p:cNvSpPr>
              <a:spLocks/>
            </p:cNvSpPr>
            <p:nvPr/>
          </p:nvSpPr>
          <p:spPr bwMode="auto">
            <a:xfrm>
              <a:off x="6750130" y="891426"/>
              <a:ext cx="334133" cy="218674"/>
            </a:xfrm>
            <a:custGeom>
              <a:avLst/>
              <a:gdLst>
                <a:gd name="T0" fmla="*/ 0 w 159"/>
                <a:gd name="T1" fmla="*/ 0 h 104"/>
                <a:gd name="T2" fmla="*/ 12 w 159"/>
                <a:gd name="T3" fmla="*/ 64 h 104"/>
                <a:gd name="T4" fmla="*/ 159 w 159"/>
                <a:gd name="T5" fmla="*/ 91 h 104"/>
                <a:gd name="T6" fmla="*/ 151 w 159"/>
                <a:gd name="T7" fmla="*/ 35 h 104"/>
                <a:gd name="T8" fmla="*/ 0 w 159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04">
                  <a:moveTo>
                    <a:pt x="0" y="0"/>
                  </a:move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90" y="104"/>
                    <a:pt x="159" y="91"/>
                  </a:cubicBezTo>
                  <a:cubicBezTo>
                    <a:pt x="151" y="35"/>
                    <a:pt x="151" y="35"/>
                    <a:pt x="151" y="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3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6529707" y="161930"/>
              <a:ext cx="1971562" cy="1499228"/>
            </a:xfrm>
            <a:custGeom>
              <a:avLst/>
              <a:gdLst>
                <a:gd name="T0" fmla="*/ 172 w 938"/>
                <a:gd name="T1" fmla="*/ 100 h 714"/>
                <a:gd name="T2" fmla="*/ 325 w 938"/>
                <a:gd name="T3" fmla="*/ 151 h 714"/>
                <a:gd name="T4" fmla="*/ 560 w 938"/>
                <a:gd name="T5" fmla="*/ 14 h 714"/>
                <a:gd name="T6" fmla="*/ 750 w 938"/>
                <a:gd name="T7" fmla="*/ 111 h 714"/>
                <a:gd name="T8" fmla="*/ 904 w 938"/>
                <a:gd name="T9" fmla="*/ 148 h 714"/>
                <a:gd name="T10" fmla="*/ 915 w 938"/>
                <a:gd name="T11" fmla="*/ 490 h 714"/>
                <a:gd name="T12" fmla="*/ 907 w 938"/>
                <a:gd name="T13" fmla="*/ 487 h 714"/>
                <a:gd name="T14" fmla="*/ 887 w 938"/>
                <a:gd name="T15" fmla="*/ 486 h 714"/>
                <a:gd name="T16" fmla="*/ 846 w 938"/>
                <a:gd name="T17" fmla="*/ 515 h 714"/>
                <a:gd name="T18" fmla="*/ 868 w 938"/>
                <a:gd name="T19" fmla="*/ 691 h 714"/>
                <a:gd name="T20" fmla="*/ 840 w 938"/>
                <a:gd name="T21" fmla="*/ 708 h 714"/>
                <a:gd name="T22" fmla="*/ 811 w 938"/>
                <a:gd name="T23" fmla="*/ 702 h 714"/>
                <a:gd name="T24" fmla="*/ 749 w 938"/>
                <a:gd name="T25" fmla="*/ 381 h 714"/>
                <a:gd name="T26" fmla="*/ 701 w 938"/>
                <a:gd name="T27" fmla="*/ 262 h 714"/>
                <a:gd name="T28" fmla="*/ 314 w 938"/>
                <a:gd name="T29" fmla="*/ 424 h 714"/>
                <a:gd name="T30" fmla="*/ 0 w 938"/>
                <a:gd name="T31" fmla="*/ 187 h 714"/>
                <a:gd name="T32" fmla="*/ 98 w 938"/>
                <a:gd name="T33" fmla="*/ 220 h 714"/>
                <a:gd name="T34" fmla="*/ 100 w 938"/>
                <a:gd name="T35" fmla="*/ 120 h 714"/>
                <a:gd name="T36" fmla="*/ 152 w 938"/>
                <a:gd name="T37" fmla="*/ 178 h 714"/>
                <a:gd name="T38" fmla="*/ 172 w 938"/>
                <a:gd name="T39" fmla="*/ 100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8" h="714">
                  <a:moveTo>
                    <a:pt x="172" y="100"/>
                  </a:moveTo>
                  <a:cubicBezTo>
                    <a:pt x="172" y="100"/>
                    <a:pt x="210" y="189"/>
                    <a:pt x="325" y="151"/>
                  </a:cubicBezTo>
                  <a:cubicBezTo>
                    <a:pt x="440" y="112"/>
                    <a:pt x="464" y="28"/>
                    <a:pt x="560" y="14"/>
                  </a:cubicBezTo>
                  <a:cubicBezTo>
                    <a:pt x="657" y="0"/>
                    <a:pt x="737" y="50"/>
                    <a:pt x="750" y="111"/>
                  </a:cubicBezTo>
                  <a:cubicBezTo>
                    <a:pt x="750" y="111"/>
                    <a:pt x="848" y="57"/>
                    <a:pt x="904" y="148"/>
                  </a:cubicBezTo>
                  <a:cubicBezTo>
                    <a:pt x="938" y="204"/>
                    <a:pt x="922" y="311"/>
                    <a:pt x="915" y="490"/>
                  </a:cubicBezTo>
                  <a:cubicBezTo>
                    <a:pt x="915" y="490"/>
                    <a:pt x="912" y="488"/>
                    <a:pt x="907" y="487"/>
                  </a:cubicBezTo>
                  <a:cubicBezTo>
                    <a:pt x="902" y="486"/>
                    <a:pt x="895" y="485"/>
                    <a:pt x="887" y="486"/>
                  </a:cubicBezTo>
                  <a:cubicBezTo>
                    <a:pt x="874" y="488"/>
                    <a:pt x="858" y="497"/>
                    <a:pt x="846" y="515"/>
                  </a:cubicBezTo>
                  <a:cubicBezTo>
                    <a:pt x="828" y="542"/>
                    <a:pt x="868" y="691"/>
                    <a:pt x="868" y="691"/>
                  </a:cubicBezTo>
                  <a:cubicBezTo>
                    <a:pt x="868" y="691"/>
                    <a:pt x="866" y="703"/>
                    <a:pt x="840" y="708"/>
                  </a:cubicBezTo>
                  <a:cubicBezTo>
                    <a:pt x="814" y="714"/>
                    <a:pt x="811" y="702"/>
                    <a:pt x="811" y="702"/>
                  </a:cubicBezTo>
                  <a:cubicBezTo>
                    <a:pt x="811" y="702"/>
                    <a:pt x="775" y="527"/>
                    <a:pt x="749" y="381"/>
                  </a:cubicBezTo>
                  <a:cubicBezTo>
                    <a:pt x="738" y="320"/>
                    <a:pt x="714" y="278"/>
                    <a:pt x="701" y="262"/>
                  </a:cubicBezTo>
                  <a:cubicBezTo>
                    <a:pt x="701" y="262"/>
                    <a:pt x="546" y="429"/>
                    <a:pt x="314" y="424"/>
                  </a:cubicBezTo>
                  <a:cubicBezTo>
                    <a:pt x="82" y="420"/>
                    <a:pt x="33" y="285"/>
                    <a:pt x="0" y="187"/>
                  </a:cubicBezTo>
                  <a:cubicBezTo>
                    <a:pt x="0" y="187"/>
                    <a:pt x="41" y="211"/>
                    <a:pt x="98" y="220"/>
                  </a:cubicBezTo>
                  <a:cubicBezTo>
                    <a:pt x="98" y="220"/>
                    <a:pt x="67" y="159"/>
                    <a:pt x="100" y="120"/>
                  </a:cubicBezTo>
                  <a:cubicBezTo>
                    <a:pt x="100" y="120"/>
                    <a:pt x="117" y="165"/>
                    <a:pt x="152" y="178"/>
                  </a:cubicBezTo>
                  <a:cubicBezTo>
                    <a:pt x="152" y="178"/>
                    <a:pt x="129" y="143"/>
                    <a:pt x="172" y="100"/>
                  </a:cubicBezTo>
                  <a:close/>
                </a:path>
              </a:pathLst>
            </a:custGeom>
            <a:solidFill>
              <a:srgbClr val="443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auto">
            <a:xfrm>
              <a:off x="8287844" y="1073362"/>
              <a:ext cx="169691" cy="208177"/>
            </a:xfrm>
            <a:custGeom>
              <a:avLst/>
              <a:gdLst>
                <a:gd name="T0" fmla="*/ 80 w 81"/>
                <a:gd name="T1" fmla="*/ 31 h 99"/>
                <a:gd name="T2" fmla="*/ 80 w 81"/>
                <a:gd name="T3" fmla="*/ 25 h 99"/>
                <a:gd name="T4" fmla="*/ 80 w 81"/>
                <a:gd name="T5" fmla="*/ 17 h 99"/>
                <a:gd name="T6" fmla="*/ 81 w 81"/>
                <a:gd name="T7" fmla="*/ 10 h 99"/>
                <a:gd name="T8" fmla="*/ 81 w 81"/>
                <a:gd name="T9" fmla="*/ 1 h 99"/>
                <a:gd name="T10" fmla="*/ 81 w 81"/>
                <a:gd name="T11" fmla="*/ 0 h 99"/>
                <a:gd name="T12" fmla="*/ 24 w 81"/>
                <a:gd name="T13" fmla="*/ 20 h 99"/>
                <a:gd name="T14" fmla="*/ 6 w 81"/>
                <a:gd name="T15" fmla="*/ 99 h 99"/>
                <a:gd name="T16" fmla="*/ 6 w 81"/>
                <a:gd name="T17" fmla="*/ 99 h 99"/>
                <a:gd name="T18" fmla="*/ 10 w 81"/>
                <a:gd name="T19" fmla="*/ 81 h 99"/>
                <a:gd name="T20" fmla="*/ 51 w 81"/>
                <a:gd name="T21" fmla="*/ 52 h 99"/>
                <a:gd name="T22" fmla="*/ 71 w 81"/>
                <a:gd name="T23" fmla="*/ 53 h 99"/>
                <a:gd name="T24" fmla="*/ 77 w 81"/>
                <a:gd name="T25" fmla="*/ 55 h 99"/>
                <a:gd name="T26" fmla="*/ 79 w 81"/>
                <a:gd name="T27" fmla="*/ 56 h 99"/>
                <a:gd name="T28" fmla="*/ 79 w 81"/>
                <a:gd name="T29" fmla="*/ 41 h 99"/>
                <a:gd name="T30" fmla="*/ 80 w 81"/>
                <a:gd name="T31" fmla="*/ 3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99">
                  <a:moveTo>
                    <a:pt x="80" y="31"/>
                  </a:moveTo>
                  <a:cubicBezTo>
                    <a:pt x="80" y="29"/>
                    <a:pt x="80" y="27"/>
                    <a:pt x="80" y="25"/>
                  </a:cubicBezTo>
                  <a:cubicBezTo>
                    <a:pt x="80" y="23"/>
                    <a:pt x="80" y="20"/>
                    <a:pt x="80" y="17"/>
                  </a:cubicBezTo>
                  <a:cubicBezTo>
                    <a:pt x="80" y="15"/>
                    <a:pt x="81" y="13"/>
                    <a:pt x="81" y="10"/>
                  </a:cubicBezTo>
                  <a:cubicBezTo>
                    <a:pt x="81" y="7"/>
                    <a:pt x="81" y="4"/>
                    <a:pt x="81" y="1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62" y="4"/>
                    <a:pt x="43" y="11"/>
                    <a:pt x="24" y="20"/>
                  </a:cubicBezTo>
                  <a:cubicBezTo>
                    <a:pt x="8" y="57"/>
                    <a:pt x="0" y="96"/>
                    <a:pt x="6" y="99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6" y="91"/>
                    <a:pt x="8" y="85"/>
                    <a:pt x="10" y="81"/>
                  </a:cubicBezTo>
                  <a:cubicBezTo>
                    <a:pt x="22" y="63"/>
                    <a:pt x="38" y="54"/>
                    <a:pt x="51" y="52"/>
                  </a:cubicBezTo>
                  <a:cubicBezTo>
                    <a:pt x="59" y="51"/>
                    <a:pt x="66" y="52"/>
                    <a:pt x="71" y="53"/>
                  </a:cubicBezTo>
                  <a:cubicBezTo>
                    <a:pt x="74" y="54"/>
                    <a:pt x="76" y="55"/>
                    <a:pt x="77" y="55"/>
                  </a:cubicBezTo>
                  <a:cubicBezTo>
                    <a:pt x="78" y="55"/>
                    <a:pt x="79" y="56"/>
                    <a:pt x="79" y="56"/>
                  </a:cubicBezTo>
                  <a:cubicBezTo>
                    <a:pt x="79" y="51"/>
                    <a:pt x="79" y="46"/>
                    <a:pt x="79" y="41"/>
                  </a:cubicBezTo>
                  <a:cubicBezTo>
                    <a:pt x="79" y="38"/>
                    <a:pt x="80" y="35"/>
                    <a:pt x="80" y="31"/>
                  </a:cubicBezTo>
                  <a:close/>
                </a:path>
              </a:pathLst>
            </a:custGeom>
            <a:solidFill>
              <a:srgbClr val="33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auto">
            <a:xfrm>
              <a:off x="7164735" y="1208065"/>
              <a:ext cx="197681" cy="169691"/>
            </a:xfrm>
            <a:custGeom>
              <a:avLst/>
              <a:gdLst>
                <a:gd name="T0" fmla="*/ 94 w 94"/>
                <a:gd name="T1" fmla="*/ 38 h 81"/>
                <a:gd name="T2" fmla="*/ 52 w 94"/>
                <a:gd name="T3" fmla="*/ 2 h 81"/>
                <a:gd name="T4" fmla="*/ 0 w 94"/>
                <a:gd name="T5" fmla="*/ 81 h 81"/>
                <a:gd name="T6" fmla="*/ 94 w 94"/>
                <a:gd name="T7" fmla="*/ 3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81">
                  <a:moveTo>
                    <a:pt x="94" y="38"/>
                  </a:moveTo>
                  <a:cubicBezTo>
                    <a:pt x="94" y="38"/>
                    <a:pt x="82" y="0"/>
                    <a:pt x="52" y="2"/>
                  </a:cubicBezTo>
                  <a:cubicBezTo>
                    <a:pt x="2" y="3"/>
                    <a:pt x="0" y="81"/>
                    <a:pt x="0" y="81"/>
                  </a:cubicBezTo>
                  <a:cubicBezTo>
                    <a:pt x="0" y="81"/>
                    <a:pt x="44" y="29"/>
                    <a:pt x="94" y="38"/>
                  </a:cubicBezTo>
                  <a:close/>
                </a:path>
              </a:pathLst>
            </a:custGeom>
            <a:solidFill>
              <a:srgbClr val="443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92"/>
            <p:cNvSpPr>
              <a:spLocks/>
            </p:cNvSpPr>
            <p:nvPr/>
          </p:nvSpPr>
          <p:spPr bwMode="auto">
            <a:xfrm>
              <a:off x="7913474" y="1006886"/>
              <a:ext cx="218674" cy="150448"/>
            </a:xfrm>
            <a:custGeom>
              <a:avLst/>
              <a:gdLst>
                <a:gd name="T0" fmla="*/ 26 w 104"/>
                <a:gd name="T1" fmla="*/ 15 h 72"/>
                <a:gd name="T2" fmla="*/ 1 w 104"/>
                <a:gd name="T3" fmla="*/ 62 h 72"/>
                <a:gd name="T4" fmla="*/ 104 w 104"/>
                <a:gd name="T5" fmla="*/ 72 h 72"/>
                <a:gd name="T6" fmla="*/ 92 w 104"/>
                <a:gd name="T7" fmla="*/ 36 h 72"/>
                <a:gd name="T8" fmla="*/ 26 w 104"/>
                <a:gd name="T9" fmla="*/ 1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72">
                  <a:moveTo>
                    <a:pt x="26" y="15"/>
                  </a:moveTo>
                  <a:cubicBezTo>
                    <a:pt x="26" y="15"/>
                    <a:pt x="0" y="28"/>
                    <a:pt x="1" y="62"/>
                  </a:cubicBezTo>
                  <a:cubicBezTo>
                    <a:pt x="1" y="62"/>
                    <a:pt x="64" y="40"/>
                    <a:pt x="104" y="72"/>
                  </a:cubicBezTo>
                  <a:cubicBezTo>
                    <a:pt x="104" y="72"/>
                    <a:pt x="104" y="50"/>
                    <a:pt x="92" y="36"/>
                  </a:cubicBezTo>
                  <a:cubicBezTo>
                    <a:pt x="80" y="23"/>
                    <a:pt x="57" y="0"/>
                    <a:pt x="26" y="15"/>
                  </a:cubicBezTo>
                  <a:close/>
                </a:path>
              </a:pathLst>
            </a:custGeom>
            <a:solidFill>
              <a:srgbClr val="443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93"/>
            <p:cNvSpPr>
              <a:spLocks/>
            </p:cNvSpPr>
            <p:nvPr/>
          </p:nvSpPr>
          <p:spPr bwMode="auto">
            <a:xfrm>
              <a:off x="7257453" y="1337520"/>
              <a:ext cx="201180" cy="202929"/>
            </a:xfrm>
            <a:custGeom>
              <a:avLst/>
              <a:gdLst>
                <a:gd name="T0" fmla="*/ 93 w 96"/>
                <a:gd name="T1" fmla="*/ 41 h 96"/>
                <a:gd name="T2" fmla="*/ 55 w 96"/>
                <a:gd name="T3" fmla="*/ 93 h 96"/>
                <a:gd name="T4" fmla="*/ 3 w 96"/>
                <a:gd name="T5" fmla="*/ 54 h 96"/>
                <a:gd name="T6" fmla="*/ 42 w 96"/>
                <a:gd name="T7" fmla="*/ 3 h 96"/>
                <a:gd name="T8" fmla="*/ 93 w 96"/>
                <a:gd name="T9" fmla="*/ 4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93" y="41"/>
                  </a:moveTo>
                  <a:cubicBezTo>
                    <a:pt x="96" y="66"/>
                    <a:pt x="79" y="89"/>
                    <a:pt x="55" y="93"/>
                  </a:cubicBezTo>
                  <a:cubicBezTo>
                    <a:pt x="30" y="96"/>
                    <a:pt x="7" y="79"/>
                    <a:pt x="3" y="54"/>
                  </a:cubicBezTo>
                  <a:cubicBezTo>
                    <a:pt x="0" y="30"/>
                    <a:pt x="17" y="7"/>
                    <a:pt x="42" y="3"/>
                  </a:cubicBezTo>
                  <a:cubicBezTo>
                    <a:pt x="66" y="0"/>
                    <a:pt x="89" y="17"/>
                    <a:pt x="93" y="41"/>
                  </a:cubicBezTo>
                  <a:close/>
                </a:path>
              </a:pathLst>
            </a:custGeom>
            <a:solidFill>
              <a:srgbClr val="47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94"/>
            <p:cNvSpPr>
              <a:spLocks/>
            </p:cNvSpPr>
            <p:nvPr/>
          </p:nvSpPr>
          <p:spPr bwMode="auto">
            <a:xfrm>
              <a:off x="7862742" y="1209815"/>
              <a:ext cx="202929" cy="188934"/>
            </a:xfrm>
            <a:custGeom>
              <a:avLst/>
              <a:gdLst>
                <a:gd name="T0" fmla="*/ 94 w 97"/>
                <a:gd name="T1" fmla="*/ 42 h 90"/>
                <a:gd name="T2" fmla="*/ 54 w 97"/>
                <a:gd name="T3" fmla="*/ 87 h 90"/>
                <a:gd name="T4" fmla="*/ 3 w 97"/>
                <a:gd name="T5" fmla="*/ 49 h 90"/>
                <a:gd name="T6" fmla="*/ 39 w 97"/>
                <a:gd name="T7" fmla="*/ 3 h 90"/>
                <a:gd name="T8" fmla="*/ 94 w 97"/>
                <a:gd name="T9" fmla="*/ 4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0">
                  <a:moveTo>
                    <a:pt x="94" y="42"/>
                  </a:moveTo>
                  <a:cubicBezTo>
                    <a:pt x="97" y="67"/>
                    <a:pt x="79" y="83"/>
                    <a:pt x="54" y="87"/>
                  </a:cubicBezTo>
                  <a:cubicBezTo>
                    <a:pt x="30" y="90"/>
                    <a:pt x="7" y="73"/>
                    <a:pt x="3" y="49"/>
                  </a:cubicBezTo>
                  <a:cubicBezTo>
                    <a:pt x="0" y="24"/>
                    <a:pt x="15" y="7"/>
                    <a:pt x="39" y="3"/>
                  </a:cubicBezTo>
                  <a:cubicBezTo>
                    <a:pt x="64" y="0"/>
                    <a:pt x="90" y="18"/>
                    <a:pt x="94" y="42"/>
                  </a:cubicBezTo>
                  <a:close/>
                </a:path>
              </a:pathLst>
            </a:custGeom>
            <a:solidFill>
              <a:srgbClr val="47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95"/>
            <p:cNvSpPr>
              <a:spLocks/>
            </p:cNvSpPr>
            <p:nvPr/>
          </p:nvSpPr>
          <p:spPr bwMode="auto">
            <a:xfrm>
              <a:off x="7351920" y="1423240"/>
              <a:ext cx="96216" cy="90968"/>
            </a:xfrm>
            <a:custGeom>
              <a:avLst/>
              <a:gdLst>
                <a:gd name="T0" fmla="*/ 40 w 46"/>
                <a:gd name="T1" fmla="*/ 6 h 44"/>
                <a:gd name="T2" fmla="*/ 34 w 46"/>
                <a:gd name="T3" fmla="*/ 34 h 44"/>
                <a:gd name="T4" fmla="*/ 6 w 46"/>
                <a:gd name="T5" fmla="*/ 38 h 44"/>
                <a:gd name="T6" fmla="*/ 12 w 46"/>
                <a:gd name="T7" fmla="*/ 10 h 44"/>
                <a:gd name="T8" fmla="*/ 40 w 46"/>
                <a:gd name="T9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4">
                  <a:moveTo>
                    <a:pt x="40" y="6"/>
                  </a:moveTo>
                  <a:cubicBezTo>
                    <a:pt x="46" y="13"/>
                    <a:pt x="44" y="25"/>
                    <a:pt x="34" y="34"/>
                  </a:cubicBezTo>
                  <a:cubicBezTo>
                    <a:pt x="25" y="43"/>
                    <a:pt x="13" y="44"/>
                    <a:pt x="6" y="38"/>
                  </a:cubicBezTo>
                  <a:cubicBezTo>
                    <a:pt x="0" y="31"/>
                    <a:pt x="3" y="19"/>
                    <a:pt x="12" y="10"/>
                  </a:cubicBezTo>
                  <a:cubicBezTo>
                    <a:pt x="22" y="1"/>
                    <a:pt x="34" y="0"/>
                    <a:pt x="40" y="6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96"/>
            <p:cNvSpPr>
              <a:spLocks/>
            </p:cNvSpPr>
            <p:nvPr/>
          </p:nvSpPr>
          <p:spPr bwMode="auto">
            <a:xfrm>
              <a:off x="7955460" y="1292036"/>
              <a:ext cx="94467" cy="82221"/>
            </a:xfrm>
            <a:custGeom>
              <a:avLst/>
              <a:gdLst>
                <a:gd name="T0" fmla="*/ 41 w 45"/>
                <a:gd name="T1" fmla="*/ 10 h 39"/>
                <a:gd name="T2" fmla="*/ 30 w 45"/>
                <a:gd name="T3" fmla="*/ 34 h 39"/>
                <a:gd name="T4" fmla="*/ 4 w 45"/>
                <a:gd name="T5" fmla="*/ 29 h 39"/>
                <a:gd name="T6" fmla="*/ 15 w 45"/>
                <a:gd name="T7" fmla="*/ 5 h 39"/>
                <a:gd name="T8" fmla="*/ 41 w 45"/>
                <a:gd name="T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9">
                  <a:moveTo>
                    <a:pt x="41" y="10"/>
                  </a:moveTo>
                  <a:cubicBezTo>
                    <a:pt x="45" y="17"/>
                    <a:pt x="40" y="28"/>
                    <a:pt x="30" y="34"/>
                  </a:cubicBezTo>
                  <a:cubicBezTo>
                    <a:pt x="19" y="39"/>
                    <a:pt x="8" y="37"/>
                    <a:pt x="4" y="29"/>
                  </a:cubicBezTo>
                  <a:cubicBezTo>
                    <a:pt x="0" y="22"/>
                    <a:pt x="5" y="11"/>
                    <a:pt x="15" y="5"/>
                  </a:cubicBezTo>
                  <a:cubicBezTo>
                    <a:pt x="25" y="0"/>
                    <a:pt x="37" y="2"/>
                    <a:pt x="41" y="10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97"/>
            <p:cNvSpPr>
              <a:spLocks/>
            </p:cNvSpPr>
            <p:nvPr/>
          </p:nvSpPr>
          <p:spPr bwMode="auto">
            <a:xfrm>
              <a:off x="8371814" y="1309530"/>
              <a:ext cx="229170" cy="246664"/>
            </a:xfrm>
            <a:custGeom>
              <a:avLst/>
              <a:gdLst>
                <a:gd name="T0" fmla="*/ 14 w 109"/>
                <a:gd name="T1" fmla="*/ 118 h 118"/>
                <a:gd name="T2" fmla="*/ 0 w 109"/>
                <a:gd name="T3" fmla="*/ 113 h 118"/>
                <a:gd name="T4" fmla="*/ 74 w 109"/>
                <a:gd name="T5" fmla="*/ 0 h 118"/>
                <a:gd name="T6" fmla="*/ 14 w 109"/>
                <a:gd name="T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18">
                  <a:moveTo>
                    <a:pt x="14" y="118"/>
                  </a:move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85" y="64"/>
                    <a:pt x="74" y="0"/>
                  </a:cubicBezTo>
                  <a:cubicBezTo>
                    <a:pt x="74" y="0"/>
                    <a:pt x="109" y="66"/>
                    <a:pt x="14" y="118"/>
                  </a:cubicBezTo>
                  <a:close/>
                </a:path>
              </a:pathLst>
            </a:custGeom>
            <a:solidFill>
              <a:srgbClr val="F7C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98"/>
            <p:cNvSpPr>
              <a:spLocks/>
            </p:cNvSpPr>
            <p:nvPr/>
          </p:nvSpPr>
          <p:spPr bwMode="auto">
            <a:xfrm>
              <a:off x="6837599" y="1486219"/>
              <a:ext cx="180187" cy="232669"/>
            </a:xfrm>
            <a:custGeom>
              <a:avLst/>
              <a:gdLst>
                <a:gd name="T0" fmla="*/ 86 w 86"/>
                <a:gd name="T1" fmla="*/ 106 h 111"/>
                <a:gd name="T2" fmla="*/ 30 w 86"/>
                <a:gd name="T3" fmla="*/ 30 h 111"/>
                <a:gd name="T4" fmla="*/ 36 w 86"/>
                <a:gd name="T5" fmla="*/ 97 h 111"/>
                <a:gd name="T6" fmla="*/ 86 w 86"/>
                <a:gd name="T7" fmla="*/ 10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111">
                  <a:moveTo>
                    <a:pt x="86" y="106"/>
                  </a:moveTo>
                  <a:cubicBezTo>
                    <a:pt x="86" y="106"/>
                    <a:pt x="80" y="0"/>
                    <a:pt x="30" y="30"/>
                  </a:cubicBezTo>
                  <a:cubicBezTo>
                    <a:pt x="0" y="49"/>
                    <a:pt x="12" y="81"/>
                    <a:pt x="36" y="97"/>
                  </a:cubicBezTo>
                  <a:cubicBezTo>
                    <a:pt x="51" y="107"/>
                    <a:pt x="72" y="111"/>
                    <a:pt x="86" y="106"/>
                  </a:cubicBezTo>
                  <a:close/>
                </a:path>
              </a:pathLst>
            </a:custGeom>
            <a:solidFill>
              <a:srgbClr val="F7C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99"/>
            <p:cNvSpPr>
              <a:spLocks/>
            </p:cNvSpPr>
            <p:nvPr/>
          </p:nvSpPr>
          <p:spPr bwMode="auto">
            <a:xfrm>
              <a:off x="6834101" y="1573688"/>
              <a:ext cx="181937" cy="159195"/>
            </a:xfrm>
            <a:custGeom>
              <a:avLst/>
              <a:gdLst>
                <a:gd name="T0" fmla="*/ 86 w 86"/>
                <a:gd name="T1" fmla="*/ 63 h 76"/>
                <a:gd name="T2" fmla="*/ 83 w 86"/>
                <a:gd name="T3" fmla="*/ 36 h 76"/>
                <a:gd name="T4" fmla="*/ 20 w 86"/>
                <a:gd name="T5" fmla="*/ 38 h 76"/>
                <a:gd name="T6" fmla="*/ 86 w 86"/>
                <a:gd name="T7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76">
                  <a:moveTo>
                    <a:pt x="86" y="63"/>
                  </a:moveTo>
                  <a:cubicBezTo>
                    <a:pt x="83" y="36"/>
                    <a:pt x="83" y="36"/>
                    <a:pt x="83" y="36"/>
                  </a:cubicBezTo>
                  <a:cubicBezTo>
                    <a:pt x="83" y="36"/>
                    <a:pt x="0" y="0"/>
                    <a:pt x="20" y="38"/>
                  </a:cubicBezTo>
                  <a:cubicBezTo>
                    <a:pt x="40" y="76"/>
                    <a:pt x="86" y="63"/>
                    <a:pt x="86" y="63"/>
                  </a:cubicBezTo>
                  <a:close/>
                </a:path>
              </a:pathLst>
            </a:custGeom>
            <a:solidFill>
              <a:srgbClr val="E5B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100"/>
            <p:cNvSpPr>
              <a:spLocks/>
            </p:cNvSpPr>
            <p:nvPr/>
          </p:nvSpPr>
          <p:spPr bwMode="auto">
            <a:xfrm>
              <a:off x="7192726" y="1550946"/>
              <a:ext cx="54231" cy="26241"/>
            </a:xfrm>
            <a:custGeom>
              <a:avLst/>
              <a:gdLst>
                <a:gd name="T0" fmla="*/ 26 w 26"/>
                <a:gd name="T1" fmla="*/ 5 h 13"/>
                <a:gd name="T2" fmla="*/ 22 w 26"/>
                <a:gd name="T3" fmla="*/ 10 h 13"/>
                <a:gd name="T4" fmla="*/ 6 w 26"/>
                <a:gd name="T5" fmla="*/ 13 h 13"/>
                <a:gd name="T6" fmla="*/ 0 w 26"/>
                <a:gd name="T7" fmla="*/ 8 h 13"/>
                <a:gd name="T8" fmla="*/ 0 w 26"/>
                <a:gd name="T9" fmla="*/ 8 h 13"/>
                <a:gd name="T10" fmla="*/ 4 w 26"/>
                <a:gd name="T11" fmla="*/ 3 h 13"/>
                <a:gd name="T12" fmla="*/ 21 w 26"/>
                <a:gd name="T13" fmla="*/ 1 h 13"/>
                <a:gd name="T14" fmla="*/ 26 w 26"/>
                <a:gd name="T15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3">
                  <a:moveTo>
                    <a:pt x="26" y="5"/>
                  </a:moveTo>
                  <a:cubicBezTo>
                    <a:pt x="26" y="7"/>
                    <a:pt x="25" y="10"/>
                    <a:pt x="22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1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2" y="3"/>
                    <a:pt x="4" y="3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3" y="0"/>
                    <a:pt x="26" y="2"/>
                    <a:pt x="26" y="5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01"/>
            <p:cNvSpPr>
              <a:spLocks/>
            </p:cNvSpPr>
            <p:nvPr/>
          </p:nvSpPr>
          <p:spPr bwMode="auto">
            <a:xfrm>
              <a:off x="8133897" y="1374258"/>
              <a:ext cx="48983" cy="22742"/>
            </a:xfrm>
            <a:custGeom>
              <a:avLst/>
              <a:gdLst>
                <a:gd name="T0" fmla="*/ 23 w 23"/>
                <a:gd name="T1" fmla="*/ 4 h 11"/>
                <a:gd name="T2" fmla="*/ 20 w 23"/>
                <a:gd name="T3" fmla="*/ 8 h 11"/>
                <a:gd name="T4" fmla="*/ 4 w 23"/>
                <a:gd name="T5" fmla="*/ 11 h 11"/>
                <a:gd name="T6" fmla="*/ 1 w 23"/>
                <a:gd name="T7" fmla="*/ 7 h 11"/>
                <a:gd name="T8" fmla="*/ 1 w 23"/>
                <a:gd name="T9" fmla="*/ 7 h 11"/>
                <a:gd name="T10" fmla="*/ 3 w 23"/>
                <a:gd name="T11" fmla="*/ 3 h 11"/>
                <a:gd name="T12" fmla="*/ 19 w 23"/>
                <a:gd name="T13" fmla="*/ 0 h 11"/>
                <a:gd name="T14" fmla="*/ 23 w 23"/>
                <a:gd name="T1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1">
                  <a:moveTo>
                    <a:pt x="23" y="4"/>
                  </a:moveTo>
                  <a:cubicBezTo>
                    <a:pt x="23" y="6"/>
                    <a:pt x="22" y="8"/>
                    <a:pt x="20" y="8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1" y="9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2" y="2"/>
                    <a:pt x="23" y="4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02"/>
            <p:cNvSpPr>
              <a:spLocks/>
            </p:cNvSpPr>
            <p:nvPr/>
          </p:nvSpPr>
          <p:spPr bwMode="auto">
            <a:xfrm>
              <a:off x="7833002" y="2096756"/>
              <a:ext cx="134703" cy="52482"/>
            </a:xfrm>
            <a:custGeom>
              <a:avLst/>
              <a:gdLst>
                <a:gd name="T0" fmla="*/ 64 w 64"/>
                <a:gd name="T1" fmla="*/ 8 h 25"/>
                <a:gd name="T2" fmla="*/ 34 w 64"/>
                <a:gd name="T3" fmla="*/ 23 h 25"/>
                <a:gd name="T4" fmla="*/ 1 w 64"/>
                <a:gd name="T5" fmla="*/ 17 h 25"/>
                <a:gd name="T6" fmla="*/ 31 w 64"/>
                <a:gd name="T7" fmla="*/ 3 h 25"/>
                <a:gd name="T8" fmla="*/ 64 w 64"/>
                <a:gd name="T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5">
                  <a:moveTo>
                    <a:pt x="64" y="8"/>
                  </a:moveTo>
                  <a:cubicBezTo>
                    <a:pt x="64" y="14"/>
                    <a:pt x="51" y="20"/>
                    <a:pt x="34" y="23"/>
                  </a:cubicBezTo>
                  <a:cubicBezTo>
                    <a:pt x="16" y="25"/>
                    <a:pt x="2" y="23"/>
                    <a:pt x="1" y="17"/>
                  </a:cubicBezTo>
                  <a:cubicBezTo>
                    <a:pt x="0" y="12"/>
                    <a:pt x="13" y="5"/>
                    <a:pt x="31" y="3"/>
                  </a:cubicBezTo>
                  <a:cubicBezTo>
                    <a:pt x="48" y="0"/>
                    <a:pt x="63" y="3"/>
                    <a:pt x="64" y="8"/>
                  </a:cubicBezTo>
                  <a:close/>
                </a:path>
              </a:pathLst>
            </a:custGeom>
            <a:solidFill>
              <a:srgbClr val="FFE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03"/>
            <p:cNvSpPr>
              <a:spLocks/>
            </p:cNvSpPr>
            <p:nvPr/>
          </p:nvSpPr>
          <p:spPr bwMode="auto">
            <a:xfrm>
              <a:off x="8105907" y="406845"/>
              <a:ext cx="283401" cy="500326"/>
            </a:xfrm>
            <a:custGeom>
              <a:avLst/>
              <a:gdLst>
                <a:gd name="T0" fmla="*/ 0 w 135"/>
                <a:gd name="T1" fmla="*/ 138 h 238"/>
                <a:gd name="T2" fmla="*/ 40 w 135"/>
                <a:gd name="T3" fmla="*/ 216 h 238"/>
                <a:gd name="T4" fmla="*/ 45 w 135"/>
                <a:gd name="T5" fmla="*/ 238 h 238"/>
                <a:gd name="T6" fmla="*/ 135 w 135"/>
                <a:gd name="T7" fmla="*/ 81 h 238"/>
                <a:gd name="T8" fmla="*/ 113 w 135"/>
                <a:gd name="T9" fmla="*/ 33 h 238"/>
                <a:gd name="T10" fmla="*/ 36 w 135"/>
                <a:gd name="T11" fmla="*/ 35 h 238"/>
                <a:gd name="T12" fmla="*/ 27 w 135"/>
                <a:gd name="T13" fmla="*/ 89 h 238"/>
                <a:gd name="T14" fmla="*/ 18 w 135"/>
                <a:gd name="T15" fmla="*/ 115 h 238"/>
                <a:gd name="T16" fmla="*/ 0 w 135"/>
                <a:gd name="T17" fmla="*/ 1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238">
                  <a:moveTo>
                    <a:pt x="0" y="138"/>
                  </a:moveTo>
                  <a:cubicBezTo>
                    <a:pt x="27" y="154"/>
                    <a:pt x="35" y="187"/>
                    <a:pt x="40" y="216"/>
                  </a:cubicBezTo>
                  <a:cubicBezTo>
                    <a:pt x="42" y="223"/>
                    <a:pt x="43" y="230"/>
                    <a:pt x="45" y="238"/>
                  </a:cubicBezTo>
                  <a:cubicBezTo>
                    <a:pt x="71" y="211"/>
                    <a:pt x="135" y="116"/>
                    <a:pt x="135" y="81"/>
                  </a:cubicBezTo>
                  <a:cubicBezTo>
                    <a:pt x="135" y="63"/>
                    <a:pt x="121" y="48"/>
                    <a:pt x="113" y="33"/>
                  </a:cubicBezTo>
                  <a:cubicBezTo>
                    <a:pt x="106" y="21"/>
                    <a:pt x="72" y="0"/>
                    <a:pt x="36" y="35"/>
                  </a:cubicBezTo>
                  <a:cubicBezTo>
                    <a:pt x="32" y="53"/>
                    <a:pt x="31" y="71"/>
                    <a:pt x="27" y="89"/>
                  </a:cubicBezTo>
                  <a:cubicBezTo>
                    <a:pt x="25" y="98"/>
                    <a:pt x="22" y="107"/>
                    <a:pt x="18" y="115"/>
                  </a:cubicBezTo>
                  <a:cubicBezTo>
                    <a:pt x="14" y="124"/>
                    <a:pt x="5" y="130"/>
                    <a:pt x="0" y="138"/>
                  </a:cubicBezTo>
                  <a:close/>
                </a:path>
              </a:pathLst>
            </a:custGeom>
            <a:solidFill>
              <a:srgbClr val="513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04"/>
            <p:cNvSpPr>
              <a:spLocks/>
            </p:cNvSpPr>
            <p:nvPr/>
          </p:nvSpPr>
          <p:spPr bwMode="auto">
            <a:xfrm>
              <a:off x="7950211" y="420840"/>
              <a:ext cx="162693" cy="288649"/>
            </a:xfrm>
            <a:custGeom>
              <a:avLst/>
              <a:gdLst>
                <a:gd name="T0" fmla="*/ 77 w 77"/>
                <a:gd name="T1" fmla="*/ 3 h 138"/>
                <a:gd name="T2" fmla="*/ 0 w 77"/>
                <a:gd name="T3" fmla="*/ 138 h 138"/>
                <a:gd name="T4" fmla="*/ 76 w 77"/>
                <a:gd name="T5" fmla="*/ 6 h 138"/>
                <a:gd name="T6" fmla="*/ 77 w 77"/>
                <a:gd name="T7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138">
                  <a:moveTo>
                    <a:pt x="77" y="3"/>
                  </a:moveTo>
                  <a:cubicBezTo>
                    <a:pt x="53" y="0"/>
                    <a:pt x="19" y="120"/>
                    <a:pt x="0" y="138"/>
                  </a:cubicBezTo>
                  <a:cubicBezTo>
                    <a:pt x="43" y="120"/>
                    <a:pt x="76" y="51"/>
                    <a:pt x="76" y="6"/>
                  </a:cubicBezTo>
                  <a:lnTo>
                    <a:pt x="77" y="3"/>
                  </a:lnTo>
                  <a:close/>
                </a:path>
              </a:pathLst>
            </a:custGeom>
            <a:solidFill>
              <a:srgbClr val="33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05"/>
            <p:cNvSpPr>
              <a:spLocks/>
            </p:cNvSpPr>
            <p:nvPr/>
          </p:nvSpPr>
          <p:spPr bwMode="auto">
            <a:xfrm>
              <a:off x="7505866" y="230156"/>
              <a:ext cx="432099" cy="157445"/>
            </a:xfrm>
            <a:custGeom>
              <a:avLst/>
              <a:gdLst>
                <a:gd name="T0" fmla="*/ 0 w 206"/>
                <a:gd name="T1" fmla="*/ 75 h 75"/>
                <a:gd name="T2" fmla="*/ 71 w 206"/>
                <a:gd name="T3" fmla="*/ 16 h 75"/>
                <a:gd name="T4" fmla="*/ 96 w 206"/>
                <a:gd name="T5" fmla="*/ 6 h 75"/>
                <a:gd name="T6" fmla="*/ 165 w 206"/>
                <a:gd name="T7" fmla="*/ 8 h 75"/>
                <a:gd name="T8" fmla="*/ 206 w 206"/>
                <a:gd name="T9" fmla="*/ 31 h 75"/>
                <a:gd name="T10" fmla="*/ 165 w 206"/>
                <a:gd name="T11" fmla="*/ 39 h 75"/>
                <a:gd name="T12" fmla="*/ 123 w 206"/>
                <a:gd name="T13" fmla="*/ 42 h 75"/>
                <a:gd name="T14" fmla="*/ 41 w 206"/>
                <a:gd name="T15" fmla="*/ 56 h 75"/>
                <a:gd name="T16" fmla="*/ 0 w 206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75">
                  <a:moveTo>
                    <a:pt x="0" y="75"/>
                  </a:moveTo>
                  <a:cubicBezTo>
                    <a:pt x="25" y="58"/>
                    <a:pt x="44" y="32"/>
                    <a:pt x="71" y="16"/>
                  </a:cubicBezTo>
                  <a:cubicBezTo>
                    <a:pt x="79" y="12"/>
                    <a:pt x="87" y="8"/>
                    <a:pt x="96" y="6"/>
                  </a:cubicBezTo>
                  <a:cubicBezTo>
                    <a:pt x="121" y="0"/>
                    <a:pt x="142" y="0"/>
                    <a:pt x="165" y="8"/>
                  </a:cubicBezTo>
                  <a:cubicBezTo>
                    <a:pt x="178" y="13"/>
                    <a:pt x="199" y="20"/>
                    <a:pt x="206" y="31"/>
                  </a:cubicBezTo>
                  <a:cubicBezTo>
                    <a:pt x="206" y="31"/>
                    <a:pt x="169" y="38"/>
                    <a:pt x="165" y="39"/>
                  </a:cubicBezTo>
                  <a:cubicBezTo>
                    <a:pt x="151" y="40"/>
                    <a:pt x="137" y="41"/>
                    <a:pt x="123" y="42"/>
                  </a:cubicBezTo>
                  <a:cubicBezTo>
                    <a:pt x="95" y="44"/>
                    <a:pt x="68" y="47"/>
                    <a:pt x="41" y="56"/>
                  </a:cubicBezTo>
                  <a:cubicBezTo>
                    <a:pt x="27" y="62"/>
                    <a:pt x="15" y="73"/>
                    <a:pt x="0" y="75"/>
                  </a:cubicBezTo>
                  <a:close/>
                </a:path>
              </a:pathLst>
            </a:custGeom>
            <a:solidFill>
              <a:srgbClr val="513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06"/>
            <p:cNvSpPr>
              <a:spLocks/>
            </p:cNvSpPr>
            <p:nvPr/>
          </p:nvSpPr>
          <p:spPr bwMode="auto">
            <a:xfrm>
              <a:off x="6725638" y="536300"/>
              <a:ext cx="232669" cy="197681"/>
            </a:xfrm>
            <a:custGeom>
              <a:avLst/>
              <a:gdLst>
                <a:gd name="T0" fmla="*/ 0 w 111"/>
                <a:gd name="T1" fmla="*/ 0 h 94"/>
                <a:gd name="T2" fmla="*/ 9 w 111"/>
                <a:gd name="T3" fmla="*/ 27 h 94"/>
                <a:gd name="T4" fmla="*/ 26 w 111"/>
                <a:gd name="T5" fmla="*/ 50 h 94"/>
                <a:gd name="T6" fmla="*/ 65 w 111"/>
                <a:gd name="T7" fmla="*/ 79 h 94"/>
                <a:gd name="T8" fmla="*/ 111 w 111"/>
                <a:gd name="T9" fmla="*/ 92 h 94"/>
                <a:gd name="T10" fmla="*/ 26 w 111"/>
                <a:gd name="T11" fmla="*/ 34 h 94"/>
                <a:gd name="T12" fmla="*/ 15 w 111"/>
                <a:gd name="T13" fmla="*/ 16 h 94"/>
                <a:gd name="T14" fmla="*/ 0 w 111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94">
                  <a:moveTo>
                    <a:pt x="0" y="0"/>
                  </a:moveTo>
                  <a:cubicBezTo>
                    <a:pt x="0" y="9"/>
                    <a:pt x="5" y="19"/>
                    <a:pt x="9" y="27"/>
                  </a:cubicBezTo>
                  <a:cubicBezTo>
                    <a:pt x="14" y="35"/>
                    <a:pt x="19" y="43"/>
                    <a:pt x="26" y="50"/>
                  </a:cubicBezTo>
                  <a:cubicBezTo>
                    <a:pt x="37" y="63"/>
                    <a:pt x="49" y="73"/>
                    <a:pt x="65" y="79"/>
                  </a:cubicBezTo>
                  <a:cubicBezTo>
                    <a:pt x="79" y="84"/>
                    <a:pt x="95" y="94"/>
                    <a:pt x="111" y="92"/>
                  </a:cubicBezTo>
                  <a:cubicBezTo>
                    <a:pt x="74" y="83"/>
                    <a:pt x="49" y="64"/>
                    <a:pt x="26" y="34"/>
                  </a:cubicBezTo>
                  <a:cubicBezTo>
                    <a:pt x="22" y="29"/>
                    <a:pt x="19" y="22"/>
                    <a:pt x="15" y="16"/>
                  </a:cubicBezTo>
                  <a:cubicBezTo>
                    <a:pt x="12" y="10"/>
                    <a:pt x="7" y="2"/>
                    <a:pt x="0" y="0"/>
                  </a:cubicBezTo>
                  <a:close/>
                </a:path>
              </a:pathLst>
            </a:custGeom>
            <a:solidFill>
              <a:srgbClr val="33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07"/>
            <p:cNvSpPr>
              <a:spLocks/>
            </p:cNvSpPr>
            <p:nvPr/>
          </p:nvSpPr>
          <p:spPr bwMode="auto">
            <a:xfrm>
              <a:off x="6867339" y="496064"/>
              <a:ext cx="199430" cy="139951"/>
            </a:xfrm>
            <a:custGeom>
              <a:avLst/>
              <a:gdLst>
                <a:gd name="T0" fmla="*/ 81 w 95"/>
                <a:gd name="T1" fmla="*/ 61 h 67"/>
                <a:gd name="T2" fmla="*/ 33 w 95"/>
                <a:gd name="T3" fmla="*/ 31 h 67"/>
                <a:gd name="T4" fmla="*/ 0 w 95"/>
                <a:gd name="T5" fmla="*/ 0 h 67"/>
                <a:gd name="T6" fmla="*/ 28 w 95"/>
                <a:gd name="T7" fmla="*/ 47 h 67"/>
                <a:gd name="T8" fmla="*/ 95 w 95"/>
                <a:gd name="T9" fmla="*/ 66 h 67"/>
                <a:gd name="T10" fmla="*/ 94 w 95"/>
                <a:gd name="T11" fmla="*/ 66 h 67"/>
                <a:gd name="T12" fmla="*/ 81 w 95"/>
                <a:gd name="T13" fmla="*/ 6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67">
                  <a:moveTo>
                    <a:pt x="81" y="61"/>
                  </a:moveTo>
                  <a:cubicBezTo>
                    <a:pt x="64" y="54"/>
                    <a:pt x="45" y="43"/>
                    <a:pt x="33" y="31"/>
                  </a:cubicBezTo>
                  <a:cubicBezTo>
                    <a:pt x="21" y="19"/>
                    <a:pt x="13" y="9"/>
                    <a:pt x="0" y="0"/>
                  </a:cubicBezTo>
                  <a:cubicBezTo>
                    <a:pt x="5" y="15"/>
                    <a:pt x="17" y="36"/>
                    <a:pt x="28" y="47"/>
                  </a:cubicBezTo>
                  <a:cubicBezTo>
                    <a:pt x="44" y="61"/>
                    <a:pt x="74" y="67"/>
                    <a:pt x="95" y="66"/>
                  </a:cubicBezTo>
                  <a:cubicBezTo>
                    <a:pt x="95" y="66"/>
                    <a:pt x="94" y="66"/>
                    <a:pt x="94" y="66"/>
                  </a:cubicBezTo>
                  <a:cubicBezTo>
                    <a:pt x="89" y="65"/>
                    <a:pt x="85" y="63"/>
                    <a:pt x="81" y="61"/>
                  </a:cubicBezTo>
                  <a:close/>
                </a:path>
              </a:pathLst>
            </a:custGeom>
            <a:solidFill>
              <a:srgbClr val="33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08"/>
            <p:cNvSpPr>
              <a:spLocks/>
            </p:cNvSpPr>
            <p:nvPr/>
          </p:nvSpPr>
          <p:spPr bwMode="auto">
            <a:xfrm>
              <a:off x="7477876" y="1292036"/>
              <a:ext cx="496827" cy="577299"/>
            </a:xfrm>
            <a:custGeom>
              <a:avLst/>
              <a:gdLst>
                <a:gd name="T0" fmla="*/ 37 w 236"/>
                <a:gd name="T1" fmla="*/ 45 h 275"/>
                <a:gd name="T2" fmla="*/ 72 w 236"/>
                <a:gd name="T3" fmla="*/ 234 h 275"/>
                <a:gd name="T4" fmla="*/ 225 w 236"/>
                <a:gd name="T5" fmla="*/ 190 h 275"/>
                <a:gd name="T6" fmla="*/ 149 w 236"/>
                <a:gd name="T7" fmla="*/ 20 h 275"/>
                <a:gd name="T8" fmla="*/ 91 w 236"/>
                <a:gd name="T9" fmla="*/ 6 h 275"/>
                <a:gd name="T10" fmla="*/ 37 w 236"/>
                <a:gd name="T11" fmla="*/ 4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275">
                  <a:moveTo>
                    <a:pt x="37" y="45"/>
                  </a:moveTo>
                  <a:cubicBezTo>
                    <a:pt x="37" y="45"/>
                    <a:pt x="0" y="193"/>
                    <a:pt x="72" y="234"/>
                  </a:cubicBezTo>
                  <a:cubicBezTo>
                    <a:pt x="143" y="275"/>
                    <a:pt x="218" y="230"/>
                    <a:pt x="225" y="190"/>
                  </a:cubicBezTo>
                  <a:cubicBezTo>
                    <a:pt x="236" y="120"/>
                    <a:pt x="176" y="109"/>
                    <a:pt x="149" y="20"/>
                  </a:cubicBezTo>
                  <a:cubicBezTo>
                    <a:pt x="149" y="20"/>
                    <a:pt x="127" y="0"/>
                    <a:pt x="91" y="6"/>
                  </a:cubicBezTo>
                  <a:cubicBezTo>
                    <a:pt x="56" y="11"/>
                    <a:pt x="37" y="45"/>
                    <a:pt x="37" y="45"/>
                  </a:cubicBezTo>
                  <a:close/>
                </a:path>
              </a:pathLst>
            </a:custGeom>
            <a:solidFill>
              <a:srgbClr val="F7C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09"/>
            <p:cNvSpPr>
              <a:spLocks/>
            </p:cNvSpPr>
            <p:nvPr/>
          </p:nvSpPr>
          <p:spPr bwMode="auto">
            <a:xfrm>
              <a:off x="7495370" y="1285039"/>
              <a:ext cx="440846" cy="510822"/>
            </a:xfrm>
            <a:custGeom>
              <a:avLst/>
              <a:gdLst>
                <a:gd name="T0" fmla="*/ 33 w 210"/>
                <a:gd name="T1" fmla="*/ 42 h 243"/>
                <a:gd name="T2" fmla="*/ 64 w 210"/>
                <a:gd name="T3" fmla="*/ 205 h 243"/>
                <a:gd name="T4" fmla="*/ 200 w 210"/>
                <a:gd name="T5" fmla="*/ 166 h 243"/>
                <a:gd name="T6" fmla="*/ 133 w 210"/>
                <a:gd name="T7" fmla="*/ 15 h 243"/>
                <a:gd name="T8" fmla="*/ 82 w 210"/>
                <a:gd name="T9" fmla="*/ 5 h 243"/>
                <a:gd name="T10" fmla="*/ 33 w 210"/>
                <a:gd name="T11" fmla="*/ 4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43">
                  <a:moveTo>
                    <a:pt x="33" y="42"/>
                  </a:moveTo>
                  <a:cubicBezTo>
                    <a:pt x="33" y="42"/>
                    <a:pt x="0" y="168"/>
                    <a:pt x="64" y="205"/>
                  </a:cubicBezTo>
                  <a:cubicBezTo>
                    <a:pt x="127" y="243"/>
                    <a:pt x="194" y="202"/>
                    <a:pt x="200" y="166"/>
                  </a:cubicBezTo>
                  <a:cubicBezTo>
                    <a:pt x="210" y="101"/>
                    <a:pt x="158" y="97"/>
                    <a:pt x="133" y="15"/>
                  </a:cubicBezTo>
                  <a:cubicBezTo>
                    <a:pt x="133" y="15"/>
                    <a:pt x="114" y="0"/>
                    <a:pt x="82" y="5"/>
                  </a:cubicBezTo>
                  <a:cubicBezTo>
                    <a:pt x="50" y="11"/>
                    <a:pt x="33" y="42"/>
                    <a:pt x="33" y="42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10"/>
            <p:cNvSpPr>
              <a:spLocks/>
            </p:cNvSpPr>
            <p:nvPr/>
          </p:nvSpPr>
          <p:spPr bwMode="auto">
            <a:xfrm>
              <a:off x="7731538" y="1661158"/>
              <a:ext cx="78723" cy="38487"/>
            </a:xfrm>
            <a:custGeom>
              <a:avLst/>
              <a:gdLst>
                <a:gd name="T0" fmla="*/ 36 w 37"/>
                <a:gd name="T1" fmla="*/ 5 h 18"/>
                <a:gd name="T2" fmla="*/ 20 w 37"/>
                <a:gd name="T3" fmla="*/ 16 h 18"/>
                <a:gd name="T4" fmla="*/ 1 w 37"/>
                <a:gd name="T5" fmla="*/ 12 h 18"/>
                <a:gd name="T6" fmla="*/ 17 w 37"/>
                <a:gd name="T7" fmla="*/ 1 h 18"/>
                <a:gd name="T8" fmla="*/ 36 w 37"/>
                <a:gd name="T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8">
                  <a:moveTo>
                    <a:pt x="36" y="5"/>
                  </a:moveTo>
                  <a:cubicBezTo>
                    <a:pt x="37" y="9"/>
                    <a:pt x="30" y="14"/>
                    <a:pt x="20" y="16"/>
                  </a:cubicBezTo>
                  <a:cubicBezTo>
                    <a:pt x="10" y="18"/>
                    <a:pt x="2" y="16"/>
                    <a:pt x="1" y="12"/>
                  </a:cubicBezTo>
                  <a:cubicBezTo>
                    <a:pt x="0" y="8"/>
                    <a:pt x="7" y="3"/>
                    <a:pt x="17" y="1"/>
                  </a:cubicBezTo>
                  <a:cubicBezTo>
                    <a:pt x="27" y="0"/>
                    <a:pt x="35" y="1"/>
                    <a:pt x="36" y="5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11"/>
            <p:cNvSpPr>
              <a:spLocks/>
            </p:cNvSpPr>
            <p:nvPr/>
          </p:nvSpPr>
          <p:spPr bwMode="auto">
            <a:xfrm>
              <a:off x="8293092" y="1258798"/>
              <a:ext cx="199430" cy="209927"/>
            </a:xfrm>
            <a:custGeom>
              <a:avLst/>
              <a:gdLst>
                <a:gd name="T0" fmla="*/ 36 w 95"/>
                <a:gd name="T1" fmla="*/ 100 h 100"/>
                <a:gd name="T2" fmla="*/ 58 w 95"/>
                <a:gd name="T3" fmla="*/ 8 h 100"/>
                <a:gd name="T4" fmla="*/ 79 w 95"/>
                <a:gd name="T5" fmla="*/ 72 h 100"/>
                <a:gd name="T6" fmla="*/ 36 w 95"/>
                <a:gd name="T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100">
                  <a:moveTo>
                    <a:pt x="36" y="100"/>
                  </a:moveTo>
                  <a:cubicBezTo>
                    <a:pt x="36" y="100"/>
                    <a:pt x="0" y="0"/>
                    <a:pt x="58" y="8"/>
                  </a:cubicBezTo>
                  <a:cubicBezTo>
                    <a:pt x="93" y="13"/>
                    <a:pt x="95" y="48"/>
                    <a:pt x="79" y="72"/>
                  </a:cubicBezTo>
                  <a:cubicBezTo>
                    <a:pt x="69" y="87"/>
                    <a:pt x="51" y="99"/>
                    <a:pt x="36" y="100"/>
                  </a:cubicBezTo>
                  <a:close/>
                </a:path>
              </a:pathLst>
            </a:custGeom>
            <a:solidFill>
              <a:srgbClr val="F7C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12"/>
            <p:cNvSpPr>
              <a:spLocks/>
            </p:cNvSpPr>
            <p:nvPr/>
          </p:nvSpPr>
          <p:spPr bwMode="auto">
            <a:xfrm>
              <a:off x="8354320" y="1272793"/>
              <a:ext cx="131204" cy="194182"/>
            </a:xfrm>
            <a:custGeom>
              <a:avLst/>
              <a:gdLst>
                <a:gd name="T0" fmla="*/ 7 w 62"/>
                <a:gd name="T1" fmla="*/ 92 h 92"/>
                <a:gd name="T2" fmla="*/ 0 w 62"/>
                <a:gd name="T3" fmla="*/ 66 h 92"/>
                <a:gd name="T4" fmla="*/ 59 w 62"/>
                <a:gd name="T5" fmla="*/ 43 h 92"/>
                <a:gd name="T6" fmla="*/ 7 w 62"/>
                <a:gd name="T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92">
                  <a:moveTo>
                    <a:pt x="7" y="92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62" y="0"/>
                    <a:pt x="59" y="43"/>
                  </a:cubicBezTo>
                  <a:cubicBezTo>
                    <a:pt x="55" y="85"/>
                    <a:pt x="7" y="92"/>
                    <a:pt x="7" y="92"/>
                  </a:cubicBezTo>
                  <a:close/>
                </a:path>
              </a:pathLst>
            </a:custGeom>
            <a:solidFill>
              <a:srgbClr val="E5B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13"/>
            <p:cNvSpPr>
              <a:spLocks/>
            </p:cNvSpPr>
            <p:nvPr/>
          </p:nvSpPr>
          <p:spPr bwMode="auto">
            <a:xfrm>
              <a:off x="7582840" y="2745780"/>
              <a:ext cx="909683" cy="587795"/>
            </a:xfrm>
            <a:custGeom>
              <a:avLst/>
              <a:gdLst>
                <a:gd name="T0" fmla="*/ 287 w 433"/>
                <a:gd name="T1" fmla="*/ 0 h 279"/>
                <a:gd name="T2" fmla="*/ 348 w 433"/>
                <a:gd name="T3" fmla="*/ 25 h 279"/>
                <a:gd name="T4" fmla="*/ 348 w 433"/>
                <a:gd name="T5" fmla="*/ 184 h 279"/>
                <a:gd name="T6" fmla="*/ 46 w 433"/>
                <a:gd name="T7" fmla="*/ 214 h 279"/>
                <a:gd name="T8" fmla="*/ 287 w 433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279">
                  <a:moveTo>
                    <a:pt x="287" y="0"/>
                  </a:moveTo>
                  <a:cubicBezTo>
                    <a:pt x="287" y="0"/>
                    <a:pt x="339" y="18"/>
                    <a:pt x="348" y="25"/>
                  </a:cubicBezTo>
                  <a:cubicBezTo>
                    <a:pt x="356" y="32"/>
                    <a:pt x="433" y="111"/>
                    <a:pt x="348" y="184"/>
                  </a:cubicBezTo>
                  <a:cubicBezTo>
                    <a:pt x="263" y="256"/>
                    <a:pt x="85" y="279"/>
                    <a:pt x="46" y="214"/>
                  </a:cubicBezTo>
                  <a:cubicBezTo>
                    <a:pt x="46" y="214"/>
                    <a:pt x="0" y="35"/>
                    <a:pt x="287" y="0"/>
                  </a:cubicBezTo>
                  <a:close/>
                </a:path>
              </a:pathLst>
            </a:custGeom>
            <a:solidFill>
              <a:srgbClr val="1F46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14"/>
            <p:cNvSpPr>
              <a:spLocks/>
            </p:cNvSpPr>
            <p:nvPr/>
          </p:nvSpPr>
          <p:spPr bwMode="auto">
            <a:xfrm>
              <a:off x="7582840" y="2745780"/>
              <a:ext cx="823963" cy="587795"/>
            </a:xfrm>
            <a:custGeom>
              <a:avLst/>
              <a:gdLst>
                <a:gd name="T0" fmla="*/ 383 w 392"/>
                <a:gd name="T1" fmla="*/ 79 h 279"/>
                <a:gd name="T2" fmla="*/ 341 w 392"/>
                <a:gd name="T3" fmla="*/ 123 h 279"/>
                <a:gd name="T4" fmla="*/ 139 w 392"/>
                <a:gd name="T5" fmla="*/ 214 h 279"/>
                <a:gd name="T6" fmla="*/ 79 w 392"/>
                <a:gd name="T7" fmla="*/ 194 h 279"/>
                <a:gd name="T8" fmla="*/ 76 w 392"/>
                <a:gd name="T9" fmla="*/ 180 h 279"/>
                <a:gd name="T10" fmla="*/ 88 w 392"/>
                <a:gd name="T11" fmla="*/ 111 h 279"/>
                <a:gd name="T12" fmla="*/ 210 w 392"/>
                <a:gd name="T13" fmla="*/ 30 h 279"/>
                <a:gd name="T14" fmla="*/ 285 w 392"/>
                <a:gd name="T15" fmla="*/ 20 h 279"/>
                <a:gd name="T16" fmla="*/ 310 w 392"/>
                <a:gd name="T17" fmla="*/ 28 h 279"/>
                <a:gd name="T18" fmla="*/ 352 w 392"/>
                <a:gd name="T19" fmla="*/ 29 h 279"/>
                <a:gd name="T20" fmla="*/ 348 w 392"/>
                <a:gd name="T21" fmla="*/ 25 h 279"/>
                <a:gd name="T22" fmla="*/ 287 w 392"/>
                <a:gd name="T23" fmla="*/ 0 h 279"/>
                <a:gd name="T24" fmla="*/ 46 w 392"/>
                <a:gd name="T25" fmla="*/ 214 h 279"/>
                <a:gd name="T26" fmla="*/ 348 w 392"/>
                <a:gd name="T27" fmla="*/ 184 h 279"/>
                <a:gd name="T28" fmla="*/ 383 w 392"/>
                <a:gd name="T29" fmla="*/ 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2" h="279">
                  <a:moveTo>
                    <a:pt x="383" y="79"/>
                  </a:moveTo>
                  <a:cubicBezTo>
                    <a:pt x="373" y="96"/>
                    <a:pt x="355" y="113"/>
                    <a:pt x="341" y="123"/>
                  </a:cubicBezTo>
                  <a:cubicBezTo>
                    <a:pt x="284" y="167"/>
                    <a:pt x="210" y="204"/>
                    <a:pt x="139" y="214"/>
                  </a:cubicBezTo>
                  <a:cubicBezTo>
                    <a:pt x="120" y="216"/>
                    <a:pt x="87" y="216"/>
                    <a:pt x="79" y="194"/>
                  </a:cubicBezTo>
                  <a:cubicBezTo>
                    <a:pt x="77" y="189"/>
                    <a:pt x="76" y="184"/>
                    <a:pt x="76" y="180"/>
                  </a:cubicBezTo>
                  <a:cubicBezTo>
                    <a:pt x="62" y="161"/>
                    <a:pt x="76" y="126"/>
                    <a:pt x="88" y="111"/>
                  </a:cubicBezTo>
                  <a:cubicBezTo>
                    <a:pt x="117" y="75"/>
                    <a:pt x="167" y="45"/>
                    <a:pt x="210" y="30"/>
                  </a:cubicBezTo>
                  <a:cubicBezTo>
                    <a:pt x="233" y="22"/>
                    <a:pt x="260" y="18"/>
                    <a:pt x="285" y="20"/>
                  </a:cubicBezTo>
                  <a:cubicBezTo>
                    <a:pt x="294" y="20"/>
                    <a:pt x="302" y="24"/>
                    <a:pt x="310" y="28"/>
                  </a:cubicBezTo>
                  <a:cubicBezTo>
                    <a:pt x="324" y="27"/>
                    <a:pt x="338" y="28"/>
                    <a:pt x="352" y="29"/>
                  </a:cubicBezTo>
                  <a:cubicBezTo>
                    <a:pt x="350" y="27"/>
                    <a:pt x="349" y="26"/>
                    <a:pt x="348" y="25"/>
                  </a:cubicBezTo>
                  <a:cubicBezTo>
                    <a:pt x="339" y="18"/>
                    <a:pt x="287" y="0"/>
                    <a:pt x="287" y="0"/>
                  </a:cubicBezTo>
                  <a:cubicBezTo>
                    <a:pt x="0" y="35"/>
                    <a:pt x="46" y="214"/>
                    <a:pt x="46" y="214"/>
                  </a:cubicBezTo>
                  <a:cubicBezTo>
                    <a:pt x="85" y="279"/>
                    <a:pt x="263" y="256"/>
                    <a:pt x="348" y="184"/>
                  </a:cubicBezTo>
                  <a:cubicBezTo>
                    <a:pt x="391" y="147"/>
                    <a:pt x="392" y="109"/>
                    <a:pt x="383" y="79"/>
                  </a:cubicBezTo>
                  <a:close/>
                </a:path>
              </a:pathLst>
            </a:custGeom>
            <a:solidFill>
              <a:srgbClr val="1B3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15"/>
            <p:cNvSpPr>
              <a:spLocks/>
            </p:cNvSpPr>
            <p:nvPr/>
          </p:nvSpPr>
          <p:spPr bwMode="auto">
            <a:xfrm>
              <a:off x="8726940" y="4374462"/>
              <a:ext cx="57730" cy="45484"/>
            </a:xfrm>
            <a:custGeom>
              <a:avLst/>
              <a:gdLst>
                <a:gd name="T0" fmla="*/ 2 w 28"/>
                <a:gd name="T1" fmla="*/ 18 h 21"/>
                <a:gd name="T2" fmla="*/ 18 w 28"/>
                <a:gd name="T3" fmla="*/ 17 h 21"/>
                <a:gd name="T4" fmla="*/ 26 w 28"/>
                <a:gd name="T5" fmla="*/ 4 h 21"/>
                <a:gd name="T6" fmla="*/ 10 w 28"/>
                <a:gd name="T7" fmla="*/ 4 h 21"/>
                <a:gd name="T8" fmla="*/ 2 w 28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1">
                  <a:moveTo>
                    <a:pt x="2" y="18"/>
                  </a:moveTo>
                  <a:cubicBezTo>
                    <a:pt x="4" y="21"/>
                    <a:pt x="11" y="21"/>
                    <a:pt x="18" y="17"/>
                  </a:cubicBezTo>
                  <a:cubicBezTo>
                    <a:pt x="24" y="13"/>
                    <a:pt x="28" y="7"/>
                    <a:pt x="26" y="4"/>
                  </a:cubicBezTo>
                  <a:cubicBezTo>
                    <a:pt x="24" y="0"/>
                    <a:pt x="17" y="1"/>
                    <a:pt x="10" y="4"/>
                  </a:cubicBezTo>
                  <a:cubicBezTo>
                    <a:pt x="4" y="8"/>
                    <a:pt x="0" y="14"/>
                    <a:pt x="2" y="18"/>
                  </a:cubicBezTo>
                  <a:close/>
                </a:path>
              </a:pathLst>
            </a:custGeom>
            <a:solidFill>
              <a:srgbClr val="48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16"/>
            <p:cNvSpPr>
              <a:spLocks/>
            </p:cNvSpPr>
            <p:nvPr/>
          </p:nvSpPr>
          <p:spPr bwMode="auto">
            <a:xfrm>
              <a:off x="8987600" y="4259002"/>
              <a:ext cx="62978" cy="40236"/>
            </a:xfrm>
            <a:custGeom>
              <a:avLst/>
              <a:gdLst>
                <a:gd name="T0" fmla="*/ 2 w 30"/>
                <a:gd name="T1" fmla="*/ 15 h 19"/>
                <a:gd name="T2" fmla="*/ 18 w 30"/>
                <a:gd name="T3" fmla="*/ 17 h 19"/>
                <a:gd name="T4" fmla="*/ 28 w 30"/>
                <a:gd name="T5" fmla="*/ 5 h 19"/>
                <a:gd name="T6" fmla="*/ 12 w 30"/>
                <a:gd name="T7" fmla="*/ 3 h 19"/>
                <a:gd name="T8" fmla="*/ 2 w 30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2" y="15"/>
                  </a:moveTo>
                  <a:cubicBezTo>
                    <a:pt x="3" y="18"/>
                    <a:pt x="10" y="19"/>
                    <a:pt x="18" y="17"/>
                  </a:cubicBezTo>
                  <a:cubicBezTo>
                    <a:pt x="25" y="14"/>
                    <a:pt x="30" y="9"/>
                    <a:pt x="28" y="5"/>
                  </a:cubicBezTo>
                  <a:cubicBezTo>
                    <a:pt x="27" y="1"/>
                    <a:pt x="20" y="0"/>
                    <a:pt x="12" y="3"/>
                  </a:cubicBezTo>
                  <a:cubicBezTo>
                    <a:pt x="5" y="6"/>
                    <a:pt x="0" y="11"/>
                    <a:pt x="2" y="15"/>
                  </a:cubicBezTo>
                  <a:close/>
                </a:path>
              </a:pathLst>
            </a:custGeom>
            <a:solidFill>
              <a:srgbClr val="48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3" name="Freeform 37"/>
          <p:cNvSpPr>
            <a:spLocks/>
          </p:cNvSpPr>
          <p:nvPr/>
        </p:nvSpPr>
        <p:spPr bwMode="auto">
          <a:xfrm>
            <a:off x="5779896" y="2942123"/>
            <a:ext cx="1565695" cy="2657307"/>
          </a:xfrm>
          <a:custGeom>
            <a:avLst/>
            <a:gdLst>
              <a:gd name="T0" fmla="*/ 0 w 895"/>
              <a:gd name="T1" fmla="*/ 0 h 1519"/>
              <a:gd name="T2" fmla="*/ 645 w 895"/>
              <a:gd name="T3" fmla="*/ 536 h 1519"/>
              <a:gd name="T4" fmla="*/ 552 w 895"/>
              <a:gd name="T5" fmla="*/ 734 h 1519"/>
              <a:gd name="T6" fmla="*/ 779 w 895"/>
              <a:gd name="T7" fmla="*/ 861 h 1519"/>
              <a:gd name="T8" fmla="*/ 686 w 895"/>
              <a:gd name="T9" fmla="*/ 1107 h 1519"/>
              <a:gd name="T10" fmla="*/ 759 w 895"/>
              <a:gd name="T11" fmla="*/ 1224 h 1519"/>
              <a:gd name="T12" fmla="*/ 895 w 895"/>
              <a:gd name="T13" fmla="*/ 1121 h 1519"/>
              <a:gd name="T14" fmla="*/ 895 w 895"/>
              <a:gd name="T15" fmla="*/ 1519 h 1519"/>
              <a:gd name="T16" fmla="*/ 558 w 895"/>
              <a:gd name="T17" fmla="*/ 1408 h 1519"/>
              <a:gd name="T18" fmla="*/ 665 w 895"/>
              <a:gd name="T19" fmla="*/ 1301 h 1519"/>
              <a:gd name="T20" fmla="*/ 546 w 895"/>
              <a:gd name="T21" fmla="*/ 1107 h 1519"/>
              <a:gd name="T22" fmla="*/ 622 w 895"/>
              <a:gd name="T23" fmla="*/ 931 h 1519"/>
              <a:gd name="T24" fmla="*/ 419 w 895"/>
              <a:gd name="T25" fmla="*/ 795 h 1519"/>
              <a:gd name="T26" fmla="*/ 495 w 895"/>
              <a:gd name="T27" fmla="*/ 583 h 1519"/>
              <a:gd name="T28" fmla="*/ 0 w 895"/>
              <a:gd name="T29" fmla="*/ 171 h 1519"/>
              <a:gd name="T30" fmla="*/ 0 w 895"/>
              <a:gd name="T31" fmla="*/ 0 h 1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95" h="1519">
                <a:moveTo>
                  <a:pt x="0" y="0"/>
                </a:moveTo>
                <a:lnTo>
                  <a:pt x="645" y="536"/>
                </a:lnTo>
                <a:lnTo>
                  <a:pt x="552" y="734"/>
                </a:lnTo>
                <a:lnTo>
                  <a:pt x="779" y="861"/>
                </a:lnTo>
                <a:lnTo>
                  <a:pt x="686" y="1107"/>
                </a:lnTo>
                <a:lnTo>
                  <a:pt x="759" y="1224"/>
                </a:lnTo>
                <a:lnTo>
                  <a:pt x="895" y="1121"/>
                </a:lnTo>
                <a:lnTo>
                  <a:pt x="895" y="1519"/>
                </a:lnTo>
                <a:lnTo>
                  <a:pt x="558" y="1408"/>
                </a:lnTo>
                <a:lnTo>
                  <a:pt x="665" y="1301"/>
                </a:lnTo>
                <a:lnTo>
                  <a:pt x="546" y="1107"/>
                </a:lnTo>
                <a:lnTo>
                  <a:pt x="622" y="931"/>
                </a:lnTo>
                <a:lnTo>
                  <a:pt x="419" y="795"/>
                </a:lnTo>
                <a:lnTo>
                  <a:pt x="495" y="583"/>
                </a:lnTo>
                <a:lnTo>
                  <a:pt x="0" y="171"/>
                </a:lnTo>
                <a:lnTo>
                  <a:pt x="0" y="0"/>
                </a:lnTo>
                <a:close/>
              </a:path>
            </a:pathLst>
          </a:custGeom>
          <a:solidFill>
            <a:srgbClr val="E06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076423" y="2620518"/>
            <a:ext cx="3298110" cy="1489430"/>
            <a:chOff x="1076423" y="2620518"/>
            <a:chExt cx="3298110" cy="1489430"/>
          </a:xfrm>
        </p:grpSpPr>
        <p:sp>
          <p:nvSpPr>
            <p:cNvPr id="127" name="文本框 126"/>
            <p:cNvSpPr txBox="1"/>
            <p:nvPr/>
          </p:nvSpPr>
          <p:spPr>
            <a:xfrm>
              <a:off x="1129485" y="2665422"/>
              <a:ext cx="3245048" cy="1444526"/>
            </a:xfrm>
            <a:custGeom>
              <a:avLst/>
              <a:gdLst/>
              <a:ahLst/>
              <a:cxnLst/>
              <a:rect l="l" t="t" r="r" b="b"/>
              <a:pathLst>
                <a:path w="3245048" h="1444526">
                  <a:moveTo>
                    <a:pt x="780454" y="766763"/>
                  </a:moveTo>
                  <a:lnTo>
                    <a:pt x="614832" y="883146"/>
                  </a:lnTo>
                  <a:lnTo>
                    <a:pt x="1308174" y="883146"/>
                  </a:lnTo>
                  <a:lnTo>
                    <a:pt x="1143297" y="766763"/>
                  </a:lnTo>
                  <a:close/>
                  <a:moveTo>
                    <a:pt x="766762" y="260152"/>
                  </a:moveTo>
                  <a:lnTo>
                    <a:pt x="956356" y="348949"/>
                  </a:lnTo>
                  <a:lnTo>
                    <a:pt x="1143297" y="260152"/>
                  </a:lnTo>
                  <a:lnTo>
                    <a:pt x="1293911" y="328612"/>
                  </a:lnTo>
                  <a:lnTo>
                    <a:pt x="1104765" y="418457"/>
                  </a:lnTo>
                  <a:lnTo>
                    <a:pt x="1307604" y="513457"/>
                  </a:lnTo>
                  <a:lnTo>
                    <a:pt x="1143297" y="581918"/>
                  </a:lnTo>
                  <a:lnTo>
                    <a:pt x="950619" y="491676"/>
                  </a:lnTo>
                  <a:lnTo>
                    <a:pt x="746224" y="588764"/>
                  </a:lnTo>
                  <a:lnTo>
                    <a:pt x="595610" y="520303"/>
                  </a:lnTo>
                  <a:lnTo>
                    <a:pt x="802210" y="422168"/>
                  </a:lnTo>
                  <a:lnTo>
                    <a:pt x="602456" y="328612"/>
                  </a:lnTo>
                  <a:close/>
                  <a:moveTo>
                    <a:pt x="568226" y="212229"/>
                  </a:moveTo>
                  <a:lnTo>
                    <a:pt x="568226" y="629841"/>
                  </a:lnTo>
                  <a:lnTo>
                    <a:pt x="1328142" y="629841"/>
                  </a:lnTo>
                  <a:lnTo>
                    <a:pt x="1328142" y="212229"/>
                  </a:lnTo>
                  <a:close/>
                  <a:moveTo>
                    <a:pt x="1793676" y="41077"/>
                  </a:moveTo>
                  <a:lnTo>
                    <a:pt x="3231356" y="41077"/>
                  </a:lnTo>
                  <a:lnTo>
                    <a:pt x="3231356" y="184844"/>
                  </a:lnTo>
                  <a:lnTo>
                    <a:pt x="2847975" y="184844"/>
                  </a:lnTo>
                  <a:lnTo>
                    <a:pt x="2847975" y="732532"/>
                  </a:lnTo>
                  <a:lnTo>
                    <a:pt x="3197125" y="349151"/>
                  </a:lnTo>
                  <a:lnTo>
                    <a:pt x="3245048" y="506611"/>
                  </a:lnTo>
                  <a:lnTo>
                    <a:pt x="2847975" y="937915"/>
                  </a:lnTo>
                  <a:lnTo>
                    <a:pt x="2847975" y="1293912"/>
                  </a:lnTo>
                  <a:lnTo>
                    <a:pt x="3245048" y="1293912"/>
                  </a:lnTo>
                  <a:lnTo>
                    <a:pt x="3238202" y="1444526"/>
                  </a:lnTo>
                  <a:lnTo>
                    <a:pt x="2683668" y="1444526"/>
                  </a:lnTo>
                  <a:lnTo>
                    <a:pt x="2683668" y="184844"/>
                  </a:lnTo>
                  <a:lnTo>
                    <a:pt x="2245518" y="184844"/>
                  </a:lnTo>
                  <a:lnTo>
                    <a:pt x="2097056" y="410766"/>
                  </a:lnTo>
                  <a:lnTo>
                    <a:pt x="2444055" y="410766"/>
                  </a:lnTo>
                  <a:lnTo>
                    <a:pt x="2444055" y="835223"/>
                  </a:lnTo>
                  <a:lnTo>
                    <a:pt x="1916906" y="1444526"/>
                  </a:lnTo>
                  <a:lnTo>
                    <a:pt x="1759446" y="1410295"/>
                  </a:lnTo>
                  <a:lnTo>
                    <a:pt x="2026438" y="1090607"/>
                  </a:lnTo>
                  <a:lnTo>
                    <a:pt x="1759446" y="835223"/>
                  </a:lnTo>
                  <a:lnTo>
                    <a:pt x="1910060" y="773609"/>
                  </a:lnTo>
                  <a:lnTo>
                    <a:pt x="2121930" y="976267"/>
                  </a:lnTo>
                  <a:lnTo>
                    <a:pt x="2279749" y="787301"/>
                  </a:lnTo>
                  <a:lnTo>
                    <a:pt x="2279749" y="554534"/>
                  </a:lnTo>
                  <a:lnTo>
                    <a:pt x="2002580" y="554534"/>
                  </a:lnTo>
                  <a:lnTo>
                    <a:pt x="1930598" y="664071"/>
                  </a:lnTo>
                  <a:lnTo>
                    <a:pt x="1773138" y="629841"/>
                  </a:lnTo>
                  <a:lnTo>
                    <a:pt x="2067520" y="184844"/>
                  </a:lnTo>
                  <a:lnTo>
                    <a:pt x="1793676" y="184844"/>
                  </a:lnTo>
                  <a:close/>
                  <a:moveTo>
                    <a:pt x="198537" y="27384"/>
                  </a:moveTo>
                  <a:lnTo>
                    <a:pt x="328612" y="123230"/>
                  </a:lnTo>
                  <a:lnTo>
                    <a:pt x="154074" y="670917"/>
                  </a:lnTo>
                  <a:lnTo>
                    <a:pt x="253305" y="670917"/>
                  </a:lnTo>
                  <a:lnTo>
                    <a:pt x="253305" y="1444526"/>
                  </a:lnTo>
                  <a:lnTo>
                    <a:pt x="82153" y="1444526"/>
                  </a:lnTo>
                  <a:lnTo>
                    <a:pt x="82153" y="710913"/>
                  </a:lnTo>
                  <a:lnTo>
                    <a:pt x="0" y="650379"/>
                  </a:lnTo>
                  <a:close/>
                  <a:moveTo>
                    <a:pt x="883146" y="0"/>
                  </a:moveTo>
                  <a:lnTo>
                    <a:pt x="1047452" y="20538"/>
                  </a:lnTo>
                  <a:lnTo>
                    <a:pt x="1026914" y="75307"/>
                  </a:lnTo>
                  <a:lnTo>
                    <a:pt x="1499294" y="75307"/>
                  </a:lnTo>
                  <a:lnTo>
                    <a:pt x="1499294" y="766763"/>
                  </a:lnTo>
                  <a:lnTo>
                    <a:pt x="1376065" y="766763"/>
                  </a:lnTo>
                  <a:lnTo>
                    <a:pt x="1519833" y="869454"/>
                  </a:lnTo>
                  <a:lnTo>
                    <a:pt x="1423987" y="910530"/>
                  </a:lnTo>
                  <a:lnTo>
                    <a:pt x="1423987" y="1143298"/>
                  </a:lnTo>
                  <a:lnTo>
                    <a:pt x="1138646" y="1239875"/>
                  </a:lnTo>
                  <a:lnTo>
                    <a:pt x="1526679" y="1369219"/>
                  </a:lnTo>
                  <a:lnTo>
                    <a:pt x="1369218" y="1444526"/>
                  </a:lnTo>
                  <a:lnTo>
                    <a:pt x="943264" y="1306004"/>
                  </a:lnTo>
                  <a:lnTo>
                    <a:pt x="533995" y="1444526"/>
                  </a:lnTo>
                  <a:lnTo>
                    <a:pt x="390227" y="1369219"/>
                  </a:lnTo>
                  <a:lnTo>
                    <a:pt x="750430" y="1243294"/>
                  </a:lnTo>
                  <a:lnTo>
                    <a:pt x="527149" y="1170682"/>
                  </a:lnTo>
                  <a:lnTo>
                    <a:pt x="705147" y="1095375"/>
                  </a:lnTo>
                  <a:lnTo>
                    <a:pt x="944924" y="1175300"/>
                  </a:lnTo>
                  <a:lnTo>
                    <a:pt x="1232297" y="1074837"/>
                  </a:lnTo>
                  <a:lnTo>
                    <a:pt x="1232297" y="1020068"/>
                  </a:lnTo>
                  <a:lnTo>
                    <a:pt x="616148" y="1020068"/>
                  </a:lnTo>
                  <a:lnTo>
                    <a:pt x="581918" y="1102221"/>
                  </a:lnTo>
                  <a:lnTo>
                    <a:pt x="417611" y="1067991"/>
                  </a:lnTo>
                  <a:lnTo>
                    <a:pt x="476292" y="923956"/>
                  </a:lnTo>
                  <a:lnTo>
                    <a:pt x="376535" y="883146"/>
                  </a:lnTo>
                  <a:lnTo>
                    <a:pt x="554533" y="766763"/>
                  </a:lnTo>
                  <a:lnTo>
                    <a:pt x="403919" y="766763"/>
                  </a:lnTo>
                  <a:lnTo>
                    <a:pt x="403919" y="75307"/>
                  </a:lnTo>
                  <a:lnTo>
                    <a:pt x="842069" y="75307"/>
                  </a:lnTo>
                  <a:close/>
                </a:path>
              </a:pathLst>
            </a:custGeom>
            <a:solidFill>
              <a:srgbClr val="3A5258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dirty="0">
                <a:solidFill>
                  <a:srgbClr val="3A5258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sp>
          <p:nvSpPr>
            <p:cNvPr id="131" name="文本框 130"/>
            <p:cNvSpPr txBox="1"/>
            <p:nvPr/>
          </p:nvSpPr>
          <p:spPr>
            <a:xfrm>
              <a:off x="1076423" y="2620518"/>
              <a:ext cx="3245048" cy="1444526"/>
            </a:xfrm>
            <a:custGeom>
              <a:avLst/>
              <a:gdLst/>
              <a:ahLst/>
              <a:cxnLst/>
              <a:rect l="l" t="t" r="r" b="b"/>
              <a:pathLst>
                <a:path w="3245048" h="1444526">
                  <a:moveTo>
                    <a:pt x="780454" y="766763"/>
                  </a:moveTo>
                  <a:lnTo>
                    <a:pt x="614832" y="883146"/>
                  </a:lnTo>
                  <a:lnTo>
                    <a:pt x="1308174" y="883146"/>
                  </a:lnTo>
                  <a:lnTo>
                    <a:pt x="1143297" y="766763"/>
                  </a:lnTo>
                  <a:close/>
                  <a:moveTo>
                    <a:pt x="766762" y="260152"/>
                  </a:moveTo>
                  <a:lnTo>
                    <a:pt x="956356" y="348949"/>
                  </a:lnTo>
                  <a:lnTo>
                    <a:pt x="1143297" y="260152"/>
                  </a:lnTo>
                  <a:lnTo>
                    <a:pt x="1293911" y="328612"/>
                  </a:lnTo>
                  <a:lnTo>
                    <a:pt x="1104765" y="418457"/>
                  </a:lnTo>
                  <a:lnTo>
                    <a:pt x="1307604" y="513457"/>
                  </a:lnTo>
                  <a:lnTo>
                    <a:pt x="1143297" y="581918"/>
                  </a:lnTo>
                  <a:lnTo>
                    <a:pt x="950619" y="491676"/>
                  </a:lnTo>
                  <a:lnTo>
                    <a:pt x="746224" y="588764"/>
                  </a:lnTo>
                  <a:lnTo>
                    <a:pt x="595610" y="520303"/>
                  </a:lnTo>
                  <a:lnTo>
                    <a:pt x="802210" y="422168"/>
                  </a:lnTo>
                  <a:lnTo>
                    <a:pt x="602456" y="328612"/>
                  </a:lnTo>
                  <a:close/>
                  <a:moveTo>
                    <a:pt x="568225" y="212229"/>
                  </a:moveTo>
                  <a:lnTo>
                    <a:pt x="568225" y="629841"/>
                  </a:lnTo>
                  <a:lnTo>
                    <a:pt x="1328142" y="629841"/>
                  </a:lnTo>
                  <a:lnTo>
                    <a:pt x="1328142" y="212229"/>
                  </a:lnTo>
                  <a:close/>
                  <a:moveTo>
                    <a:pt x="1793676" y="41077"/>
                  </a:moveTo>
                  <a:lnTo>
                    <a:pt x="3231356" y="41077"/>
                  </a:lnTo>
                  <a:lnTo>
                    <a:pt x="3231356" y="184844"/>
                  </a:lnTo>
                  <a:lnTo>
                    <a:pt x="2847975" y="184844"/>
                  </a:lnTo>
                  <a:lnTo>
                    <a:pt x="2847975" y="732532"/>
                  </a:lnTo>
                  <a:lnTo>
                    <a:pt x="3197125" y="349151"/>
                  </a:lnTo>
                  <a:lnTo>
                    <a:pt x="3245048" y="506611"/>
                  </a:lnTo>
                  <a:lnTo>
                    <a:pt x="2847975" y="937915"/>
                  </a:lnTo>
                  <a:lnTo>
                    <a:pt x="2847975" y="1293912"/>
                  </a:lnTo>
                  <a:lnTo>
                    <a:pt x="3245048" y="1293912"/>
                  </a:lnTo>
                  <a:lnTo>
                    <a:pt x="3238202" y="1444526"/>
                  </a:lnTo>
                  <a:lnTo>
                    <a:pt x="2683668" y="1444526"/>
                  </a:lnTo>
                  <a:lnTo>
                    <a:pt x="2683668" y="184844"/>
                  </a:lnTo>
                  <a:lnTo>
                    <a:pt x="2245518" y="184844"/>
                  </a:lnTo>
                  <a:lnTo>
                    <a:pt x="2097056" y="410766"/>
                  </a:lnTo>
                  <a:lnTo>
                    <a:pt x="2444055" y="410766"/>
                  </a:lnTo>
                  <a:lnTo>
                    <a:pt x="2444055" y="835223"/>
                  </a:lnTo>
                  <a:lnTo>
                    <a:pt x="1916906" y="1444526"/>
                  </a:lnTo>
                  <a:lnTo>
                    <a:pt x="1759446" y="1410295"/>
                  </a:lnTo>
                  <a:lnTo>
                    <a:pt x="2026438" y="1090607"/>
                  </a:lnTo>
                  <a:lnTo>
                    <a:pt x="1759446" y="835223"/>
                  </a:lnTo>
                  <a:lnTo>
                    <a:pt x="1910060" y="773609"/>
                  </a:lnTo>
                  <a:lnTo>
                    <a:pt x="2121930" y="976267"/>
                  </a:lnTo>
                  <a:lnTo>
                    <a:pt x="2279749" y="787301"/>
                  </a:lnTo>
                  <a:lnTo>
                    <a:pt x="2279749" y="554534"/>
                  </a:lnTo>
                  <a:lnTo>
                    <a:pt x="2002580" y="554534"/>
                  </a:lnTo>
                  <a:lnTo>
                    <a:pt x="1930598" y="664071"/>
                  </a:lnTo>
                  <a:lnTo>
                    <a:pt x="1773138" y="629841"/>
                  </a:lnTo>
                  <a:lnTo>
                    <a:pt x="2067520" y="184844"/>
                  </a:lnTo>
                  <a:lnTo>
                    <a:pt x="1793676" y="184844"/>
                  </a:lnTo>
                  <a:close/>
                  <a:moveTo>
                    <a:pt x="198536" y="27384"/>
                  </a:moveTo>
                  <a:lnTo>
                    <a:pt x="328612" y="123230"/>
                  </a:lnTo>
                  <a:lnTo>
                    <a:pt x="154074" y="670917"/>
                  </a:lnTo>
                  <a:lnTo>
                    <a:pt x="253305" y="670917"/>
                  </a:lnTo>
                  <a:lnTo>
                    <a:pt x="253305" y="1444526"/>
                  </a:lnTo>
                  <a:lnTo>
                    <a:pt x="82153" y="1444526"/>
                  </a:lnTo>
                  <a:lnTo>
                    <a:pt x="82153" y="710913"/>
                  </a:lnTo>
                  <a:lnTo>
                    <a:pt x="0" y="650379"/>
                  </a:lnTo>
                  <a:close/>
                  <a:moveTo>
                    <a:pt x="883146" y="0"/>
                  </a:moveTo>
                  <a:lnTo>
                    <a:pt x="1047452" y="20538"/>
                  </a:lnTo>
                  <a:lnTo>
                    <a:pt x="1026914" y="75307"/>
                  </a:lnTo>
                  <a:lnTo>
                    <a:pt x="1499294" y="75307"/>
                  </a:lnTo>
                  <a:lnTo>
                    <a:pt x="1499294" y="766763"/>
                  </a:lnTo>
                  <a:lnTo>
                    <a:pt x="1376065" y="766763"/>
                  </a:lnTo>
                  <a:lnTo>
                    <a:pt x="1519833" y="869454"/>
                  </a:lnTo>
                  <a:lnTo>
                    <a:pt x="1423987" y="910530"/>
                  </a:lnTo>
                  <a:lnTo>
                    <a:pt x="1423987" y="1143298"/>
                  </a:lnTo>
                  <a:lnTo>
                    <a:pt x="1138646" y="1239875"/>
                  </a:lnTo>
                  <a:lnTo>
                    <a:pt x="1526679" y="1369219"/>
                  </a:lnTo>
                  <a:lnTo>
                    <a:pt x="1369218" y="1444526"/>
                  </a:lnTo>
                  <a:lnTo>
                    <a:pt x="943264" y="1306004"/>
                  </a:lnTo>
                  <a:lnTo>
                    <a:pt x="533995" y="1444526"/>
                  </a:lnTo>
                  <a:lnTo>
                    <a:pt x="390227" y="1369219"/>
                  </a:lnTo>
                  <a:lnTo>
                    <a:pt x="750431" y="1243294"/>
                  </a:lnTo>
                  <a:lnTo>
                    <a:pt x="527149" y="1170682"/>
                  </a:lnTo>
                  <a:lnTo>
                    <a:pt x="705147" y="1095375"/>
                  </a:lnTo>
                  <a:lnTo>
                    <a:pt x="944924" y="1175300"/>
                  </a:lnTo>
                  <a:lnTo>
                    <a:pt x="1232297" y="1074837"/>
                  </a:lnTo>
                  <a:lnTo>
                    <a:pt x="1232297" y="1020068"/>
                  </a:lnTo>
                  <a:lnTo>
                    <a:pt x="616148" y="1020068"/>
                  </a:lnTo>
                  <a:lnTo>
                    <a:pt x="581918" y="1102221"/>
                  </a:lnTo>
                  <a:lnTo>
                    <a:pt x="417611" y="1067991"/>
                  </a:lnTo>
                  <a:lnTo>
                    <a:pt x="476292" y="923956"/>
                  </a:lnTo>
                  <a:lnTo>
                    <a:pt x="376535" y="883146"/>
                  </a:lnTo>
                  <a:lnTo>
                    <a:pt x="554533" y="766763"/>
                  </a:lnTo>
                  <a:lnTo>
                    <a:pt x="403919" y="766763"/>
                  </a:lnTo>
                  <a:lnTo>
                    <a:pt x="403919" y="75307"/>
                  </a:lnTo>
                  <a:lnTo>
                    <a:pt x="842069" y="753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</p:grpSp>
      <p:sp>
        <p:nvSpPr>
          <p:cNvPr id="135" name="文本框 134"/>
          <p:cNvSpPr txBox="1"/>
          <p:nvPr/>
        </p:nvSpPr>
        <p:spPr>
          <a:xfrm>
            <a:off x="1123117" y="1800701"/>
            <a:ext cx="3973525" cy="443694"/>
          </a:xfrm>
          <a:custGeom>
            <a:avLst/>
            <a:gdLst/>
            <a:ahLst/>
            <a:cxnLst/>
            <a:rect l="l" t="t" r="r" b="b"/>
            <a:pathLst>
              <a:path w="3973525" h="443694">
                <a:moveTo>
                  <a:pt x="2096207" y="301712"/>
                </a:moveTo>
                <a:lnTo>
                  <a:pt x="2143534" y="301712"/>
                </a:lnTo>
                <a:lnTo>
                  <a:pt x="2143534" y="345096"/>
                </a:lnTo>
                <a:cubicBezTo>
                  <a:pt x="2144849" y="389794"/>
                  <a:pt x="2129073" y="422660"/>
                  <a:pt x="2096207" y="443694"/>
                </a:cubicBezTo>
                <a:lnTo>
                  <a:pt x="2082403" y="431862"/>
                </a:lnTo>
                <a:cubicBezTo>
                  <a:pt x="2111325" y="410828"/>
                  <a:pt x="2125129" y="384535"/>
                  <a:pt x="2123814" y="352983"/>
                </a:cubicBezTo>
                <a:lnTo>
                  <a:pt x="2096207" y="352983"/>
                </a:lnTo>
                <a:close/>
                <a:moveTo>
                  <a:pt x="2573424" y="248469"/>
                </a:moveTo>
                <a:lnTo>
                  <a:pt x="2620751" y="260301"/>
                </a:lnTo>
                <a:lnTo>
                  <a:pt x="2571452" y="412143"/>
                </a:lnTo>
                <a:lnTo>
                  <a:pt x="2524125" y="402283"/>
                </a:lnTo>
                <a:close/>
                <a:moveTo>
                  <a:pt x="165645" y="216917"/>
                </a:moveTo>
                <a:lnTo>
                  <a:pt x="165645" y="368759"/>
                </a:lnTo>
                <a:lnTo>
                  <a:pt x="220861" y="368759"/>
                </a:lnTo>
                <a:lnTo>
                  <a:pt x="220861" y="216917"/>
                </a:lnTo>
                <a:close/>
                <a:moveTo>
                  <a:pt x="2675967" y="163674"/>
                </a:moveTo>
                <a:lnTo>
                  <a:pt x="2952043" y="163674"/>
                </a:lnTo>
                <a:lnTo>
                  <a:pt x="2952043" y="240581"/>
                </a:lnTo>
                <a:lnTo>
                  <a:pt x="2847815" y="310333"/>
                </a:lnTo>
                <a:lnTo>
                  <a:pt x="2963875" y="384535"/>
                </a:lnTo>
                <a:lnTo>
                  <a:pt x="2926407" y="412143"/>
                </a:lnTo>
                <a:lnTo>
                  <a:pt x="2807941" y="337018"/>
                </a:lnTo>
                <a:lnTo>
                  <a:pt x="2695686" y="412143"/>
                </a:lnTo>
                <a:lnTo>
                  <a:pt x="2658219" y="386507"/>
                </a:lnTo>
                <a:lnTo>
                  <a:pt x="2768564" y="312047"/>
                </a:lnTo>
                <a:lnTo>
                  <a:pt x="2683855" y="258329"/>
                </a:lnTo>
                <a:lnTo>
                  <a:pt x="2723294" y="230721"/>
                </a:lnTo>
                <a:lnTo>
                  <a:pt x="2808425" y="285149"/>
                </a:lnTo>
                <a:lnTo>
                  <a:pt x="2900772" y="222833"/>
                </a:lnTo>
                <a:lnTo>
                  <a:pt x="2900772" y="205085"/>
                </a:lnTo>
                <a:lnTo>
                  <a:pt x="2675967" y="205085"/>
                </a:lnTo>
                <a:close/>
                <a:moveTo>
                  <a:pt x="2543844" y="124235"/>
                </a:moveTo>
                <a:lnTo>
                  <a:pt x="2616807" y="175506"/>
                </a:lnTo>
                <a:lnTo>
                  <a:pt x="2599060" y="220861"/>
                </a:lnTo>
                <a:lnTo>
                  <a:pt x="2526097" y="167618"/>
                </a:lnTo>
                <a:close/>
                <a:moveTo>
                  <a:pt x="3673785" y="116347"/>
                </a:moveTo>
                <a:lnTo>
                  <a:pt x="3967609" y="116347"/>
                </a:lnTo>
                <a:lnTo>
                  <a:pt x="3967609" y="136066"/>
                </a:lnTo>
                <a:lnTo>
                  <a:pt x="3878870" y="226777"/>
                </a:lnTo>
                <a:lnTo>
                  <a:pt x="3973525" y="226777"/>
                </a:lnTo>
                <a:lnTo>
                  <a:pt x="3973525" y="270161"/>
                </a:lnTo>
                <a:lnTo>
                  <a:pt x="3928169" y="270161"/>
                </a:lnTo>
                <a:lnTo>
                  <a:pt x="3928169" y="412143"/>
                </a:lnTo>
                <a:lnTo>
                  <a:pt x="3683645" y="412143"/>
                </a:lnTo>
                <a:lnTo>
                  <a:pt x="3683645" y="370731"/>
                </a:lnTo>
                <a:lnTo>
                  <a:pt x="3878870" y="370731"/>
                </a:lnTo>
                <a:lnTo>
                  <a:pt x="3878870" y="270161"/>
                </a:lnTo>
                <a:lnTo>
                  <a:pt x="3659981" y="270161"/>
                </a:lnTo>
                <a:lnTo>
                  <a:pt x="3659981" y="226777"/>
                </a:lnTo>
                <a:lnTo>
                  <a:pt x="3813795" y="226777"/>
                </a:lnTo>
                <a:lnTo>
                  <a:pt x="3882814" y="159730"/>
                </a:lnTo>
                <a:lnTo>
                  <a:pt x="3673785" y="159730"/>
                </a:lnTo>
                <a:close/>
                <a:moveTo>
                  <a:pt x="3204455" y="55216"/>
                </a:moveTo>
                <a:lnTo>
                  <a:pt x="3204455" y="128179"/>
                </a:lnTo>
                <a:lnTo>
                  <a:pt x="3409540" y="128179"/>
                </a:lnTo>
                <a:lnTo>
                  <a:pt x="3409540" y="55216"/>
                </a:lnTo>
                <a:close/>
                <a:moveTo>
                  <a:pt x="1396156" y="17748"/>
                </a:moveTo>
                <a:lnTo>
                  <a:pt x="1443484" y="33524"/>
                </a:lnTo>
                <a:lnTo>
                  <a:pt x="1344885" y="126207"/>
                </a:lnTo>
                <a:lnTo>
                  <a:pt x="1299530" y="110431"/>
                </a:lnTo>
                <a:close/>
                <a:moveTo>
                  <a:pt x="1064865" y="17748"/>
                </a:moveTo>
                <a:lnTo>
                  <a:pt x="1161492" y="110431"/>
                </a:lnTo>
                <a:lnTo>
                  <a:pt x="1116136" y="126207"/>
                </a:lnTo>
                <a:lnTo>
                  <a:pt x="1017538" y="33524"/>
                </a:lnTo>
                <a:close/>
                <a:moveTo>
                  <a:pt x="1536167" y="15776"/>
                </a:moveTo>
                <a:lnTo>
                  <a:pt x="1934505" y="15776"/>
                </a:lnTo>
                <a:lnTo>
                  <a:pt x="1934505" y="61131"/>
                </a:lnTo>
                <a:lnTo>
                  <a:pt x="1760971" y="61131"/>
                </a:lnTo>
                <a:lnTo>
                  <a:pt x="1760971" y="169590"/>
                </a:lnTo>
                <a:lnTo>
                  <a:pt x="1948309" y="169590"/>
                </a:lnTo>
                <a:lnTo>
                  <a:pt x="1948309" y="214945"/>
                </a:lnTo>
                <a:lnTo>
                  <a:pt x="1760971" y="214945"/>
                </a:lnTo>
                <a:lnTo>
                  <a:pt x="1760971" y="266217"/>
                </a:lnTo>
                <a:lnTo>
                  <a:pt x="1948309" y="376647"/>
                </a:lnTo>
                <a:lnTo>
                  <a:pt x="1918729" y="412143"/>
                </a:lnTo>
                <a:lnTo>
                  <a:pt x="1735336" y="305656"/>
                </a:lnTo>
                <a:lnTo>
                  <a:pt x="1549970" y="412143"/>
                </a:lnTo>
                <a:lnTo>
                  <a:pt x="1524335" y="376647"/>
                </a:lnTo>
                <a:lnTo>
                  <a:pt x="1709700" y="266217"/>
                </a:lnTo>
                <a:lnTo>
                  <a:pt x="1709700" y="214945"/>
                </a:lnTo>
                <a:lnTo>
                  <a:pt x="1522363" y="214945"/>
                </a:lnTo>
                <a:lnTo>
                  <a:pt x="1522363" y="169590"/>
                </a:lnTo>
                <a:lnTo>
                  <a:pt x="1709700" y="169590"/>
                </a:lnTo>
                <a:lnTo>
                  <a:pt x="1709700" y="61131"/>
                </a:lnTo>
                <a:lnTo>
                  <a:pt x="1536167" y="61131"/>
                </a:lnTo>
                <a:close/>
                <a:moveTo>
                  <a:pt x="3157128" y="11832"/>
                </a:moveTo>
                <a:lnTo>
                  <a:pt x="3458840" y="11832"/>
                </a:lnTo>
                <a:lnTo>
                  <a:pt x="3458840" y="169590"/>
                </a:lnTo>
                <a:lnTo>
                  <a:pt x="3330662" y="169590"/>
                </a:lnTo>
                <a:lnTo>
                  <a:pt x="3330662" y="220861"/>
                </a:lnTo>
                <a:lnTo>
                  <a:pt x="3468700" y="220861"/>
                </a:lnTo>
                <a:lnTo>
                  <a:pt x="3468700" y="264245"/>
                </a:lnTo>
                <a:lnTo>
                  <a:pt x="3409540" y="264245"/>
                </a:lnTo>
                <a:lnTo>
                  <a:pt x="3468700" y="396367"/>
                </a:lnTo>
                <a:lnTo>
                  <a:pt x="3427288" y="412143"/>
                </a:lnTo>
                <a:lnTo>
                  <a:pt x="3362213" y="264245"/>
                </a:lnTo>
                <a:lnTo>
                  <a:pt x="3330662" y="264245"/>
                </a:lnTo>
                <a:lnTo>
                  <a:pt x="3330662" y="412143"/>
                </a:lnTo>
                <a:lnTo>
                  <a:pt x="3283334" y="412143"/>
                </a:lnTo>
                <a:lnTo>
                  <a:pt x="3283334" y="264245"/>
                </a:lnTo>
                <a:lnTo>
                  <a:pt x="3251783" y="264245"/>
                </a:lnTo>
                <a:lnTo>
                  <a:pt x="3182764" y="412143"/>
                </a:lnTo>
                <a:lnTo>
                  <a:pt x="3141352" y="398339"/>
                </a:lnTo>
                <a:lnTo>
                  <a:pt x="3202483" y="264245"/>
                </a:lnTo>
                <a:lnTo>
                  <a:pt x="3143324" y="264245"/>
                </a:lnTo>
                <a:lnTo>
                  <a:pt x="3143324" y="220861"/>
                </a:lnTo>
                <a:lnTo>
                  <a:pt x="3283334" y="220861"/>
                </a:lnTo>
                <a:lnTo>
                  <a:pt x="3283334" y="169590"/>
                </a:lnTo>
                <a:lnTo>
                  <a:pt x="3157128" y="169590"/>
                </a:lnTo>
                <a:close/>
                <a:moveTo>
                  <a:pt x="2689770" y="11832"/>
                </a:moveTo>
                <a:lnTo>
                  <a:pt x="2940211" y="11832"/>
                </a:lnTo>
                <a:lnTo>
                  <a:pt x="2957959" y="114375"/>
                </a:lnTo>
                <a:lnTo>
                  <a:pt x="2910631" y="122263"/>
                </a:lnTo>
                <a:lnTo>
                  <a:pt x="2898800" y="55216"/>
                </a:lnTo>
                <a:lnTo>
                  <a:pt x="2731182" y="55216"/>
                </a:lnTo>
                <a:lnTo>
                  <a:pt x="2719350" y="122263"/>
                </a:lnTo>
                <a:lnTo>
                  <a:pt x="2670051" y="116347"/>
                </a:lnTo>
                <a:close/>
                <a:moveTo>
                  <a:pt x="524545" y="11832"/>
                </a:moveTo>
                <a:lnTo>
                  <a:pt x="928799" y="11832"/>
                </a:lnTo>
                <a:lnTo>
                  <a:pt x="928799" y="29580"/>
                </a:lnTo>
                <a:lnTo>
                  <a:pt x="798649" y="179450"/>
                </a:lnTo>
                <a:lnTo>
                  <a:pt x="798649" y="412143"/>
                </a:lnTo>
                <a:lnTo>
                  <a:pt x="603423" y="412143"/>
                </a:lnTo>
                <a:lnTo>
                  <a:pt x="603423" y="370731"/>
                </a:lnTo>
                <a:lnTo>
                  <a:pt x="751321" y="370731"/>
                </a:lnTo>
                <a:lnTo>
                  <a:pt x="751321" y="159730"/>
                </a:lnTo>
                <a:lnTo>
                  <a:pt x="845976" y="53244"/>
                </a:lnTo>
                <a:lnTo>
                  <a:pt x="524545" y="53244"/>
                </a:lnTo>
                <a:close/>
                <a:moveTo>
                  <a:pt x="1206847" y="7888"/>
                </a:moveTo>
                <a:lnTo>
                  <a:pt x="1254174" y="7888"/>
                </a:lnTo>
                <a:lnTo>
                  <a:pt x="1254174" y="169590"/>
                </a:lnTo>
                <a:lnTo>
                  <a:pt x="1433624" y="169590"/>
                </a:lnTo>
                <a:lnTo>
                  <a:pt x="1433624" y="211001"/>
                </a:lnTo>
                <a:lnTo>
                  <a:pt x="1254174" y="211001"/>
                </a:lnTo>
                <a:lnTo>
                  <a:pt x="1254174" y="309600"/>
                </a:lnTo>
                <a:lnTo>
                  <a:pt x="1443484" y="309600"/>
                </a:lnTo>
                <a:lnTo>
                  <a:pt x="1443484" y="351012"/>
                </a:lnTo>
                <a:lnTo>
                  <a:pt x="1254174" y="351012"/>
                </a:lnTo>
                <a:lnTo>
                  <a:pt x="1254174" y="412143"/>
                </a:lnTo>
                <a:lnTo>
                  <a:pt x="1206847" y="412143"/>
                </a:lnTo>
                <a:lnTo>
                  <a:pt x="1206847" y="351012"/>
                </a:lnTo>
                <a:lnTo>
                  <a:pt x="1017538" y="351012"/>
                </a:lnTo>
                <a:lnTo>
                  <a:pt x="1017538" y="309600"/>
                </a:lnTo>
                <a:lnTo>
                  <a:pt x="1206847" y="309600"/>
                </a:lnTo>
                <a:lnTo>
                  <a:pt x="1206847" y="211001"/>
                </a:lnTo>
                <a:lnTo>
                  <a:pt x="1029369" y="211001"/>
                </a:lnTo>
                <a:lnTo>
                  <a:pt x="1029369" y="169590"/>
                </a:lnTo>
                <a:lnTo>
                  <a:pt x="1206847" y="169590"/>
                </a:lnTo>
                <a:close/>
                <a:moveTo>
                  <a:pt x="3086137" y="3944"/>
                </a:moveTo>
                <a:lnTo>
                  <a:pt x="3123604" y="31552"/>
                </a:lnTo>
                <a:lnTo>
                  <a:pt x="3073330" y="189310"/>
                </a:lnTo>
                <a:lnTo>
                  <a:pt x="3101913" y="189310"/>
                </a:lnTo>
                <a:lnTo>
                  <a:pt x="3101913" y="412143"/>
                </a:lnTo>
                <a:lnTo>
                  <a:pt x="3052613" y="412143"/>
                </a:lnTo>
                <a:lnTo>
                  <a:pt x="3052613" y="200830"/>
                </a:lnTo>
                <a:lnTo>
                  <a:pt x="3028950" y="183394"/>
                </a:lnTo>
                <a:close/>
                <a:moveTo>
                  <a:pt x="2551732" y="3944"/>
                </a:moveTo>
                <a:lnTo>
                  <a:pt x="2624695" y="55216"/>
                </a:lnTo>
                <a:lnTo>
                  <a:pt x="2606948" y="98599"/>
                </a:lnTo>
                <a:lnTo>
                  <a:pt x="2535957" y="49300"/>
                </a:lnTo>
                <a:close/>
                <a:moveTo>
                  <a:pt x="167617" y="3944"/>
                </a:moveTo>
                <a:lnTo>
                  <a:pt x="216917" y="3944"/>
                </a:lnTo>
                <a:lnTo>
                  <a:pt x="216917" y="53244"/>
                </a:lnTo>
                <a:lnTo>
                  <a:pt x="276076" y="53244"/>
                </a:lnTo>
                <a:lnTo>
                  <a:pt x="276076" y="94655"/>
                </a:lnTo>
                <a:lnTo>
                  <a:pt x="216917" y="94655"/>
                </a:lnTo>
                <a:lnTo>
                  <a:pt x="216917" y="173534"/>
                </a:lnTo>
                <a:lnTo>
                  <a:pt x="270160" y="173534"/>
                </a:lnTo>
                <a:lnTo>
                  <a:pt x="270160" y="412143"/>
                </a:lnTo>
                <a:lnTo>
                  <a:pt x="116346" y="412143"/>
                </a:lnTo>
                <a:lnTo>
                  <a:pt x="116346" y="173534"/>
                </a:lnTo>
                <a:lnTo>
                  <a:pt x="167617" y="173534"/>
                </a:lnTo>
                <a:lnTo>
                  <a:pt x="167617" y="94655"/>
                </a:lnTo>
                <a:lnTo>
                  <a:pt x="106486" y="94655"/>
                </a:lnTo>
                <a:lnTo>
                  <a:pt x="106486" y="53244"/>
                </a:lnTo>
                <a:lnTo>
                  <a:pt x="167617" y="53244"/>
                </a:lnTo>
                <a:close/>
                <a:moveTo>
                  <a:pt x="49299" y="3944"/>
                </a:moveTo>
                <a:lnTo>
                  <a:pt x="86767" y="31552"/>
                </a:lnTo>
                <a:lnTo>
                  <a:pt x="43427" y="189310"/>
                </a:lnTo>
                <a:lnTo>
                  <a:pt x="72963" y="189310"/>
                </a:lnTo>
                <a:lnTo>
                  <a:pt x="72963" y="412143"/>
                </a:lnTo>
                <a:lnTo>
                  <a:pt x="23663" y="412143"/>
                </a:lnTo>
                <a:lnTo>
                  <a:pt x="23663" y="200830"/>
                </a:lnTo>
                <a:lnTo>
                  <a:pt x="0" y="183394"/>
                </a:lnTo>
                <a:close/>
                <a:moveTo>
                  <a:pt x="3659981" y="1972"/>
                </a:moveTo>
                <a:lnTo>
                  <a:pt x="3705336" y="15776"/>
                </a:lnTo>
                <a:lnTo>
                  <a:pt x="3967609" y="15776"/>
                </a:lnTo>
                <a:lnTo>
                  <a:pt x="3967609" y="59159"/>
                </a:lnTo>
                <a:lnTo>
                  <a:pt x="3675947" y="59159"/>
                </a:lnTo>
                <a:lnTo>
                  <a:pt x="3585110" y="193254"/>
                </a:lnTo>
                <a:lnTo>
                  <a:pt x="3606738" y="193254"/>
                </a:lnTo>
                <a:lnTo>
                  <a:pt x="3606738" y="412143"/>
                </a:lnTo>
                <a:lnTo>
                  <a:pt x="3557438" y="412143"/>
                </a:lnTo>
                <a:lnTo>
                  <a:pt x="3557438" y="193254"/>
                </a:lnTo>
                <a:lnTo>
                  <a:pt x="3561664" y="193254"/>
                </a:lnTo>
                <a:lnTo>
                  <a:pt x="3535747" y="185366"/>
                </a:lnTo>
                <a:lnTo>
                  <a:pt x="3621241" y="59159"/>
                </a:lnTo>
                <a:lnTo>
                  <a:pt x="3543635" y="59159"/>
                </a:lnTo>
                <a:lnTo>
                  <a:pt x="3543635" y="15776"/>
                </a:lnTo>
                <a:lnTo>
                  <a:pt x="3650630" y="15776"/>
                </a:lnTo>
                <a:close/>
                <a:moveTo>
                  <a:pt x="299740" y="0"/>
                </a:moveTo>
                <a:lnTo>
                  <a:pt x="326989" y="15776"/>
                </a:lnTo>
                <a:lnTo>
                  <a:pt x="439750" y="15776"/>
                </a:lnTo>
                <a:lnTo>
                  <a:pt x="439750" y="59159"/>
                </a:lnTo>
                <a:lnTo>
                  <a:pt x="427918" y="59159"/>
                </a:lnTo>
                <a:lnTo>
                  <a:pt x="427918" y="157758"/>
                </a:lnTo>
                <a:lnTo>
                  <a:pt x="380460" y="271130"/>
                </a:lnTo>
                <a:lnTo>
                  <a:pt x="433834" y="374675"/>
                </a:lnTo>
                <a:lnTo>
                  <a:pt x="410170" y="412143"/>
                </a:lnTo>
                <a:lnTo>
                  <a:pt x="360766" y="318177"/>
                </a:lnTo>
                <a:lnTo>
                  <a:pt x="321431" y="412143"/>
                </a:lnTo>
                <a:lnTo>
                  <a:pt x="293824" y="374675"/>
                </a:lnTo>
                <a:lnTo>
                  <a:pt x="336553" y="272125"/>
                </a:lnTo>
                <a:lnTo>
                  <a:pt x="309600" y="220861"/>
                </a:lnTo>
                <a:lnTo>
                  <a:pt x="335235" y="183394"/>
                </a:lnTo>
                <a:lnTo>
                  <a:pt x="356409" y="224471"/>
                </a:lnTo>
                <a:lnTo>
                  <a:pt x="382563" y="161702"/>
                </a:lnTo>
                <a:lnTo>
                  <a:pt x="382563" y="59159"/>
                </a:lnTo>
                <a:lnTo>
                  <a:pt x="334432" y="59159"/>
                </a:lnTo>
                <a:lnTo>
                  <a:pt x="325375" y="181422"/>
                </a:lnTo>
                <a:lnTo>
                  <a:pt x="287908" y="15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defRPr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6259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28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38" grpId="0" animBg="1"/>
      <p:bldP spid="123" grpId="0" animBg="1"/>
      <p:bldP spid="1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64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文本框 71"/>
          <p:cNvSpPr txBox="1"/>
          <p:nvPr/>
        </p:nvSpPr>
        <p:spPr>
          <a:xfrm>
            <a:off x="1125089" y="975971"/>
            <a:ext cx="1317278" cy="408199"/>
          </a:xfrm>
          <a:custGeom>
            <a:avLst/>
            <a:gdLst/>
            <a:ahLst/>
            <a:cxnLst/>
            <a:rect l="l" t="t" r="r" b="b"/>
            <a:pathLst>
              <a:path w="1317278" h="408199">
                <a:moveTo>
                  <a:pt x="552152" y="244525"/>
                </a:moveTo>
                <a:lnTo>
                  <a:pt x="599479" y="256357"/>
                </a:lnTo>
                <a:lnTo>
                  <a:pt x="550180" y="408199"/>
                </a:lnTo>
                <a:lnTo>
                  <a:pt x="502853" y="398339"/>
                </a:lnTo>
                <a:close/>
                <a:moveTo>
                  <a:pt x="522572" y="120291"/>
                </a:moveTo>
                <a:lnTo>
                  <a:pt x="595535" y="171562"/>
                </a:lnTo>
                <a:lnTo>
                  <a:pt x="577788" y="216917"/>
                </a:lnTo>
                <a:lnTo>
                  <a:pt x="504825" y="163674"/>
                </a:lnTo>
                <a:close/>
                <a:moveTo>
                  <a:pt x="1017538" y="17748"/>
                </a:moveTo>
                <a:lnTo>
                  <a:pt x="1317278" y="17748"/>
                </a:lnTo>
                <a:lnTo>
                  <a:pt x="1317278" y="384535"/>
                </a:lnTo>
                <a:lnTo>
                  <a:pt x="1017538" y="384535"/>
                </a:lnTo>
                <a:lnTo>
                  <a:pt x="1017538" y="339180"/>
                </a:lnTo>
                <a:lnTo>
                  <a:pt x="1264034" y="339180"/>
                </a:lnTo>
                <a:lnTo>
                  <a:pt x="1264034" y="220861"/>
                </a:lnTo>
                <a:lnTo>
                  <a:pt x="1056977" y="220861"/>
                </a:lnTo>
                <a:lnTo>
                  <a:pt x="1056977" y="175506"/>
                </a:lnTo>
                <a:lnTo>
                  <a:pt x="1264034" y="175506"/>
                </a:lnTo>
                <a:lnTo>
                  <a:pt x="1264034" y="63103"/>
                </a:lnTo>
                <a:lnTo>
                  <a:pt x="1017538" y="63103"/>
                </a:lnTo>
                <a:close/>
                <a:moveTo>
                  <a:pt x="9859" y="3944"/>
                </a:moveTo>
                <a:lnTo>
                  <a:pt x="423974" y="3944"/>
                </a:lnTo>
                <a:lnTo>
                  <a:pt x="423974" y="45356"/>
                </a:lnTo>
                <a:lnTo>
                  <a:pt x="313543" y="45356"/>
                </a:lnTo>
                <a:lnTo>
                  <a:pt x="313543" y="203113"/>
                </a:lnTo>
                <a:lnTo>
                  <a:pt x="414114" y="92683"/>
                </a:lnTo>
                <a:lnTo>
                  <a:pt x="427918" y="138038"/>
                </a:lnTo>
                <a:lnTo>
                  <a:pt x="313543" y="262273"/>
                </a:lnTo>
                <a:lnTo>
                  <a:pt x="313543" y="364815"/>
                </a:lnTo>
                <a:lnTo>
                  <a:pt x="427918" y="364815"/>
                </a:lnTo>
                <a:lnTo>
                  <a:pt x="425946" y="408199"/>
                </a:lnTo>
                <a:lnTo>
                  <a:pt x="266216" y="408199"/>
                </a:lnTo>
                <a:lnTo>
                  <a:pt x="266216" y="45356"/>
                </a:lnTo>
                <a:lnTo>
                  <a:pt x="140010" y="45356"/>
                </a:lnTo>
                <a:lnTo>
                  <a:pt x="97246" y="110431"/>
                </a:lnTo>
                <a:lnTo>
                  <a:pt x="197197" y="110431"/>
                </a:lnTo>
                <a:lnTo>
                  <a:pt x="197197" y="232693"/>
                </a:lnTo>
                <a:lnTo>
                  <a:pt x="45355" y="408199"/>
                </a:lnTo>
                <a:lnTo>
                  <a:pt x="0" y="398339"/>
                </a:lnTo>
                <a:lnTo>
                  <a:pt x="76905" y="306255"/>
                </a:lnTo>
                <a:lnTo>
                  <a:pt x="0" y="232693"/>
                </a:lnTo>
                <a:lnTo>
                  <a:pt x="43383" y="214945"/>
                </a:lnTo>
                <a:lnTo>
                  <a:pt x="104411" y="273320"/>
                </a:lnTo>
                <a:lnTo>
                  <a:pt x="149870" y="218889"/>
                </a:lnTo>
                <a:lnTo>
                  <a:pt x="149870" y="151842"/>
                </a:lnTo>
                <a:lnTo>
                  <a:pt x="70033" y="151842"/>
                </a:lnTo>
                <a:lnTo>
                  <a:pt x="49299" y="183394"/>
                </a:lnTo>
                <a:lnTo>
                  <a:pt x="3944" y="173534"/>
                </a:lnTo>
                <a:lnTo>
                  <a:pt x="88738" y="45356"/>
                </a:lnTo>
                <a:lnTo>
                  <a:pt x="9859" y="45356"/>
                </a:lnTo>
                <a:close/>
                <a:moveTo>
                  <a:pt x="759209" y="1972"/>
                </a:moveTo>
                <a:lnTo>
                  <a:pt x="808508" y="1972"/>
                </a:lnTo>
                <a:lnTo>
                  <a:pt x="808508" y="31552"/>
                </a:lnTo>
                <a:lnTo>
                  <a:pt x="932743" y="31552"/>
                </a:lnTo>
                <a:lnTo>
                  <a:pt x="932743" y="72963"/>
                </a:lnTo>
                <a:lnTo>
                  <a:pt x="808508" y="72963"/>
                </a:lnTo>
                <a:lnTo>
                  <a:pt x="808508" y="183394"/>
                </a:lnTo>
                <a:lnTo>
                  <a:pt x="942603" y="183394"/>
                </a:lnTo>
                <a:lnTo>
                  <a:pt x="942603" y="226777"/>
                </a:lnTo>
                <a:lnTo>
                  <a:pt x="788789" y="226777"/>
                </a:lnTo>
                <a:lnTo>
                  <a:pt x="709910" y="364815"/>
                </a:lnTo>
                <a:lnTo>
                  <a:pt x="879499" y="364815"/>
                </a:lnTo>
                <a:lnTo>
                  <a:pt x="857808" y="297768"/>
                </a:lnTo>
                <a:lnTo>
                  <a:pt x="895275" y="266217"/>
                </a:lnTo>
                <a:lnTo>
                  <a:pt x="936687" y="408199"/>
                </a:lnTo>
                <a:lnTo>
                  <a:pt x="636947" y="408199"/>
                </a:lnTo>
                <a:lnTo>
                  <a:pt x="739489" y="226777"/>
                </a:lnTo>
                <a:lnTo>
                  <a:pt x="640891" y="226777"/>
                </a:lnTo>
                <a:lnTo>
                  <a:pt x="640891" y="183394"/>
                </a:lnTo>
                <a:lnTo>
                  <a:pt x="759209" y="183394"/>
                </a:lnTo>
                <a:lnTo>
                  <a:pt x="759209" y="72963"/>
                </a:lnTo>
                <a:lnTo>
                  <a:pt x="646807" y="72963"/>
                </a:lnTo>
                <a:lnTo>
                  <a:pt x="646807" y="31552"/>
                </a:lnTo>
                <a:lnTo>
                  <a:pt x="759209" y="31552"/>
                </a:lnTo>
                <a:close/>
                <a:moveTo>
                  <a:pt x="530460" y="0"/>
                </a:moveTo>
                <a:lnTo>
                  <a:pt x="603423" y="51272"/>
                </a:lnTo>
                <a:lnTo>
                  <a:pt x="585675" y="94655"/>
                </a:lnTo>
                <a:lnTo>
                  <a:pt x="514684" y="453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1" name="文本框 70"/>
          <p:cNvSpPr txBox="1"/>
          <p:nvPr/>
        </p:nvSpPr>
        <p:spPr>
          <a:xfrm>
            <a:off x="1131005" y="1796758"/>
            <a:ext cx="3441427" cy="418059"/>
          </a:xfrm>
          <a:custGeom>
            <a:avLst/>
            <a:gdLst/>
            <a:ahLst/>
            <a:cxnLst/>
            <a:rect l="l" t="t" r="r" b="b"/>
            <a:pathLst>
              <a:path w="3441427" h="418059">
                <a:moveTo>
                  <a:pt x="3149575" y="335236"/>
                </a:moveTo>
                <a:lnTo>
                  <a:pt x="3149575" y="362843"/>
                </a:lnTo>
                <a:lnTo>
                  <a:pt x="3317193" y="362843"/>
                </a:lnTo>
                <a:lnTo>
                  <a:pt x="3317193" y="335236"/>
                </a:lnTo>
                <a:close/>
                <a:moveTo>
                  <a:pt x="3102247" y="295796"/>
                </a:moveTo>
                <a:lnTo>
                  <a:pt x="3364520" y="295796"/>
                </a:lnTo>
                <a:lnTo>
                  <a:pt x="3364520" y="402283"/>
                </a:lnTo>
                <a:lnTo>
                  <a:pt x="3102247" y="402283"/>
                </a:lnTo>
                <a:close/>
                <a:moveTo>
                  <a:pt x="2776872" y="228749"/>
                </a:moveTo>
                <a:lnTo>
                  <a:pt x="2938574" y="228749"/>
                </a:lnTo>
                <a:lnTo>
                  <a:pt x="2938574" y="354956"/>
                </a:lnTo>
                <a:lnTo>
                  <a:pt x="2772928" y="416087"/>
                </a:lnTo>
                <a:lnTo>
                  <a:pt x="2743348" y="386507"/>
                </a:lnTo>
                <a:lnTo>
                  <a:pt x="2822076" y="356718"/>
                </a:lnTo>
                <a:lnTo>
                  <a:pt x="2757152" y="327348"/>
                </a:lnTo>
                <a:lnTo>
                  <a:pt x="2806452" y="307628"/>
                </a:lnTo>
                <a:lnTo>
                  <a:pt x="2871791" y="337907"/>
                </a:lnTo>
                <a:lnTo>
                  <a:pt x="2889274" y="331292"/>
                </a:lnTo>
                <a:lnTo>
                  <a:pt x="2889274" y="272133"/>
                </a:lnTo>
                <a:lnTo>
                  <a:pt x="2798564" y="272133"/>
                </a:lnTo>
                <a:lnTo>
                  <a:pt x="2770956" y="295796"/>
                </a:lnTo>
                <a:lnTo>
                  <a:pt x="2739405" y="264245"/>
                </a:lnTo>
                <a:close/>
                <a:moveTo>
                  <a:pt x="3023369" y="226777"/>
                </a:moveTo>
                <a:lnTo>
                  <a:pt x="3441427" y="226777"/>
                </a:lnTo>
                <a:lnTo>
                  <a:pt x="3441427" y="416087"/>
                </a:lnTo>
                <a:lnTo>
                  <a:pt x="3382268" y="416087"/>
                </a:lnTo>
                <a:lnTo>
                  <a:pt x="3382268" y="376647"/>
                </a:lnTo>
                <a:lnTo>
                  <a:pt x="3394099" y="376647"/>
                </a:lnTo>
                <a:lnTo>
                  <a:pt x="3394099" y="268189"/>
                </a:lnTo>
                <a:lnTo>
                  <a:pt x="3070696" y="268189"/>
                </a:lnTo>
                <a:lnTo>
                  <a:pt x="3070696" y="416087"/>
                </a:lnTo>
                <a:lnTo>
                  <a:pt x="3023369" y="416087"/>
                </a:lnTo>
                <a:close/>
                <a:moveTo>
                  <a:pt x="2565871" y="165646"/>
                </a:moveTo>
                <a:lnTo>
                  <a:pt x="2565871" y="285936"/>
                </a:lnTo>
                <a:lnTo>
                  <a:pt x="2597422" y="285936"/>
                </a:lnTo>
                <a:lnTo>
                  <a:pt x="2597422" y="165646"/>
                </a:lnTo>
                <a:close/>
                <a:moveTo>
                  <a:pt x="2301627" y="140010"/>
                </a:moveTo>
                <a:lnTo>
                  <a:pt x="2441637" y="246497"/>
                </a:lnTo>
                <a:lnTo>
                  <a:pt x="2406141" y="276077"/>
                </a:lnTo>
                <a:lnTo>
                  <a:pt x="2264159" y="169590"/>
                </a:lnTo>
                <a:close/>
                <a:moveTo>
                  <a:pt x="3088444" y="132123"/>
                </a:moveTo>
                <a:lnTo>
                  <a:pt x="3088444" y="157758"/>
                </a:lnTo>
                <a:lnTo>
                  <a:pt x="3376352" y="157758"/>
                </a:lnTo>
                <a:lnTo>
                  <a:pt x="3376352" y="132123"/>
                </a:lnTo>
                <a:close/>
                <a:moveTo>
                  <a:pt x="2516572" y="122263"/>
                </a:moveTo>
                <a:lnTo>
                  <a:pt x="2644750" y="122263"/>
                </a:lnTo>
                <a:lnTo>
                  <a:pt x="2644750" y="327348"/>
                </a:lnTo>
                <a:lnTo>
                  <a:pt x="2516572" y="327348"/>
                </a:lnTo>
                <a:close/>
                <a:moveTo>
                  <a:pt x="394171" y="114375"/>
                </a:moveTo>
                <a:lnTo>
                  <a:pt x="394171" y="216917"/>
                </a:lnTo>
                <a:lnTo>
                  <a:pt x="559817" y="216917"/>
                </a:lnTo>
                <a:lnTo>
                  <a:pt x="559817" y="114375"/>
                </a:lnTo>
                <a:close/>
                <a:moveTo>
                  <a:pt x="51271" y="114375"/>
                </a:moveTo>
                <a:lnTo>
                  <a:pt x="51271" y="216917"/>
                </a:lnTo>
                <a:lnTo>
                  <a:pt x="216917" y="216917"/>
                </a:lnTo>
                <a:lnTo>
                  <a:pt x="216917" y="114375"/>
                </a:lnTo>
                <a:close/>
                <a:moveTo>
                  <a:pt x="3039144" y="92683"/>
                </a:moveTo>
                <a:lnTo>
                  <a:pt x="3425651" y="92683"/>
                </a:lnTo>
                <a:lnTo>
                  <a:pt x="3425651" y="197198"/>
                </a:lnTo>
                <a:lnTo>
                  <a:pt x="3039144" y="197198"/>
                </a:lnTo>
                <a:close/>
                <a:moveTo>
                  <a:pt x="666080" y="69019"/>
                </a:moveTo>
                <a:lnTo>
                  <a:pt x="940184" y="69019"/>
                </a:lnTo>
                <a:lnTo>
                  <a:pt x="940184" y="112403"/>
                </a:lnTo>
                <a:lnTo>
                  <a:pt x="827782" y="112403"/>
                </a:lnTo>
                <a:lnTo>
                  <a:pt x="827782" y="386507"/>
                </a:lnTo>
                <a:lnTo>
                  <a:pt x="778482" y="386507"/>
                </a:lnTo>
                <a:lnTo>
                  <a:pt x="778482" y="112403"/>
                </a:lnTo>
                <a:lnTo>
                  <a:pt x="666080" y="112403"/>
                </a:lnTo>
                <a:close/>
                <a:moveTo>
                  <a:pt x="342900" y="69019"/>
                </a:moveTo>
                <a:lnTo>
                  <a:pt x="611088" y="69019"/>
                </a:lnTo>
                <a:lnTo>
                  <a:pt x="611088" y="262273"/>
                </a:lnTo>
                <a:lnTo>
                  <a:pt x="394171" y="262273"/>
                </a:lnTo>
                <a:lnTo>
                  <a:pt x="394171" y="386507"/>
                </a:lnTo>
                <a:lnTo>
                  <a:pt x="342900" y="386507"/>
                </a:lnTo>
                <a:close/>
                <a:moveTo>
                  <a:pt x="0" y="69019"/>
                </a:moveTo>
                <a:lnTo>
                  <a:pt x="268188" y="69019"/>
                </a:lnTo>
                <a:lnTo>
                  <a:pt x="268188" y="262273"/>
                </a:lnTo>
                <a:lnTo>
                  <a:pt x="51271" y="262273"/>
                </a:lnTo>
                <a:lnTo>
                  <a:pt x="51271" y="386507"/>
                </a:lnTo>
                <a:lnTo>
                  <a:pt x="0" y="386507"/>
                </a:lnTo>
                <a:close/>
                <a:moveTo>
                  <a:pt x="2011747" y="17748"/>
                </a:moveTo>
                <a:lnTo>
                  <a:pt x="2433749" y="17748"/>
                </a:lnTo>
                <a:lnTo>
                  <a:pt x="2433749" y="61132"/>
                </a:lnTo>
                <a:lnTo>
                  <a:pt x="2289795" y="61132"/>
                </a:lnTo>
                <a:lnTo>
                  <a:pt x="2244439" y="102463"/>
                </a:lnTo>
                <a:lnTo>
                  <a:pt x="2244439" y="416087"/>
                </a:lnTo>
                <a:lnTo>
                  <a:pt x="2195140" y="416087"/>
                </a:lnTo>
                <a:lnTo>
                  <a:pt x="2195140" y="147389"/>
                </a:lnTo>
                <a:lnTo>
                  <a:pt x="2045270" y="283964"/>
                </a:lnTo>
                <a:lnTo>
                  <a:pt x="2007803" y="260301"/>
                </a:lnTo>
                <a:lnTo>
                  <a:pt x="2226692" y="61132"/>
                </a:lnTo>
                <a:lnTo>
                  <a:pt x="2011747" y="61132"/>
                </a:lnTo>
                <a:close/>
                <a:moveTo>
                  <a:pt x="2776872" y="15776"/>
                </a:moveTo>
                <a:lnTo>
                  <a:pt x="2938574" y="15776"/>
                </a:lnTo>
                <a:lnTo>
                  <a:pt x="2938574" y="141982"/>
                </a:lnTo>
                <a:lnTo>
                  <a:pt x="2772928" y="203114"/>
                </a:lnTo>
                <a:lnTo>
                  <a:pt x="2743348" y="173534"/>
                </a:lnTo>
                <a:lnTo>
                  <a:pt x="2822076" y="143745"/>
                </a:lnTo>
                <a:lnTo>
                  <a:pt x="2757152" y="114375"/>
                </a:lnTo>
                <a:lnTo>
                  <a:pt x="2806452" y="94655"/>
                </a:lnTo>
                <a:lnTo>
                  <a:pt x="2871791" y="124934"/>
                </a:lnTo>
                <a:lnTo>
                  <a:pt x="2889274" y="118319"/>
                </a:lnTo>
                <a:lnTo>
                  <a:pt x="2889274" y="59160"/>
                </a:lnTo>
                <a:lnTo>
                  <a:pt x="2798564" y="59160"/>
                </a:lnTo>
                <a:lnTo>
                  <a:pt x="2770956" y="82823"/>
                </a:lnTo>
                <a:lnTo>
                  <a:pt x="2739405" y="51272"/>
                </a:lnTo>
                <a:close/>
                <a:moveTo>
                  <a:pt x="1029704" y="11832"/>
                </a:moveTo>
                <a:lnTo>
                  <a:pt x="1077032" y="11832"/>
                </a:lnTo>
                <a:lnTo>
                  <a:pt x="1077032" y="74935"/>
                </a:lnTo>
                <a:lnTo>
                  <a:pt x="1112527" y="74935"/>
                </a:lnTo>
                <a:lnTo>
                  <a:pt x="1112527" y="118319"/>
                </a:lnTo>
                <a:lnTo>
                  <a:pt x="1077032" y="118319"/>
                </a:lnTo>
                <a:lnTo>
                  <a:pt x="1077032" y="220204"/>
                </a:lnTo>
                <a:lnTo>
                  <a:pt x="1110555" y="209029"/>
                </a:lnTo>
                <a:lnTo>
                  <a:pt x="1120415" y="252413"/>
                </a:lnTo>
                <a:lnTo>
                  <a:pt x="1077032" y="266648"/>
                </a:lnTo>
                <a:lnTo>
                  <a:pt x="1077032" y="416087"/>
                </a:lnTo>
                <a:lnTo>
                  <a:pt x="994209" y="416087"/>
                </a:lnTo>
                <a:lnTo>
                  <a:pt x="994209" y="372703"/>
                </a:lnTo>
                <a:lnTo>
                  <a:pt x="1029704" y="372703"/>
                </a:lnTo>
                <a:lnTo>
                  <a:pt x="1029704" y="282177"/>
                </a:lnTo>
                <a:lnTo>
                  <a:pt x="994209" y="293824"/>
                </a:lnTo>
                <a:lnTo>
                  <a:pt x="986321" y="250441"/>
                </a:lnTo>
                <a:lnTo>
                  <a:pt x="1029704" y="235980"/>
                </a:lnTo>
                <a:lnTo>
                  <a:pt x="1029704" y="118319"/>
                </a:lnTo>
                <a:lnTo>
                  <a:pt x="988293" y="118319"/>
                </a:lnTo>
                <a:lnTo>
                  <a:pt x="988293" y="74935"/>
                </a:lnTo>
                <a:lnTo>
                  <a:pt x="1029704" y="74935"/>
                </a:lnTo>
                <a:close/>
                <a:moveTo>
                  <a:pt x="1692287" y="9860"/>
                </a:moveTo>
                <a:lnTo>
                  <a:pt x="1741586" y="9860"/>
                </a:lnTo>
                <a:lnTo>
                  <a:pt x="1741586" y="80851"/>
                </a:lnTo>
                <a:lnTo>
                  <a:pt x="1926952" y="80851"/>
                </a:lnTo>
                <a:lnTo>
                  <a:pt x="1926952" y="122263"/>
                </a:lnTo>
                <a:lnTo>
                  <a:pt x="1852017" y="122263"/>
                </a:lnTo>
                <a:lnTo>
                  <a:pt x="1932868" y="402283"/>
                </a:lnTo>
                <a:lnTo>
                  <a:pt x="1887512" y="416087"/>
                </a:lnTo>
                <a:lnTo>
                  <a:pt x="1800746" y="122263"/>
                </a:lnTo>
                <a:lnTo>
                  <a:pt x="1741586" y="122263"/>
                </a:lnTo>
                <a:lnTo>
                  <a:pt x="1741586" y="416087"/>
                </a:lnTo>
                <a:lnTo>
                  <a:pt x="1692287" y="416087"/>
                </a:lnTo>
                <a:lnTo>
                  <a:pt x="1692287" y="122263"/>
                </a:lnTo>
                <a:lnTo>
                  <a:pt x="1635100" y="122263"/>
                </a:lnTo>
                <a:lnTo>
                  <a:pt x="1548333" y="416087"/>
                </a:lnTo>
                <a:lnTo>
                  <a:pt x="1504950" y="402283"/>
                </a:lnTo>
                <a:lnTo>
                  <a:pt x="1583829" y="122263"/>
                </a:lnTo>
                <a:lnTo>
                  <a:pt x="1510866" y="122263"/>
                </a:lnTo>
                <a:lnTo>
                  <a:pt x="1510866" y="80851"/>
                </a:lnTo>
                <a:lnTo>
                  <a:pt x="1692287" y="80851"/>
                </a:lnTo>
                <a:close/>
                <a:moveTo>
                  <a:pt x="1260425" y="7888"/>
                </a:moveTo>
                <a:lnTo>
                  <a:pt x="1309724" y="7888"/>
                </a:lnTo>
                <a:lnTo>
                  <a:pt x="1309724" y="35496"/>
                </a:lnTo>
                <a:lnTo>
                  <a:pt x="1431987" y="35496"/>
                </a:lnTo>
                <a:lnTo>
                  <a:pt x="1431987" y="78879"/>
                </a:lnTo>
                <a:lnTo>
                  <a:pt x="1309724" y="78879"/>
                </a:lnTo>
                <a:lnTo>
                  <a:pt x="1309724" y="138038"/>
                </a:lnTo>
                <a:lnTo>
                  <a:pt x="1418183" y="138038"/>
                </a:lnTo>
                <a:lnTo>
                  <a:pt x="1418183" y="222833"/>
                </a:lnTo>
                <a:lnTo>
                  <a:pt x="1314684" y="303977"/>
                </a:lnTo>
                <a:lnTo>
                  <a:pt x="1433959" y="390451"/>
                </a:lnTo>
                <a:lnTo>
                  <a:pt x="1398463" y="418059"/>
                </a:lnTo>
                <a:lnTo>
                  <a:pt x="1279514" y="331550"/>
                </a:lnTo>
                <a:lnTo>
                  <a:pt x="1171686" y="416087"/>
                </a:lnTo>
                <a:lnTo>
                  <a:pt x="1134219" y="394395"/>
                </a:lnTo>
                <a:lnTo>
                  <a:pt x="1244677" y="306214"/>
                </a:lnTo>
                <a:lnTo>
                  <a:pt x="1159854" y="244525"/>
                </a:lnTo>
                <a:lnTo>
                  <a:pt x="1197322" y="218889"/>
                </a:lnTo>
                <a:lnTo>
                  <a:pt x="1279464" y="278443"/>
                </a:lnTo>
                <a:lnTo>
                  <a:pt x="1368884" y="207058"/>
                </a:lnTo>
                <a:lnTo>
                  <a:pt x="1368884" y="181422"/>
                </a:lnTo>
                <a:lnTo>
                  <a:pt x="1149995" y="181422"/>
                </a:lnTo>
                <a:lnTo>
                  <a:pt x="1149995" y="138038"/>
                </a:lnTo>
                <a:lnTo>
                  <a:pt x="1260425" y="138038"/>
                </a:lnTo>
                <a:lnTo>
                  <a:pt x="1260425" y="78879"/>
                </a:lnTo>
                <a:lnTo>
                  <a:pt x="1138163" y="78879"/>
                </a:lnTo>
                <a:lnTo>
                  <a:pt x="1138163" y="35496"/>
                </a:lnTo>
                <a:lnTo>
                  <a:pt x="1260425" y="35496"/>
                </a:lnTo>
                <a:close/>
                <a:moveTo>
                  <a:pt x="2538263" y="3944"/>
                </a:moveTo>
                <a:lnTo>
                  <a:pt x="2546868" y="19720"/>
                </a:lnTo>
                <a:lnTo>
                  <a:pt x="2723629" y="19720"/>
                </a:lnTo>
                <a:lnTo>
                  <a:pt x="2723629" y="416087"/>
                </a:lnTo>
                <a:lnTo>
                  <a:pt x="2528403" y="416087"/>
                </a:lnTo>
                <a:lnTo>
                  <a:pt x="2528403" y="372703"/>
                </a:lnTo>
                <a:lnTo>
                  <a:pt x="2676301" y="372703"/>
                </a:lnTo>
                <a:lnTo>
                  <a:pt x="2676301" y="63103"/>
                </a:lnTo>
                <a:lnTo>
                  <a:pt x="2553475" y="63103"/>
                </a:lnTo>
                <a:lnTo>
                  <a:pt x="2532347" y="102543"/>
                </a:lnTo>
                <a:lnTo>
                  <a:pt x="2508684" y="61132"/>
                </a:lnTo>
                <a:close/>
                <a:moveTo>
                  <a:pt x="1871737" y="3944"/>
                </a:moveTo>
                <a:lnTo>
                  <a:pt x="1928924" y="35496"/>
                </a:lnTo>
                <a:lnTo>
                  <a:pt x="1885540" y="59160"/>
                </a:lnTo>
                <a:lnTo>
                  <a:pt x="1826381" y="25636"/>
                </a:lnTo>
                <a:close/>
                <a:moveTo>
                  <a:pt x="3252117" y="0"/>
                </a:moveTo>
                <a:lnTo>
                  <a:pt x="3263949" y="25636"/>
                </a:lnTo>
                <a:lnTo>
                  <a:pt x="3439455" y="25636"/>
                </a:lnTo>
                <a:lnTo>
                  <a:pt x="3439455" y="65075"/>
                </a:lnTo>
                <a:lnTo>
                  <a:pt x="3025341" y="65075"/>
                </a:lnTo>
                <a:lnTo>
                  <a:pt x="3025341" y="25636"/>
                </a:lnTo>
                <a:lnTo>
                  <a:pt x="3210706" y="25636"/>
                </a:lnTo>
                <a:lnTo>
                  <a:pt x="3202818" y="98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defRPr>
            </a:lvl1pPr>
          </a:lstStyle>
          <a:p>
            <a:endParaRPr lang="en-US" altLang="zh-CN" dirty="0"/>
          </a:p>
        </p:txBody>
      </p:sp>
      <p:grpSp>
        <p:nvGrpSpPr>
          <p:cNvPr id="2" name="组合 1"/>
          <p:cNvGrpSpPr/>
          <p:nvPr/>
        </p:nvGrpSpPr>
        <p:grpSpPr>
          <a:xfrm>
            <a:off x="6689616" y="1254791"/>
            <a:ext cx="2903532" cy="5240592"/>
            <a:chOff x="6689616" y="1254791"/>
            <a:chExt cx="2903532" cy="5240592"/>
          </a:xfrm>
        </p:grpSpPr>
        <p:sp>
          <p:nvSpPr>
            <p:cNvPr id="2063" name="椭圆 2062"/>
            <p:cNvSpPr/>
            <p:nvPr/>
          </p:nvSpPr>
          <p:spPr>
            <a:xfrm>
              <a:off x="6773579" y="5898514"/>
              <a:ext cx="2766849" cy="596869"/>
            </a:xfrm>
            <a:prstGeom prst="ellipse">
              <a:avLst/>
            </a:prstGeom>
            <a:solidFill>
              <a:srgbClr val="DCDDDD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8" name="Freeform 29"/>
            <p:cNvSpPr>
              <a:spLocks/>
            </p:cNvSpPr>
            <p:nvPr/>
          </p:nvSpPr>
          <p:spPr bwMode="auto">
            <a:xfrm>
              <a:off x="6968840" y="4173941"/>
              <a:ext cx="2376327" cy="2101007"/>
            </a:xfrm>
            <a:custGeom>
              <a:avLst/>
              <a:gdLst>
                <a:gd name="T0" fmla="*/ 372 w 401"/>
                <a:gd name="T1" fmla="*/ 336 h 355"/>
                <a:gd name="T2" fmla="*/ 325 w 401"/>
                <a:gd name="T3" fmla="*/ 320 h 355"/>
                <a:gd name="T4" fmla="*/ 290 w 401"/>
                <a:gd name="T5" fmla="*/ 59 h 355"/>
                <a:gd name="T6" fmla="*/ 76 w 401"/>
                <a:gd name="T7" fmla="*/ 59 h 355"/>
                <a:gd name="T8" fmla="*/ 78 w 401"/>
                <a:gd name="T9" fmla="*/ 312 h 355"/>
                <a:gd name="T10" fmla="*/ 76 w 401"/>
                <a:gd name="T11" fmla="*/ 323 h 355"/>
                <a:gd name="T12" fmla="*/ 27 w 401"/>
                <a:gd name="T13" fmla="*/ 341 h 355"/>
                <a:gd name="T14" fmla="*/ 37 w 401"/>
                <a:gd name="T15" fmla="*/ 352 h 355"/>
                <a:gd name="T16" fmla="*/ 110 w 401"/>
                <a:gd name="T17" fmla="*/ 352 h 355"/>
                <a:gd name="T18" fmla="*/ 131 w 401"/>
                <a:gd name="T19" fmla="*/ 341 h 355"/>
                <a:gd name="T20" fmla="*/ 146 w 401"/>
                <a:gd name="T21" fmla="*/ 256 h 355"/>
                <a:gd name="T22" fmla="*/ 184 w 401"/>
                <a:gd name="T23" fmla="*/ 155 h 355"/>
                <a:gd name="T24" fmla="*/ 282 w 401"/>
                <a:gd name="T25" fmla="*/ 334 h 355"/>
                <a:gd name="T26" fmla="*/ 305 w 401"/>
                <a:gd name="T27" fmla="*/ 350 h 355"/>
                <a:gd name="T28" fmla="*/ 383 w 401"/>
                <a:gd name="T29" fmla="*/ 350 h 355"/>
                <a:gd name="T30" fmla="*/ 372 w 401"/>
                <a:gd name="T31" fmla="*/ 336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1" h="355">
                  <a:moveTo>
                    <a:pt x="372" y="336"/>
                  </a:moveTo>
                  <a:cubicBezTo>
                    <a:pt x="358" y="334"/>
                    <a:pt x="330" y="329"/>
                    <a:pt x="325" y="320"/>
                  </a:cubicBezTo>
                  <a:cubicBezTo>
                    <a:pt x="321" y="312"/>
                    <a:pt x="297" y="107"/>
                    <a:pt x="290" y="59"/>
                  </a:cubicBezTo>
                  <a:cubicBezTo>
                    <a:pt x="283" y="11"/>
                    <a:pt x="88" y="0"/>
                    <a:pt x="76" y="59"/>
                  </a:cubicBezTo>
                  <a:cubicBezTo>
                    <a:pt x="78" y="312"/>
                    <a:pt x="78" y="312"/>
                    <a:pt x="78" y="312"/>
                  </a:cubicBezTo>
                  <a:cubicBezTo>
                    <a:pt x="76" y="323"/>
                    <a:pt x="76" y="323"/>
                    <a:pt x="76" y="323"/>
                  </a:cubicBezTo>
                  <a:cubicBezTo>
                    <a:pt x="76" y="323"/>
                    <a:pt x="44" y="339"/>
                    <a:pt x="27" y="341"/>
                  </a:cubicBezTo>
                  <a:cubicBezTo>
                    <a:pt x="15" y="342"/>
                    <a:pt x="0" y="350"/>
                    <a:pt x="37" y="352"/>
                  </a:cubicBezTo>
                  <a:cubicBezTo>
                    <a:pt x="75" y="353"/>
                    <a:pt x="96" y="349"/>
                    <a:pt x="110" y="352"/>
                  </a:cubicBezTo>
                  <a:cubicBezTo>
                    <a:pt x="123" y="355"/>
                    <a:pt x="134" y="348"/>
                    <a:pt x="131" y="341"/>
                  </a:cubicBezTo>
                  <a:cubicBezTo>
                    <a:pt x="120" y="319"/>
                    <a:pt x="135" y="294"/>
                    <a:pt x="146" y="256"/>
                  </a:cubicBezTo>
                  <a:cubicBezTo>
                    <a:pt x="157" y="218"/>
                    <a:pt x="170" y="155"/>
                    <a:pt x="184" y="155"/>
                  </a:cubicBezTo>
                  <a:cubicBezTo>
                    <a:pt x="198" y="155"/>
                    <a:pt x="281" y="323"/>
                    <a:pt x="282" y="334"/>
                  </a:cubicBezTo>
                  <a:cubicBezTo>
                    <a:pt x="283" y="345"/>
                    <a:pt x="266" y="350"/>
                    <a:pt x="305" y="350"/>
                  </a:cubicBezTo>
                  <a:cubicBezTo>
                    <a:pt x="343" y="350"/>
                    <a:pt x="365" y="352"/>
                    <a:pt x="383" y="350"/>
                  </a:cubicBezTo>
                  <a:cubicBezTo>
                    <a:pt x="401" y="347"/>
                    <a:pt x="386" y="337"/>
                    <a:pt x="372" y="336"/>
                  </a:cubicBezTo>
                  <a:close/>
                </a:path>
              </a:pathLst>
            </a:custGeom>
            <a:solidFill>
              <a:srgbClr val="26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9" name="Freeform 30"/>
            <p:cNvSpPr>
              <a:spLocks/>
            </p:cNvSpPr>
            <p:nvPr/>
          </p:nvSpPr>
          <p:spPr bwMode="auto">
            <a:xfrm>
              <a:off x="6689616" y="2918414"/>
              <a:ext cx="1214524" cy="882579"/>
            </a:xfrm>
            <a:custGeom>
              <a:avLst/>
              <a:gdLst>
                <a:gd name="T0" fmla="*/ 205 w 205"/>
                <a:gd name="T1" fmla="*/ 18 h 149"/>
                <a:gd name="T2" fmla="*/ 128 w 205"/>
                <a:gd name="T3" fmla="*/ 7 h 149"/>
                <a:gd name="T4" fmla="*/ 2 w 205"/>
                <a:gd name="T5" fmla="*/ 101 h 149"/>
                <a:gd name="T6" fmla="*/ 205 w 205"/>
                <a:gd name="T7" fmla="*/ 1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" h="149">
                  <a:moveTo>
                    <a:pt x="205" y="18"/>
                  </a:moveTo>
                  <a:cubicBezTo>
                    <a:pt x="195" y="4"/>
                    <a:pt x="158" y="0"/>
                    <a:pt x="128" y="7"/>
                  </a:cubicBezTo>
                  <a:cubicBezTo>
                    <a:pt x="98" y="14"/>
                    <a:pt x="0" y="38"/>
                    <a:pt x="2" y="101"/>
                  </a:cubicBezTo>
                  <a:cubicBezTo>
                    <a:pt x="4" y="149"/>
                    <a:pt x="132" y="148"/>
                    <a:pt x="205" y="18"/>
                  </a:cubicBezTo>
                  <a:close/>
                </a:path>
              </a:pathLst>
            </a:custGeom>
            <a:solidFill>
              <a:srgbClr val="2863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0" name="Freeform 31">
              <a:hlinkClick r:id="rId2"/>
            </p:cNvPr>
            <p:cNvSpPr>
              <a:spLocks/>
            </p:cNvSpPr>
            <p:nvPr/>
          </p:nvSpPr>
          <p:spPr bwMode="auto">
            <a:xfrm>
              <a:off x="7246111" y="1254791"/>
              <a:ext cx="1595283" cy="1710485"/>
            </a:xfrm>
            <a:custGeom>
              <a:avLst/>
              <a:gdLst>
                <a:gd name="T0" fmla="*/ 127 w 269"/>
                <a:gd name="T1" fmla="*/ 9 h 289"/>
                <a:gd name="T2" fmla="*/ 12 w 269"/>
                <a:gd name="T3" fmla="*/ 99 h 289"/>
                <a:gd name="T4" fmla="*/ 24 w 269"/>
                <a:gd name="T5" fmla="*/ 246 h 289"/>
                <a:gd name="T6" fmla="*/ 59 w 269"/>
                <a:gd name="T7" fmla="*/ 288 h 289"/>
                <a:gd name="T8" fmla="*/ 185 w 269"/>
                <a:gd name="T9" fmla="*/ 289 h 289"/>
                <a:gd name="T10" fmla="*/ 228 w 269"/>
                <a:gd name="T11" fmla="*/ 180 h 289"/>
                <a:gd name="T12" fmla="*/ 127 w 269"/>
                <a:gd name="T13" fmla="*/ 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289">
                  <a:moveTo>
                    <a:pt x="127" y="9"/>
                  </a:moveTo>
                  <a:cubicBezTo>
                    <a:pt x="24" y="16"/>
                    <a:pt x="23" y="33"/>
                    <a:pt x="12" y="99"/>
                  </a:cubicBezTo>
                  <a:cubicBezTo>
                    <a:pt x="0" y="164"/>
                    <a:pt x="1" y="214"/>
                    <a:pt x="24" y="246"/>
                  </a:cubicBezTo>
                  <a:cubicBezTo>
                    <a:pt x="47" y="278"/>
                    <a:pt x="59" y="288"/>
                    <a:pt x="59" y="288"/>
                  </a:cubicBezTo>
                  <a:cubicBezTo>
                    <a:pt x="185" y="289"/>
                    <a:pt x="185" y="289"/>
                    <a:pt x="185" y="289"/>
                  </a:cubicBezTo>
                  <a:cubicBezTo>
                    <a:pt x="185" y="289"/>
                    <a:pt x="224" y="243"/>
                    <a:pt x="228" y="180"/>
                  </a:cubicBezTo>
                  <a:cubicBezTo>
                    <a:pt x="232" y="117"/>
                    <a:pt x="269" y="0"/>
                    <a:pt x="127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1" name="Freeform 32"/>
            <p:cNvSpPr>
              <a:spLocks/>
            </p:cNvSpPr>
            <p:nvPr/>
          </p:nvSpPr>
          <p:spPr bwMode="auto">
            <a:xfrm>
              <a:off x="8454776" y="1953825"/>
              <a:ext cx="331944" cy="277270"/>
            </a:xfrm>
            <a:custGeom>
              <a:avLst/>
              <a:gdLst>
                <a:gd name="T0" fmla="*/ 9 w 56"/>
                <a:gd name="T1" fmla="*/ 10 h 47"/>
                <a:gd name="T2" fmla="*/ 34 w 56"/>
                <a:gd name="T3" fmla="*/ 4 h 47"/>
                <a:gd name="T4" fmla="*/ 41 w 56"/>
                <a:gd name="T5" fmla="*/ 32 h 47"/>
                <a:gd name="T6" fmla="*/ 8 w 56"/>
                <a:gd name="T7" fmla="*/ 47 h 47"/>
                <a:gd name="T8" fmla="*/ 9 w 56"/>
                <a:gd name="T9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7">
                  <a:moveTo>
                    <a:pt x="9" y="10"/>
                  </a:moveTo>
                  <a:cubicBezTo>
                    <a:pt x="9" y="10"/>
                    <a:pt x="21" y="7"/>
                    <a:pt x="34" y="4"/>
                  </a:cubicBezTo>
                  <a:cubicBezTo>
                    <a:pt x="54" y="0"/>
                    <a:pt x="56" y="17"/>
                    <a:pt x="41" y="32"/>
                  </a:cubicBezTo>
                  <a:cubicBezTo>
                    <a:pt x="31" y="44"/>
                    <a:pt x="8" y="47"/>
                    <a:pt x="8" y="47"/>
                  </a:cubicBezTo>
                  <a:cubicBezTo>
                    <a:pt x="8" y="47"/>
                    <a:pt x="0" y="21"/>
                    <a:pt x="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2" name="Freeform 33"/>
            <p:cNvSpPr>
              <a:spLocks/>
            </p:cNvSpPr>
            <p:nvPr/>
          </p:nvSpPr>
          <p:spPr bwMode="auto">
            <a:xfrm>
              <a:off x="6826299" y="1549634"/>
              <a:ext cx="1208666" cy="870864"/>
            </a:xfrm>
            <a:custGeom>
              <a:avLst/>
              <a:gdLst>
                <a:gd name="T0" fmla="*/ 122 w 204"/>
                <a:gd name="T1" fmla="*/ 5 h 147"/>
                <a:gd name="T2" fmla="*/ 70 w 204"/>
                <a:gd name="T3" fmla="*/ 76 h 147"/>
                <a:gd name="T4" fmla="*/ 31 w 204"/>
                <a:gd name="T5" fmla="*/ 80 h 147"/>
                <a:gd name="T6" fmla="*/ 74 w 204"/>
                <a:gd name="T7" fmla="*/ 117 h 147"/>
                <a:gd name="T8" fmla="*/ 143 w 204"/>
                <a:gd name="T9" fmla="*/ 135 h 147"/>
                <a:gd name="T10" fmla="*/ 122 w 204"/>
                <a:gd name="T11" fmla="*/ 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147">
                  <a:moveTo>
                    <a:pt x="122" y="5"/>
                  </a:moveTo>
                  <a:cubicBezTo>
                    <a:pt x="105" y="0"/>
                    <a:pt x="137" y="68"/>
                    <a:pt x="70" y="76"/>
                  </a:cubicBezTo>
                  <a:cubicBezTo>
                    <a:pt x="50" y="78"/>
                    <a:pt x="37" y="80"/>
                    <a:pt x="31" y="80"/>
                  </a:cubicBezTo>
                  <a:cubicBezTo>
                    <a:pt x="0" y="82"/>
                    <a:pt x="16" y="95"/>
                    <a:pt x="74" y="117"/>
                  </a:cubicBezTo>
                  <a:cubicBezTo>
                    <a:pt x="151" y="147"/>
                    <a:pt x="143" y="135"/>
                    <a:pt x="143" y="135"/>
                  </a:cubicBezTo>
                  <a:cubicBezTo>
                    <a:pt x="143" y="135"/>
                    <a:pt x="204" y="29"/>
                    <a:pt x="12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3" name="Freeform 34"/>
            <p:cNvSpPr>
              <a:spLocks/>
            </p:cNvSpPr>
            <p:nvPr/>
          </p:nvSpPr>
          <p:spPr bwMode="auto">
            <a:xfrm>
              <a:off x="7566339" y="2510318"/>
              <a:ext cx="404191" cy="134729"/>
            </a:xfrm>
            <a:custGeom>
              <a:avLst/>
              <a:gdLst>
                <a:gd name="T0" fmla="*/ 0 w 68"/>
                <a:gd name="T1" fmla="*/ 23 h 23"/>
                <a:gd name="T2" fmla="*/ 2 w 68"/>
                <a:gd name="T3" fmla="*/ 19 h 23"/>
                <a:gd name="T4" fmla="*/ 7 w 68"/>
                <a:gd name="T5" fmla="*/ 11 h 23"/>
                <a:gd name="T6" fmla="*/ 18 w 68"/>
                <a:gd name="T7" fmla="*/ 3 h 23"/>
                <a:gd name="T8" fmla="*/ 26 w 68"/>
                <a:gd name="T9" fmla="*/ 1 h 23"/>
                <a:gd name="T10" fmla="*/ 34 w 68"/>
                <a:gd name="T11" fmla="*/ 1 h 23"/>
                <a:gd name="T12" fmla="*/ 42 w 68"/>
                <a:gd name="T13" fmla="*/ 3 h 23"/>
                <a:gd name="T14" fmla="*/ 49 w 68"/>
                <a:gd name="T15" fmla="*/ 6 h 23"/>
                <a:gd name="T16" fmla="*/ 60 w 68"/>
                <a:gd name="T17" fmla="*/ 13 h 23"/>
                <a:gd name="T18" fmla="*/ 66 w 68"/>
                <a:gd name="T19" fmla="*/ 20 h 23"/>
                <a:gd name="T20" fmla="*/ 68 w 68"/>
                <a:gd name="T21" fmla="*/ 23 h 23"/>
                <a:gd name="T22" fmla="*/ 65 w 68"/>
                <a:gd name="T23" fmla="*/ 21 h 23"/>
                <a:gd name="T24" fmla="*/ 57 w 68"/>
                <a:gd name="T25" fmla="*/ 17 h 23"/>
                <a:gd name="T26" fmla="*/ 52 w 68"/>
                <a:gd name="T27" fmla="*/ 15 h 23"/>
                <a:gd name="T28" fmla="*/ 46 w 68"/>
                <a:gd name="T29" fmla="*/ 13 h 23"/>
                <a:gd name="T30" fmla="*/ 39 w 68"/>
                <a:gd name="T31" fmla="*/ 10 h 23"/>
                <a:gd name="T32" fmla="*/ 33 w 68"/>
                <a:gd name="T33" fmla="*/ 9 h 23"/>
                <a:gd name="T34" fmla="*/ 26 w 68"/>
                <a:gd name="T35" fmla="*/ 9 h 23"/>
                <a:gd name="T36" fmla="*/ 20 w 68"/>
                <a:gd name="T37" fmla="*/ 10 h 23"/>
                <a:gd name="T38" fmla="*/ 10 w 68"/>
                <a:gd name="T39" fmla="*/ 15 h 23"/>
                <a:gd name="T40" fmla="*/ 3 w 68"/>
                <a:gd name="T41" fmla="*/ 20 h 23"/>
                <a:gd name="T42" fmla="*/ 0 w 68"/>
                <a:gd name="T4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23">
                  <a:moveTo>
                    <a:pt x="0" y="23"/>
                  </a:moveTo>
                  <a:cubicBezTo>
                    <a:pt x="0" y="23"/>
                    <a:pt x="1" y="22"/>
                    <a:pt x="2" y="19"/>
                  </a:cubicBezTo>
                  <a:cubicBezTo>
                    <a:pt x="3" y="17"/>
                    <a:pt x="4" y="14"/>
                    <a:pt x="7" y="11"/>
                  </a:cubicBezTo>
                  <a:cubicBezTo>
                    <a:pt x="9" y="8"/>
                    <a:pt x="13" y="5"/>
                    <a:pt x="18" y="3"/>
                  </a:cubicBezTo>
                  <a:cubicBezTo>
                    <a:pt x="20" y="2"/>
                    <a:pt x="23" y="1"/>
                    <a:pt x="26" y="1"/>
                  </a:cubicBezTo>
                  <a:cubicBezTo>
                    <a:pt x="28" y="1"/>
                    <a:pt x="31" y="0"/>
                    <a:pt x="34" y="1"/>
                  </a:cubicBezTo>
                  <a:cubicBezTo>
                    <a:pt x="37" y="1"/>
                    <a:pt x="39" y="2"/>
                    <a:pt x="42" y="3"/>
                  </a:cubicBezTo>
                  <a:cubicBezTo>
                    <a:pt x="44" y="3"/>
                    <a:pt x="47" y="4"/>
                    <a:pt x="49" y="6"/>
                  </a:cubicBezTo>
                  <a:cubicBezTo>
                    <a:pt x="53" y="8"/>
                    <a:pt x="57" y="11"/>
                    <a:pt x="60" y="13"/>
                  </a:cubicBezTo>
                  <a:cubicBezTo>
                    <a:pt x="63" y="16"/>
                    <a:pt x="65" y="19"/>
                    <a:pt x="66" y="20"/>
                  </a:cubicBezTo>
                  <a:cubicBezTo>
                    <a:pt x="68" y="22"/>
                    <a:pt x="68" y="23"/>
                    <a:pt x="68" y="23"/>
                  </a:cubicBezTo>
                  <a:cubicBezTo>
                    <a:pt x="68" y="23"/>
                    <a:pt x="67" y="22"/>
                    <a:pt x="65" y="21"/>
                  </a:cubicBezTo>
                  <a:cubicBezTo>
                    <a:pt x="63" y="20"/>
                    <a:pt x="60" y="19"/>
                    <a:pt x="57" y="17"/>
                  </a:cubicBezTo>
                  <a:cubicBezTo>
                    <a:pt x="55" y="17"/>
                    <a:pt x="54" y="16"/>
                    <a:pt x="52" y="15"/>
                  </a:cubicBezTo>
                  <a:cubicBezTo>
                    <a:pt x="50" y="14"/>
                    <a:pt x="48" y="13"/>
                    <a:pt x="46" y="13"/>
                  </a:cubicBezTo>
                  <a:cubicBezTo>
                    <a:pt x="44" y="12"/>
                    <a:pt x="42" y="11"/>
                    <a:pt x="39" y="10"/>
                  </a:cubicBezTo>
                  <a:cubicBezTo>
                    <a:pt x="37" y="10"/>
                    <a:pt x="35" y="9"/>
                    <a:pt x="33" y="9"/>
                  </a:cubicBezTo>
                  <a:cubicBezTo>
                    <a:pt x="31" y="9"/>
                    <a:pt x="29" y="9"/>
                    <a:pt x="26" y="9"/>
                  </a:cubicBezTo>
                  <a:cubicBezTo>
                    <a:pt x="24" y="9"/>
                    <a:pt x="22" y="9"/>
                    <a:pt x="20" y="10"/>
                  </a:cubicBezTo>
                  <a:cubicBezTo>
                    <a:pt x="16" y="11"/>
                    <a:pt x="13" y="13"/>
                    <a:pt x="10" y="15"/>
                  </a:cubicBezTo>
                  <a:cubicBezTo>
                    <a:pt x="7" y="17"/>
                    <a:pt x="4" y="19"/>
                    <a:pt x="3" y="20"/>
                  </a:cubicBezTo>
                  <a:cubicBezTo>
                    <a:pt x="1" y="22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F0C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4" name="Freeform 35">
              <a:hlinkClick r:id="rId2"/>
            </p:cNvPr>
            <p:cNvSpPr>
              <a:spLocks/>
            </p:cNvSpPr>
            <p:nvPr/>
          </p:nvSpPr>
          <p:spPr bwMode="auto">
            <a:xfrm>
              <a:off x="7388650" y="2793447"/>
              <a:ext cx="1339491" cy="1858884"/>
            </a:xfrm>
            <a:custGeom>
              <a:avLst/>
              <a:gdLst>
                <a:gd name="T0" fmla="*/ 33 w 226"/>
                <a:gd name="T1" fmla="*/ 25 h 314"/>
                <a:gd name="T2" fmla="*/ 183 w 226"/>
                <a:gd name="T3" fmla="*/ 0 h 314"/>
                <a:gd name="T4" fmla="*/ 209 w 226"/>
                <a:gd name="T5" fmla="*/ 67 h 314"/>
                <a:gd name="T6" fmla="*/ 226 w 226"/>
                <a:gd name="T7" fmla="*/ 293 h 314"/>
                <a:gd name="T8" fmla="*/ 106 w 226"/>
                <a:gd name="T9" fmla="*/ 314 h 314"/>
                <a:gd name="T10" fmla="*/ 0 w 226"/>
                <a:gd name="T11" fmla="*/ 298 h 314"/>
                <a:gd name="T12" fmla="*/ 10 w 226"/>
                <a:gd name="T13" fmla="*/ 104 h 314"/>
                <a:gd name="T14" fmla="*/ 33 w 226"/>
                <a:gd name="T15" fmla="*/ 2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" h="314">
                  <a:moveTo>
                    <a:pt x="33" y="25"/>
                  </a:moveTo>
                  <a:cubicBezTo>
                    <a:pt x="33" y="25"/>
                    <a:pt x="154" y="7"/>
                    <a:pt x="183" y="0"/>
                  </a:cubicBezTo>
                  <a:cubicBezTo>
                    <a:pt x="201" y="25"/>
                    <a:pt x="209" y="67"/>
                    <a:pt x="209" y="67"/>
                  </a:cubicBezTo>
                  <a:cubicBezTo>
                    <a:pt x="226" y="293"/>
                    <a:pt x="226" y="293"/>
                    <a:pt x="226" y="293"/>
                  </a:cubicBezTo>
                  <a:cubicBezTo>
                    <a:pt x="226" y="293"/>
                    <a:pt x="188" y="314"/>
                    <a:pt x="106" y="314"/>
                  </a:cubicBezTo>
                  <a:cubicBezTo>
                    <a:pt x="7" y="314"/>
                    <a:pt x="0" y="298"/>
                    <a:pt x="0" y="298"/>
                  </a:cubicBezTo>
                  <a:cubicBezTo>
                    <a:pt x="0" y="298"/>
                    <a:pt x="3" y="138"/>
                    <a:pt x="10" y="104"/>
                  </a:cubicBezTo>
                  <a:cubicBezTo>
                    <a:pt x="19" y="58"/>
                    <a:pt x="33" y="25"/>
                    <a:pt x="33" y="25"/>
                  </a:cubicBezTo>
                  <a:close/>
                </a:path>
              </a:pathLst>
            </a:custGeom>
            <a:solidFill>
              <a:srgbClr val="2863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5" name="Freeform 36"/>
            <p:cNvSpPr>
              <a:spLocks/>
            </p:cNvSpPr>
            <p:nvPr/>
          </p:nvSpPr>
          <p:spPr bwMode="auto">
            <a:xfrm>
              <a:off x="7644443" y="2840309"/>
              <a:ext cx="597499" cy="308512"/>
            </a:xfrm>
            <a:custGeom>
              <a:avLst/>
              <a:gdLst>
                <a:gd name="T0" fmla="*/ 76 w 306"/>
                <a:gd name="T1" fmla="*/ 158 h 158"/>
                <a:gd name="T2" fmla="*/ 218 w 306"/>
                <a:gd name="T3" fmla="*/ 158 h 158"/>
                <a:gd name="T4" fmla="*/ 306 w 306"/>
                <a:gd name="T5" fmla="*/ 0 h 158"/>
                <a:gd name="T6" fmla="*/ 0 w 306"/>
                <a:gd name="T7" fmla="*/ 49 h 158"/>
                <a:gd name="T8" fmla="*/ 76 w 306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58">
                  <a:moveTo>
                    <a:pt x="76" y="158"/>
                  </a:moveTo>
                  <a:lnTo>
                    <a:pt x="218" y="158"/>
                  </a:lnTo>
                  <a:lnTo>
                    <a:pt x="306" y="0"/>
                  </a:lnTo>
                  <a:lnTo>
                    <a:pt x="0" y="49"/>
                  </a:lnTo>
                  <a:lnTo>
                    <a:pt x="76" y="158"/>
                  </a:lnTo>
                  <a:close/>
                </a:path>
              </a:pathLst>
            </a:custGeom>
            <a:solidFill>
              <a:srgbClr val="F0C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2085" name="Picture 3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637" y="3166395"/>
              <a:ext cx="585783" cy="1564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Freeform 38"/>
            <p:cNvSpPr>
              <a:spLocks/>
            </p:cNvSpPr>
            <p:nvPr/>
          </p:nvSpPr>
          <p:spPr bwMode="auto">
            <a:xfrm>
              <a:off x="7898282" y="2793447"/>
              <a:ext cx="576021" cy="314369"/>
            </a:xfrm>
            <a:custGeom>
              <a:avLst/>
              <a:gdLst>
                <a:gd name="T0" fmla="*/ 51 w 97"/>
                <a:gd name="T1" fmla="*/ 53 h 53"/>
                <a:gd name="T2" fmla="*/ 97 w 97"/>
                <a:gd name="T3" fmla="*/ 0 h 53"/>
                <a:gd name="T4" fmla="*/ 0 w 97"/>
                <a:gd name="T5" fmla="*/ 17 h 53"/>
                <a:gd name="T6" fmla="*/ 51 w 97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53">
                  <a:moveTo>
                    <a:pt x="51" y="53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83" y="4"/>
                    <a:pt x="40" y="11"/>
                    <a:pt x="0" y="17"/>
                  </a:cubicBezTo>
                  <a:lnTo>
                    <a:pt x="51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8" name="Freeform 39"/>
            <p:cNvSpPr>
              <a:spLocks/>
            </p:cNvSpPr>
            <p:nvPr/>
          </p:nvSpPr>
          <p:spPr bwMode="auto">
            <a:xfrm>
              <a:off x="7583911" y="2894982"/>
              <a:ext cx="314371" cy="212834"/>
            </a:xfrm>
            <a:custGeom>
              <a:avLst/>
              <a:gdLst>
                <a:gd name="T0" fmla="*/ 14 w 53"/>
                <a:gd name="T1" fmla="*/ 36 h 36"/>
                <a:gd name="T2" fmla="*/ 53 w 53"/>
                <a:gd name="T3" fmla="*/ 0 h 36"/>
                <a:gd name="T4" fmla="*/ 0 w 53"/>
                <a:gd name="T5" fmla="*/ 8 h 36"/>
                <a:gd name="T6" fmla="*/ 14 w 5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36">
                  <a:moveTo>
                    <a:pt x="14" y="36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33" y="3"/>
                    <a:pt x="14" y="6"/>
                    <a:pt x="0" y="8"/>
                  </a:cubicBezTo>
                  <a:lnTo>
                    <a:pt x="14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9" name="Freeform 40"/>
            <p:cNvSpPr>
              <a:spLocks/>
            </p:cNvSpPr>
            <p:nvPr/>
          </p:nvSpPr>
          <p:spPr bwMode="auto">
            <a:xfrm>
              <a:off x="8775004" y="3492481"/>
              <a:ext cx="349518" cy="562351"/>
            </a:xfrm>
            <a:custGeom>
              <a:avLst/>
              <a:gdLst>
                <a:gd name="T0" fmla="*/ 20 w 59"/>
                <a:gd name="T1" fmla="*/ 30 h 95"/>
                <a:gd name="T2" fmla="*/ 1 w 59"/>
                <a:gd name="T3" fmla="*/ 77 h 95"/>
                <a:gd name="T4" fmla="*/ 11 w 59"/>
                <a:gd name="T5" fmla="*/ 90 h 95"/>
                <a:gd name="T6" fmla="*/ 20 w 59"/>
                <a:gd name="T7" fmla="*/ 93 h 95"/>
                <a:gd name="T8" fmla="*/ 36 w 59"/>
                <a:gd name="T9" fmla="*/ 91 h 95"/>
                <a:gd name="T10" fmla="*/ 45 w 59"/>
                <a:gd name="T11" fmla="*/ 90 h 95"/>
                <a:gd name="T12" fmla="*/ 57 w 59"/>
                <a:gd name="T13" fmla="*/ 82 h 95"/>
                <a:gd name="T14" fmla="*/ 50 w 59"/>
                <a:gd name="T15" fmla="*/ 79 h 95"/>
                <a:gd name="T16" fmla="*/ 53 w 59"/>
                <a:gd name="T17" fmla="*/ 54 h 95"/>
                <a:gd name="T18" fmla="*/ 20 w 59"/>
                <a:gd name="T19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95">
                  <a:moveTo>
                    <a:pt x="20" y="30"/>
                  </a:moveTo>
                  <a:cubicBezTo>
                    <a:pt x="20" y="30"/>
                    <a:pt x="3" y="60"/>
                    <a:pt x="1" y="77"/>
                  </a:cubicBezTo>
                  <a:cubicBezTo>
                    <a:pt x="0" y="94"/>
                    <a:pt x="6" y="92"/>
                    <a:pt x="11" y="90"/>
                  </a:cubicBezTo>
                  <a:cubicBezTo>
                    <a:pt x="16" y="88"/>
                    <a:pt x="15" y="90"/>
                    <a:pt x="20" y="93"/>
                  </a:cubicBezTo>
                  <a:cubicBezTo>
                    <a:pt x="25" y="95"/>
                    <a:pt x="33" y="93"/>
                    <a:pt x="36" y="91"/>
                  </a:cubicBezTo>
                  <a:cubicBezTo>
                    <a:pt x="40" y="90"/>
                    <a:pt x="45" y="89"/>
                    <a:pt x="45" y="90"/>
                  </a:cubicBezTo>
                  <a:cubicBezTo>
                    <a:pt x="46" y="91"/>
                    <a:pt x="59" y="87"/>
                    <a:pt x="57" y="82"/>
                  </a:cubicBezTo>
                  <a:cubicBezTo>
                    <a:pt x="55" y="77"/>
                    <a:pt x="50" y="79"/>
                    <a:pt x="50" y="79"/>
                  </a:cubicBezTo>
                  <a:cubicBezTo>
                    <a:pt x="50" y="79"/>
                    <a:pt x="58" y="74"/>
                    <a:pt x="53" y="54"/>
                  </a:cubicBezTo>
                  <a:cubicBezTo>
                    <a:pt x="49" y="35"/>
                    <a:pt x="40" y="0"/>
                    <a:pt x="2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0" name="Freeform 41"/>
            <p:cNvSpPr>
              <a:spLocks/>
            </p:cNvSpPr>
            <p:nvPr/>
          </p:nvSpPr>
          <p:spPr bwMode="auto">
            <a:xfrm>
              <a:off x="8474302" y="2793447"/>
              <a:ext cx="1118846" cy="1001688"/>
            </a:xfrm>
            <a:custGeom>
              <a:avLst/>
              <a:gdLst>
                <a:gd name="T0" fmla="*/ 0 w 189"/>
                <a:gd name="T1" fmla="*/ 0 h 169"/>
                <a:gd name="T2" fmla="*/ 149 w 189"/>
                <a:gd name="T3" fmla="*/ 39 h 169"/>
                <a:gd name="T4" fmla="*/ 108 w 189"/>
                <a:gd name="T5" fmla="*/ 169 h 169"/>
                <a:gd name="T6" fmla="*/ 75 w 189"/>
                <a:gd name="T7" fmla="*/ 138 h 169"/>
                <a:gd name="T8" fmla="*/ 103 w 189"/>
                <a:gd name="T9" fmla="*/ 88 h 169"/>
                <a:gd name="T10" fmla="*/ 21 w 189"/>
                <a:gd name="T11" fmla="*/ 82 h 169"/>
                <a:gd name="T12" fmla="*/ 0 w 189"/>
                <a:gd name="T1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69">
                  <a:moveTo>
                    <a:pt x="0" y="0"/>
                  </a:moveTo>
                  <a:cubicBezTo>
                    <a:pt x="0" y="0"/>
                    <a:pt x="125" y="4"/>
                    <a:pt x="149" y="39"/>
                  </a:cubicBezTo>
                  <a:cubicBezTo>
                    <a:pt x="189" y="98"/>
                    <a:pt x="108" y="169"/>
                    <a:pt x="108" y="169"/>
                  </a:cubicBezTo>
                  <a:cubicBezTo>
                    <a:pt x="108" y="169"/>
                    <a:pt x="79" y="167"/>
                    <a:pt x="75" y="138"/>
                  </a:cubicBezTo>
                  <a:cubicBezTo>
                    <a:pt x="75" y="138"/>
                    <a:pt x="110" y="107"/>
                    <a:pt x="103" y="88"/>
                  </a:cubicBezTo>
                  <a:cubicBezTo>
                    <a:pt x="95" y="68"/>
                    <a:pt x="21" y="82"/>
                    <a:pt x="21" y="82"/>
                  </a:cubicBezTo>
                  <a:cubicBezTo>
                    <a:pt x="21" y="82"/>
                    <a:pt x="1" y="59"/>
                    <a:pt x="0" y="0"/>
                  </a:cubicBezTo>
                  <a:close/>
                </a:path>
              </a:pathLst>
            </a:custGeom>
            <a:solidFill>
              <a:srgbClr val="2863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1" name="Freeform 42"/>
            <p:cNvSpPr>
              <a:spLocks/>
            </p:cNvSpPr>
            <p:nvPr/>
          </p:nvSpPr>
          <p:spPr bwMode="auto">
            <a:xfrm>
              <a:off x="7033275" y="3160537"/>
              <a:ext cx="451054" cy="326085"/>
            </a:xfrm>
            <a:custGeom>
              <a:avLst/>
              <a:gdLst>
                <a:gd name="T0" fmla="*/ 66 w 76"/>
                <a:gd name="T1" fmla="*/ 9 h 55"/>
                <a:gd name="T2" fmla="*/ 21 w 76"/>
                <a:gd name="T3" fmla="*/ 9 h 55"/>
                <a:gd name="T4" fmla="*/ 30 w 76"/>
                <a:gd name="T5" fmla="*/ 52 h 55"/>
                <a:gd name="T6" fmla="*/ 32 w 76"/>
                <a:gd name="T7" fmla="*/ 32 h 55"/>
                <a:gd name="T8" fmla="*/ 43 w 76"/>
                <a:gd name="T9" fmla="*/ 51 h 55"/>
                <a:gd name="T10" fmla="*/ 44 w 76"/>
                <a:gd name="T11" fmla="*/ 28 h 55"/>
                <a:gd name="T12" fmla="*/ 56 w 76"/>
                <a:gd name="T13" fmla="*/ 51 h 55"/>
                <a:gd name="T14" fmla="*/ 56 w 76"/>
                <a:gd name="T15" fmla="*/ 26 h 55"/>
                <a:gd name="T16" fmla="*/ 69 w 76"/>
                <a:gd name="T17" fmla="*/ 49 h 55"/>
                <a:gd name="T18" fmla="*/ 66 w 76"/>
                <a:gd name="T19" fmla="*/ 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55">
                  <a:moveTo>
                    <a:pt x="66" y="9"/>
                  </a:moveTo>
                  <a:cubicBezTo>
                    <a:pt x="58" y="0"/>
                    <a:pt x="42" y="3"/>
                    <a:pt x="21" y="9"/>
                  </a:cubicBezTo>
                  <a:cubicBezTo>
                    <a:pt x="0" y="14"/>
                    <a:pt x="23" y="55"/>
                    <a:pt x="30" y="52"/>
                  </a:cubicBezTo>
                  <a:cubicBezTo>
                    <a:pt x="35" y="51"/>
                    <a:pt x="33" y="40"/>
                    <a:pt x="32" y="32"/>
                  </a:cubicBezTo>
                  <a:cubicBezTo>
                    <a:pt x="34" y="40"/>
                    <a:pt x="38" y="52"/>
                    <a:pt x="43" y="51"/>
                  </a:cubicBezTo>
                  <a:cubicBezTo>
                    <a:pt x="48" y="50"/>
                    <a:pt x="45" y="34"/>
                    <a:pt x="44" y="28"/>
                  </a:cubicBezTo>
                  <a:cubicBezTo>
                    <a:pt x="46" y="34"/>
                    <a:pt x="50" y="52"/>
                    <a:pt x="56" y="51"/>
                  </a:cubicBezTo>
                  <a:cubicBezTo>
                    <a:pt x="62" y="50"/>
                    <a:pt x="59" y="34"/>
                    <a:pt x="56" y="26"/>
                  </a:cubicBezTo>
                  <a:cubicBezTo>
                    <a:pt x="59" y="33"/>
                    <a:pt x="63" y="46"/>
                    <a:pt x="69" y="49"/>
                  </a:cubicBezTo>
                  <a:cubicBezTo>
                    <a:pt x="76" y="52"/>
                    <a:pt x="75" y="18"/>
                    <a:pt x="6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062" name="Freeform 43"/>
          <p:cNvSpPr>
            <a:spLocks/>
          </p:cNvSpPr>
          <p:nvPr/>
        </p:nvSpPr>
        <p:spPr bwMode="auto">
          <a:xfrm>
            <a:off x="8161215" y="1657952"/>
            <a:ext cx="161454" cy="261336"/>
          </a:xfrm>
          <a:custGeom>
            <a:avLst/>
            <a:gdLst>
              <a:gd name="T0" fmla="*/ 39 w 39"/>
              <a:gd name="T1" fmla="*/ 42 h 63"/>
              <a:gd name="T2" fmla="*/ 19 w 39"/>
              <a:gd name="T3" fmla="*/ 63 h 63"/>
              <a:gd name="T4" fmla="*/ 0 w 39"/>
              <a:gd name="T5" fmla="*/ 42 h 63"/>
              <a:gd name="T6" fmla="*/ 19 w 39"/>
              <a:gd name="T7" fmla="*/ 0 h 63"/>
              <a:gd name="T8" fmla="*/ 39 w 39"/>
              <a:gd name="T9" fmla="*/ 4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63">
                <a:moveTo>
                  <a:pt x="39" y="42"/>
                </a:moveTo>
                <a:cubicBezTo>
                  <a:pt x="39" y="54"/>
                  <a:pt x="30" y="63"/>
                  <a:pt x="19" y="63"/>
                </a:cubicBezTo>
                <a:cubicBezTo>
                  <a:pt x="8" y="63"/>
                  <a:pt x="0" y="54"/>
                  <a:pt x="0" y="42"/>
                </a:cubicBezTo>
                <a:cubicBezTo>
                  <a:pt x="0" y="30"/>
                  <a:pt x="19" y="0"/>
                  <a:pt x="19" y="0"/>
                </a:cubicBezTo>
                <a:cubicBezTo>
                  <a:pt x="19" y="0"/>
                  <a:pt x="39" y="30"/>
                  <a:pt x="39" y="42"/>
                </a:cubicBezTo>
                <a:close/>
              </a:path>
            </a:pathLst>
          </a:custGeom>
          <a:solidFill>
            <a:srgbClr val="74B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8" name="椭圆 187"/>
          <p:cNvSpPr/>
          <p:nvPr/>
        </p:nvSpPr>
        <p:spPr>
          <a:xfrm>
            <a:off x="9907154" y="6172100"/>
            <a:ext cx="1344644" cy="290068"/>
          </a:xfrm>
          <a:prstGeom prst="ellipse">
            <a:avLst/>
          </a:prstGeom>
          <a:solidFill>
            <a:srgbClr val="DCDDDD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16" name="Group 115"/>
          <p:cNvGrpSpPr>
            <a:grpSpLocks noChangeAspect="1"/>
          </p:cNvGrpSpPr>
          <p:nvPr/>
        </p:nvGrpSpPr>
        <p:grpSpPr bwMode="auto">
          <a:xfrm>
            <a:off x="9682967" y="4652331"/>
            <a:ext cx="1662652" cy="1758340"/>
            <a:chOff x="5790" y="3229"/>
            <a:chExt cx="834" cy="882"/>
          </a:xfrm>
        </p:grpSpPr>
        <p:sp>
          <p:nvSpPr>
            <p:cNvPr id="2118" name="Freeform 116"/>
            <p:cNvSpPr>
              <a:spLocks/>
            </p:cNvSpPr>
            <p:nvPr/>
          </p:nvSpPr>
          <p:spPr bwMode="auto">
            <a:xfrm>
              <a:off x="6331" y="3421"/>
              <a:ext cx="150" cy="148"/>
            </a:xfrm>
            <a:custGeom>
              <a:avLst/>
              <a:gdLst>
                <a:gd name="T0" fmla="*/ 4 w 63"/>
                <a:gd name="T1" fmla="*/ 24 h 62"/>
                <a:gd name="T2" fmla="*/ 33 w 63"/>
                <a:gd name="T3" fmla="*/ 5 h 62"/>
                <a:gd name="T4" fmla="*/ 63 w 63"/>
                <a:gd name="T5" fmla="*/ 10 h 62"/>
                <a:gd name="T6" fmla="*/ 10 w 63"/>
                <a:gd name="T7" fmla="*/ 43 h 62"/>
                <a:gd name="T8" fmla="*/ 4 w 63"/>
                <a:gd name="T9" fmla="*/ 2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" y="24"/>
                  </a:moveTo>
                  <a:cubicBezTo>
                    <a:pt x="8" y="14"/>
                    <a:pt x="13" y="0"/>
                    <a:pt x="33" y="5"/>
                  </a:cubicBezTo>
                  <a:cubicBezTo>
                    <a:pt x="54" y="10"/>
                    <a:pt x="63" y="10"/>
                    <a:pt x="63" y="10"/>
                  </a:cubicBezTo>
                  <a:cubicBezTo>
                    <a:pt x="63" y="10"/>
                    <a:pt x="41" y="62"/>
                    <a:pt x="10" y="43"/>
                  </a:cubicBezTo>
                  <a:cubicBezTo>
                    <a:pt x="0" y="37"/>
                    <a:pt x="4" y="24"/>
                    <a:pt x="4" y="24"/>
                  </a:cubicBezTo>
                  <a:close/>
                </a:path>
              </a:pathLst>
            </a:custGeom>
            <a:solidFill>
              <a:srgbClr val="231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9" name="Freeform 117"/>
            <p:cNvSpPr>
              <a:spLocks/>
            </p:cNvSpPr>
            <p:nvPr/>
          </p:nvSpPr>
          <p:spPr bwMode="auto">
            <a:xfrm>
              <a:off x="6352" y="3474"/>
              <a:ext cx="155" cy="154"/>
            </a:xfrm>
            <a:custGeom>
              <a:avLst/>
              <a:gdLst>
                <a:gd name="T0" fmla="*/ 12 w 65"/>
                <a:gd name="T1" fmla="*/ 12 h 65"/>
                <a:gd name="T2" fmla="*/ 47 w 65"/>
                <a:gd name="T3" fmla="*/ 17 h 65"/>
                <a:gd name="T4" fmla="*/ 65 w 65"/>
                <a:gd name="T5" fmla="*/ 41 h 65"/>
                <a:gd name="T6" fmla="*/ 4 w 65"/>
                <a:gd name="T7" fmla="*/ 30 h 65"/>
                <a:gd name="T8" fmla="*/ 12 w 65"/>
                <a:gd name="T9" fmla="*/ 1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12" y="12"/>
                  </a:moveTo>
                  <a:cubicBezTo>
                    <a:pt x="22" y="7"/>
                    <a:pt x="35" y="0"/>
                    <a:pt x="47" y="17"/>
                  </a:cubicBezTo>
                  <a:cubicBezTo>
                    <a:pt x="59" y="34"/>
                    <a:pt x="65" y="41"/>
                    <a:pt x="65" y="41"/>
                  </a:cubicBezTo>
                  <a:cubicBezTo>
                    <a:pt x="65" y="41"/>
                    <a:pt x="14" y="65"/>
                    <a:pt x="4" y="30"/>
                  </a:cubicBezTo>
                  <a:cubicBezTo>
                    <a:pt x="0" y="19"/>
                    <a:pt x="12" y="12"/>
                    <a:pt x="12" y="12"/>
                  </a:cubicBezTo>
                  <a:close/>
                </a:path>
              </a:pathLst>
            </a:custGeom>
            <a:solidFill>
              <a:srgbClr val="231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0" name="Freeform 118"/>
            <p:cNvSpPr>
              <a:spLocks/>
            </p:cNvSpPr>
            <p:nvPr/>
          </p:nvSpPr>
          <p:spPr bwMode="auto">
            <a:xfrm>
              <a:off x="6414" y="3635"/>
              <a:ext cx="210" cy="291"/>
            </a:xfrm>
            <a:custGeom>
              <a:avLst/>
              <a:gdLst>
                <a:gd name="T0" fmla="*/ 6 w 88"/>
                <a:gd name="T1" fmla="*/ 109 h 122"/>
                <a:gd name="T2" fmla="*/ 9 w 88"/>
                <a:gd name="T3" fmla="*/ 109 h 122"/>
                <a:gd name="T4" fmla="*/ 15 w 88"/>
                <a:gd name="T5" fmla="*/ 110 h 122"/>
                <a:gd name="T6" fmla="*/ 25 w 88"/>
                <a:gd name="T7" fmla="*/ 111 h 122"/>
                <a:gd name="T8" fmla="*/ 38 w 88"/>
                <a:gd name="T9" fmla="*/ 110 h 122"/>
                <a:gd name="T10" fmla="*/ 51 w 88"/>
                <a:gd name="T11" fmla="*/ 105 h 122"/>
                <a:gd name="T12" fmla="*/ 55 w 88"/>
                <a:gd name="T13" fmla="*/ 104 h 122"/>
                <a:gd name="T14" fmla="*/ 58 w 88"/>
                <a:gd name="T15" fmla="*/ 101 h 122"/>
                <a:gd name="T16" fmla="*/ 63 w 88"/>
                <a:gd name="T17" fmla="*/ 96 h 122"/>
                <a:gd name="T18" fmla="*/ 63 w 88"/>
                <a:gd name="T19" fmla="*/ 87 h 122"/>
                <a:gd name="T20" fmla="*/ 51 w 88"/>
                <a:gd name="T21" fmla="*/ 78 h 122"/>
                <a:gd name="T22" fmla="*/ 32 w 88"/>
                <a:gd name="T23" fmla="*/ 65 h 122"/>
                <a:gd name="T24" fmla="*/ 22 w 88"/>
                <a:gd name="T25" fmla="*/ 41 h 122"/>
                <a:gd name="T26" fmla="*/ 28 w 88"/>
                <a:gd name="T27" fmla="*/ 17 h 122"/>
                <a:gd name="T28" fmla="*/ 36 w 88"/>
                <a:gd name="T29" fmla="*/ 9 h 122"/>
                <a:gd name="T30" fmla="*/ 45 w 88"/>
                <a:gd name="T31" fmla="*/ 4 h 122"/>
                <a:gd name="T32" fmla="*/ 62 w 88"/>
                <a:gd name="T33" fmla="*/ 0 h 122"/>
                <a:gd name="T34" fmla="*/ 74 w 88"/>
                <a:gd name="T35" fmla="*/ 1 h 122"/>
                <a:gd name="T36" fmla="*/ 84 w 88"/>
                <a:gd name="T37" fmla="*/ 5 h 122"/>
                <a:gd name="T38" fmla="*/ 86 w 88"/>
                <a:gd name="T39" fmla="*/ 15 h 122"/>
                <a:gd name="T40" fmla="*/ 83 w 88"/>
                <a:gd name="T41" fmla="*/ 17 h 122"/>
                <a:gd name="T42" fmla="*/ 82 w 88"/>
                <a:gd name="T43" fmla="*/ 18 h 122"/>
                <a:gd name="T44" fmla="*/ 73 w 88"/>
                <a:gd name="T45" fmla="*/ 20 h 122"/>
                <a:gd name="T46" fmla="*/ 64 w 88"/>
                <a:gd name="T47" fmla="*/ 21 h 122"/>
                <a:gd name="T48" fmla="*/ 59 w 88"/>
                <a:gd name="T49" fmla="*/ 22 h 122"/>
                <a:gd name="T50" fmla="*/ 54 w 88"/>
                <a:gd name="T51" fmla="*/ 24 h 122"/>
                <a:gd name="T52" fmla="*/ 46 w 88"/>
                <a:gd name="T53" fmla="*/ 30 h 122"/>
                <a:gd name="T54" fmla="*/ 43 w 88"/>
                <a:gd name="T55" fmla="*/ 40 h 122"/>
                <a:gd name="T56" fmla="*/ 47 w 88"/>
                <a:gd name="T57" fmla="*/ 52 h 122"/>
                <a:gd name="T58" fmla="*/ 60 w 88"/>
                <a:gd name="T59" fmla="*/ 61 h 122"/>
                <a:gd name="T60" fmla="*/ 78 w 88"/>
                <a:gd name="T61" fmla="*/ 79 h 122"/>
                <a:gd name="T62" fmla="*/ 81 w 88"/>
                <a:gd name="T63" fmla="*/ 93 h 122"/>
                <a:gd name="T64" fmla="*/ 75 w 88"/>
                <a:gd name="T65" fmla="*/ 105 h 122"/>
                <a:gd name="T66" fmla="*/ 66 w 88"/>
                <a:gd name="T67" fmla="*/ 113 h 122"/>
                <a:gd name="T68" fmla="*/ 62 w 88"/>
                <a:gd name="T69" fmla="*/ 115 h 122"/>
                <a:gd name="T70" fmla="*/ 57 w 88"/>
                <a:gd name="T71" fmla="*/ 117 h 122"/>
                <a:gd name="T72" fmla="*/ 39 w 88"/>
                <a:gd name="T73" fmla="*/ 122 h 122"/>
                <a:gd name="T74" fmla="*/ 25 w 88"/>
                <a:gd name="T75" fmla="*/ 122 h 122"/>
                <a:gd name="T76" fmla="*/ 14 w 88"/>
                <a:gd name="T77" fmla="*/ 120 h 122"/>
                <a:gd name="T78" fmla="*/ 7 w 88"/>
                <a:gd name="T79" fmla="*/ 118 h 122"/>
                <a:gd name="T80" fmla="*/ 4 w 88"/>
                <a:gd name="T81" fmla="*/ 118 h 122"/>
                <a:gd name="T82" fmla="*/ 4 w 88"/>
                <a:gd name="T83" fmla="*/ 118 h 122"/>
                <a:gd name="T84" fmla="*/ 1 w 88"/>
                <a:gd name="T85" fmla="*/ 112 h 122"/>
                <a:gd name="T86" fmla="*/ 6 w 88"/>
                <a:gd name="T87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8" h="122">
                  <a:moveTo>
                    <a:pt x="6" y="109"/>
                  </a:moveTo>
                  <a:cubicBezTo>
                    <a:pt x="6" y="109"/>
                    <a:pt x="7" y="109"/>
                    <a:pt x="9" y="109"/>
                  </a:cubicBezTo>
                  <a:cubicBezTo>
                    <a:pt x="10" y="109"/>
                    <a:pt x="13" y="110"/>
                    <a:pt x="15" y="110"/>
                  </a:cubicBezTo>
                  <a:cubicBezTo>
                    <a:pt x="18" y="111"/>
                    <a:pt x="21" y="111"/>
                    <a:pt x="25" y="111"/>
                  </a:cubicBezTo>
                  <a:cubicBezTo>
                    <a:pt x="29" y="111"/>
                    <a:pt x="33" y="111"/>
                    <a:pt x="38" y="110"/>
                  </a:cubicBezTo>
                  <a:cubicBezTo>
                    <a:pt x="42" y="109"/>
                    <a:pt x="47" y="108"/>
                    <a:pt x="51" y="105"/>
                  </a:cubicBezTo>
                  <a:cubicBezTo>
                    <a:pt x="52" y="105"/>
                    <a:pt x="54" y="104"/>
                    <a:pt x="55" y="104"/>
                  </a:cubicBezTo>
                  <a:cubicBezTo>
                    <a:pt x="56" y="103"/>
                    <a:pt x="57" y="102"/>
                    <a:pt x="58" y="101"/>
                  </a:cubicBezTo>
                  <a:cubicBezTo>
                    <a:pt x="60" y="100"/>
                    <a:pt x="62" y="98"/>
                    <a:pt x="63" y="96"/>
                  </a:cubicBezTo>
                  <a:cubicBezTo>
                    <a:pt x="65" y="92"/>
                    <a:pt x="65" y="90"/>
                    <a:pt x="63" y="87"/>
                  </a:cubicBezTo>
                  <a:cubicBezTo>
                    <a:pt x="61" y="84"/>
                    <a:pt x="57" y="80"/>
                    <a:pt x="51" y="78"/>
                  </a:cubicBezTo>
                  <a:cubicBezTo>
                    <a:pt x="47" y="76"/>
                    <a:pt x="38" y="72"/>
                    <a:pt x="32" y="65"/>
                  </a:cubicBezTo>
                  <a:cubicBezTo>
                    <a:pt x="26" y="58"/>
                    <a:pt x="23" y="50"/>
                    <a:pt x="22" y="41"/>
                  </a:cubicBezTo>
                  <a:cubicBezTo>
                    <a:pt x="21" y="33"/>
                    <a:pt x="24" y="24"/>
                    <a:pt x="28" y="17"/>
                  </a:cubicBezTo>
                  <a:cubicBezTo>
                    <a:pt x="30" y="14"/>
                    <a:pt x="33" y="11"/>
                    <a:pt x="36" y="9"/>
                  </a:cubicBezTo>
                  <a:cubicBezTo>
                    <a:pt x="39" y="7"/>
                    <a:pt x="42" y="5"/>
                    <a:pt x="45" y="4"/>
                  </a:cubicBezTo>
                  <a:cubicBezTo>
                    <a:pt x="52" y="1"/>
                    <a:pt x="57" y="0"/>
                    <a:pt x="62" y="0"/>
                  </a:cubicBezTo>
                  <a:cubicBezTo>
                    <a:pt x="67" y="0"/>
                    <a:pt x="71" y="0"/>
                    <a:pt x="74" y="1"/>
                  </a:cubicBezTo>
                  <a:cubicBezTo>
                    <a:pt x="81" y="3"/>
                    <a:pt x="84" y="5"/>
                    <a:pt x="84" y="5"/>
                  </a:cubicBezTo>
                  <a:cubicBezTo>
                    <a:pt x="87" y="8"/>
                    <a:pt x="88" y="12"/>
                    <a:pt x="86" y="15"/>
                  </a:cubicBezTo>
                  <a:cubicBezTo>
                    <a:pt x="85" y="16"/>
                    <a:pt x="84" y="17"/>
                    <a:pt x="83" y="17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78" y="19"/>
                    <a:pt x="73" y="20"/>
                  </a:cubicBezTo>
                  <a:cubicBezTo>
                    <a:pt x="70" y="20"/>
                    <a:pt x="67" y="21"/>
                    <a:pt x="64" y="21"/>
                  </a:cubicBezTo>
                  <a:cubicBezTo>
                    <a:pt x="62" y="21"/>
                    <a:pt x="61" y="22"/>
                    <a:pt x="59" y="22"/>
                  </a:cubicBezTo>
                  <a:cubicBezTo>
                    <a:pt x="57" y="22"/>
                    <a:pt x="56" y="23"/>
                    <a:pt x="54" y="24"/>
                  </a:cubicBezTo>
                  <a:cubicBezTo>
                    <a:pt x="51" y="25"/>
                    <a:pt x="48" y="27"/>
                    <a:pt x="46" y="30"/>
                  </a:cubicBezTo>
                  <a:cubicBezTo>
                    <a:pt x="45" y="32"/>
                    <a:pt x="43" y="36"/>
                    <a:pt x="43" y="40"/>
                  </a:cubicBezTo>
                  <a:cubicBezTo>
                    <a:pt x="43" y="44"/>
                    <a:pt x="45" y="49"/>
                    <a:pt x="47" y="52"/>
                  </a:cubicBezTo>
                  <a:cubicBezTo>
                    <a:pt x="49" y="55"/>
                    <a:pt x="52" y="57"/>
                    <a:pt x="60" y="61"/>
                  </a:cubicBezTo>
                  <a:cubicBezTo>
                    <a:pt x="67" y="65"/>
                    <a:pt x="74" y="70"/>
                    <a:pt x="78" y="79"/>
                  </a:cubicBezTo>
                  <a:cubicBezTo>
                    <a:pt x="80" y="83"/>
                    <a:pt x="81" y="88"/>
                    <a:pt x="81" y="93"/>
                  </a:cubicBezTo>
                  <a:cubicBezTo>
                    <a:pt x="80" y="98"/>
                    <a:pt x="77" y="102"/>
                    <a:pt x="75" y="105"/>
                  </a:cubicBezTo>
                  <a:cubicBezTo>
                    <a:pt x="72" y="109"/>
                    <a:pt x="69" y="111"/>
                    <a:pt x="66" y="113"/>
                  </a:cubicBezTo>
                  <a:cubicBezTo>
                    <a:pt x="64" y="114"/>
                    <a:pt x="63" y="115"/>
                    <a:pt x="62" y="115"/>
                  </a:cubicBezTo>
                  <a:cubicBezTo>
                    <a:pt x="60" y="116"/>
                    <a:pt x="59" y="117"/>
                    <a:pt x="57" y="117"/>
                  </a:cubicBezTo>
                  <a:cubicBezTo>
                    <a:pt x="51" y="120"/>
                    <a:pt x="45" y="121"/>
                    <a:pt x="39" y="122"/>
                  </a:cubicBezTo>
                  <a:cubicBezTo>
                    <a:pt x="34" y="122"/>
                    <a:pt x="29" y="122"/>
                    <a:pt x="25" y="122"/>
                  </a:cubicBezTo>
                  <a:cubicBezTo>
                    <a:pt x="20" y="121"/>
                    <a:pt x="17" y="121"/>
                    <a:pt x="14" y="120"/>
                  </a:cubicBezTo>
                  <a:cubicBezTo>
                    <a:pt x="10" y="119"/>
                    <a:pt x="8" y="119"/>
                    <a:pt x="7" y="118"/>
                  </a:cubicBezTo>
                  <a:cubicBezTo>
                    <a:pt x="5" y="118"/>
                    <a:pt x="4" y="118"/>
                    <a:pt x="4" y="118"/>
                  </a:cubicBezTo>
                  <a:cubicBezTo>
                    <a:pt x="4" y="118"/>
                    <a:pt x="4" y="118"/>
                    <a:pt x="4" y="118"/>
                  </a:cubicBezTo>
                  <a:cubicBezTo>
                    <a:pt x="2" y="117"/>
                    <a:pt x="0" y="115"/>
                    <a:pt x="1" y="112"/>
                  </a:cubicBezTo>
                  <a:cubicBezTo>
                    <a:pt x="2" y="110"/>
                    <a:pt x="4" y="108"/>
                    <a:pt x="6" y="109"/>
                  </a:cubicBezTo>
                  <a:close/>
                </a:path>
              </a:pathLst>
            </a:custGeom>
            <a:solidFill>
              <a:srgbClr val="26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2" name="Freeform 119"/>
            <p:cNvSpPr>
              <a:spLocks/>
            </p:cNvSpPr>
            <p:nvPr/>
          </p:nvSpPr>
          <p:spPr bwMode="auto">
            <a:xfrm>
              <a:off x="6057" y="3828"/>
              <a:ext cx="286" cy="250"/>
            </a:xfrm>
            <a:custGeom>
              <a:avLst/>
              <a:gdLst>
                <a:gd name="T0" fmla="*/ 76 w 120"/>
                <a:gd name="T1" fmla="*/ 1 h 105"/>
                <a:gd name="T2" fmla="*/ 26 w 120"/>
                <a:gd name="T3" fmla="*/ 33 h 105"/>
                <a:gd name="T4" fmla="*/ 47 w 120"/>
                <a:gd name="T5" fmla="*/ 77 h 105"/>
                <a:gd name="T6" fmla="*/ 26 w 120"/>
                <a:gd name="T7" fmla="*/ 100 h 105"/>
                <a:gd name="T8" fmla="*/ 101 w 120"/>
                <a:gd name="T9" fmla="*/ 95 h 105"/>
                <a:gd name="T10" fmla="*/ 94 w 120"/>
                <a:gd name="T11" fmla="*/ 84 h 105"/>
                <a:gd name="T12" fmla="*/ 119 w 120"/>
                <a:gd name="T13" fmla="*/ 52 h 105"/>
                <a:gd name="T14" fmla="*/ 76 w 120"/>
                <a:gd name="T15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05">
                  <a:moveTo>
                    <a:pt x="76" y="1"/>
                  </a:moveTo>
                  <a:cubicBezTo>
                    <a:pt x="51" y="2"/>
                    <a:pt x="26" y="7"/>
                    <a:pt x="26" y="33"/>
                  </a:cubicBezTo>
                  <a:cubicBezTo>
                    <a:pt x="25" y="59"/>
                    <a:pt x="47" y="77"/>
                    <a:pt x="47" y="77"/>
                  </a:cubicBezTo>
                  <a:cubicBezTo>
                    <a:pt x="47" y="77"/>
                    <a:pt x="0" y="96"/>
                    <a:pt x="26" y="100"/>
                  </a:cubicBezTo>
                  <a:cubicBezTo>
                    <a:pt x="57" y="105"/>
                    <a:pt x="102" y="101"/>
                    <a:pt x="101" y="95"/>
                  </a:cubicBezTo>
                  <a:cubicBezTo>
                    <a:pt x="100" y="88"/>
                    <a:pt x="94" y="84"/>
                    <a:pt x="94" y="84"/>
                  </a:cubicBezTo>
                  <a:cubicBezTo>
                    <a:pt x="94" y="84"/>
                    <a:pt x="118" y="76"/>
                    <a:pt x="119" y="52"/>
                  </a:cubicBezTo>
                  <a:cubicBezTo>
                    <a:pt x="120" y="28"/>
                    <a:pt x="104" y="0"/>
                    <a:pt x="76" y="1"/>
                  </a:cubicBezTo>
                  <a:close/>
                </a:path>
              </a:pathLst>
            </a:custGeom>
            <a:solidFill>
              <a:srgbClr val="231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3" name="Freeform 120"/>
            <p:cNvSpPr>
              <a:spLocks/>
            </p:cNvSpPr>
            <p:nvPr/>
          </p:nvSpPr>
          <p:spPr bwMode="auto">
            <a:xfrm>
              <a:off x="5790" y="3286"/>
              <a:ext cx="398" cy="552"/>
            </a:xfrm>
            <a:custGeom>
              <a:avLst/>
              <a:gdLst>
                <a:gd name="T0" fmla="*/ 82 w 167"/>
                <a:gd name="T1" fmla="*/ 133 h 232"/>
                <a:gd name="T2" fmla="*/ 51 w 167"/>
                <a:gd name="T3" fmla="*/ 60 h 232"/>
                <a:gd name="T4" fmla="*/ 41 w 167"/>
                <a:gd name="T5" fmla="*/ 21 h 232"/>
                <a:gd name="T6" fmla="*/ 6 w 167"/>
                <a:gd name="T7" fmla="*/ 34 h 232"/>
                <a:gd name="T8" fmla="*/ 28 w 167"/>
                <a:gd name="T9" fmla="*/ 48 h 232"/>
                <a:gd name="T10" fmla="*/ 18 w 167"/>
                <a:gd name="T11" fmla="*/ 117 h 232"/>
                <a:gd name="T12" fmla="*/ 126 w 167"/>
                <a:gd name="T13" fmla="*/ 217 h 232"/>
                <a:gd name="T14" fmla="*/ 82 w 167"/>
                <a:gd name="T15" fmla="*/ 13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232">
                  <a:moveTo>
                    <a:pt x="82" y="133"/>
                  </a:moveTo>
                  <a:cubicBezTo>
                    <a:pt x="39" y="115"/>
                    <a:pt x="44" y="72"/>
                    <a:pt x="51" y="60"/>
                  </a:cubicBezTo>
                  <a:cubicBezTo>
                    <a:pt x="57" y="48"/>
                    <a:pt x="64" y="41"/>
                    <a:pt x="41" y="21"/>
                  </a:cubicBezTo>
                  <a:cubicBezTo>
                    <a:pt x="18" y="0"/>
                    <a:pt x="0" y="23"/>
                    <a:pt x="6" y="34"/>
                  </a:cubicBezTo>
                  <a:cubicBezTo>
                    <a:pt x="12" y="45"/>
                    <a:pt x="28" y="48"/>
                    <a:pt x="28" y="48"/>
                  </a:cubicBezTo>
                  <a:cubicBezTo>
                    <a:pt x="28" y="48"/>
                    <a:pt x="16" y="66"/>
                    <a:pt x="18" y="117"/>
                  </a:cubicBezTo>
                  <a:cubicBezTo>
                    <a:pt x="21" y="168"/>
                    <a:pt x="84" y="232"/>
                    <a:pt x="126" y="217"/>
                  </a:cubicBezTo>
                  <a:cubicBezTo>
                    <a:pt x="167" y="201"/>
                    <a:pt x="125" y="152"/>
                    <a:pt x="82" y="133"/>
                  </a:cubicBezTo>
                  <a:close/>
                </a:path>
              </a:pathLst>
            </a:custGeom>
            <a:solidFill>
              <a:srgbClr val="231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4" name="Freeform 121"/>
            <p:cNvSpPr>
              <a:spLocks/>
            </p:cNvSpPr>
            <p:nvPr/>
          </p:nvSpPr>
          <p:spPr bwMode="auto">
            <a:xfrm>
              <a:off x="5992" y="3566"/>
              <a:ext cx="482" cy="450"/>
            </a:xfrm>
            <a:custGeom>
              <a:avLst/>
              <a:gdLst>
                <a:gd name="T0" fmla="*/ 1 w 202"/>
                <a:gd name="T1" fmla="*/ 41 h 189"/>
                <a:gd name="T2" fmla="*/ 38 w 202"/>
                <a:gd name="T3" fmla="*/ 115 h 189"/>
                <a:gd name="T4" fmla="*/ 52 w 202"/>
                <a:gd name="T5" fmla="*/ 173 h 189"/>
                <a:gd name="T6" fmla="*/ 120 w 202"/>
                <a:gd name="T7" fmla="*/ 188 h 189"/>
                <a:gd name="T8" fmla="*/ 187 w 202"/>
                <a:gd name="T9" fmla="*/ 135 h 189"/>
                <a:gd name="T10" fmla="*/ 127 w 202"/>
                <a:gd name="T11" fmla="*/ 68 h 189"/>
                <a:gd name="T12" fmla="*/ 52 w 202"/>
                <a:gd name="T13" fmla="*/ 16 h 189"/>
                <a:gd name="T14" fmla="*/ 1 w 202"/>
                <a:gd name="T15" fmla="*/ 4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89">
                  <a:moveTo>
                    <a:pt x="1" y="41"/>
                  </a:moveTo>
                  <a:cubicBezTo>
                    <a:pt x="2" y="69"/>
                    <a:pt x="28" y="96"/>
                    <a:pt x="38" y="115"/>
                  </a:cubicBezTo>
                  <a:cubicBezTo>
                    <a:pt x="48" y="134"/>
                    <a:pt x="40" y="157"/>
                    <a:pt x="52" y="173"/>
                  </a:cubicBezTo>
                  <a:cubicBezTo>
                    <a:pt x="63" y="189"/>
                    <a:pt x="81" y="188"/>
                    <a:pt x="120" y="188"/>
                  </a:cubicBezTo>
                  <a:cubicBezTo>
                    <a:pt x="159" y="188"/>
                    <a:pt x="202" y="173"/>
                    <a:pt x="187" y="135"/>
                  </a:cubicBezTo>
                  <a:cubicBezTo>
                    <a:pt x="173" y="98"/>
                    <a:pt x="138" y="105"/>
                    <a:pt x="127" y="68"/>
                  </a:cubicBezTo>
                  <a:cubicBezTo>
                    <a:pt x="117" y="32"/>
                    <a:pt x="98" y="6"/>
                    <a:pt x="52" y="16"/>
                  </a:cubicBezTo>
                  <a:cubicBezTo>
                    <a:pt x="5" y="25"/>
                    <a:pt x="0" y="0"/>
                    <a:pt x="1" y="41"/>
                  </a:cubicBezTo>
                  <a:close/>
                </a:path>
              </a:pathLst>
            </a:custGeom>
            <a:solidFill>
              <a:srgbClr val="231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5" name="Freeform 122"/>
            <p:cNvSpPr>
              <a:spLocks/>
            </p:cNvSpPr>
            <p:nvPr/>
          </p:nvSpPr>
          <p:spPr bwMode="auto">
            <a:xfrm>
              <a:off x="5949" y="3229"/>
              <a:ext cx="167" cy="283"/>
            </a:xfrm>
            <a:custGeom>
              <a:avLst/>
              <a:gdLst>
                <a:gd name="T0" fmla="*/ 0 w 70"/>
                <a:gd name="T1" fmla="*/ 86 h 119"/>
                <a:gd name="T2" fmla="*/ 38 w 70"/>
                <a:gd name="T3" fmla="*/ 0 h 119"/>
                <a:gd name="T4" fmla="*/ 62 w 70"/>
                <a:gd name="T5" fmla="*/ 63 h 119"/>
                <a:gd name="T6" fmla="*/ 0 w 70"/>
                <a:gd name="T7" fmla="*/ 8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119">
                  <a:moveTo>
                    <a:pt x="0" y="86"/>
                  </a:moveTo>
                  <a:cubicBezTo>
                    <a:pt x="0" y="86"/>
                    <a:pt x="11" y="24"/>
                    <a:pt x="38" y="0"/>
                  </a:cubicBezTo>
                  <a:cubicBezTo>
                    <a:pt x="38" y="0"/>
                    <a:pt x="54" y="54"/>
                    <a:pt x="62" y="63"/>
                  </a:cubicBezTo>
                  <a:cubicBezTo>
                    <a:pt x="70" y="72"/>
                    <a:pt x="21" y="119"/>
                    <a:pt x="0" y="86"/>
                  </a:cubicBezTo>
                  <a:close/>
                </a:path>
              </a:pathLst>
            </a:custGeom>
            <a:solidFill>
              <a:srgbClr val="26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6" name="Freeform 123"/>
            <p:cNvSpPr>
              <a:spLocks/>
            </p:cNvSpPr>
            <p:nvPr/>
          </p:nvSpPr>
          <p:spPr bwMode="auto">
            <a:xfrm>
              <a:off x="6185" y="3243"/>
              <a:ext cx="162" cy="247"/>
            </a:xfrm>
            <a:custGeom>
              <a:avLst/>
              <a:gdLst>
                <a:gd name="T0" fmla="*/ 0 w 68"/>
                <a:gd name="T1" fmla="*/ 66 h 104"/>
                <a:gd name="T2" fmla="*/ 59 w 68"/>
                <a:gd name="T3" fmla="*/ 0 h 104"/>
                <a:gd name="T4" fmla="*/ 64 w 68"/>
                <a:gd name="T5" fmla="*/ 86 h 104"/>
                <a:gd name="T6" fmla="*/ 0 w 68"/>
                <a:gd name="T7" fmla="*/ 6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104">
                  <a:moveTo>
                    <a:pt x="0" y="66"/>
                  </a:moveTo>
                  <a:cubicBezTo>
                    <a:pt x="0" y="66"/>
                    <a:pt x="26" y="13"/>
                    <a:pt x="59" y="0"/>
                  </a:cubicBezTo>
                  <a:cubicBezTo>
                    <a:pt x="59" y="0"/>
                    <a:pt x="59" y="75"/>
                    <a:pt x="64" y="86"/>
                  </a:cubicBezTo>
                  <a:cubicBezTo>
                    <a:pt x="68" y="98"/>
                    <a:pt x="8" y="104"/>
                    <a:pt x="0" y="66"/>
                  </a:cubicBezTo>
                  <a:close/>
                </a:path>
              </a:pathLst>
            </a:custGeom>
            <a:solidFill>
              <a:srgbClr val="26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7" name="Oval 124"/>
            <p:cNvSpPr>
              <a:spLocks noChangeArrowheads="1"/>
            </p:cNvSpPr>
            <p:nvPr/>
          </p:nvSpPr>
          <p:spPr bwMode="auto">
            <a:xfrm>
              <a:off x="5878" y="3357"/>
              <a:ext cx="500" cy="3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8" name="Freeform 125"/>
            <p:cNvSpPr>
              <a:spLocks/>
            </p:cNvSpPr>
            <p:nvPr/>
          </p:nvSpPr>
          <p:spPr bwMode="auto">
            <a:xfrm>
              <a:off x="5818" y="3588"/>
              <a:ext cx="98" cy="19"/>
            </a:xfrm>
            <a:custGeom>
              <a:avLst/>
              <a:gdLst>
                <a:gd name="T0" fmla="*/ 0 w 41"/>
                <a:gd name="T1" fmla="*/ 8 h 8"/>
                <a:gd name="T2" fmla="*/ 6 w 41"/>
                <a:gd name="T3" fmla="*/ 6 h 8"/>
                <a:gd name="T4" fmla="*/ 20 w 41"/>
                <a:gd name="T5" fmla="*/ 3 h 8"/>
                <a:gd name="T6" fmla="*/ 34 w 41"/>
                <a:gd name="T7" fmla="*/ 0 h 8"/>
                <a:gd name="T8" fmla="*/ 41 w 41"/>
                <a:gd name="T9" fmla="*/ 0 h 8"/>
                <a:gd name="T10" fmla="*/ 35 w 41"/>
                <a:gd name="T11" fmla="*/ 2 h 8"/>
                <a:gd name="T12" fmla="*/ 21 w 41"/>
                <a:gd name="T13" fmla="*/ 6 h 8"/>
                <a:gd name="T14" fmla="*/ 6 w 41"/>
                <a:gd name="T15" fmla="*/ 8 h 8"/>
                <a:gd name="T16" fmla="*/ 0 w 41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8">
                  <a:moveTo>
                    <a:pt x="0" y="8"/>
                  </a:moveTo>
                  <a:cubicBezTo>
                    <a:pt x="0" y="8"/>
                    <a:pt x="2" y="7"/>
                    <a:pt x="6" y="6"/>
                  </a:cubicBezTo>
                  <a:cubicBezTo>
                    <a:pt x="10" y="5"/>
                    <a:pt x="15" y="4"/>
                    <a:pt x="20" y="3"/>
                  </a:cubicBezTo>
                  <a:cubicBezTo>
                    <a:pt x="25" y="2"/>
                    <a:pt x="31" y="1"/>
                    <a:pt x="34" y="0"/>
                  </a:cubicBezTo>
                  <a:cubicBezTo>
                    <a:pt x="38" y="0"/>
                    <a:pt x="41" y="0"/>
                    <a:pt x="41" y="0"/>
                  </a:cubicBezTo>
                  <a:cubicBezTo>
                    <a:pt x="41" y="0"/>
                    <a:pt x="39" y="1"/>
                    <a:pt x="35" y="2"/>
                  </a:cubicBezTo>
                  <a:cubicBezTo>
                    <a:pt x="31" y="3"/>
                    <a:pt x="26" y="4"/>
                    <a:pt x="21" y="6"/>
                  </a:cubicBezTo>
                  <a:cubicBezTo>
                    <a:pt x="15" y="7"/>
                    <a:pt x="10" y="7"/>
                    <a:pt x="6" y="8"/>
                  </a:cubicBezTo>
                  <a:cubicBezTo>
                    <a:pt x="2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26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9" name="Freeform 126"/>
            <p:cNvSpPr>
              <a:spLocks/>
            </p:cNvSpPr>
            <p:nvPr/>
          </p:nvSpPr>
          <p:spPr bwMode="auto">
            <a:xfrm>
              <a:off x="5847" y="3612"/>
              <a:ext cx="69" cy="47"/>
            </a:xfrm>
            <a:custGeom>
              <a:avLst/>
              <a:gdLst>
                <a:gd name="T0" fmla="*/ 0 w 29"/>
                <a:gd name="T1" fmla="*/ 20 h 20"/>
                <a:gd name="T2" fmla="*/ 4 w 29"/>
                <a:gd name="T3" fmla="*/ 16 h 20"/>
                <a:gd name="T4" fmla="*/ 13 w 29"/>
                <a:gd name="T5" fmla="*/ 8 h 20"/>
                <a:gd name="T6" fmla="*/ 24 w 29"/>
                <a:gd name="T7" fmla="*/ 2 h 20"/>
                <a:gd name="T8" fmla="*/ 29 w 29"/>
                <a:gd name="T9" fmla="*/ 0 h 20"/>
                <a:gd name="T10" fmla="*/ 25 w 29"/>
                <a:gd name="T11" fmla="*/ 4 h 20"/>
                <a:gd name="T12" fmla="*/ 15 w 29"/>
                <a:gd name="T13" fmla="*/ 11 h 20"/>
                <a:gd name="T14" fmla="*/ 5 w 29"/>
                <a:gd name="T15" fmla="*/ 17 h 20"/>
                <a:gd name="T16" fmla="*/ 0 w 29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0">
                  <a:moveTo>
                    <a:pt x="0" y="20"/>
                  </a:moveTo>
                  <a:cubicBezTo>
                    <a:pt x="0" y="20"/>
                    <a:pt x="1" y="18"/>
                    <a:pt x="4" y="16"/>
                  </a:cubicBezTo>
                  <a:cubicBezTo>
                    <a:pt x="6" y="14"/>
                    <a:pt x="10" y="11"/>
                    <a:pt x="13" y="8"/>
                  </a:cubicBezTo>
                  <a:cubicBezTo>
                    <a:pt x="17" y="6"/>
                    <a:pt x="21" y="4"/>
                    <a:pt x="24" y="2"/>
                  </a:cubicBezTo>
                  <a:cubicBezTo>
                    <a:pt x="27" y="1"/>
                    <a:pt x="29" y="0"/>
                    <a:pt x="29" y="0"/>
                  </a:cubicBezTo>
                  <a:cubicBezTo>
                    <a:pt x="29" y="0"/>
                    <a:pt x="27" y="1"/>
                    <a:pt x="25" y="4"/>
                  </a:cubicBezTo>
                  <a:cubicBezTo>
                    <a:pt x="22" y="6"/>
                    <a:pt x="19" y="9"/>
                    <a:pt x="15" y="11"/>
                  </a:cubicBezTo>
                  <a:cubicBezTo>
                    <a:pt x="12" y="13"/>
                    <a:pt x="8" y="16"/>
                    <a:pt x="5" y="17"/>
                  </a:cubicBezTo>
                  <a:cubicBezTo>
                    <a:pt x="2" y="19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26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0" name="Freeform 127"/>
            <p:cNvSpPr>
              <a:spLocks/>
            </p:cNvSpPr>
            <p:nvPr/>
          </p:nvSpPr>
          <p:spPr bwMode="auto">
            <a:xfrm>
              <a:off x="6304" y="3645"/>
              <a:ext cx="103" cy="19"/>
            </a:xfrm>
            <a:custGeom>
              <a:avLst/>
              <a:gdLst>
                <a:gd name="T0" fmla="*/ 0 w 43"/>
                <a:gd name="T1" fmla="*/ 0 h 8"/>
                <a:gd name="T2" fmla="*/ 7 w 43"/>
                <a:gd name="T3" fmla="*/ 0 h 8"/>
                <a:gd name="T4" fmla="*/ 22 w 43"/>
                <a:gd name="T5" fmla="*/ 2 h 8"/>
                <a:gd name="T6" fmla="*/ 36 w 43"/>
                <a:gd name="T7" fmla="*/ 6 h 8"/>
                <a:gd name="T8" fmla="*/ 43 w 43"/>
                <a:gd name="T9" fmla="*/ 8 h 8"/>
                <a:gd name="T10" fmla="*/ 36 w 43"/>
                <a:gd name="T11" fmla="*/ 7 h 8"/>
                <a:gd name="T12" fmla="*/ 21 w 43"/>
                <a:gd name="T13" fmla="*/ 5 h 8"/>
                <a:gd name="T14" fmla="*/ 7 w 43"/>
                <a:gd name="T15" fmla="*/ 2 h 8"/>
                <a:gd name="T16" fmla="*/ 0 w 43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8">
                  <a:moveTo>
                    <a:pt x="0" y="0"/>
                  </a:moveTo>
                  <a:cubicBezTo>
                    <a:pt x="0" y="0"/>
                    <a:pt x="3" y="0"/>
                    <a:pt x="7" y="0"/>
                  </a:cubicBezTo>
                  <a:cubicBezTo>
                    <a:pt x="11" y="0"/>
                    <a:pt x="16" y="1"/>
                    <a:pt x="22" y="2"/>
                  </a:cubicBezTo>
                  <a:cubicBezTo>
                    <a:pt x="27" y="3"/>
                    <a:pt x="32" y="4"/>
                    <a:pt x="36" y="6"/>
                  </a:cubicBezTo>
                  <a:cubicBezTo>
                    <a:pt x="40" y="7"/>
                    <a:pt x="43" y="8"/>
                    <a:pt x="43" y="8"/>
                  </a:cubicBezTo>
                  <a:cubicBezTo>
                    <a:pt x="43" y="8"/>
                    <a:pt x="40" y="8"/>
                    <a:pt x="36" y="7"/>
                  </a:cubicBezTo>
                  <a:cubicBezTo>
                    <a:pt x="32" y="7"/>
                    <a:pt x="26" y="6"/>
                    <a:pt x="21" y="5"/>
                  </a:cubicBezTo>
                  <a:cubicBezTo>
                    <a:pt x="16" y="4"/>
                    <a:pt x="11" y="3"/>
                    <a:pt x="7" y="2"/>
                  </a:cubicBezTo>
                  <a:cubicBezTo>
                    <a:pt x="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1" name="Freeform 128"/>
            <p:cNvSpPr>
              <a:spLocks/>
            </p:cNvSpPr>
            <p:nvPr/>
          </p:nvSpPr>
          <p:spPr bwMode="auto">
            <a:xfrm>
              <a:off x="6295" y="3674"/>
              <a:ext cx="83" cy="35"/>
            </a:xfrm>
            <a:custGeom>
              <a:avLst/>
              <a:gdLst>
                <a:gd name="T0" fmla="*/ 0 w 35"/>
                <a:gd name="T1" fmla="*/ 0 h 15"/>
                <a:gd name="T2" fmla="*/ 6 w 35"/>
                <a:gd name="T3" fmla="*/ 1 h 15"/>
                <a:gd name="T4" fmla="*/ 18 w 35"/>
                <a:gd name="T5" fmla="*/ 6 h 15"/>
                <a:gd name="T6" fmla="*/ 30 w 35"/>
                <a:gd name="T7" fmla="*/ 12 h 15"/>
                <a:gd name="T8" fmla="*/ 35 w 35"/>
                <a:gd name="T9" fmla="*/ 15 h 15"/>
                <a:gd name="T10" fmla="*/ 29 w 35"/>
                <a:gd name="T11" fmla="*/ 14 h 15"/>
                <a:gd name="T12" fmla="*/ 17 w 35"/>
                <a:gd name="T13" fmla="*/ 9 h 15"/>
                <a:gd name="T14" fmla="*/ 5 w 35"/>
                <a:gd name="T15" fmla="*/ 3 h 15"/>
                <a:gd name="T16" fmla="*/ 0 w 35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5">
                  <a:moveTo>
                    <a:pt x="0" y="0"/>
                  </a:moveTo>
                  <a:cubicBezTo>
                    <a:pt x="0" y="0"/>
                    <a:pt x="2" y="0"/>
                    <a:pt x="6" y="1"/>
                  </a:cubicBezTo>
                  <a:cubicBezTo>
                    <a:pt x="9" y="2"/>
                    <a:pt x="14" y="4"/>
                    <a:pt x="18" y="6"/>
                  </a:cubicBezTo>
                  <a:cubicBezTo>
                    <a:pt x="23" y="8"/>
                    <a:pt x="27" y="10"/>
                    <a:pt x="30" y="12"/>
                  </a:cubicBezTo>
                  <a:cubicBezTo>
                    <a:pt x="33" y="14"/>
                    <a:pt x="35" y="15"/>
                    <a:pt x="35" y="15"/>
                  </a:cubicBezTo>
                  <a:cubicBezTo>
                    <a:pt x="35" y="15"/>
                    <a:pt x="33" y="15"/>
                    <a:pt x="29" y="14"/>
                  </a:cubicBezTo>
                  <a:cubicBezTo>
                    <a:pt x="26" y="13"/>
                    <a:pt x="21" y="11"/>
                    <a:pt x="17" y="9"/>
                  </a:cubicBezTo>
                  <a:cubicBezTo>
                    <a:pt x="13" y="7"/>
                    <a:pt x="8" y="5"/>
                    <a:pt x="5" y="3"/>
                  </a:cubicBezTo>
                  <a:cubicBezTo>
                    <a:pt x="2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2" name="Freeform 129"/>
            <p:cNvSpPr>
              <a:spLocks/>
            </p:cNvSpPr>
            <p:nvPr/>
          </p:nvSpPr>
          <p:spPr bwMode="auto">
            <a:xfrm>
              <a:off x="6192" y="3840"/>
              <a:ext cx="286" cy="248"/>
            </a:xfrm>
            <a:custGeom>
              <a:avLst/>
              <a:gdLst>
                <a:gd name="T0" fmla="*/ 76 w 120"/>
                <a:gd name="T1" fmla="*/ 1 h 104"/>
                <a:gd name="T2" fmla="*/ 25 w 120"/>
                <a:gd name="T3" fmla="*/ 32 h 104"/>
                <a:gd name="T4" fmla="*/ 47 w 120"/>
                <a:gd name="T5" fmla="*/ 76 h 104"/>
                <a:gd name="T6" fmla="*/ 25 w 120"/>
                <a:gd name="T7" fmla="*/ 100 h 104"/>
                <a:gd name="T8" fmla="*/ 101 w 120"/>
                <a:gd name="T9" fmla="*/ 94 h 104"/>
                <a:gd name="T10" fmla="*/ 94 w 120"/>
                <a:gd name="T11" fmla="*/ 84 h 104"/>
                <a:gd name="T12" fmla="*/ 119 w 120"/>
                <a:gd name="T13" fmla="*/ 52 h 104"/>
                <a:gd name="T14" fmla="*/ 76 w 120"/>
                <a:gd name="T15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04">
                  <a:moveTo>
                    <a:pt x="76" y="1"/>
                  </a:moveTo>
                  <a:cubicBezTo>
                    <a:pt x="51" y="2"/>
                    <a:pt x="26" y="6"/>
                    <a:pt x="25" y="32"/>
                  </a:cubicBezTo>
                  <a:cubicBezTo>
                    <a:pt x="25" y="58"/>
                    <a:pt x="47" y="76"/>
                    <a:pt x="47" y="76"/>
                  </a:cubicBezTo>
                  <a:cubicBezTo>
                    <a:pt x="47" y="76"/>
                    <a:pt x="0" y="96"/>
                    <a:pt x="25" y="100"/>
                  </a:cubicBezTo>
                  <a:cubicBezTo>
                    <a:pt x="57" y="104"/>
                    <a:pt x="101" y="100"/>
                    <a:pt x="101" y="94"/>
                  </a:cubicBezTo>
                  <a:cubicBezTo>
                    <a:pt x="100" y="88"/>
                    <a:pt x="94" y="84"/>
                    <a:pt x="94" y="84"/>
                  </a:cubicBezTo>
                  <a:cubicBezTo>
                    <a:pt x="94" y="84"/>
                    <a:pt x="118" y="76"/>
                    <a:pt x="119" y="52"/>
                  </a:cubicBezTo>
                  <a:cubicBezTo>
                    <a:pt x="120" y="28"/>
                    <a:pt x="104" y="0"/>
                    <a:pt x="76" y="1"/>
                  </a:cubicBezTo>
                  <a:close/>
                </a:path>
              </a:pathLst>
            </a:custGeom>
            <a:solidFill>
              <a:srgbClr val="26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3" name="Freeform 130"/>
            <p:cNvSpPr>
              <a:spLocks/>
            </p:cNvSpPr>
            <p:nvPr/>
          </p:nvSpPr>
          <p:spPr bwMode="auto">
            <a:xfrm>
              <a:off x="6131" y="3714"/>
              <a:ext cx="107" cy="397"/>
            </a:xfrm>
            <a:custGeom>
              <a:avLst/>
              <a:gdLst>
                <a:gd name="T0" fmla="*/ 44 w 45"/>
                <a:gd name="T1" fmla="*/ 151 h 167"/>
                <a:gd name="T2" fmla="*/ 44 w 45"/>
                <a:gd name="T3" fmla="*/ 28 h 167"/>
                <a:gd name="T4" fmla="*/ 16 w 45"/>
                <a:gd name="T5" fmla="*/ 39 h 167"/>
                <a:gd name="T6" fmla="*/ 16 w 45"/>
                <a:gd name="T7" fmla="*/ 146 h 167"/>
                <a:gd name="T8" fmla="*/ 1 w 45"/>
                <a:gd name="T9" fmla="*/ 158 h 167"/>
                <a:gd name="T10" fmla="*/ 29 w 45"/>
                <a:gd name="T11" fmla="*/ 164 h 167"/>
                <a:gd name="T12" fmla="*/ 44 w 45"/>
                <a:gd name="T13" fmla="*/ 15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67">
                  <a:moveTo>
                    <a:pt x="44" y="151"/>
                  </a:moveTo>
                  <a:cubicBezTo>
                    <a:pt x="43" y="144"/>
                    <a:pt x="44" y="28"/>
                    <a:pt x="44" y="28"/>
                  </a:cubicBezTo>
                  <a:cubicBezTo>
                    <a:pt x="44" y="28"/>
                    <a:pt x="23" y="0"/>
                    <a:pt x="16" y="39"/>
                  </a:cubicBezTo>
                  <a:cubicBezTo>
                    <a:pt x="16" y="146"/>
                    <a:pt x="16" y="146"/>
                    <a:pt x="16" y="146"/>
                  </a:cubicBezTo>
                  <a:cubicBezTo>
                    <a:pt x="16" y="146"/>
                    <a:pt x="0" y="148"/>
                    <a:pt x="1" y="158"/>
                  </a:cubicBezTo>
                  <a:cubicBezTo>
                    <a:pt x="3" y="167"/>
                    <a:pt x="18" y="164"/>
                    <a:pt x="29" y="164"/>
                  </a:cubicBezTo>
                  <a:cubicBezTo>
                    <a:pt x="41" y="164"/>
                    <a:pt x="45" y="158"/>
                    <a:pt x="44" y="151"/>
                  </a:cubicBezTo>
                  <a:close/>
                </a:path>
              </a:pathLst>
            </a:custGeom>
            <a:solidFill>
              <a:srgbClr val="2F2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4" name="Freeform 131"/>
            <p:cNvSpPr>
              <a:spLocks/>
            </p:cNvSpPr>
            <p:nvPr/>
          </p:nvSpPr>
          <p:spPr bwMode="auto">
            <a:xfrm>
              <a:off x="5880" y="3388"/>
              <a:ext cx="498" cy="212"/>
            </a:xfrm>
            <a:custGeom>
              <a:avLst/>
              <a:gdLst>
                <a:gd name="T0" fmla="*/ 34 w 209"/>
                <a:gd name="T1" fmla="*/ 9 h 89"/>
                <a:gd name="T2" fmla="*/ 0 w 209"/>
                <a:gd name="T3" fmla="*/ 59 h 89"/>
                <a:gd name="T4" fmla="*/ 92 w 209"/>
                <a:gd name="T5" fmla="*/ 84 h 89"/>
                <a:gd name="T6" fmla="*/ 206 w 209"/>
                <a:gd name="T7" fmla="*/ 89 h 89"/>
                <a:gd name="T8" fmla="*/ 209 w 209"/>
                <a:gd name="T9" fmla="*/ 70 h 89"/>
                <a:gd name="T10" fmla="*/ 187 w 209"/>
                <a:gd name="T11" fmla="*/ 20 h 89"/>
                <a:gd name="T12" fmla="*/ 106 w 209"/>
                <a:gd name="T13" fmla="*/ 1 h 89"/>
                <a:gd name="T14" fmla="*/ 34 w 209"/>
                <a:gd name="T15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89">
                  <a:moveTo>
                    <a:pt x="34" y="9"/>
                  </a:moveTo>
                  <a:cubicBezTo>
                    <a:pt x="16" y="22"/>
                    <a:pt x="4" y="39"/>
                    <a:pt x="0" y="59"/>
                  </a:cubicBezTo>
                  <a:cubicBezTo>
                    <a:pt x="11" y="66"/>
                    <a:pt x="51" y="80"/>
                    <a:pt x="92" y="84"/>
                  </a:cubicBezTo>
                  <a:cubicBezTo>
                    <a:pt x="146" y="89"/>
                    <a:pt x="187" y="89"/>
                    <a:pt x="206" y="89"/>
                  </a:cubicBezTo>
                  <a:cubicBezTo>
                    <a:pt x="208" y="83"/>
                    <a:pt x="209" y="77"/>
                    <a:pt x="209" y="70"/>
                  </a:cubicBezTo>
                  <a:cubicBezTo>
                    <a:pt x="209" y="52"/>
                    <a:pt x="201" y="34"/>
                    <a:pt x="187" y="20"/>
                  </a:cubicBezTo>
                  <a:cubicBezTo>
                    <a:pt x="176" y="16"/>
                    <a:pt x="152" y="3"/>
                    <a:pt x="106" y="1"/>
                  </a:cubicBezTo>
                  <a:cubicBezTo>
                    <a:pt x="70" y="0"/>
                    <a:pt x="47" y="1"/>
                    <a:pt x="34" y="9"/>
                  </a:cubicBezTo>
                  <a:close/>
                </a:path>
              </a:pathLst>
            </a:custGeom>
            <a:solidFill>
              <a:srgbClr val="F0C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5" name="Freeform 132"/>
            <p:cNvSpPr>
              <a:spLocks/>
            </p:cNvSpPr>
            <p:nvPr/>
          </p:nvSpPr>
          <p:spPr bwMode="auto">
            <a:xfrm>
              <a:off x="5923" y="3421"/>
              <a:ext cx="155" cy="160"/>
            </a:xfrm>
            <a:custGeom>
              <a:avLst/>
              <a:gdLst>
                <a:gd name="T0" fmla="*/ 24 w 65"/>
                <a:gd name="T1" fmla="*/ 0 h 67"/>
                <a:gd name="T2" fmla="*/ 65 w 65"/>
                <a:gd name="T3" fmla="*/ 47 h 67"/>
                <a:gd name="T4" fmla="*/ 24 w 65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67">
                  <a:moveTo>
                    <a:pt x="24" y="0"/>
                  </a:move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0" y="67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6" name="Freeform 133"/>
            <p:cNvSpPr>
              <a:spLocks/>
            </p:cNvSpPr>
            <p:nvPr/>
          </p:nvSpPr>
          <p:spPr bwMode="auto">
            <a:xfrm>
              <a:off x="6133" y="3457"/>
              <a:ext cx="138" cy="169"/>
            </a:xfrm>
            <a:custGeom>
              <a:avLst/>
              <a:gdLst>
                <a:gd name="T0" fmla="*/ 52 w 58"/>
                <a:gd name="T1" fmla="*/ 0 h 71"/>
                <a:gd name="T2" fmla="*/ 0 w 58"/>
                <a:gd name="T3" fmla="*/ 35 h 71"/>
                <a:gd name="T4" fmla="*/ 52 w 58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71">
                  <a:moveTo>
                    <a:pt x="52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8" y="71"/>
                    <a:pt x="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7" name="Freeform 134"/>
            <p:cNvSpPr>
              <a:spLocks/>
            </p:cNvSpPr>
            <p:nvPr/>
          </p:nvSpPr>
          <p:spPr bwMode="auto">
            <a:xfrm>
              <a:off x="6307" y="3607"/>
              <a:ext cx="98" cy="9"/>
            </a:xfrm>
            <a:custGeom>
              <a:avLst/>
              <a:gdLst>
                <a:gd name="T0" fmla="*/ 0 w 41"/>
                <a:gd name="T1" fmla="*/ 3 h 4"/>
                <a:gd name="T2" fmla="*/ 6 w 41"/>
                <a:gd name="T3" fmla="*/ 2 h 4"/>
                <a:gd name="T4" fmla="*/ 21 w 41"/>
                <a:gd name="T5" fmla="*/ 1 h 4"/>
                <a:gd name="T6" fmla="*/ 35 w 41"/>
                <a:gd name="T7" fmla="*/ 1 h 4"/>
                <a:gd name="T8" fmla="*/ 41 w 41"/>
                <a:gd name="T9" fmla="*/ 1 h 4"/>
                <a:gd name="T10" fmla="*/ 35 w 41"/>
                <a:gd name="T11" fmla="*/ 2 h 4"/>
                <a:gd name="T12" fmla="*/ 21 w 41"/>
                <a:gd name="T13" fmla="*/ 4 h 4"/>
                <a:gd name="T14" fmla="*/ 7 w 41"/>
                <a:gd name="T15" fmla="*/ 4 h 4"/>
                <a:gd name="T16" fmla="*/ 0 w 41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">
                  <a:moveTo>
                    <a:pt x="0" y="3"/>
                  </a:moveTo>
                  <a:cubicBezTo>
                    <a:pt x="0" y="3"/>
                    <a:pt x="3" y="3"/>
                    <a:pt x="6" y="2"/>
                  </a:cubicBezTo>
                  <a:cubicBezTo>
                    <a:pt x="10" y="1"/>
                    <a:pt x="15" y="1"/>
                    <a:pt x="21" y="1"/>
                  </a:cubicBezTo>
                  <a:cubicBezTo>
                    <a:pt x="26" y="0"/>
                    <a:pt x="31" y="0"/>
                    <a:pt x="35" y="1"/>
                  </a:cubicBezTo>
                  <a:cubicBezTo>
                    <a:pt x="39" y="1"/>
                    <a:pt x="41" y="1"/>
                    <a:pt x="41" y="1"/>
                  </a:cubicBezTo>
                  <a:cubicBezTo>
                    <a:pt x="41" y="1"/>
                    <a:pt x="39" y="2"/>
                    <a:pt x="35" y="2"/>
                  </a:cubicBezTo>
                  <a:cubicBezTo>
                    <a:pt x="31" y="3"/>
                    <a:pt x="26" y="3"/>
                    <a:pt x="21" y="4"/>
                  </a:cubicBezTo>
                  <a:cubicBezTo>
                    <a:pt x="16" y="4"/>
                    <a:pt x="10" y="4"/>
                    <a:pt x="7" y="4"/>
                  </a:cubicBezTo>
                  <a:cubicBezTo>
                    <a:pt x="3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26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8" name="Freeform 135"/>
            <p:cNvSpPr>
              <a:spLocks/>
            </p:cNvSpPr>
            <p:nvPr/>
          </p:nvSpPr>
          <p:spPr bwMode="auto">
            <a:xfrm>
              <a:off x="5814" y="3545"/>
              <a:ext cx="107" cy="17"/>
            </a:xfrm>
            <a:custGeom>
              <a:avLst/>
              <a:gdLst>
                <a:gd name="T0" fmla="*/ 0 w 45"/>
                <a:gd name="T1" fmla="*/ 1 h 7"/>
                <a:gd name="T2" fmla="*/ 7 w 45"/>
                <a:gd name="T3" fmla="*/ 1 h 7"/>
                <a:gd name="T4" fmla="*/ 23 w 45"/>
                <a:gd name="T5" fmla="*/ 2 h 7"/>
                <a:gd name="T6" fmla="*/ 38 w 45"/>
                <a:gd name="T7" fmla="*/ 5 h 7"/>
                <a:gd name="T8" fmla="*/ 45 w 45"/>
                <a:gd name="T9" fmla="*/ 7 h 7"/>
                <a:gd name="T10" fmla="*/ 38 w 45"/>
                <a:gd name="T11" fmla="*/ 7 h 7"/>
                <a:gd name="T12" fmla="*/ 22 w 45"/>
                <a:gd name="T13" fmla="*/ 5 h 7"/>
                <a:gd name="T14" fmla="*/ 7 w 45"/>
                <a:gd name="T15" fmla="*/ 2 h 7"/>
                <a:gd name="T16" fmla="*/ 0 w 45"/>
                <a:gd name="T1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7">
                  <a:moveTo>
                    <a:pt x="0" y="1"/>
                  </a:moveTo>
                  <a:cubicBezTo>
                    <a:pt x="0" y="1"/>
                    <a:pt x="3" y="0"/>
                    <a:pt x="7" y="1"/>
                  </a:cubicBezTo>
                  <a:cubicBezTo>
                    <a:pt x="11" y="1"/>
                    <a:pt x="17" y="1"/>
                    <a:pt x="23" y="2"/>
                  </a:cubicBezTo>
                  <a:cubicBezTo>
                    <a:pt x="28" y="3"/>
                    <a:pt x="34" y="4"/>
                    <a:pt x="38" y="5"/>
                  </a:cubicBezTo>
                  <a:cubicBezTo>
                    <a:pt x="42" y="6"/>
                    <a:pt x="45" y="7"/>
                    <a:pt x="45" y="7"/>
                  </a:cubicBezTo>
                  <a:cubicBezTo>
                    <a:pt x="45" y="7"/>
                    <a:pt x="42" y="7"/>
                    <a:pt x="38" y="7"/>
                  </a:cubicBezTo>
                  <a:cubicBezTo>
                    <a:pt x="33" y="6"/>
                    <a:pt x="28" y="6"/>
                    <a:pt x="22" y="5"/>
                  </a:cubicBezTo>
                  <a:cubicBezTo>
                    <a:pt x="17" y="4"/>
                    <a:pt x="11" y="3"/>
                    <a:pt x="7" y="2"/>
                  </a:cubicBezTo>
                  <a:cubicBezTo>
                    <a:pt x="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3" name="Freeform 43"/>
          <p:cNvSpPr>
            <a:spLocks/>
          </p:cNvSpPr>
          <p:nvPr/>
        </p:nvSpPr>
        <p:spPr bwMode="auto">
          <a:xfrm>
            <a:off x="8161215" y="1657952"/>
            <a:ext cx="161454" cy="261336"/>
          </a:xfrm>
          <a:custGeom>
            <a:avLst/>
            <a:gdLst>
              <a:gd name="T0" fmla="*/ 39 w 39"/>
              <a:gd name="T1" fmla="*/ 42 h 63"/>
              <a:gd name="T2" fmla="*/ 19 w 39"/>
              <a:gd name="T3" fmla="*/ 63 h 63"/>
              <a:gd name="T4" fmla="*/ 0 w 39"/>
              <a:gd name="T5" fmla="*/ 42 h 63"/>
              <a:gd name="T6" fmla="*/ 19 w 39"/>
              <a:gd name="T7" fmla="*/ 0 h 63"/>
              <a:gd name="T8" fmla="*/ 39 w 39"/>
              <a:gd name="T9" fmla="*/ 4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63">
                <a:moveTo>
                  <a:pt x="39" y="42"/>
                </a:moveTo>
                <a:cubicBezTo>
                  <a:pt x="39" y="54"/>
                  <a:pt x="30" y="63"/>
                  <a:pt x="19" y="63"/>
                </a:cubicBezTo>
                <a:cubicBezTo>
                  <a:pt x="8" y="63"/>
                  <a:pt x="0" y="54"/>
                  <a:pt x="0" y="42"/>
                </a:cubicBezTo>
                <a:cubicBezTo>
                  <a:pt x="0" y="30"/>
                  <a:pt x="19" y="0"/>
                  <a:pt x="19" y="0"/>
                </a:cubicBezTo>
                <a:cubicBezTo>
                  <a:pt x="19" y="0"/>
                  <a:pt x="39" y="30"/>
                  <a:pt x="39" y="42"/>
                </a:cubicBezTo>
                <a:close/>
              </a:path>
            </a:pathLst>
          </a:custGeom>
          <a:solidFill>
            <a:srgbClr val="74B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43"/>
          <p:cNvSpPr>
            <a:spLocks/>
          </p:cNvSpPr>
          <p:nvPr/>
        </p:nvSpPr>
        <p:spPr bwMode="auto">
          <a:xfrm>
            <a:off x="8161215" y="1657952"/>
            <a:ext cx="161454" cy="261336"/>
          </a:xfrm>
          <a:custGeom>
            <a:avLst/>
            <a:gdLst>
              <a:gd name="T0" fmla="*/ 39 w 39"/>
              <a:gd name="T1" fmla="*/ 42 h 63"/>
              <a:gd name="T2" fmla="*/ 19 w 39"/>
              <a:gd name="T3" fmla="*/ 63 h 63"/>
              <a:gd name="T4" fmla="*/ 0 w 39"/>
              <a:gd name="T5" fmla="*/ 42 h 63"/>
              <a:gd name="T6" fmla="*/ 19 w 39"/>
              <a:gd name="T7" fmla="*/ 0 h 63"/>
              <a:gd name="T8" fmla="*/ 39 w 39"/>
              <a:gd name="T9" fmla="*/ 4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63">
                <a:moveTo>
                  <a:pt x="39" y="42"/>
                </a:moveTo>
                <a:cubicBezTo>
                  <a:pt x="39" y="54"/>
                  <a:pt x="30" y="63"/>
                  <a:pt x="19" y="63"/>
                </a:cubicBezTo>
                <a:cubicBezTo>
                  <a:pt x="8" y="63"/>
                  <a:pt x="0" y="54"/>
                  <a:pt x="0" y="42"/>
                </a:cubicBezTo>
                <a:cubicBezTo>
                  <a:pt x="0" y="30"/>
                  <a:pt x="19" y="0"/>
                  <a:pt x="19" y="0"/>
                </a:cubicBezTo>
                <a:cubicBezTo>
                  <a:pt x="19" y="0"/>
                  <a:pt x="39" y="30"/>
                  <a:pt x="39" y="42"/>
                </a:cubicBezTo>
                <a:close/>
              </a:path>
            </a:pathLst>
          </a:custGeom>
          <a:solidFill>
            <a:srgbClr val="74B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43"/>
          <p:cNvSpPr>
            <a:spLocks/>
          </p:cNvSpPr>
          <p:nvPr/>
        </p:nvSpPr>
        <p:spPr bwMode="auto">
          <a:xfrm>
            <a:off x="8161215" y="1657952"/>
            <a:ext cx="161454" cy="261336"/>
          </a:xfrm>
          <a:custGeom>
            <a:avLst/>
            <a:gdLst>
              <a:gd name="T0" fmla="*/ 39 w 39"/>
              <a:gd name="T1" fmla="*/ 42 h 63"/>
              <a:gd name="T2" fmla="*/ 19 w 39"/>
              <a:gd name="T3" fmla="*/ 63 h 63"/>
              <a:gd name="T4" fmla="*/ 0 w 39"/>
              <a:gd name="T5" fmla="*/ 42 h 63"/>
              <a:gd name="T6" fmla="*/ 19 w 39"/>
              <a:gd name="T7" fmla="*/ 0 h 63"/>
              <a:gd name="T8" fmla="*/ 39 w 39"/>
              <a:gd name="T9" fmla="*/ 4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63">
                <a:moveTo>
                  <a:pt x="39" y="42"/>
                </a:moveTo>
                <a:cubicBezTo>
                  <a:pt x="39" y="54"/>
                  <a:pt x="30" y="63"/>
                  <a:pt x="19" y="63"/>
                </a:cubicBezTo>
                <a:cubicBezTo>
                  <a:pt x="8" y="63"/>
                  <a:pt x="0" y="54"/>
                  <a:pt x="0" y="42"/>
                </a:cubicBezTo>
                <a:cubicBezTo>
                  <a:pt x="0" y="30"/>
                  <a:pt x="19" y="0"/>
                  <a:pt x="19" y="0"/>
                </a:cubicBezTo>
                <a:cubicBezTo>
                  <a:pt x="19" y="0"/>
                  <a:pt x="39" y="30"/>
                  <a:pt x="39" y="42"/>
                </a:cubicBezTo>
                <a:close/>
              </a:path>
            </a:pathLst>
          </a:custGeom>
          <a:solidFill>
            <a:srgbClr val="74B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43"/>
          <p:cNvSpPr>
            <a:spLocks/>
          </p:cNvSpPr>
          <p:nvPr/>
        </p:nvSpPr>
        <p:spPr bwMode="auto">
          <a:xfrm>
            <a:off x="8161215" y="1657952"/>
            <a:ext cx="161454" cy="261336"/>
          </a:xfrm>
          <a:custGeom>
            <a:avLst/>
            <a:gdLst>
              <a:gd name="T0" fmla="*/ 39 w 39"/>
              <a:gd name="T1" fmla="*/ 42 h 63"/>
              <a:gd name="T2" fmla="*/ 19 w 39"/>
              <a:gd name="T3" fmla="*/ 63 h 63"/>
              <a:gd name="T4" fmla="*/ 0 w 39"/>
              <a:gd name="T5" fmla="*/ 42 h 63"/>
              <a:gd name="T6" fmla="*/ 19 w 39"/>
              <a:gd name="T7" fmla="*/ 0 h 63"/>
              <a:gd name="T8" fmla="*/ 39 w 39"/>
              <a:gd name="T9" fmla="*/ 4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63">
                <a:moveTo>
                  <a:pt x="39" y="42"/>
                </a:moveTo>
                <a:cubicBezTo>
                  <a:pt x="39" y="54"/>
                  <a:pt x="30" y="63"/>
                  <a:pt x="19" y="63"/>
                </a:cubicBezTo>
                <a:cubicBezTo>
                  <a:pt x="8" y="63"/>
                  <a:pt x="0" y="54"/>
                  <a:pt x="0" y="42"/>
                </a:cubicBezTo>
                <a:cubicBezTo>
                  <a:pt x="0" y="30"/>
                  <a:pt x="19" y="0"/>
                  <a:pt x="19" y="0"/>
                </a:cubicBezTo>
                <a:cubicBezTo>
                  <a:pt x="19" y="0"/>
                  <a:pt x="39" y="30"/>
                  <a:pt x="39" y="42"/>
                </a:cubicBezTo>
                <a:close/>
              </a:path>
            </a:pathLst>
          </a:custGeom>
          <a:solidFill>
            <a:srgbClr val="74B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Freeform 43"/>
          <p:cNvSpPr>
            <a:spLocks/>
          </p:cNvSpPr>
          <p:nvPr/>
        </p:nvSpPr>
        <p:spPr bwMode="auto">
          <a:xfrm>
            <a:off x="8161215" y="1657952"/>
            <a:ext cx="161454" cy="261336"/>
          </a:xfrm>
          <a:custGeom>
            <a:avLst/>
            <a:gdLst>
              <a:gd name="T0" fmla="*/ 39 w 39"/>
              <a:gd name="T1" fmla="*/ 42 h 63"/>
              <a:gd name="T2" fmla="*/ 19 w 39"/>
              <a:gd name="T3" fmla="*/ 63 h 63"/>
              <a:gd name="T4" fmla="*/ 0 w 39"/>
              <a:gd name="T5" fmla="*/ 42 h 63"/>
              <a:gd name="T6" fmla="*/ 19 w 39"/>
              <a:gd name="T7" fmla="*/ 0 h 63"/>
              <a:gd name="T8" fmla="*/ 39 w 39"/>
              <a:gd name="T9" fmla="*/ 4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63">
                <a:moveTo>
                  <a:pt x="39" y="42"/>
                </a:moveTo>
                <a:cubicBezTo>
                  <a:pt x="39" y="54"/>
                  <a:pt x="30" y="63"/>
                  <a:pt x="19" y="63"/>
                </a:cubicBezTo>
                <a:cubicBezTo>
                  <a:pt x="8" y="63"/>
                  <a:pt x="0" y="54"/>
                  <a:pt x="0" y="42"/>
                </a:cubicBezTo>
                <a:cubicBezTo>
                  <a:pt x="0" y="30"/>
                  <a:pt x="19" y="0"/>
                  <a:pt x="19" y="0"/>
                </a:cubicBezTo>
                <a:cubicBezTo>
                  <a:pt x="19" y="0"/>
                  <a:pt x="39" y="30"/>
                  <a:pt x="39" y="42"/>
                </a:cubicBezTo>
                <a:close/>
              </a:path>
            </a:pathLst>
          </a:custGeom>
          <a:solidFill>
            <a:srgbClr val="74B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 rot="5400000">
            <a:off x="10237289" y="5425666"/>
            <a:ext cx="73900" cy="273340"/>
            <a:chOff x="8280401" y="3535363"/>
            <a:chExt cx="239713" cy="395287"/>
          </a:xfrm>
        </p:grpSpPr>
        <p:sp>
          <p:nvSpPr>
            <p:cNvPr id="63" name="Freeform 254"/>
            <p:cNvSpPr>
              <a:spLocks/>
            </p:cNvSpPr>
            <p:nvPr/>
          </p:nvSpPr>
          <p:spPr bwMode="auto">
            <a:xfrm>
              <a:off x="8280401" y="3535363"/>
              <a:ext cx="239713" cy="395287"/>
            </a:xfrm>
            <a:custGeom>
              <a:avLst/>
              <a:gdLst>
                <a:gd name="T0" fmla="*/ 77 w 121"/>
                <a:gd name="T1" fmla="*/ 7 h 200"/>
                <a:gd name="T2" fmla="*/ 9 w 121"/>
                <a:gd name="T3" fmla="*/ 53 h 200"/>
                <a:gd name="T4" fmla="*/ 19 w 121"/>
                <a:gd name="T5" fmla="*/ 157 h 200"/>
                <a:gd name="T6" fmla="*/ 90 w 121"/>
                <a:gd name="T7" fmla="*/ 170 h 200"/>
                <a:gd name="T8" fmla="*/ 119 w 121"/>
                <a:gd name="T9" fmla="*/ 78 h 200"/>
                <a:gd name="T10" fmla="*/ 78 w 121"/>
                <a:gd name="T11" fmla="*/ 7 h 200"/>
                <a:gd name="T12" fmla="*/ 77 w 121"/>
                <a:gd name="T13" fmla="*/ 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200">
                  <a:moveTo>
                    <a:pt x="77" y="7"/>
                  </a:moveTo>
                  <a:cubicBezTo>
                    <a:pt x="48" y="0"/>
                    <a:pt x="16" y="27"/>
                    <a:pt x="9" y="53"/>
                  </a:cubicBezTo>
                  <a:cubicBezTo>
                    <a:pt x="0" y="85"/>
                    <a:pt x="5" y="128"/>
                    <a:pt x="19" y="157"/>
                  </a:cubicBezTo>
                  <a:cubicBezTo>
                    <a:pt x="34" y="189"/>
                    <a:pt x="65" y="200"/>
                    <a:pt x="90" y="170"/>
                  </a:cubicBezTo>
                  <a:cubicBezTo>
                    <a:pt x="109" y="147"/>
                    <a:pt x="121" y="108"/>
                    <a:pt x="119" y="78"/>
                  </a:cubicBezTo>
                  <a:cubicBezTo>
                    <a:pt x="118" y="53"/>
                    <a:pt x="105" y="14"/>
                    <a:pt x="78" y="7"/>
                  </a:cubicBezTo>
                  <a:cubicBezTo>
                    <a:pt x="78" y="7"/>
                    <a:pt x="77" y="7"/>
                    <a:pt x="77" y="7"/>
                  </a:cubicBezTo>
                  <a:close/>
                </a:path>
              </a:pathLst>
            </a:custGeom>
            <a:solidFill>
              <a:srgbClr val="33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5"/>
            <p:cNvSpPr>
              <a:spLocks/>
            </p:cNvSpPr>
            <p:nvPr/>
          </p:nvSpPr>
          <p:spPr bwMode="auto">
            <a:xfrm>
              <a:off x="8408988" y="3605213"/>
              <a:ext cx="111125" cy="276225"/>
            </a:xfrm>
            <a:custGeom>
              <a:avLst/>
              <a:gdLst>
                <a:gd name="T0" fmla="*/ 20 w 56"/>
                <a:gd name="T1" fmla="*/ 140 h 140"/>
                <a:gd name="T2" fmla="*/ 25 w 56"/>
                <a:gd name="T3" fmla="*/ 135 h 140"/>
                <a:gd name="T4" fmla="*/ 54 w 56"/>
                <a:gd name="T5" fmla="*/ 43 h 140"/>
                <a:gd name="T6" fmla="*/ 43 w 56"/>
                <a:gd name="T7" fmla="*/ 0 h 140"/>
                <a:gd name="T8" fmla="*/ 20 w 56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40">
                  <a:moveTo>
                    <a:pt x="20" y="140"/>
                  </a:moveTo>
                  <a:cubicBezTo>
                    <a:pt x="22" y="139"/>
                    <a:pt x="23" y="137"/>
                    <a:pt x="25" y="135"/>
                  </a:cubicBezTo>
                  <a:cubicBezTo>
                    <a:pt x="44" y="112"/>
                    <a:pt x="56" y="73"/>
                    <a:pt x="54" y="43"/>
                  </a:cubicBezTo>
                  <a:cubicBezTo>
                    <a:pt x="54" y="30"/>
                    <a:pt x="50" y="14"/>
                    <a:pt x="43" y="0"/>
                  </a:cubicBezTo>
                  <a:cubicBezTo>
                    <a:pt x="8" y="37"/>
                    <a:pt x="0" y="94"/>
                    <a:pt x="20" y="140"/>
                  </a:cubicBezTo>
                  <a:close/>
                </a:path>
              </a:pathLst>
            </a:custGeom>
            <a:solidFill>
              <a:srgbClr val="4F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083014" y="2661552"/>
            <a:ext cx="3291519" cy="1448396"/>
            <a:chOff x="1083014" y="2661552"/>
            <a:chExt cx="3291519" cy="1448396"/>
          </a:xfrm>
        </p:grpSpPr>
        <p:sp>
          <p:nvSpPr>
            <p:cNvPr id="70" name="文本框 69"/>
            <p:cNvSpPr txBox="1"/>
            <p:nvPr/>
          </p:nvSpPr>
          <p:spPr>
            <a:xfrm>
              <a:off x="1150023" y="2699652"/>
              <a:ext cx="3224510" cy="1410296"/>
            </a:xfrm>
            <a:custGeom>
              <a:avLst/>
              <a:gdLst/>
              <a:ahLst/>
              <a:cxnLst/>
              <a:rect l="l" t="t" r="r" b="b"/>
              <a:pathLst>
                <a:path w="3224510" h="1410296">
                  <a:moveTo>
                    <a:pt x="451842" y="978992"/>
                  </a:moveTo>
                  <a:lnTo>
                    <a:pt x="622995" y="978992"/>
                  </a:lnTo>
                  <a:lnTo>
                    <a:pt x="622995" y="1266528"/>
                  </a:lnTo>
                  <a:lnTo>
                    <a:pt x="1074837" y="1266528"/>
                  </a:lnTo>
                  <a:lnTo>
                    <a:pt x="1074837" y="1410296"/>
                  </a:lnTo>
                  <a:lnTo>
                    <a:pt x="451842" y="1410296"/>
                  </a:lnTo>
                  <a:close/>
                  <a:moveTo>
                    <a:pt x="1376065" y="944761"/>
                  </a:moveTo>
                  <a:lnTo>
                    <a:pt x="1492448" y="1314450"/>
                  </a:lnTo>
                  <a:lnTo>
                    <a:pt x="1362373" y="1410296"/>
                  </a:lnTo>
                  <a:lnTo>
                    <a:pt x="1239143" y="1054299"/>
                  </a:lnTo>
                  <a:close/>
                  <a:moveTo>
                    <a:pt x="116384" y="944761"/>
                  </a:moveTo>
                  <a:lnTo>
                    <a:pt x="253305" y="1054299"/>
                  </a:lnTo>
                  <a:lnTo>
                    <a:pt x="130076" y="1410296"/>
                  </a:lnTo>
                  <a:lnTo>
                    <a:pt x="0" y="1314450"/>
                  </a:lnTo>
                  <a:close/>
                  <a:moveTo>
                    <a:pt x="965299" y="889993"/>
                  </a:moveTo>
                  <a:lnTo>
                    <a:pt x="1040606" y="1095375"/>
                  </a:lnTo>
                  <a:lnTo>
                    <a:pt x="924223" y="1225451"/>
                  </a:lnTo>
                  <a:lnTo>
                    <a:pt x="848916" y="1013222"/>
                  </a:lnTo>
                  <a:close/>
                  <a:moveTo>
                    <a:pt x="88999" y="527150"/>
                  </a:moveTo>
                  <a:lnTo>
                    <a:pt x="219075" y="602457"/>
                  </a:lnTo>
                  <a:lnTo>
                    <a:pt x="136922" y="924223"/>
                  </a:lnTo>
                  <a:lnTo>
                    <a:pt x="6846" y="848916"/>
                  </a:lnTo>
                  <a:close/>
                  <a:moveTo>
                    <a:pt x="1355527" y="27385"/>
                  </a:moveTo>
                  <a:lnTo>
                    <a:pt x="1485602" y="102692"/>
                  </a:lnTo>
                  <a:lnTo>
                    <a:pt x="1430834" y="520304"/>
                  </a:lnTo>
                  <a:lnTo>
                    <a:pt x="1293912" y="451843"/>
                  </a:lnTo>
                  <a:close/>
                  <a:moveTo>
                    <a:pt x="862608" y="27385"/>
                  </a:moveTo>
                  <a:lnTo>
                    <a:pt x="917376" y="451843"/>
                  </a:lnTo>
                  <a:lnTo>
                    <a:pt x="780455" y="527150"/>
                  </a:lnTo>
                  <a:lnTo>
                    <a:pt x="725686" y="109538"/>
                  </a:lnTo>
                  <a:close/>
                  <a:moveTo>
                    <a:pt x="1773138" y="6847"/>
                  </a:moveTo>
                  <a:lnTo>
                    <a:pt x="3210818" y="6847"/>
                  </a:lnTo>
                  <a:lnTo>
                    <a:pt x="3210818" y="150614"/>
                  </a:lnTo>
                  <a:lnTo>
                    <a:pt x="2827437" y="150614"/>
                  </a:lnTo>
                  <a:lnTo>
                    <a:pt x="2827437" y="698302"/>
                  </a:lnTo>
                  <a:lnTo>
                    <a:pt x="3176587" y="314921"/>
                  </a:lnTo>
                  <a:lnTo>
                    <a:pt x="3224510" y="472381"/>
                  </a:lnTo>
                  <a:lnTo>
                    <a:pt x="2827437" y="903685"/>
                  </a:lnTo>
                  <a:lnTo>
                    <a:pt x="2827437" y="1259682"/>
                  </a:lnTo>
                  <a:lnTo>
                    <a:pt x="3224510" y="1259682"/>
                  </a:lnTo>
                  <a:lnTo>
                    <a:pt x="3217664" y="1410296"/>
                  </a:lnTo>
                  <a:lnTo>
                    <a:pt x="2663130" y="1410296"/>
                  </a:lnTo>
                  <a:lnTo>
                    <a:pt x="2663130" y="150614"/>
                  </a:lnTo>
                  <a:lnTo>
                    <a:pt x="2224980" y="150614"/>
                  </a:lnTo>
                  <a:lnTo>
                    <a:pt x="2076518" y="376536"/>
                  </a:lnTo>
                  <a:lnTo>
                    <a:pt x="2423517" y="376536"/>
                  </a:lnTo>
                  <a:lnTo>
                    <a:pt x="2423517" y="800993"/>
                  </a:lnTo>
                  <a:lnTo>
                    <a:pt x="1896368" y="1410296"/>
                  </a:lnTo>
                  <a:lnTo>
                    <a:pt x="1738908" y="1376065"/>
                  </a:lnTo>
                  <a:lnTo>
                    <a:pt x="2005900" y="1056377"/>
                  </a:lnTo>
                  <a:lnTo>
                    <a:pt x="1738908" y="800993"/>
                  </a:lnTo>
                  <a:lnTo>
                    <a:pt x="1889522" y="739379"/>
                  </a:lnTo>
                  <a:lnTo>
                    <a:pt x="2101392" y="942037"/>
                  </a:lnTo>
                  <a:lnTo>
                    <a:pt x="2259211" y="753071"/>
                  </a:lnTo>
                  <a:lnTo>
                    <a:pt x="2259211" y="520304"/>
                  </a:lnTo>
                  <a:lnTo>
                    <a:pt x="1982042" y="520304"/>
                  </a:lnTo>
                  <a:lnTo>
                    <a:pt x="1910060" y="629841"/>
                  </a:lnTo>
                  <a:lnTo>
                    <a:pt x="1752600" y="595611"/>
                  </a:lnTo>
                  <a:lnTo>
                    <a:pt x="2046982" y="150614"/>
                  </a:lnTo>
                  <a:lnTo>
                    <a:pt x="1773138" y="150614"/>
                  </a:lnTo>
                  <a:close/>
                  <a:moveTo>
                    <a:pt x="616148" y="6847"/>
                  </a:moveTo>
                  <a:lnTo>
                    <a:pt x="650379" y="136922"/>
                  </a:lnTo>
                  <a:lnTo>
                    <a:pt x="492919" y="144332"/>
                  </a:lnTo>
                  <a:lnTo>
                    <a:pt x="492919" y="314921"/>
                  </a:lnTo>
                  <a:lnTo>
                    <a:pt x="650379" y="314921"/>
                  </a:lnTo>
                  <a:lnTo>
                    <a:pt x="650379" y="458689"/>
                  </a:lnTo>
                  <a:lnTo>
                    <a:pt x="492919" y="458689"/>
                  </a:lnTo>
                  <a:lnTo>
                    <a:pt x="492919" y="513457"/>
                  </a:lnTo>
                  <a:lnTo>
                    <a:pt x="664071" y="698302"/>
                  </a:lnTo>
                  <a:lnTo>
                    <a:pt x="622995" y="855762"/>
                  </a:lnTo>
                  <a:lnTo>
                    <a:pt x="492919" y="705148"/>
                  </a:lnTo>
                  <a:lnTo>
                    <a:pt x="492919" y="917377"/>
                  </a:lnTo>
                  <a:lnTo>
                    <a:pt x="328612" y="917377"/>
                  </a:lnTo>
                  <a:lnTo>
                    <a:pt x="328612" y="458689"/>
                  </a:lnTo>
                  <a:lnTo>
                    <a:pt x="20538" y="458689"/>
                  </a:lnTo>
                  <a:lnTo>
                    <a:pt x="20538" y="314921"/>
                  </a:lnTo>
                  <a:lnTo>
                    <a:pt x="328612" y="314921"/>
                  </a:lnTo>
                  <a:lnTo>
                    <a:pt x="328612" y="152064"/>
                  </a:lnTo>
                  <a:lnTo>
                    <a:pt x="68461" y="164307"/>
                  </a:lnTo>
                  <a:lnTo>
                    <a:pt x="34230" y="34231"/>
                  </a:lnTo>
                  <a:close/>
                  <a:moveTo>
                    <a:pt x="1020068" y="0"/>
                  </a:moveTo>
                  <a:lnTo>
                    <a:pt x="1191220" y="0"/>
                  </a:lnTo>
                  <a:lnTo>
                    <a:pt x="1191220" y="506611"/>
                  </a:lnTo>
                  <a:lnTo>
                    <a:pt x="1499295" y="821532"/>
                  </a:lnTo>
                  <a:lnTo>
                    <a:pt x="1369219" y="910531"/>
                  </a:lnTo>
                  <a:lnTo>
                    <a:pt x="1102221" y="636687"/>
                  </a:lnTo>
                  <a:lnTo>
                    <a:pt x="821531" y="910531"/>
                  </a:lnTo>
                  <a:lnTo>
                    <a:pt x="705148" y="821532"/>
                  </a:lnTo>
                  <a:lnTo>
                    <a:pt x="1020068" y="506611"/>
                  </a:lnTo>
                  <a:close/>
                </a:path>
              </a:pathLst>
            </a:custGeom>
            <a:solidFill>
              <a:srgbClr val="338F8D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dirty="0">
                <a:solidFill>
                  <a:srgbClr val="338F8D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1083014" y="2661552"/>
              <a:ext cx="3224510" cy="1410296"/>
            </a:xfrm>
            <a:custGeom>
              <a:avLst/>
              <a:gdLst/>
              <a:ahLst/>
              <a:cxnLst/>
              <a:rect l="l" t="t" r="r" b="b"/>
              <a:pathLst>
                <a:path w="3224510" h="1410296">
                  <a:moveTo>
                    <a:pt x="451842" y="978992"/>
                  </a:moveTo>
                  <a:lnTo>
                    <a:pt x="622995" y="978992"/>
                  </a:lnTo>
                  <a:lnTo>
                    <a:pt x="622995" y="1266528"/>
                  </a:lnTo>
                  <a:lnTo>
                    <a:pt x="1074837" y="1266528"/>
                  </a:lnTo>
                  <a:lnTo>
                    <a:pt x="1074837" y="1410296"/>
                  </a:lnTo>
                  <a:lnTo>
                    <a:pt x="451842" y="1410296"/>
                  </a:lnTo>
                  <a:close/>
                  <a:moveTo>
                    <a:pt x="1376065" y="944761"/>
                  </a:moveTo>
                  <a:lnTo>
                    <a:pt x="1492448" y="1314450"/>
                  </a:lnTo>
                  <a:lnTo>
                    <a:pt x="1362373" y="1410296"/>
                  </a:lnTo>
                  <a:lnTo>
                    <a:pt x="1239143" y="1054299"/>
                  </a:lnTo>
                  <a:close/>
                  <a:moveTo>
                    <a:pt x="116384" y="944761"/>
                  </a:moveTo>
                  <a:lnTo>
                    <a:pt x="253305" y="1054299"/>
                  </a:lnTo>
                  <a:lnTo>
                    <a:pt x="130076" y="1410296"/>
                  </a:lnTo>
                  <a:lnTo>
                    <a:pt x="0" y="1314450"/>
                  </a:lnTo>
                  <a:close/>
                  <a:moveTo>
                    <a:pt x="965299" y="889993"/>
                  </a:moveTo>
                  <a:lnTo>
                    <a:pt x="1040606" y="1095375"/>
                  </a:lnTo>
                  <a:lnTo>
                    <a:pt x="924223" y="1225451"/>
                  </a:lnTo>
                  <a:lnTo>
                    <a:pt x="848916" y="1013222"/>
                  </a:lnTo>
                  <a:close/>
                  <a:moveTo>
                    <a:pt x="88999" y="527150"/>
                  </a:moveTo>
                  <a:lnTo>
                    <a:pt x="219075" y="602457"/>
                  </a:lnTo>
                  <a:lnTo>
                    <a:pt x="136922" y="924223"/>
                  </a:lnTo>
                  <a:lnTo>
                    <a:pt x="6846" y="848916"/>
                  </a:lnTo>
                  <a:close/>
                  <a:moveTo>
                    <a:pt x="1355527" y="27385"/>
                  </a:moveTo>
                  <a:lnTo>
                    <a:pt x="1485602" y="102692"/>
                  </a:lnTo>
                  <a:lnTo>
                    <a:pt x="1430834" y="520304"/>
                  </a:lnTo>
                  <a:lnTo>
                    <a:pt x="1293912" y="451843"/>
                  </a:lnTo>
                  <a:close/>
                  <a:moveTo>
                    <a:pt x="862608" y="27385"/>
                  </a:moveTo>
                  <a:lnTo>
                    <a:pt x="917376" y="451843"/>
                  </a:lnTo>
                  <a:lnTo>
                    <a:pt x="780455" y="527150"/>
                  </a:lnTo>
                  <a:lnTo>
                    <a:pt x="725686" y="109538"/>
                  </a:lnTo>
                  <a:close/>
                  <a:moveTo>
                    <a:pt x="1773138" y="6847"/>
                  </a:moveTo>
                  <a:lnTo>
                    <a:pt x="3210818" y="6847"/>
                  </a:lnTo>
                  <a:lnTo>
                    <a:pt x="3210818" y="150614"/>
                  </a:lnTo>
                  <a:lnTo>
                    <a:pt x="2827437" y="150614"/>
                  </a:lnTo>
                  <a:lnTo>
                    <a:pt x="2827437" y="698302"/>
                  </a:lnTo>
                  <a:lnTo>
                    <a:pt x="3176587" y="314921"/>
                  </a:lnTo>
                  <a:lnTo>
                    <a:pt x="3224510" y="472381"/>
                  </a:lnTo>
                  <a:lnTo>
                    <a:pt x="2827437" y="903685"/>
                  </a:lnTo>
                  <a:lnTo>
                    <a:pt x="2827437" y="1259682"/>
                  </a:lnTo>
                  <a:lnTo>
                    <a:pt x="3224510" y="1259682"/>
                  </a:lnTo>
                  <a:lnTo>
                    <a:pt x="3217664" y="1410296"/>
                  </a:lnTo>
                  <a:lnTo>
                    <a:pt x="2663130" y="1410296"/>
                  </a:lnTo>
                  <a:lnTo>
                    <a:pt x="2663130" y="150614"/>
                  </a:lnTo>
                  <a:lnTo>
                    <a:pt x="2224980" y="150614"/>
                  </a:lnTo>
                  <a:lnTo>
                    <a:pt x="2076518" y="376536"/>
                  </a:lnTo>
                  <a:lnTo>
                    <a:pt x="2423517" y="376536"/>
                  </a:lnTo>
                  <a:lnTo>
                    <a:pt x="2423517" y="800993"/>
                  </a:lnTo>
                  <a:lnTo>
                    <a:pt x="1896368" y="1410296"/>
                  </a:lnTo>
                  <a:lnTo>
                    <a:pt x="1738908" y="1376065"/>
                  </a:lnTo>
                  <a:lnTo>
                    <a:pt x="2005900" y="1056377"/>
                  </a:lnTo>
                  <a:lnTo>
                    <a:pt x="1738908" y="800993"/>
                  </a:lnTo>
                  <a:lnTo>
                    <a:pt x="1889522" y="739379"/>
                  </a:lnTo>
                  <a:lnTo>
                    <a:pt x="2101392" y="942037"/>
                  </a:lnTo>
                  <a:lnTo>
                    <a:pt x="2259211" y="753071"/>
                  </a:lnTo>
                  <a:lnTo>
                    <a:pt x="2259211" y="520304"/>
                  </a:lnTo>
                  <a:lnTo>
                    <a:pt x="1982042" y="520304"/>
                  </a:lnTo>
                  <a:lnTo>
                    <a:pt x="1910060" y="629841"/>
                  </a:lnTo>
                  <a:lnTo>
                    <a:pt x="1752600" y="595611"/>
                  </a:lnTo>
                  <a:lnTo>
                    <a:pt x="2046982" y="150614"/>
                  </a:lnTo>
                  <a:lnTo>
                    <a:pt x="1773138" y="150614"/>
                  </a:lnTo>
                  <a:close/>
                  <a:moveTo>
                    <a:pt x="616148" y="6847"/>
                  </a:moveTo>
                  <a:lnTo>
                    <a:pt x="650379" y="136922"/>
                  </a:lnTo>
                  <a:lnTo>
                    <a:pt x="492919" y="144332"/>
                  </a:lnTo>
                  <a:lnTo>
                    <a:pt x="492919" y="314921"/>
                  </a:lnTo>
                  <a:lnTo>
                    <a:pt x="650379" y="314921"/>
                  </a:lnTo>
                  <a:lnTo>
                    <a:pt x="650379" y="458689"/>
                  </a:lnTo>
                  <a:lnTo>
                    <a:pt x="492919" y="458689"/>
                  </a:lnTo>
                  <a:lnTo>
                    <a:pt x="492919" y="513457"/>
                  </a:lnTo>
                  <a:lnTo>
                    <a:pt x="664071" y="698302"/>
                  </a:lnTo>
                  <a:lnTo>
                    <a:pt x="622995" y="855762"/>
                  </a:lnTo>
                  <a:lnTo>
                    <a:pt x="492919" y="705148"/>
                  </a:lnTo>
                  <a:lnTo>
                    <a:pt x="492919" y="917377"/>
                  </a:lnTo>
                  <a:lnTo>
                    <a:pt x="328612" y="917377"/>
                  </a:lnTo>
                  <a:lnTo>
                    <a:pt x="328612" y="458689"/>
                  </a:lnTo>
                  <a:lnTo>
                    <a:pt x="20538" y="458689"/>
                  </a:lnTo>
                  <a:lnTo>
                    <a:pt x="20538" y="314921"/>
                  </a:lnTo>
                  <a:lnTo>
                    <a:pt x="328612" y="314921"/>
                  </a:lnTo>
                  <a:lnTo>
                    <a:pt x="328612" y="152064"/>
                  </a:lnTo>
                  <a:lnTo>
                    <a:pt x="68461" y="164307"/>
                  </a:lnTo>
                  <a:lnTo>
                    <a:pt x="34230" y="34231"/>
                  </a:lnTo>
                  <a:close/>
                  <a:moveTo>
                    <a:pt x="1020068" y="0"/>
                  </a:moveTo>
                  <a:lnTo>
                    <a:pt x="1191220" y="0"/>
                  </a:lnTo>
                  <a:lnTo>
                    <a:pt x="1191220" y="506611"/>
                  </a:lnTo>
                  <a:lnTo>
                    <a:pt x="1499295" y="821532"/>
                  </a:lnTo>
                  <a:lnTo>
                    <a:pt x="1369219" y="910531"/>
                  </a:lnTo>
                  <a:lnTo>
                    <a:pt x="1102221" y="636687"/>
                  </a:lnTo>
                  <a:lnTo>
                    <a:pt x="821531" y="910531"/>
                  </a:lnTo>
                  <a:lnTo>
                    <a:pt x="705148" y="821532"/>
                  </a:lnTo>
                  <a:lnTo>
                    <a:pt x="1020068" y="5066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169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66667E-6 1.85185E-6 L -1.66667E-6 0.125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66667E-6 1.85185E-6 L -1.66667E-6 0.125 " pathEditMode="relative" rAng="0" ptsTypes="AA">
                                      <p:cBhvr>
                                        <p:cTn id="21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1.66667E-6 1.85185E-6 L -1.66667E-6 0.125 " pathEditMode="relative" rAng="0" ptsTypes="AA">
                                      <p:cBhvr>
                                        <p:cTn id="31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66667E-6 1.85185E-6 L -1.66667E-6 0.125 " pathEditMode="relative" rAng="0" ptsTypes="AA">
                                      <p:cBhvr>
                                        <p:cTn id="4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fill="hold" grpId="1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-1.66667E-6 1.85185E-6 L -1.66667E-6 0.125 " pathEditMode="relative" rAng="0" ptsTypes="AA">
                                      <p:cBhvr>
                                        <p:cTn id="51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2" nodeType="withEffect">
                                  <p:stCondLst>
                                    <p:cond delay="6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-1.66667E-6 1.85185E-6 L -1.66667E-6 0.125 " pathEditMode="relative" rAng="0" ptsTypes="AA">
                                      <p:cBhvr>
                                        <p:cTn id="61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2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750" fill="hold"/>
                                        <p:tgtEl>
                                          <p:spTgt spid="62"/>
                                        </p:tgtEl>
                                      </p:cBhvr>
                                      <p:by x="6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28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1" grpId="0" animBg="1"/>
      <p:bldP spid="2062" grpId="0" animBg="1"/>
      <p:bldP spid="2062" grpId="1" animBg="1"/>
      <p:bldP spid="206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矩形 213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7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6" name="文本框 215"/>
          <p:cNvSpPr txBox="1"/>
          <p:nvPr/>
        </p:nvSpPr>
        <p:spPr>
          <a:xfrm>
            <a:off x="1125089" y="975971"/>
            <a:ext cx="1311362" cy="408199"/>
          </a:xfrm>
          <a:custGeom>
            <a:avLst/>
            <a:gdLst/>
            <a:ahLst/>
            <a:cxnLst/>
            <a:rect l="l" t="t" r="r" b="b"/>
            <a:pathLst>
              <a:path w="1311362" h="408199">
                <a:moveTo>
                  <a:pt x="552152" y="244525"/>
                </a:moveTo>
                <a:lnTo>
                  <a:pt x="599479" y="256357"/>
                </a:lnTo>
                <a:lnTo>
                  <a:pt x="550180" y="408199"/>
                </a:lnTo>
                <a:lnTo>
                  <a:pt x="502853" y="398339"/>
                </a:lnTo>
                <a:close/>
                <a:moveTo>
                  <a:pt x="522572" y="120291"/>
                </a:moveTo>
                <a:lnTo>
                  <a:pt x="595535" y="171562"/>
                </a:lnTo>
                <a:lnTo>
                  <a:pt x="577788" y="216917"/>
                </a:lnTo>
                <a:lnTo>
                  <a:pt x="504825" y="163674"/>
                </a:lnTo>
                <a:close/>
                <a:moveTo>
                  <a:pt x="1029369" y="17748"/>
                </a:moveTo>
                <a:lnTo>
                  <a:pt x="1086557" y="17748"/>
                </a:lnTo>
                <a:lnTo>
                  <a:pt x="1086557" y="220861"/>
                </a:lnTo>
                <a:lnTo>
                  <a:pt x="1258118" y="220861"/>
                </a:lnTo>
                <a:lnTo>
                  <a:pt x="1258118" y="17748"/>
                </a:lnTo>
                <a:lnTo>
                  <a:pt x="1311362" y="17748"/>
                </a:lnTo>
                <a:lnTo>
                  <a:pt x="1311362" y="384535"/>
                </a:lnTo>
                <a:lnTo>
                  <a:pt x="1258118" y="384535"/>
                </a:lnTo>
                <a:lnTo>
                  <a:pt x="1258118" y="270161"/>
                </a:lnTo>
                <a:lnTo>
                  <a:pt x="1029369" y="270161"/>
                </a:lnTo>
                <a:close/>
                <a:moveTo>
                  <a:pt x="9859" y="3944"/>
                </a:moveTo>
                <a:lnTo>
                  <a:pt x="423974" y="3944"/>
                </a:lnTo>
                <a:lnTo>
                  <a:pt x="423974" y="45356"/>
                </a:lnTo>
                <a:lnTo>
                  <a:pt x="313543" y="45356"/>
                </a:lnTo>
                <a:lnTo>
                  <a:pt x="313543" y="203113"/>
                </a:lnTo>
                <a:lnTo>
                  <a:pt x="414114" y="92683"/>
                </a:lnTo>
                <a:lnTo>
                  <a:pt x="427918" y="138038"/>
                </a:lnTo>
                <a:lnTo>
                  <a:pt x="313543" y="262273"/>
                </a:lnTo>
                <a:lnTo>
                  <a:pt x="313543" y="364815"/>
                </a:lnTo>
                <a:lnTo>
                  <a:pt x="427918" y="364815"/>
                </a:lnTo>
                <a:lnTo>
                  <a:pt x="425946" y="408199"/>
                </a:lnTo>
                <a:lnTo>
                  <a:pt x="266216" y="408199"/>
                </a:lnTo>
                <a:lnTo>
                  <a:pt x="266216" y="45356"/>
                </a:lnTo>
                <a:lnTo>
                  <a:pt x="140010" y="45356"/>
                </a:lnTo>
                <a:lnTo>
                  <a:pt x="97246" y="110431"/>
                </a:lnTo>
                <a:lnTo>
                  <a:pt x="197197" y="110431"/>
                </a:lnTo>
                <a:lnTo>
                  <a:pt x="197197" y="232693"/>
                </a:lnTo>
                <a:lnTo>
                  <a:pt x="45355" y="408199"/>
                </a:lnTo>
                <a:lnTo>
                  <a:pt x="0" y="398339"/>
                </a:lnTo>
                <a:lnTo>
                  <a:pt x="76905" y="306255"/>
                </a:lnTo>
                <a:lnTo>
                  <a:pt x="0" y="232693"/>
                </a:lnTo>
                <a:lnTo>
                  <a:pt x="43383" y="214945"/>
                </a:lnTo>
                <a:lnTo>
                  <a:pt x="104411" y="273320"/>
                </a:lnTo>
                <a:lnTo>
                  <a:pt x="149870" y="218889"/>
                </a:lnTo>
                <a:lnTo>
                  <a:pt x="149870" y="151842"/>
                </a:lnTo>
                <a:lnTo>
                  <a:pt x="70033" y="151842"/>
                </a:lnTo>
                <a:lnTo>
                  <a:pt x="49299" y="183394"/>
                </a:lnTo>
                <a:lnTo>
                  <a:pt x="3944" y="173534"/>
                </a:lnTo>
                <a:lnTo>
                  <a:pt x="88738" y="45356"/>
                </a:lnTo>
                <a:lnTo>
                  <a:pt x="9859" y="45356"/>
                </a:lnTo>
                <a:close/>
                <a:moveTo>
                  <a:pt x="759209" y="1972"/>
                </a:moveTo>
                <a:lnTo>
                  <a:pt x="808508" y="1972"/>
                </a:lnTo>
                <a:lnTo>
                  <a:pt x="808508" y="31552"/>
                </a:lnTo>
                <a:lnTo>
                  <a:pt x="932743" y="31552"/>
                </a:lnTo>
                <a:lnTo>
                  <a:pt x="932743" y="72963"/>
                </a:lnTo>
                <a:lnTo>
                  <a:pt x="808508" y="72963"/>
                </a:lnTo>
                <a:lnTo>
                  <a:pt x="808508" y="183394"/>
                </a:lnTo>
                <a:lnTo>
                  <a:pt x="942603" y="183394"/>
                </a:lnTo>
                <a:lnTo>
                  <a:pt x="942603" y="226777"/>
                </a:lnTo>
                <a:lnTo>
                  <a:pt x="788789" y="226777"/>
                </a:lnTo>
                <a:lnTo>
                  <a:pt x="709910" y="364815"/>
                </a:lnTo>
                <a:lnTo>
                  <a:pt x="879499" y="364815"/>
                </a:lnTo>
                <a:lnTo>
                  <a:pt x="857808" y="297768"/>
                </a:lnTo>
                <a:lnTo>
                  <a:pt x="895275" y="266217"/>
                </a:lnTo>
                <a:lnTo>
                  <a:pt x="936687" y="408199"/>
                </a:lnTo>
                <a:lnTo>
                  <a:pt x="636947" y="408199"/>
                </a:lnTo>
                <a:lnTo>
                  <a:pt x="739489" y="226777"/>
                </a:lnTo>
                <a:lnTo>
                  <a:pt x="640891" y="226777"/>
                </a:lnTo>
                <a:lnTo>
                  <a:pt x="640891" y="183394"/>
                </a:lnTo>
                <a:lnTo>
                  <a:pt x="759209" y="183394"/>
                </a:lnTo>
                <a:lnTo>
                  <a:pt x="759209" y="72963"/>
                </a:lnTo>
                <a:lnTo>
                  <a:pt x="646807" y="72963"/>
                </a:lnTo>
                <a:lnTo>
                  <a:pt x="646807" y="31552"/>
                </a:lnTo>
                <a:lnTo>
                  <a:pt x="759209" y="31552"/>
                </a:lnTo>
                <a:close/>
                <a:moveTo>
                  <a:pt x="530460" y="0"/>
                </a:moveTo>
                <a:lnTo>
                  <a:pt x="603423" y="51272"/>
                </a:lnTo>
                <a:lnTo>
                  <a:pt x="585675" y="94655"/>
                </a:lnTo>
                <a:lnTo>
                  <a:pt x="514684" y="453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217" name="文本框 216"/>
          <p:cNvSpPr txBox="1"/>
          <p:nvPr/>
        </p:nvSpPr>
        <p:spPr>
          <a:xfrm>
            <a:off x="1121145" y="1800702"/>
            <a:ext cx="3461147" cy="412143"/>
          </a:xfrm>
          <a:custGeom>
            <a:avLst/>
            <a:gdLst/>
            <a:ahLst/>
            <a:cxnLst/>
            <a:rect l="l" t="t" r="r" b="b"/>
            <a:pathLst>
              <a:path w="3461147" h="412143">
                <a:moveTo>
                  <a:pt x="2843919" y="333264"/>
                </a:moveTo>
                <a:lnTo>
                  <a:pt x="2950406" y="388479"/>
                </a:lnTo>
                <a:lnTo>
                  <a:pt x="2903078" y="412143"/>
                </a:lnTo>
                <a:lnTo>
                  <a:pt x="2796592" y="356927"/>
                </a:lnTo>
                <a:close/>
                <a:moveTo>
                  <a:pt x="2628974" y="333264"/>
                </a:moveTo>
                <a:lnTo>
                  <a:pt x="2676302" y="356927"/>
                </a:lnTo>
                <a:lnTo>
                  <a:pt x="2571787" y="412143"/>
                </a:lnTo>
                <a:lnTo>
                  <a:pt x="2524460" y="388479"/>
                </a:lnTo>
                <a:close/>
                <a:moveTo>
                  <a:pt x="806536" y="136066"/>
                </a:moveTo>
                <a:lnTo>
                  <a:pt x="946547" y="242553"/>
                </a:lnTo>
                <a:lnTo>
                  <a:pt x="911051" y="272133"/>
                </a:lnTo>
                <a:lnTo>
                  <a:pt x="769069" y="165646"/>
                </a:lnTo>
                <a:close/>
                <a:moveTo>
                  <a:pt x="3039144" y="118319"/>
                </a:moveTo>
                <a:lnTo>
                  <a:pt x="3078584" y="149870"/>
                </a:lnTo>
                <a:lnTo>
                  <a:pt x="3060836" y="412143"/>
                </a:lnTo>
                <a:lnTo>
                  <a:pt x="3023369" y="384535"/>
                </a:lnTo>
                <a:close/>
                <a:moveTo>
                  <a:pt x="1918506" y="110431"/>
                </a:moveTo>
                <a:lnTo>
                  <a:pt x="1918506" y="212973"/>
                </a:lnTo>
                <a:lnTo>
                  <a:pt x="2084151" y="212973"/>
                </a:lnTo>
                <a:lnTo>
                  <a:pt x="2084151" y="110431"/>
                </a:lnTo>
                <a:close/>
                <a:moveTo>
                  <a:pt x="1575606" y="110431"/>
                </a:moveTo>
                <a:lnTo>
                  <a:pt x="1575606" y="212973"/>
                </a:lnTo>
                <a:lnTo>
                  <a:pt x="1741252" y="212973"/>
                </a:lnTo>
                <a:lnTo>
                  <a:pt x="1741252" y="110431"/>
                </a:lnTo>
                <a:close/>
                <a:moveTo>
                  <a:pt x="3313249" y="102543"/>
                </a:moveTo>
                <a:lnTo>
                  <a:pt x="3350716" y="132122"/>
                </a:lnTo>
                <a:lnTo>
                  <a:pt x="3279725" y="412143"/>
                </a:lnTo>
                <a:lnTo>
                  <a:pt x="3244230" y="382563"/>
                </a:lnTo>
                <a:close/>
                <a:moveTo>
                  <a:pt x="2190415" y="65075"/>
                </a:moveTo>
                <a:lnTo>
                  <a:pt x="2464519" y="65075"/>
                </a:lnTo>
                <a:lnTo>
                  <a:pt x="2464519" y="108459"/>
                </a:lnTo>
                <a:lnTo>
                  <a:pt x="2352117" y="108459"/>
                </a:lnTo>
                <a:lnTo>
                  <a:pt x="2352117" y="382563"/>
                </a:lnTo>
                <a:lnTo>
                  <a:pt x="2302817" y="382563"/>
                </a:lnTo>
                <a:lnTo>
                  <a:pt x="2302817" y="108459"/>
                </a:lnTo>
                <a:lnTo>
                  <a:pt x="2190415" y="108459"/>
                </a:lnTo>
                <a:close/>
                <a:moveTo>
                  <a:pt x="1867235" y="65075"/>
                </a:moveTo>
                <a:lnTo>
                  <a:pt x="2135423" y="65075"/>
                </a:lnTo>
                <a:lnTo>
                  <a:pt x="2135423" y="258329"/>
                </a:lnTo>
                <a:lnTo>
                  <a:pt x="1918506" y="258329"/>
                </a:lnTo>
                <a:lnTo>
                  <a:pt x="1918506" y="382563"/>
                </a:lnTo>
                <a:lnTo>
                  <a:pt x="1867235" y="382563"/>
                </a:lnTo>
                <a:close/>
                <a:moveTo>
                  <a:pt x="1524335" y="65075"/>
                </a:moveTo>
                <a:lnTo>
                  <a:pt x="1792523" y="65075"/>
                </a:lnTo>
                <a:lnTo>
                  <a:pt x="1792523" y="258329"/>
                </a:lnTo>
                <a:lnTo>
                  <a:pt x="1575606" y="258329"/>
                </a:lnTo>
                <a:lnTo>
                  <a:pt x="1575606" y="382563"/>
                </a:lnTo>
                <a:lnTo>
                  <a:pt x="1524335" y="382563"/>
                </a:lnTo>
                <a:close/>
                <a:moveTo>
                  <a:pt x="1293614" y="15776"/>
                </a:moveTo>
                <a:lnTo>
                  <a:pt x="1340941" y="15776"/>
                </a:lnTo>
                <a:lnTo>
                  <a:pt x="1340941" y="319460"/>
                </a:lnTo>
                <a:lnTo>
                  <a:pt x="1293614" y="319460"/>
                </a:lnTo>
                <a:close/>
                <a:moveTo>
                  <a:pt x="1013594" y="13804"/>
                </a:moveTo>
                <a:lnTo>
                  <a:pt x="1248259" y="13804"/>
                </a:lnTo>
                <a:lnTo>
                  <a:pt x="1248259" y="57188"/>
                </a:lnTo>
                <a:lnTo>
                  <a:pt x="1110220" y="57188"/>
                </a:lnTo>
                <a:lnTo>
                  <a:pt x="1074725" y="140010"/>
                </a:lnTo>
                <a:lnTo>
                  <a:pt x="1191071" y="140010"/>
                </a:lnTo>
                <a:lnTo>
                  <a:pt x="1181211" y="106487"/>
                </a:lnTo>
                <a:lnTo>
                  <a:pt x="1218679" y="80851"/>
                </a:lnTo>
                <a:lnTo>
                  <a:pt x="1248259" y="179450"/>
                </a:lnTo>
                <a:lnTo>
                  <a:pt x="1157548" y="179450"/>
                </a:lnTo>
                <a:lnTo>
                  <a:pt x="1157548" y="246497"/>
                </a:lnTo>
                <a:lnTo>
                  <a:pt x="1246287" y="246497"/>
                </a:lnTo>
                <a:lnTo>
                  <a:pt x="1246287" y="287908"/>
                </a:lnTo>
                <a:lnTo>
                  <a:pt x="1157548" y="287908"/>
                </a:lnTo>
                <a:lnTo>
                  <a:pt x="1157548" y="356139"/>
                </a:lnTo>
                <a:lnTo>
                  <a:pt x="1240371" y="345096"/>
                </a:lnTo>
                <a:lnTo>
                  <a:pt x="1258118" y="382563"/>
                </a:lnTo>
                <a:lnTo>
                  <a:pt x="1019510" y="412143"/>
                </a:lnTo>
                <a:lnTo>
                  <a:pt x="1003734" y="376647"/>
                </a:lnTo>
                <a:lnTo>
                  <a:pt x="1108248" y="362712"/>
                </a:lnTo>
                <a:lnTo>
                  <a:pt x="1108248" y="287908"/>
                </a:lnTo>
                <a:lnTo>
                  <a:pt x="1019510" y="287908"/>
                </a:lnTo>
                <a:lnTo>
                  <a:pt x="1019510" y="246497"/>
                </a:lnTo>
                <a:lnTo>
                  <a:pt x="1108248" y="246497"/>
                </a:lnTo>
                <a:lnTo>
                  <a:pt x="1108248" y="179450"/>
                </a:lnTo>
                <a:lnTo>
                  <a:pt x="1011622" y="179450"/>
                </a:lnTo>
                <a:lnTo>
                  <a:pt x="1062893" y="57188"/>
                </a:lnTo>
                <a:lnTo>
                  <a:pt x="1013594" y="57188"/>
                </a:lnTo>
                <a:close/>
                <a:moveTo>
                  <a:pt x="516657" y="13804"/>
                </a:moveTo>
                <a:lnTo>
                  <a:pt x="938659" y="13804"/>
                </a:lnTo>
                <a:lnTo>
                  <a:pt x="938659" y="57188"/>
                </a:lnTo>
                <a:lnTo>
                  <a:pt x="794705" y="57188"/>
                </a:lnTo>
                <a:lnTo>
                  <a:pt x="749349" y="98519"/>
                </a:lnTo>
                <a:lnTo>
                  <a:pt x="749349" y="412143"/>
                </a:lnTo>
                <a:lnTo>
                  <a:pt x="700050" y="412143"/>
                </a:lnTo>
                <a:lnTo>
                  <a:pt x="700050" y="143445"/>
                </a:lnTo>
                <a:lnTo>
                  <a:pt x="550180" y="280020"/>
                </a:lnTo>
                <a:lnTo>
                  <a:pt x="512713" y="256357"/>
                </a:lnTo>
                <a:lnTo>
                  <a:pt x="731602" y="57188"/>
                </a:lnTo>
                <a:lnTo>
                  <a:pt x="516657" y="57188"/>
                </a:lnTo>
                <a:close/>
                <a:moveTo>
                  <a:pt x="299740" y="5916"/>
                </a:moveTo>
                <a:lnTo>
                  <a:pt x="309969" y="101173"/>
                </a:lnTo>
                <a:lnTo>
                  <a:pt x="431862" y="86767"/>
                </a:lnTo>
                <a:lnTo>
                  <a:pt x="443694" y="126207"/>
                </a:lnTo>
                <a:lnTo>
                  <a:pt x="314423" y="142659"/>
                </a:lnTo>
                <a:lnTo>
                  <a:pt x="324785" y="239147"/>
                </a:lnTo>
                <a:lnTo>
                  <a:pt x="398338" y="155786"/>
                </a:lnTo>
                <a:lnTo>
                  <a:pt x="439750" y="175506"/>
                </a:lnTo>
                <a:lnTo>
                  <a:pt x="331152" y="298446"/>
                </a:lnTo>
                <a:lnTo>
                  <a:pt x="331291" y="299740"/>
                </a:lnTo>
                <a:lnTo>
                  <a:pt x="443694" y="382563"/>
                </a:lnTo>
                <a:lnTo>
                  <a:pt x="410170" y="412143"/>
                </a:lnTo>
                <a:lnTo>
                  <a:pt x="299867" y="333863"/>
                </a:lnTo>
                <a:lnTo>
                  <a:pt x="230720" y="412143"/>
                </a:lnTo>
                <a:lnTo>
                  <a:pt x="191281" y="390451"/>
                </a:lnTo>
                <a:lnTo>
                  <a:pt x="283449" y="285994"/>
                </a:lnTo>
                <a:lnTo>
                  <a:pt x="267893" y="148581"/>
                </a:lnTo>
                <a:lnTo>
                  <a:pt x="226777" y="153814"/>
                </a:lnTo>
                <a:lnTo>
                  <a:pt x="214945" y="112403"/>
                </a:lnTo>
                <a:lnTo>
                  <a:pt x="263153" y="106705"/>
                </a:lnTo>
                <a:lnTo>
                  <a:pt x="252412" y="11832"/>
                </a:lnTo>
                <a:close/>
                <a:moveTo>
                  <a:pt x="65075" y="5916"/>
                </a:moveTo>
                <a:lnTo>
                  <a:pt x="112402" y="5916"/>
                </a:lnTo>
                <a:lnTo>
                  <a:pt x="112402" y="67047"/>
                </a:lnTo>
                <a:lnTo>
                  <a:pt x="197197" y="67047"/>
                </a:lnTo>
                <a:lnTo>
                  <a:pt x="197197" y="110431"/>
                </a:lnTo>
                <a:lnTo>
                  <a:pt x="112402" y="110431"/>
                </a:lnTo>
                <a:lnTo>
                  <a:pt x="112402" y="230050"/>
                </a:lnTo>
                <a:lnTo>
                  <a:pt x="191281" y="212973"/>
                </a:lnTo>
                <a:lnTo>
                  <a:pt x="209029" y="252413"/>
                </a:lnTo>
                <a:lnTo>
                  <a:pt x="112402" y="273332"/>
                </a:lnTo>
                <a:lnTo>
                  <a:pt x="112402" y="412143"/>
                </a:lnTo>
                <a:lnTo>
                  <a:pt x="3944" y="412143"/>
                </a:lnTo>
                <a:lnTo>
                  <a:pt x="3944" y="368759"/>
                </a:lnTo>
                <a:lnTo>
                  <a:pt x="65075" y="368759"/>
                </a:lnTo>
                <a:lnTo>
                  <a:pt x="65075" y="283578"/>
                </a:lnTo>
                <a:lnTo>
                  <a:pt x="17748" y="293824"/>
                </a:lnTo>
                <a:lnTo>
                  <a:pt x="0" y="254385"/>
                </a:lnTo>
                <a:lnTo>
                  <a:pt x="65075" y="240296"/>
                </a:lnTo>
                <a:lnTo>
                  <a:pt x="65075" y="110431"/>
                </a:lnTo>
                <a:lnTo>
                  <a:pt x="3944" y="110431"/>
                </a:lnTo>
                <a:lnTo>
                  <a:pt x="3944" y="67047"/>
                </a:lnTo>
                <a:lnTo>
                  <a:pt x="65075" y="67047"/>
                </a:lnTo>
                <a:close/>
                <a:moveTo>
                  <a:pt x="3392128" y="3944"/>
                </a:moveTo>
                <a:lnTo>
                  <a:pt x="3439455" y="3944"/>
                </a:lnTo>
                <a:lnTo>
                  <a:pt x="3439455" y="45356"/>
                </a:lnTo>
                <a:lnTo>
                  <a:pt x="3461147" y="45356"/>
                </a:lnTo>
                <a:lnTo>
                  <a:pt x="3461147" y="88739"/>
                </a:lnTo>
                <a:lnTo>
                  <a:pt x="3439455" y="88739"/>
                </a:lnTo>
                <a:lnTo>
                  <a:pt x="3439455" y="412143"/>
                </a:lnTo>
                <a:lnTo>
                  <a:pt x="3350716" y="412143"/>
                </a:lnTo>
                <a:lnTo>
                  <a:pt x="3350716" y="370731"/>
                </a:lnTo>
                <a:lnTo>
                  <a:pt x="3392128" y="370731"/>
                </a:lnTo>
                <a:lnTo>
                  <a:pt x="3392128" y="88739"/>
                </a:lnTo>
                <a:lnTo>
                  <a:pt x="3261977" y="88739"/>
                </a:lnTo>
                <a:lnTo>
                  <a:pt x="3261977" y="45356"/>
                </a:lnTo>
                <a:lnTo>
                  <a:pt x="3392128" y="45356"/>
                </a:lnTo>
                <a:close/>
                <a:moveTo>
                  <a:pt x="3131827" y="3944"/>
                </a:moveTo>
                <a:lnTo>
                  <a:pt x="3179155" y="3944"/>
                </a:lnTo>
                <a:lnTo>
                  <a:pt x="3179155" y="47328"/>
                </a:lnTo>
                <a:lnTo>
                  <a:pt x="3222538" y="47328"/>
                </a:lnTo>
                <a:lnTo>
                  <a:pt x="3222538" y="90711"/>
                </a:lnTo>
                <a:lnTo>
                  <a:pt x="3179155" y="90711"/>
                </a:lnTo>
                <a:lnTo>
                  <a:pt x="3179155" y="185366"/>
                </a:lnTo>
                <a:lnTo>
                  <a:pt x="3234370" y="226777"/>
                </a:lnTo>
                <a:lnTo>
                  <a:pt x="3224510" y="272133"/>
                </a:lnTo>
                <a:lnTo>
                  <a:pt x="3179155" y="238609"/>
                </a:lnTo>
                <a:lnTo>
                  <a:pt x="3179155" y="412143"/>
                </a:lnTo>
                <a:lnTo>
                  <a:pt x="3131827" y="412143"/>
                </a:lnTo>
                <a:lnTo>
                  <a:pt x="3131827" y="88739"/>
                </a:lnTo>
                <a:lnTo>
                  <a:pt x="3023369" y="88739"/>
                </a:lnTo>
                <a:lnTo>
                  <a:pt x="3023369" y="47328"/>
                </a:lnTo>
                <a:lnTo>
                  <a:pt x="3131827" y="47328"/>
                </a:lnTo>
                <a:close/>
                <a:moveTo>
                  <a:pt x="2713769" y="3944"/>
                </a:moveTo>
                <a:lnTo>
                  <a:pt x="2761096" y="3944"/>
                </a:lnTo>
                <a:lnTo>
                  <a:pt x="2761096" y="21692"/>
                </a:lnTo>
                <a:lnTo>
                  <a:pt x="2944490" y="21692"/>
                </a:lnTo>
                <a:lnTo>
                  <a:pt x="2944490" y="59159"/>
                </a:lnTo>
                <a:lnTo>
                  <a:pt x="2761096" y="59159"/>
                </a:lnTo>
                <a:lnTo>
                  <a:pt x="2761096" y="78879"/>
                </a:lnTo>
                <a:lnTo>
                  <a:pt x="2934630" y="78879"/>
                </a:lnTo>
                <a:lnTo>
                  <a:pt x="2934630" y="118319"/>
                </a:lnTo>
                <a:lnTo>
                  <a:pt x="2761096" y="118319"/>
                </a:lnTo>
                <a:lnTo>
                  <a:pt x="2761096" y="143954"/>
                </a:lnTo>
                <a:lnTo>
                  <a:pt x="2946462" y="143954"/>
                </a:lnTo>
                <a:lnTo>
                  <a:pt x="2946462" y="179450"/>
                </a:lnTo>
                <a:lnTo>
                  <a:pt x="2776872" y="179450"/>
                </a:lnTo>
                <a:lnTo>
                  <a:pt x="2735461" y="209029"/>
                </a:lnTo>
                <a:lnTo>
                  <a:pt x="2842127" y="209029"/>
                </a:lnTo>
                <a:lnTo>
                  <a:pt x="2901106" y="195226"/>
                </a:lnTo>
                <a:lnTo>
                  <a:pt x="2952378" y="214945"/>
                </a:lnTo>
                <a:lnTo>
                  <a:pt x="2699965" y="276076"/>
                </a:lnTo>
                <a:lnTo>
                  <a:pt x="2873499" y="276076"/>
                </a:lnTo>
                <a:lnTo>
                  <a:pt x="2865611" y="260301"/>
                </a:lnTo>
                <a:lnTo>
                  <a:pt x="2916882" y="252413"/>
                </a:lnTo>
                <a:lnTo>
                  <a:pt x="2946462" y="311572"/>
                </a:lnTo>
                <a:lnTo>
                  <a:pt x="2763068" y="311572"/>
                </a:lnTo>
                <a:lnTo>
                  <a:pt x="2763068" y="412143"/>
                </a:lnTo>
                <a:lnTo>
                  <a:pt x="2690105" y="412143"/>
                </a:lnTo>
                <a:lnTo>
                  <a:pt x="2690105" y="372703"/>
                </a:lnTo>
                <a:lnTo>
                  <a:pt x="2715741" y="372703"/>
                </a:lnTo>
                <a:lnTo>
                  <a:pt x="2715741" y="313544"/>
                </a:lnTo>
                <a:lnTo>
                  <a:pt x="2530376" y="313544"/>
                </a:lnTo>
                <a:lnTo>
                  <a:pt x="2530376" y="281992"/>
                </a:lnTo>
                <a:lnTo>
                  <a:pt x="2690464" y="244525"/>
                </a:lnTo>
                <a:lnTo>
                  <a:pt x="2536291" y="244525"/>
                </a:lnTo>
                <a:lnTo>
                  <a:pt x="2536291" y="207057"/>
                </a:lnTo>
                <a:lnTo>
                  <a:pt x="2668414" y="207057"/>
                </a:lnTo>
                <a:lnTo>
                  <a:pt x="2707853" y="179450"/>
                </a:lnTo>
                <a:lnTo>
                  <a:pt x="2528404" y="179450"/>
                </a:lnTo>
                <a:lnTo>
                  <a:pt x="2528404" y="143954"/>
                </a:lnTo>
                <a:lnTo>
                  <a:pt x="2713769" y="143954"/>
                </a:lnTo>
                <a:lnTo>
                  <a:pt x="2713769" y="118319"/>
                </a:lnTo>
                <a:lnTo>
                  <a:pt x="2540235" y="118319"/>
                </a:lnTo>
                <a:lnTo>
                  <a:pt x="2540235" y="78879"/>
                </a:lnTo>
                <a:lnTo>
                  <a:pt x="2713769" y="78879"/>
                </a:lnTo>
                <a:lnTo>
                  <a:pt x="2713769" y="59159"/>
                </a:lnTo>
                <a:lnTo>
                  <a:pt x="2530376" y="59159"/>
                </a:lnTo>
                <a:lnTo>
                  <a:pt x="2530376" y="21692"/>
                </a:lnTo>
                <a:lnTo>
                  <a:pt x="2713769" y="21692"/>
                </a:lnTo>
                <a:close/>
                <a:moveTo>
                  <a:pt x="1392213" y="3944"/>
                </a:moveTo>
                <a:lnTo>
                  <a:pt x="1441512" y="3944"/>
                </a:lnTo>
                <a:lnTo>
                  <a:pt x="1441512" y="412143"/>
                </a:lnTo>
                <a:lnTo>
                  <a:pt x="1303474" y="412143"/>
                </a:lnTo>
                <a:lnTo>
                  <a:pt x="1303474" y="368759"/>
                </a:lnTo>
                <a:lnTo>
                  <a:pt x="1392213" y="368759"/>
                </a:lnTo>
                <a:close/>
                <a:moveTo>
                  <a:pt x="392422" y="0"/>
                </a:moveTo>
                <a:lnTo>
                  <a:pt x="439750" y="45356"/>
                </a:lnTo>
                <a:lnTo>
                  <a:pt x="392422" y="61131"/>
                </a:lnTo>
                <a:lnTo>
                  <a:pt x="345095" y="157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defRPr>
            </a:lvl1pPr>
          </a:lstStyle>
          <a:p>
            <a:endParaRPr lang="en-US" altLang="zh-CN" dirty="0"/>
          </a:p>
        </p:txBody>
      </p:sp>
      <p:grpSp>
        <p:nvGrpSpPr>
          <p:cNvPr id="213" name="组合 212"/>
          <p:cNvGrpSpPr/>
          <p:nvPr/>
        </p:nvGrpSpPr>
        <p:grpSpPr>
          <a:xfrm>
            <a:off x="5679963" y="539863"/>
            <a:ext cx="5739167" cy="5688238"/>
            <a:chOff x="5679963" y="539863"/>
            <a:chExt cx="5739167" cy="5688238"/>
          </a:xfrm>
        </p:grpSpPr>
        <p:grpSp>
          <p:nvGrpSpPr>
            <p:cNvPr id="205" name="组合 204"/>
            <p:cNvGrpSpPr/>
            <p:nvPr/>
          </p:nvGrpSpPr>
          <p:grpSpPr>
            <a:xfrm>
              <a:off x="6775849" y="701788"/>
              <a:ext cx="1338263" cy="1336675"/>
              <a:chOff x="7196138" y="641350"/>
              <a:chExt cx="1338263" cy="1336675"/>
            </a:xfrm>
          </p:grpSpPr>
          <p:sp>
            <p:nvSpPr>
              <p:cNvPr id="35" name="Oval 31"/>
              <p:cNvSpPr>
                <a:spLocks noChangeArrowheads="1"/>
              </p:cNvSpPr>
              <p:nvPr/>
            </p:nvSpPr>
            <p:spPr bwMode="auto">
              <a:xfrm>
                <a:off x="7221538" y="727075"/>
                <a:ext cx="1227138" cy="1228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38"/>
              <p:cNvSpPr>
                <a:spLocks/>
              </p:cNvSpPr>
              <p:nvPr/>
            </p:nvSpPr>
            <p:spPr bwMode="auto">
              <a:xfrm>
                <a:off x="7196138" y="704850"/>
                <a:ext cx="1273175" cy="1273175"/>
              </a:xfrm>
              <a:custGeom>
                <a:avLst/>
                <a:gdLst>
                  <a:gd name="T0" fmla="*/ 623 w 682"/>
                  <a:gd name="T1" fmla="*/ 234 h 682"/>
                  <a:gd name="T2" fmla="*/ 448 w 682"/>
                  <a:gd name="T3" fmla="*/ 623 h 682"/>
                  <a:gd name="T4" fmla="*/ 59 w 682"/>
                  <a:gd name="T5" fmla="*/ 448 h 682"/>
                  <a:gd name="T6" fmla="*/ 234 w 682"/>
                  <a:gd name="T7" fmla="*/ 59 h 682"/>
                  <a:gd name="T8" fmla="*/ 623 w 682"/>
                  <a:gd name="T9" fmla="*/ 234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2" h="682">
                    <a:moveTo>
                      <a:pt x="623" y="234"/>
                    </a:moveTo>
                    <a:cubicBezTo>
                      <a:pt x="682" y="390"/>
                      <a:pt x="604" y="564"/>
                      <a:pt x="448" y="623"/>
                    </a:cubicBezTo>
                    <a:cubicBezTo>
                      <a:pt x="292" y="682"/>
                      <a:pt x="118" y="604"/>
                      <a:pt x="59" y="448"/>
                    </a:cubicBezTo>
                    <a:cubicBezTo>
                      <a:pt x="0" y="292"/>
                      <a:pt x="78" y="118"/>
                      <a:pt x="234" y="59"/>
                    </a:cubicBezTo>
                    <a:cubicBezTo>
                      <a:pt x="390" y="0"/>
                      <a:pt x="564" y="78"/>
                      <a:pt x="623" y="234"/>
                    </a:cubicBezTo>
                    <a:close/>
                  </a:path>
                </a:pathLst>
              </a:custGeom>
              <a:solidFill>
                <a:srgbClr val="DF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39"/>
              <p:cNvSpPr>
                <a:spLocks/>
              </p:cNvSpPr>
              <p:nvPr/>
            </p:nvSpPr>
            <p:spPr bwMode="auto">
              <a:xfrm>
                <a:off x="7315201" y="831850"/>
                <a:ext cx="1042988" cy="1042988"/>
              </a:xfrm>
              <a:custGeom>
                <a:avLst/>
                <a:gdLst>
                  <a:gd name="T0" fmla="*/ 510 w 559"/>
                  <a:gd name="T1" fmla="*/ 192 h 559"/>
                  <a:gd name="T2" fmla="*/ 367 w 559"/>
                  <a:gd name="T3" fmla="*/ 510 h 559"/>
                  <a:gd name="T4" fmla="*/ 49 w 559"/>
                  <a:gd name="T5" fmla="*/ 367 h 559"/>
                  <a:gd name="T6" fmla="*/ 192 w 559"/>
                  <a:gd name="T7" fmla="*/ 49 h 559"/>
                  <a:gd name="T8" fmla="*/ 510 w 559"/>
                  <a:gd name="T9" fmla="*/ 192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9" h="559">
                    <a:moveTo>
                      <a:pt x="510" y="192"/>
                    </a:moveTo>
                    <a:cubicBezTo>
                      <a:pt x="559" y="319"/>
                      <a:pt x="494" y="462"/>
                      <a:pt x="367" y="510"/>
                    </a:cubicBezTo>
                    <a:cubicBezTo>
                      <a:pt x="239" y="559"/>
                      <a:pt x="97" y="495"/>
                      <a:pt x="49" y="367"/>
                    </a:cubicBezTo>
                    <a:cubicBezTo>
                      <a:pt x="0" y="239"/>
                      <a:pt x="64" y="97"/>
                      <a:pt x="192" y="49"/>
                    </a:cubicBezTo>
                    <a:cubicBezTo>
                      <a:pt x="319" y="0"/>
                      <a:pt x="462" y="64"/>
                      <a:pt x="510" y="192"/>
                    </a:cubicBezTo>
                    <a:close/>
                  </a:path>
                </a:pathLst>
              </a:custGeom>
              <a:solidFill>
                <a:srgbClr val="A0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40"/>
              <p:cNvSpPr>
                <a:spLocks/>
              </p:cNvSpPr>
              <p:nvPr/>
            </p:nvSpPr>
            <p:spPr bwMode="auto">
              <a:xfrm>
                <a:off x="7426326" y="936625"/>
                <a:ext cx="811213" cy="809625"/>
              </a:xfrm>
              <a:custGeom>
                <a:avLst/>
                <a:gdLst>
                  <a:gd name="T0" fmla="*/ 397 w 434"/>
                  <a:gd name="T1" fmla="*/ 149 h 434"/>
                  <a:gd name="T2" fmla="*/ 285 w 434"/>
                  <a:gd name="T3" fmla="*/ 397 h 434"/>
                  <a:gd name="T4" fmla="*/ 37 w 434"/>
                  <a:gd name="T5" fmla="*/ 285 h 434"/>
                  <a:gd name="T6" fmla="*/ 149 w 434"/>
                  <a:gd name="T7" fmla="*/ 37 h 434"/>
                  <a:gd name="T8" fmla="*/ 397 w 434"/>
                  <a:gd name="T9" fmla="*/ 149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4" h="434">
                    <a:moveTo>
                      <a:pt x="397" y="149"/>
                    </a:moveTo>
                    <a:cubicBezTo>
                      <a:pt x="434" y="248"/>
                      <a:pt x="384" y="359"/>
                      <a:pt x="285" y="397"/>
                    </a:cubicBezTo>
                    <a:cubicBezTo>
                      <a:pt x="186" y="434"/>
                      <a:pt x="75" y="384"/>
                      <a:pt x="37" y="285"/>
                    </a:cubicBezTo>
                    <a:cubicBezTo>
                      <a:pt x="0" y="186"/>
                      <a:pt x="50" y="75"/>
                      <a:pt x="149" y="37"/>
                    </a:cubicBezTo>
                    <a:cubicBezTo>
                      <a:pt x="248" y="0"/>
                      <a:pt x="359" y="50"/>
                      <a:pt x="397" y="149"/>
                    </a:cubicBezTo>
                    <a:close/>
                  </a:path>
                </a:pathLst>
              </a:custGeom>
              <a:solidFill>
                <a:srgbClr val="DF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auto">
              <a:xfrm>
                <a:off x="7542213" y="1052513"/>
                <a:ext cx="579438" cy="577850"/>
              </a:xfrm>
              <a:custGeom>
                <a:avLst/>
                <a:gdLst>
                  <a:gd name="T0" fmla="*/ 283 w 310"/>
                  <a:gd name="T1" fmla="*/ 106 h 310"/>
                  <a:gd name="T2" fmla="*/ 204 w 310"/>
                  <a:gd name="T3" fmla="*/ 283 h 310"/>
                  <a:gd name="T4" fmla="*/ 27 w 310"/>
                  <a:gd name="T5" fmla="*/ 204 h 310"/>
                  <a:gd name="T6" fmla="*/ 106 w 310"/>
                  <a:gd name="T7" fmla="*/ 27 h 310"/>
                  <a:gd name="T8" fmla="*/ 283 w 310"/>
                  <a:gd name="T9" fmla="*/ 106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310">
                    <a:moveTo>
                      <a:pt x="283" y="106"/>
                    </a:moveTo>
                    <a:cubicBezTo>
                      <a:pt x="310" y="177"/>
                      <a:pt x="274" y="256"/>
                      <a:pt x="204" y="283"/>
                    </a:cubicBezTo>
                    <a:cubicBezTo>
                      <a:pt x="133" y="310"/>
                      <a:pt x="54" y="275"/>
                      <a:pt x="27" y="204"/>
                    </a:cubicBezTo>
                    <a:cubicBezTo>
                      <a:pt x="0" y="133"/>
                      <a:pt x="36" y="54"/>
                      <a:pt x="106" y="27"/>
                    </a:cubicBezTo>
                    <a:cubicBezTo>
                      <a:pt x="177" y="0"/>
                      <a:pt x="256" y="36"/>
                      <a:pt x="283" y="106"/>
                    </a:cubicBezTo>
                    <a:close/>
                  </a:path>
                </a:pathLst>
              </a:custGeom>
              <a:solidFill>
                <a:srgbClr val="A0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auto">
              <a:xfrm>
                <a:off x="7658101" y="1168400"/>
                <a:ext cx="347663" cy="346075"/>
              </a:xfrm>
              <a:custGeom>
                <a:avLst/>
                <a:gdLst>
                  <a:gd name="T0" fmla="*/ 170 w 186"/>
                  <a:gd name="T1" fmla="*/ 64 h 186"/>
                  <a:gd name="T2" fmla="*/ 122 w 186"/>
                  <a:gd name="T3" fmla="*/ 170 h 186"/>
                  <a:gd name="T4" fmla="*/ 16 w 186"/>
                  <a:gd name="T5" fmla="*/ 122 h 186"/>
                  <a:gd name="T6" fmla="*/ 64 w 186"/>
                  <a:gd name="T7" fmla="*/ 16 h 186"/>
                  <a:gd name="T8" fmla="*/ 170 w 186"/>
                  <a:gd name="T9" fmla="*/ 6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186">
                    <a:moveTo>
                      <a:pt x="170" y="64"/>
                    </a:moveTo>
                    <a:cubicBezTo>
                      <a:pt x="186" y="106"/>
                      <a:pt x="165" y="154"/>
                      <a:pt x="122" y="170"/>
                    </a:cubicBezTo>
                    <a:cubicBezTo>
                      <a:pt x="80" y="186"/>
                      <a:pt x="32" y="165"/>
                      <a:pt x="16" y="122"/>
                    </a:cubicBezTo>
                    <a:cubicBezTo>
                      <a:pt x="0" y="80"/>
                      <a:pt x="21" y="32"/>
                      <a:pt x="64" y="16"/>
                    </a:cubicBezTo>
                    <a:cubicBezTo>
                      <a:pt x="106" y="0"/>
                      <a:pt x="154" y="21"/>
                      <a:pt x="170" y="64"/>
                    </a:cubicBezTo>
                    <a:close/>
                  </a:path>
                </a:pathLst>
              </a:custGeom>
              <a:solidFill>
                <a:srgbClr val="DF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43"/>
              <p:cNvSpPr>
                <a:spLocks/>
              </p:cNvSpPr>
              <p:nvPr/>
            </p:nvSpPr>
            <p:spPr bwMode="auto">
              <a:xfrm>
                <a:off x="7742238" y="1246188"/>
                <a:ext cx="174625" cy="173038"/>
              </a:xfrm>
              <a:custGeom>
                <a:avLst/>
                <a:gdLst>
                  <a:gd name="T0" fmla="*/ 85 w 93"/>
                  <a:gd name="T1" fmla="*/ 32 h 93"/>
                  <a:gd name="T2" fmla="*/ 61 w 93"/>
                  <a:gd name="T3" fmla="*/ 85 h 93"/>
                  <a:gd name="T4" fmla="*/ 8 w 93"/>
                  <a:gd name="T5" fmla="*/ 61 h 93"/>
                  <a:gd name="T6" fmla="*/ 32 w 93"/>
                  <a:gd name="T7" fmla="*/ 8 h 93"/>
                  <a:gd name="T8" fmla="*/ 85 w 93"/>
                  <a:gd name="T9" fmla="*/ 3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3">
                    <a:moveTo>
                      <a:pt x="85" y="32"/>
                    </a:moveTo>
                    <a:cubicBezTo>
                      <a:pt x="93" y="53"/>
                      <a:pt x="82" y="77"/>
                      <a:pt x="61" y="85"/>
                    </a:cubicBezTo>
                    <a:cubicBezTo>
                      <a:pt x="40" y="93"/>
                      <a:pt x="16" y="83"/>
                      <a:pt x="8" y="61"/>
                    </a:cubicBezTo>
                    <a:cubicBezTo>
                      <a:pt x="0" y="40"/>
                      <a:pt x="11" y="16"/>
                      <a:pt x="32" y="8"/>
                    </a:cubicBezTo>
                    <a:cubicBezTo>
                      <a:pt x="53" y="0"/>
                      <a:pt x="77" y="11"/>
                      <a:pt x="85" y="32"/>
                    </a:cubicBezTo>
                    <a:close/>
                  </a:path>
                </a:pathLst>
              </a:custGeom>
              <a:solidFill>
                <a:srgbClr val="A0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44"/>
              <p:cNvSpPr>
                <a:spLocks/>
              </p:cNvSpPr>
              <p:nvPr/>
            </p:nvSpPr>
            <p:spPr bwMode="auto">
              <a:xfrm>
                <a:off x="8164513" y="950913"/>
                <a:ext cx="188913" cy="219075"/>
              </a:xfrm>
              <a:custGeom>
                <a:avLst/>
                <a:gdLst>
                  <a:gd name="T0" fmla="*/ 51 w 101"/>
                  <a:gd name="T1" fmla="*/ 117 h 117"/>
                  <a:gd name="T2" fmla="*/ 101 w 101"/>
                  <a:gd name="T3" fmla="*/ 94 h 117"/>
                  <a:gd name="T4" fmla="*/ 40 w 101"/>
                  <a:gd name="T5" fmla="*/ 0 h 117"/>
                  <a:gd name="T6" fmla="*/ 0 w 101"/>
                  <a:gd name="T7" fmla="*/ 42 h 117"/>
                  <a:gd name="T8" fmla="*/ 51 w 101"/>
                  <a:gd name="T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17">
                    <a:moveTo>
                      <a:pt x="51" y="117"/>
                    </a:moveTo>
                    <a:cubicBezTo>
                      <a:pt x="101" y="94"/>
                      <a:pt x="101" y="94"/>
                      <a:pt x="101" y="94"/>
                    </a:cubicBezTo>
                    <a:cubicBezTo>
                      <a:pt x="86" y="58"/>
                      <a:pt x="65" y="27"/>
                      <a:pt x="40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1" y="63"/>
                      <a:pt x="39" y="89"/>
                      <a:pt x="51" y="117"/>
                    </a:cubicBezTo>
                    <a:close/>
                  </a:path>
                </a:pathLst>
              </a:custGeom>
              <a:solidFill>
                <a:srgbClr val="CE4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45"/>
              <p:cNvSpPr>
                <a:spLocks/>
              </p:cNvSpPr>
              <p:nvPr/>
            </p:nvSpPr>
            <p:spPr bwMode="auto">
              <a:xfrm>
                <a:off x="8099426" y="1030288"/>
                <a:ext cx="160338" cy="184150"/>
              </a:xfrm>
              <a:custGeom>
                <a:avLst/>
                <a:gdLst>
                  <a:gd name="T0" fmla="*/ 35 w 86"/>
                  <a:gd name="T1" fmla="*/ 0 h 99"/>
                  <a:gd name="T2" fmla="*/ 0 w 86"/>
                  <a:gd name="T3" fmla="*/ 38 h 99"/>
                  <a:gd name="T4" fmla="*/ 36 w 86"/>
                  <a:gd name="T5" fmla="*/ 99 h 99"/>
                  <a:gd name="T6" fmla="*/ 86 w 86"/>
                  <a:gd name="T7" fmla="*/ 75 h 99"/>
                  <a:gd name="T8" fmla="*/ 35 w 86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99">
                    <a:moveTo>
                      <a:pt x="35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56"/>
                      <a:pt x="28" y="76"/>
                      <a:pt x="36" y="99"/>
                    </a:cubicBezTo>
                    <a:cubicBezTo>
                      <a:pt x="86" y="75"/>
                      <a:pt x="86" y="75"/>
                      <a:pt x="86" y="75"/>
                    </a:cubicBezTo>
                    <a:cubicBezTo>
                      <a:pt x="74" y="47"/>
                      <a:pt x="56" y="21"/>
                      <a:pt x="35" y="0"/>
                    </a:cubicBezTo>
                    <a:close/>
                  </a:path>
                </a:pathLst>
              </a:custGeom>
              <a:solidFill>
                <a:srgbClr val="87D6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46"/>
              <p:cNvSpPr>
                <a:spLocks/>
              </p:cNvSpPr>
              <p:nvPr/>
            </p:nvSpPr>
            <p:spPr bwMode="auto">
              <a:xfrm>
                <a:off x="8027988" y="1100138"/>
                <a:ext cx="138113" cy="157163"/>
              </a:xfrm>
              <a:custGeom>
                <a:avLst/>
                <a:gdLst>
                  <a:gd name="T0" fmla="*/ 23 w 74"/>
                  <a:gd name="T1" fmla="*/ 80 h 84"/>
                  <a:gd name="T2" fmla="*/ 25 w 74"/>
                  <a:gd name="T3" fmla="*/ 84 h 84"/>
                  <a:gd name="T4" fmla="*/ 74 w 74"/>
                  <a:gd name="T5" fmla="*/ 61 h 84"/>
                  <a:gd name="T6" fmla="*/ 38 w 74"/>
                  <a:gd name="T7" fmla="*/ 0 h 84"/>
                  <a:gd name="T8" fmla="*/ 0 w 74"/>
                  <a:gd name="T9" fmla="*/ 41 h 84"/>
                  <a:gd name="T10" fmla="*/ 23 w 74"/>
                  <a:gd name="T11" fmla="*/ 8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84">
                    <a:moveTo>
                      <a:pt x="23" y="80"/>
                    </a:moveTo>
                    <a:cubicBezTo>
                      <a:pt x="24" y="82"/>
                      <a:pt x="24" y="83"/>
                      <a:pt x="25" y="84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66" y="38"/>
                      <a:pt x="53" y="18"/>
                      <a:pt x="38" y="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0" y="52"/>
                      <a:pt x="18" y="65"/>
                      <a:pt x="23" y="80"/>
                    </a:cubicBezTo>
                    <a:close/>
                  </a:path>
                </a:pathLst>
              </a:custGeom>
              <a:solidFill>
                <a:srgbClr val="CE4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47"/>
              <p:cNvSpPr>
                <a:spLocks/>
              </p:cNvSpPr>
              <p:nvPr/>
            </p:nvSpPr>
            <p:spPr bwMode="auto">
              <a:xfrm>
                <a:off x="7956551" y="1177925"/>
                <a:ext cx="117475" cy="123825"/>
              </a:xfrm>
              <a:custGeom>
                <a:avLst/>
                <a:gdLst>
                  <a:gd name="T0" fmla="*/ 38 w 63"/>
                  <a:gd name="T1" fmla="*/ 0 h 67"/>
                  <a:gd name="T2" fmla="*/ 0 w 63"/>
                  <a:gd name="T3" fmla="*/ 40 h 67"/>
                  <a:gd name="T4" fmla="*/ 10 w 63"/>
                  <a:gd name="T5" fmla="*/ 59 h 67"/>
                  <a:gd name="T6" fmla="*/ 12 w 63"/>
                  <a:gd name="T7" fmla="*/ 67 h 67"/>
                  <a:gd name="T8" fmla="*/ 63 w 63"/>
                  <a:gd name="T9" fmla="*/ 43 h 67"/>
                  <a:gd name="T10" fmla="*/ 61 w 63"/>
                  <a:gd name="T11" fmla="*/ 39 h 67"/>
                  <a:gd name="T12" fmla="*/ 38 w 63"/>
                  <a:gd name="T1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67">
                    <a:moveTo>
                      <a:pt x="38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4" y="46"/>
                      <a:pt x="7" y="52"/>
                      <a:pt x="10" y="59"/>
                    </a:cubicBezTo>
                    <a:cubicBezTo>
                      <a:pt x="11" y="61"/>
                      <a:pt x="12" y="64"/>
                      <a:pt x="12" y="67"/>
                    </a:cubicBezTo>
                    <a:cubicBezTo>
                      <a:pt x="63" y="43"/>
                      <a:pt x="63" y="43"/>
                      <a:pt x="63" y="43"/>
                    </a:cubicBezTo>
                    <a:cubicBezTo>
                      <a:pt x="62" y="42"/>
                      <a:pt x="62" y="41"/>
                      <a:pt x="61" y="39"/>
                    </a:cubicBezTo>
                    <a:cubicBezTo>
                      <a:pt x="56" y="24"/>
                      <a:pt x="48" y="11"/>
                      <a:pt x="38" y="0"/>
                    </a:cubicBezTo>
                    <a:close/>
                  </a:path>
                </a:pathLst>
              </a:custGeom>
              <a:solidFill>
                <a:srgbClr val="87D6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48"/>
              <p:cNvSpPr>
                <a:spLocks/>
              </p:cNvSpPr>
              <p:nvPr/>
            </p:nvSpPr>
            <p:spPr bwMode="auto">
              <a:xfrm>
                <a:off x="7902576" y="1252538"/>
                <a:ext cx="76200" cy="82550"/>
              </a:xfrm>
              <a:custGeom>
                <a:avLst/>
                <a:gdLst>
                  <a:gd name="T0" fmla="*/ 2 w 41"/>
                  <a:gd name="T1" fmla="*/ 45 h 45"/>
                  <a:gd name="T2" fmla="*/ 41 w 41"/>
                  <a:gd name="T3" fmla="*/ 27 h 45"/>
                  <a:gd name="T4" fmla="*/ 39 w 41"/>
                  <a:gd name="T5" fmla="*/ 19 h 45"/>
                  <a:gd name="T6" fmla="*/ 29 w 41"/>
                  <a:gd name="T7" fmla="*/ 0 h 45"/>
                  <a:gd name="T8" fmla="*/ 0 w 41"/>
                  <a:gd name="T9" fmla="*/ 31 h 45"/>
                  <a:gd name="T10" fmla="*/ 2 w 41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2" y="45"/>
                    </a:move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4"/>
                      <a:pt x="40" y="21"/>
                      <a:pt x="39" y="19"/>
                    </a:cubicBezTo>
                    <a:cubicBezTo>
                      <a:pt x="36" y="12"/>
                      <a:pt x="33" y="6"/>
                      <a:pt x="29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" y="36"/>
                      <a:pt x="2" y="41"/>
                      <a:pt x="2" y="45"/>
                    </a:cubicBezTo>
                    <a:close/>
                  </a:path>
                </a:pathLst>
              </a:custGeom>
              <a:solidFill>
                <a:srgbClr val="CE4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49"/>
              <p:cNvSpPr>
                <a:spLocks/>
              </p:cNvSpPr>
              <p:nvPr/>
            </p:nvSpPr>
            <p:spPr bwMode="auto">
              <a:xfrm>
                <a:off x="7854951" y="1309688"/>
                <a:ext cx="52388" cy="50800"/>
              </a:xfrm>
              <a:custGeom>
                <a:avLst/>
                <a:gdLst>
                  <a:gd name="T0" fmla="*/ 0 w 28"/>
                  <a:gd name="T1" fmla="*/ 27 h 27"/>
                  <a:gd name="T2" fmla="*/ 28 w 28"/>
                  <a:gd name="T3" fmla="*/ 14 h 27"/>
                  <a:gd name="T4" fmla="*/ 26 w 28"/>
                  <a:gd name="T5" fmla="*/ 0 h 27"/>
                  <a:gd name="T6" fmla="*/ 0 w 28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7">
                    <a:moveTo>
                      <a:pt x="0" y="27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0"/>
                      <a:pt x="27" y="5"/>
                      <a:pt x="26" y="0"/>
                    </a:cubicBez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87D6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50"/>
              <p:cNvSpPr>
                <a:spLocks/>
              </p:cNvSpPr>
              <p:nvPr/>
            </p:nvSpPr>
            <p:spPr bwMode="auto">
              <a:xfrm>
                <a:off x="8080376" y="641350"/>
                <a:ext cx="254000" cy="433388"/>
              </a:xfrm>
              <a:custGeom>
                <a:avLst/>
                <a:gdLst>
                  <a:gd name="T0" fmla="*/ 11 w 160"/>
                  <a:gd name="T1" fmla="*/ 273 h 273"/>
                  <a:gd name="T2" fmla="*/ 0 w 160"/>
                  <a:gd name="T3" fmla="*/ 147 h 273"/>
                  <a:gd name="T4" fmla="*/ 151 w 160"/>
                  <a:gd name="T5" fmla="*/ 0 h 273"/>
                  <a:gd name="T6" fmla="*/ 160 w 160"/>
                  <a:gd name="T7" fmla="*/ 126 h 273"/>
                  <a:gd name="T8" fmla="*/ 11 w 160"/>
                  <a:gd name="T9" fmla="*/ 27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273">
                    <a:moveTo>
                      <a:pt x="11" y="273"/>
                    </a:moveTo>
                    <a:lnTo>
                      <a:pt x="0" y="147"/>
                    </a:lnTo>
                    <a:lnTo>
                      <a:pt x="151" y="0"/>
                    </a:lnTo>
                    <a:lnTo>
                      <a:pt x="160" y="126"/>
                    </a:lnTo>
                    <a:lnTo>
                      <a:pt x="11" y="273"/>
                    </a:lnTo>
                    <a:close/>
                  </a:path>
                </a:pathLst>
              </a:custGeom>
              <a:solidFill>
                <a:srgbClr val="F19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51"/>
              <p:cNvSpPr>
                <a:spLocks/>
              </p:cNvSpPr>
              <p:nvPr/>
            </p:nvSpPr>
            <p:spPr bwMode="auto">
              <a:xfrm>
                <a:off x="8097838" y="841375"/>
                <a:ext cx="436563" cy="252413"/>
              </a:xfrm>
              <a:custGeom>
                <a:avLst/>
                <a:gdLst>
                  <a:gd name="T0" fmla="*/ 0 w 275"/>
                  <a:gd name="T1" fmla="*/ 147 h 159"/>
                  <a:gd name="T2" fmla="*/ 125 w 275"/>
                  <a:gd name="T3" fmla="*/ 159 h 159"/>
                  <a:gd name="T4" fmla="*/ 275 w 275"/>
                  <a:gd name="T5" fmla="*/ 12 h 159"/>
                  <a:gd name="T6" fmla="*/ 149 w 275"/>
                  <a:gd name="T7" fmla="*/ 0 h 159"/>
                  <a:gd name="T8" fmla="*/ 0 w 275"/>
                  <a:gd name="T9" fmla="*/ 147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59">
                    <a:moveTo>
                      <a:pt x="0" y="147"/>
                    </a:moveTo>
                    <a:lnTo>
                      <a:pt x="125" y="159"/>
                    </a:lnTo>
                    <a:lnTo>
                      <a:pt x="275" y="12"/>
                    </a:lnTo>
                    <a:lnTo>
                      <a:pt x="149" y="0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F19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52"/>
              <p:cNvSpPr>
                <a:spLocks/>
              </p:cNvSpPr>
              <p:nvPr/>
            </p:nvSpPr>
            <p:spPr bwMode="auto">
              <a:xfrm>
                <a:off x="7796213" y="785813"/>
                <a:ext cx="601663" cy="581025"/>
              </a:xfrm>
              <a:custGeom>
                <a:avLst/>
                <a:gdLst>
                  <a:gd name="T0" fmla="*/ 314 w 322"/>
                  <a:gd name="T1" fmla="*/ 8 h 312"/>
                  <a:gd name="T2" fmla="*/ 314 w 322"/>
                  <a:gd name="T3" fmla="*/ 37 h 312"/>
                  <a:gd name="T4" fmla="*/ 37 w 322"/>
                  <a:gd name="T5" fmla="*/ 304 h 312"/>
                  <a:gd name="T6" fmla="*/ 8 w 322"/>
                  <a:gd name="T7" fmla="*/ 303 h 312"/>
                  <a:gd name="T8" fmla="*/ 8 w 322"/>
                  <a:gd name="T9" fmla="*/ 303 h 312"/>
                  <a:gd name="T10" fmla="*/ 9 w 322"/>
                  <a:gd name="T11" fmla="*/ 274 h 312"/>
                  <a:gd name="T12" fmla="*/ 285 w 322"/>
                  <a:gd name="T13" fmla="*/ 8 h 312"/>
                  <a:gd name="T14" fmla="*/ 314 w 322"/>
                  <a:gd name="T15" fmla="*/ 8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2" h="312">
                    <a:moveTo>
                      <a:pt x="314" y="8"/>
                    </a:moveTo>
                    <a:cubicBezTo>
                      <a:pt x="322" y="16"/>
                      <a:pt x="322" y="29"/>
                      <a:pt x="314" y="37"/>
                    </a:cubicBezTo>
                    <a:cubicBezTo>
                      <a:pt x="37" y="304"/>
                      <a:pt x="37" y="304"/>
                      <a:pt x="37" y="304"/>
                    </a:cubicBezTo>
                    <a:cubicBezTo>
                      <a:pt x="29" y="312"/>
                      <a:pt x="16" y="312"/>
                      <a:pt x="8" y="303"/>
                    </a:cubicBezTo>
                    <a:cubicBezTo>
                      <a:pt x="8" y="303"/>
                      <a:pt x="8" y="303"/>
                      <a:pt x="8" y="303"/>
                    </a:cubicBezTo>
                    <a:cubicBezTo>
                      <a:pt x="0" y="295"/>
                      <a:pt x="1" y="282"/>
                      <a:pt x="9" y="274"/>
                    </a:cubicBezTo>
                    <a:cubicBezTo>
                      <a:pt x="285" y="8"/>
                      <a:pt x="285" y="8"/>
                      <a:pt x="285" y="8"/>
                    </a:cubicBezTo>
                    <a:cubicBezTo>
                      <a:pt x="293" y="0"/>
                      <a:pt x="306" y="0"/>
                      <a:pt x="314" y="8"/>
                    </a:cubicBezTo>
                    <a:close/>
                  </a:path>
                </a:pathLst>
              </a:custGeom>
              <a:solidFill>
                <a:srgbClr val="3645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6" name="组合 205"/>
            <p:cNvGrpSpPr/>
            <p:nvPr/>
          </p:nvGrpSpPr>
          <p:grpSpPr>
            <a:xfrm>
              <a:off x="8518360" y="539863"/>
              <a:ext cx="1227138" cy="1228725"/>
              <a:chOff x="8720138" y="727075"/>
              <a:chExt cx="1227138" cy="1228725"/>
            </a:xfrm>
          </p:grpSpPr>
          <p:sp>
            <p:nvSpPr>
              <p:cNvPr id="41" name="Oval 37"/>
              <p:cNvSpPr>
                <a:spLocks noChangeArrowheads="1"/>
              </p:cNvSpPr>
              <p:nvPr/>
            </p:nvSpPr>
            <p:spPr bwMode="auto">
              <a:xfrm>
                <a:off x="8720138" y="727075"/>
                <a:ext cx="1227138" cy="1228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Oval 53"/>
              <p:cNvSpPr>
                <a:spLocks noChangeArrowheads="1"/>
              </p:cNvSpPr>
              <p:nvPr/>
            </p:nvSpPr>
            <p:spPr bwMode="auto">
              <a:xfrm>
                <a:off x="8767763" y="777875"/>
                <a:ext cx="1127125" cy="1127125"/>
              </a:xfrm>
              <a:prstGeom prst="ellipse">
                <a:avLst/>
              </a:prstGeom>
              <a:solidFill>
                <a:srgbClr val="A0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54"/>
              <p:cNvSpPr>
                <a:spLocks/>
              </p:cNvSpPr>
              <p:nvPr/>
            </p:nvSpPr>
            <p:spPr bwMode="auto">
              <a:xfrm>
                <a:off x="8823326" y="963613"/>
                <a:ext cx="1071563" cy="941388"/>
              </a:xfrm>
              <a:custGeom>
                <a:avLst/>
                <a:gdLst>
                  <a:gd name="T0" fmla="*/ 496 w 574"/>
                  <a:gd name="T1" fmla="*/ 0 h 504"/>
                  <a:gd name="T2" fmla="*/ 0 w 574"/>
                  <a:gd name="T3" fmla="*/ 333 h 504"/>
                  <a:gd name="T4" fmla="*/ 272 w 574"/>
                  <a:gd name="T5" fmla="*/ 504 h 504"/>
                  <a:gd name="T6" fmla="*/ 574 w 574"/>
                  <a:gd name="T7" fmla="*/ 202 h 504"/>
                  <a:gd name="T8" fmla="*/ 496 w 574"/>
                  <a:gd name="T9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4" h="504">
                    <a:moveTo>
                      <a:pt x="496" y="0"/>
                    </a:moveTo>
                    <a:cubicBezTo>
                      <a:pt x="0" y="333"/>
                      <a:pt x="0" y="333"/>
                      <a:pt x="0" y="333"/>
                    </a:cubicBezTo>
                    <a:cubicBezTo>
                      <a:pt x="49" y="434"/>
                      <a:pt x="152" y="504"/>
                      <a:pt x="272" y="504"/>
                    </a:cubicBezTo>
                    <a:cubicBezTo>
                      <a:pt x="439" y="504"/>
                      <a:pt x="574" y="369"/>
                      <a:pt x="574" y="202"/>
                    </a:cubicBezTo>
                    <a:cubicBezTo>
                      <a:pt x="574" y="124"/>
                      <a:pt x="544" y="53"/>
                      <a:pt x="496" y="0"/>
                    </a:cubicBezTo>
                    <a:close/>
                  </a:path>
                </a:pathLst>
              </a:custGeom>
              <a:solidFill>
                <a:srgbClr val="87D6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55"/>
              <p:cNvSpPr>
                <a:spLocks/>
              </p:cNvSpPr>
              <p:nvPr/>
            </p:nvSpPr>
            <p:spPr bwMode="auto">
              <a:xfrm>
                <a:off x="8916988" y="993775"/>
                <a:ext cx="977900" cy="911225"/>
              </a:xfrm>
              <a:custGeom>
                <a:avLst/>
                <a:gdLst>
                  <a:gd name="T0" fmla="*/ 460 w 524"/>
                  <a:gd name="T1" fmla="*/ 0 h 488"/>
                  <a:gd name="T2" fmla="*/ 285 w 524"/>
                  <a:gd name="T3" fmla="*/ 243 h 488"/>
                  <a:gd name="T4" fmla="*/ 224 w 524"/>
                  <a:gd name="T5" fmla="*/ 212 h 488"/>
                  <a:gd name="T6" fmla="*/ 162 w 524"/>
                  <a:gd name="T7" fmla="*/ 342 h 488"/>
                  <a:gd name="T8" fmla="*/ 116 w 524"/>
                  <a:gd name="T9" fmla="*/ 205 h 488"/>
                  <a:gd name="T10" fmla="*/ 0 w 524"/>
                  <a:gd name="T11" fmla="*/ 390 h 488"/>
                  <a:gd name="T12" fmla="*/ 222 w 524"/>
                  <a:gd name="T13" fmla="*/ 488 h 488"/>
                  <a:gd name="T14" fmla="*/ 524 w 524"/>
                  <a:gd name="T15" fmla="*/ 186 h 488"/>
                  <a:gd name="T16" fmla="*/ 460 w 524"/>
                  <a:gd name="T17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4" h="488">
                    <a:moveTo>
                      <a:pt x="460" y="0"/>
                    </a:moveTo>
                    <a:cubicBezTo>
                      <a:pt x="285" y="243"/>
                      <a:pt x="285" y="243"/>
                      <a:pt x="285" y="243"/>
                    </a:cubicBezTo>
                    <a:cubicBezTo>
                      <a:pt x="224" y="212"/>
                      <a:pt x="224" y="212"/>
                      <a:pt x="224" y="212"/>
                    </a:cubicBezTo>
                    <a:cubicBezTo>
                      <a:pt x="162" y="342"/>
                      <a:pt x="162" y="342"/>
                      <a:pt x="162" y="342"/>
                    </a:cubicBezTo>
                    <a:cubicBezTo>
                      <a:pt x="116" y="205"/>
                      <a:pt x="116" y="205"/>
                      <a:pt x="116" y="205"/>
                    </a:cubicBezTo>
                    <a:cubicBezTo>
                      <a:pt x="0" y="390"/>
                      <a:pt x="0" y="390"/>
                      <a:pt x="0" y="390"/>
                    </a:cubicBezTo>
                    <a:cubicBezTo>
                      <a:pt x="55" y="450"/>
                      <a:pt x="134" y="488"/>
                      <a:pt x="222" y="488"/>
                    </a:cubicBezTo>
                    <a:cubicBezTo>
                      <a:pt x="389" y="488"/>
                      <a:pt x="524" y="353"/>
                      <a:pt x="524" y="186"/>
                    </a:cubicBezTo>
                    <a:cubicBezTo>
                      <a:pt x="524" y="116"/>
                      <a:pt x="500" y="52"/>
                      <a:pt x="460" y="0"/>
                    </a:cubicBezTo>
                    <a:close/>
                  </a:path>
                </a:pathLst>
              </a:custGeom>
              <a:solidFill>
                <a:srgbClr val="E9CE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56"/>
              <p:cNvSpPr>
                <a:spLocks/>
              </p:cNvSpPr>
              <p:nvPr/>
            </p:nvSpPr>
            <p:spPr bwMode="auto">
              <a:xfrm>
                <a:off x="9752013" y="833438"/>
                <a:ext cx="122238" cy="160338"/>
              </a:xfrm>
              <a:custGeom>
                <a:avLst/>
                <a:gdLst>
                  <a:gd name="T0" fmla="*/ 66 w 66"/>
                  <a:gd name="T1" fmla="*/ 12 h 86"/>
                  <a:gd name="T2" fmla="*/ 50 w 66"/>
                  <a:gd name="T3" fmla="*/ 0 h 86"/>
                  <a:gd name="T4" fmla="*/ 0 w 66"/>
                  <a:gd name="T5" fmla="*/ 70 h 86"/>
                  <a:gd name="T6" fmla="*/ 13 w 66"/>
                  <a:gd name="T7" fmla="*/ 86 h 86"/>
                  <a:gd name="T8" fmla="*/ 66 w 66"/>
                  <a:gd name="T9" fmla="*/ 1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86">
                    <a:moveTo>
                      <a:pt x="66" y="12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4" y="76"/>
                      <a:pt x="9" y="81"/>
                      <a:pt x="13" y="86"/>
                    </a:cubicBez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3645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57"/>
              <p:cNvSpPr>
                <a:spLocks/>
              </p:cNvSpPr>
              <p:nvPr/>
            </p:nvSpPr>
            <p:spPr bwMode="auto">
              <a:xfrm>
                <a:off x="8890001" y="963613"/>
                <a:ext cx="885825" cy="758825"/>
              </a:xfrm>
              <a:custGeom>
                <a:avLst/>
                <a:gdLst>
                  <a:gd name="T0" fmla="*/ 176 w 474"/>
                  <a:gd name="T1" fmla="*/ 358 h 406"/>
                  <a:gd name="T2" fmla="*/ 238 w 474"/>
                  <a:gd name="T3" fmla="*/ 228 h 406"/>
                  <a:gd name="T4" fmla="*/ 299 w 474"/>
                  <a:gd name="T5" fmla="*/ 259 h 406"/>
                  <a:gd name="T6" fmla="*/ 474 w 474"/>
                  <a:gd name="T7" fmla="*/ 16 h 406"/>
                  <a:gd name="T8" fmla="*/ 461 w 474"/>
                  <a:gd name="T9" fmla="*/ 0 h 406"/>
                  <a:gd name="T10" fmla="*/ 293 w 474"/>
                  <a:gd name="T11" fmla="*/ 233 h 406"/>
                  <a:gd name="T12" fmla="*/ 229 w 474"/>
                  <a:gd name="T13" fmla="*/ 201 h 406"/>
                  <a:gd name="T14" fmla="*/ 179 w 474"/>
                  <a:gd name="T15" fmla="*/ 305 h 406"/>
                  <a:gd name="T16" fmla="*/ 136 w 474"/>
                  <a:gd name="T17" fmla="*/ 175 h 406"/>
                  <a:gd name="T18" fmla="*/ 0 w 474"/>
                  <a:gd name="T19" fmla="*/ 390 h 406"/>
                  <a:gd name="T20" fmla="*/ 14 w 474"/>
                  <a:gd name="T21" fmla="*/ 406 h 406"/>
                  <a:gd name="T22" fmla="*/ 130 w 474"/>
                  <a:gd name="T23" fmla="*/ 221 h 406"/>
                  <a:gd name="T24" fmla="*/ 176 w 474"/>
                  <a:gd name="T25" fmla="*/ 358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4" h="406">
                    <a:moveTo>
                      <a:pt x="176" y="358"/>
                    </a:moveTo>
                    <a:cubicBezTo>
                      <a:pt x="238" y="228"/>
                      <a:pt x="238" y="228"/>
                      <a:pt x="238" y="228"/>
                    </a:cubicBezTo>
                    <a:cubicBezTo>
                      <a:pt x="299" y="259"/>
                      <a:pt x="299" y="259"/>
                      <a:pt x="299" y="259"/>
                    </a:cubicBezTo>
                    <a:cubicBezTo>
                      <a:pt x="474" y="16"/>
                      <a:pt x="474" y="16"/>
                      <a:pt x="474" y="16"/>
                    </a:cubicBezTo>
                    <a:cubicBezTo>
                      <a:pt x="470" y="11"/>
                      <a:pt x="465" y="6"/>
                      <a:pt x="461" y="0"/>
                    </a:cubicBezTo>
                    <a:cubicBezTo>
                      <a:pt x="293" y="233"/>
                      <a:pt x="293" y="233"/>
                      <a:pt x="293" y="233"/>
                    </a:cubicBezTo>
                    <a:cubicBezTo>
                      <a:pt x="229" y="201"/>
                      <a:pt x="229" y="201"/>
                      <a:pt x="229" y="201"/>
                    </a:cubicBezTo>
                    <a:cubicBezTo>
                      <a:pt x="179" y="305"/>
                      <a:pt x="179" y="305"/>
                      <a:pt x="179" y="305"/>
                    </a:cubicBezTo>
                    <a:cubicBezTo>
                      <a:pt x="136" y="175"/>
                      <a:pt x="136" y="175"/>
                      <a:pt x="136" y="175"/>
                    </a:cubicBezTo>
                    <a:cubicBezTo>
                      <a:pt x="0" y="390"/>
                      <a:pt x="0" y="390"/>
                      <a:pt x="0" y="390"/>
                    </a:cubicBezTo>
                    <a:cubicBezTo>
                      <a:pt x="5" y="396"/>
                      <a:pt x="9" y="401"/>
                      <a:pt x="14" y="406"/>
                    </a:cubicBezTo>
                    <a:cubicBezTo>
                      <a:pt x="130" y="221"/>
                      <a:pt x="130" y="221"/>
                      <a:pt x="130" y="221"/>
                    </a:cubicBezTo>
                    <a:lnTo>
                      <a:pt x="176" y="358"/>
                    </a:lnTo>
                    <a:close/>
                  </a:path>
                </a:pathLst>
              </a:custGeom>
              <a:solidFill>
                <a:srgbClr val="3645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Oval 58"/>
              <p:cNvSpPr>
                <a:spLocks noChangeArrowheads="1"/>
              </p:cNvSpPr>
              <p:nvPr/>
            </p:nvSpPr>
            <p:spPr bwMode="auto">
              <a:xfrm>
                <a:off x="9078913" y="1277938"/>
                <a:ext cx="107950" cy="107950"/>
              </a:xfrm>
              <a:prstGeom prst="ellipse">
                <a:avLst/>
              </a:prstGeom>
              <a:solidFill>
                <a:srgbClr val="3645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Oval 59"/>
              <p:cNvSpPr>
                <a:spLocks noChangeArrowheads="1"/>
              </p:cNvSpPr>
              <p:nvPr/>
            </p:nvSpPr>
            <p:spPr bwMode="auto">
              <a:xfrm>
                <a:off x="9161463" y="1522413"/>
                <a:ext cx="107950" cy="107950"/>
              </a:xfrm>
              <a:prstGeom prst="ellipse">
                <a:avLst/>
              </a:prstGeom>
              <a:solidFill>
                <a:srgbClr val="3645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Oval 60"/>
              <p:cNvSpPr>
                <a:spLocks noChangeArrowheads="1"/>
              </p:cNvSpPr>
              <p:nvPr/>
            </p:nvSpPr>
            <p:spPr bwMode="auto">
              <a:xfrm>
                <a:off x="9261476" y="1320800"/>
                <a:ext cx="106363" cy="107950"/>
              </a:xfrm>
              <a:prstGeom prst="ellipse">
                <a:avLst/>
              </a:prstGeom>
              <a:solidFill>
                <a:srgbClr val="3645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Oval 61"/>
              <p:cNvSpPr>
                <a:spLocks noChangeArrowheads="1"/>
              </p:cNvSpPr>
              <p:nvPr/>
            </p:nvSpPr>
            <p:spPr bwMode="auto">
              <a:xfrm>
                <a:off x="9393238" y="1363663"/>
                <a:ext cx="107950" cy="106363"/>
              </a:xfrm>
              <a:prstGeom prst="ellipse">
                <a:avLst/>
              </a:prstGeom>
              <a:solidFill>
                <a:srgbClr val="3645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62"/>
              <p:cNvSpPr>
                <a:spLocks/>
              </p:cNvSpPr>
              <p:nvPr/>
            </p:nvSpPr>
            <p:spPr bwMode="auto">
              <a:xfrm>
                <a:off x="9728201" y="750888"/>
                <a:ext cx="196850" cy="222250"/>
              </a:xfrm>
              <a:custGeom>
                <a:avLst/>
                <a:gdLst>
                  <a:gd name="T0" fmla="*/ 0 w 124"/>
                  <a:gd name="T1" fmla="*/ 71 h 140"/>
                  <a:gd name="T2" fmla="*/ 124 w 124"/>
                  <a:gd name="T3" fmla="*/ 0 h 140"/>
                  <a:gd name="T4" fmla="*/ 97 w 124"/>
                  <a:gd name="T5" fmla="*/ 140 h 140"/>
                  <a:gd name="T6" fmla="*/ 0 w 124"/>
                  <a:gd name="T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" h="140">
                    <a:moveTo>
                      <a:pt x="0" y="71"/>
                    </a:moveTo>
                    <a:lnTo>
                      <a:pt x="124" y="0"/>
                    </a:lnTo>
                    <a:lnTo>
                      <a:pt x="97" y="140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3645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9220263" y="4606469"/>
              <a:ext cx="1228725" cy="1312863"/>
              <a:chOff x="9463088" y="4470400"/>
              <a:chExt cx="1228725" cy="1312863"/>
            </a:xfrm>
          </p:grpSpPr>
          <p:sp>
            <p:nvSpPr>
              <p:cNvPr id="67" name="Oval 63"/>
              <p:cNvSpPr>
                <a:spLocks noChangeArrowheads="1"/>
              </p:cNvSpPr>
              <p:nvPr/>
            </p:nvSpPr>
            <p:spPr bwMode="auto">
              <a:xfrm>
                <a:off x="9463088" y="4554538"/>
                <a:ext cx="1228725" cy="1228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Oval 64"/>
              <p:cNvSpPr>
                <a:spLocks noChangeArrowheads="1"/>
              </p:cNvSpPr>
              <p:nvPr/>
            </p:nvSpPr>
            <p:spPr bwMode="auto">
              <a:xfrm>
                <a:off x="9510713" y="4602163"/>
                <a:ext cx="1125538" cy="1128713"/>
              </a:xfrm>
              <a:prstGeom prst="ellipse">
                <a:avLst/>
              </a:prstGeom>
              <a:solidFill>
                <a:srgbClr val="DF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65"/>
              <p:cNvSpPr>
                <a:spLocks/>
              </p:cNvSpPr>
              <p:nvPr/>
            </p:nvSpPr>
            <p:spPr bwMode="auto">
              <a:xfrm>
                <a:off x="9564688" y="5286375"/>
                <a:ext cx="711200" cy="444500"/>
              </a:xfrm>
              <a:custGeom>
                <a:avLst/>
                <a:gdLst>
                  <a:gd name="T0" fmla="*/ 272 w 381"/>
                  <a:gd name="T1" fmla="*/ 238 h 238"/>
                  <a:gd name="T2" fmla="*/ 381 w 381"/>
                  <a:gd name="T3" fmla="*/ 217 h 238"/>
                  <a:gd name="T4" fmla="*/ 362 w 381"/>
                  <a:gd name="T5" fmla="*/ 91 h 238"/>
                  <a:gd name="T6" fmla="*/ 178 w 381"/>
                  <a:gd name="T7" fmla="*/ 75 h 238"/>
                  <a:gd name="T8" fmla="*/ 73 w 381"/>
                  <a:gd name="T9" fmla="*/ 0 h 238"/>
                  <a:gd name="T10" fmla="*/ 0 w 381"/>
                  <a:gd name="T11" fmla="*/ 66 h 238"/>
                  <a:gd name="T12" fmla="*/ 272 w 381"/>
                  <a:gd name="T1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1" h="238">
                    <a:moveTo>
                      <a:pt x="272" y="238"/>
                    </a:moveTo>
                    <a:cubicBezTo>
                      <a:pt x="311" y="238"/>
                      <a:pt x="347" y="230"/>
                      <a:pt x="381" y="217"/>
                    </a:cubicBezTo>
                    <a:cubicBezTo>
                      <a:pt x="362" y="91"/>
                      <a:pt x="362" y="91"/>
                      <a:pt x="362" y="91"/>
                    </a:cubicBezTo>
                    <a:cubicBezTo>
                      <a:pt x="178" y="75"/>
                      <a:pt x="178" y="75"/>
                      <a:pt x="178" y="75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48" y="167"/>
                      <a:pt x="152" y="238"/>
                      <a:pt x="272" y="238"/>
                    </a:cubicBezTo>
                    <a:close/>
                  </a:path>
                </a:pathLst>
              </a:custGeom>
              <a:solidFill>
                <a:srgbClr val="CE4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66"/>
              <p:cNvSpPr>
                <a:spLocks/>
              </p:cNvSpPr>
              <p:nvPr/>
            </p:nvSpPr>
            <p:spPr bwMode="auto">
              <a:xfrm>
                <a:off x="9801226" y="5360988"/>
                <a:ext cx="612775" cy="277813"/>
              </a:xfrm>
              <a:custGeom>
                <a:avLst/>
                <a:gdLst>
                  <a:gd name="T0" fmla="*/ 278 w 328"/>
                  <a:gd name="T1" fmla="*/ 141 h 149"/>
                  <a:gd name="T2" fmla="*/ 223 w 328"/>
                  <a:gd name="T3" fmla="*/ 132 h 149"/>
                  <a:gd name="T4" fmla="*/ 132 w 328"/>
                  <a:gd name="T5" fmla="*/ 88 h 149"/>
                  <a:gd name="T6" fmla="*/ 64 w 328"/>
                  <a:gd name="T7" fmla="*/ 109 h 149"/>
                  <a:gd name="T8" fmla="*/ 23 w 328"/>
                  <a:gd name="T9" fmla="*/ 95 h 149"/>
                  <a:gd name="T10" fmla="*/ 0 w 328"/>
                  <a:gd name="T11" fmla="*/ 64 h 149"/>
                  <a:gd name="T12" fmla="*/ 21 w 328"/>
                  <a:gd name="T13" fmla="*/ 64 h 149"/>
                  <a:gd name="T14" fmla="*/ 39 w 328"/>
                  <a:gd name="T15" fmla="*/ 74 h 149"/>
                  <a:gd name="T16" fmla="*/ 62 w 328"/>
                  <a:gd name="T17" fmla="*/ 75 h 149"/>
                  <a:gd name="T18" fmla="*/ 99 w 328"/>
                  <a:gd name="T19" fmla="*/ 55 h 149"/>
                  <a:gd name="T20" fmla="*/ 209 w 328"/>
                  <a:gd name="T21" fmla="*/ 0 h 149"/>
                  <a:gd name="T22" fmla="*/ 328 w 328"/>
                  <a:gd name="T23" fmla="*/ 90 h 149"/>
                  <a:gd name="T24" fmla="*/ 278 w 328"/>
                  <a:gd name="T25" fmla="*/ 141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149">
                    <a:moveTo>
                      <a:pt x="278" y="141"/>
                    </a:moveTo>
                    <a:cubicBezTo>
                      <a:pt x="256" y="149"/>
                      <a:pt x="223" y="132"/>
                      <a:pt x="223" y="132"/>
                    </a:cubicBezTo>
                    <a:cubicBezTo>
                      <a:pt x="132" y="88"/>
                      <a:pt x="132" y="88"/>
                      <a:pt x="132" y="88"/>
                    </a:cubicBezTo>
                    <a:cubicBezTo>
                      <a:pt x="64" y="109"/>
                      <a:pt x="64" y="109"/>
                      <a:pt x="64" y="109"/>
                    </a:cubicBezTo>
                    <a:cubicBezTo>
                      <a:pt x="23" y="95"/>
                      <a:pt x="23" y="95"/>
                      <a:pt x="23" y="95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4"/>
                      <a:pt x="8" y="57"/>
                      <a:pt x="21" y="64"/>
                    </a:cubicBezTo>
                    <a:cubicBezTo>
                      <a:pt x="35" y="70"/>
                      <a:pt x="39" y="74"/>
                      <a:pt x="39" y="74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99" y="55"/>
                      <a:pt x="99" y="55"/>
                      <a:pt x="99" y="55"/>
                    </a:cubicBezTo>
                    <a:cubicBezTo>
                      <a:pt x="209" y="0"/>
                      <a:pt x="209" y="0"/>
                      <a:pt x="209" y="0"/>
                    </a:cubicBezTo>
                    <a:cubicBezTo>
                      <a:pt x="328" y="90"/>
                      <a:pt x="328" y="90"/>
                      <a:pt x="328" y="90"/>
                    </a:cubicBezTo>
                    <a:cubicBezTo>
                      <a:pt x="328" y="90"/>
                      <a:pt x="296" y="134"/>
                      <a:pt x="278" y="141"/>
                    </a:cubicBezTo>
                    <a:close/>
                  </a:path>
                </a:pathLst>
              </a:custGeom>
              <a:solidFill>
                <a:srgbClr val="EF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67"/>
              <p:cNvSpPr>
                <a:spLocks/>
              </p:cNvSpPr>
              <p:nvPr/>
            </p:nvSpPr>
            <p:spPr bwMode="auto">
              <a:xfrm>
                <a:off x="9688513" y="5264150"/>
                <a:ext cx="720725" cy="328613"/>
              </a:xfrm>
              <a:custGeom>
                <a:avLst/>
                <a:gdLst>
                  <a:gd name="T0" fmla="*/ 347 w 386"/>
                  <a:gd name="T1" fmla="*/ 176 h 176"/>
                  <a:gd name="T2" fmla="*/ 165 w 386"/>
                  <a:gd name="T3" fmla="*/ 114 h 176"/>
                  <a:gd name="T4" fmla="*/ 66 w 386"/>
                  <a:gd name="T5" fmla="*/ 96 h 176"/>
                  <a:gd name="T6" fmla="*/ 25 w 386"/>
                  <a:gd name="T7" fmla="*/ 56 h 176"/>
                  <a:gd name="T8" fmla="*/ 0 w 386"/>
                  <a:gd name="T9" fmla="*/ 11 h 176"/>
                  <a:gd name="T10" fmla="*/ 22 w 386"/>
                  <a:gd name="T11" fmla="*/ 7 h 176"/>
                  <a:gd name="T12" fmla="*/ 54 w 386"/>
                  <a:gd name="T13" fmla="*/ 40 h 176"/>
                  <a:gd name="T14" fmla="*/ 84 w 386"/>
                  <a:gd name="T15" fmla="*/ 58 h 176"/>
                  <a:gd name="T16" fmla="*/ 145 w 386"/>
                  <a:gd name="T17" fmla="*/ 59 h 176"/>
                  <a:gd name="T18" fmla="*/ 386 w 386"/>
                  <a:gd name="T19" fmla="*/ 133 h 176"/>
                  <a:gd name="T20" fmla="*/ 347 w 386"/>
                  <a:gd name="T21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6" h="176">
                    <a:moveTo>
                      <a:pt x="347" y="176"/>
                    </a:moveTo>
                    <a:cubicBezTo>
                      <a:pt x="165" y="114"/>
                      <a:pt x="165" y="114"/>
                      <a:pt x="165" y="114"/>
                    </a:cubicBezTo>
                    <a:cubicBezTo>
                      <a:pt x="66" y="96"/>
                      <a:pt x="66" y="96"/>
                      <a:pt x="66" y="96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7" y="0"/>
                      <a:pt x="22" y="7"/>
                    </a:cubicBezTo>
                    <a:cubicBezTo>
                      <a:pt x="48" y="20"/>
                      <a:pt x="54" y="40"/>
                      <a:pt x="54" y="40"/>
                    </a:cubicBezTo>
                    <a:cubicBezTo>
                      <a:pt x="84" y="58"/>
                      <a:pt x="84" y="58"/>
                      <a:pt x="84" y="58"/>
                    </a:cubicBezTo>
                    <a:cubicBezTo>
                      <a:pt x="145" y="59"/>
                      <a:pt x="145" y="59"/>
                      <a:pt x="145" y="59"/>
                    </a:cubicBezTo>
                    <a:cubicBezTo>
                      <a:pt x="386" y="133"/>
                      <a:pt x="386" y="133"/>
                      <a:pt x="386" y="133"/>
                    </a:cubicBezTo>
                    <a:lnTo>
                      <a:pt x="347" y="176"/>
                    </a:lnTo>
                    <a:close/>
                  </a:path>
                </a:pathLst>
              </a:custGeom>
              <a:solidFill>
                <a:srgbClr val="FFC1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68"/>
              <p:cNvSpPr>
                <a:spLocks/>
              </p:cNvSpPr>
              <p:nvPr/>
            </p:nvSpPr>
            <p:spPr bwMode="auto">
              <a:xfrm>
                <a:off x="9840913" y="5368925"/>
                <a:ext cx="123825" cy="14288"/>
              </a:xfrm>
              <a:custGeom>
                <a:avLst/>
                <a:gdLst>
                  <a:gd name="T0" fmla="*/ 8 w 78"/>
                  <a:gd name="T1" fmla="*/ 8 h 9"/>
                  <a:gd name="T2" fmla="*/ 78 w 78"/>
                  <a:gd name="T3" fmla="*/ 9 h 9"/>
                  <a:gd name="T4" fmla="*/ 71 w 78"/>
                  <a:gd name="T5" fmla="*/ 3 h 9"/>
                  <a:gd name="T6" fmla="*/ 2 w 78"/>
                  <a:gd name="T7" fmla="*/ 2 h 9"/>
                  <a:gd name="T8" fmla="*/ 0 w 78"/>
                  <a:gd name="T9" fmla="*/ 0 h 9"/>
                  <a:gd name="T10" fmla="*/ 8 w 78"/>
                  <a:gd name="T11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9">
                    <a:moveTo>
                      <a:pt x="8" y="8"/>
                    </a:moveTo>
                    <a:lnTo>
                      <a:pt x="78" y="9"/>
                    </a:lnTo>
                    <a:lnTo>
                      <a:pt x="71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EF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69"/>
              <p:cNvSpPr>
                <a:spLocks/>
              </p:cNvSpPr>
              <p:nvPr/>
            </p:nvSpPr>
            <p:spPr bwMode="auto">
              <a:xfrm>
                <a:off x="9731376" y="5119688"/>
                <a:ext cx="269875" cy="287338"/>
              </a:xfrm>
              <a:custGeom>
                <a:avLst/>
                <a:gdLst>
                  <a:gd name="T0" fmla="*/ 135 w 145"/>
                  <a:gd name="T1" fmla="*/ 154 h 154"/>
                  <a:gd name="T2" fmla="*/ 33 w 145"/>
                  <a:gd name="T3" fmla="*/ 97 h 154"/>
                  <a:gd name="T4" fmla="*/ 0 w 145"/>
                  <a:gd name="T5" fmla="*/ 8 h 154"/>
                  <a:gd name="T6" fmla="*/ 25 w 145"/>
                  <a:gd name="T7" fmla="*/ 9 h 154"/>
                  <a:gd name="T8" fmla="*/ 44 w 145"/>
                  <a:gd name="T9" fmla="*/ 39 h 154"/>
                  <a:gd name="T10" fmla="*/ 60 w 145"/>
                  <a:gd name="T11" fmla="*/ 62 h 154"/>
                  <a:gd name="T12" fmla="*/ 145 w 145"/>
                  <a:gd name="T13" fmla="*/ 107 h 154"/>
                  <a:gd name="T14" fmla="*/ 135 w 145"/>
                  <a:gd name="T1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154">
                    <a:moveTo>
                      <a:pt x="135" y="154"/>
                    </a:moveTo>
                    <a:cubicBezTo>
                      <a:pt x="33" y="97"/>
                      <a:pt x="33" y="97"/>
                      <a:pt x="33" y="9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12" y="0"/>
                      <a:pt x="25" y="9"/>
                    </a:cubicBezTo>
                    <a:cubicBezTo>
                      <a:pt x="39" y="20"/>
                      <a:pt x="44" y="39"/>
                      <a:pt x="44" y="39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145" y="107"/>
                      <a:pt x="145" y="107"/>
                      <a:pt x="145" y="107"/>
                    </a:cubicBezTo>
                    <a:lnTo>
                      <a:pt x="135" y="154"/>
                    </a:lnTo>
                    <a:close/>
                  </a:path>
                </a:pathLst>
              </a:custGeom>
              <a:solidFill>
                <a:srgbClr val="FFC1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70"/>
              <p:cNvSpPr>
                <a:spLocks/>
              </p:cNvSpPr>
              <p:nvPr/>
            </p:nvSpPr>
            <p:spPr bwMode="auto">
              <a:xfrm>
                <a:off x="9863138" y="5246688"/>
                <a:ext cx="106363" cy="80963"/>
              </a:xfrm>
              <a:custGeom>
                <a:avLst/>
                <a:gdLst>
                  <a:gd name="T0" fmla="*/ 67 w 67"/>
                  <a:gd name="T1" fmla="*/ 35 h 51"/>
                  <a:gd name="T2" fmla="*/ 0 w 67"/>
                  <a:gd name="T3" fmla="*/ 0 h 51"/>
                  <a:gd name="T4" fmla="*/ 64 w 67"/>
                  <a:gd name="T5" fmla="*/ 51 h 51"/>
                  <a:gd name="T6" fmla="*/ 67 w 67"/>
                  <a:gd name="T7" fmla="*/ 3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51">
                    <a:moveTo>
                      <a:pt x="67" y="35"/>
                    </a:moveTo>
                    <a:lnTo>
                      <a:pt x="0" y="0"/>
                    </a:lnTo>
                    <a:lnTo>
                      <a:pt x="64" y="51"/>
                    </a:lnTo>
                    <a:lnTo>
                      <a:pt x="67" y="35"/>
                    </a:lnTo>
                    <a:close/>
                  </a:path>
                </a:pathLst>
              </a:custGeom>
              <a:solidFill>
                <a:srgbClr val="EF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71"/>
              <p:cNvSpPr>
                <a:spLocks/>
              </p:cNvSpPr>
              <p:nvPr/>
            </p:nvSpPr>
            <p:spPr bwMode="auto">
              <a:xfrm>
                <a:off x="9896476" y="5035550"/>
                <a:ext cx="538163" cy="557213"/>
              </a:xfrm>
              <a:custGeom>
                <a:avLst/>
                <a:gdLst>
                  <a:gd name="T0" fmla="*/ 149 w 288"/>
                  <a:gd name="T1" fmla="*/ 20 h 298"/>
                  <a:gd name="T2" fmla="*/ 154 w 288"/>
                  <a:gd name="T3" fmla="*/ 86 h 298"/>
                  <a:gd name="T4" fmla="*/ 155 w 288"/>
                  <a:gd name="T5" fmla="*/ 103 h 298"/>
                  <a:gd name="T6" fmla="*/ 120 w 288"/>
                  <a:gd name="T7" fmla="*/ 123 h 298"/>
                  <a:gd name="T8" fmla="*/ 66 w 288"/>
                  <a:gd name="T9" fmla="*/ 102 h 298"/>
                  <a:gd name="T10" fmla="*/ 39 w 288"/>
                  <a:gd name="T11" fmla="*/ 58 h 298"/>
                  <a:gd name="T12" fmla="*/ 41 w 288"/>
                  <a:gd name="T13" fmla="*/ 40 h 298"/>
                  <a:gd name="T14" fmla="*/ 46 w 288"/>
                  <a:gd name="T15" fmla="*/ 15 h 298"/>
                  <a:gd name="T16" fmla="*/ 39 w 288"/>
                  <a:gd name="T17" fmla="*/ 2 h 298"/>
                  <a:gd name="T18" fmla="*/ 19 w 288"/>
                  <a:gd name="T19" fmla="*/ 21 h 298"/>
                  <a:gd name="T20" fmla="*/ 0 w 288"/>
                  <a:gd name="T21" fmla="*/ 68 h 298"/>
                  <a:gd name="T22" fmla="*/ 45 w 288"/>
                  <a:gd name="T23" fmla="*/ 168 h 298"/>
                  <a:gd name="T24" fmla="*/ 36 w 288"/>
                  <a:gd name="T25" fmla="*/ 218 h 298"/>
                  <a:gd name="T26" fmla="*/ 101 w 288"/>
                  <a:gd name="T27" fmla="*/ 237 h 298"/>
                  <a:gd name="T28" fmla="*/ 109 w 288"/>
                  <a:gd name="T29" fmla="*/ 215 h 298"/>
                  <a:gd name="T30" fmla="*/ 145 w 288"/>
                  <a:gd name="T31" fmla="*/ 226 h 298"/>
                  <a:gd name="T32" fmla="*/ 236 w 288"/>
                  <a:gd name="T33" fmla="*/ 298 h 298"/>
                  <a:gd name="T34" fmla="*/ 286 w 288"/>
                  <a:gd name="T35" fmla="*/ 260 h 298"/>
                  <a:gd name="T36" fmla="*/ 259 w 288"/>
                  <a:gd name="T37" fmla="*/ 186 h 298"/>
                  <a:gd name="T38" fmla="*/ 227 w 288"/>
                  <a:gd name="T39" fmla="*/ 110 h 298"/>
                  <a:gd name="T40" fmla="*/ 180 w 288"/>
                  <a:gd name="T41" fmla="*/ 45 h 298"/>
                  <a:gd name="T42" fmla="*/ 167 w 288"/>
                  <a:gd name="T43" fmla="*/ 0 h 298"/>
                  <a:gd name="T44" fmla="*/ 149 w 288"/>
                  <a:gd name="T45" fmla="*/ 2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8" h="298">
                    <a:moveTo>
                      <a:pt x="149" y="20"/>
                    </a:moveTo>
                    <a:cubicBezTo>
                      <a:pt x="137" y="50"/>
                      <a:pt x="154" y="86"/>
                      <a:pt x="154" y="86"/>
                    </a:cubicBezTo>
                    <a:cubicBezTo>
                      <a:pt x="154" y="86"/>
                      <a:pt x="158" y="97"/>
                      <a:pt x="155" y="103"/>
                    </a:cubicBezTo>
                    <a:cubicBezTo>
                      <a:pt x="151" y="112"/>
                      <a:pt x="145" y="122"/>
                      <a:pt x="120" y="123"/>
                    </a:cubicBezTo>
                    <a:cubicBezTo>
                      <a:pt x="87" y="125"/>
                      <a:pt x="66" y="102"/>
                      <a:pt x="66" y="102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1" y="40"/>
                      <a:pt x="47" y="27"/>
                      <a:pt x="46" y="15"/>
                    </a:cubicBezTo>
                    <a:cubicBezTo>
                      <a:pt x="46" y="3"/>
                      <a:pt x="39" y="2"/>
                      <a:pt x="39" y="2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45" y="168"/>
                      <a:pt x="45" y="168"/>
                      <a:pt x="45" y="168"/>
                    </a:cubicBezTo>
                    <a:cubicBezTo>
                      <a:pt x="36" y="218"/>
                      <a:pt x="36" y="218"/>
                      <a:pt x="36" y="218"/>
                    </a:cubicBezTo>
                    <a:cubicBezTo>
                      <a:pt x="101" y="237"/>
                      <a:pt x="101" y="237"/>
                      <a:pt x="101" y="237"/>
                    </a:cubicBezTo>
                    <a:cubicBezTo>
                      <a:pt x="109" y="215"/>
                      <a:pt x="109" y="215"/>
                      <a:pt x="109" y="215"/>
                    </a:cubicBezTo>
                    <a:cubicBezTo>
                      <a:pt x="145" y="226"/>
                      <a:pt x="145" y="226"/>
                      <a:pt x="145" y="226"/>
                    </a:cubicBezTo>
                    <a:cubicBezTo>
                      <a:pt x="236" y="298"/>
                      <a:pt x="236" y="298"/>
                      <a:pt x="236" y="298"/>
                    </a:cubicBezTo>
                    <a:cubicBezTo>
                      <a:pt x="236" y="298"/>
                      <a:pt x="282" y="290"/>
                      <a:pt x="286" y="260"/>
                    </a:cubicBezTo>
                    <a:cubicBezTo>
                      <a:pt x="288" y="241"/>
                      <a:pt x="264" y="193"/>
                      <a:pt x="259" y="186"/>
                    </a:cubicBezTo>
                    <a:cubicBezTo>
                      <a:pt x="255" y="178"/>
                      <a:pt x="227" y="110"/>
                      <a:pt x="227" y="110"/>
                    </a:cubicBezTo>
                    <a:cubicBezTo>
                      <a:pt x="180" y="45"/>
                      <a:pt x="180" y="45"/>
                      <a:pt x="180" y="45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7" y="0"/>
                      <a:pt x="153" y="11"/>
                      <a:pt x="149" y="20"/>
                    </a:cubicBezTo>
                    <a:close/>
                  </a:path>
                </a:pathLst>
              </a:custGeom>
              <a:solidFill>
                <a:srgbClr val="FFC1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72"/>
              <p:cNvSpPr>
                <a:spLocks/>
              </p:cNvSpPr>
              <p:nvPr/>
            </p:nvSpPr>
            <p:spPr bwMode="auto">
              <a:xfrm>
                <a:off x="10006013" y="5435600"/>
                <a:ext cx="6350" cy="33338"/>
              </a:xfrm>
              <a:custGeom>
                <a:avLst/>
                <a:gdLst>
                  <a:gd name="T0" fmla="*/ 3 w 4"/>
                  <a:gd name="T1" fmla="*/ 1 h 18"/>
                  <a:gd name="T2" fmla="*/ 4 w 4"/>
                  <a:gd name="T3" fmla="*/ 2 h 18"/>
                  <a:gd name="T4" fmla="*/ 2 w 4"/>
                  <a:gd name="T5" fmla="*/ 17 h 18"/>
                  <a:gd name="T6" fmla="*/ 1 w 4"/>
                  <a:gd name="T7" fmla="*/ 17 h 18"/>
                  <a:gd name="T8" fmla="*/ 1 w 4"/>
                  <a:gd name="T9" fmla="*/ 17 h 18"/>
                  <a:gd name="T10" fmla="*/ 0 w 4"/>
                  <a:gd name="T11" fmla="*/ 16 h 18"/>
                  <a:gd name="T12" fmla="*/ 2 w 4"/>
                  <a:gd name="T13" fmla="*/ 1 h 18"/>
                  <a:gd name="T14" fmla="*/ 3 w 4"/>
                  <a:gd name="T15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8">
                    <a:moveTo>
                      <a:pt x="3" y="1"/>
                    </a:moveTo>
                    <a:cubicBezTo>
                      <a:pt x="4" y="1"/>
                      <a:pt x="4" y="1"/>
                      <a:pt x="4" y="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1" y="18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6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EF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73"/>
              <p:cNvSpPr>
                <a:spLocks/>
              </p:cNvSpPr>
              <p:nvPr/>
            </p:nvSpPr>
            <p:spPr bwMode="auto">
              <a:xfrm>
                <a:off x="10013951" y="5445125"/>
                <a:ext cx="6350" cy="15875"/>
              </a:xfrm>
              <a:custGeom>
                <a:avLst/>
                <a:gdLst>
                  <a:gd name="T0" fmla="*/ 2 w 3"/>
                  <a:gd name="T1" fmla="*/ 0 h 9"/>
                  <a:gd name="T2" fmla="*/ 3 w 3"/>
                  <a:gd name="T3" fmla="*/ 1 h 9"/>
                  <a:gd name="T4" fmla="*/ 2 w 3"/>
                  <a:gd name="T5" fmla="*/ 8 h 9"/>
                  <a:gd name="T6" fmla="*/ 1 w 3"/>
                  <a:gd name="T7" fmla="*/ 9 h 9"/>
                  <a:gd name="T8" fmla="*/ 1 w 3"/>
                  <a:gd name="T9" fmla="*/ 9 h 9"/>
                  <a:gd name="T10" fmla="*/ 0 w 3"/>
                  <a:gd name="T11" fmla="*/ 8 h 9"/>
                  <a:gd name="T12" fmla="*/ 1 w 3"/>
                  <a:gd name="T13" fmla="*/ 1 h 9"/>
                  <a:gd name="T14" fmla="*/ 2 w 3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9">
                    <a:moveTo>
                      <a:pt x="2" y="0"/>
                    </a:moveTo>
                    <a:cubicBezTo>
                      <a:pt x="3" y="0"/>
                      <a:pt x="3" y="0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0" y="9"/>
                      <a:pt x="0" y="8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EF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74"/>
              <p:cNvSpPr>
                <a:spLocks/>
              </p:cNvSpPr>
              <p:nvPr/>
            </p:nvSpPr>
            <p:spPr bwMode="auto">
              <a:xfrm>
                <a:off x="10023476" y="5360988"/>
                <a:ext cx="14288" cy="31750"/>
              </a:xfrm>
              <a:custGeom>
                <a:avLst/>
                <a:gdLst>
                  <a:gd name="T0" fmla="*/ 6 w 7"/>
                  <a:gd name="T1" fmla="*/ 0 h 17"/>
                  <a:gd name="T2" fmla="*/ 7 w 7"/>
                  <a:gd name="T3" fmla="*/ 2 h 17"/>
                  <a:gd name="T4" fmla="*/ 2 w 7"/>
                  <a:gd name="T5" fmla="*/ 16 h 17"/>
                  <a:gd name="T6" fmla="*/ 1 w 7"/>
                  <a:gd name="T7" fmla="*/ 17 h 17"/>
                  <a:gd name="T8" fmla="*/ 1 w 7"/>
                  <a:gd name="T9" fmla="*/ 17 h 17"/>
                  <a:gd name="T10" fmla="*/ 0 w 7"/>
                  <a:gd name="T11" fmla="*/ 15 h 17"/>
                  <a:gd name="T12" fmla="*/ 5 w 7"/>
                  <a:gd name="T13" fmla="*/ 1 h 17"/>
                  <a:gd name="T14" fmla="*/ 6 w 7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7">
                    <a:moveTo>
                      <a:pt x="6" y="0"/>
                    </a:moveTo>
                    <a:cubicBezTo>
                      <a:pt x="7" y="1"/>
                      <a:pt x="7" y="1"/>
                      <a:pt x="7" y="2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6"/>
                      <a:pt x="0" y="16"/>
                      <a:pt x="0" y="1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EF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75"/>
              <p:cNvSpPr>
                <a:spLocks/>
              </p:cNvSpPr>
              <p:nvPr/>
            </p:nvSpPr>
            <p:spPr bwMode="auto">
              <a:xfrm>
                <a:off x="9691688" y="5289550"/>
                <a:ext cx="30163" cy="38100"/>
              </a:xfrm>
              <a:custGeom>
                <a:avLst/>
                <a:gdLst>
                  <a:gd name="T0" fmla="*/ 16 w 16"/>
                  <a:gd name="T1" fmla="*/ 17 h 20"/>
                  <a:gd name="T2" fmla="*/ 6 w 16"/>
                  <a:gd name="T3" fmla="*/ 1 h 20"/>
                  <a:gd name="T4" fmla="*/ 0 w 16"/>
                  <a:gd name="T5" fmla="*/ 0 h 20"/>
                  <a:gd name="T6" fmla="*/ 11 w 16"/>
                  <a:gd name="T7" fmla="*/ 20 h 20"/>
                  <a:gd name="T8" fmla="*/ 16 w 16"/>
                  <a:gd name="T9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0">
                    <a:moveTo>
                      <a:pt x="16" y="17"/>
                    </a:moveTo>
                    <a:cubicBezTo>
                      <a:pt x="16" y="17"/>
                      <a:pt x="13" y="5"/>
                      <a:pt x="6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11" y="20"/>
                      <a:pt x="11" y="20"/>
                      <a:pt x="11" y="20"/>
                    </a:cubicBezTo>
                    <a:lnTo>
                      <a:pt x="16" y="17"/>
                    </a:lnTo>
                    <a:close/>
                  </a:path>
                </a:pathLst>
              </a:custGeom>
              <a:solidFill>
                <a:srgbClr val="EF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76"/>
              <p:cNvSpPr>
                <a:spLocks/>
              </p:cNvSpPr>
              <p:nvPr/>
            </p:nvSpPr>
            <p:spPr bwMode="auto">
              <a:xfrm>
                <a:off x="9732963" y="5140325"/>
                <a:ext cx="26988" cy="39688"/>
              </a:xfrm>
              <a:custGeom>
                <a:avLst/>
                <a:gdLst>
                  <a:gd name="T0" fmla="*/ 15 w 15"/>
                  <a:gd name="T1" fmla="*/ 17 h 21"/>
                  <a:gd name="T2" fmla="*/ 5 w 15"/>
                  <a:gd name="T3" fmla="*/ 1 h 21"/>
                  <a:gd name="T4" fmla="*/ 0 w 15"/>
                  <a:gd name="T5" fmla="*/ 0 h 21"/>
                  <a:gd name="T6" fmla="*/ 8 w 15"/>
                  <a:gd name="T7" fmla="*/ 21 h 21"/>
                  <a:gd name="T8" fmla="*/ 15 w 15"/>
                  <a:gd name="T9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1">
                    <a:moveTo>
                      <a:pt x="15" y="17"/>
                    </a:moveTo>
                    <a:cubicBezTo>
                      <a:pt x="15" y="17"/>
                      <a:pt x="11" y="5"/>
                      <a:pt x="5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8" y="21"/>
                      <a:pt x="8" y="21"/>
                      <a:pt x="8" y="21"/>
                    </a:cubicBezTo>
                    <a:lnTo>
                      <a:pt x="15" y="17"/>
                    </a:lnTo>
                    <a:close/>
                  </a:path>
                </a:pathLst>
              </a:custGeom>
              <a:solidFill>
                <a:srgbClr val="EF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77"/>
              <p:cNvSpPr>
                <a:spLocks/>
              </p:cNvSpPr>
              <p:nvPr/>
            </p:nvSpPr>
            <p:spPr bwMode="auto">
              <a:xfrm>
                <a:off x="9937751" y="5041900"/>
                <a:ext cx="36513" cy="33338"/>
              </a:xfrm>
              <a:custGeom>
                <a:avLst/>
                <a:gdLst>
                  <a:gd name="T0" fmla="*/ 3 w 19"/>
                  <a:gd name="T1" fmla="*/ 18 h 18"/>
                  <a:gd name="T2" fmla="*/ 17 w 19"/>
                  <a:gd name="T3" fmla="*/ 7 h 18"/>
                  <a:gd name="T4" fmla="*/ 17 w 19"/>
                  <a:gd name="T5" fmla="*/ 0 h 18"/>
                  <a:gd name="T6" fmla="*/ 0 w 19"/>
                  <a:gd name="T7" fmla="*/ 15 h 18"/>
                  <a:gd name="T8" fmla="*/ 3 w 19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3" y="18"/>
                    </a:moveTo>
                    <a:cubicBezTo>
                      <a:pt x="3" y="18"/>
                      <a:pt x="15" y="14"/>
                      <a:pt x="17" y="7"/>
                    </a:cubicBezTo>
                    <a:cubicBezTo>
                      <a:pt x="19" y="3"/>
                      <a:pt x="18" y="1"/>
                      <a:pt x="17" y="0"/>
                    </a:cubicBezTo>
                    <a:cubicBezTo>
                      <a:pt x="0" y="15"/>
                      <a:pt x="0" y="15"/>
                      <a:pt x="0" y="15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EF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78"/>
              <p:cNvSpPr>
                <a:spLocks/>
              </p:cNvSpPr>
              <p:nvPr/>
            </p:nvSpPr>
            <p:spPr bwMode="auto">
              <a:xfrm>
                <a:off x="10180638" y="5478463"/>
                <a:ext cx="261938" cy="241300"/>
              </a:xfrm>
              <a:custGeom>
                <a:avLst/>
                <a:gdLst>
                  <a:gd name="T0" fmla="*/ 140 w 140"/>
                  <a:gd name="T1" fmla="*/ 61 h 129"/>
                  <a:gd name="T2" fmla="*/ 135 w 140"/>
                  <a:gd name="T3" fmla="*/ 0 h 129"/>
                  <a:gd name="T4" fmla="*/ 3 w 140"/>
                  <a:gd name="T5" fmla="*/ 66 h 129"/>
                  <a:gd name="T6" fmla="*/ 0 w 140"/>
                  <a:gd name="T7" fmla="*/ 129 h 129"/>
                  <a:gd name="T8" fmla="*/ 140 w 140"/>
                  <a:gd name="T9" fmla="*/ 6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129">
                    <a:moveTo>
                      <a:pt x="140" y="61"/>
                    </a:moveTo>
                    <a:cubicBezTo>
                      <a:pt x="135" y="0"/>
                      <a:pt x="135" y="0"/>
                      <a:pt x="135" y="0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53" y="119"/>
                      <a:pt x="101" y="95"/>
                      <a:pt x="140" y="61"/>
                    </a:cubicBezTo>
                    <a:close/>
                  </a:path>
                </a:pathLst>
              </a:custGeom>
              <a:solidFill>
                <a:srgbClr val="F19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79"/>
              <p:cNvSpPr>
                <a:spLocks/>
              </p:cNvSpPr>
              <p:nvPr/>
            </p:nvSpPr>
            <p:spPr bwMode="auto">
              <a:xfrm>
                <a:off x="9842501" y="4470400"/>
                <a:ext cx="477838" cy="573088"/>
              </a:xfrm>
              <a:custGeom>
                <a:avLst/>
                <a:gdLst>
                  <a:gd name="T0" fmla="*/ 128 w 256"/>
                  <a:gd name="T1" fmla="*/ 0 h 307"/>
                  <a:gd name="T2" fmla="*/ 0 w 256"/>
                  <a:gd name="T3" fmla="*/ 122 h 307"/>
                  <a:gd name="T4" fmla="*/ 5 w 256"/>
                  <a:gd name="T5" fmla="*/ 150 h 307"/>
                  <a:gd name="T6" fmla="*/ 17 w 256"/>
                  <a:gd name="T7" fmla="*/ 184 h 307"/>
                  <a:gd name="T8" fmla="*/ 80 w 256"/>
                  <a:gd name="T9" fmla="*/ 307 h 307"/>
                  <a:gd name="T10" fmla="*/ 120 w 256"/>
                  <a:gd name="T11" fmla="*/ 307 h 307"/>
                  <a:gd name="T12" fmla="*/ 123 w 256"/>
                  <a:gd name="T13" fmla="*/ 307 h 307"/>
                  <a:gd name="T14" fmla="*/ 171 w 256"/>
                  <a:gd name="T15" fmla="*/ 307 h 307"/>
                  <a:gd name="T16" fmla="*/ 189 w 256"/>
                  <a:gd name="T17" fmla="*/ 241 h 307"/>
                  <a:gd name="T18" fmla="*/ 222 w 256"/>
                  <a:gd name="T19" fmla="*/ 206 h 307"/>
                  <a:gd name="T20" fmla="*/ 256 w 256"/>
                  <a:gd name="T21" fmla="*/ 122 h 307"/>
                  <a:gd name="T22" fmla="*/ 128 w 256"/>
                  <a:gd name="T23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6" h="307">
                    <a:moveTo>
                      <a:pt x="128" y="0"/>
                    </a:moveTo>
                    <a:cubicBezTo>
                      <a:pt x="58" y="0"/>
                      <a:pt x="0" y="55"/>
                      <a:pt x="0" y="122"/>
                    </a:cubicBezTo>
                    <a:cubicBezTo>
                      <a:pt x="0" y="130"/>
                      <a:pt x="2" y="141"/>
                      <a:pt x="5" y="150"/>
                    </a:cubicBezTo>
                    <a:cubicBezTo>
                      <a:pt x="7" y="160"/>
                      <a:pt x="12" y="177"/>
                      <a:pt x="17" y="184"/>
                    </a:cubicBezTo>
                    <a:cubicBezTo>
                      <a:pt x="40" y="215"/>
                      <a:pt x="94" y="261"/>
                      <a:pt x="80" y="307"/>
                    </a:cubicBezTo>
                    <a:cubicBezTo>
                      <a:pt x="120" y="307"/>
                      <a:pt x="120" y="307"/>
                      <a:pt x="120" y="307"/>
                    </a:cubicBezTo>
                    <a:cubicBezTo>
                      <a:pt x="123" y="307"/>
                      <a:pt x="123" y="307"/>
                      <a:pt x="123" y="307"/>
                    </a:cubicBezTo>
                    <a:cubicBezTo>
                      <a:pt x="171" y="307"/>
                      <a:pt x="171" y="307"/>
                      <a:pt x="171" y="307"/>
                    </a:cubicBezTo>
                    <a:cubicBezTo>
                      <a:pt x="164" y="284"/>
                      <a:pt x="175" y="262"/>
                      <a:pt x="189" y="241"/>
                    </a:cubicBezTo>
                    <a:cubicBezTo>
                      <a:pt x="194" y="234"/>
                      <a:pt x="217" y="211"/>
                      <a:pt x="222" y="206"/>
                    </a:cubicBezTo>
                    <a:cubicBezTo>
                      <a:pt x="243" y="184"/>
                      <a:pt x="256" y="155"/>
                      <a:pt x="256" y="122"/>
                    </a:cubicBezTo>
                    <a:cubicBezTo>
                      <a:pt x="256" y="55"/>
                      <a:pt x="199" y="0"/>
                      <a:pt x="128" y="0"/>
                    </a:cubicBezTo>
                    <a:close/>
                  </a:path>
                </a:pathLst>
              </a:custGeom>
              <a:solidFill>
                <a:srgbClr val="E9CE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80"/>
              <p:cNvSpPr>
                <a:spLocks/>
              </p:cNvSpPr>
              <p:nvPr/>
            </p:nvSpPr>
            <p:spPr bwMode="auto">
              <a:xfrm>
                <a:off x="9988551" y="5056188"/>
                <a:ext cx="188913" cy="87313"/>
              </a:xfrm>
              <a:custGeom>
                <a:avLst/>
                <a:gdLst>
                  <a:gd name="T0" fmla="*/ 60 w 119"/>
                  <a:gd name="T1" fmla="*/ 0 h 55"/>
                  <a:gd name="T2" fmla="*/ 59 w 119"/>
                  <a:gd name="T3" fmla="*/ 0 h 55"/>
                  <a:gd name="T4" fmla="*/ 0 w 119"/>
                  <a:gd name="T5" fmla="*/ 0 h 55"/>
                  <a:gd name="T6" fmla="*/ 12 w 119"/>
                  <a:gd name="T7" fmla="*/ 55 h 55"/>
                  <a:gd name="T8" fmla="*/ 59 w 119"/>
                  <a:gd name="T9" fmla="*/ 55 h 55"/>
                  <a:gd name="T10" fmla="*/ 60 w 119"/>
                  <a:gd name="T11" fmla="*/ 55 h 55"/>
                  <a:gd name="T12" fmla="*/ 107 w 119"/>
                  <a:gd name="T13" fmla="*/ 55 h 55"/>
                  <a:gd name="T14" fmla="*/ 119 w 119"/>
                  <a:gd name="T15" fmla="*/ 0 h 55"/>
                  <a:gd name="T16" fmla="*/ 60 w 119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9" h="55">
                    <a:moveTo>
                      <a:pt x="60" y="0"/>
                    </a:moveTo>
                    <a:lnTo>
                      <a:pt x="59" y="0"/>
                    </a:lnTo>
                    <a:lnTo>
                      <a:pt x="0" y="0"/>
                    </a:lnTo>
                    <a:lnTo>
                      <a:pt x="12" y="55"/>
                    </a:lnTo>
                    <a:lnTo>
                      <a:pt x="59" y="55"/>
                    </a:lnTo>
                    <a:lnTo>
                      <a:pt x="60" y="55"/>
                    </a:lnTo>
                    <a:lnTo>
                      <a:pt x="107" y="55"/>
                    </a:lnTo>
                    <a:lnTo>
                      <a:pt x="119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606C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81"/>
              <p:cNvSpPr>
                <a:spLocks/>
              </p:cNvSpPr>
              <p:nvPr/>
            </p:nvSpPr>
            <p:spPr bwMode="auto">
              <a:xfrm>
                <a:off x="9979026" y="5040313"/>
                <a:ext cx="204788" cy="130175"/>
              </a:xfrm>
              <a:custGeom>
                <a:avLst/>
                <a:gdLst>
                  <a:gd name="T0" fmla="*/ 99 w 110"/>
                  <a:gd name="T1" fmla="*/ 17 h 70"/>
                  <a:gd name="T2" fmla="*/ 110 w 110"/>
                  <a:gd name="T3" fmla="*/ 8 h 70"/>
                  <a:gd name="T4" fmla="*/ 99 w 110"/>
                  <a:gd name="T5" fmla="*/ 0 h 70"/>
                  <a:gd name="T6" fmla="*/ 11 w 110"/>
                  <a:gd name="T7" fmla="*/ 0 h 70"/>
                  <a:gd name="T8" fmla="*/ 0 w 110"/>
                  <a:gd name="T9" fmla="*/ 8 h 70"/>
                  <a:gd name="T10" fmla="*/ 10 w 110"/>
                  <a:gd name="T11" fmla="*/ 17 h 70"/>
                  <a:gd name="T12" fmla="*/ 10 w 110"/>
                  <a:gd name="T13" fmla="*/ 17 h 70"/>
                  <a:gd name="T14" fmla="*/ 23 w 110"/>
                  <a:gd name="T15" fmla="*/ 26 h 70"/>
                  <a:gd name="T16" fmla="*/ 11 w 110"/>
                  <a:gd name="T17" fmla="*/ 26 h 70"/>
                  <a:gd name="T18" fmla="*/ 0 w 110"/>
                  <a:gd name="T19" fmla="*/ 35 h 70"/>
                  <a:gd name="T20" fmla="*/ 11 w 110"/>
                  <a:gd name="T21" fmla="*/ 43 h 70"/>
                  <a:gd name="T22" fmla="*/ 19 w 110"/>
                  <a:gd name="T23" fmla="*/ 43 h 70"/>
                  <a:gd name="T24" fmla="*/ 32 w 110"/>
                  <a:gd name="T25" fmla="*/ 52 h 70"/>
                  <a:gd name="T26" fmla="*/ 19 w 110"/>
                  <a:gd name="T27" fmla="*/ 52 h 70"/>
                  <a:gd name="T28" fmla="*/ 10 w 110"/>
                  <a:gd name="T29" fmla="*/ 61 h 70"/>
                  <a:gd name="T30" fmla="*/ 19 w 110"/>
                  <a:gd name="T31" fmla="*/ 70 h 70"/>
                  <a:gd name="T32" fmla="*/ 92 w 110"/>
                  <a:gd name="T33" fmla="*/ 70 h 70"/>
                  <a:gd name="T34" fmla="*/ 101 w 110"/>
                  <a:gd name="T35" fmla="*/ 61 h 70"/>
                  <a:gd name="T36" fmla="*/ 92 w 110"/>
                  <a:gd name="T37" fmla="*/ 52 h 70"/>
                  <a:gd name="T38" fmla="*/ 55 w 110"/>
                  <a:gd name="T39" fmla="*/ 52 h 70"/>
                  <a:gd name="T40" fmla="*/ 46 w 110"/>
                  <a:gd name="T41" fmla="*/ 43 h 70"/>
                  <a:gd name="T42" fmla="*/ 99 w 110"/>
                  <a:gd name="T43" fmla="*/ 43 h 70"/>
                  <a:gd name="T44" fmla="*/ 110 w 110"/>
                  <a:gd name="T45" fmla="*/ 35 h 70"/>
                  <a:gd name="T46" fmla="*/ 99 w 110"/>
                  <a:gd name="T47" fmla="*/ 26 h 70"/>
                  <a:gd name="T48" fmla="*/ 46 w 110"/>
                  <a:gd name="T49" fmla="*/ 26 h 70"/>
                  <a:gd name="T50" fmla="*/ 37 w 110"/>
                  <a:gd name="T51" fmla="*/ 17 h 70"/>
                  <a:gd name="T52" fmla="*/ 99 w 110"/>
                  <a:gd name="T53" fmla="*/ 1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0" h="70">
                    <a:moveTo>
                      <a:pt x="99" y="17"/>
                    </a:moveTo>
                    <a:cubicBezTo>
                      <a:pt x="105" y="17"/>
                      <a:pt x="110" y="13"/>
                      <a:pt x="110" y="8"/>
                    </a:cubicBezTo>
                    <a:cubicBezTo>
                      <a:pt x="110" y="4"/>
                      <a:pt x="105" y="0"/>
                      <a:pt x="9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4"/>
                      <a:pt x="0" y="8"/>
                    </a:cubicBezTo>
                    <a:cubicBezTo>
                      <a:pt x="0" y="13"/>
                      <a:pt x="5" y="16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5" y="26"/>
                      <a:pt x="0" y="30"/>
                      <a:pt x="0" y="35"/>
                    </a:cubicBezTo>
                    <a:cubicBezTo>
                      <a:pt x="0" y="40"/>
                      <a:pt x="5" y="43"/>
                      <a:pt x="11" y="43"/>
                    </a:cubicBezTo>
                    <a:cubicBezTo>
                      <a:pt x="19" y="43"/>
                      <a:pt x="19" y="43"/>
                      <a:pt x="19" y="43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4" y="52"/>
                      <a:pt x="10" y="56"/>
                      <a:pt x="10" y="61"/>
                    </a:cubicBezTo>
                    <a:cubicBezTo>
                      <a:pt x="10" y="66"/>
                      <a:pt x="14" y="70"/>
                      <a:pt x="19" y="70"/>
                    </a:cubicBezTo>
                    <a:cubicBezTo>
                      <a:pt x="92" y="70"/>
                      <a:pt x="92" y="70"/>
                      <a:pt x="92" y="70"/>
                    </a:cubicBezTo>
                    <a:cubicBezTo>
                      <a:pt x="97" y="70"/>
                      <a:pt x="101" y="66"/>
                      <a:pt x="101" y="61"/>
                    </a:cubicBezTo>
                    <a:cubicBezTo>
                      <a:pt x="101" y="56"/>
                      <a:pt x="97" y="52"/>
                      <a:pt x="92" y="52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99" y="43"/>
                      <a:pt x="99" y="43"/>
                      <a:pt x="99" y="43"/>
                    </a:cubicBezTo>
                    <a:cubicBezTo>
                      <a:pt x="105" y="43"/>
                      <a:pt x="110" y="40"/>
                      <a:pt x="110" y="35"/>
                    </a:cubicBezTo>
                    <a:cubicBezTo>
                      <a:pt x="110" y="30"/>
                      <a:pt x="105" y="26"/>
                      <a:pt x="99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37" y="17"/>
                      <a:pt x="37" y="17"/>
                      <a:pt x="37" y="17"/>
                    </a:cubicBezTo>
                    <a:lnTo>
                      <a:pt x="99" y="17"/>
                    </a:lnTo>
                    <a:close/>
                  </a:path>
                </a:pathLst>
              </a:custGeom>
              <a:solidFill>
                <a:srgbClr val="3645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82"/>
              <p:cNvSpPr>
                <a:spLocks noEditPoints="1"/>
              </p:cNvSpPr>
              <p:nvPr/>
            </p:nvSpPr>
            <p:spPr bwMode="auto">
              <a:xfrm>
                <a:off x="9842501" y="4470400"/>
                <a:ext cx="477838" cy="573088"/>
              </a:xfrm>
              <a:custGeom>
                <a:avLst/>
                <a:gdLst>
                  <a:gd name="T0" fmla="*/ 128 w 256"/>
                  <a:gd name="T1" fmla="*/ 0 h 307"/>
                  <a:gd name="T2" fmla="*/ 0 w 256"/>
                  <a:gd name="T3" fmla="*/ 122 h 307"/>
                  <a:gd name="T4" fmla="*/ 5 w 256"/>
                  <a:gd name="T5" fmla="*/ 150 h 307"/>
                  <a:gd name="T6" fmla="*/ 17 w 256"/>
                  <a:gd name="T7" fmla="*/ 184 h 307"/>
                  <a:gd name="T8" fmla="*/ 80 w 256"/>
                  <a:gd name="T9" fmla="*/ 307 h 307"/>
                  <a:gd name="T10" fmla="*/ 120 w 256"/>
                  <a:gd name="T11" fmla="*/ 307 h 307"/>
                  <a:gd name="T12" fmla="*/ 123 w 256"/>
                  <a:gd name="T13" fmla="*/ 307 h 307"/>
                  <a:gd name="T14" fmla="*/ 171 w 256"/>
                  <a:gd name="T15" fmla="*/ 307 h 307"/>
                  <a:gd name="T16" fmla="*/ 189 w 256"/>
                  <a:gd name="T17" fmla="*/ 241 h 307"/>
                  <a:gd name="T18" fmla="*/ 222 w 256"/>
                  <a:gd name="T19" fmla="*/ 206 h 307"/>
                  <a:gd name="T20" fmla="*/ 256 w 256"/>
                  <a:gd name="T21" fmla="*/ 122 h 307"/>
                  <a:gd name="T22" fmla="*/ 128 w 256"/>
                  <a:gd name="T23" fmla="*/ 0 h 307"/>
                  <a:gd name="T24" fmla="*/ 207 w 256"/>
                  <a:gd name="T25" fmla="*/ 196 h 307"/>
                  <a:gd name="T26" fmla="*/ 173 w 256"/>
                  <a:gd name="T27" fmla="*/ 232 h 307"/>
                  <a:gd name="T28" fmla="*/ 151 w 256"/>
                  <a:gd name="T29" fmla="*/ 289 h 307"/>
                  <a:gd name="T30" fmla="*/ 130 w 256"/>
                  <a:gd name="T31" fmla="*/ 289 h 307"/>
                  <a:gd name="T32" fmla="*/ 130 w 256"/>
                  <a:gd name="T33" fmla="*/ 289 h 307"/>
                  <a:gd name="T34" fmla="*/ 117 w 256"/>
                  <a:gd name="T35" fmla="*/ 289 h 307"/>
                  <a:gd name="T36" fmla="*/ 117 w 256"/>
                  <a:gd name="T37" fmla="*/ 289 h 307"/>
                  <a:gd name="T38" fmla="*/ 101 w 256"/>
                  <a:gd name="T39" fmla="*/ 289 h 307"/>
                  <a:gd name="T40" fmla="*/ 50 w 256"/>
                  <a:gd name="T41" fmla="*/ 197 h 307"/>
                  <a:gd name="T42" fmla="*/ 27 w 256"/>
                  <a:gd name="T43" fmla="*/ 162 h 307"/>
                  <a:gd name="T44" fmla="*/ 19 w 256"/>
                  <a:gd name="T45" fmla="*/ 122 h 307"/>
                  <a:gd name="T46" fmla="*/ 128 w 256"/>
                  <a:gd name="T47" fmla="*/ 17 h 307"/>
                  <a:gd name="T48" fmla="*/ 238 w 256"/>
                  <a:gd name="T49" fmla="*/ 122 h 307"/>
                  <a:gd name="T50" fmla="*/ 207 w 256"/>
                  <a:gd name="T51" fmla="*/ 196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6" h="307">
                    <a:moveTo>
                      <a:pt x="128" y="0"/>
                    </a:moveTo>
                    <a:cubicBezTo>
                      <a:pt x="58" y="0"/>
                      <a:pt x="0" y="55"/>
                      <a:pt x="0" y="122"/>
                    </a:cubicBezTo>
                    <a:cubicBezTo>
                      <a:pt x="0" y="130"/>
                      <a:pt x="2" y="141"/>
                      <a:pt x="5" y="150"/>
                    </a:cubicBezTo>
                    <a:cubicBezTo>
                      <a:pt x="7" y="160"/>
                      <a:pt x="12" y="177"/>
                      <a:pt x="17" y="184"/>
                    </a:cubicBezTo>
                    <a:cubicBezTo>
                      <a:pt x="40" y="215"/>
                      <a:pt x="94" y="261"/>
                      <a:pt x="80" y="307"/>
                    </a:cubicBezTo>
                    <a:cubicBezTo>
                      <a:pt x="120" y="307"/>
                      <a:pt x="120" y="307"/>
                      <a:pt x="120" y="307"/>
                    </a:cubicBezTo>
                    <a:cubicBezTo>
                      <a:pt x="123" y="307"/>
                      <a:pt x="123" y="307"/>
                      <a:pt x="123" y="307"/>
                    </a:cubicBezTo>
                    <a:cubicBezTo>
                      <a:pt x="171" y="307"/>
                      <a:pt x="171" y="307"/>
                      <a:pt x="171" y="307"/>
                    </a:cubicBezTo>
                    <a:cubicBezTo>
                      <a:pt x="164" y="284"/>
                      <a:pt x="175" y="262"/>
                      <a:pt x="189" y="241"/>
                    </a:cubicBezTo>
                    <a:cubicBezTo>
                      <a:pt x="194" y="234"/>
                      <a:pt x="217" y="211"/>
                      <a:pt x="222" y="206"/>
                    </a:cubicBezTo>
                    <a:cubicBezTo>
                      <a:pt x="243" y="184"/>
                      <a:pt x="256" y="155"/>
                      <a:pt x="256" y="122"/>
                    </a:cubicBezTo>
                    <a:cubicBezTo>
                      <a:pt x="256" y="55"/>
                      <a:pt x="199" y="0"/>
                      <a:pt x="128" y="0"/>
                    </a:cubicBezTo>
                    <a:close/>
                    <a:moveTo>
                      <a:pt x="207" y="196"/>
                    </a:moveTo>
                    <a:cubicBezTo>
                      <a:pt x="203" y="200"/>
                      <a:pt x="179" y="224"/>
                      <a:pt x="173" y="232"/>
                    </a:cubicBezTo>
                    <a:cubicBezTo>
                      <a:pt x="161" y="250"/>
                      <a:pt x="152" y="269"/>
                      <a:pt x="151" y="289"/>
                    </a:cubicBezTo>
                    <a:cubicBezTo>
                      <a:pt x="130" y="289"/>
                      <a:pt x="130" y="289"/>
                      <a:pt x="130" y="289"/>
                    </a:cubicBezTo>
                    <a:cubicBezTo>
                      <a:pt x="130" y="289"/>
                      <a:pt x="130" y="289"/>
                      <a:pt x="130" y="289"/>
                    </a:cubicBezTo>
                    <a:cubicBezTo>
                      <a:pt x="117" y="289"/>
                      <a:pt x="117" y="289"/>
                      <a:pt x="117" y="289"/>
                    </a:cubicBezTo>
                    <a:cubicBezTo>
                      <a:pt x="117" y="289"/>
                      <a:pt x="117" y="289"/>
                      <a:pt x="117" y="289"/>
                    </a:cubicBezTo>
                    <a:cubicBezTo>
                      <a:pt x="101" y="289"/>
                      <a:pt x="101" y="289"/>
                      <a:pt x="101" y="289"/>
                    </a:cubicBezTo>
                    <a:cubicBezTo>
                      <a:pt x="99" y="254"/>
                      <a:pt x="73" y="223"/>
                      <a:pt x="50" y="197"/>
                    </a:cubicBezTo>
                    <a:cubicBezTo>
                      <a:pt x="33" y="181"/>
                      <a:pt x="27" y="162"/>
                      <a:pt x="27" y="162"/>
                    </a:cubicBezTo>
                    <a:cubicBezTo>
                      <a:pt x="21" y="150"/>
                      <a:pt x="19" y="136"/>
                      <a:pt x="19" y="122"/>
                    </a:cubicBezTo>
                    <a:cubicBezTo>
                      <a:pt x="19" y="64"/>
                      <a:pt x="68" y="17"/>
                      <a:pt x="128" y="17"/>
                    </a:cubicBezTo>
                    <a:cubicBezTo>
                      <a:pt x="189" y="17"/>
                      <a:pt x="238" y="64"/>
                      <a:pt x="238" y="122"/>
                    </a:cubicBezTo>
                    <a:cubicBezTo>
                      <a:pt x="238" y="150"/>
                      <a:pt x="227" y="176"/>
                      <a:pt x="207" y="196"/>
                    </a:cubicBezTo>
                    <a:close/>
                  </a:path>
                </a:pathLst>
              </a:custGeom>
              <a:solidFill>
                <a:srgbClr val="F19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83"/>
              <p:cNvSpPr>
                <a:spLocks/>
              </p:cNvSpPr>
              <p:nvPr/>
            </p:nvSpPr>
            <p:spPr bwMode="auto">
              <a:xfrm>
                <a:off x="9982201" y="4697413"/>
                <a:ext cx="174625" cy="312738"/>
              </a:xfrm>
              <a:custGeom>
                <a:avLst/>
                <a:gdLst>
                  <a:gd name="T0" fmla="*/ 82 w 93"/>
                  <a:gd name="T1" fmla="*/ 52 h 167"/>
                  <a:gd name="T2" fmla="*/ 73 w 93"/>
                  <a:gd name="T3" fmla="*/ 53 h 167"/>
                  <a:gd name="T4" fmla="*/ 50 w 93"/>
                  <a:gd name="T5" fmla="*/ 148 h 167"/>
                  <a:gd name="T6" fmla="*/ 20 w 93"/>
                  <a:gd name="T7" fmla="*/ 44 h 167"/>
                  <a:gd name="T8" fmla="*/ 47 w 93"/>
                  <a:gd name="T9" fmla="*/ 53 h 167"/>
                  <a:gd name="T10" fmla="*/ 39 w 93"/>
                  <a:gd name="T11" fmla="*/ 25 h 167"/>
                  <a:gd name="T12" fmla="*/ 88 w 93"/>
                  <a:gd name="T13" fmla="*/ 36 h 167"/>
                  <a:gd name="T14" fmla="*/ 93 w 93"/>
                  <a:gd name="T15" fmla="*/ 0 h 167"/>
                  <a:gd name="T16" fmla="*/ 75 w 93"/>
                  <a:gd name="T17" fmla="*/ 25 h 167"/>
                  <a:gd name="T18" fmla="*/ 27 w 93"/>
                  <a:gd name="T19" fmla="*/ 9 h 167"/>
                  <a:gd name="T20" fmla="*/ 32 w 93"/>
                  <a:gd name="T21" fmla="*/ 38 h 167"/>
                  <a:gd name="T22" fmla="*/ 0 w 93"/>
                  <a:gd name="T23" fmla="*/ 30 h 167"/>
                  <a:gd name="T24" fmla="*/ 45 w 93"/>
                  <a:gd name="T25" fmla="*/ 167 h 167"/>
                  <a:gd name="T26" fmla="*/ 58 w 93"/>
                  <a:gd name="T27" fmla="*/ 167 h 167"/>
                  <a:gd name="T28" fmla="*/ 82 w 93"/>
                  <a:gd name="T29" fmla="*/ 52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3" h="167">
                    <a:moveTo>
                      <a:pt x="82" y="52"/>
                    </a:moveTo>
                    <a:cubicBezTo>
                      <a:pt x="73" y="53"/>
                      <a:pt x="73" y="53"/>
                      <a:pt x="73" y="53"/>
                    </a:cubicBezTo>
                    <a:cubicBezTo>
                      <a:pt x="50" y="148"/>
                      <a:pt x="50" y="148"/>
                      <a:pt x="50" y="148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75" y="25"/>
                      <a:pt x="75" y="25"/>
                      <a:pt x="75" y="25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38" y="141"/>
                      <a:pt x="45" y="167"/>
                    </a:cubicBezTo>
                    <a:cubicBezTo>
                      <a:pt x="58" y="167"/>
                      <a:pt x="58" y="167"/>
                      <a:pt x="58" y="167"/>
                    </a:cubicBezTo>
                    <a:cubicBezTo>
                      <a:pt x="61" y="147"/>
                      <a:pt x="82" y="52"/>
                      <a:pt x="82" y="52"/>
                    </a:cubicBezTo>
                    <a:close/>
                  </a:path>
                </a:pathLst>
              </a:custGeom>
              <a:solidFill>
                <a:srgbClr val="FFE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4" name="组合 203"/>
            <p:cNvGrpSpPr/>
            <p:nvPr/>
          </p:nvGrpSpPr>
          <p:grpSpPr>
            <a:xfrm>
              <a:off x="5679963" y="2154574"/>
              <a:ext cx="1225550" cy="1327150"/>
              <a:chOff x="6010276" y="1662113"/>
              <a:chExt cx="1225550" cy="1327150"/>
            </a:xfrm>
          </p:grpSpPr>
          <p:sp>
            <p:nvSpPr>
              <p:cNvPr id="36" name="Oval 32"/>
              <p:cNvSpPr>
                <a:spLocks noChangeArrowheads="1"/>
              </p:cNvSpPr>
              <p:nvPr/>
            </p:nvSpPr>
            <p:spPr bwMode="auto">
              <a:xfrm>
                <a:off x="6010276" y="1763713"/>
                <a:ext cx="1225550" cy="12255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Oval 84"/>
              <p:cNvSpPr>
                <a:spLocks noChangeArrowheads="1"/>
              </p:cNvSpPr>
              <p:nvPr/>
            </p:nvSpPr>
            <p:spPr bwMode="auto">
              <a:xfrm>
                <a:off x="6057901" y="1806575"/>
                <a:ext cx="1128713" cy="1127125"/>
              </a:xfrm>
              <a:prstGeom prst="ellipse">
                <a:avLst/>
              </a:prstGeom>
              <a:solidFill>
                <a:srgbClr val="A0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85"/>
              <p:cNvSpPr>
                <a:spLocks/>
              </p:cNvSpPr>
              <p:nvPr/>
            </p:nvSpPr>
            <p:spPr bwMode="auto">
              <a:xfrm>
                <a:off x="6159501" y="2420938"/>
                <a:ext cx="923925" cy="512763"/>
              </a:xfrm>
              <a:custGeom>
                <a:avLst/>
                <a:gdLst>
                  <a:gd name="T0" fmla="*/ 422 w 495"/>
                  <a:gd name="T1" fmla="*/ 0 h 275"/>
                  <a:gd name="T2" fmla="*/ 368 w 495"/>
                  <a:gd name="T3" fmla="*/ 10 h 275"/>
                  <a:gd name="T4" fmla="*/ 163 w 495"/>
                  <a:gd name="T5" fmla="*/ 192 h 275"/>
                  <a:gd name="T6" fmla="*/ 127 w 495"/>
                  <a:gd name="T7" fmla="*/ 10 h 275"/>
                  <a:gd name="T8" fmla="*/ 73 w 495"/>
                  <a:gd name="T9" fmla="*/ 0 h 275"/>
                  <a:gd name="T10" fmla="*/ 0 w 495"/>
                  <a:gd name="T11" fmla="*/ 145 h 275"/>
                  <a:gd name="T12" fmla="*/ 248 w 495"/>
                  <a:gd name="T13" fmla="*/ 275 h 275"/>
                  <a:gd name="T14" fmla="*/ 495 w 495"/>
                  <a:gd name="T15" fmla="*/ 146 h 275"/>
                  <a:gd name="T16" fmla="*/ 422 w 495"/>
                  <a:gd name="T17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5" h="275">
                    <a:moveTo>
                      <a:pt x="422" y="0"/>
                    </a:moveTo>
                    <a:cubicBezTo>
                      <a:pt x="368" y="10"/>
                      <a:pt x="368" y="10"/>
                      <a:pt x="368" y="10"/>
                    </a:cubicBezTo>
                    <a:cubicBezTo>
                      <a:pt x="163" y="192"/>
                      <a:pt x="163" y="192"/>
                      <a:pt x="163" y="192"/>
                    </a:cubicBezTo>
                    <a:cubicBezTo>
                      <a:pt x="127" y="10"/>
                      <a:pt x="127" y="10"/>
                      <a:pt x="127" y="1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55" y="223"/>
                      <a:pt x="146" y="275"/>
                      <a:pt x="248" y="275"/>
                    </a:cubicBezTo>
                    <a:cubicBezTo>
                      <a:pt x="350" y="275"/>
                      <a:pt x="440" y="224"/>
                      <a:pt x="495" y="146"/>
                    </a:cubicBezTo>
                    <a:lnTo>
                      <a:pt x="422" y="0"/>
                    </a:lnTo>
                    <a:close/>
                  </a:path>
                </a:pathLst>
              </a:custGeom>
              <a:solidFill>
                <a:srgbClr val="87D6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86"/>
              <p:cNvSpPr>
                <a:spLocks/>
              </p:cNvSpPr>
              <p:nvPr/>
            </p:nvSpPr>
            <p:spPr bwMode="auto">
              <a:xfrm>
                <a:off x="6357938" y="1677988"/>
                <a:ext cx="379413" cy="381000"/>
              </a:xfrm>
              <a:custGeom>
                <a:avLst/>
                <a:gdLst>
                  <a:gd name="T0" fmla="*/ 202 w 204"/>
                  <a:gd name="T1" fmla="*/ 99 h 204"/>
                  <a:gd name="T2" fmla="*/ 105 w 204"/>
                  <a:gd name="T3" fmla="*/ 202 h 204"/>
                  <a:gd name="T4" fmla="*/ 2 w 204"/>
                  <a:gd name="T5" fmla="*/ 106 h 204"/>
                  <a:gd name="T6" fmla="*/ 98 w 204"/>
                  <a:gd name="T7" fmla="*/ 2 h 204"/>
                  <a:gd name="T8" fmla="*/ 202 w 204"/>
                  <a:gd name="T9" fmla="*/ 99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204">
                    <a:moveTo>
                      <a:pt x="202" y="99"/>
                    </a:moveTo>
                    <a:cubicBezTo>
                      <a:pt x="204" y="154"/>
                      <a:pt x="160" y="201"/>
                      <a:pt x="105" y="202"/>
                    </a:cubicBezTo>
                    <a:cubicBezTo>
                      <a:pt x="50" y="204"/>
                      <a:pt x="3" y="161"/>
                      <a:pt x="2" y="106"/>
                    </a:cubicBezTo>
                    <a:cubicBezTo>
                      <a:pt x="0" y="50"/>
                      <a:pt x="43" y="4"/>
                      <a:pt x="98" y="2"/>
                    </a:cubicBezTo>
                    <a:cubicBezTo>
                      <a:pt x="154" y="0"/>
                      <a:pt x="200" y="44"/>
                      <a:pt x="202" y="99"/>
                    </a:cubicBezTo>
                    <a:close/>
                  </a:path>
                </a:pathLst>
              </a:custGeom>
              <a:solidFill>
                <a:srgbClr val="F19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87"/>
              <p:cNvSpPr>
                <a:spLocks/>
              </p:cNvSpPr>
              <p:nvPr/>
            </p:nvSpPr>
            <p:spPr bwMode="auto">
              <a:xfrm>
                <a:off x="6354763" y="1662113"/>
                <a:ext cx="381000" cy="381000"/>
              </a:xfrm>
              <a:custGeom>
                <a:avLst/>
                <a:gdLst>
                  <a:gd name="T0" fmla="*/ 203 w 204"/>
                  <a:gd name="T1" fmla="*/ 99 h 204"/>
                  <a:gd name="T2" fmla="*/ 106 w 204"/>
                  <a:gd name="T3" fmla="*/ 202 h 204"/>
                  <a:gd name="T4" fmla="*/ 2 w 204"/>
                  <a:gd name="T5" fmla="*/ 106 h 204"/>
                  <a:gd name="T6" fmla="*/ 99 w 204"/>
                  <a:gd name="T7" fmla="*/ 2 h 204"/>
                  <a:gd name="T8" fmla="*/ 203 w 204"/>
                  <a:gd name="T9" fmla="*/ 99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204">
                    <a:moveTo>
                      <a:pt x="203" y="99"/>
                    </a:moveTo>
                    <a:cubicBezTo>
                      <a:pt x="204" y="154"/>
                      <a:pt x="161" y="201"/>
                      <a:pt x="106" y="202"/>
                    </a:cubicBezTo>
                    <a:cubicBezTo>
                      <a:pt x="50" y="204"/>
                      <a:pt x="4" y="161"/>
                      <a:pt x="2" y="106"/>
                    </a:cubicBezTo>
                    <a:cubicBezTo>
                      <a:pt x="0" y="50"/>
                      <a:pt x="44" y="4"/>
                      <a:pt x="99" y="2"/>
                    </a:cubicBezTo>
                    <a:cubicBezTo>
                      <a:pt x="154" y="0"/>
                      <a:pt x="201" y="44"/>
                      <a:pt x="203" y="99"/>
                    </a:cubicBezTo>
                    <a:close/>
                  </a:path>
                </a:pathLst>
              </a:custGeom>
              <a:solidFill>
                <a:srgbClr val="DF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88"/>
              <p:cNvSpPr>
                <a:spLocks/>
              </p:cNvSpPr>
              <p:nvPr/>
            </p:nvSpPr>
            <p:spPr bwMode="auto">
              <a:xfrm>
                <a:off x="6397626" y="1704975"/>
                <a:ext cx="296863" cy="295275"/>
              </a:xfrm>
              <a:custGeom>
                <a:avLst/>
                <a:gdLst>
                  <a:gd name="T0" fmla="*/ 157 w 159"/>
                  <a:gd name="T1" fmla="*/ 77 h 158"/>
                  <a:gd name="T2" fmla="*/ 82 w 159"/>
                  <a:gd name="T3" fmla="*/ 157 h 158"/>
                  <a:gd name="T4" fmla="*/ 2 w 159"/>
                  <a:gd name="T5" fmla="*/ 82 h 158"/>
                  <a:gd name="T6" fmla="*/ 77 w 159"/>
                  <a:gd name="T7" fmla="*/ 1 h 158"/>
                  <a:gd name="T8" fmla="*/ 157 w 159"/>
                  <a:gd name="T9" fmla="*/ 7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158">
                    <a:moveTo>
                      <a:pt x="157" y="77"/>
                    </a:moveTo>
                    <a:cubicBezTo>
                      <a:pt x="159" y="120"/>
                      <a:pt x="125" y="156"/>
                      <a:pt x="82" y="157"/>
                    </a:cubicBezTo>
                    <a:cubicBezTo>
                      <a:pt x="39" y="158"/>
                      <a:pt x="3" y="125"/>
                      <a:pt x="2" y="82"/>
                    </a:cubicBezTo>
                    <a:cubicBezTo>
                      <a:pt x="0" y="39"/>
                      <a:pt x="34" y="3"/>
                      <a:pt x="77" y="1"/>
                    </a:cubicBezTo>
                    <a:cubicBezTo>
                      <a:pt x="120" y="0"/>
                      <a:pt x="156" y="34"/>
                      <a:pt x="157" y="77"/>
                    </a:cubicBezTo>
                    <a:close/>
                  </a:path>
                </a:pathLst>
              </a:custGeom>
              <a:solidFill>
                <a:srgbClr val="F19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89"/>
              <p:cNvSpPr>
                <a:spLocks/>
              </p:cNvSpPr>
              <p:nvPr/>
            </p:nvSpPr>
            <p:spPr bwMode="auto">
              <a:xfrm>
                <a:off x="6397626" y="1704975"/>
                <a:ext cx="293688" cy="160338"/>
              </a:xfrm>
              <a:custGeom>
                <a:avLst/>
                <a:gdLst>
                  <a:gd name="T0" fmla="*/ 77 w 157"/>
                  <a:gd name="T1" fmla="*/ 10 h 86"/>
                  <a:gd name="T2" fmla="*/ 157 w 157"/>
                  <a:gd name="T3" fmla="*/ 81 h 86"/>
                  <a:gd name="T4" fmla="*/ 157 w 157"/>
                  <a:gd name="T5" fmla="*/ 77 h 86"/>
                  <a:gd name="T6" fmla="*/ 77 w 157"/>
                  <a:gd name="T7" fmla="*/ 1 h 86"/>
                  <a:gd name="T8" fmla="*/ 2 w 157"/>
                  <a:gd name="T9" fmla="*/ 82 h 86"/>
                  <a:gd name="T10" fmla="*/ 2 w 157"/>
                  <a:gd name="T11" fmla="*/ 86 h 86"/>
                  <a:gd name="T12" fmla="*/ 77 w 157"/>
                  <a:gd name="T13" fmla="*/ 1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" h="86">
                    <a:moveTo>
                      <a:pt x="77" y="10"/>
                    </a:moveTo>
                    <a:cubicBezTo>
                      <a:pt x="119" y="9"/>
                      <a:pt x="153" y="40"/>
                      <a:pt x="157" y="81"/>
                    </a:cubicBezTo>
                    <a:cubicBezTo>
                      <a:pt x="157" y="80"/>
                      <a:pt x="157" y="78"/>
                      <a:pt x="157" y="77"/>
                    </a:cubicBezTo>
                    <a:cubicBezTo>
                      <a:pt x="156" y="34"/>
                      <a:pt x="120" y="0"/>
                      <a:pt x="77" y="1"/>
                    </a:cubicBezTo>
                    <a:cubicBezTo>
                      <a:pt x="34" y="3"/>
                      <a:pt x="0" y="39"/>
                      <a:pt x="2" y="82"/>
                    </a:cubicBezTo>
                    <a:cubicBezTo>
                      <a:pt x="2" y="83"/>
                      <a:pt x="2" y="85"/>
                      <a:pt x="2" y="86"/>
                    </a:cubicBezTo>
                    <a:cubicBezTo>
                      <a:pt x="3" y="45"/>
                      <a:pt x="36" y="12"/>
                      <a:pt x="7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90"/>
              <p:cNvSpPr>
                <a:spLocks noEditPoints="1"/>
              </p:cNvSpPr>
              <p:nvPr/>
            </p:nvSpPr>
            <p:spPr bwMode="auto">
              <a:xfrm>
                <a:off x="6472238" y="1754188"/>
                <a:ext cx="147638" cy="222250"/>
              </a:xfrm>
              <a:custGeom>
                <a:avLst/>
                <a:gdLst>
                  <a:gd name="T0" fmla="*/ 73 w 79"/>
                  <a:gd name="T1" fmla="*/ 63 h 119"/>
                  <a:gd name="T2" fmla="*/ 59 w 79"/>
                  <a:gd name="T3" fmla="*/ 54 h 119"/>
                  <a:gd name="T4" fmla="*/ 47 w 79"/>
                  <a:gd name="T5" fmla="*/ 51 h 119"/>
                  <a:gd name="T6" fmla="*/ 60 w 79"/>
                  <a:gd name="T7" fmla="*/ 38 h 119"/>
                  <a:gd name="T8" fmla="*/ 72 w 79"/>
                  <a:gd name="T9" fmla="*/ 25 h 119"/>
                  <a:gd name="T10" fmla="*/ 52 w 79"/>
                  <a:gd name="T11" fmla="*/ 10 h 119"/>
                  <a:gd name="T12" fmla="*/ 46 w 79"/>
                  <a:gd name="T13" fmla="*/ 0 h 119"/>
                  <a:gd name="T14" fmla="*/ 30 w 79"/>
                  <a:gd name="T15" fmla="*/ 9 h 119"/>
                  <a:gd name="T16" fmla="*/ 11 w 79"/>
                  <a:gd name="T17" fmla="*/ 17 h 119"/>
                  <a:gd name="T18" fmla="*/ 2 w 79"/>
                  <a:gd name="T19" fmla="*/ 37 h 119"/>
                  <a:gd name="T20" fmla="*/ 9 w 79"/>
                  <a:gd name="T21" fmla="*/ 54 h 119"/>
                  <a:gd name="T22" fmla="*/ 10 w 79"/>
                  <a:gd name="T23" fmla="*/ 55 h 119"/>
                  <a:gd name="T24" fmla="*/ 10 w 79"/>
                  <a:gd name="T25" fmla="*/ 55 h 119"/>
                  <a:gd name="T26" fmla="*/ 32 w 79"/>
                  <a:gd name="T27" fmla="*/ 64 h 119"/>
                  <a:gd name="T28" fmla="*/ 46 w 79"/>
                  <a:gd name="T29" fmla="*/ 67 h 119"/>
                  <a:gd name="T30" fmla="*/ 56 w 79"/>
                  <a:gd name="T31" fmla="*/ 70 h 119"/>
                  <a:gd name="T32" fmla="*/ 63 w 79"/>
                  <a:gd name="T33" fmla="*/ 80 h 119"/>
                  <a:gd name="T34" fmla="*/ 58 w 79"/>
                  <a:gd name="T35" fmla="*/ 91 h 119"/>
                  <a:gd name="T36" fmla="*/ 49 w 79"/>
                  <a:gd name="T37" fmla="*/ 95 h 119"/>
                  <a:gd name="T38" fmla="*/ 46 w 79"/>
                  <a:gd name="T39" fmla="*/ 73 h 119"/>
                  <a:gd name="T40" fmla="*/ 33 w 79"/>
                  <a:gd name="T41" fmla="*/ 95 h 119"/>
                  <a:gd name="T42" fmla="*/ 24 w 79"/>
                  <a:gd name="T43" fmla="*/ 92 h 119"/>
                  <a:gd name="T44" fmla="*/ 15 w 79"/>
                  <a:gd name="T45" fmla="*/ 77 h 119"/>
                  <a:gd name="T46" fmla="*/ 3 w 79"/>
                  <a:gd name="T47" fmla="*/ 91 h 119"/>
                  <a:gd name="T48" fmla="*/ 25 w 79"/>
                  <a:gd name="T49" fmla="*/ 108 h 119"/>
                  <a:gd name="T50" fmla="*/ 34 w 79"/>
                  <a:gd name="T51" fmla="*/ 119 h 119"/>
                  <a:gd name="T52" fmla="*/ 49 w 79"/>
                  <a:gd name="T53" fmla="*/ 109 h 119"/>
                  <a:gd name="T54" fmla="*/ 69 w 79"/>
                  <a:gd name="T55" fmla="*/ 101 h 119"/>
                  <a:gd name="T56" fmla="*/ 79 w 79"/>
                  <a:gd name="T57" fmla="*/ 79 h 119"/>
                  <a:gd name="T58" fmla="*/ 32 w 79"/>
                  <a:gd name="T59" fmla="*/ 48 h 119"/>
                  <a:gd name="T60" fmla="*/ 22 w 79"/>
                  <a:gd name="T61" fmla="*/ 44 h 119"/>
                  <a:gd name="T62" fmla="*/ 17 w 79"/>
                  <a:gd name="T63" fmla="*/ 36 h 119"/>
                  <a:gd name="T64" fmla="*/ 22 w 79"/>
                  <a:gd name="T65" fmla="*/ 27 h 119"/>
                  <a:gd name="T66" fmla="*/ 31 w 79"/>
                  <a:gd name="T67" fmla="*/ 23 h 119"/>
                  <a:gd name="T68" fmla="*/ 63 w 79"/>
                  <a:gd name="T69" fmla="*/ 80 h 119"/>
                  <a:gd name="T70" fmla="*/ 63 w 79"/>
                  <a:gd name="T71" fmla="*/ 80 h 119"/>
                  <a:gd name="T72" fmla="*/ 63 w 79"/>
                  <a:gd name="T73" fmla="*/ 8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9" h="119">
                    <a:moveTo>
                      <a:pt x="77" y="69"/>
                    </a:moveTo>
                    <a:cubicBezTo>
                      <a:pt x="76" y="67"/>
                      <a:pt x="75" y="64"/>
                      <a:pt x="73" y="63"/>
                    </a:cubicBezTo>
                    <a:cubicBezTo>
                      <a:pt x="71" y="61"/>
                      <a:pt x="69" y="59"/>
                      <a:pt x="67" y="58"/>
                    </a:cubicBezTo>
                    <a:cubicBezTo>
                      <a:pt x="64" y="56"/>
                      <a:pt x="62" y="55"/>
                      <a:pt x="59" y="54"/>
                    </a:cubicBezTo>
                    <a:cubicBezTo>
                      <a:pt x="56" y="53"/>
                      <a:pt x="53" y="52"/>
                      <a:pt x="49" y="52"/>
                    </a:cubicBezTo>
                    <a:cubicBezTo>
                      <a:pt x="49" y="52"/>
                      <a:pt x="48" y="51"/>
                      <a:pt x="47" y="51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4" y="25"/>
                      <a:pt x="59" y="30"/>
                      <a:pt x="60" y="38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75" y="32"/>
                      <a:pt x="74" y="28"/>
                      <a:pt x="72" y="25"/>
                    </a:cubicBezTo>
                    <a:cubicBezTo>
                      <a:pt x="70" y="21"/>
                      <a:pt x="67" y="18"/>
                      <a:pt x="64" y="15"/>
                    </a:cubicBezTo>
                    <a:cubicBezTo>
                      <a:pt x="61" y="13"/>
                      <a:pt x="57" y="11"/>
                      <a:pt x="52" y="10"/>
                    </a:cubicBezTo>
                    <a:cubicBezTo>
                      <a:pt x="50" y="9"/>
                      <a:pt x="48" y="9"/>
                      <a:pt x="46" y="9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27" y="9"/>
                      <a:pt x="25" y="10"/>
                      <a:pt x="22" y="11"/>
                    </a:cubicBezTo>
                    <a:cubicBezTo>
                      <a:pt x="18" y="12"/>
                      <a:pt x="14" y="14"/>
                      <a:pt x="11" y="17"/>
                    </a:cubicBezTo>
                    <a:cubicBezTo>
                      <a:pt x="8" y="20"/>
                      <a:pt x="5" y="22"/>
                      <a:pt x="4" y="26"/>
                    </a:cubicBezTo>
                    <a:cubicBezTo>
                      <a:pt x="2" y="29"/>
                      <a:pt x="2" y="33"/>
                      <a:pt x="2" y="37"/>
                    </a:cubicBezTo>
                    <a:cubicBezTo>
                      <a:pt x="2" y="41"/>
                      <a:pt x="2" y="44"/>
                      <a:pt x="4" y="47"/>
                    </a:cubicBezTo>
                    <a:cubicBezTo>
                      <a:pt x="5" y="50"/>
                      <a:pt x="7" y="52"/>
                      <a:pt x="9" y="54"/>
                    </a:cubicBezTo>
                    <a:cubicBezTo>
                      <a:pt x="9" y="54"/>
                      <a:pt x="9" y="55"/>
                      <a:pt x="10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10" y="55"/>
                      <a:pt x="9" y="55"/>
                      <a:pt x="9" y="54"/>
                    </a:cubicBezTo>
                    <a:cubicBezTo>
                      <a:pt x="9" y="54"/>
                      <a:pt x="9" y="55"/>
                      <a:pt x="10" y="55"/>
                    </a:cubicBezTo>
                    <a:cubicBezTo>
                      <a:pt x="12" y="57"/>
                      <a:pt x="15" y="59"/>
                      <a:pt x="19" y="60"/>
                    </a:cubicBezTo>
                    <a:cubicBezTo>
                      <a:pt x="23" y="62"/>
                      <a:pt x="27" y="63"/>
                      <a:pt x="32" y="6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8" y="65"/>
                      <a:pt x="43" y="66"/>
                      <a:pt x="46" y="67"/>
                    </a:cubicBezTo>
                    <a:cubicBezTo>
                      <a:pt x="47" y="67"/>
                      <a:pt x="47" y="67"/>
                      <a:pt x="48" y="67"/>
                    </a:cubicBezTo>
                    <a:cubicBezTo>
                      <a:pt x="51" y="68"/>
                      <a:pt x="54" y="69"/>
                      <a:pt x="56" y="70"/>
                    </a:cubicBezTo>
                    <a:cubicBezTo>
                      <a:pt x="58" y="71"/>
                      <a:pt x="60" y="72"/>
                      <a:pt x="62" y="74"/>
                    </a:cubicBezTo>
                    <a:cubicBezTo>
                      <a:pt x="63" y="76"/>
                      <a:pt x="63" y="78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8"/>
                      <a:pt x="59" y="90"/>
                      <a:pt x="58" y="91"/>
                    </a:cubicBezTo>
                    <a:cubicBezTo>
                      <a:pt x="56" y="93"/>
                      <a:pt x="53" y="94"/>
                      <a:pt x="51" y="95"/>
                    </a:cubicBezTo>
                    <a:cubicBezTo>
                      <a:pt x="50" y="95"/>
                      <a:pt x="49" y="95"/>
                      <a:pt x="49" y="95"/>
                    </a:cubicBezTo>
                    <a:cubicBezTo>
                      <a:pt x="48" y="74"/>
                      <a:pt x="48" y="74"/>
                      <a:pt x="48" y="74"/>
                    </a:cubicBezTo>
                    <a:cubicBezTo>
                      <a:pt x="47" y="74"/>
                      <a:pt x="47" y="73"/>
                      <a:pt x="46" y="73"/>
                    </a:cubicBezTo>
                    <a:cubicBezTo>
                      <a:pt x="42" y="72"/>
                      <a:pt x="38" y="70"/>
                      <a:pt x="32" y="69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33" y="95"/>
                      <a:pt x="32" y="95"/>
                      <a:pt x="32" y="95"/>
                    </a:cubicBezTo>
                    <a:cubicBezTo>
                      <a:pt x="29" y="94"/>
                      <a:pt x="26" y="93"/>
                      <a:pt x="24" y="92"/>
                    </a:cubicBezTo>
                    <a:cubicBezTo>
                      <a:pt x="21" y="90"/>
                      <a:pt x="19" y="88"/>
                      <a:pt x="18" y="86"/>
                    </a:cubicBezTo>
                    <a:cubicBezTo>
                      <a:pt x="16" y="83"/>
                      <a:pt x="15" y="80"/>
                      <a:pt x="15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83"/>
                      <a:pt x="1" y="87"/>
                      <a:pt x="3" y="91"/>
                    </a:cubicBezTo>
                    <a:cubicBezTo>
                      <a:pt x="5" y="96"/>
                      <a:pt x="8" y="99"/>
                      <a:pt x="12" y="102"/>
                    </a:cubicBezTo>
                    <a:cubicBezTo>
                      <a:pt x="15" y="105"/>
                      <a:pt x="20" y="107"/>
                      <a:pt x="25" y="108"/>
                    </a:cubicBezTo>
                    <a:cubicBezTo>
                      <a:pt x="27" y="109"/>
                      <a:pt x="31" y="109"/>
                      <a:pt x="34" y="110"/>
                    </a:cubicBezTo>
                    <a:cubicBezTo>
                      <a:pt x="34" y="119"/>
                      <a:pt x="34" y="119"/>
                      <a:pt x="34" y="119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52" y="109"/>
                      <a:pt x="55" y="108"/>
                      <a:pt x="57" y="107"/>
                    </a:cubicBezTo>
                    <a:cubicBezTo>
                      <a:pt x="62" y="106"/>
                      <a:pt x="66" y="103"/>
                      <a:pt x="69" y="101"/>
                    </a:cubicBezTo>
                    <a:cubicBezTo>
                      <a:pt x="72" y="98"/>
                      <a:pt x="75" y="95"/>
                      <a:pt x="77" y="91"/>
                    </a:cubicBezTo>
                    <a:cubicBezTo>
                      <a:pt x="78" y="87"/>
                      <a:pt x="79" y="83"/>
                      <a:pt x="79" y="79"/>
                    </a:cubicBezTo>
                    <a:cubicBezTo>
                      <a:pt x="79" y="75"/>
                      <a:pt x="78" y="72"/>
                      <a:pt x="77" y="69"/>
                    </a:cubicBezTo>
                    <a:close/>
                    <a:moveTo>
                      <a:pt x="32" y="48"/>
                    </a:moveTo>
                    <a:cubicBezTo>
                      <a:pt x="31" y="48"/>
                      <a:pt x="30" y="47"/>
                      <a:pt x="29" y="47"/>
                    </a:cubicBezTo>
                    <a:cubicBezTo>
                      <a:pt x="26" y="46"/>
                      <a:pt x="24" y="45"/>
                      <a:pt x="22" y="44"/>
                    </a:cubicBezTo>
                    <a:cubicBezTo>
                      <a:pt x="21" y="43"/>
                      <a:pt x="19" y="42"/>
                      <a:pt x="18" y="41"/>
                    </a:cubicBezTo>
                    <a:cubicBezTo>
                      <a:pt x="18" y="39"/>
                      <a:pt x="17" y="38"/>
                      <a:pt x="17" y="36"/>
                    </a:cubicBezTo>
                    <a:cubicBezTo>
                      <a:pt x="17" y="34"/>
                      <a:pt x="18" y="33"/>
                      <a:pt x="18" y="31"/>
                    </a:cubicBezTo>
                    <a:cubicBezTo>
                      <a:pt x="19" y="29"/>
                      <a:pt x="21" y="28"/>
                      <a:pt x="22" y="27"/>
                    </a:cubicBezTo>
                    <a:cubicBezTo>
                      <a:pt x="24" y="25"/>
                      <a:pt x="26" y="24"/>
                      <a:pt x="29" y="23"/>
                    </a:cubicBezTo>
                    <a:cubicBezTo>
                      <a:pt x="29" y="23"/>
                      <a:pt x="30" y="23"/>
                      <a:pt x="31" y="23"/>
                    </a:cubicBezTo>
                    <a:lnTo>
                      <a:pt x="32" y="48"/>
                    </a:lnTo>
                    <a:close/>
                    <a:moveTo>
                      <a:pt x="63" y="80"/>
                    </a:move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91"/>
              <p:cNvSpPr>
                <a:spLocks/>
              </p:cNvSpPr>
              <p:nvPr/>
            </p:nvSpPr>
            <p:spPr bwMode="auto">
              <a:xfrm>
                <a:off x="6572251" y="1912938"/>
                <a:ext cx="333375" cy="333375"/>
              </a:xfrm>
              <a:custGeom>
                <a:avLst/>
                <a:gdLst>
                  <a:gd name="T0" fmla="*/ 167 w 179"/>
                  <a:gd name="T1" fmla="*/ 112 h 179"/>
                  <a:gd name="T2" fmla="*/ 68 w 179"/>
                  <a:gd name="T3" fmla="*/ 167 h 179"/>
                  <a:gd name="T4" fmla="*/ 12 w 179"/>
                  <a:gd name="T5" fmla="*/ 68 h 179"/>
                  <a:gd name="T6" fmla="*/ 111 w 179"/>
                  <a:gd name="T7" fmla="*/ 12 h 179"/>
                  <a:gd name="T8" fmla="*/ 167 w 179"/>
                  <a:gd name="T9" fmla="*/ 112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79">
                    <a:moveTo>
                      <a:pt x="167" y="112"/>
                    </a:moveTo>
                    <a:cubicBezTo>
                      <a:pt x="155" y="154"/>
                      <a:pt x="111" y="179"/>
                      <a:pt x="68" y="167"/>
                    </a:cubicBezTo>
                    <a:cubicBezTo>
                      <a:pt x="25" y="155"/>
                      <a:pt x="0" y="111"/>
                      <a:pt x="12" y="68"/>
                    </a:cubicBezTo>
                    <a:cubicBezTo>
                      <a:pt x="24" y="25"/>
                      <a:pt x="68" y="0"/>
                      <a:pt x="111" y="12"/>
                    </a:cubicBezTo>
                    <a:cubicBezTo>
                      <a:pt x="154" y="24"/>
                      <a:pt x="179" y="69"/>
                      <a:pt x="167" y="112"/>
                    </a:cubicBezTo>
                    <a:close/>
                  </a:path>
                </a:pathLst>
              </a:custGeom>
              <a:solidFill>
                <a:srgbClr val="F19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Freeform 92"/>
              <p:cNvSpPr>
                <a:spLocks/>
              </p:cNvSpPr>
              <p:nvPr/>
            </p:nvSpPr>
            <p:spPr bwMode="auto">
              <a:xfrm>
                <a:off x="6575426" y="1901825"/>
                <a:ext cx="334963" cy="333375"/>
              </a:xfrm>
              <a:custGeom>
                <a:avLst/>
                <a:gdLst>
                  <a:gd name="T0" fmla="*/ 167 w 179"/>
                  <a:gd name="T1" fmla="*/ 111 h 179"/>
                  <a:gd name="T2" fmla="*/ 68 w 179"/>
                  <a:gd name="T3" fmla="*/ 167 h 179"/>
                  <a:gd name="T4" fmla="*/ 12 w 179"/>
                  <a:gd name="T5" fmla="*/ 68 h 179"/>
                  <a:gd name="T6" fmla="*/ 111 w 179"/>
                  <a:gd name="T7" fmla="*/ 12 h 179"/>
                  <a:gd name="T8" fmla="*/ 167 w 179"/>
                  <a:gd name="T9" fmla="*/ 111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79">
                    <a:moveTo>
                      <a:pt x="167" y="111"/>
                    </a:moveTo>
                    <a:cubicBezTo>
                      <a:pt x="155" y="154"/>
                      <a:pt x="110" y="179"/>
                      <a:pt x="68" y="167"/>
                    </a:cubicBezTo>
                    <a:cubicBezTo>
                      <a:pt x="25" y="155"/>
                      <a:pt x="0" y="111"/>
                      <a:pt x="12" y="68"/>
                    </a:cubicBezTo>
                    <a:cubicBezTo>
                      <a:pt x="24" y="25"/>
                      <a:pt x="68" y="0"/>
                      <a:pt x="111" y="12"/>
                    </a:cubicBezTo>
                    <a:cubicBezTo>
                      <a:pt x="154" y="24"/>
                      <a:pt x="179" y="69"/>
                      <a:pt x="167" y="111"/>
                    </a:cubicBezTo>
                    <a:close/>
                  </a:path>
                </a:pathLst>
              </a:custGeom>
              <a:solidFill>
                <a:srgbClr val="DF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93"/>
              <p:cNvSpPr>
                <a:spLocks/>
              </p:cNvSpPr>
              <p:nvPr/>
            </p:nvSpPr>
            <p:spPr bwMode="auto">
              <a:xfrm>
                <a:off x="6613526" y="1938338"/>
                <a:ext cx="258763" cy="260350"/>
              </a:xfrm>
              <a:custGeom>
                <a:avLst/>
                <a:gdLst>
                  <a:gd name="T0" fmla="*/ 129 w 139"/>
                  <a:gd name="T1" fmla="*/ 87 h 139"/>
                  <a:gd name="T2" fmla="*/ 52 w 139"/>
                  <a:gd name="T3" fmla="*/ 130 h 139"/>
                  <a:gd name="T4" fmla="*/ 9 w 139"/>
                  <a:gd name="T5" fmla="*/ 53 h 139"/>
                  <a:gd name="T6" fmla="*/ 86 w 139"/>
                  <a:gd name="T7" fmla="*/ 10 h 139"/>
                  <a:gd name="T8" fmla="*/ 129 w 139"/>
                  <a:gd name="T9" fmla="*/ 8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39">
                    <a:moveTo>
                      <a:pt x="129" y="87"/>
                    </a:moveTo>
                    <a:cubicBezTo>
                      <a:pt x="120" y="120"/>
                      <a:pt x="86" y="139"/>
                      <a:pt x="52" y="130"/>
                    </a:cubicBezTo>
                    <a:cubicBezTo>
                      <a:pt x="19" y="121"/>
                      <a:pt x="0" y="86"/>
                      <a:pt x="9" y="53"/>
                    </a:cubicBezTo>
                    <a:cubicBezTo>
                      <a:pt x="18" y="20"/>
                      <a:pt x="53" y="0"/>
                      <a:pt x="86" y="10"/>
                    </a:cubicBezTo>
                    <a:cubicBezTo>
                      <a:pt x="119" y="19"/>
                      <a:pt x="139" y="53"/>
                      <a:pt x="129" y="87"/>
                    </a:cubicBezTo>
                    <a:close/>
                  </a:path>
                </a:pathLst>
              </a:custGeom>
              <a:solidFill>
                <a:srgbClr val="F19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Freeform 94"/>
              <p:cNvSpPr>
                <a:spLocks/>
              </p:cNvSpPr>
              <p:nvPr/>
            </p:nvSpPr>
            <p:spPr bwMode="auto">
              <a:xfrm>
                <a:off x="6627813" y="1938338"/>
                <a:ext cx="244475" cy="168275"/>
              </a:xfrm>
              <a:custGeom>
                <a:avLst/>
                <a:gdLst>
                  <a:gd name="T0" fmla="*/ 76 w 131"/>
                  <a:gd name="T1" fmla="*/ 16 h 90"/>
                  <a:gd name="T2" fmla="*/ 120 w 131"/>
                  <a:gd name="T3" fmla="*/ 90 h 90"/>
                  <a:gd name="T4" fmla="*/ 121 w 131"/>
                  <a:gd name="T5" fmla="*/ 87 h 90"/>
                  <a:gd name="T6" fmla="*/ 78 w 131"/>
                  <a:gd name="T7" fmla="*/ 10 h 90"/>
                  <a:gd name="T8" fmla="*/ 1 w 131"/>
                  <a:gd name="T9" fmla="*/ 53 h 90"/>
                  <a:gd name="T10" fmla="*/ 0 w 131"/>
                  <a:gd name="T11" fmla="*/ 56 h 90"/>
                  <a:gd name="T12" fmla="*/ 76 w 131"/>
                  <a:gd name="T13" fmla="*/ 1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90">
                    <a:moveTo>
                      <a:pt x="76" y="16"/>
                    </a:moveTo>
                    <a:cubicBezTo>
                      <a:pt x="108" y="25"/>
                      <a:pt x="127" y="58"/>
                      <a:pt x="120" y="90"/>
                    </a:cubicBezTo>
                    <a:cubicBezTo>
                      <a:pt x="121" y="89"/>
                      <a:pt x="121" y="88"/>
                      <a:pt x="121" y="87"/>
                    </a:cubicBezTo>
                    <a:cubicBezTo>
                      <a:pt x="131" y="53"/>
                      <a:pt x="111" y="19"/>
                      <a:pt x="78" y="10"/>
                    </a:cubicBezTo>
                    <a:cubicBezTo>
                      <a:pt x="45" y="0"/>
                      <a:pt x="10" y="20"/>
                      <a:pt x="1" y="53"/>
                    </a:cubicBezTo>
                    <a:cubicBezTo>
                      <a:pt x="1" y="54"/>
                      <a:pt x="0" y="55"/>
                      <a:pt x="0" y="56"/>
                    </a:cubicBezTo>
                    <a:cubicBezTo>
                      <a:pt x="11" y="25"/>
                      <a:pt x="44" y="8"/>
                      <a:pt x="7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95"/>
              <p:cNvSpPr>
                <a:spLocks noEditPoints="1"/>
              </p:cNvSpPr>
              <p:nvPr/>
            </p:nvSpPr>
            <p:spPr bwMode="auto">
              <a:xfrm>
                <a:off x="6672263" y="1989138"/>
                <a:ext cx="131763" cy="177800"/>
              </a:xfrm>
              <a:custGeom>
                <a:avLst/>
                <a:gdLst>
                  <a:gd name="T0" fmla="*/ 61 w 70"/>
                  <a:gd name="T1" fmla="*/ 58 h 95"/>
                  <a:gd name="T2" fmla="*/ 52 w 70"/>
                  <a:gd name="T3" fmla="*/ 48 h 95"/>
                  <a:gd name="T4" fmla="*/ 44 w 70"/>
                  <a:gd name="T5" fmla="*/ 43 h 95"/>
                  <a:gd name="T6" fmla="*/ 57 w 70"/>
                  <a:gd name="T7" fmla="*/ 36 h 95"/>
                  <a:gd name="T8" fmla="*/ 69 w 70"/>
                  <a:gd name="T9" fmla="*/ 29 h 95"/>
                  <a:gd name="T10" fmla="*/ 57 w 70"/>
                  <a:gd name="T11" fmla="*/ 13 h 95"/>
                  <a:gd name="T12" fmla="*/ 55 w 70"/>
                  <a:gd name="T13" fmla="*/ 3 h 95"/>
                  <a:gd name="T14" fmla="*/ 41 w 70"/>
                  <a:gd name="T15" fmla="*/ 7 h 95"/>
                  <a:gd name="T16" fmla="*/ 24 w 70"/>
                  <a:gd name="T17" fmla="*/ 8 h 95"/>
                  <a:gd name="T18" fmla="*/ 12 w 70"/>
                  <a:gd name="T19" fmla="*/ 21 h 95"/>
                  <a:gd name="T20" fmla="*/ 14 w 70"/>
                  <a:gd name="T21" fmla="*/ 36 h 95"/>
                  <a:gd name="T22" fmla="*/ 14 w 70"/>
                  <a:gd name="T23" fmla="*/ 37 h 95"/>
                  <a:gd name="T24" fmla="*/ 14 w 70"/>
                  <a:gd name="T25" fmla="*/ 37 h 95"/>
                  <a:gd name="T26" fmla="*/ 29 w 70"/>
                  <a:gd name="T27" fmla="*/ 49 h 95"/>
                  <a:gd name="T28" fmla="*/ 39 w 70"/>
                  <a:gd name="T29" fmla="*/ 55 h 95"/>
                  <a:gd name="T30" fmla="*/ 46 w 70"/>
                  <a:gd name="T31" fmla="*/ 59 h 95"/>
                  <a:gd name="T32" fmla="*/ 49 w 70"/>
                  <a:gd name="T33" fmla="*/ 69 h 95"/>
                  <a:gd name="T34" fmla="*/ 42 w 70"/>
                  <a:gd name="T35" fmla="*/ 76 h 95"/>
                  <a:gd name="T36" fmla="*/ 34 w 70"/>
                  <a:gd name="T37" fmla="*/ 77 h 95"/>
                  <a:gd name="T38" fmla="*/ 37 w 70"/>
                  <a:gd name="T39" fmla="*/ 59 h 95"/>
                  <a:gd name="T40" fmla="*/ 22 w 70"/>
                  <a:gd name="T41" fmla="*/ 74 h 95"/>
                  <a:gd name="T42" fmla="*/ 16 w 70"/>
                  <a:gd name="T43" fmla="*/ 68 h 95"/>
                  <a:gd name="T44" fmla="*/ 13 w 70"/>
                  <a:gd name="T45" fmla="*/ 55 h 95"/>
                  <a:gd name="T46" fmla="*/ 0 w 70"/>
                  <a:gd name="T47" fmla="*/ 63 h 95"/>
                  <a:gd name="T48" fmla="*/ 13 w 70"/>
                  <a:gd name="T49" fmla="*/ 81 h 95"/>
                  <a:gd name="T50" fmla="*/ 17 w 70"/>
                  <a:gd name="T51" fmla="*/ 92 h 95"/>
                  <a:gd name="T52" fmla="*/ 31 w 70"/>
                  <a:gd name="T53" fmla="*/ 88 h 95"/>
                  <a:gd name="T54" fmla="*/ 49 w 70"/>
                  <a:gd name="T55" fmla="*/ 86 h 95"/>
                  <a:gd name="T56" fmla="*/ 62 w 70"/>
                  <a:gd name="T57" fmla="*/ 72 h 95"/>
                  <a:gd name="T58" fmla="*/ 33 w 70"/>
                  <a:gd name="T59" fmla="*/ 37 h 95"/>
                  <a:gd name="T60" fmla="*/ 26 w 70"/>
                  <a:gd name="T61" fmla="*/ 32 h 95"/>
                  <a:gd name="T62" fmla="*/ 24 w 70"/>
                  <a:gd name="T63" fmla="*/ 24 h 95"/>
                  <a:gd name="T64" fmla="*/ 31 w 70"/>
                  <a:gd name="T65" fmla="*/ 18 h 95"/>
                  <a:gd name="T66" fmla="*/ 38 w 70"/>
                  <a:gd name="T67" fmla="*/ 17 h 95"/>
                  <a:gd name="T68" fmla="*/ 49 w 70"/>
                  <a:gd name="T69" fmla="*/ 69 h 95"/>
                  <a:gd name="T70" fmla="*/ 49 w 70"/>
                  <a:gd name="T71" fmla="*/ 69 h 95"/>
                  <a:gd name="T72" fmla="*/ 49 w 70"/>
                  <a:gd name="T73" fmla="*/ 6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0" h="95">
                    <a:moveTo>
                      <a:pt x="62" y="64"/>
                    </a:moveTo>
                    <a:cubicBezTo>
                      <a:pt x="62" y="62"/>
                      <a:pt x="62" y="60"/>
                      <a:pt x="61" y="58"/>
                    </a:cubicBezTo>
                    <a:cubicBezTo>
                      <a:pt x="60" y="56"/>
                      <a:pt x="59" y="54"/>
                      <a:pt x="57" y="53"/>
                    </a:cubicBezTo>
                    <a:cubicBezTo>
                      <a:pt x="56" y="51"/>
                      <a:pt x="54" y="50"/>
                      <a:pt x="52" y="48"/>
                    </a:cubicBezTo>
                    <a:cubicBezTo>
                      <a:pt x="50" y="47"/>
                      <a:pt x="48" y="45"/>
                      <a:pt x="45" y="44"/>
                    </a:cubicBezTo>
                    <a:cubicBezTo>
                      <a:pt x="45" y="44"/>
                      <a:pt x="44" y="43"/>
                      <a:pt x="44" y="43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5" y="24"/>
                      <a:pt x="58" y="29"/>
                      <a:pt x="57" y="36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70" y="35"/>
                      <a:pt x="70" y="32"/>
                      <a:pt x="69" y="29"/>
                    </a:cubicBezTo>
                    <a:cubicBezTo>
                      <a:pt x="69" y="25"/>
                      <a:pt x="67" y="22"/>
                      <a:pt x="65" y="20"/>
                    </a:cubicBezTo>
                    <a:cubicBezTo>
                      <a:pt x="63" y="17"/>
                      <a:pt x="61" y="15"/>
                      <a:pt x="57" y="13"/>
                    </a:cubicBezTo>
                    <a:cubicBezTo>
                      <a:pt x="56" y="12"/>
                      <a:pt x="55" y="11"/>
                      <a:pt x="53" y="10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39" y="6"/>
                      <a:pt x="36" y="6"/>
                      <a:pt x="34" y="6"/>
                    </a:cubicBezTo>
                    <a:cubicBezTo>
                      <a:pt x="30" y="6"/>
                      <a:pt x="27" y="7"/>
                      <a:pt x="24" y="8"/>
                    </a:cubicBezTo>
                    <a:cubicBezTo>
                      <a:pt x="21" y="9"/>
                      <a:pt x="19" y="11"/>
                      <a:pt x="17" y="13"/>
                    </a:cubicBezTo>
                    <a:cubicBezTo>
                      <a:pt x="15" y="16"/>
                      <a:pt x="13" y="18"/>
                      <a:pt x="12" y="21"/>
                    </a:cubicBezTo>
                    <a:cubicBezTo>
                      <a:pt x="11" y="24"/>
                      <a:pt x="11" y="27"/>
                      <a:pt x="11" y="30"/>
                    </a:cubicBezTo>
                    <a:cubicBezTo>
                      <a:pt x="12" y="32"/>
                      <a:pt x="12" y="34"/>
                      <a:pt x="14" y="36"/>
                    </a:cubicBezTo>
                    <a:cubicBezTo>
                      <a:pt x="14" y="36"/>
                      <a:pt x="14" y="37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7"/>
                      <a:pt x="14" y="36"/>
                      <a:pt x="14" y="36"/>
                    </a:cubicBezTo>
                    <a:cubicBezTo>
                      <a:pt x="14" y="36"/>
                      <a:pt x="14" y="36"/>
                      <a:pt x="14" y="37"/>
                    </a:cubicBezTo>
                    <a:cubicBezTo>
                      <a:pt x="15" y="39"/>
                      <a:pt x="17" y="41"/>
                      <a:pt x="20" y="43"/>
                    </a:cubicBezTo>
                    <a:cubicBezTo>
                      <a:pt x="23" y="45"/>
                      <a:pt x="26" y="47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33" y="51"/>
                      <a:pt x="37" y="53"/>
                      <a:pt x="39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3" y="57"/>
                      <a:pt x="44" y="58"/>
                      <a:pt x="46" y="59"/>
                    </a:cubicBezTo>
                    <a:cubicBezTo>
                      <a:pt x="48" y="61"/>
                      <a:pt x="49" y="62"/>
                      <a:pt x="49" y="64"/>
                    </a:cubicBezTo>
                    <a:cubicBezTo>
                      <a:pt x="50" y="65"/>
                      <a:pt x="50" y="67"/>
                      <a:pt x="49" y="69"/>
                    </a:cubicBezTo>
                    <a:cubicBezTo>
                      <a:pt x="49" y="69"/>
                      <a:pt x="49" y="69"/>
                      <a:pt x="49" y="69"/>
                    </a:cubicBezTo>
                    <a:cubicBezTo>
                      <a:pt x="47" y="75"/>
                      <a:pt x="43" y="76"/>
                      <a:pt x="42" y="76"/>
                    </a:cubicBezTo>
                    <a:cubicBezTo>
                      <a:pt x="40" y="77"/>
                      <a:pt x="38" y="77"/>
                      <a:pt x="36" y="77"/>
                    </a:cubicBezTo>
                    <a:cubicBezTo>
                      <a:pt x="35" y="77"/>
                      <a:pt x="35" y="77"/>
                      <a:pt x="34" y="77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8" y="60"/>
                      <a:pt x="38" y="60"/>
                      <a:pt x="37" y="59"/>
                    </a:cubicBezTo>
                    <a:cubicBezTo>
                      <a:pt x="35" y="58"/>
                      <a:pt x="32" y="55"/>
                      <a:pt x="28" y="53"/>
                    </a:cubicBezTo>
                    <a:cubicBezTo>
                      <a:pt x="22" y="74"/>
                      <a:pt x="22" y="74"/>
                      <a:pt x="22" y="74"/>
                    </a:cubicBezTo>
                    <a:cubicBezTo>
                      <a:pt x="22" y="73"/>
                      <a:pt x="22" y="73"/>
                      <a:pt x="21" y="73"/>
                    </a:cubicBezTo>
                    <a:cubicBezTo>
                      <a:pt x="19" y="72"/>
                      <a:pt x="17" y="70"/>
                      <a:pt x="16" y="68"/>
                    </a:cubicBezTo>
                    <a:cubicBezTo>
                      <a:pt x="15" y="66"/>
                      <a:pt x="14" y="64"/>
                      <a:pt x="13" y="62"/>
                    </a:cubicBezTo>
                    <a:cubicBezTo>
                      <a:pt x="12" y="60"/>
                      <a:pt x="12" y="58"/>
                      <a:pt x="13" y="55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0" y="56"/>
                      <a:pt x="0" y="60"/>
                      <a:pt x="0" y="63"/>
                    </a:cubicBezTo>
                    <a:cubicBezTo>
                      <a:pt x="1" y="67"/>
                      <a:pt x="2" y="70"/>
                      <a:pt x="4" y="73"/>
                    </a:cubicBezTo>
                    <a:cubicBezTo>
                      <a:pt x="6" y="76"/>
                      <a:pt x="9" y="79"/>
                      <a:pt x="13" y="81"/>
                    </a:cubicBezTo>
                    <a:cubicBezTo>
                      <a:pt x="15" y="82"/>
                      <a:pt x="17" y="83"/>
                      <a:pt x="19" y="84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29" y="95"/>
                      <a:pt x="29" y="95"/>
                      <a:pt x="29" y="95"/>
                    </a:cubicBezTo>
                    <a:cubicBezTo>
                      <a:pt x="31" y="88"/>
                      <a:pt x="31" y="88"/>
                      <a:pt x="31" y="88"/>
                    </a:cubicBezTo>
                    <a:cubicBezTo>
                      <a:pt x="34" y="88"/>
                      <a:pt x="36" y="88"/>
                      <a:pt x="38" y="88"/>
                    </a:cubicBezTo>
                    <a:cubicBezTo>
                      <a:pt x="42" y="88"/>
                      <a:pt x="45" y="88"/>
                      <a:pt x="49" y="86"/>
                    </a:cubicBezTo>
                    <a:cubicBezTo>
                      <a:pt x="52" y="85"/>
                      <a:pt x="54" y="83"/>
                      <a:pt x="57" y="81"/>
                    </a:cubicBezTo>
                    <a:cubicBezTo>
                      <a:pt x="59" y="78"/>
                      <a:pt x="61" y="75"/>
                      <a:pt x="62" y="72"/>
                    </a:cubicBezTo>
                    <a:cubicBezTo>
                      <a:pt x="62" y="69"/>
                      <a:pt x="63" y="67"/>
                      <a:pt x="62" y="64"/>
                    </a:cubicBezTo>
                    <a:close/>
                    <a:moveTo>
                      <a:pt x="33" y="37"/>
                    </a:moveTo>
                    <a:cubicBezTo>
                      <a:pt x="32" y="36"/>
                      <a:pt x="31" y="36"/>
                      <a:pt x="31" y="35"/>
                    </a:cubicBezTo>
                    <a:cubicBezTo>
                      <a:pt x="29" y="34"/>
                      <a:pt x="27" y="33"/>
                      <a:pt x="26" y="32"/>
                    </a:cubicBezTo>
                    <a:cubicBezTo>
                      <a:pt x="25" y="30"/>
                      <a:pt x="25" y="29"/>
                      <a:pt x="24" y="28"/>
                    </a:cubicBezTo>
                    <a:cubicBezTo>
                      <a:pt x="24" y="27"/>
                      <a:pt x="24" y="26"/>
                      <a:pt x="24" y="24"/>
                    </a:cubicBezTo>
                    <a:cubicBezTo>
                      <a:pt x="25" y="23"/>
                      <a:pt x="26" y="22"/>
                      <a:pt x="27" y="21"/>
                    </a:cubicBezTo>
                    <a:cubicBezTo>
                      <a:pt x="28" y="20"/>
                      <a:pt x="29" y="19"/>
                      <a:pt x="31" y="18"/>
                    </a:cubicBezTo>
                    <a:cubicBezTo>
                      <a:pt x="32" y="18"/>
                      <a:pt x="34" y="17"/>
                      <a:pt x="36" y="17"/>
                    </a:cubicBezTo>
                    <a:cubicBezTo>
                      <a:pt x="37" y="17"/>
                      <a:pt x="37" y="17"/>
                      <a:pt x="38" y="17"/>
                    </a:cubicBezTo>
                    <a:lnTo>
                      <a:pt x="33" y="37"/>
                    </a:lnTo>
                    <a:close/>
                    <a:moveTo>
                      <a:pt x="49" y="69"/>
                    </a:moveTo>
                    <a:cubicBezTo>
                      <a:pt x="49" y="69"/>
                      <a:pt x="49" y="69"/>
                      <a:pt x="49" y="69"/>
                    </a:cubicBezTo>
                    <a:cubicBezTo>
                      <a:pt x="49" y="69"/>
                      <a:pt x="49" y="69"/>
                      <a:pt x="49" y="69"/>
                    </a:cubicBezTo>
                    <a:cubicBezTo>
                      <a:pt x="49" y="69"/>
                      <a:pt x="49" y="69"/>
                      <a:pt x="49" y="69"/>
                    </a:cubicBezTo>
                    <a:cubicBezTo>
                      <a:pt x="49" y="69"/>
                      <a:pt x="49" y="69"/>
                      <a:pt x="49" y="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96"/>
              <p:cNvSpPr>
                <a:spLocks/>
              </p:cNvSpPr>
              <p:nvPr/>
            </p:nvSpPr>
            <p:spPr bwMode="auto">
              <a:xfrm>
                <a:off x="6227763" y="2433638"/>
                <a:ext cx="790575" cy="500063"/>
              </a:xfrm>
              <a:custGeom>
                <a:avLst/>
                <a:gdLst>
                  <a:gd name="T0" fmla="*/ 373 w 423"/>
                  <a:gd name="T1" fmla="*/ 0 h 268"/>
                  <a:gd name="T2" fmla="*/ 211 w 423"/>
                  <a:gd name="T3" fmla="*/ 3 h 268"/>
                  <a:gd name="T4" fmla="*/ 50 w 423"/>
                  <a:gd name="T5" fmla="*/ 0 h 268"/>
                  <a:gd name="T6" fmla="*/ 54 w 423"/>
                  <a:gd name="T7" fmla="*/ 82 h 268"/>
                  <a:gd name="T8" fmla="*/ 0 w 423"/>
                  <a:gd name="T9" fmla="*/ 181 h 268"/>
                  <a:gd name="T10" fmla="*/ 211 w 423"/>
                  <a:gd name="T11" fmla="*/ 268 h 268"/>
                  <a:gd name="T12" fmla="*/ 423 w 423"/>
                  <a:gd name="T13" fmla="*/ 181 h 268"/>
                  <a:gd name="T14" fmla="*/ 368 w 423"/>
                  <a:gd name="T15" fmla="*/ 82 h 268"/>
                  <a:gd name="T16" fmla="*/ 373 w 423"/>
                  <a:gd name="T17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3" h="268">
                    <a:moveTo>
                      <a:pt x="373" y="0"/>
                    </a:moveTo>
                    <a:cubicBezTo>
                      <a:pt x="211" y="3"/>
                      <a:pt x="211" y="3"/>
                      <a:pt x="211" y="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4" y="82"/>
                      <a:pt x="54" y="82"/>
                      <a:pt x="54" y="82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54" y="235"/>
                      <a:pt x="129" y="268"/>
                      <a:pt x="211" y="268"/>
                    </a:cubicBezTo>
                    <a:cubicBezTo>
                      <a:pt x="294" y="268"/>
                      <a:pt x="368" y="235"/>
                      <a:pt x="423" y="181"/>
                    </a:cubicBezTo>
                    <a:cubicBezTo>
                      <a:pt x="368" y="82"/>
                      <a:pt x="368" y="82"/>
                      <a:pt x="368" y="82"/>
                    </a:cubicBez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606C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97"/>
              <p:cNvSpPr>
                <a:spLocks/>
              </p:cNvSpPr>
              <p:nvPr/>
            </p:nvSpPr>
            <p:spPr bwMode="auto">
              <a:xfrm>
                <a:off x="6289676" y="2393950"/>
                <a:ext cx="660400" cy="73025"/>
              </a:xfrm>
              <a:custGeom>
                <a:avLst/>
                <a:gdLst>
                  <a:gd name="T0" fmla="*/ 354 w 354"/>
                  <a:gd name="T1" fmla="*/ 19 h 39"/>
                  <a:gd name="T2" fmla="*/ 336 w 354"/>
                  <a:gd name="T3" fmla="*/ 39 h 39"/>
                  <a:gd name="T4" fmla="*/ 18 w 354"/>
                  <a:gd name="T5" fmla="*/ 39 h 39"/>
                  <a:gd name="T6" fmla="*/ 0 w 354"/>
                  <a:gd name="T7" fmla="*/ 19 h 39"/>
                  <a:gd name="T8" fmla="*/ 0 w 354"/>
                  <a:gd name="T9" fmla="*/ 19 h 39"/>
                  <a:gd name="T10" fmla="*/ 18 w 354"/>
                  <a:gd name="T11" fmla="*/ 0 h 39"/>
                  <a:gd name="T12" fmla="*/ 336 w 354"/>
                  <a:gd name="T13" fmla="*/ 0 h 39"/>
                  <a:gd name="T14" fmla="*/ 354 w 354"/>
                  <a:gd name="T15" fmla="*/ 1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4" h="39">
                    <a:moveTo>
                      <a:pt x="354" y="19"/>
                    </a:moveTo>
                    <a:cubicBezTo>
                      <a:pt x="354" y="30"/>
                      <a:pt x="346" y="39"/>
                      <a:pt x="336" y="39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8" y="39"/>
                      <a:pt x="0" y="3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8" y="0"/>
                    </a:cubicBezTo>
                    <a:cubicBezTo>
                      <a:pt x="336" y="0"/>
                      <a:pt x="336" y="0"/>
                      <a:pt x="336" y="0"/>
                    </a:cubicBezTo>
                    <a:cubicBezTo>
                      <a:pt x="346" y="0"/>
                      <a:pt x="354" y="9"/>
                      <a:pt x="354" y="19"/>
                    </a:cubicBezTo>
                    <a:close/>
                  </a:path>
                </a:pathLst>
              </a:custGeom>
              <a:solidFill>
                <a:srgbClr val="E9CE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Oval 98"/>
              <p:cNvSpPr>
                <a:spLocks noChangeArrowheads="1"/>
              </p:cNvSpPr>
              <p:nvPr/>
            </p:nvSpPr>
            <p:spPr bwMode="auto">
              <a:xfrm>
                <a:off x="6521451" y="2274888"/>
                <a:ext cx="76200" cy="84138"/>
              </a:xfrm>
              <a:prstGeom prst="ellipse">
                <a:avLst/>
              </a:prstGeom>
              <a:solidFill>
                <a:srgbClr val="E9CE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99"/>
              <p:cNvSpPr>
                <a:spLocks/>
              </p:cNvSpPr>
              <p:nvPr/>
            </p:nvSpPr>
            <p:spPr bwMode="auto">
              <a:xfrm>
                <a:off x="6546851" y="2319338"/>
                <a:ext cx="69850" cy="115888"/>
              </a:xfrm>
              <a:custGeom>
                <a:avLst/>
                <a:gdLst>
                  <a:gd name="T0" fmla="*/ 0 w 44"/>
                  <a:gd name="T1" fmla="*/ 0 h 73"/>
                  <a:gd name="T2" fmla="*/ 16 w 44"/>
                  <a:gd name="T3" fmla="*/ 73 h 73"/>
                  <a:gd name="T4" fmla="*/ 44 w 44"/>
                  <a:gd name="T5" fmla="*/ 68 h 73"/>
                  <a:gd name="T6" fmla="*/ 11 w 44"/>
                  <a:gd name="T7" fmla="*/ 0 h 73"/>
                  <a:gd name="T8" fmla="*/ 0 w 44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73">
                    <a:moveTo>
                      <a:pt x="0" y="0"/>
                    </a:moveTo>
                    <a:lnTo>
                      <a:pt x="16" y="73"/>
                    </a:lnTo>
                    <a:lnTo>
                      <a:pt x="44" y="68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CE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Oval 100"/>
              <p:cNvSpPr>
                <a:spLocks noChangeArrowheads="1"/>
              </p:cNvSpPr>
              <p:nvPr/>
            </p:nvSpPr>
            <p:spPr bwMode="auto">
              <a:xfrm>
                <a:off x="6624638" y="2274888"/>
                <a:ext cx="76200" cy="84138"/>
              </a:xfrm>
              <a:prstGeom prst="ellipse">
                <a:avLst/>
              </a:prstGeom>
              <a:solidFill>
                <a:srgbClr val="E9CE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101"/>
              <p:cNvSpPr>
                <a:spLocks/>
              </p:cNvSpPr>
              <p:nvPr/>
            </p:nvSpPr>
            <p:spPr bwMode="auto">
              <a:xfrm>
                <a:off x="6605588" y="2319338"/>
                <a:ext cx="68263" cy="115888"/>
              </a:xfrm>
              <a:custGeom>
                <a:avLst/>
                <a:gdLst>
                  <a:gd name="T0" fmla="*/ 43 w 43"/>
                  <a:gd name="T1" fmla="*/ 0 h 73"/>
                  <a:gd name="T2" fmla="*/ 29 w 43"/>
                  <a:gd name="T3" fmla="*/ 73 h 73"/>
                  <a:gd name="T4" fmla="*/ 0 w 43"/>
                  <a:gd name="T5" fmla="*/ 68 h 73"/>
                  <a:gd name="T6" fmla="*/ 33 w 43"/>
                  <a:gd name="T7" fmla="*/ 0 h 73"/>
                  <a:gd name="T8" fmla="*/ 43 w 4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73">
                    <a:moveTo>
                      <a:pt x="43" y="0"/>
                    </a:moveTo>
                    <a:lnTo>
                      <a:pt x="29" y="73"/>
                    </a:lnTo>
                    <a:lnTo>
                      <a:pt x="0" y="68"/>
                    </a:lnTo>
                    <a:lnTo>
                      <a:pt x="3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E9CE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7" name="组合 206"/>
            <p:cNvGrpSpPr/>
            <p:nvPr/>
          </p:nvGrpSpPr>
          <p:grpSpPr>
            <a:xfrm>
              <a:off x="9896310" y="1541799"/>
              <a:ext cx="1228725" cy="1225550"/>
              <a:chOff x="9955213" y="1763713"/>
              <a:chExt cx="1228725" cy="1225550"/>
            </a:xfrm>
          </p:grpSpPr>
          <p:sp>
            <p:nvSpPr>
              <p:cNvPr id="37" name="Oval 33"/>
              <p:cNvSpPr>
                <a:spLocks noChangeArrowheads="1"/>
              </p:cNvSpPr>
              <p:nvPr/>
            </p:nvSpPr>
            <p:spPr bwMode="auto">
              <a:xfrm>
                <a:off x="9955213" y="1763713"/>
                <a:ext cx="1228725" cy="12255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Oval 102"/>
              <p:cNvSpPr>
                <a:spLocks noChangeArrowheads="1"/>
              </p:cNvSpPr>
              <p:nvPr/>
            </p:nvSpPr>
            <p:spPr bwMode="auto">
              <a:xfrm>
                <a:off x="10007601" y="1806575"/>
                <a:ext cx="1127125" cy="1127125"/>
              </a:xfrm>
              <a:prstGeom prst="ellipse">
                <a:avLst/>
              </a:prstGeom>
              <a:solidFill>
                <a:srgbClr val="DF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Freeform 103"/>
              <p:cNvSpPr>
                <a:spLocks/>
              </p:cNvSpPr>
              <p:nvPr/>
            </p:nvSpPr>
            <p:spPr bwMode="auto">
              <a:xfrm>
                <a:off x="10690226" y="2093913"/>
                <a:ext cx="433388" cy="371475"/>
              </a:xfrm>
              <a:custGeom>
                <a:avLst/>
                <a:gdLst>
                  <a:gd name="T0" fmla="*/ 0 w 232"/>
                  <a:gd name="T1" fmla="*/ 199 h 199"/>
                  <a:gd name="T2" fmla="*/ 232 w 232"/>
                  <a:gd name="T3" fmla="*/ 90 h 199"/>
                  <a:gd name="T4" fmla="*/ 199 w 232"/>
                  <a:gd name="T5" fmla="*/ 0 h 199"/>
                  <a:gd name="T6" fmla="*/ 0 w 232"/>
                  <a:gd name="T7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2" h="199">
                    <a:moveTo>
                      <a:pt x="0" y="199"/>
                    </a:moveTo>
                    <a:cubicBezTo>
                      <a:pt x="232" y="90"/>
                      <a:pt x="232" y="90"/>
                      <a:pt x="232" y="90"/>
                    </a:cubicBezTo>
                    <a:cubicBezTo>
                      <a:pt x="226" y="58"/>
                      <a:pt x="215" y="28"/>
                      <a:pt x="199" y="0"/>
                    </a:cubicBez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CE4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104"/>
              <p:cNvSpPr>
                <a:spLocks/>
              </p:cNvSpPr>
              <p:nvPr/>
            </p:nvSpPr>
            <p:spPr bwMode="auto">
              <a:xfrm>
                <a:off x="10783888" y="1830388"/>
                <a:ext cx="346075" cy="346075"/>
              </a:xfrm>
              <a:custGeom>
                <a:avLst/>
                <a:gdLst>
                  <a:gd name="T0" fmla="*/ 156 w 185"/>
                  <a:gd name="T1" fmla="*/ 28 h 185"/>
                  <a:gd name="T2" fmla="*/ 157 w 185"/>
                  <a:gd name="T3" fmla="*/ 129 h 185"/>
                  <a:gd name="T4" fmla="*/ 129 w 185"/>
                  <a:gd name="T5" fmla="*/ 157 h 185"/>
                  <a:gd name="T6" fmla="*/ 28 w 185"/>
                  <a:gd name="T7" fmla="*/ 157 h 185"/>
                  <a:gd name="T8" fmla="*/ 28 w 185"/>
                  <a:gd name="T9" fmla="*/ 157 h 185"/>
                  <a:gd name="T10" fmla="*/ 28 w 185"/>
                  <a:gd name="T11" fmla="*/ 56 h 185"/>
                  <a:gd name="T12" fmla="*/ 55 w 185"/>
                  <a:gd name="T13" fmla="*/ 28 h 185"/>
                  <a:gd name="T14" fmla="*/ 156 w 185"/>
                  <a:gd name="T15" fmla="*/ 2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5" h="185">
                    <a:moveTo>
                      <a:pt x="156" y="28"/>
                    </a:moveTo>
                    <a:cubicBezTo>
                      <a:pt x="184" y="56"/>
                      <a:pt x="185" y="101"/>
                      <a:pt x="157" y="129"/>
                    </a:cubicBezTo>
                    <a:cubicBezTo>
                      <a:pt x="129" y="157"/>
                      <a:pt x="129" y="157"/>
                      <a:pt x="129" y="157"/>
                    </a:cubicBezTo>
                    <a:cubicBezTo>
                      <a:pt x="101" y="185"/>
                      <a:pt x="56" y="185"/>
                      <a:pt x="28" y="157"/>
                    </a:cubicBezTo>
                    <a:cubicBezTo>
                      <a:pt x="28" y="157"/>
                      <a:pt x="28" y="157"/>
                      <a:pt x="28" y="157"/>
                    </a:cubicBezTo>
                    <a:cubicBezTo>
                      <a:pt x="0" y="129"/>
                      <a:pt x="0" y="84"/>
                      <a:pt x="28" y="56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83" y="0"/>
                      <a:pt x="128" y="0"/>
                      <a:pt x="156" y="28"/>
                    </a:cubicBezTo>
                    <a:close/>
                  </a:path>
                </a:pathLst>
              </a:custGeom>
              <a:solidFill>
                <a:srgbClr val="F19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105"/>
              <p:cNvSpPr>
                <a:spLocks/>
              </p:cNvSpPr>
              <p:nvPr/>
            </p:nvSpPr>
            <p:spPr bwMode="auto">
              <a:xfrm>
                <a:off x="10412413" y="1981200"/>
                <a:ext cx="566738" cy="566738"/>
              </a:xfrm>
              <a:custGeom>
                <a:avLst/>
                <a:gdLst>
                  <a:gd name="T0" fmla="*/ 235 w 357"/>
                  <a:gd name="T1" fmla="*/ 0 h 357"/>
                  <a:gd name="T2" fmla="*/ 53 w 357"/>
                  <a:gd name="T3" fmla="*/ 183 h 357"/>
                  <a:gd name="T4" fmla="*/ 0 w 357"/>
                  <a:gd name="T5" fmla="*/ 357 h 357"/>
                  <a:gd name="T6" fmla="*/ 175 w 357"/>
                  <a:gd name="T7" fmla="*/ 305 h 357"/>
                  <a:gd name="T8" fmla="*/ 357 w 357"/>
                  <a:gd name="T9" fmla="*/ 121 h 357"/>
                  <a:gd name="T10" fmla="*/ 235 w 357"/>
                  <a:gd name="T11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7" h="357">
                    <a:moveTo>
                      <a:pt x="235" y="0"/>
                    </a:moveTo>
                    <a:lnTo>
                      <a:pt x="53" y="183"/>
                    </a:lnTo>
                    <a:lnTo>
                      <a:pt x="0" y="357"/>
                    </a:lnTo>
                    <a:lnTo>
                      <a:pt x="175" y="305"/>
                    </a:lnTo>
                    <a:lnTo>
                      <a:pt x="357" y="121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2A9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Freeform 106"/>
              <p:cNvSpPr>
                <a:spLocks/>
              </p:cNvSpPr>
              <p:nvPr/>
            </p:nvSpPr>
            <p:spPr bwMode="auto">
              <a:xfrm>
                <a:off x="10625138" y="2098675"/>
                <a:ext cx="347663" cy="354013"/>
              </a:xfrm>
              <a:custGeom>
                <a:avLst/>
                <a:gdLst>
                  <a:gd name="T0" fmla="*/ 219 w 219"/>
                  <a:gd name="T1" fmla="*/ 51 h 223"/>
                  <a:gd name="T2" fmla="*/ 49 w 219"/>
                  <a:gd name="T3" fmla="*/ 223 h 223"/>
                  <a:gd name="T4" fmla="*/ 0 w 219"/>
                  <a:gd name="T5" fmla="*/ 173 h 223"/>
                  <a:gd name="T6" fmla="*/ 168 w 219"/>
                  <a:gd name="T7" fmla="*/ 0 h 223"/>
                  <a:gd name="T8" fmla="*/ 219 w 219"/>
                  <a:gd name="T9" fmla="*/ 51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223">
                    <a:moveTo>
                      <a:pt x="219" y="51"/>
                    </a:moveTo>
                    <a:lnTo>
                      <a:pt x="49" y="223"/>
                    </a:lnTo>
                    <a:lnTo>
                      <a:pt x="0" y="173"/>
                    </a:lnTo>
                    <a:lnTo>
                      <a:pt x="168" y="0"/>
                    </a:lnTo>
                    <a:lnTo>
                      <a:pt x="219" y="51"/>
                    </a:lnTo>
                    <a:close/>
                  </a:path>
                </a:pathLst>
              </a:custGeom>
              <a:solidFill>
                <a:srgbClr val="F19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Freeform 107"/>
              <p:cNvSpPr>
                <a:spLocks/>
              </p:cNvSpPr>
              <p:nvPr/>
            </p:nvSpPr>
            <p:spPr bwMode="auto">
              <a:xfrm>
                <a:off x="10509251" y="1985963"/>
                <a:ext cx="347663" cy="352425"/>
              </a:xfrm>
              <a:custGeom>
                <a:avLst/>
                <a:gdLst>
                  <a:gd name="T0" fmla="*/ 219 w 219"/>
                  <a:gd name="T1" fmla="*/ 49 h 222"/>
                  <a:gd name="T2" fmla="*/ 49 w 219"/>
                  <a:gd name="T3" fmla="*/ 222 h 222"/>
                  <a:gd name="T4" fmla="*/ 0 w 219"/>
                  <a:gd name="T5" fmla="*/ 171 h 222"/>
                  <a:gd name="T6" fmla="*/ 169 w 219"/>
                  <a:gd name="T7" fmla="*/ 0 h 222"/>
                  <a:gd name="T8" fmla="*/ 219 w 219"/>
                  <a:gd name="T9" fmla="*/ 49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222">
                    <a:moveTo>
                      <a:pt x="219" y="49"/>
                    </a:moveTo>
                    <a:lnTo>
                      <a:pt x="49" y="222"/>
                    </a:lnTo>
                    <a:lnTo>
                      <a:pt x="0" y="171"/>
                    </a:lnTo>
                    <a:lnTo>
                      <a:pt x="169" y="0"/>
                    </a:lnTo>
                    <a:lnTo>
                      <a:pt x="219" y="49"/>
                    </a:lnTo>
                    <a:close/>
                  </a:path>
                </a:pathLst>
              </a:custGeom>
              <a:solidFill>
                <a:srgbClr val="F19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Freeform 108"/>
              <p:cNvSpPr>
                <a:spLocks/>
              </p:cNvSpPr>
              <p:nvPr/>
            </p:nvSpPr>
            <p:spPr bwMode="auto">
              <a:xfrm>
                <a:off x="10571163" y="2047875"/>
                <a:ext cx="347663" cy="352425"/>
              </a:xfrm>
              <a:custGeom>
                <a:avLst/>
                <a:gdLst>
                  <a:gd name="T0" fmla="*/ 219 w 219"/>
                  <a:gd name="T1" fmla="*/ 49 h 222"/>
                  <a:gd name="T2" fmla="*/ 50 w 219"/>
                  <a:gd name="T3" fmla="*/ 222 h 222"/>
                  <a:gd name="T4" fmla="*/ 0 w 219"/>
                  <a:gd name="T5" fmla="*/ 172 h 222"/>
                  <a:gd name="T6" fmla="*/ 169 w 219"/>
                  <a:gd name="T7" fmla="*/ 0 h 222"/>
                  <a:gd name="T8" fmla="*/ 219 w 219"/>
                  <a:gd name="T9" fmla="*/ 49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222">
                    <a:moveTo>
                      <a:pt x="219" y="49"/>
                    </a:moveTo>
                    <a:lnTo>
                      <a:pt x="50" y="222"/>
                    </a:lnTo>
                    <a:lnTo>
                      <a:pt x="0" y="172"/>
                    </a:lnTo>
                    <a:lnTo>
                      <a:pt x="169" y="0"/>
                    </a:lnTo>
                    <a:lnTo>
                      <a:pt x="219" y="49"/>
                    </a:lnTo>
                    <a:close/>
                  </a:path>
                </a:pathLst>
              </a:custGeom>
              <a:solidFill>
                <a:srgbClr val="DF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Freeform 109"/>
              <p:cNvSpPr>
                <a:spLocks/>
              </p:cNvSpPr>
              <p:nvPr/>
            </p:nvSpPr>
            <p:spPr bwMode="auto">
              <a:xfrm>
                <a:off x="10412413" y="2441575"/>
                <a:ext cx="107950" cy="106363"/>
              </a:xfrm>
              <a:custGeom>
                <a:avLst/>
                <a:gdLst>
                  <a:gd name="T0" fmla="*/ 21 w 68"/>
                  <a:gd name="T1" fmla="*/ 0 h 67"/>
                  <a:gd name="T2" fmla="*/ 0 w 68"/>
                  <a:gd name="T3" fmla="*/ 67 h 67"/>
                  <a:gd name="T4" fmla="*/ 68 w 68"/>
                  <a:gd name="T5" fmla="*/ 47 h 67"/>
                  <a:gd name="T6" fmla="*/ 21 w 68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67">
                    <a:moveTo>
                      <a:pt x="21" y="0"/>
                    </a:moveTo>
                    <a:lnTo>
                      <a:pt x="0" y="67"/>
                    </a:lnTo>
                    <a:lnTo>
                      <a:pt x="68" y="4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606C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110"/>
              <p:cNvSpPr>
                <a:spLocks/>
              </p:cNvSpPr>
              <p:nvPr/>
            </p:nvSpPr>
            <p:spPr bwMode="auto">
              <a:xfrm>
                <a:off x="10760076" y="1876425"/>
                <a:ext cx="323850" cy="325438"/>
              </a:xfrm>
              <a:custGeom>
                <a:avLst/>
                <a:gdLst>
                  <a:gd name="T0" fmla="*/ 204 w 204"/>
                  <a:gd name="T1" fmla="*/ 132 h 205"/>
                  <a:gd name="T2" fmla="*/ 131 w 204"/>
                  <a:gd name="T3" fmla="*/ 205 h 205"/>
                  <a:gd name="T4" fmla="*/ 0 w 204"/>
                  <a:gd name="T5" fmla="*/ 73 h 205"/>
                  <a:gd name="T6" fmla="*/ 73 w 204"/>
                  <a:gd name="T7" fmla="*/ 0 h 205"/>
                  <a:gd name="T8" fmla="*/ 204 w 204"/>
                  <a:gd name="T9" fmla="*/ 132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205">
                    <a:moveTo>
                      <a:pt x="204" y="132"/>
                    </a:moveTo>
                    <a:lnTo>
                      <a:pt x="131" y="205"/>
                    </a:lnTo>
                    <a:lnTo>
                      <a:pt x="0" y="73"/>
                    </a:lnTo>
                    <a:lnTo>
                      <a:pt x="73" y="0"/>
                    </a:lnTo>
                    <a:lnTo>
                      <a:pt x="204" y="132"/>
                    </a:lnTo>
                    <a:close/>
                  </a:path>
                </a:pathLst>
              </a:custGeom>
              <a:solidFill>
                <a:srgbClr val="87D6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Freeform 111"/>
              <p:cNvSpPr>
                <a:spLocks/>
              </p:cNvSpPr>
              <p:nvPr/>
            </p:nvSpPr>
            <p:spPr bwMode="auto">
              <a:xfrm>
                <a:off x="10745788" y="1965325"/>
                <a:ext cx="250825" cy="249238"/>
              </a:xfrm>
              <a:custGeom>
                <a:avLst/>
                <a:gdLst>
                  <a:gd name="T0" fmla="*/ 158 w 158"/>
                  <a:gd name="T1" fmla="*/ 137 h 157"/>
                  <a:gd name="T2" fmla="*/ 139 w 158"/>
                  <a:gd name="T3" fmla="*/ 157 h 157"/>
                  <a:gd name="T4" fmla="*/ 0 w 158"/>
                  <a:gd name="T5" fmla="*/ 20 h 157"/>
                  <a:gd name="T6" fmla="*/ 20 w 158"/>
                  <a:gd name="T7" fmla="*/ 0 h 157"/>
                  <a:gd name="T8" fmla="*/ 158 w 158"/>
                  <a:gd name="T9" fmla="*/ 13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7">
                    <a:moveTo>
                      <a:pt x="158" y="137"/>
                    </a:moveTo>
                    <a:lnTo>
                      <a:pt x="139" y="157"/>
                    </a:lnTo>
                    <a:lnTo>
                      <a:pt x="0" y="20"/>
                    </a:lnTo>
                    <a:lnTo>
                      <a:pt x="20" y="0"/>
                    </a:lnTo>
                    <a:lnTo>
                      <a:pt x="158" y="137"/>
                    </a:lnTo>
                    <a:close/>
                  </a:path>
                </a:pathLst>
              </a:custGeom>
              <a:solidFill>
                <a:srgbClr val="A0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Freeform 112"/>
              <p:cNvSpPr>
                <a:spLocks/>
              </p:cNvSpPr>
              <p:nvPr/>
            </p:nvSpPr>
            <p:spPr bwMode="auto">
              <a:xfrm>
                <a:off x="10795001" y="1916113"/>
                <a:ext cx="250825" cy="249238"/>
              </a:xfrm>
              <a:custGeom>
                <a:avLst/>
                <a:gdLst>
                  <a:gd name="T0" fmla="*/ 158 w 158"/>
                  <a:gd name="T1" fmla="*/ 138 h 157"/>
                  <a:gd name="T2" fmla="*/ 139 w 158"/>
                  <a:gd name="T3" fmla="*/ 157 h 157"/>
                  <a:gd name="T4" fmla="*/ 0 w 158"/>
                  <a:gd name="T5" fmla="*/ 19 h 157"/>
                  <a:gd name="T6" fmla="*/ 20 w 158"/>
                  <a:gd name="T7" fmla="*/ 0 h 157"/>
                  <a:gd name="T8" fmla="*/ 158 w 158"/>
                  <a:gd name="T9" fmla="*/ 138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7">
                    <a:moveTo>
                      <a:pt x="158" y="138"/>
                    </a:moveTo>
                    <a:lnTo>
                      <a:pt x="139" y="157"/>
                    </a:lnTo>
                    <a:lnTo>
                      <a:pt x="0" y="19"/>
                    </a:lnTo>
                    <a:lnTo>
                      <a:pt x="20" y="0"/>
                    </a:lnTo>
                    <a:lnTo>
                      <a:pt x="158" y="138"/>
                    </a:lnTo>
                    <a:close/>
                  </a:path>
                </a:pathLst>
              </a:custGeom>
              <a:solidFill>
                <a:srgbClr val="A0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Freeform 113"/>
              <p:cNvSpPr>
                <a:spLocks/>
              </p:cNvSpPr>
              <p:nvPr/>
            </p:nvSpPr>
            <p:spPr bwMode="auto">
              <a:xfrm>
                <a:off x="10845801" y="1865313"/>
                <a:ext cx="249238" cy="250825"/>
              </a:xfrm>
              <a:custGeom>
                <a:avLst/>
                <a:gdLst>
                  <a:gd name="T0" fmla="*/ 157 w 157"/>
                  <a:gd name="T1" fmla="*/ 139 h 158"/>
                  <a:gd name="T2" fmla="*/ 137 w 157"/>
                  <a:gd name="T3" fmla="*/ 158 h 158"/>
                  <a:gd name="T4" fmla="*/ 0 w 157"/>
                  <a:gd name="T5" fmla="*/ 20 h 158"/>
                  <a:gd name="T6" fmla="*/ 19 w 157"/>
                  <a:gd name="T7" fmla="*/ 0 h 158"/>
                  <a:gd name="T8" fmla="*/ 157 w 157"/>
                  <a:gd name="T9" fmla="*/ 13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58">
                    <a:moveTo>
                      <a:pt x="157" y="139"/>
                    </a:moveTo>
                    <a:lnTo>
                      <a:pt x="137" y="158"/>
                    </a:lnTo>
                    <a:lnTo>
                      <a:pt x="0" y="20"/>
                    </a:lnTo>
                    <a:lnTo>
                      <a:pt x="19" y="0"/>
                    </a:lnTo>
                    <a:lnTo>
                      <a:pt x="157" y="139"/>
                    </a:lnTo>
                    <a:close/>
                  </a:path>
                </a:pathLst>
              </a:custGeom>
              <a:solidFill>
                <a:srgbClr val="A0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" name="Freeform 114"/>
              <p:cNvSpPr>
                <a:spLocks/>
              </p:cNvSpPr>
              <p:nvPr/>
            </p:nvSpPr>
            <p:spPr bwMode="auto">
              <a:xfrm>
                <a:off x="10044113" y="2570163"/>
                <a:ext cx="495300" cy="44450"/>
              </a:xfrm>
              <a:custGeom>
                <a:avLst/>
                <a:gdLst>
                  <a:gd name="T0" fmla="*/ 10 w 265"/>
                  <a:gd name="T1" fmla="*/ 24 h 24"/>
                  <a:gd name="T2" fmla="*/ 265 w 265"/>
                  <a:gd name="T3" fmla="*/ 24 h 24"/>
                  <a:gd name="T4" fmla="*/ 265 w 265"/>
                  <a:gd name="T5" fmla="*/ 0 h 24"/>
                  <a:gd name="T6" fmla="*/ 0 w 265"/>
                  <a:gd name="T7" fmla="*/ 0 h 24"/>
                  <a:gd name="T8" fmla="*/ 10 w 265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24">
                    <a:moveTo>
                      <a:pt x="10" y="24"/>
                    </a:moveTo>
                    <a:cubicBezTo>
                      <a:pt x="265" y="24"/>
                      <a:pt x="265" y="24"/>
                      <a:pt x="265" y="24"/>
                    </a:cubicBezTo>
                    <a:cubicBezTo>
                      <a:pt x="265" y="0"/>
                      <a:pt x="265" y="0"/>
                      <a:pt x="26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8"/>
                      <a:pt x="6" y="16"/>
                      <a:pt x="10" y="24"/>
                    </a:cubicBezTo>
                    <a:close/>
                  </a:path>
                </a:pathLst>
              </a:custGeom>
              <a:solidFill>
                <a:srgbClr val="87D6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" name="Freeform 115"/>
              <p:cNvSpPr>
                <a:spLocks/>
              </p:cNvSpPr>
              <p:nvPr/>
            </p:nvSpPr>
            <p:spPr bwMode="auto">
              <a:xfrm>
                <a:off x="10345738" y="2435225"/>
                <a:ext cx="44450" cy="468313"/>
              </a:xfrm>
              <a:custGeom>
                <a:avLst/>
                <a:gdLst>
                  <a:gd name="T0" fmla="*/ 0 w 24"/>
                  <a:gd name="T1" fmla="*/ 241 h 251"/>
                  <a:gd name="T2" fmla="*/ 24 w 24"/>
                  <a:gd name="T3" fmla="*/ 251 h 251"/>
                  <a:gd name="T4" fmla="*/ 24 w 24"/>
                  <a:gd name="T5" fmla="*/ 0 h 251"/>
                  <a:gd name="T6" fmla="*/ 0 w 24"/>
                  <a:gd name="T7" fmla="*/ 0 h 251"/>
                  <a:gd name="T8" fmla="*/ 0 w 24"/>
                  <a:gd name="T9" fmla="*/ 24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1">
                    <a:moveTo>
                      <a:pt x="0" y="241"/>
                    </a:moveTo>
                    <a:cubicBezTo>
                      <a:pt x="8" y="245"/>
                      <a:pt x="16" y="248"/>
                      <a:pt x="24" y="25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87D6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3" name="组合 202"/>
            <p:cNvGrpSpPr/>
            <p:nvPr/>
          </p:nvGrpSpPr>
          <p:grpSpPr>
            <a:xfrm>
              <a:off x="5973825" y="3992901"/>
              <a:ext cx="1228725" cy="1228725"/>
              <a:chOff x="5770563" y="3243263"/>
              <a:chExt cx="1228725" cy="1228725"/>
            </a:xfrm>
          </p:grpSpPr>
          <p:sp>
            <p:nvSpPr>
              <p:cNvPr id="39" name="Oval 35"/>
              <p:cNvSpPr>
                <a:spLocks noChangeArrowheads="1"/>
              </p:cNvSpPr>
              <p:nvPr/>
            </p:nvSpPr>
            <p:spPr bwMode="auto">
              <a:xfrm>
                <a:off x="5770563" y="3243263"/>
                <a:ext cx="1228725" cy="1228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Oval 116"/>
              <p:cNvSpPr>
                <a:spLocks noChangeArrowheads="1"/>
              </p:cNvSpPr>
              <p:nvPr/>
            </p:nvSpPr>
            <p:spPr bwMode="auto">
              <a:xfrm>
                <a:off x="5827713" y="3290888"/>
                <a:ext cx="1127125" cy="1127125"/>
              </a:xfrm>
              <a:prstGeom prst="ellipse">
                <a:avLst/>
              </a:prstGeom>
              <a:solidFill>
                <a:srgbClr val="E9CE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117"/>
              <p:cNvSpPr>
                <a:spLocks/>
              </p:cNvSpPr>
              <p:nvPr/>
            </p:nvSpPr>
            <p:spPr bwMode="auto">
              <a:xfrm>
                <a:off x="5927726" y="3376613"/>
                <a:ext cx="923925" cy="984250"/>
              </a:xfrm>
              <a:custGeom>
                <a:avLst/>
                <a:gdLst>
                  <a:gd name="T0" fmla="*/ 495 w 495"/>
                  <a:gd name="T1" fmla="*/ 199 h 527"/>
                  <a:gd name="T2" fmla="*/ 486 w 495"/>
                  <a:gd name="T3" fmla="*/ 183 h 527"/>
                  <a:gd name="T4" fmla="*/ 259 w 495"/>
                  <a:gd name="T5" fmla="*/ 6 h 527"/>
                  <a:gd name="T6" fmla="*/ 233 w 495"/>
                  <a:gd name="T7" fmla="*/ 6 h 527"/>
                  <a:gd name="T8" fmla="*/ 10 w 495"/>
                  <a:gd name="T9" fmla="*/ 183 h 527"/>
                  <a:gd name="T10" fmla="*/ 0 w 495"/>
                  <a:gd name="T11" fmla="*/ 199 h 527"/>
                  <a:gd name="T12" fmla="*/ 0 w 495"/>
                  <a:gd name="T13" fmla="*/ 429 h 527"/>
                  <a:gd name="T14" fmla="*/ 115 w 495"/>
                  <a:gd name="T15" fmla="*/ 527 h 527"/>
                  <a:gd name="T16" fmla="*/ 381 w 495"/>
                  <a:gd name="T17" fmla="*/ 527 h 527"/>
                  <a:gd name="T18" fmla="*/ 495 w 495"/>
                  <a:gd name="T19" fmla="*/ 429 h 527"/>
                  <a:gd name="T20" fmla="*/ 495 w 495"/>
                  <a:gd name="T21" fmla="*/ 199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5" h="527">
                    <a:moveTo>
                      <a:pt x="495" y="199"/>
                    </a:moveTo>
                    <a:cubicBezTo>
                      <a:pt x="495" y="192"/>
                      <a:pt x="491" y="186"/>
                      <a:pt x="486" y="183"/>
                    </a:cubicBezTo>
                    <a:cubicBezTo>
                      <a:pt x="259" y="6"/>
                      <a:pt x="259" y="6"/>
                      <a:pt x="259" y="6"/>
                    </a:cubicBezTo>
                    <a:cubicBezTo>
                      <a:pt x="252" y="0"/>
                      <a:pt x="240" y="0"/>
                      <a:pt x="233" y="6"/>
                    </a:cubicBezTo>
                    <a:cubicBezTo>
                      <a:pt x="10" y="183"/>
                      <a:pt x="10" y="183"/>
                      <a:pt x="10" y="183"/>
                    </a:cubicBezTo>
                    <a:cubicBezTo>
                      <a:pt x="5" y="186"/>
                      <a:pt x="0" y="192"/>
                      <a:pt x="0" y="199"/>
                    </a:cubicBezTo>
                    <a:cubicBezTo>
                      <a:pt x="0" y="429"/>
                      <a:pt x="0" y="429"/>
                      <a:pt x="0" y="429"/>
                    </a:cubicBezTo>
                    <a:cubicBezTo>
                      <a:pt x="30" y="471"/>
                      <a:pt x="69" y="504"/>
                      <a:pt x="115" y="527"/>
                    </a:cubicBezTo>
                    <a:cubicBezTo>
                      <a:pt x="381" y="527"/>
                      <a:pt x="381" y="527"/>
                      <a:pt x="381" y="527"/>
                    </a:cubicBezTo>
                    <a:cubicBezTo>
                      <a:pt x="427" y="504"/>
                      <a:pt x="466" y="471"/>
                      <a:pt x="495" y="429"/>
                    </a:cubicBezTo>
                    <a:lnTo>
                      <a:pt x="495" y="199"/>
                    </a:lnTo>
                    <a:close/>
                  </a:path>
                </a:pathLst>
              </a:custGeom>
              <a:solidFill>
                <a:srgbClr val="CE4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118"/>
              <p:cNvSpPr>
                <a:spLocks noChangeArrowheads="1"/>
              </p:cNvSpPr>
              <p:nvPr/>
            </p:nvSpPr>
            <p:spPr bwMode="auto">
              <a:xfrm>
                <a:off x="6000751" y="3282950"/>
                <a:ext cx="773113" cy="735013"/>
              </a:xfrm>
              <a:prstGeom prst="rect">
                <a:avLst/>
              </a:prstGeom>
              <a:solidFill>
                <a:srgbClr val="A0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119"/>
              <p:cNvSpPr>
                <a:spLocks/>
              </p:cNvSpPr>
              <p:nvPr/>
            </p:nvSpPr>
            <p:spPr bwMode="auto">
              <a:xfrm>
                <a:off x="6000751" y="3771900"/>
                <a:ext cx="773113" cy="379413"/>
              </a:xfrm>
              <a:custGeom>
                <a:avLst/>
                <a:gdLst>
                  <a:gd name="T0" fmla="*/ 223 w 414"/>
                  <a:gd name="T1" fmla="*/ 107 h 203"/>
                  <a:gd name="T2" fmla="*/ 220 w 414"/>
                  <a:gd name="T3" fmla="*/ 105 h 203"/>
                  <a:gd name="T4" fmla="*/ 194 w 414"/>
                  <a:gd name="T5" fmla="*/ 105 h 203"/>
                  <a:gd name="T6" fmla="*/ 193 w 414"/>
                  <a:gd name="T7" fmla="*/ 106 h 203"/>
                  <a:gd name="T8" fmla="*/ 0 w 414"/>
                  <a:gd name="T9" fmla="*/ 0 h 203"/>
                  <a:gd name="T10" fmla="*/ 0 w 414"/>
                  <a:gd name="T11" fmla="*/ 203 h 203"/>
                  <a:gd name="T12" fmla="*/ 51 w 414"/>
                  <a:gd name="T13" fmla="*/ 203 h 203"/>
                  <a:gd name="T14" fmla="*/ 363 w 414"/>
                  <a:gd name="T15" fmla="*/ 203 h 203"/>
                  <a:gd name="T16" fmla="*/ 414 w 414"/>
                  <a:gd name="T17" fmla="*/ 203 h 203"/>
                  <a:gd name="T18" fmla="*/ 414 w 414"/>
                  <a:gd name="T19" fmla="*/ 2 h 203"/>
                  <a:gd name="T20" fmla="*/ 223 w 414"/>
                  <a:gd name="T21" fmla="*/ 107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4" h="203">
                    <a:moveTo>
                      <a:pt x="223" y="107"/>
                    </a:moveTo>
                    <a:cubicBezTo>
                      <a:pt x="220" y="105"/>
                      <a:pt x="220" y="105"/>
                      <a:pt x="220" y="105"/>
                    </a:cubicBezTo>
                    <a:cubicBezTo>
                      <a:pt x="213" y="100"/>
                      <a:pt x="201" y="100"/>
                      <a:pt x="194" y="105"/>
                    </a:cubicBezTo>
                    <a:cubicBezTo>
                      <a:pt x="193" y="106"/>
                      <a:pt x="193" y="106"/>
                      <a:pt x="193" y="10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03"/>
                      <a:pt x="0" y="203"/>
                      <a:pt x="0" y="203"/>
                    </a:cubicBezTo>
                    <a:cubicBezTo>
                      <a:pt x="51" y="203"/>
                      <a:pt x="51" y="203"/>
                      <a:pt x="51" y="203"/>
                    </a:cubicBezTo>
                    <a:cubicBezTo>
                      <a:pt x="363" y="203"/>
                      <a:pt x="363" y="203"/>
                      <a:pt x="363" y="203"/>
                    </a:cubicBezTo>
                    <a:cubicBezTo>
                      <a:pt x="414" y="203"/>
                      <a:pt x="414" y="203"/>
                      <a:pt x="414" y="203"/>
                    </a:cubicBezTo>
                    <a:cubicBezTo>
                      <a:pt x="414" y="2"/>
                      <a:pt x="414" y="2"/>
                      <a:pt x="414" y="2"/>
                    </a:cubicBezTo>
                    <a:lnTo>
                      <a:pt x="223" y="107"/>
                    </a:lnTo>
                    <a:close/>
                  </a:path>
                </a:pathLst>
              </a:custGeom>
              <a:solidFill>
                <a:srgbClr val="87D6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Rectangle 120"/>
              <p:cNvSpPr>
                <a:spLocks noChangeArrowheads="1"/>
              </p:cNvSpPr>
              <p:nvPr/>
            </p:nvSpPr>
            <p:spPr bwMode="auto">
              <a:xfrm>
                <a:off x="6076951" y="3360738"/>
                <a:ext cx="627063" cy="31750"/>
              </a:xfrm>
              <a:prstGeom prst="rect">
                <a:avLst/>
              </a:prstGeom>
              <a:solidFill>
                <a:srgbClr val="606C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Rectangle 121"/>
              <p:cNvSpPr>
                <a:spLocks noChangeArrowheads="1"/>
              </p:cNvSpPr>
              <p:nvPr/>
            </p:nvSpPr>
            <p:spPr bwMode="auto">
              <a:xfrm>
                <a:off x="6076951" y="3438525"/>
                <a:ext cx="627063" cy="31750"/>
              </a:xfrm>
              <a:prstGeom prst="rect">
                <a:avLst/>
              </a:prstGeom>
              <a:solidFill>
                <a:srgbClr val="606C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22"/>
              <p:cNvSpPr>
                <a:spLocks noChangeArrowheads="1"/>
              </p:cNvSpPr>
              <p:nvPr/>
            </p:nvSpPr>
            <p:spPr bwMode="auto">
              <a:xfrm>
                <a:off x="6076951" y="3514725"/>
                <a:ext cx="627063" cy="31750"/>
              </a:xfrm>
              <a:prstGeom prst="rect">
                <a:avLst/>
              </a:prstGeom>
              <a:solidFill>
                <a:srgbClr val="606C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Rectangle 123"/>
              <p:cNvSpPr>
                <a:spLocks noChangeArrowheads="1"/>
              </p:cNvSpPr>
              <p:nvPr/>
            </p:nvSpPr>
            <p:spPr bwMode="auto">
              <a:xfrm>
                <a:off x="6076951" y="3592513"/>
                <a:ext cx="288925" cy="30163"/>
              </a:xfrm>
              <a:prstGeom prst="rect">
                <a:avLst/>
              </a:prstGeom>
              <a:solidFill>
                <a:srgbClr val="606C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24"/>
              <p:cNvSpPr>
                <a:spLocks/>
              </p:cNvSpPr>
              <p:nvPr/>
            </p:nvSpPr>
            <p:spPr bwMode="auto">
              <a:xfrm>
                <a:off x="6450013" y="3643313"/>
                <a:ext cx="198438" cy="201613"/>
              </a:xfrm>
              <a:custGeom>
                <a:avLst/>
                <a:gdLst>
                  <a:gd name="T0" fmla="*/ 68 w 106"/>
                  <a:gd name="T1" fmla="*/ 10 h 108"/>
                  <a:gd name="T2" fmla="*/ 88 w 106"/>
                  <a:gd name="T3" fmla="*/ 14 h 108"/>
                  <a:gd name="T4" fmla="*/ 93 w 106"/>
                  <a:gd name="T5" fmla="*/ 29 h 108"/>
                  <a:gd name="T6" fmla="*/ 106 w 106"/>
                  <a:gd name="T7" fmla="*/ 46 h 108"/>
                  <a:gd name="T8" fmla="*/ 99 w 106"/>
                  <a:gd name="T9" fmla="*/ 60 h 108"/>
                  <a:gd name="T10" fmla="*/ 99 w 106"/>
                  <a:gd name="T11" fmla="*/ 81 h 108"/>
                  <a:gd name="T12" fmla="*/ 85 w 106"/>
                  <a:gd name="T13" fmla="*/ 88 h 108"/>
                  <a:gd name="T14" fmla="*/ 71 w 106"/>
                  <a:gd name="T15" fmla="*/ 104 h 108"/>
                  <a:gd name="T16" fmla="*/ 56 w 106"/>
                  <a:gd name="T17" fmla="*/ 100 h 108"/>
                  <a:gd name="T18" fmla="*/ 35 w 106"/>
                  <a:gd name="T19" fmla="*/ 104 h 108"/>
                  <a:gd name="T20" fmla="*/ 26 w 106"/>
                  <a:gd name="T21" fmla="*/ 91 h 108"/>
                  <a:gd name="T22" fmla="*/ 8 w 106"/>
                  <a:gd name="T23" fmla="*/ 80 h 108"/>
                  <a:gd name="T24" fmla="*/ 9 w 106"/>
                  <a:gd name="T25" fmla="*/ 64 h 108"/>
                  <a:gd name="T26" fmla="*/ 2 w 106"/>
                  <a:gd name="T27" fmla="*/ 44 h 108"/>
                  <a:gd name="T28" fmla="*/ 13 w 106"/>
                  <a:gd name="T29" fmla="*/ 33 h 108"/>
                  <a:gd name="T30" fmla="*/ 21 w 106"/>
                  <a:gd name="T31" fmla="*/ 13 h 108"/>
                  <a:gd name="T32" fmla="*/ 37 w 106"/>
                  <a:gd name="T33" fmla="*/ 12 h 108"/>
                  <a:gd name="T34" fmla="*/ 55 w 106"/>
                  <a:gd name="T35" fmla="*/ 1 h 108"/>
                  <a:gd name="T36" fmla="*/ 68 w 106"/>
                  <a:gd name="T37" fmla="*/ 1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6" h="108">
                    <a:moveTo>
                      <a:pt x="68" y="10"/>
                    </a:moveTo>
                    <a:cubicBezTo>
                      <a:pt x="74" y="16"/>
                      <a:pt x="83" y="8"/>
                      <a:pt x="88" y="14"/>
                    </a:cubicBezTo>
                    <a:cubicBezTo>
                      <a:pt x="91" y="17"/>
                      <a:pt x="91" y="21"/>
                      <a:pt x="93" y="29"/>
                    </a:cubicBezTo>
                    <a:cubicBezTo>
                      <a:pt x="94" y="38"/>
                      <a:pt x="106" y="38"/>
                      <a:pt x="106" y="46"/>
                    </a:cubicBezTo>
                    <a:cubicBezTo>
                      <a:pt x="106" y="49"/>
                      <a:pt x="104" y="52"/>
                      <a:pt x="99" y="60"/>
                    </a:cubicBezTo>
                    <a:cubicBezTo>
                      <a:pt x="95" y="68"/>
                      <a:pt x="104" y="75"/>
                      <a:pt x="99" y="81"/>
                    </a:cubicBezTo>
                    <a:cubicBezTo>
                      <a:pt x="97" y="84"/>
                      <a:pt x="94" y="85"/>
                      <a:pt x="85" y="88"/>
                    </a:cubicBezTo>
                    <a:cubicBezTo>
                      <a:pt x="77" y="91"/>
                      <a:pt x="79" y="103"/>
                      <a:pt x="71" y="104"/>
                    </a:cubicBezTo>
                    <a:cubicBezTo>
                      <a:pt x="68" y="105"/>
                      <a:pt x="65" y="103"/>
                      <a:pt x="56" y="100"/>
                    </a:cubicBezTo>
                    <a:cubicBezTo>
                      <a:pt x="48" y="97"/>
                      <a:pt x="42" y="108"/>
                      <a:pt x="35" y="104"/>
                    </a:cubicBezTo>
                    <a:cubicBezTo>
                      <a:pt x="32" y="102"/>
                      <a:pt x="31" y="99"/>
                      <a:pt x="26" y="91"/>
                    </a:cubicBezTo>
                    <a:cubicBezTo>
                      <a:pt x="22" y="84"/>
                      <a:pt x="11" y="87"/>
                      <a:pt x="8" y="80"/>
                    </a:cubicBezTo>
                    <a:cubicBezTo>
                      <a:pt x="7" y="77"/>
                      <a:pt x="8" y="73"/>
                      <a:pt x="9" y="64"/>
                    </a:cubicBezTo>
                    <a:cubicBezTo>
                      <a:pt x="10" y="56"/>
                      <a:pt x="0" y="52"/>
                      <a:pt x="2" y="44"/>
                    </a:cubicBezTo>
                    <a:cubicBezTo>
                      <a:pt x="3" y="41"/>
                      <a:pt x="6" y="39"/>
                      <a:pt x="13" y="33"/>
                    </a:cubicBezTo>
                    <a:cubicBezTo>
                      <a:pt x="19" y="28"/>
                      <a:pt x="14" y="17"/>
                      <a:pt x="21" y="13"/>
                    </a:cubicBezTo>
                    <a:cubicBezTo>
                      <a:pt x="23" y="12"/>
                      <a:pt x="27" y="12"/>
                      <a:pt x="37" y="12"/>
                    </a:cubicBezTo>
                    <a:cubicBezTo>
                      <a:pt x="45" y="12"/>
                      <a:pt x="47" y="0"/>
                      <a:pt x="55" y="1"/>
                    </a:cubicBezTo>
                    <a:cubicBezTo>
                      <a:pt x="58" y="2"/>
                      <a:pt x="61" y="5"/>
                      <a:pt x="68" y="10"/>
                    </a:cubicBezTo>
                    <a:close/>
                  </a:path>
                </a:pathLst>
              </a:custGeom>
              <a:solidFill>
                <a:srgbClr val="F19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Oval 125"/>
              <p:cNvSpPr>
                <a:spLocks noChangeArrowheads="1"/>
              </p:cNvSpPr>
              <p:nvPr/>
            </p:nvSpPr>
            <p:spPr bwMode="auto">
              <a:xfrm>
                <a:off x="6489701" y="3683000"/>
                <a:ext cx="123825" cy="122238"/>
              </a:xfrm>
              <a:prstGeom prst="ellipse">
                <a:avLst/>
              </a:prstGeom>
              <a:solidFill>
                <a:srgbClr val="E9CE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Oval 126"/>
              <p:cNvSpPr>
                <a:spLocks noChangeArrowheads="1"/>
              </p:cNvSpPr>
              <p:nvPr/>
            </p:nvSpPr>
            <p:spPr bwMode="auto">
              <a:xfrm>
                <a:off x="6503988" y="3698875"/>
                <a:ext cx="92075" cy="90488"/>
              </a:xfrm>
              <a:prstGeom prst="ellipse">
                <a:avLst/>
              </a:prstGeom>
              <a:solidFill>
                <a:srgbClr val="F19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27"/>
              <p:cNvSpPr>
                <a:spLocks/>
              </p:cNvSpPr>
              <p:nvPr/>
            </p:nvSpPr>
            <p:spPr bwMode="auto">
              <a:xfrm>
                <a:off x="5927726" y="3781425"/>
                <a:ext cx="923925" cy="579438"/>
              </a:xfrm>
              <a:custGeom>
                <a:avLst/>
                <a:gdLst>
                  <a:gd name="T0" fmla="*/ 495 w 495"/>
                  <a:gd name="T1" fmla="*/ 1 h 310"/>
                  <a:gd name="T2" fmla="*/ 483 w 495"/>
                  <a:gd name="T3" fmla="*/ 3 h 310"/>
                  <a:gd name="T4" fmla="*/ 248 w 495"/>
                  <a:gd name="T5" fmla="*/ 132 h 310"/>
                  <a:gd name="T6" fmla="*/ 13 w 495"/>
                  <a:gd name="T7" fmla="*/ 3 h 310"/>
                  <a:gd name="T8" fmla="*/ 0 w 495"/>
                  <a:gd name="T9" fmla="*/ 1 h 310"/>
                  <a:gd name="T10" fmla="*/ 0 w 495"/>
                  <a:gd name="T11" fmla="*/ 212 h 310"/>
                  <a:gd name="T12" fmla="*/ 115 w 495"/>
                  <a:gd name="T13" fmla="*/ 310 h 310"/>
                  <a:gd name="T14" fmla="*/ 236 w 495"/>
                  <a:gd name="T15" fmla="*/ 310 h 310"/>
                  <a:gd name="T16" fmla="*/ 260 w 495"/>
                  <a:gd name="T17" fmla="*/ 310 h 310"/>
                  <a:gd name="T18" fmla="*/ 381 w 495"/>
                  <a:gd name="T19" fmla="*/ 310 h 310"/>
                  <a:gd name="T20" fmla="*/ 495 w 495"/>
                  <a:gd name="T21" fmla="*/ 212 h 310"/>
                  <a:gd name="T22" fmla="*/ 495 w 495"/>
                  <a:gd name="T23" fmla="*/ 1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5" h="310">
                    <a:moveTo>
                      <a:pt x="495" y="1"/>
                    </a:moveTo>
                    <a:cubicBezTo>
                      <a:pt x="491" y="0"/>
                      <a:pt x="487" y="0"/>
                      <a:pt x="483" y="3"/>
                    </a:cubicBezTo>
                    <a:cubicBezTo>
                      <a:pt x="248" y="132"/>
                      <a:pt x="248" y="132"/>
                      <a:pt x="248" y="13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9" y="0"/>
                      <a:pt x="5" y="0"/>
                      <a:pt x="0" y="1"/>
                    </a:cubicBezTo>
                    <a:cubicBezTo>
                      <a:pt x="0" y="212"/>
                      <a:pt x="0" y="212"/>
                      <a:pt x="0" y="212"/>
                    </a:cubicBezTo>
                    <a:cubicBezTo>
                      <a:pt x="30" y="254"/>
                      <a:pt x="69" y="287"/>
                      <a:pt x="115" y="310"/>
                    </a:cubicBezTo>
                    <a:cubicBezTo>
                      <a:pt x="236" y="310"/>
                      <a:pt x="236" y="310"/>
                      <a:pt x="236" y="310"/>
                    </a:cubicBezTo>
                    <a:cubicBezTo>
                      <a:pt x="260" y="310"/>
                      <a:pt x="260" y="310"/>
                      <a:pt x="260" y="310"/>
                    </a:cubicBezTo>
                    <a:cubicBezTo>
                      <a:pt x="381" y="310"/>
                      <a:pt x="381" y="310"/>
                      <a:pt x="381" y="310"/>
                    </a:cubicBezTo>
                    <a:cubicBezTo>
                      <a:pt x="427" y="287"/>
                      <a:pt x="466" y="254"/>
                      <a:pt x="495" y="212"/>
                    </a:cubicBezTo>
                    <a:lnTo>
                      <a:pt x="495" y="1"/>
                    </a:lnTo>
                    <a:close/>
                  </a:path>
                </a:pathLst>
              </a:custGeom>
              <a:solidFill>
                <a:srgbClr val="DF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28"/>
              <p:cNvSpPr>
                <a:spLocks/>
              </p:cNvSpPr>
              <p:nvPr/>
            </p:nvSpPr>
            <p:spPr bwMode="auto">
              <a:xfrm>
                <a:off x="5983288" y="3994150"/>
                <a:ext cx="811213" cy="366713"/>
              </a:xfrm>
              <a:custGeom>
                <a:avLst/>
                <a:gdLst>
                  <a:gd name="T0" fmla="*/ 248 w 434"/>
                  <a:gd name="T1" fmla="*/ 2 h 196"/>
                  <a:gd name="T2" fmla="*/ 218 w 434"/>
                  <a:gd name="T3" fmla="*/ 18 h 196"/>
                  <a:gd name="T4" fmla="*/ 185 w 434"/>
                  <a:gd name="T5" fmla="*/ 0 h 196"/>
                  <a:gd name="T6" fmla="*/ 0 w 434"/>
                  <a:gd name="T7" fmla="*/ 134 h 196"/>
                  <a:gd name="T8" fmla="*/ 85 w 434"/>
                  <a:gd name="T9" fmla="*/ 196 h 196"/>
                  <a:gd name="T10" fmla="*/ 206 w 434"/>
                  <a:gd name="T11" fmla="*/ 196 h 196"/>
                  <a:gd name="T12" fmla="*/ 230 w 434"/>
                  <a:gd name="T13" fmla="*/ 196 h 196"/>
                  <a:gd name="T14" fmla="*/ 351 w 434"/>
                  <a:gd name="T15" fmla="*/ 196 h 196"/>
                  <a:gd name="T16" fmla="*/ 434 w 434"/>
                  <a:gd name="T17" fmla="*/ 136 h 196"/>
                  <a:gd name="T18" fmla="*/ 248 w 434"/>
                  <a:gd name="T19" fmla="*/ 2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4" h="196">
                    <a:moveTo>
                      <a:pt x="248" y="2"/>
                    </a:moveTo>
                    <a:cubicBezTo>
                      <a:pt x="218" y="18"/>
                      <a:pt x="218" y="18"/>
                      <a:pt x="218" y="18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24" y="159"/>
                      <a:pt x="53" y="180"/>
                      <a:pt x="85" y="196"/>
                    </a:cubicBezTo>
                    <a:cubicBezTo>
                      <a:pt x="206" y="196"/>
                      <a:pt x="206" y="196"/>
                      <a:pt x="206" y="196"/>
                    </a:cubicBezTo>
                    <a:cubicBezTo>
                      <a:pt x="230" y="196"/>
                      <a:pt x="230" y="196"/>
                      <a:pt x="230" y="196"/>
                    </a:cubicBezTo>
                    <a:cubicBezTo>
                      <a:pt x="351" y="196"/>
                      <a:pt x="351" y="196"/>
                      <a:pt x="351" y="196"/>
                    </a:cubicBezTo>
                    <a:cubicBezTo>
                      <a:pt x="382" y="181"/>
                      <a:pt x="410" y="160"/>
                      <a:pt x="434" y="136"/>
                    </a:cubicBezTo>
                    <a:lnTo>
                      <a:pt x="248" y="2"/>
                    </a:lnTo>
                    <a:close/>
                  </a:path>
                </a:pathLst>
              </a:custGeom>
              <a:solidFill>
                <a:srgbClr val="CE4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29"/>
              <p:cNvSpPr>
                <a:spLocks/>
              </p:cNvSpPr>
              <p:nvPr/>
            </p:nvSpPr>
            <p:spPr bwMode="auto">
              <a:xfrm>
                <a:off x="6008688" y="4000500"/>
                <a:ext cx="760413" cy="417513"/>
              </a:xfrm>
              <a:custGeom>
                <a:avLst/>
                <a:gdLst>
                  <a:gd name="T0" fmla="*/ 205 w 408"/>
                  <a:gd name="T1" fmla="*/ 224 h 224"/>
                  <a:gd name="T2" fmla="*/ 408 w 408"/>
                  <a:gd name="T3" fmla="*/ 145 h 224"/>
                  <a:gd name="T4" fmla="*/ 216 w 408"/>
                  <a:gd name="T5" fmla="*/ 5 h 224"/>
                  <a:gd name="T6" fmla="*/ 190 w 408"/>
                  <a:gd name="T7" fmla="*/ 5 h 224"/>
                  <a:gd name="T8" fmla="*/ 0 w 408"/>
                  <a:gd name="T9" fmla="*/ 144 h 224"/>
                  <a:gd name="T10" fmla="*/ 205 w 408"/>
                  <a:gd name="T11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8" h="224">
                    <a:moveTo>
                      <a:pt x="205" y="224"/>
                    </a:moveTo>
                    <a:cubicBezTo>
                      <a:pt x="283" y="224"/>
                      <a:pt x="355" y="194"/>
                      <a:pt x="408" y="145"/>
                    </a:cubicBezTo>
                    <a:cubicBezTo>
                      <a:pt x="216" y="5"/>
                      <a:pt x="216" y="5"/>
                      <a:pt x="216" y="5"/>
                    </a:cubicBezTo>
                    <a:cubicBezTo>
                      <a:pt x="209" y="0"/>
                      <a:pt x="197" y="0"/>
                      <a:pt x="190" y="5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54" y="193"/>
                      <a:pt x="126" y="224"/>
                      <a:pt x="205" y="224"/>
                    </a:cubicBezTo>
                    <a:close/>
                  </a:path>
                </a:pathLst>
              </a:custGeom>
              <a:solidFill>
                <a:srgbClr val="DF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10190405" y="3288844"/>
              <a:ext cx="1228725" cy="1228725"/>
              <a:chOff x="10190163" y="3243263"/>
              <a:chExt cx="1228725" cy="1228725"/>
            </a:xfrm>
          </p:grpSpPr>
          <p:sp>
            <p:nvSpPr>
              <p:cNvPr id="38" name="Oval 34"/>
              <p:cNvSpPr>
                <a:spLocks noChangeArrowheads="1"/>
              </p:cNvSpPr>
              <p:nvPr/>
            </p:nvSpPr>
            <p:spPr bwMode="auto">
              <a:xfrm>
                <a:off x="10190163" y="3243263"/>
                <a:ext cx="1228725" cy="1228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Oval 130"/>
              <p:cNvSpPr>
                <a:spLocks noChangeArrowheads="1"/>
              </p:cNvSpPr>
              <p:nvPr/>
            </p:nvSpPr>
            <p:spPr bwMode="auto">
              <a:xfrm>
                <a:off x="10240963" y="3290888"/>
                <a:ext cx="1125538" cy="1127125"/>
              </a:xfrm>
              <a:prstGeom prst="ellipse">
                <a:avLst/>
              </a:prstGeom>
              <a:solidFill>
                <a:srgbClr val="A0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131"/>
              <p:cNvSpPr>
                <a:spLocks/>
              </p:cNvSpPr>
              <p:nvPr/>
            </p:nvSpPr>
            <p:spPr bwMode="auto">
              <a:xfrm>
                <a:off x="10679113" y="3910013"/>
                <a:ext cx="468313" cy="501650"/>
              </a:xfrm>
              <a:custGeom>
                <a:avLst/>
                <a:gdLst>
                  <a:gd name="T0" fmla="*/ 111 w 251"/>
                  <a:gd name="T1" fmla="*/ 269 h 269"/>
                  <a:gd name="T2" fmla="*/ 251 w 251"/>
                  <a:gd name="T3" fmla="*/ 209 h 269"/>
                  <a:gd name="T4" fmla="*/ 0 w 251"/>
                  <a:gd name="T5" fmla="*/ 0 h 269"/>
                  <a:gd name="T6" fmla="*/ 111 w 251"/>
                  <a:gd name="T7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1" h="269">
                    <a:moveTo>
                      <a:pt x="111" y="269"/>
                    </a:moveTo>
                    <a:cubicBezTo>
                      <a:pt x="163" y="261"/>
                      <a:pt x="211" y="240"/>
                      <a:pt x="251" y="20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11" y="269"/>
                    </a:lnTo>
                    <a:close/>
                  </a:path>
                </a:pathLst>
              </a:custGeom>
              <a:solidFill>
                <a:srgbClr val="87D6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Oval 132"/>
              <p:cNvSpPr>
                <a:spLocks noChangeArrowheads="1"/>
              </p:cNvSpPr>
              <p:nvPr/>
            </p:nvSpPr>
            <p:spPr bwMode="auto">
              <a:xfrm>
                <a:off x="10369551" y="3443288"/>
                <a:ext cx="565150" cy="563563"/>
              </a:xfrm>
              <a:prstGeom prst="ellipse">
                <a:avLst/>
              </a:prstGeom>
              <a:solidFill>
                <a:srgbClr val="F19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133"/>
              <p:cNvSpPr>
                <a:spLocks noEditPoints="1"/>
              </p:cNvSpPr>
              <p:nvPr/>
            </p:nvSpPr>
            <p:spPr bwMode="auto">
              <a:xfrm>
                <a:off x="10421938" y="3505200"/>
                <a:ext cx="449263" cy="449263"/>
              </a:xfrm>
              <a:custGeom>
                <a:avLst/>
                <a:gdLst>
                  <a:gd name="T0" fmla="*/ 120 w 241"/>
                  <a:gd name="T1" fmla="*/ 0 h 241"/>
                  <a:gd name="T2" fmla="*/ 0 w 241"/>
                  <a:gd name="T3" fmla="*/ 121 h 241"/>
                  <a:gd name="T4" fmla="*/ 120 w 241"/>
                  <a:gd name="T5" fmla="*/ 241 h 241"/>
                  <a:gd name="T6" fmla="*/ 241 w 241"/>
                  <a:gd name="T7" fmla="*/ 121 h 241"/>
                  <a:gd name="T8" fmla="*/ 120 w 241"/>
                  <a:gd name="T9" fmla="*/ 0 h 241"/>
                  <a:gd name="T10" fmla="*/ 108 w 241"/>
                  <a:gd name="T11" fmla="*/ 29 h 241"/>
                  <a:gd name="T12" fmla="*/ 120 w 241"/>
                  <a:gd name="T13" fmla="*/ 17 h 241"/>
                  <a:gd name="T14" fmla="*/ 132 w 241"/>
                  <a:gd name="T15" fmla="*/ 29 h 241"/>
                  <a:gd name="T16" fmla="*/ 132 w 241"/>
                  <a:gd name="T17" fmla="*/ 102 h 241"/>
                  <a:gd name="T18" fmla="*/ 120 w 241"/>
                  <a:gd name="T19" fmla="*/ 114 h 241"/>
                  <a:gd name="T20" fmla="*/ 108 w 241"/>
                  <a:gd name="T21" fmla="*/ 102 h 241"/>
                  <a:gd name="T22" fmla="*/ 108 w 241"/>
                  <a:gd name="T23" fmla="*/ 29 h 241"/>
                  <a:gd name="T24" fmla="*/ 120 w 241"/>
                  <a:gd name="T25" fmla="*/ 211 h 241"/>
                  <a:gd name="T26" fmla="*/ 35 w 241"/>
                  <a:gd name="T27" fmla="*/ 126 h 241"/>
                  <a:gd name="T28" fmla="*/ 95 w 241"/>
                  <a:gd name="T29" fmla="*/ 45 h 241"/>
                  <a:gd name="T30" fmla="*/ 95 w 241"/>
                  <a:gd name="T31" fmla="*/ 70 h 241"/>
                  <a:gd name="T32" fmla="*/ 59 w 241"/>
                  <a:gd name="T33" fmla="*/ 126 h 241"/>
                  <a:gd name="T34" fmla="*/ 120 w 241"/>
                  <a:gd name="T35" fmla="*/ 187 h 241"/>
                  <a:gd name="T36" fmla="*/ 181 w 241"/>
                  <a:gd name="T37" fmla="*/ 126 h 241"/>
                  <a:gd name="T38" fmla="*/ 144 w 241"/>
                  <a:gd name="T39" fmla="*/ 70 h 241"/>
                  <a:gd name="T40" fmla="*/ 144 w 241"/>
                  <a:gd name="T41" fmla="*/ 45 h 241"/>
                  <a:gd name="T42" fmla="*/ 205 w 241"/>
                  <a:gd name="T43" fmla="*/ 126 h 241"/>
                  <a:gd name="T44" fmla="*/ 120 w 241"/>
                  <a:gd name="T45" fmla="*/ 21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1" h="241">
                    <a:moveTo>
                      <a:pt x="120" y="0"/>
                    </a:moveTo>
                    <a:cubicBezTo>
                      <a:pt x="54" y="0"/>
                      <a:pt x="0" y="54"/>
                      <a:pt x="0" y="121"/>
                    </a:cubicBezTo>
                    <a:cubicBezTo>
                      <a:pt x="0" y="187"/>
                      <a:pt x="54" y="241"/>
                      <a:pt x="120" y="241"/>
                    </a:cubicBezTo>
                    <a:cubicBezTo>
                      <a:pt x="187" y="241"/>
                      <a:pt x="241" y="187"/>
                      <a:pt x="241" y="121"/>
                    </a:cubicBezTo>
                    <a:cubicBezTo>
                      <a:pt x="241" y="54"/>
                      <a:pt x="187" y="0"/>
                      <a:pt x="120" y="0"/>
                    </a:cubicBezTo>
                    <a:close/>
                    <a:moveTo>
                      <a:pt x="108" y="29"/>
                    </a:moveTo>
                    <a:cubicBezTo>
                      <a:pt x="108" y="22"/>
                      <a:pt x="113" y="17"/>
                      <a:pt x="120" y="17"/>
                    </a:cubicBezTo>
                    <a:cubicBezTo>
                      <a:pt x="127" y="17"/>
                      <a:pt x="132" y="22"/>
                      <a:pt x="132" y="29"/>
                    </a:cubicBezTo>
                    <a:cubicBezTo>
                      <a:pt x="132" y="102"/>
                      <a:pt x="132" y="102"/>
                      <a:pt x="132" y="102"/>
                    </a:cubicBezTo>
                    <a:cubicBezTo>
                      <a:pt x="132" y="108"/>
                      <a:pt x="127" y="114"/>
                      <a:pt x="120" y="114"/>
                    </a:cubicBezTo>
                    <a:cubicBezTo>
                      <a:pt x="113" y="114"/>
                      <a:pt x="108" y="108"/>
                      <a:pt x="108" y="102"/>
                    </a:cubicBezTo>
                    <a:lnTo>
                      <a:pt x="108" y="29"/>
                    </a:lnTo>
                    <a:close/>
                    <a:moveTo>
                      <a:pt x="120" y="211"/>
                    </a:moveTo>
                    <a:cubicBezTo>
                      <a:pt x="73" y="211"/>
                      <a:pt x="35" y="173"/>
                      <a:pt x="35" y="126"/>
                    </a:cubicBezTo>
                    <a:cubicBezTo>
                      <a:pt x="35" y="88"/>
                      <a:pt x="60" y="55"/>
                      <a:pt x="95" y="45"/>
                    </a:cubicBezTo>
                    <a:cubicBezTo>
                      <a:pt x="95" y="70"/>
                      <a:pt x="95" y="70"/>
                      <a:pt x="95" y="70"/>
                    </a:cubicBezTo>
                    <a:cubicBezTo>
                      <a:pt x="74" y="80"/>
                      <a:pt x="59" y="101"/>
                      <a:pt x="59" y="126"/>
                    </a:cubicBezTo>
                    <a:cubicBezTo>
                      <a:pt x="59" y="160"/>
                      <a:pt x="86" y="187"/>
                      <a:pt x="120" y="187"/>
                    </a:cubicBezTo>
                    <a:cubicBezTo>
                      <a:pt x="153" y="187"/>
                      <a:pt x="181" y="160"/>
                      <a:pt x="181" y="126"/>
                    </a:cubicBezTo>
                    <a:cubicBezTo>
                      <a:pt x="181" y="101"/>
                      <a:pt x="166" y="80"/>
                      <a:pt x="144" y="70"/>
                    </a:cubicBezTo>
                    <a:cubicBezTo>
                      <a:pt x="144" y="45"/>
                      <a:pt x="144" y="45"/>
                      <a:pt x="144" y="45"/>
                    </a:cubicBezTo>
                    <a:cubicBezTo>
                      <a:pt x="179" y="55"/>
                      <a:pt x="205" y="88"/>
                      <a:pt x="205" y="126"/>
                    </a:cubicBezTo>
                    <a:cubicBezTo>
                      <a:pt x="205" y="173"/>
                      <a:pt x="167" y="211"/>
                      <a:pt x="120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134"/>
              <p:cNvSpPr>
                <a:spLocks/>
              </p:cNvSpPr>
              <p:nvPr/>
            </p:nvSpPr>
            <p:spPr bwMode="auto">
              <a:xfrm>
                <a:off x="10733088" y="3965575"/>
                <a:ext cx="339725" cy="254000"/>
              </a:xfrm>
              <a:custGeom>
                <a:avLst/>
                <a:gdLst>
                  <a:gd name="T0" fmla="*/ 158 w 182"/>
                  <a:gd name="T1" fmla="*/ 133 h 136"/>
                  <a:gd name="T2" fmla="*/ 129 w 182"/>
                  <a:gd name="T3" fmla="*/ 133 h 136"/>
                  <a:gd name="T4" fmla="*/ 45 w 182"/>
                  <a:gd name="T5" fmla="*/ 108 h 136"/>
                  <a:gd name="T6" fmla="*/ 0 w 182"/>
                  <a:gd name="T7" fmla="*/ 10 h 136"/>
                  <a:gd name="T8" fmla="*/ 50 w 182"/>
                  <a:gd name="T9" fmla="*/ 29 h 136"/>
                  <a:gd name="T10" fmla="*/ 82 w 182"/>
                  <a:gd name="T11" fmla="*/ 77 h 136"/>
                  <a:gd name="T12" fmla="*/ 145 w 182"/>
                  <a:gd name="T13" fmla="*/ 79 h 136"/>
                  <a:gd name="T14" fmla="*/ 155 w 182"/>
                  <a:gd name="T15" fmla="*/ 81 h 136"/>
                  <a:gd name="T16" fmla="*/ 181 w 182"/>
                  <a:gd name="T17" fmla="*/ 105 h 136"/>
                  <a:gd name="T18" fmla="*/ 158 w 182"/>
                  <a:gd name="T19" fmla="*/ 13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2" h="136">
                    <a:moveTo>
                      <a:pt x="158" y="133"/>
                    </a:moveTo>
                    <a:cubicBezTo>
                      <a:pt x="145" y="136"/>
                      <a:pt x="129" y="133"/>
                      <a:pt x="129" y="133"/>
                    </a:cubicBezTo>
                    <a:cubicBezTo>
                      <a:pt x="45" y="108"/>
                      <a:pt x="45" y="108"/>
                      <a:pt x="45" y="10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29" y="0"/>
                      <a:pt x="50" y="29"/>
                    </a:cubicBezTo>
                    <a:cubicBezTo>
                      <a:pt x="71" y="58"/>
                      <a:pt x="82" y="77"/>
                      <a:pt x="82" y="77"/>
                    </a:cubicBezTo>
                    <a:cubicBezTo>
                      <a:pt x="145" y="79"/>
                      <a:pt x="145" y="79"/>
                      <a:pt x="145" y="79"/>
                    </a:cubicBezTo>
                    <a:cubicBezTo>
                      <a:pt x="145" y="79"/>
                      <a:pt x="149" y="79"/>
                      <a:pt x="155" y="81"/>
                    </a:cubicBezTo>
                    <a:cubicBezTo>
                      <a:pt x="165" y="84"/>
                      <a:pt x="181" y="91"/>
                      <a:pt x="181" y="105"/>
                    </a:cubicBezTo>
                    <a:cubicBezTo>
                      <a:pt x="182" y="128"/>
                      <a:pt x="165" y="131"/>
                      <a:pt x="158" y="133"/>
                    </a:cubicBezTo>
                    <a:close/>
                  </a:path>
                </a:pathLst>
              </a:custGeom>
              <a:solidFill>
                <a:srgbClr val="F9BB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135"/>
              <p:cNvSpPr>
                <a:spLocks/>
              </p:cNvSpPr>
              <p:nvPr/>
            </p:nvSpPr>
            <p:spPr bwMode="auto">
              <a:xfrm>
                <a:off x="10939463" y="3748088"/>
                <a:ext cx="265113" cy="298450"/>
              </a:xfrm>
              <a:custGeom>
                <a:avLst/>
                <a:gdLst>
                  <a:gd name="T0" fmla="*/ 133 w 142"/>
                  <a:gd name="T1" fmla="*/ 119 h 160"/>
                  <a:gd name="T2" fmla="*/ 130 w 142"/>
                  <a:gd name="T3" fmla="*/ 151 h 160"/>
                  <a:gd name="T4" fmla="*/ 130 w 142"/>
                  <a:gd name="T5" fmla="*/ 151 h 160"/>
                  <a:gd name="T6" fmla="*/ 98 w 142"/>
                  <a:gd name="T7" fmla="*/ 148 h 160"/>
                  <a:gd name="T8" fmla="*/ 8 w 142"/>
                  <a:gd name="T9" fmla="*/ 40 h 160"/>
                  <a:gd name="T10" fmla="*/ 11 w 142"/>
                  <a:gd name="T11" fmla="*/ 8 h 160"/>
                  <a:gd name="T12" fmla="*/ 11 w 142"/>
                  <a:gd name="T13" fmla="*/ 8 h 160"/>
                  <a:gd name="T14" fmla="*/ 44 w 142"/>
                  <a:gd name="T15" fmla="*/ 11 h 160"/>
                  <a:gd name="T16" fmla="*/ 133 w 142"/>
                  <a:gd name="T17" fmla="*/ 11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60">
                    <a:moveTo>
                      <a:pt x="133" y="119"/>
                    </a:moveTo>
                    <a:cubicBezTo>
                      <a:pt x="142" y="129"/>
                      <a:pt x="140" y="143"/>
                      <a:pt x="130" y="151"/>
                    </a:cubicBezTo>
                    <a:cubicBezTo>
                      <a:pt x="130" y="151"/>
                      <a:pt x="130" y="151"/>
                      <a:pt x="130" y="151"/>
                    </a:cubicBezTo>
                    <a:cubicBezTo>
                      <a:pt x="120" y="160"/>
                      <a:pt x="106" y="158"/>
                      <a:pt x="98" y="148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0" y="30"/>
                      <a:pt x="1" y="16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21" y="0"/>
                      <a:pt x="36" y="1"/>
                      <a:pt x="44" y="11"/>
                    </a:cubicBezTo>
                    <a:lnTo>
                      <a:pt x="133" y="119"/>
                    </a:lnTo>
                    <a:close/>
                  </a:path>
                </a:pathLst>
              </a:custGeom>
              <a:solidFill>
                <a:srgbClr val="F9BB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136"/>
              <p:cNvSpPr>
                <a:spLocks/>
              </p:cNvSpPr>
              <p:nvPr/>
            </p:nvSpPr>
            <p:spPr bwMode="auto">
              <a:xfrm>
                <a:off x="10942638" y="3786188"/>
                <a:ext cx="104775" cy="153988"/>
              </a:xfrm>
              <a:custGeom>
                <a:avLst/>
                <a:gdLst>
                  <a:gd name="T0" fmla="*/ 52 w 56"/>
                  <a:gd name="T1" fmla="*/ 68 h 82"/>
                  <a:gd name="T2" fmla="*/ 1 w 56"/>
                  <a:gd name="T3" fmla="*/ 0 h 82"/>
                  <a:gd name="T4" fmla="*/ 6 w 56"/>
                  <a:gd name="T5" fmla="*/ 19 h 82"/>
                  <a:gd name="T6" fmla="*/ 56 w 56"/>
                  <a:gd name="T7" fmla="*/ 82 h 82"/>
                  <a:gd name="T8" fmla="*/ 52 w 56"/>
                  <a:gd name="T9" fmla="*/ 6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82">
                    <a:moveTo>
                      <a:pt x="52" y="68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6"/>
                      <a:pt x="2" y="14"/>
                      <a:pt x="6" y="19"/>
                    </a:cubicBezTo>
                    <a:cubicBezTo>
                      <a:pt x="56" y="82"/>
                      <a:pt x="56" y="82"/>
                      <a:pt x="56" y="82"/>
                    </a:cubicBezTo>
                    <a:cubicBezTo>
                      <a:pt x="55" y="80"/>
                      <a:pt x="54" y="71"/>
                      <a:pt x="52" y="68"/>
                    </a:cubicBezTo>
                    <a:close/>
                  </a:path>
                </a:pathLst>
              </a:custGeom>
              <a:solidFill>
                <a:srgbClr val="EAA1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Freeform 137"/>
              <p:cNvSpPr>
                <a:spLocks/>
              </p:cNvSpPr>
              <p:nvPr/>
            </p:nvSpPr>
            <p:spPr bwMode="auto">
              <a:xfrm>
                <a:off x="10848976" y="3863975"/>
                <a:ext cx="390525" cy="384175"/>
              </a:xfrm>
              <a:custGeom>
                <a:avLst/>
                <a:gdLst>
                  <a:gd name="T0" fmla="*/ 0 w 209"/>
                  <a:gd name="T1" fmla="*/ 112 h 206"/>
                  <a:gd name="T2" fmla="*/ 43 w 209"/>
                  <a:gd name="T3" fmla="*/ 164 h 206"/>
                  <a:gd name="T4" fmla="*/ 166 w 209"/>
                  <a:gd name="T5" fmla="*/ 176 h 206"/>
                  <a:gd name="T6" fmla="*/ 178 w 209"/>
                  <a:gd name="T7" fmla="*/ 53 h 206"/>
                  <a:gd name="T8" fmla="*/ 135 w 209"/>
                  <a:gd name="T9" fmla="*/ 0 h 206"/>
                  <a:gd name="T10" fmla="*/ 0 w 209"/>
                  <a:gd name="T11" fmla="*/ 112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06">
                    <a:moveTo>
                      <a:pt x="0" y="112"/>
                    </a:moveTo>
                    <a:cubicBezTo>
                      <a:pt x="43" y="164"/>
                      <a:pt x="43" y="164"/>
                      <a:pt x="43" y="164"/>
                    </a:cubicBezTo>
                    <a:cubicBezTo>
                      <a:pt x="74" y="201"/>
                      <a:pt x="129" y="206"/>
                      <a:pt x="166" y="176"/>
                    </a:cubicBezTo>
                    <a:cubicBezTo>
                      <a:pt x="203" y="145"/>
                      <a:pt x="209" y="90"/>
                      <a:pt x="178" y="53"/>
                    </a:cubicBezTo>
                    <a:cubicBezTo>
                      <a:pt x="135" y="0"/>
                      <a:pt x="135" y="0"/>
                      <a:pt x="135" y="0"/>
                    </a:cubicBez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9BB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138"/>
              <p:cNvSpPr>
                <a:spLocks/>
              </p:cNvSpPr>
              <p:nvPr/>
            </p:nvSpPr>
            <p:spPr bwMode="auto">
              <a:xfrm>
                <a:off x="10858501" y="3770313"/>
                <a:ext cx="263525" cy="298450"/>
              </a:xfrm>
              <a:custGeom>
                <a:avLst/>
                <a:gdLst>
                  <a:gd name="T0" fmla="*/ 133 w 141"/>
                  <a:gd name="T1" fmla="*/ 120 h 160"/>
                  <a:gd name="T2" fmla="*/ 130 w 141"/>
                  <a:gd name="T3" fmla="*/ 152 h 160"/>
                  <a:gd name="T4" fmla="*/ 130 w 141"/>
                  <a:gd name="T5" fmla="*/ 152 h 160"/>
                  <a:gd name="T6" fmla="*/ 97 w 141"/>
                  <a:gd name="T7" fmla="*/ 149 h 160"/>
                  <a:gd name="T8" fmla="*/ 8 w 141"/>
                  <a:gd name="T9" fmla="*/ 41 h 160"/>
                  <a:gd name="T10" fmla="*/ 11 w 141"/>
                  <a:gd name="T11" fmla="*/ 9 h 160"/>
                  <a:gd name="T12" fmla="*/ 11 w 141"/>
                  <a:gd name="T13" fmla="*/ 9 h 160"/>
                  <a:gd name="T14" fmla="*/ 44 w 141"/>
                  <a:gd name="T15" fmla="*/ 12 h 160"/>
                  <a:gd name="T16" fmla="*/ 133 w 141"/>
                  <a:gd name="T17" fmla="*/ 12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" h="160">
                    <a:moveTo>
                      <a:pt x="133" y="120"/>
                    </a:moveTo>
                    <a:cubicBezTo>
                      <a:pt x="141" y="130"/>
                      <a:pt x="140" y="144"/>
                      <a:pt x="130" y="152"/>
                    </a:cubicBezTo>
                    <a:cubicBezTo>
                      <a:pt x="130" y="152"/>
                      <a:pt x="130" y="152"/>
                      <a:pt x="130" y="152"/>
                    </a:cubicBezTo>
                    <a:cubicBezTo>
                      <a:pt x="120" y="160"/>
                      <a:pt x="106" y="159"/>
                      <a:pt x="97" y="149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0" y="31"/>
                      <a:pt x="1" y="17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21" y="0"/>
                      <a:pt x="36" y="2"/>
                      <a:pt x="44" y="12"/>
                    </a:cubicBezTo>
                    <a:lnTo>
                      <a:pt x="133" y="120"/>
                    </a:lnTo>
                    <a:close/>
                  </a:path>
                </a:pathLst>
              </a:custGeom>
              <a:solidFill>
                <a:srgbClr val="F9BB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139"/>
              <p:cNvSpPr>
                <a:spLocks/>
              </p:cNvSpPr>
              <p:nvPr/>
            </p:nvSpPr>
            <p:spPr bwMode="auto">
              <a:xfrm>
                <a:off x="10861676" y="3811588"/>
                <a:ext cx="103188" cy="152400"/>
              </a:xfrm>
              <a:custGeom>
                <a:avLst/>
                <a:gdLst>
                  <a:gd name="T0" fmla="*/ 52 w 55"/>
                  <a:gd name="T1" fmla="*/ 74 h 82"/>
                  <a:gd name="T2" fmla="*/ 1 w 55"/>
                  <a:gd name="T3" fmla="*/ 0 h 82"/>
                  <a:gd name="T4" fmla="*/ 6 w 55"/>
                  <a:gd name="T5" fmla="*/ 19 h 82"/>
                  <a:gd name="T6" fmla="*/ 55 w 55"/>
                  <a:gd name="T7" fmla="*/ 82 h 82"/>
                  <a:gd name="T8" fmla="*/ 52 w 55"/>
                  <a:gd name="T9" fmla="*/ 7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82">
                    <a:moveTo>
                      <a:pt x="52" y="7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6"/>
                      <a:pt x="1" y="14"/>
                      <a:pt x="6" y="19"/>
                    </a:cubicBezTo>
                    <a:cubicBezTo>
                      <a:pt x="55" y="82"/>
                      <a:pt x="55" y="82"/>
                      <a:pt x="55" y="82"/>
                    </a:cubicBezTo>
                    <a:cubicBezTo>
                      <a:pt x="55" y="79"/>
                      <a:pt x="53" y="77"/>
                      <a:pt x="52" y="74"/>
                    </a:cubicBezTo>
                    <a:close/>
                  </a:path>
                </a:pathLst>
              </a:custGeom>
              <a:solidFill>
                <a:srgbClr val="EAA1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Freeform 140"/>
              <p:cNvSpPr>
                <a:spLocks/>
              </p:cNvSpPr>
              <p:nvPr/>
            </p:nvSpPr>
            <p:spPr bwMode="auto">
              <a:xfrm>
                <a:off x="10774363" y="3794125"/>
                <a:ext cx="265113" cy="298450"/>
              </a:xfrm>
              <a:custGeom>
                <a:avLst/>
                <a:gdLst>
                  <a:gd name="T0" fmla="*/ 134 w 142"/>
                  <a:gd name="T1" fmla="*/ 119 h 160"/>
                  <a:gd name="T2" fmla="*/ 131 w 142"/>
                  <a:gd name="T3" fmla="*/ 152 h 160"/>
                  <a:gd name="T4" fmla="*/ 131 w 142"/>
                  <a:gd name="T5" fmla="*/ 152 h 160"/>
                  <a:gd name="T6" fmla="*/ 98 w 142"/>
                  <a:gd name="T7" fmla="*/ 149 h 160"/>
                  <a:gd name="T8" fmla="*/ 9 w 142"/>
                  <a:gd name="T9" fmla="*/ 40 h 160"/>
                  <a:gd name="T10" fmla="*/ 12 w 142"/>
                  <a:gd name="T11" fmla="*/ 8 h 160"/>
                  <a:gd name="T12" fmla="*/ 12 w 142"/>
                  <a:gd name="T13" fmla="*/ 8 h 160"/>
                  <a:gd name="T14" fmla="*/ 44 w 142"/>
                  <a:gd name="T15" fmla="*/ 11 h 160"/>
                  <a:gd name="T16" fmla="*/ 134 w 142"/>
                  <a:gd name="T17" fmla="*/ 11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60">
                    <a:moveTo>
                      <a:pt x="134" y="119"/>
                    </a:moveTo>
                    <a:cubicBezTo>
                      <a:pt x="142" y="129"/>
                      <a:pt x="141" y="143"/>
                      <a:pt x="131" y="152"/>
                    </a:cubicBezTo>
                    <a:cubicBezTo>
                      <a:pt x="131" y="152"/>
                      <a:pt x="131" y="152"/>
                      <a:pt x="131" y="152"/>
                    </a:cubicBezTo>
                    <a:cubicBezTo>
                      <a:pt x="121" y="160"/>
                      <a:pt x="106" y="158"/>
                      <a:pt x="98" y="14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0" y="31"/>
                      <a:pt x="2" y="16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22" y="0"/>
                      <a:pt x="36" y="1"/>
                      <a:pt x="44" y="11"/>
                    </a:cubicBezTo>
                    <a:lnTo>
                      <a:pt x="134" y="119"/>
                    </a:lnTo>
                    <a:close/>
                  </a:path>
                </a:pathLst>
              </a:custGeom>
              <a:solidFill>
                <a:srgbClr val="F9BB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Freeform 141"/>
              <p:cNvSpPr>
                <a:spLocks/>
              </p:cNvSpPr>
              <p:nvPr/>
            </p:nvSpPr>
            <p:spPr bwMode="auto">
              <a:xfrm>
                <a:off x="10777538" y="3833813"/>
                <a:ext cx="104775" cy="152400"/>
              </a:xfrm>
              <a:custGeom>
                <a:avLst/>
                <a:gdLst>
                  <a:gd name="T0" fmla="*/ 52 w 56"/>
                  <a:gd name="T1" fmla="*/ 75 h 82"/>
                  <a:gd name="T2" fmla="*/ 2 w 56"/>
                  <a:gd name="T3" fmla="*/ 0 h 82"/>
                  <a:gd name="T4" fmla="*/ 7 w 56"/>
                  <a:gd name="T5" fmla="*/ 19 h 82"/>
                  <a:gd name="T6" fmla="*/ 56 w 56"/>
                  <a:gd name="T7" fmla="*/ 82 h 82"/>
                  <a:gd name="T8" fmla="*/ 52 w 56"/>
                  <a:gd name="T9" fmla="*/ 7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82">
                    <a:moveTo>
                      <a:pt x="52" y="7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7"/>
                      <a:pt x="2" y="14"/>
                      <a:pt x="7" y="19"/>
                    </a:cubicBezTo>
                    <a:cubicBezTo>
                      <a:pt x="56" y="82"/>
                      <a:pt x="56" y="82"/>
                      <a:pt x="56" y="82"/>
                    </a:cubicBezTo>
                    <a:cubicBezTo>
                      <a:pt x="55" y="80"/>
                      <a:pt x="54" y="77"/>
                      <a:pt x="52" y="75"/>
                    </a:cubicBezTo>
                    <a:close/>
                  </a:path>
                </a:pathLst>
              </a:custGeom>
              <a:solidFill>
                <a:srgbClr val="EAA1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142"/>
              <p:cNvSpPr>
                <a:spLocks/>
              </p:cNvSpPr>
              <p:nvPr/>
            </p:nvSpPr>
            <p:spPr bwMode="auto">
              <a:xfrm>
                <a:off x="10612438" y="3729038"/>
                <a:ext cx="385763" cy="446088"/>
              </a:xfrm>
              <a:custGeom>
                <a:avLst/>
                <a:gdLst>
                  <a:gd name="T0" fmla="*/ 199 w 207"/>
                  <a:gd name="T1" fmla="*/ 198 h 239"/>
                  <a:gd name="T2" fmla="*/ 196 w 207"/>
                  <a:gd name="T3" fmla="*/ 231 h 239"/>
                  <a:gd name="T4" fmla="*/ 196 w 207"/>
                  <a:gd name="T5" fmla="*/ 231 h 239"/>
                  <a:gd name="T6" fmla="*/ 163 w 207"/>
                  <a:gd name="T7" fmla="*/ 228 h 239"/>
                  <a:gd name="T8" fmla="*/ 9 w 207"/>
                  <a:gd name="T9" fmla="*/ 41 h 239"/>
                  <a:gd name="T10" fmla="*/ 12 w 207"/>
                  <a:gd name="T11" fmla="*/ 8 h 239"/>
                  <a:gd name="T12" fmla="*/ 12 w 207"/>
                  <a:gd name="T13" fmla="*/ 8 h 239"/>
                  <a:gd name="T14" fmla="*/ 44 w 207"/>
                  <a:gd name="T15" fmla="*/ 11 h 239"/>
                  <a:gd name="T16" fmla="*/ 199 w 207"/>
                  <a:gd name="T17" fmla="*/ 19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7" h="239">
                    <a:moveTo>
                      <a:pt x="199" y="198"/>
                    </a:moveTo>
                    <a:cubicBezTo>
                      <a:pt x="207" y="208"/>
                      <a:pt x="206" y="223"/>
                      <a:pt x="196" y="231"/>
                    </a:cubicBezTo>
                    <a:cubicBezTo>
                      <a:pt x="196" y="231"/>
                      <a:pt x="196" y="231"/>
                      <a:pt x="196" y="231"/>
                    </a:cubicBezTo>
                    <a:cubicBezTo>
                      <a:pt x="186" y="239"/>
                      <a:pt x="172" y="238"/>
                      <a:pt x="163" y="228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0" y="31"/>
                      <a:pt x="2" y="16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22" y="0"/>
                      <a:pt x="36" y="1"/>
                      <a:pt x="44" y="11"/>
                    </a:cubicBezTo>
                    <a:lnTo>
                      <a:pt x="199" y="198"/>
                    </a:lnTo>
                    <a:close/>
                  </a:path>
                </a:pathLst>
              </a:custGeom>
              <a:solidFill>
                <a:srgbClr val="F9BB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143"/>
              <p:cNvSpPr>
                <a:spLocks/>
              </p:cNvSpPr>
              <p:nvPr/>
            </p:nvSpPr>
            <p:spPr bwMode="auto">
              <a:xfrm>
                <a:off x="10629901" y="3743325"/>
                <a:ext cx="66675" cy="63500"/>
              </a:xfrm>
              <a:custGeom>
                <a:avLst/>
                <a:gdLst>
                  <a:gd name="T0" fmla="*/ 35 w 35"/>
                  <a:gd name="T1" fmla="*/ 16 h 34"/>
                  <a:gd name="T2" fmla="*/ 27 w 35"/>
                  <a:gd name="T3" fmla="*/ 7 h 34"/>
                  <a:gd name="T4" fmla="*/ 7 w 35"/>
                  <a:gd name="T5" fmla="*/ 5 h 34"/>
                  <a:gd name="T6" fmla="*/ 5 w 35"/>
                  <a:gd name="T7" fmla="*/ 26 h 34"/>
                  <a:gd name="T8" fmla="*/ 12 w 35"/>
                  <a:gd name="T9" fmla="*/ 34 h 34"/>
                  <a:gd name="T10" fmla="*/ 24 w 35"/>
                  <a:gd name="T11" fmla="*/ 28 h 34"/>
                  <a:gd name="T12" fmla="*/ 35 w 35"/>
                  <a:gd name="T13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4">
                    <a:moveTo>
                      <a:pt x="35" y="16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22" y="1"/>
                      <a:pt x="13" y="0"/>
                      <a:pt x="7" y="5"/>
                    </a:cubicBezTo>
                    <a:cubicBezTo>
                      <a:pt x="0" y="10"/>
                      <a:pt x="0" y="19"/>
                      <a:pt x="5" y="26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4"/>
                      <a:pt x="17" y="34"/>
                      <a:pt x="24" y="28"/>
                    </a:cubicBezTo>
                    <a:cubicBezTo>
                      <a:pt x="34" y="20"/>
                      <a:pt x="33" y="19"/>
                      <a:pt x="35" y="16"/>
                    </a:cubicBezTo>
                    <a:close/>
                  </a:path>
                </a:pathLst>
              </a:custGeom>
              <a:solidFill>
                <a:srgbClr val="FFD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Freeform 144"/>
              <p:cNvSpPr>
                <a:spLocks/>
              </p:cNvSpPr>
              <p:nvPr/>
            </p:nvSpPr>
            <p:spPr bwMode="auto">
              <a:xfrm>
                <a:off x="10763251" y="3906838"/>
                <a:ext cx="49213" cy="41275"/>
              </a:xfrm>
              <a:custGeom>
                <a:avLst/>
                <a:gdLst>
                  <a:gd name="T0" fmla="*/ 26 w 26"/>
                  <a:gd name="T1" fmla="*/ 1 h 22"/>
                  <a:gd name="T2" fmla="*/ 26 w 26"/>
                  <a:gd name="T3" fmla="*/ 3 h 22"/>
                  <a:gd name="T4" fmla="*/ 3 w 26"/>
                  <a:gd name="T5" fmla="*/ 22 h 22"/>
                  <a:gd name="T6" fmla="*/ 1 w 26"/>
                  <a:gd name="T7" fmla="*/ 22 h 22"/>
                  <a:gd name="T8" fmla="*/ 1 w 26"/>
                  <a:gd name="T9" fmla="*/ 22 h 22"/>
                  <a:gd name="T10" fmla="*/ 1 w 26"/>
                  <a:gd name="T11" fmla="*/ 19 h 22"/>
                  <a:gd name="T12" fmla="*/ 23 w 26"/>
                  <a:gd name="T13" fmla="*/ 1 h 22"/>
                  <a:gd name="T14" fmla="*/ 26 w 26"/>
                  <a:gd name="T15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2">
                    <a:moveTo>
                      <a:pt x="26" y="1"/>
                    </a:moveTo>
                    <a:cubicBezTo>
                      <a:pt x="26" y="2"/>
                      <a:pt x="26" y="3"/>
                      <a:pt x="26" y="3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1"/>
                      <a:pt x="0" y="20"/>
                      <a:pt x="1" y="19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4" y="0"/>
                      <a:pt x="25" y="0"/>
                      <a:pt x="26" y="1"/>
                    </a:cubicBezTo>
                    <a:close/>
                  </a:path>
                </a:pathLst>
              </a:custGeom>
              <a:solidFill>
                <a:srgbClr val="FFD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145"/>
              <p:cNvSpPr>
                <a:spLocks/>
              </p:cNvSpPr>
              <p:nvPr/>
            </p:nvSpPr>
            <p:spPr bwMode="auto">
              <a:xfrm>
                <a:off x="10783888" y="3927475"/>
                <a:ext cx="28575" cy="23813"/>
              </a:xfrm>
              <a:custGeom>
                <a:avLst/>
                <a:gdLst>
                  <a:gd name="T0" fmla="*/ 14 w 15"/>
                  <a:gd name="T1" fmla="*/ 1 h 13"/>
                  <a:gd name="T2" fmla="*/ 14 w 15"/>
                  <a:gd name="T3" fmla="*/ 3 h 13"/>
                  <a:gd name="T4" fmla="*/ 3 w 15"/>
                  <a:gd name="T5" fmla="*/ 12 h 13"/>
                  <a:gd name="T6" fmla="*/ 1 w 15"/>
                  <a:gd name="T7" fmla="*/ 12 h 13"/>
                  <a:gd name="T8" fmla="*/ 1 w 15"/>
                  <a:gd name="T9" fmla="*/ 12 h 13"/>
                  <a:gd name="T10" fmla="*/ 1 w 15"/>
                  <a:gd name="T11" fmla="*/ 10 h 13"/>
                  <a:gd name="T12" fmla="*/ 12 w 15"/>
                  <a:gd name="T13" fmla="*/ 1 h 13"/>
                  <a:gd name="T14" fmla="*/ 14 w 15"/>
                  <a:gd name="T1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3">
                    <a:moveTo>
                      <a:pt x="14" y="1"/>
                    </a:moveTo>
                    <a:cubicBezTo>
                      <a:pt x="15" y="2"/>
                      <a:pt x="15" y="3"/>
                      <a:pt x="14" y="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1" y="13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1"/>
                      <a:pt x="1" y="1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0"/>
                      <a:pt x="14" y="0"/>
                      <a:pt x="14" y="1"/>
                    </a:cubicBezTo>
                    <a:close/>
                  </a:path>
                </a:pathLst>
              </a:custGeom>
              <a:solidFill>
                <a:srgbClr val="FFD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146"/>
              <p:cNvSpPr>
                <a:spLocks/>
              </p:cNvSpPr>
              <p:nvPr/>
            </p:nvSpPr>
            <p:spPr bwMode="auto">
              <a:xfrm>
                <a:off x="10968038" y="3979863"/>
                <a:ext cx="354013" cy="366713"/>
              </a:xfrm>
              <a:custGeom>
                <a:avLst/>
                <a:gdLst>
                  <a:gd name="T0" fmla="*/ 189 w 189"/>
                  <a:gd name="T1" fmla="*/ 52 h 197"/>
                  <a:gd name="T2" fmla="*/ 137 w 189"/>
                  <a:gd name="T3" fmla="*/ 0 h 197"/>
                  <a:gd name="T4" fmla="*/ 0 w 189"/>
                  <a:gd name="T5" fmla="*/ 138 h 197"/>
                  <a:gd name="T6" fmla="*/ 59 w 189"/>
                  <a:gd name="T7" fmla="*/ 197 h 197"/>
                  <a:gd name="T8" fmla="*/ 189 w 189"/>
                  <a:gd name="T9" fmla="*/ 5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197">
                    <a:moveTo>
                      <a:pt x="189" y="52"/>
                    </a:moveTo>
                    <a:cubicBezTo>
                      <a:pt x="137" y="0"/>
                      <a:pt x="137" y="0"/>
                      <a:pt x="137" y="0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59" y="197"/>
                      <a:pt x="59" y="197"/>
                      <a:pt x="59" y="197"/>
                    </a:cubicBezTo>
                    <a:cubicBezTo>
                      <a:pt x="116" y="164"/>
                      <a:pt x="162" y="114"/>
                      <a:pt x="189" y="52"/>
                    </a:cubicBezTo>
                    <a:close/>
                  </a:path>
                </a:pathLst>
              </a:custGeom>
              <a:solidFill>
                <a:srgbClr val="606C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1" name="组合 200"/>
            <p:cNvGrpSpPr/>
            <p:nvPr/>
          </p:nvGrpSpPr>
          <p:grpSpPr>
            <a:xfrm>
              <a:off x="7479172" y="4999376"/>
              <a:ext cx="1228725" cy="1228725"/>
              <a:chOff x="6521451" y="4554538"/>
              <a:chExt cx="1228725" cy="1228725"/>
            </a:xfrm>
          </p:grpSpPr>
          <p:sp>
            <p:nvSpPr>
              <p:cNvPr id="40" name="Oval 36"/>
              <p:cNvSpPr>
                <a:spLocks noChangeArrowheads="1"/>
              </p:cNvSpPr>
              <p:nvPr/>
            </p:nvSpPr>
            <p:spPr bwMode="auto">
              <a:xfrm>
                <a:off x="6521451" y="4554538"/>
                <a:ext cx="1228725" cy="1228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Oval 147"/>
              <p:cNvSpPr>
                <a:spLocks noChangeArrowheads="1"/>
              </p:cNvSpPr>
              <p:nvPr/>
            </p:nvSpPr>
            <p:spPr bwMode="auto">
              <a:xfrm>
                <a:off x="6575426" y="4598988"/>
                <a:ext cx="1125538" cy="1125538"/>
              </a:xfrm>
              <a:prstGeom prst="ellipse">
                <a:avLst/>
              </a:prstGeom>
              <a:solidFill>
                <a:srgbClr val="DF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148"/>
              <p:cNvSpPr>
                <a:spLocks/>
              </p:cNvSpPr>
              <p:nvPr/>
            </p:nvSpPr>
            <p:spPr bwMode="auto">
              <a:xfrm>
                <a:off x="7077076" y="5232400"/>
                <a:ext cx="428625" cy="484188"/>
              </a:xfrm>
              <a:custGeom>
                <a:avLst/>
                <a:gdLst>
                  <a:gd name="T0" fmla="*/ 81 w 229"/>
                  <a:gd name="T1" fmla="*/ 260 h 260"/>
                  <a:gd name="T2" fmla="*/ 229 w 229"/>
                  <a:gd name="T3" fmla="*/ 191 h 260"/>
                  <a:gd name="T4" fmla="*/ 104 w 229"/>
                  <a:gd name="T5" fmla="*/ 29 h 260"/>
                  <a:gd name="T6" fmla="*/ 0 w 229"/>
                  <a:gd name="T7" fmla="*/ 0 h 260"/>
                  <a:gd name="T8" fmla="*/ 81 w 229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" h="260">
                    <a:moveTo>
                      <a:pt x="81" y="260"/>
                    </a:moveTo>
                    <a:cubicBezTo>
                      <a:pt x="137" y="251"/>
                      <a:pt x="188" y="227"/>
                      <a:pt x="229" y="191"/>
                    </a:cubicBezTo>
                    <a:cubicBezTo>
                      <a:pt x="104" y="29"/>
                      <a:pt x="104" y="29"/>
                      <a:pt x="104" y="2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1" y="260"/>
                    </a:lnTo>
                    <a:close/>
                  </a:path>
                </a:pathLst>
              </a:custGeom>
              <a:solidFill>
                <a:srgbClr val="CE4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149"/>
              <p:cNvSpPr>
                <a:spLocks noChangeArrowheads="1"/>
              </p:cNvSpPr>
              <p:nvPr/>
            </p:nvSpPr>
            <p:spPr bwMode="auto">
              <a:xfrm>
                <a:off x="6742113" y="4795838"/>
                <a:ext cx="566738" cy="5667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150"/>
              <p:cNvSpPr>
                <a:spLocks/>
              </p:cNvSpPr>
              <p:nvPr/>
            </p:nvSpPr>
            <p:spPr bwMode="auto">
              <a:xfrm>
                <a:off x="6980238" y="5084763"/>
                <a:ext cx="166688" cy="200025"/>
              </a:xfrm>
              <a:custGeom>
                <a:avLst/>
                <a:gdLst>
                  <a:gd name="T0" fmla="*/ 79 w 89"/>
                  <a:gd name="T1" fmla="*/ 41 h 107"/>
                  <a:gd name="T2" fmla="*/ 73 w 89"/>
                  <a:gd name="T3" fmla="*/ 29 h 107"/>
                  <a:gd name="T4" fmla="*/ 64 w 89"/>
                  <a:gd name="T5" fmla="*/ 16 h 107"/>
                  <a:gd name="T6" fmla="*/ 51 w 89"/>
                  <a:gd name="T7" fmla="*/ 13 h 107"/>
                  <a:gd name="T8" fmla="*/ 36 w 89"/>
                  <a:gd name="T9" fmla="*/ 5 h 107"/>
                  <a:gd name="T10" fmla="*/ 21 w 89"/>
                  <a:gd name="T11" fmla="*/ 2 h 107"/>
                  <a:gd name="T12" fmla="*/ 9 w 89"/>
                  <a:gd name="T13" fmla="*/ 5 h 107"/>
                  <a:gd name="T14" fmla="*/ 2 w 89"/>
                  <a:gd name="T15" fmla="*/ 17 h 107"/>
                  <a:gd name="T16" fmla="*/ 1 w 89"/>
                  <a:gd name="T17" fmla="*/ 35 h 107"/>
                  <a:gd name="T18" fmla="*/ 10 w 89"/>
                  <a:gd name="T19" fmla="*/ 47 h 107"/>
                  <a:gd name="T20" fmla="*/ 17 w 89"/>
                  <a:gd name="T21" fmla="*/ 54 h 107"/>
                  <a:gd name="T22" fmla="*/ 31 w 89"/>
                  <a:gd name="T23" fmla="*/ 49 h 107"/>
                  <a:gd name="T24" fmla="*/ 40 w 89"/>
                  <a:gd name="T25" fmla="*/ 55 h 107"/>
                  <a:gd name="T26" fmla="*/ 41 w 89"/>
                  <a:gd name="T27" fmla="*/ 71 h 107"/>
                  <a:gd name="T28" fmla="*/ 42 w 89"/>
                  <a:gd name="T29" fmla="*/ 95 h 107"/>
                  <a:gd name="T30" fmla="*/ 57 w 89"/>
                  <a:gd name="T31" fmla="*/ 107 h 107"/>
                  <a:gd name="T32" fmla="*/ 68 w 89"/>
                  <a:gd name="T33" fmla="*/ 98 h 107"/>
                  <a:gd name="T34" fmla="*/ 75 w 89"/>
                  <a:gd name="T35" fmla="*/ 81 h 107"/>
                  <a:gd name="T36" fmla="*/ 75 w 89"/>
                  <a:gd name="T37" fmla="*/ 65 h 107"/>
                  <a:gd name="T38" fmla="*/ 83 w 89"/>
                  <a:gd name="T39" fmla="*/ 56 h 107"/>
                  <a:gd name="T40" fmla="*/ 88 w 89"/>
                  <a:gd name="T41" fmla="*/ 43 h 107"/>
                  <a:gd name="T42" fmla="*/ 79 w 89"/>
                  <a:gd name="T43" fmla="*/ 4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9" h="107">
                    <a:moveTo>
                      <a:pt x="79" y="41"/>
                    </a:moveTo>
                    <a:cubicBezTo>
                      <a:pt x="76" y="41"/>
                      <a:pt x="74" y="34"/>
                      <a:pt x="73" y="29"/>
                    </a:cubicBezTo>
                    <a:cubicBezTo>
                      <a:pt x="72" y="24"/>
                      <a:pt x="69" y="18"/>
                      <a:pt x="64" y="16"/>
                    </a:cubicBezTo>
                    <a:cubicBezTo>
                      <a:pt x="59" y="14"/>
                      <a:pt x="56" y="16"/>
                      <a:pt x="51" y="13"/>
                    </a:cubicBezTo>
                    <a:cubicBezTo>
                      <a:pt x="47" y="11"/>
                      <a:pt x="40" y="6"/>
                      <a:pt x="36" y="5"/>
                    </a:cubicBezTo>
                    <a:cubicBezTo>
                      <a:pt x="31" y="3"/>
                      <a:pt x="25" y="4"/>
                      <a:pt x="21" y="2"/>
                    </a:cubicBezTo>
                    <a:cubicBezTo>
                      <a:pt x="16" y="0"/>
                      <a:pt x="9" y="5"/>
                      <a:pt x="9" y="5"/>
                    </a:cubicBezTo>
                    <a:cubicBezTo>
                      <a:pt x="9" y="5"/>
                      <a:pt x="4" y="15"/>
                      <a:pt x="2" y="17"/>
                    </a:cubicBezTo>
                    <a:cubicBezTo>
                      <a:pt x="0" y="20"/>
                      <a:pt x="0" y="31"/>
                      <a:pt x="1" y="35"/>
                    </a:cubicBezTo>
                    <a:cubicBezTo>
                      <a:pt x="1" y="38"/>
                      <a:pt x="10" y="47"/>
                      <a:pt x="10" y="47"/>
                    </a:cubicBezTo>
                    <a:cubicBezTo>
                      <a:pt x="10" y="47"/>
                      <a:pt x="14" y="54"/>
                      <a:pt x="17" y="54"/>
                    </a:cubicBezTo>
                    <a:cubicBezTo>
                      <a:pt x="20" y="54"/>
                      <a:pt x="26" y="49"/>
                      <a:pt x="31" y="49"/>
                    </a:cubicBezTo>
                    <a:cubicBezTo>
                      <a:pt x="36" y="49"/>
                      <a:pt x="38" y="53"/>
                      <a:pt x="40" y="55"/>
                    </a:cubicBezTo>
                    <a:cubicBezTo>
                      <a:pt x="41" y="57"/>
                      <a:pt x="42" y="67"/>
                      <a:pt x="41" y="71"/>
                    </a:cubicBezTo>
                    <a:cubicBezTo>
                      <a:pt x="41" y="74"/>
                      <a:pt x="41" y="94"/>
                      <a:pt x="42" y="95"/>
                    </a:cubicBezTo>
                    <a:cubicBezTo>
                      <a:pt x="44" y="97"/>
                      <a:pt x="53" y="107"/>
                      <a:pt x="57" y="107"/>
                    </a:cubicBezTo>
                    <a:cubicBezTo>
                      <a:pt x="60" y="107"/>
                      <a:pt x="65" y="101"/>
                      <a:pt x="68" y="98"/>
                    </a:cubicBezTo>
                    <a:cubicBezTo>
                      <a:pt x="71" y="95"/>
                      <a:pt x="75" y="84"/>
                      <a:pt x="75" y="81"/>
                    </a:cubicBezTo>
                    <a:cubicBezTo>
                      <a:pt x="75" y="65"/>
                      <a:pt x="75" y="65"/>
                      <a:pt x="75" y="65"/>
                    </a:cubicBezTo>
                    <a:cubicBezTo>
                      <a:pt x="75" y="63"/>
                      <a:pt x="80" y="59"/>
                      <a:pt x="83" y="56"/>
                    </a:cubicBezTo>
                    <a:cubicBezTo>
                      <a:pt x="86" y="53"/>
                      <a:pt x="89" y="47"/>
                      <a:pt x="88" y="43"/>
                    </a:cubicBezTo>
                    <a:cubicBezTo>
                      <a:pt x="87" y="40"/>
                      <a:pt x="82" y="42"/>
                      <a:pt x="79" y="41"/>
                    </a:cubicBezTo>
                    <a:close/>
                  </a:path>
                </a:pathLst>
              </a:custGeom>
              <a:solidFill>
                <a:srgbClr val="606C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151"/>
              <p:cNvSpPr>
                <a:spLocks noEditPoints="1"/>
              </p:cNvSpPr>
              <p:nvPr/>
            </p:nvSpPr>
            <p:spPr bwMode="auto">
              <a:xfrm>
                <a:off x="6723063" y="4776788"/>
                <a:ext cx="604838" cy="604838"/>
              </a:xfrm>
              <a:custGeom>
                <a:avLst/>
                <a:gdLst>
                  <a:gd name="T0" fmla="*/ 165 w 324"/>
                  <a:gd name="T1" fmla="*/ 2 h 324"/>
                  <a:gd name="T2" fmla="*/ 159 w 324"/>
                  <a:gd name="T3" fmla="*/ 322 h 324"/>
                  <a:gd name="T4" fmla="*/ 43 w 324"/>
                  <a:gd name="T5" fmla="*/ 245 h 324"/>
                  <a:gd name="T6" fmla="*/ 35 w 324"/>
                  <a:gd name="T7" fmla="*/ 211 h 324"/>
                  <a:gd name="T8" fmla="*/ 43 w 324"/>
                  <a:gd name="T9" fmla="*/ 245 h 324"/>
                  <a:gd name="T10" fmla="*/ 93 w 324"/>
                  <a:gd name="T11" fmla="*/ 289 h 324"/>
                  <a:gd name="T12" fmla="*/ 101 w 324"/>
                  <a:gd name="T13" fmla="*/ 233 h 324"/>
                  <a:gd name="T14" fmla="*/ 69 w 324"/>
                  <a:gd name="T15" fmla="*/ 218 h 324"/>
                  <a:gd name="T16" fmla="*/ 44 w 324"/>
                  <a:gd name="T17" fmla="*/ 201 h 324"/>
                  <a:gd name="T18" fmla="*/ 38 w 324"/>
                  <a:gd name="T19" fmla="*/ 181 h 324"/>
                  <a:gd name="T20" fmla="*/ 61 w 324"/>
                  <a:gd name="T21" fmla="*/ 150 h 324"/>
                  <a:gd name="T22" fmla="*/ 74 w 324"/>
                  <a:gd name="T23" fmla="*/ 120 h 324"/>
                  <a:gd name="T24" fmla="*/ 50 w 324"/>
                  <a:gd name="T25" fmla="*/ 133 h 324"/>
                  <a:gd name="T26" fmla="*/ 54 w 324"/>
                  <a:gd name="T27" fmla="*/ 111 h 324"/>
                  <a:gd name="T28" fmla="*/ 48 w 324"/>
                  <a:gd name="T29" fmla="*/ 96 h 324"/>
                  <a:gd name="T30" fmla="*/ 49 w 324"/>
                  <a:gd name="T31" fmla="*/ 85 h 324"/>
                  <a:gd name="T32" fmla="*/ 73 w 324"/>
                  <a:gd name="T33" fmla="*/ 86 h 324"/>
                  <a:gd name="T34" fmla="*/ 92 w 324"/>
                  <a:gd name="T35" fmla="*/ 101 h 324"/>
                  <a:gd name="T36" fmla="*/ 116 w 324"/>
                  <a:gd name="T37" fmla="*/ 103 h 324"/>
                  <a:gd name="T38" fmla="*/ 122 w 324"/>
                  <a:gd name="T39" fmla="*/ 85 h 324"/>
                  <a:gd name="T40" fmla="*/ 109 w 324"/>
                  <a:gd name="T41" fmla="*/ 62 h 324"/>
                  <a:gd name="T42" fmla="*/ 84 w 324"/>
                  <a:gd name="T43" fmla="*/ 66 h 324"/>
                  <a:gd name="T44" fmla="*/ 65 w 324"/>
                  <a:gd name="T45" fmla="*/ 53 h 324"/>
                  <a:gd name="T46" fmla="*/ 266 w 324"/>
                  <a:gd name="T47" fmla="*/ 61 h 324"/>
                  <a:gd name="T48" fmla="*/ 239 w 324"/>
                  <a:gd name="T49" fmla="*/ 95 h 324"/>
                  <a:gd name="T50" fmla="*/ 211 w 324"/>
                  <a:gd name="T51" fmla="*/ 94 h 324"/>
                  <a:gd name="T52" fmla="*/ 192 w 324"/>
                  <a:gd name="T53" fmla="*/ 105 h 324"/>
                  <a:gd name="T54" fmla="*/ 184 w 324"/>
                  <a:gd name="T55" fmla="*/ 105 h 324"/>
                  <a:gd name="T56" fmla="*/ 177 w 324"/>
                  <a:gd name="T57" fmla="*/ 107 h 324"/>
                  <a:gd name="T58" fmla="*/ 192 w 324"/>
                  <a:gd name="T59" fmla="*/ 113 h 324"/>
                  <a:gd name="T60" fmla="*/ 193 w 324"/>
                  <a:gd name="T61" fmla="*/ 131 h 324"/>
                  <a:gd name="T62" fmla="*/ 164 w 324"/>
                  <a:gd name="T63" fmla="*/ 132 h 324"/>
                  <a:gd name="T64" fmla="*/ 158 w 324"/>
                  <a:gd name="T65" fmla="*/ 152 h 324"/>
                  <a:gd name="T66" fmla="*/ 177 w 324"/>
                  <a:gd name="T67" fmla="*/ 152 h 324"/>
                  <a:gd name="T68" fmla="*/ 201 w 324"/>
                  <a:gd name="T69" fmla="*/ 150 h 324"/>
                  <a:gd name="T70" fmla="*/ 215 w 324"/>
                  <a:gd name="T71" fmla="*/ 158 h 324"/>
                  <a:gd name="T72" fmla="*/ 218 w 324"/>
                  <a:gd name="T73" fmla="*/ 175 h 324"/>
                  <a:gd name="T74" fmla="*/ 231 w 324"/>
                  <a:gd name="T75" fmla="*/ 170 h 324"/>
                  <a:gd name="T76" fmla="*/ 253 w 324"/>
                  <a:gd name="T77" fmla="*/ 183 h 324"/>
                  <a:gd name="T78" fmla="*/ 263 w 324"/>
                  <a:gd name="T79" fmla="*/ 192 h 324"/>
                  <a:gd name="T80" fmla="*/ 283 w 324"/>
                  <a:gd name="T81" fmla="*/ 189 h 324"/>
                  <a:gd name="T82" fmla="*/ 301 w 324"/>
                  <a:gd name="T83" fmla="*/ 200 h 324"/>
                  <a:gd name="T84" fmla="*/ 159 w 324"/>
                  <a:gd name="T85" fmla="*/ 306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24" h="324">
                    <a:moveTo>
                      <a:pt x="322" y="165"/>
                    </a:moveTo>
                    <a:cubicBezTo>
                      <a:pt x="324" y="76"/>
                      <a:pt x="254" y="3"/>
                      <a:pt x="165" y="2"/>
                    </a:cubicBezTo>
                    <a:cubicBezTo>
                      <a:pt x="77" y="0"/>
                      <a:pt x="4" y="71"/>
                      <a:pt x="2" y="159"/>
                    </a:cubicBezTo>
                    <a:cubicBezTo>
                      <a:pt x="0" y="247"/>
                      <a:pt x="71" y="320"/>
                      <a:pt x="159" y="322"/>
                    </a:cubicBezTo>
                    <a:cubicBezTo>
                      <a:pt x="248" y="324"/>
                      <a:pt x="321" y="253"/>
                      <a:pt x="322" y="165"/>
                    </a:cubicBezTo>
                    <a:close/>
                    <a:moveTo>
                      <a:pt x="43" y="245"/>
                    </a:moveTo>
                    <a:cubicBezTo>
                      <a:pt x="35" y="234"/>
                      <a:pt x="29" y="222"/>
                      <a:pt x="24" y="209"/>
                    </a:cubicBezTo>
                    <a:cubicBezTo>
                      <a:pt x="28" y="210"/>
                      <a:pt x="32" y="210"/>
                      <a:pt x="35" y="211"/>
                    </a:cubicBezTo>
                    <a:cubicBezTo>
                      <a:pt x="41" y="212"/>
                      <a:pt x="46" y="221"/>
                      <a:pt x="48" y="222"/>
                    </a:cubicBezTo>
                    <a:cubicBezTo>
                      <a:pt x="50" y="222"/>
                      <a:pt x="45" y="242"/>
                      <a:pt x="43" y="245"/>
                    </a:cubicBezTo>
                    <a:close/>
                    <a:moveTo>
                      <a:pt x="159" y="306"/>
                    </a:moveTo>
                    <a:cubicBezTo>
                      <a:pt x="135" y="306"/>
                      <a:pt x="113" y="300"/>
                      <a:pt x="93" y="289"/>
                    </a:cubicBezTo>
                    <a:cubicBezTo>
                      <a:pt x="96" y="284"/>
                      <a:pt x="98" y="270"/>
                      <a:pt x="98" y="270"/>
                    </a:cubicBezTo>
                    <a:cubicBezTo>
                      <a:pt x="98" y="270"/>
                      <a:pt x="102" y="235"/>
                      <a:pt x="101" y="233"/>
                    </a:cubicBezTo>
                    <a:cubicBezTo>
                      <a:pt x="99" y="231"/>
                      <a:pt x="91" y="222"/>
                      <a:pt x="85" y="220"/>
                    </a:cubicBezTo>
                    <a:cubicBezTo>
                      <a:pt x="79" y="217"/>
                      <a:pt x="74" y="220"/>
                      <a:pt x="69" y="218"/>
                    </a:cubicBezTo>
                    <a:cubicBezTo>
                      <a:pt x="64" y="216"/>
                      <a:pt x="62" y="208"/>
                      <a:pt x="58" y="206"/>
                    </a:cubicBezTo>
                    <a:cubicBezTo>
                      <a:pt x="55" y="203"/>
                      <a:pt x="50" y="203"/>
                      <a:pt x="44" y="201"/>
                    </a:cubicBezTo>
                    <a:cubicBezTo>
                      <a:pt x="39" y="200"/>
                      <a:pt x="35" y="193"/>
                      <a:pt x="34" y="190"/>
                    </a:cubicBezTo>
                    <a:cubicBezTo>
                      <a:pt x="33" y="188"/>
                      <a:pt x="33" y="181"/>
                      <a:pt x="38" y="181"/>
                    </a:cubicBezTo>
                    <a:cubicBezTo>
                      <a:pt x="42" y="180"/>
                      <a:pt x="46" y="179"/>
                      <a:pt x="61" y="172"/>
                    </a:cubicBezTo>
                    <a:cubicBezTo>
                      <a:pt x="77" y="165"/>
                      <a:pt x="60" y="160"/>
                      <a:pt x="61" y="150"/>
                    </a:cubicBezTo>
                    <a:cubicBezTo>
                      <a:pt x="62" y="139"/>
                      <a:pt x="76" y="140"/>
                      <a:pt x="82" y="134"/>
                    </a:cubicBezTo>
                    <a:cubicBezTo>
                      <a:pt x="88" y="128"/>
                      <a:pt x="78" y="124"/>
                      <a:pt x="74" y="120"/>
                    </a:cubicBezTo>
                    <a:cubicBezTo>
                      <a:pt x="69" y="116"/>
                      <a:pt x="62" y="121"/>
                      <a:pt x="59" y="126"/>
                    </a:cubicBezTo>
                    <a:cubicBezTo>
                      <a:pt x="57" y="130"/>
                      <a:pt x="56" y="134"/>
                      <a:pt x="50" y="133"/>
                    </a:cubicBezTo>
                    <a:cubicBezTo>
                      <a:pt x="45" y="132"/>
                      <a:pt x="43" y="131"/>
                      <a:pt x="40" y="125"/>
                    </a:cubicBezTo>
                    <a:cubicBezTo>
                      <a:pt x="37" y="119"/>
                      <a:pt x="43" y="119"/>
                      <a:pt x="54" y="111"/>
                    </a:cubicBezTo>
                    <a:cubicBezTo>
                      <a:pt x="66" y="103"/>
                      <a:pt x="59" y="103"/>
                      <a:pt x="59" y="100"/>
                    </a:cubicBezTo>
                    <a:cubicBezTo>
                      <a:pt x="58" y="97"/>
                      <a:pt x="53" y="98"/>
                      <a:pt x="48" y="96"/>
                    </a:cubicBezTo>
                    <a:cubicBezTo>
                      <a:pt x="47" y="96"/>
                      <a:pt x="47" y="96"/>
                      <a:pt x="47" y="96"/>
                    </a:cubicBezTo>
                    <a:cubicBezTo>
                      <a:pt x="42" y="93"/>
                      <a:pt x="45" y="87"/>
                      <a:pt x="49" y="85"/>
                    </a:cubicBezTo>
                    <a:cubicBezTo>
                      <a:pt x="52" y="83"/>
                      <a:pt x="56" y="83"/>
                      <a:pt x="60" y="85"/>
                    </a:cubicBezTo>
                    <a:cubicBezTo>
                      <a:pt x="63" y="87"/>
                      <a:pt x="63" y="89"/>
                      <a:pt x="73" y="86"/>
                    </a:cubicBezTo>
                    <a:cubicBezTo>
                      <a:pt x="82" y="82"/>
                      <a:pt x="82" y="86"/>
                      <a:pt x="85" y="90"/>
                    </a:cubicBezTo>
                    <a:cubicBezTo>
                      <a:pt x="87" y="93"/>
                      <a:pt x="90" y="97"/>
                      <a:pt x="92" y="101"/>
                    </a:cubicBezTo>
                    <a:cubicBezTo>
                      <a:pt x="94" y="103"/>
                      <a:pt x="95" y="105"/>
                      <a:pt x="96" y="107"/>
                    </a:cubicBezTo>
                    <a:cubicBezTo>
                      <a:pt x="100" y="112"/>
                      <a:pt x="109" y="107"/>
                      <a:pt x="116" y="103"/>
                    </a:cubicBezTo>
                    <a:cubicBezTo>
                      <a:pt x="116" y="103"/>
                      <a:pt x="116" y="103"/>
                      <a:pt x="116" y="103"/>
                    </a:cubicBezTo>
                    <a:cubicBezTo>
                      <a:pt x="124" y="99"/>
                      <a:pt x="121" y="92"/>
                      <a:pt x="122" y="85"/>
                    </a:cubicBezTo>
                    <a:cubicBezTo>
                      <a:pt x="122" y="79"/>
                      <a:pt x="118" y="79"/>
                      <a:pt x="115" y="77"/>
                    </a:cubicBezTo>
                    <a:cubicBezTo>
                      <a:pt x="112" y="75"/>
                      <a:pt x="112" y="67"/>
                      <a:pt x="109" y="62"/>
                    </a:cubicBezTo>
                    <a:cubicBezTo>
                      <a:pt x="106" y="58"/>
                      <a:pt x="100" y="58"/>
                      <a:pt x="96" y="59"/>
                    </a:cubicBezTo>
                    <a:cubicBezTo>
                      <a:pt x="92" y="60"/>
                      <a:pt x="85" y="66"/>
                      <a:pt x="84" y="66"/>
                    </a:cubicBezTo>
                    <a:cubicBezTo>
                      <a:pt x="82" y="65"/>
                      <a:pt x="83" y="58"/>
                      <a:pt x="80" y="56"/>
                    </a:cubicBezTo>
                    <a:cubicBezTo>
                      <a:pt x="78" y="55"/>
                      <a:pt x="71" y="55"/>
                      <a:pt x="65" y="53"/>
                    </a:cubicBezTo>
                    <a:cubicBezTo>
                      <a:pt x="91" y="30"/>
                      <a:pt x="126" y="16"/>
                      <a:pt x="164" y="16"/>
                    </a:cubicBezTo>
                    <a:cubicBezTo>
                      <a:pt x="204" y="17"/>
                      <a:pt x="240" y="34"/>
                      <a:pt x="266" y="61"/>
                    </a:cubicBezTo>
                    <a:cubicBezTo>
                      <a:pt x="272" y="67"/>
                      <a:pt x="277" y="73"/>
                      <a:pt x="282" y="80"/>
                    </a:cubicBezTo>
                    <a:cubicBezTo>
                      <a:pt x="267" y="85"/>
                      <a:pt x="241" y="93"/>
                      <a:pt x="239" y="95"/>
                    </a:cubicBezTo>
                    <a:cubicBezTo>
                      <a:pt x="237" y="99"/>
                      <a:pt x="227" y="101"/>
                      <a:pt x="223" y="98"/>
                    </a:cubicBezTo>
                    <a:cubicBezTo>
                      <a:pt x="219" y="96"/>
                      <a:pt x="215" y="93"/>
                      <a:pt x="211" y="94"/>
                    </a:cubicBezTo>
                    <a:cubicBezTo>
                      <a:pt x="207" y="94"/>
                      <a:pt x="205" y="94"/>
                      <a:pt x="202" y="98"/>
                    </a:cubicBezTo>
                    <a:cubicBezTo>
                      <a:pt x="200" y="100"/>
                      <a:pt x="196" y="103"/>
                      <a:pt x="192" y="105"/>
                    </a:cubicBezTo>
                    <a:cubicBezTo>
                      <a:pt x="190" y="106"/>
                      <a:pt x="188" y="106"/>
                      <a:pt x="186" y="105"/>
                    </a:cubicBezTo>
                    <a:cubicBezTo>
                      <a:pt x="185" y="105"/>
                      <a:pt x="185" y="105"/>
                      <a:pt x="184" y="105"/>
                    </a:cubicBezTo>
                    <a:cubicBezTo>
                      <a:pt x="183" y="104"/>
                      <a:pt x="181" y="104"/>
                      <a:pt x="180" y="105"/>
                    </a:cubicBezTo>
                    <a:cubicBezTo>
                      <a:pt x="178" y="105"/>
                      <a:pt x="177" y="107"/>
                      <a:pt x="177" y="107"/>
                    </a:cubicBezTo>
                    <a:cubicBezTo>
                      <a:pt x="172" y="113"/>
                      <a:pt x="178" y="121"/>
                      <a:pt x="181" y="121"/>
                    </a:cubicBezTo>
                    <a:cubicBezTo>
                      <a:pt x="185" y="120"/>
                      <a:pt x="189" y="113"/>
                      <a:pt x="192" y="113"/>
                    </a:cubicBezTo>
                    <a:cubicBezTo>
                      <a:pt x="194" y="113"/>
                      <a:pt x="199" y="117"/>
                      <a:pt x="200" y="119"/>
                    </a:cubicBezTo>
                    <a:cubicBezTo>
                      <a:pt x="200" y="121"/>
                      <a:pt x="196" y="130"/>
                      <a:pt x="193" y="131"/>
                    </a:cubicBezTo>
                    <a:cubicBezTo>
                      <a:pt x="190" y="131"/>
                      <a:pt x="181" y="134"/>
                      <a:pt x="178" y="134"/>
                    </a:cubicBezTo>
                    <a:cubicBezTo>
                      <a:pt x="176" y="134"/>
                      <a:pt x="166" y="130"/>
                      <a:pt x="164" y="132"/>
                    </a:cubicBezTo>
                    <a:cubicBezTo>
                      <a:pt x="162" y="135"/>
                      <a:pt x="157" y="134"/>
                      <a:pt x="160" y="141"/>
                    </a:cubicBezTo>
                    <a:cubicBezTo>
                      <a:pt x="162" y="147"/>
                      <a:pt x="159" y="152"/>
                      <a:pt x="158" y="152"/>
                    </a:cubicBezTo>
                    <a:cubicBezTo>
                      <a:pt x="156" y="153"/>
                      <a:pt x="141" y="156"/>
                      <a:pt x="156" y="157"/>
                    </a:cubicBezTo>
                    <a:cubicBezTo>
                      <a:pt x="170" y="158"/>
                      <a:pt x="174" y="153"/>
                      <a:pt x="177" y="152"/>
                    </a:cubicBezTo>
                    <a:cubicBezTo>
                      <a:pt x="180" y="152"/>
                      <a:pt x="186" y="148"/>
                      <a:pt x="189" y="150"/>
                    </a:cubicBezTo>
                    <a:cubicBezTo>
                      <a:pt x="193" y="152"/>
                      <a:pt x="198" y="149"/>
                      <a:pt x="201" y="150"/>
                    </a:cubicBezTo>
                    <a:cubicBezTo>
                      <a:pt x="204" y="151"/>
                      <a:pt x="211" y="143"/>
                      <a:pt x="214" y="146"/>
                    </a:cubicBezTo>
                    <a:cubicBezTo>
                      <a:pt x="217" y="149"/>
                      <a:pt x="216" y="155"/>
                      <a:pt x="215" y="158"/>
                    </a:cubicBezTo>
                    <a:cubicBezTo>
                      <a:pt x="214" y="160"/>
                      <a:pt x="209" y="162"/>
                      <a:pt x="210" y="165"/>
                    </a:cubicBezTo>
                    <a:cubicBezTo>
                      <a:pt x="211" y="168"/>
                      <a:pt x="214" y="172"/>
                      <a:pt x="218" y="175"/>
                    </a:cubicBezTo>
                    <a:cubicBezTo>
                      <a:pt x="222" y="178"/>
                      <a:pt x="225" y="182"/>
                      <a:pt x="227" y="179"/>
                    </a:cubicBezTo>
                    <a:cubicBezTo>
                      <a:pt x="230" y="176"/>
                      <a:pt x="230" y="172"/>
                      <a:pt x="231" y="170"/>
                    </a:cubicBezTo>
                    <a:cubicBezTo>
                      <a:pt x="233" y="169"/>
                      <a:pt x="245" y="171"/>
                      <a:pt x="246" y="174"/>
                    </a:cubicBezTo>
                    <a:cubicBezTo>
                      <a:pt x="246" y="176"/>
                      <a:pt x="252" y="182"/>
                      <a:pt x="253" y="183"/>
                    </a:cubicBezTo>
                    <a:cubicBezTo>
                      <a:pt x="255" y="183"/>
                      <a:pt x="260" y="186"/>
                      <a:pt x="260" y="186"/>
                    </a:cubicBezTo>
                    <a:cubicBezTo>
                      <a:pt x="260" y="186"/>
                      <a:pt x="261" y="187"/>
                      <a:pt x="263" y="192"/>
                    </a:cubicBezTo>
                    <a:cubicBezTo>
                      <a:pt x="265" y="197"/>
                      <a:pt x="270" y="197"/>
                      <a:pt x="273" y="196"/>
                    </a:cubicBezTo>
                    <a:cubicBezTo>
                      <a:pt x="276" y="195"/>
                      <a:pt x="278" y="189"/>
                      <a:pt x="283" y="189"/>
                    </a:cubicBezTo>
                    <a:cubicBezTo>
                      <a:pt x="287" y="190"/>
                      <a:pt x="289" y="188"/>
                      <a:pt x="293" y="192"/>
                    </a:cubicBezTo>
                    <a:cubicBezTo>
                      <a:pt x="297" y="197"/>
                      <a:pt x="298" y="198"/>
                      <a:pt x="301" y="200"/>
                    </a:cubicBezTo>
                    <a:cubicBezTo>
                      <a:pt x="294" y="225"/>
                      <a:pt x="281" y="248"/>
                      <a:pt x="262" y="266"/>
                    </a:cubicBezTo>
                    <a:cubicBezTo>
                      <a:pt x="236" y="292"/>
                      <a:pt x="199" y="307"/>
                      <a:pt x="159" y="306"/>
                    </a:cubicBezTo>
                    <a:close/>
                  </a:path>
                </a:pathLst>
              </a:custGeom>
              <a:solidFill>
                <a:srgbClr val="606C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152"/>
              <p:cNvSpPr>
                <a:spLocks/>
              </p:cNvSpPr>
              <p:nvPr/>
            </p:nvSpPr>
            <p:spPr bwMode="auto">
              <a:xfrm>
                <a:off x="7094538" y="5167313"/>
                <a:ext cx="557213" cy="452438"/>
              </a:xfrm>
              <a:custGeom>
                <a:avLst/>
                <a:gdLst>
                  <a:gd name="T0" fmla="*/ 298 w 298"/>
                  <a:gd name="T1" fmla="*/ 123 h 243"/>
                  <a:gd name="T2" fmla="*/ 292 w 298"/>
                  <a:gd name="T3" fmla="*/ 116 h 243"/>
                  <a:gd name="T4" fmla="*/ 296 w 298"/>
                  <a:gd name="T5" fmla="*/ 105 h 243"/>
                  <a:gd name="T6" fmla="*/ 271 w 298"/>
                  <a:gd name="T7" fmla="*/ 74 h 243"/>
                  <a:gd name="T8" fmla="*/ 274 w 298"/>
                  <a:gd name="T9" fmla="*/ 62 h 243"/>
                  <a:gd name="T10" fmla="*/ 210 w 298"/>
                  <a:gd name="T11" fmla="*/ 0 h 243"/>
                  <a:gd name="T12" fmla="*/ 199 w 298"/>
                  <a:gd name="T13" fmla="*/ 1 h 243"/>
                  <a:gd name="T14" fmla="*/ 186 w 298"/>
                  <a:gd name="T15" fmla="*/ 1 h 243"/>
                  <a:gd name="T16" fmla="*/ 178 w 298"/>
                  <a:gd name="T17" fmla="*/ 1 h 243"/>
                  <a:gd name="T18" fmla="*/ 163 w 298"/>
                  <a:gd name="T19" fmla="*/ 4 h 243"/>
                  <a:gd name="T20" fmla="*/ 147 w 298"/>
                  <a:gd name="T21" fmla="*/ 12 h 243"/>
                  <a:gd name="T22" fmla="*/ 132 w 298"/>
                  <a:gd name="T23" fmla="*/ 16 h 243"/>
                  <a:gd name="T24" fmla="*/ 105 w 298"/>
                  <a:gd name="T25" fmla="*/ 33 h 243"/>
                  <a:gd name="T26" fmla="*/ 87 w 298"/>
                  <a:gd name="T27" fmla="*/ 39 h 243"/>
                  <a:gd name="T28" fmla="*/ 74 w 298"/>
                  <a:gd name="T29" fmla="*/ 43 h 243"/>
                  <a:gd name="T30" fmla="*/ 34 w 298"/>
                  <a:gd name="T31" fmla="*/ 14 h 243"/>
                  <a:gd name="T32" fmla="*/ 22 w 298"/>
                  <a:gd name="T33" fmla="*/ 12 h 243"/>
                  <a:gd name="T34" fmla="*/ 14 w 298"/>
                  <a:gd name="T35" fmla="*/ 11 h 243"/>
                  <a:gd name="T36" fmla="*/ 8 w 298"/>
                  <a:gd name="T37" fmla="*/ 17 h 243"/>
                  <a:gd name="T38" fmla="*/ 5 w 298"/>
                  <a:gd name="T39" fmla="*/ 20 h 243"/>
                  <a:gd name="T40" fmla="*/ 0 w 298"/>
                  <a:gd name="T41" fmla="*/ 21 h 243"/>
                  <a:gd name="T42" fmla="*/ 1 w 298"/>
                  <a:gd name="T43" fmla="*/ 33 h 243"/>
                  <a:gd name="T44" fmla="*/ 0 w 298"/>
                  <a:gd name="T45" fmla="*/ 43 h 243"/>
                  <a:gd name="T46" fmla="*/ 98 w 298"/>
                  <a:gd name="T47" fmla="*/ 146 h 243"/>
                  <a:gd name="T48" fmla="*/ 93 w 298"/>
                  <a:gd name="T49" fmla="*/ 151 h 243"/>
                  <a:gd name="T50" fmla="*/ 84 w 298"/>
                  <a:gd name="T51" fmla="*/ 158 h 243"/>
                  <a:gd name="T52" fmla="*/ 74 w 298"/>
                  <a:gd name="T53" fmla="*/ 152 h 243"/>
                  <a:gd name="T54" fmla="*/ 49 w 298"/>
                  <a:gd name="T55" fmla="*/ 178 h 243"/>
                  <a:gd name="T56" fmla="*/ 83 w 298"/>
                  <a:gd name="T57" fmla="*/ 213 h 243"/>
                  <a:gd name="T58" fmla="*/ 95 w 298"/>
                  <a:gd name="T59" fmla="*/ 210 h 243"/>
                  <a:gd name="T60" fmla="*/ 116 w 298"/>
                  <a:gd name="T61" fmla="*/ 224 h 243"/>
                  <a:gd name="T62" fmla="*/ 126 w 298"/>
                  <a:gd name="T63" fmla="*/ 220 h 243"/>
                  <a:gd name="T64" fmla="*/ 137 w 298"/>
                  <a:gd name="T65" fmla="*/ 225 h 243"/>
                  <a:gd name="T66" fmla="*/ 147 w 298"/>
                  <a:gd name="T67" fmla="*/ 220 h 243"/>
                  <a:gd name="T68" fmla="*/ 170 w 298"/>
                  <a:gd name="T69" fmla="*/ 233 h 243"/>
                  <a:gd name="T70" fmla="*/ 178 w 298"/>
                  <a:gd name="T71" fmla="*/ 230 h 243"/>
                  <a:gd name="T72" fmla="*/ 199 w 298"/>
                  <a:gd name="T73" fmla="*/ 243 h 243"/>
                  <a:gd name="T74" fmla="*/ 298 w 298"/>
                  <a:gd name="T75" fmla="*/ 12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8" h="243">
                    <a:moveTo>
                      <a:pt x="298" y="123"/>
                    </a:moveTo>
                    <a:cubicBezTo>
                      <a:pt x="296" y="120"/>
                      <a:pt x="294" y="118"/>
                      <a:pt x="292" y="116"/>
                    </a:cubicBezTo>
                    <a:cubicBezTo>
                      <a:pt x="296" y="105"/>
                      <a:pt x="296" y="105"/>
                      <a:pt x="296" y="105"/>
                    </a:cubicBezTo>
                    <a:cubicBezTo>
                      <a:pt x="285" y="94"/>
                      <a:pt x="282" y="85"/>
                      <a:pt x="271" y="74"/>
                    </a:cubicBezTo>
                    <a:cubicBezTo>
                      <a:pt x="274" y="62"/>
                      <a:pt x="274" y="62"/>
                      <a:pt x="274" y="62"/>
                    </a:cubicBezTo>
                    <a:cubicBezTo>
                      <a:pt x="250" y="38"/>
                      <a:pt x="234" y="24"/>
                      <a:pt x="210" y="0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186" y="1"/>
                      <a:pt x="186" y="1"/>
                      <a:pt x="186" y="1"/>
                    </a:cubicBezTo>
                    <a:cubicBezTo>
                      <a:pt x="178" y="1"/>
                      <a:pt x="178" y="1"/>
                      <a:pt x="178" y="1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47" y="12"/>
                      <a:pt x="147" y="12"/>
                      <a:pt x="147" y="12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22" y="27"/>
                      <a:pt x="115" y="22"/>
                      <a:pt x="105" y="33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60" y="29"/>
                      <a:pt x="48" y="28"/>
                      <a:pt x="34" y="14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35" y="77"/>
                      <a:pt x="63" y="111"/>
                      <a:pt x="98" y="146"/>
                    </a:cubicBezTo>
                    <a:cubicBezTo>
                      <a:pt x="93" y="151"/>
                      <a:pt x="93" y="151"/>
                      <a:pt x="93" y="151"/>
                    </a:cubicBezTo>
                    <a:cubicBezTo>
                      <a:pt x="84" y="158"/>
                      <a:pt x="84" y="158"/>
                      <a:pt x="84" y="158"/>
                    </a:cubicBezTo>
                    <a:cubicBezTo>
                      <a:pt x="74" y="152"/>
                      <a:pt x="74" y="152"/>
                      <a:pt x="74" y="152"/>
                    </a:cubicBezTo>
                    <a:cubicBezTo>
                      <a:pt x="64" y="163"/>
                      <a:pt x="59" y="167"/>
                      <a:pt x="49" y="178"/>
                    </a:cubicBezTo>
                    <a:cubicBezTo>
                      <a:pt x="62" y="191"/>
                      <a:pt x="69" y="199"/>
                      <a:pt x="83" y="213"/>
                    </a:cubicBezTo>
                    <a:cubicBezTo>
                      <a:pt x="95" y="210"/>
                      <a:pt x="95" y="210"/>
                      <a:pt x="95" y="210"/>
                    </a:cubicBezTo>
                    <a:cubicBezTo>
                      <a:pt x="116" y="224"/>
                      <a:pt x="116" y="224"/>
                      <a:pt x="116" y="224"/>
                    </a:cubicBezTo>
                    <a:cubicBezTo>
                      <a:pt x="126" y="220"/>
                      <a:pt x="126" y="220"/>
                      <a:pt x="126" y="220"/>
                    </a:cubicBezTo>
                    <a:cubicBezTo>
                      <a:pt x="137" y="225"/>
                      <a:pt x="137" y="225"/>
                      <a:pt x="137" y="225"/>
                    </a:cubicBezTo>
                    <a:cubicBezTo>
                      <a:pt x="147" y="220"/>
                      <a:pt x="147" y="220"/>
                      <a:pt x="147" y="220"/>
                    </a:cubicBezTo>
                    <a:cubicBezTo>
                      <a:pt x="170" y="233"/>
                      <a:pt x="170" y="233"/>
                      <a:pt x="170" y="233"/>
                    </a:cubicBezTo>
                    <a:cubicBezTo>
                      <a:pt x="178" y="230"/>
                      <a:pt x="178" y="230"/>
                      <a:pt x="178" y="230"/>
                    </a:cubicBezTo>
                    <a:cubicBezTo>
                      <a:pt x="199" y="243"/>
                      <a:pt x="199" y="243"/>
                      <a:pt x="199" y="243"/>
                    </a:cubicBezTo>
                    <a:cubicBezTo>
                      <a:pt x="242" y="212"/>
                      <a:pt x="276" y="171"/>
                      <a:pt x="298" y="123"/>
                    </a:cubicBezTo>
                    <a:close/>
                  </a:path>
                </a:pathLst>
              </a:custGeom>
              <a:solidFill>
                <a:srgbClr val="A0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153"/>
              <p:cNvSpPr>
                <a:spLocks/>
              </p:cNvSpPr>
              <p:nvPr/>
            </p:nvSpPr>
            <p:spPr bwMode="auto">
              <a:xfrm>
                <a:off x="7291388" y="5168900"/>
                <a:ext cx="114300" cy="155575"/>
              </a:xfrm>
              <a:custGeom>
                <a:avLst/>
                <a:gdLst>
                  <a:gd name="T0" fmla="*/ 24 w 72"/>
                  <a:gd name="T1" fmla="*/ 61 h 98"/>
                  <a:gd name="T2" fmla="*/ 36 w 72"/>
                  <a:gd name="T3" fmla="*/ 74 h 98"/>
                  <a:gd name="T4" fmla="*/ 49 w 72"/>
                  <a:gd name="T5" fmla="*/ 86 h 98"/>
                  <a:gd name="T6" fmla="*/ 61 w 72"/>
                  <a:gd name="T7" fmla="*/ 98 h 98"/>
                  <a:gd name="T8" fmla="*/ 72 w 72"/>
                  <a:gd name="T9" fmla="*/ 86 h 98"/>
                  <a:gd name="T10" fmla="*/ 61 w 72"/>
                  <a:gd name="T11" fmla="*/ 74 h 98"/>
                  <a:gd name="T12" fmla="*/ 49 w 72"/>
                  <a:gd name="T13" fmla="*/ 61 h 98"/>
                  <a:gd name="T14" fmla="*/ 36 w 72"/>
                  <a:gd name="T15" fmla="*/ 49 h 98"/>
                  <a:gd name="T16" fmla="*/ 24 w 72"/>
                  <a:gd name="T17" fmla="*/ 37 h 98"/>
                  <a:gd name="T18" fmla="*/ 36 w 72"/>
                  <a:gd name="T19" fmla="*/ 24 h 98"/>
                  <a:gd name="T20" fmla="*/ 49 w 72"/>
                  <a:gd name="T21" fmla="*/ 13 h 98"/>
                  <a:gd name="T22" fmla="*/ 36 w 72"/>
                  <a:gd name="T23" fmla="*/ 0 h 98"/>
                  <a:gd name="T24" fmla="*/ 24 w 72"/>
                  <a:gd name="T25" fmla="*/ 13 h 98"/>
                  <a:gd name="T26" fmla="*/ 11 w 72"/>
                  <a:gd name="T27" fmla="*/ 24 h 98"/>
                  <a:gd name="T28" fmla="*/ 0 w 72"/>
                  <a:gd name="T29" fmla="*/ 37 h 98"/>
                  <a:gd name="T30" fmla="*/ 11 w 72"/>
                  <a:gd name="T31" fmla="*/ 49 h 98"/>
                  <a:gd name="T32" fmla="*/ 24 w 72"/>
                  <a:gd name="T33" fmla="*/ 6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98">
                    <a:moveTo>
                      <a:pt x="24" y="61"/>
                    </a:moveTo>
                    <a:lnTo>
                      <a:pt x="36" y="74"/>
                    </a:lnTo>
                    <a:lnTo>
                      <a:pt x="49" y="86"/>
                    </a:lnTo>
                    <a:lnTo>
                      <a:pt x="61" y="98"/>
                    </a:lnTo>
                    <a:lnTo>
                      <a:pt x="72" y="86"/>
                    </a:lnTo>
                    <a:lnTo>
                      <a:pt x="61" y="74"/>
                    </a:lnTo>
                    <a:lnTo>
                      <a:pt x="49" y="61"/>
                    </a:lnTo>
                    <a:lnTo>
                      <a:pt x="36" y="49"/>
                    </a:lnTo>
                    <a:lnTo>
                      <a:pt x="24" y="37"/>
                    </a:lnTo>
                    <a:lnTo>
                      <a:pt x="36" y="24"/>
                    </a:lnTo>
                    <a:lnTo>
                      <a:pt x="49" y="13"/>
                    </a:lnTo>
                    <a:lnTo>
                      <a:pt x="36" y="0"/>
                    </a:lnTo>
                    <a:lnTo>
                      <a:pt x="24" y="13"/>
                    </a:lnTo>
                    <a:lnTo>
                      <a:pt x="11" y="24"/>
                    </a:lnTo>
                    <a:lnTo>
                      <a:pt x="0" y="37"/>
                    </a:lnTo>
                    <a:lnTo>
                      <a:pt x="11" y="49"/>
                    </a:lnTo>
                    <a:lnTo>
                      <a:pt x="24" y="61"/>
                    </a:lnTo>
                    <a:close/>
                  </a:path>
                </a:pathLst>
              </a:custGeom>
              <a:solidFill>
                <a:srgbClr val="3645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154"/>
              <p:cNvSpPr>
                <a:spLocks/>
              </p:cNvSpPr>
              <p:nvPr/>
            </p:nvSpPr>
            <p:spPr bwMode="auto">
              <a:xfrm>
                <a:off x="7369176" y="5149850"/>
                <a:ext cx="96838" cy="115888"/>
              </a:xfrm>
              <a:custGeom>
                <a:avLst/>
                <a:gdLst>
                  <a:gd name="T0" fmla="*/ 23 w 61"/>
                  <a:gd name="T1" fmla="*/ 49 h 73"/>
                  <a:gd name="T2" fmla="*/ 36 w 61"/>
                  <a:gd name="T3" fmla="*/ 61 h 73"/>
                  <a:gd name="T4" fmla="*/ 48 w 61"/>
                  <a:gd name="T5" fmla="*/ 73 h 73"/>
                  <a:gd name="T6" fmla="*/ 61 w 61"/>
                  <a:gd name="T7" fmla="*/ 61 h 73"/>
                  <a:gd name="T8" fmla="*/ 48 w 61"/>
                  <a:gd name="T9" fmla="*/ 49 h 73"/>
                  <a:gd name="T10" fmla="*/ 36 w 61"/>
                  <a:gd name="T11" fmla="*/ 36 h 73"/>
                  <a:gd name="T12" fmla="*/ 23 w 61"/>
                  <a:gd name="T13" fmla="*/ 25 h 73"/>
                  <a:gd name="T14" fmla="*/ 36 w 61"/>
                  <a:gd name="T15" fmla="*/ 12 h 73"/>
                  <a:gd name="T16" fmla="*/ 23 w 61"/>
                  <a:gd name="T17" fmla="*/ 0 h 73"/>
                  <a:gd name="T18" fmla="*/ 12 w 61"/>
                  <a:gd name="T19" fmla="*/ 12 h 73"/>
                  <a:gd name="T20" fmla="*/ 0 w 61"/>
                  <a:gd name="T21" fmla="*/ 25 h 73"/>
                  <a:gd name="T22" fmla="*/ 12 w 61"/>
                  <a:gd name="T23" fmla="*/ 36 h 73"/>
                  <a:gd name="T24" fmla="*/ 23 w 61"/>
                  <a:gd name="T25" fmla="*/ 4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73">
                    <a:moveTo>
                      <a:pt x="23" y="49"/>
                    </a:moveTo>
                    <a:lnTo>
                      <a:pt x="36" y="61"/>
                    </a:lnTo>
                    <a:lnTo>
                      <a:pt x="48" y="73"/>
                    </a:lnTo>
                    <a:lnTo>
                      <a:pt x="61" y="61"/>
                    </a:lnTo>
                    <a:lnTo>
                      <a:pt x="48" y="49"/>
                    </a:lnTo>
                    <a:lnTo>
                      <a:pt x="36" y="36"/>
                    </a:lnTo>
                    <a:lnTo>
                      <a:pt x="23" y="25"/>
                    </a:lnTo>
                    <a:lnTo>
                      <a:pt x="36" y="12"/>
                    </a:lnTo>
                    <a:lnTo>
                      <a:pt x="23" y="0"/>
                    </a:lnTo>
                    <a:lnTo>
                      <a:pt x="12" y="12"/>
                    </a:lnTo>
                    <a:lnTo>
                      <a:pt x="0" y="25"/>
                    </a:lnTo>
                    <a:lnTo>
                      <a:pt x="12" y="36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3645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155"/>
              <p:cNvSpPr>
                <a:spLocks/>
              </p:cNvSpPr>
              <p:nvPr/>
            </p:nvSpPr>
            <p:spPr bwMode="auto">
              <a:xfrm>
                <a:off x="7426326" y="5149850"/>
                <a:ext cx="39688" cy="39688"/>
              </a:xfrm>
              <a:custGeom>
                <a:avLst/>
                <a:gdLst>
                  <a:gd name="T0" fmla="*/ 25 w 25"/>
                  <a:gd name="T1" fmla="*/ 12 h 25"/>
                  <a:gd name="T2" fmla="*/ 12 w 25"/>
                  <a:gd name="T3" fmla="*/ 0 h 25"/>
                  <a:gd name="T4" fmla="*/ 0 w 25"/>
                  <a:gd name="T5" fmla="*/ 12 h 25"/>
                  <a:gd name="T6" fmla="*/ 12 w 25"/>
                  <a:gd name="T7" fmla="*/ 25 h 25"/>
                  <a:gd name="T8" fmla="*/ 25 w 25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5" y="12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2" y="25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3645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156"/>
              <p:cNvSpPr>
                <a:spLocks/>
              </p:cNvSpPr>
              <p:nvPr/>
            </p:nvSpPr>
            <p:spPr bwMode="auto">
              <a:xfrm>
                <a:off x="7466013" y="5149850"/>
                <a:ext cx="155575" cy="155575"/>
              </a:xfrm>
              <a:custGeom>
                <a:avLst/>
                <a:gdLst>
                  <a:gd name="T0" fmla="*/ 0 w 98"/>
                  <a:gd name="T1" fmla="*/ 12 h 98"/>
                  <a:gd name="T2" fmla="*/ 12 w 98"/>
                  <a:gd name="T3" fmla="*/ 25 h 98"/>
                  <a:gd name="T4" fmla="*/ 24 w 98"/>
                  <a:gd name="T5" fmla="*/ 36 h 98"/>
                  <a:gd name="T6" fmla="*/ 37 w 98"/>
                  <a:gd name="T7" fmla="*/ 49 h 98"/>
                  <a:gd name="T8" fmla="*/ 48 w 98"/>
                  <a:gd name="T9" fmla="*/ 61 h 98"/>
                  <a:gd name="T10" fmla="*/ 61 w 98"/>
                  <a:gd name="T11" fmla="*/ 73 h 98"/>
                  <a:gd name="T12" fmla="*/ 73 w 98"/>
                  <a:gd name="T13" fmla="*/ 86 h 98"/>
                  <a:gd name="T14" fmla="*/ 85 w 98"/>
                  <a:gd name="T15" fmla="*/ 98 h 98"/>
                  <a:gd name="T16" fmla="*/ 98 w 98"/>
                  <a:gd name="T17" fmla="*/ 86 h 98"/>
                  <a:gd name="T18" fmla="*/ 85 w 98"/>
                  <a:gd name="T19" fmla="*/ 73 h 98"/>
                  <a:gd name="T20" fmla="*/ 73 w 98"/>
                  <a:gd name="T21" fmla="*/ 61 h 98"/>
                  <a:gd name="T22" fmla="*/ 61 w 98"/>
                  <a:gd name="T23" fmla="*/ 49 h 98"/>
                  <a:gd name="T24" fmla="*/ 48 w 98"/>
                  <a:gd name="T25" fmla="*/ 36 h 98"/>
                  <a:gd name="T26" fmla="*/ 37 w 98"/>
                  <a:gd name="T27" fmla="*/ 25 h 98"/>
                  <a:gd name="T28" fmla="*/ 24 w 98"/>
                  <a:gd name="T29" fmla="*/ 12 h 98"/>
                  <a:gd name="T30" fmla="*/ 12 w 98"/>
                  <a:gd name="T31" fmla="*/ 0 h 98"/>
                  <a:gd name="T32" fmla="*/ 0 w 98"/>
                  <a:gd name="T33" fmla="*/ 12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" h="98">
                    <a:moveTo>
                      <a:pt x="0" y="12"/>
                    </a:moveTo>
                    <a:lnTo>
                      <a:pt x="12" y="25"/>
                    </a:lnTo>
                    <a:lnTo>
                      <a:pt x="24" y="36"/>
                    </a:lnTo>
                    <a:lnTo>
                      <a:pt x="37" y="49"/>
                    </a:lnTo>
                    <a:lnTo>
                      <a:pt x="48" y="61"/>
                    </a:lnTo>
                    <a:lnTo>
                      <a:pt x="61" y="73"/>
                    </a:lnTo>
                    <a:lnTo>
                      <a:pt x="73" y="86"/>
                    </a:lnTo>
                    <a:lnTo>
                      <a:pt x="85" y="98"/>
                    </a:lnTo>
                    <a:lnTo>
                      <a:pt x="98" y="86"/>
                    </a:lnTo>
                    <a:lnTo>
                      <a:pt x="85" y="73"/>
                    </a:lnTo>
                    <a:lnTo>
                      <a:pt x="73" y="61"/>
                    </a:lnTo>
                    <a:lnTo>
                      <a:pt x="61" y="49"/>
                    </a:lnTo>
                    <a:lnTo>
                      <a:pt x="48" y="36"/>
                    </a:lnTo>
                    <a:lnTo>
                      <a:pt x="37" y="25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3645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159"/>
              <p:cNvSpPr>
                <a:spLocks/>
              </p:cNvSpPr>
              <p:nvPr/>
            </p:nvSpPr>
            <p:spPr bwMode="auto">
              <a:xfrm>
                <a:off x="7426326" y="5576888"/>
                <a:ext cx="52388" cy="49213"/>
              </a:xfrm>
              <a:custGeom>
                <a:avLst/>
                <a:gdLst>
                  <a:gd name="T0" fmla="*/ 21 w 28"/>
                  <a:gd name="T1" fmla="*/ 10 h 26"/>
                  <a:gd name="T2" fmla="*/ 10 w 28"/>
                  <a:gd name="T3" fmla="*/ 0 h 26"/>
                  <a:gd name="T4" fmla="*/ 0 w 28"/>
                  <a:gd name="T5" fmla="*/ 10 h 26"/>
                  <a:gd name="T6" fmla="*/ 10 w 28"/>
                  <a:gd name="T7" fmla="*/ 21 h 26"/>
                  <a:gd name="T8" fmla="*/ 16 w 28"/>
                  <a:gd name="T9" fmla="*/ 26 h 26"/>
                  <a:gd name="T10" fmla="*/ 28 w 28"/>
                  <a:gd name="T11" fmla="*/ 18 h 26"/>
                  <a:gd name="T12" fmla="*/ 21 w 28"/>
                  <a:gd name="T13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6">
                    <a:moveTo>
                      <a:pt x="21" y="1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20" y="24"/>
                      <a:pt x="24" y="21"/>
                      <a:pt x="28" y="18"/>
                    </a:cubicBezTo>
                    <a:lnTo>
                      <a:pt x="21" y="10"/>
                    </a:lnTo>
                    <a:close/>
                  </a:path>
                </a:pathLst>
              </a:custGeom>
              <a:solidFill>
                <a:srgbClr val="3645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160"/>
              <p:cNvSpPr>
                <a:spLocks/>
              </p:cNvSpPr>
              <p:nvPr/>
            </p:nvSpPr>
            <p:spPr bwMode="auto">
              <a:xfrm>
                <a:off x="7369176" y="5557838"/>
                <a:ext cx="57150" cy="58738"/>
              </a:xfrm>
              <a:custGeom>
                <a:avLst/>
                <a:gdLst>
                  <a:gd name="T0" fmla="*/ 12 w 36"/>
                  <a:gd name="T1" fmla="*/ 0 h 37"/>
                  <a:gd name="T2" fmla="*/ 0 w 36"/>
                  <a:gd name="T3" fmla="*/ 12 h 37"/>
                  <a:gd name="T4" fmla="*/ 12 w 36"/>
                  <a:gd name="T5" fmla="*/ 24 h 37"/>
                  <a:gd name="T6" fmla="*/ 23 w 36"/>
                  <a:gd name="T7" fmla="*/ 37 h 37"/>
                  <a:gd name="T8" fmla="*/ 36 w 36"/>
                  <a:gd name="T9" fmla="*/ 24 h 37"/>
                  <a:gd name="T10" fmla="*/ 23 w 36"/>
                  <a:gd name="T11" fmla="*/ 12 h 37"/>
                  <a:gd name="T12" fmla="*/ 12 w 36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7">
                    <a:moveTo>
                      <a:pt x="12" y="0"/>
                    </a:moveTo>
                    <a:lnTo>
                      <a:pt x="0" y="12"/>
                    </a:lnTo>
                    <a:lnTo>
                      <a:pt x="12" y="24"/>
                    </a:lnTo>
                    <a:lnTo>
                      <a:pt x="23" y="37"/>
                    </a:lnTo>
                    <a:lnTo>
                      <a:pt x="36" y="24"/>
                    </a:lnTo>
                    <a:lnTo>
                      <a:pt x="23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3645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161"/>
              <p:cNvSpPr>
                <a:spLocks/>
              </p:cNvSpPr>
              <p:nvPr/>
            </p:nvSpPr>
            <p:spPr bwMode="auto">
              <a:xfrm>
                <a:off x="7329488" y="5557838"/>
                <a:ext cx="39688" cy="38100"/>
              </a:xfrm>
              <a:custGeom>
                <a:avLst/>
                <a:gdLst>
                  <a:gd name="T0" fmla="*/ 0 w 25"/>
                  <a:gd name="T1" fmla="*/ 12 h 24"/>
                  <a:gd name="T2" fmla="*/ 12 w 25"/>
                  <a:gd name="T3" fmla="*/ 24 h 24"/>
                  <a:gd name="T4" fmla="*/ 25 w 25"/>
                  <a:gd name="T5" fmla="*/ 12 h 24"/>
                  <a:gd name="T6" fmla="*/ 12 w 25"/>
                  <a:gd name="T7" fmla="*/ 0 h 24"/>
                  <a:gd name="T8" fmla="*/ 0 w 25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0" y="12"/>
                    </a:moveTo>
                    <a:lnTo>
                      <a:pt x="12" y="24"/>
                    </a:lnTo>
                    <a:lnTo>
                      <a:pt x="25" y="12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3645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162"/>
              <p:cNvSpPr>
                <a:spLocks/>
              </p:cNvSpPr>
              <p:nvPr/>
            </p:nvSpPr>
            <p:spPr bwMode="auto">
              <a:xfrm>
                <a:off x="7272338" y="5538788"/>
                <a:ext cx="57150" cy="57150"/>
              </a:xfrm>
              <a:custGeom>
                <a:avLst/>
                <a:gdLst>
                  <a:gd name="T0" fmla="*/ 12 w 36"/>
                  <a:gd name="T1" fmla="*/ 0 h 36"/>
                  <a:gd name="T2" fmla="*/ 0 w 36"/>
                  <a:gd name="T3" fmla="*/ 12 h 36"/>
                  <a:gd name="T4" fmla="*/ 12 w 36"/>
                  <a:gd name="T5" fmla="*/ 24 h 36"/>
                  <a:gd name="T6" fmla="*/ 23 w 36"/>
                  <a:gd name="T7" fmla="*/ 36 h 36"/>
                  <a:gd name="T8" fmla="*/ 36 w 36"/>
                  <a:gd name="T9" fmla="*/ 24 h 36"/>
                  <a:gd name="T10" fmla="*/ 23 w 36"/>
                  <a:gd name="T11" fmla="*/ 12 h 36"/>
                  <a:gd name="T12" fmla="*/ 12 w 36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6">
                    <a:moveTo>
                      <a:pt x="12" y="0"/>
                    </a:moveTo>
                    <a:lnTo>
                      <a:pt x="0" y="12"/>
                    </a:lnTo>
                    <a:lnTo>
                      <a:pt x="12" y="24"/>
                    </a:lnTo>
                    <a:lnTo>
                      <a:pt x="23" y="36"/>
                    </a:lnTo>
                    <a:lnTo>
                      <a:pt x="36" y="24"/>
                    </a:lnTo>
                    <a:lnTo>
                      <a:pt x="23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3645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163"/>
              <p:cNvSpPr>
                <a:spLocks/>
              </p:cNvSpPr>
              <p:nvPr/>
            </p:nvSpPr>
            <p:spPr bwMode="auto">
              <a:xfrm>
                <a:off x="7175501" y="5440363"/>
                <a:ext cx="96838" cy="136525"/>
              </a:xfrm>
              <a:custGeom>
                <a:avLst/>
                <a:gdLst>
                  <a:gd name="T0" fmla="*/ 36 w 61"/>
                  <a:gd name="T1" fmla="*/ 50 h 86"/>
                  <a:gd name="T2" fmla="*/ 23 w 61"/>
                  <a:gd name="T3" fmla="*/ 37 h 86"/>
                  <a:gd name="T4" fmla="*/ 36 w 61"/>
                  <a:gd name="T5" fmla="*/ 25 h 86"/>
                  <a:gd name="T6" fmla="*/ 48 w 61"/>
                  <a:gd name="T7" fmla="*/ 13 h 86"/>
                  <a:gd name="T8" fmla="*/ 36 w 61"/>
                  <a:gd name="T9" fmla="*/ 0 h 86"/>
                  <a:gd name="T10" fmla="*/ 23 w 61"/>
                  <a:gd name="T11" fmla="*/ 13 h 86"/>
                  <a:gd name="T12" fmla="*/ 11 w 61"/>
                  <a:gd name="T13" fmla="*/ 25 h 86"/>
                  <a:gd name="T14" fmla="*/ 0 w 61"/>
                  <a:gd name="T15" fmla="*/ 37 h 86"/>
                  <a:gd name="T16" fmla="*/ 11 w 61"/>
                  <a:gd name="T17" fmla="*/ 50 h 86"/>
                  <a:gd name="T18" fmla="*/ 23 w 61"/>
                  <a:gd name="T19" fmla="*/ 62 h 86"/>
                  <a:gd name="T20" fmla="*/ 36 w 61"/>
                  <a:gd name="T21" fmla="*/ 74 h 86"/>
                  <a:gd name="T22" fmla="*/ 48 w 61"/>
                  <a:gd name="T23" fmla="*/ 86 h 86"/>
                  <a:gd name="T24" fmla="*/ 61 w 61"/>
                  <a:gd name="T25" fmla="*/ 74 h 86"/>
                  <a:gd name="T26" fmla="*/ 48 w 61"/>
                  <a:gd name="T27" fmla="*/ 62 h 86"/>
                  <a:gd name="T28" fmla="*/ 36 w 61"/>
                  <a:gd name="T29" fmla="*/ 5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1" h="86">
                    <a:moveTo>
                      <a:pt x="36" y="50"/>
                    </a:moveTo>
                    <a:lnTo>
                      <a:pt x="23" y="37"/>
                    </a:lnTo>
                    <a:lnTo>
                      <a:pt x="36" y="25"/>
                    </a:lnTo>
                    <a:lnTo>
                      <a:pt x="48" y="13"/>
                    </a:lnTo>
                    <a:lnTo>
                      <a:pt x="36" y="0"/>
                    </a:lnTo>
                    <a:lnTo>
                      <a:pt x="23" y="13"/>
                    </a:lnTo>
                    <a:lnTo>
                      <a:pt x="11" y="25"/>
                    </a:lnTo>
                    <a:lnTo>
                      <a:pt x="0" y="37"/>
                    </a:lnTo>
                    <a:lnTo>
                      <a:pt x="11" y="50"/>
                    </a:lnTo>
                    <a:lnTo>
                      <a:pt x="23" y="62"/>
                    </a:lnTo>
                    <a:lnTo>
                      <a:pt x="36" y="74"/>
                    </a:lnTo>
                    <a:lnTo>
                      <a:pt x="48" y="86"/>
                    </a:lnTo>
                    <a:lnTo>
                      <a:pt x="61" y="74"/>
                    </a:lnTo>
                    <a:lnTo>
                      <a:pt x="48" y="62"/>
                    </a:lnTo>
                    <a:lnTo>
                      <a:pt x="36" y="50"/>
                    </a:lnTo>
                    <a:close/>
                  </a:path>
                </a:pathLst>
              </a:custGeom>
              <a:solidFill>
                <a:srgbClr val="3645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164"/>
              <p:cNvSpPr>
                <a:spLocks/>
              </p:cNvSpPr>
              <p:nvPr/>
            </p:nvSpPr>
            <p:spPr bwMode="auto">
              <a:xfrm>
                <a:off x="7077076" y="5168900"/>
                <a:ext cx="292100" cy="350838"/>
              </a:xfrm>
              <a:custGeom>
                <a:avLst/>
                <a:gdLst>
                  <a:gd name="T0" fmla="*/ 146 w 184"/>
                  <a:gd name="T1" fmla="*/ 196 h 221"/>
                  <a:gd name="T2" fmla="*/ 171 w 184"/>
                  <a:gd name="T3" fmla="*/ 221 h 221"/>
                  <a:gd name="T4" fmla="*/ 171 w 184"/>
                  <a:gd name="T5" fmla="*/ 196 h 221"/>
                  <a:gd name="T6" fmla="*/ 146 w 184"/>
                  <a:gd name="T7" fmla="*/ 171 h 221"/>
                  <a:gd name="T8" fmla="*/ 123 w 184"/>
                  <a:gd name="T9" fmla="*/ 147 h 221"/>
                  <a:gd name="T10" fmla="*/ 98 w 184"/>
                  <a:gd name="T11" fmla="*/ 123 h 221"/>
                  <a:gd name="T12" fmla="*/ 73 w 184"/>
                  <a:gd name="T13" fmla="*/ 98 h 221"/>
                  <a:gd name="T14" fmla="*/ 49 w 184"/>
                  <a:gd name="T15" fmla="*/ 74 h 221"/>
                  <a:gd name="T16" fmla="*/ 24 w 184"/>
                  <a:gd name="T17" fmla="*/ 49 h 221"/>
                  <a:gd name="T18" fmla="*/ 25 w 184"/>
                  <a:gd name="T19" fmla="*/ 26 h 221"/>
                  <a:gd name="T20" fmla="*/ 49 w 184"/>
                  <a:gd name="T21" fmla="*/ 24 h 221"/>
                  <a:gd name="T22" fmla="*/ 73 w 184"/>
                  <a:gd name="T23" fmla="*/ 49 h 221"/>
                  <a:gd name="T24" fmla="*/ 98 w 184"/>
                  <a:gd name="T25" fmla="*/ 74 h 221"/>
                  <a:gd name="T26" fmla="*/ 123 w 184"/>
                  <a:gd name="T27" fmla="*/ 98 h 221"/>
                  <a:gd name="T28" fmla="*/ 146 w 184"/>
                  <a:gd name="T29" fmla="*/ 123 h 221"/>
                  <a:gd name="T30" fmla="*/ 171 w 184"/>
                  <a:gd name="T31" fmla="*/ 123 h 221"/>
                  <a:gd name="T32" fmla="*/ 146 w 184"/>
                  <a:gd name="T33" fmla="*/ 98 h 221"/>
                  <a:gd name="T34" fmla="*/ 123 w 184"/>
                  <a:gd name="T35" fmla="*/ 74 h 221"/>
                  <a:gd name="T36" fmla="*/ 123 w 184"/>
                  <a:gd name="T37" fmla="*/ 49 h 221"/>
                  <a:gd name="T38" fmla="*/ 123 w 184"/>
                  <a:gd name="T39" fmla="*/ 24 h 221"/>
                  <a:gd name="T40" fmla="*/ 98 w 184"/>
                  <a:gd name="T41" fmla="*/ 49 h 221"/>
                  <a:gd name="T42" fmla="*/ 73 w 184"/>
                  <a:gd name="T43" fmla="*/ 24 h 221"/>
                  <a:gd name="T44" fmla="*/ 49 w 184"/>
                  <a:gd name="T45" fmla="*/ 0 h 221"/>
                  <a:gd name="T46" fmla="*/ 25 w 184"/>
                  <a:gd name="T47" fmla="*/ 1 h 221"/>
                  <a:gd name="T48" fmla="*/ 0 w 184"/>
                  <a:gd name="T49" fmla="*/ 26 h 221"/>
                  <a:gd name="T50" fmla="*/ 0 w 184"/>
                  <a:gd name="T51" fmla="*/ 49 h 221"/>
                  <a:gd name="T52" fmla="*/ 24 w 184"/>
                  <a:gd name="T53" fmla="*/ 74 h 221"/>
                  <a:gd name="T54" fmla="*/ 49 w 184"/>
                  <a:gd name="T55" fmla="*/ 98 h 221"/>
                  <a:gd name="T56" fmla="*/ 73 w 184"/>
                  <a:gd name="T57" fmla="*/ 123 h 221"/>
                  <a:gd name="T58" fmla="*/ 98 w 184"/>
                  <a:gd name="T59" fmla="*/ 147 h 221"/>
                  <a:gd name="T60" fmla="*/ 123 w 184"/>
                  <a:gd name="T61" fmla="*/ 171 h 221"/>
                  <a:gd name="T62" fmla="*/ 123 w 184"/>
                  <a:gd name="T63" fmla="*/ 196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4" h="221">
                    <a:moveTo>
                      <a:pt x="135" y="184"/>
                    </a:moveTo>
                    <a:lnTo>
                      <a:pt x="146" y="196"/>
                    </a:lnTo>
                    <a:lnTo>
                      <a:pt x="159" y="208"/>
                    </a:lnTo>
                    <a:lnTo>
                      <a:pt x="171" y="221"/>
                    </a:lnTo>
                    <a:lnTo>
                      <a:pt x="184" y="208"/>
                    </a:lnTo>
                    <a:lnTo>
                      <a:pt x="171" y="196"/>
                    </a:lnTo>
                    <a:lnTo>
                      <a:pt x="159" y="184"/>
                    </a:lnTo>
                    <a:lnTo>
                      <a:pt x="146" y="171"/>
                    </a:lnTo>
                    <a:lnTo>
                      <a:pt x="135" y="160"/>
                    </a:lnTo>
                    <a:lnTo>
                      <a:pt x="123" y="147"/>
                    </a:lnTo>
                    <a:lnTo>
                      <a:pt x="110" y="135"/>
                    </a:lnTo>
                    <a:lnTo>
                      <a:pt x="98" y="123"/>
                    </a:lnTo>
                    <a:lnTo>
                      <a:pt x="85" y="110"/>
                    </a:lnTo>
                    <a:lnTo>
                      <a:pt x="73" y="98"/>
                    </a:lnTo>
                    <a:lnTo>
                      <a:pt x="62" y="86"/>
                    </a:lnTo>
                    <a:lnTo>
                      <a:pt x="49" y="74"/>
                    </a:lnTo>
                    <a:lnTo>
                      <a:pt x="37" y="61"/>
                    </a:lnTo>
                    <a:lnTo>
                      <a:pt x="24" y="49"/>
                    </a:lnTo>
                    <a:lnTo>
                      <a:pt x="12" y="37"/>
                    </a:lnTo>
                    <a:lnTo>
                      <a:pt x="25" y="26"/>
                    </a:lnTo>
                    <a:lnTo>
                      <a:pt x="37" y="13"/>
                    </a:lnTo>
                    <a:lnTo>
                      <a:pt x="49" y="24"/>
                    </a:lnTo>
                    <a:lnTo>
                      <a:pt x="62" y="37"/>
                    </a:lnTo>
                    <a:lnTo>
                      <a:pt x="73" y="49"/>
                    </a:lnTo>
                    <a:lnTo>
                      <a:pt x="85" y="61"/>
                    </a:lnTo>
                    <a:lnTo>
                      <a:pt x="98" y="74"/>
                    </a:lnTo>
                    <a:lnTo>
                      <a:pt x="110" y="86"/>
                    </a:lnTo>
                    <a:lnTo>
                      <a:pt x="123" y="98"/>
                    </a:lnTo>
                    <a:lnTo>
                      <a:pt x="135" y="110"/>
                    </a:lnTo>
                    <a:lnTo>
                      <a:pt x="146" y="123"/>
                    </a:lnTo>
                    <a:lnTo>
                      <a:pt x="159" y="135"/>
                    </a:lnTo>
                    <a:lnTo>
                      <a:pt x="171" y="123"/>
                    </a:lnTo>
                    <a:lnTo>
                      <a:pt x="159" y="110"/>
                    </a:lnTo>
                    <a:lnTo>
                      <a:pt x="146" y="98"/>
                    </a:lnTo>
                    <a:lnTo>
                      <a:pt x="135" y="86"/>
                    </a:lnTo>
                    <a:lnTo>
                      <a:pt x="123" y="74"/>
                    </a:lnTo>
                    <a:lnTo>
                      <a:pt x="110" y="61"/>
                    </a:lnTo>
                    <a:lnTo>
                      <a:pt x="123" y="49"/>
                    </a:lnTo>
                    <a:lnTo>
                      <a:pt x="135" y="37"/>
                    </a:lnTo>
                    <a:lnTo>
                      <a:pt x="123" y="24"/>
                    </a:lnTo>
                    <a:lnTo>
                      <a:pt x="110" y="37"/>
                    </a:lnTo>
                    <a:lnTo>
                      <a:pt x="98" y="49"/>
                    </a:lnTo>
                    <a:lnTo>
                      <a:pt x="85" y="37"/>
                    </a:lnTo>
                    <a:lnTo>
                      <a:pt x="73" y="24"/>
                    </a:lnTo>
                    <a:lnTo>
                      <a:pt x="62" y="13"/>
                    </a:lnTo>
                    <a:lnTo>
                      <a:pt x="49" y="0"/>
                    </a:lnTo>
                    <a:lnTo>
                      <a:pt x="37" y="13"/>
                    </a:lnTo>
                    <a:lnTo>
                      <a:pt x="25" y="1"/>
                    </a:lnTo>
                    <a:lnTo>
                      <a:pt x="12" y="13"/>
                    </a:lnTo>
                    <a:lnTo>
                      <a:pt x="0" y="26"/>
                    </a:lnTo>
                    <a:lnTo>
                      <a:pt x="12" y="37"/>
                    </a:lnTo>
                    <a:lnTo>
                      <a:pt x="0" y="49"/>
                    </a:lnTo>
                    <a:lnTo>
                      <a:pt x="12" y="61"/>
                    </a:lnTo>
                    <a:lnTo>
                      <a:pt x="24" y="74"/>
                    </a:lnTo>
                    <a:lnTo>
                      <a:pt x="37" y="86"/>
                    </a:lnTo>
                    <a:lnTo>
                      <a:pt x="49" y="98"/>
                    </a:lnTo>
                    <a:lnTo>
                      <a:pt x="62" y="110"/>
                    </a:lnTo>
                    <a:lnTo>
                      <a:pt x="73" y="123"/>
                    </a:lnTo>
                    <a:lnTo>
                      <a:pt x="85" y="135"/>
                    </a:lnTo>
                    <a:lnTo>
                      <a:pt x="98" y="147"/>
                    </a:lnTo>
                    <a:lnTo>
                      <a:pt x="110" y="160"/>
                    </a:lnTo>
                    <a:lnTo>
                      <a:pt x="123" y="171"/>
                    </a:lnTo>
                    <a:lnTo>
                      <a:pt x="110" y="184"/>
                    </a:lnTo>
                    <a:lnTo>
                      <a:pt x="123" y="196"/>
                    </a:lnTo>
                    <a:lnTo>
                      <a:pt x="135" y="184"/>
                    </a:lnTo>
                    <a:close/>
                  </a:path>
                </a:pathLst>
              </a:custGeom>
              <a:solidFill>
                <a:srgbClr val="3645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88" name="组合 187"/>
          <p:cNvGrpSpPr/>
          <p:nvPr/>
        </p:nvGrpSpPr>
        <p:grpSpPr>
          <a:xfrm>
            <a:off x="8054982" y="2795469"/>
            <a:ext cx="1255713" cy="1255713"/>
            <a:chOff x="12523788" y="2543969"/>
            <a:chExt cx="1255713" cy="1255713"/>
          </a:xfrm>
        </p:grpSpPr>
        <p:sp>
          <p:nvSpPr>
            <p:cNvPr id="169" name="Oval 165"/>
            <p:cNvSpPr>
              <a:spLocks noChangeArrowheads="1"/>
            </p:cNvSpPr>
            <p:nvPr/>
          </p:nvSpPr>
          <p:spPr bwMode="auto">
            <a:xfrm>
              <a:off x="12563475" y="2583657"/>
              <a:ext cx="1176338" cy="1176338"/>
            </a:xfrm>
            <a:prstGeom prst="ellipse">
              <a:avLst/>
            </a:prstGeom>
            <a:solidFill>
              <a:srgbClr val="A0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66"/>
            <p:cNvSpPr>
              <a:spLocks/>
            </p:cNvSpPr>
            <p:nvPr/>
          </p:nvSpPr>
          <p:spPr bwMode="auto">
            <a:xfrm>
              <a:off x="13057188" y="3180557"/>
              <a:ext cx="346075" cy="417513"/>
            </a:xfrm>
            <a:custGeom>
              <a:avLst/>
              <a:gdLst>
                <a:gd name="T0" fmla="*/ 166 w 186"/>
                <a:gd name="T1" fmla="*/ 87 h 223"/>
                <a:gd name="T2" fmla="*/ 153 w 186"/>
                <a:gd name="T3" fmla="*/ 61 h 223"/>
                <a:gd name="T4" fmla="*/ 134 w 186"/>
                <a:gd name="T5" fmla="*/ 34 h 223"/>
                <a:gd name="T6" fmla="*/ 108 w 186"/>
                <a:gd name="T7" fmla="*/ 29 h 223"/>
                <a:gd name="T8" fmla="*/ 75 w 186"/>
                <a:gd name="T9" fmla="*/ 11 h 223"/>
                <a:gd name="T10" fmla="*/ 44 w 186"/>
                <a:gd name="T11" fmla="*/ 5 h 223"/>
                <a:gd name="T12" fmla="*/ 21 w 186"/>
                <a:gd name="T13" fmla="*/ 12 h 223"/>
                <a:gd name="T14" fmla="*/ 5 w 186"/>
                <a:gd name="T15" fmla="*/ 37 h 223"/>
                <a:gd name="T16" fmla="*/ 2 w 186"/>
                <a:gd name="T17" fmla="*/ 73 h 223"/>
                <a:gd name="T18" fmla="*/ 22 w 186"/>
                <a:gd name="T19" fmla="*/ 98 h 223"/>
                <a:gd name="T20" fmla="*/ 36 w 186"/>
                <a:gd name="T21" fmla="*/ 113 h 223"/>
                <a:gd name="T22" fmla="*/ 65 w 186"/>
                <a:gd name="T23" fmla="*/ 103 h 223"/>
                <a:gd name="T24" fmla="*/ 83 w 186"/>
                <a:gd name="T25" fmla="*/ 115 h 223"/>
                <a:gd name="T26" fmla="*/ 86 w 186"/>
                <a:gd name="T27" fmla="*/ 148 h 223"/>
                <a:gd name="T28" fmla="*/ 89 w 186"/>
                <a:gd name="T29" fmla="*/ 199 h 223"/>
                <a:gd name="T30" fmla="*/ 119 w 186"/>
                <a:gd name="T31" fmla="*/ 223 h 223"/>
                <a:gd name="T32" fmla="*/ 142 w 186"/>
                <a:gd name="T33" fmla="*/ 205 h 223"/>
                <a:gd name="T34" fmla="*/ 157 w 186"/>
                <a:gd name="T35" fmla="*/ 170 h 223"/>
                <a:gd name="T36" fmla="*/ 158 w 186"/>
                <a:gd name="T37" fmla="*/ 137 h 223"/>
                <a:gd name="T38" fmla="*/ 173 w 186"/>
                <a:gd name="T39" fmla="*/ 117 h 223"/>
                <a:gd name="T40" fmla="*/ 184 w 186"/>
                <a:gd name="T41" fmla="*/ 91 h 223"/>
                <a:gd name="T42" fmla="*/ 166 w 186"/>
                <a:gd name="T43" fmla="*/ 8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3">
                  <a:moveTo>
                    <a:pt x="166" y="87"/>
                  </a:moveTo>
                  <a:cubicBezTo>
                    <a:pt x="160" y="85"/>
                    <a:pt x="154" y="71"/>
                    <a:pt x="153" y="61"/>
                  </a:cubicBezTo>
                  <a:cubicBezTo>
                    <a:pt x="151" y="51"/>
                    <a:pt x="144" y="39"/>
                    <a:pt x="134" y="34"/>
                  </a:cubicBezTo>
                  <a:cubicBezTo>
                    <a:pt x="124" y="29"/>
                    <a:pt x="117" y="34"/>
                    <a:pt x="108" y="29"/>
                  </a:cubicBezTo>
                  <a:cubicBezTo>
                    <a:pt x="99" y="24"/>
                    <a:pt x="84" y="14"/>
                    <a:pt x="75" y="11"/>
                  </a:cubicBezTo>
                  <a:cubicBezTo>
                    <a:pt x="66" y="8"/>
                    <a:pt x="53" y="10"/>
                    <a:pt x="44" y="5"/>
                  </a:cubicBezTo>
                  <a:cubicBezTo>
                    <a:pt x="35" y="0"/>
                    <a:pt x="21" y="12"/>
                    <a:pt x="21" y="12"/>
                  </a:cubicBezTo>
                  <a:cubicBezTo>
                    <a:pt x="21" y="12"/>
                    <a:pt x="9" y="32"/>
                    <a:pt x="5" y="37"/>
                  </a:cubicBezTo>
                  <a:cubicBezTo>
                    <a:pt x="2" y="43"/>
                    <a:pt x="0" y="66"/>
                    <a:pt x="2" y="73"/>
                  </a:cubicBezTo>
                  <a:cubicBezTo>
                    <a:pt x="4" y="81"/>
                    <a:pt x="22" y="98"/>
                    <a:pt x="22" y="98"/>
                  </a:cubicBezTo>
                  <a:cubicBezTo>
                    <a:pt x="22" y="98"/>
                    <a:pt x="30" y="112"/>
                    <a:pt x="36" y="113"/>
                  </a:cubicBezTo>
                  <a:cubicBezTo>
                    <a:pt x="43" y="113"/>
                    <a:pt x="55" y="104"/>
                    <a:pt x="65" y="103"/>
                  </a:cubicBezTo>
                  <a:cubicBezTo>
                    <a:pt x="75" y="102"/>
                    <a:pt x="81" y="111"/>
                    <a:pt x="83" y="115"/>
                  </a:cubicBezTo>
                  <a:cubicBezTo>
                    <a:pt x="86" y="120"/>
                    <a:pt x="87" y="141"/>
                    <a:pt x="86" y="148"/>
                  </a:cubicBezTo>
                  <a:cubicBezTo>
                    <a:pt x="85" y="154"/>
                    <a:pt x="86" y="196"/>
                    <a:pt x="89" y="199"/>
                  </a:cubicBezTo>
                  <a:cubicBezTo>
                    <a:pt x="92" y="203"/>
                    <a:pt x="112" y="223"/>
                    <a:pt x="119" y="223"/>
                  </a:cubicBezTo>
                  <a:cubicBezTo>
                    <a:pt x="127" y="223"/>
                    <a:pt x="135" y="210"/>
                    <a:pt x="142" y="205"/>
                  </a:cubicBezTo>
                  <a:cubicBezTo>
                    <a:pt x="148" y="199"/>
                    <a:pt x="157" y="177"/>
                    <a:pt x="157" y="170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8" y="131"/>
                    <a:pt x="166" y="123"/>
                    <a:pt x="173" y="117"/>
                  </a:cubicBezTo>
                  <a:cubicBezTo>
                    <a:pt x="179" y="110"/>
                    <a:pt x="186" y="99"/>
                    <a:pt x="184" y="91"/>
                  </a:cubicBezTo>
                  <a:cubicBezTo>
                    <a:pt x="183" y="84"/>
                    <a:pt x="172" y="89"/>
                    <a:pt x="166" y="87"/>
                  </a:cubicBezTo>
                  <a:close/>
                </a:path>
              </a:pathLst>
            </a:custGeom>
            <a:solidFill>
              <a:srgbClr val="249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67"/>
            <p:cNvSpPr>
              <a:spLocks noEditPoints="1"/>
            </p:cNvSpPr>
            <p:nvPr/>
          </p:nvSpPr>
          <p:spPr bwMode="auto">
            <a:xfrm>
              <a:off x="12523788" y="2543969"/>
              <a:ext cx="1255713" cy="1255713"/>
            </a:xfrm>
            <a:custGeom>
              <a:avLst/>
              <a:gdLst>
                <a:gd name="T0" fmla="*/ 342 w 672"/>
                <a:gd name="T1" fmla="*/ 3 h 672"/>
                <a:gd name="T2" fmla="*/ 330 w 672"/>
                <a:gd name="T3" fmla="*/ 668 h 672"/>
                <a:gd name="T4" fmla="*/ 89 w 672"/>
                <a:gd name="T5" fmla="*/ 508 h 672"/>
                <a:gd name="T6" fmla="*/ 72 w 672"/>
                <a:gd name="T7" fmla="*/ 437 h 672"/>
                <a:gd name="T8" fmla="*/ 89 w 672"/>
                <a:gd name="T9" fmla="*/ 508 h 672"/>
                <a:gd name="T10" fmla="*/ 193 w 672"/>
                <a:gd name="T11" fmla="*/ 600 h 672"/>
                <a:gd name="T12" fmla="*/ 208 w 672"/>
                <a:gd name="T13" fmla="*/ 484 h 672"/>
                <a:gd name="T14" fmla="*/ 142 w 672"/>
                <a:gd name="T15" fmla="*/ 452 h 672"/>
                <a:gd name="T16" fmla="*/ 91 w 672"/>
                <a:gd name="T17" fmla="*/ 418 h 672"/>
                <a:gd name="T18" fmla="*/ 77 w 672"/>
                <a:gd name="T19" fmla="*/ 374 h 672"/>
                <a:gd name="T20" fmla="*/ 125 w 672"/>
                <a:gd name="T21" fmla="*/ 310 h 672"/>
                <a:gd name="T22" fmla="*/ 152 w 672"/>
                <a:gd name="T23" fmla="*/ 249 h 672"/>
                <a:gd name="T24" fmla="*/ 104 w 672"/>
                <a:gd name="T25" fmla="*/ 276 h 672"/>
                <a:gd name="T26" fmla="*/ 112 w 672"/>
                <a:gd name="T27" fmla="*/ 230 h 672"/>
                <a:gd name="T28" fmla="*/ 98 w 672"/>
                <a:gd name="T29" fmla="*/ 199 h 672"/>
                <a:gd name="T30" fmla="*/ 100 w 672"/>
                <a:gd name="T31" fmla="*/ 177 h 672"/>
                <a:gd name="T32" fmla="*/ 150 w 672"/>
                <a:gd name="T33" fmla="*/ 178 h 672"/>
                <a:gd name="T34" fmla="*/ 191 w 672"/>
                <a:gd name="T35" fmla="*/ 209 h 672"/>
                <a:gd name="T36" fmla="*/ 241 w 672"/>
                <a:gd name="T37" fmla="*/ 213 h 672"/>
                <a:gd name="T38" fmla="*/ 252 w 672"/>
                <a:gd name="T39" fmla="*/ 177 h 672"/>
                <a:gd name="T40" fmla="*/ 226 w 672"/>
                <a:gd name="T41" fmla="*/ 128 h 672"/>
                <a:gd name="T42" fmla="*/ 173 w 672"/>
                <a:gd name="T43" fmla="*/ 136 h 672"/>
                <a:gd name="T44" fmla="*/ 134 w 672"/>
                <a:gd name="T45" fmla="*/ 110 h 672"/>
                <a:gd name="T46" fmla="*/ 552 w 672"/>
                <a:gd name="T47" fmla="*/ 125 h 672"/>
                <a:gd name="T48" fmla="*/ 497 w 672"/>
                <a:gd name="T49" fmla="*/ 198 h 672"/>
                <a:gd name="T50" fmla="*/ 438 w 672"/>
                <a:gd name="T51" fmla="*/ 194 h 672"/>
                <a:gd name="T52" fmla="*/ 399 w 672"/>
                <a:gd name="T53" fmla="*/ 217 h 672"/>
                <a:gd name="T54" fmla="*/ 382 w 672"/>
                <a:gd name="T55" fmla="*/ 217 h 672"/>
                <a:gd name="T56" fmla="*/ 367 w 672"/>
                <a:gd name="T57" fmla="*/ 221 h 672"/>
                <a:gd name="T58" fmla="*/ 397 w 672"/>
                <a:gd name="T59" fmla="*/ 235 h 672"/>
                <a:gd name="T60" fmla="*/ 400 w 672"/>
                <a:gd name="T61" fmla="*/ 271 h 672"/>
                <a:gd name="T62" fmla="*/ 340 w 672"/>
                <a:gd name="T63" fmla="*/ 274 h 672"/>
                <a:gd name="T64" fmla="*/ 326 w 672"/>
                <a:gd name="T65" fmla="*/ 315 h 672"/>
                <a:gd name="T66" fmla="*/ 367 w 672"/>
                <a:gd name="T67" fmla="*/ 316 h 672"/>
                <a:gd name="T68" fmla="*/ 417 w 672"/>
                <a:gd name="T69" fmla="*/ 311 h 672"/>
                <a:gd name="T70" fmla="*/ 446 w 672"/>
                <a:gd name="T71" fmla="*/ 327 h 672"/>
                <a:gd name="T72" fmla="*/ 452 w 672"/>
                <a:gd name="T73" fmla="*/ 363 h 672"/>
                <a:gd name="T74" fmla="*/ 480 w 672"/>
                <a:gd name="T75" fmla="*/ 353 h 672"/>
                <a:gd name="T76" fmla="*/ 526 w 672"/>
                <a:gd name="T77" fmla="*/ 379 h 672"/>
                <a:gd name="T78" fmla="*/ 546 w 672"/>
                <a:gd name="T79" fmla="*/ 398 h 672"/>
                <a:gd name="T80" fmla="*/ 586 w 672"/>
                <a:gd name="T81" fmla="*/ 392 h 672"/>
                <a:gd name="T82" fmla="*/ 625 w 672"/>
                <a:gd name="T83" fmla="*/ 415 h 672"/>
                <a:gd name="T84" fmla="*/ 329 w 672"/>
                <a:gd name="T85" fmla="*/ 636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2" h="672">
                  <a:moveTo>
                    <a:pt x="669" y="342"/>
                  </a:moveTo>
                  <a:cubicBezTo>
                    <a:pt x="672" y="158"/>
                    <a:pt x="526" y="6"/>
                    <a:pt x="342" y="3"/>
                  </a:cubicBezTo>
                  <a:cubicBezTo>
                    <a:pt x="158" y="0"/>
                    <a:pt x="6" y="146"/>
                    <a:pt x="3" y="330"/>
                  </a:cubicBezTo>
                  <a:cubicBezTo>
                    <a:pt x="0" y="513"/>
                    <a:pt x="146" y="665"/>
                    <a:pt x="330" y="668"/>
                  </a:cubicBezTo>
                  <a:cubicBezTo>
                    <a:pt x="514" y="672"/>
                    <a:pt x="666" y="525"/>
                    <a:pt x="669" y="342"/>
                  </a:cubicBezTo>
                  <a:close/>
                  <a:moveTo>
                    <a:pt x="89" y="508"/>
                  </a:moveTo>
                  <a:cubicBezTo>
                    <a:pt x="72" y="485"/>
                    <a:pt x="59" y="460"/>
                    <a:pt x="50" y="433"/>
                  </a:cubicBezTo>
                  <a:cubicBezTo>
                    <a:pt x="57" y="435"/>
                    <a:pt x="66" y="435"/>
                    <a:pt x="72" y="437"/>
                  </a:cubicBezTo>
                  <a:cubicBezTo>
                    <a:pt x="83" y="440"/>
                    <a:pt x="94" y="458"/>
                    <a:pt x="99" y="460"/>
                  </a:cubicBezTo>
                  <a:cubicBezTo>
                    <a:pt x="103" y="461"/>
                    <a:pt x="94" y="502"/>
                    <a:pt x="89" y="508"/>
                  </a:cubicBezTo>
                  <a:close/>
                  <a:moveTo>
                    <a:pt x="329" y="636"/>
                  </a:moveTo>
                  <a:cubicBezTo>
                    <a:pt x="280" y="635"/>
                    <a:pt x="234" y="622"/>
                    <a:pt x="193" y="600"/>
                  </a:cubicBezTo>
                  <a:cubicBezTo>
                    <a:pt x="198" y="590"/>
                    <a:pt x="202" y="561"/>
                    <a:pt x="202" y="561"/>
                  </a:cubicBezTo>
                  <a:cubicBezTo>
                    <a:pt x="202" y="561"/>
                    <a:pt x="211" y="488"/>
                    <a:pt x="208" y="484"/>
                  </a:cubicBezTo>
                  <a:cubicBezTo>
                    <a:pt x="205" y="479"/>
                    <a:pt x="187" y="461"/>
                    <a:pt x="175" y="456"/>
                  </a:cubicBezTo>
                  <a:cubicBezTo>
                    <a:pt x="164" y="450"/>
                    <a:pt x="152" y="456"/>
                    <a:pt x="142" y="452"/>
                  </a:cubicBezTo>
                  <a:cubicBezTo>
                    <a:pt x="132" y="448"/>
                    <a:pt x="128" y="432"/>
                    <a:pt x="121" y="427"/>
                  </a:cubicBezTo>
                  <a:cubicBezTo>
                    <a:pt x="113" y="421"/>
                    <a:pt x="102" y="421"/>
                    <a:pt x="91" y="418"/>
                  </a:cubicBezTo>
                  <a:cubicBezTo>
                    <a:pt x="80" y="414"/>
                    <a:pt x="72" y="400"/>
                    <a:pt x="69" y="395"/>
                  </a:cubicBezTo>
                  <a:cubicBezTo>
                    <a:pt x="67" y="389"/>
                    <a:pt x="69" y="376"/>
                    <a:pt x="77" y="374"/>
                  </a:cubicBezTo>
                  <a:cubicBezTo>
                    <a:pt x="86" y="373"/>
                    <a:pt x="95" y="372"/>
                    <a:pt x="127" y="357"/>
                  </a:cubicBezTo>
                  <a:cubicBezTo>
                    <a:pt x="158" y="342"/>
                    <a:pt x="123" y="332"/>
                    <a:pt x="125" y="310"/>
                  </a:cubicBezTo>
                  <a:cubicBezTo>
                    <a:pt x="128" y="288"/>
                    <a:pt x="157" y="290"/>
                    <a:pt x="169" y="277"/>
                  </a:cubicBezTo>
                  <a:cubicBezTo>
                    <a:pt x="182" y="265"/>
                    <a:pt x="162" y="256"/>
                    <a:pt x="152" y="249"/>
                  </a:cubicBezTo>
                  <a:cubicBezTo>
                    <a:pt x="143" y="241"/>
                    <a:pt x="128" y="250"/>
                    <a:pt x="123" y="260"/>
                  </a:cubicBezTo>
                  <a:cubicBezTo>
                    <a:pt x="117" y="270"/>
                    <a:pt x="115" y="278"/>
                    <a:pt x="104" y="276"/>
                  </a:cubicBezTo>
                  <a:cubicBezTo>
                    <a:pt x="93" y="274"/>
                    <a:pt x="89" y="272"/>
                    <a:pt x="83" y="259"/>
                  </a:cubicBezTo>
                  <a:cubicBezTo>
                    <a:pt x="77" y="247"/>
                    <a:pt x="88" y="246"/>
                    <a:pt x="112" y="230"/>
                  </a:cubicBezTo>
                  <a:cubicBezTo>
                    <a:pt x="137" y="214"/>
                    <a:pt x="122" y="214"/>
                    <a:pt x="121" y="207"/>
                  </a:cubicBezTo>
                  <a:cubicBezTo>
                    <a:pt x="120" y="201"/>
                    <a:pt x="110" y="204"/>
                    <a:pt x="98" y="199"/>
                  </a:cubicBezTo>
                  <a:cubicBezTo>
                    <a:pt x="98" y="199"/>
                    <a:pt x="98" y="199"/>
                    <a:pt x="98" y="198"/>
                  </a:cubicBezTo>
                  <a:cubicBezTo>
                    <a:pt x="86" y="193"/>
                    <a:pt x="93" y="181"/>
                    <a:pt x="100" y="177"/>
                  </a:cubicBezTo>
                  <a:cubicBezTo>
                    <a:pt x="108" y="172"/>
                    <a:pt x="116" y="171"/>
                    <a:pt x="123" y="176"/>
                  </a:cubicBezTo>
                  <a:cubicBezTo>
                    <a:pt x="131" y="181"/>
                    <a:pt x="130" y="185"/>
                    <a:pt x="150" y="178"/>
                  </a:cubicBezTo>
                  <a:cubicBezTo>
                    <a:pt x="170" y="171"/>
                    <a:pt x="170" y="177"/>
                    <a:pt x="177" y="186"/>
                  </a:cubicBezTo>
                  <a:cubicBezTo>
                    <a:pt x="181" y="192"/>
                    <a:pt x="186" y="201"/>
                    <a:pt x="191" y="209"/>
                  </a:cubicBezTo>
                  <a:cubicBezTo>
                    <a:pt x="194" y="214"/>
                    <a:pt x="196" y="218"/>
                    <a:pt x="199" y="222"/>
                  </a:cubicBezTo>
                  <a:cubicBezTo>
                    <a:pt x="206" y="231"/>
                    <a:pt x="225" y="222"/>
                    <a:pt x="241" y="213"/>
                  </a:cubicBezTo>
                  <a:cubicBezTo>
                    <a:pt x="241" y="213"/>
                    <a:pt x="241" y="213"/>
                    <a:pt x="241" y="213"/>
                  </a:cubicBezTo>
                  <a:cubicBezTo>
                    <a:pt x="256" y="204"/>
                    <a:pt x="251" y="189"/>
                    <a:pt x="252" y="177"/>
                  </a:cubicBezTo>
                  <a:cubicBezTo>
                    <a:pt x="254" y="164"/>
                    <a:pt x="243" y="164"/>
                    <a:pt x="238" y="159"/>
                  </a:cubicBezTo>
                  <a:cubicBezTo>
                    <a:pt x="233" y="154"/>
                    <a:pt x="232" y="138"/>
                    <a:pt x="226" y="128"/>
                  </a:cubicBezTo>
                  <a:cubicBezTo>
                    <a:pt x="219" y="119"/>
                    <a:pt x="206" y="120"/>
                    <a:pt x="198" y="122"/>
                  </a:cubicBezTo>
                  <a:cubicBezTo>
                    <a:pt x="190" y="125"/>
                    <a:pt x="176" y="137"/>
                    <a:pt x="173" y="136"/>
                  </a:cubicBezTo>
                  <a:cubicBezTo>
                    <a:pt x="170" y="135"/>
                    <a:pt x="171" y="121"/>
                    <a:pt x="165" y="116"/>
                  </a:cubicBezTo>
                  <a:cubicBezTo>
                    <a:pt x="161" y="113"/>
                    <a:pt x="147" y="113"/>
                    <a:pt x="134" y="110"/>
                  </a:cubicBezTo>
                  <a:cubicBezTo>
                    <a:pt x="189" y="61"/>
                    <a:pt x="261" y="32"/>
                    <a:pt x="340" y="33"/>
                  </a:cubicBezTo>
                  <a:cubicBezTo>
                    <a:pt x="424" y="35"/>
                    <a:pt x="498" y="70"/>
                    <a:pt x="552" y="125"/>
                  </a:cubicBezTo>
                  <a:cubicBezTo>
                    <a:pt x="564" y="138"/>
                    <a:pt x="575" y="151"/>
                    <a:pt x="585" y="166"/>
                  </a:cubicBezTo>
                  <a:cubicBezTo>
                    <a:pt x="554" y="175"/>
                    <a:pt x="501" y="192"/>
                    <a:pt x="497" y="198"/>
                  </a:cubicBezTo>
                  <a:cubicBezTo>
                    <a:pt x="491" y="205"/>
                    <a:pt x="472" y="208"/>
                    <a:pt x="462" y="203"/>
                  </a:cubicBezTo>
                  <a:cubicBezTo>
                    <a:pt x="453" y="199"/>
                    <a:pt x="447" y="193"/>
                    <a:pt x="438" y="194"/>
                  </a:cubicBezTo>
                  <a:cubicBezTo>
                    <a:pt x="428" y="195"/>
                    <a:pt x="425" y="195"/>
                    <a:pt x="418" y="203"/>
                  </a:cubicBezTo>
                  <a:cubicBezTo>
                    <a:pt x="414" y="207"/>
                    <a:pt x="406" y="214"/>
                    <a:pt x="399" y="217"/>
                  </a:cubicBezTo>
                  <a:cubicBezTo>
                    <a:pt x="394" y="219"/>
                    <a:pt x="389" y="220"/>
                    <a:pt x="386" y="218"/>
                  </a:cubicBezTo>
                  <a:cubicBezTo>
                    <a:pt x="384" y="217"/>
                    <a:pt x="383" y="217"/>
                    <a:pt x="382" y="217"/>
                  </a:cubicBezTo>
                  <a:cubicBezTo>
                    <a:pt x="379" y="216"/>
                    <a:pt x="376" y="216"/>
                    <a:pt x="374" y="217"/>
                  </a:cubicBezTo>
                  <a:cubicBezTo>
                    <a:pt x="370" y="218"/>
                    <a:pt x="367" y="221"/>
                    <a:pt x="367" y="221"/>
                  </a:cubicBezTo>
                  <a:cubicBezTo>
                    <a:pt x="357" y="234"/>
                    <a:pt x="368" y="251"/>
                    <a:pt x="376" y="250"/>
                  </a:cubicBezTo>
                  <a:cubicBezTo>
                    <a:pt x="383" y="249"/>
                    <a:pt x="393" y="235"/>
                    <a:pt x="397" y="235"/>
                  </a:cubicBezTo>
                  <a:cubicBezTo>
                    <a:pt x="402" y="235"/>
                    <a:pt x="412" y="243"/>
                    <a:pt x="414" y="246"/>
                  </a:cubicBezTo>
                  <a:cubicBezTo>
                    <a:pt x="415" y="250"/>
                    <a:pt x="406" y="270"/>
                    <a:pt x="400" y="271"/>
                  </a:cubicBezTo>
                  <a:cubicBezTo>
                    <a:pt x="395" y="271"/>
                    <a:pt x="374" y="278"/>
                    <a:pt x="370" y="277"/>
                  </a:cubicBezTo>
                  <a:cubicBezTo>
                    <a:pt x="365" y="277"/>
                    <a:pt x="345" y="269"/>
                    <a:pt x="340" y="274"/>
                  </a:cubicBezTo>
                  <a:cubicBezTo>
                    <a:pt x="335" y="280"/>
                    <a:pt x="326" y="279"/>
                    <a:pt x="331" y="291"/>
                  </a:cubicBezTo>
                  <a:cubicBezTo>
                    <a:pt x="335" y="304"/>
                    <a:pt x="330" y="314"/>
                    <a:pt x="326" y="315"/>
                  </a:cubicBezTo>
                  <a:cubicBezTo>
                    <a:pt x="323" y="316"/>
                    <a:pt x="292" y="324"/>
                    <a:pt x="323" y="325"/>
                  </a:cubicBezTo>
                  <a:cubicBezTo>
                    <a:pt x="353" y="327"/>
                    <a:pt x="361" y="317"/>
                    <a:pt x="367" y="316"/>
                  </a:cubicBezTo>
                  <a:cubicBezTo>
                    <a:pt x="374" y="315"/>
                    <a:pt x="385" y="307"/>
                    <a:pt x="392" y="311"/>
                  </a:cubicBezTo>
                  <a:cubicBezTo>
                    <a:pt x="399" y="315"/>
                    <a:pt x="411" y="309"/>
                    <a:pt x="417" y="311"/>
                  </a:cubicBezTo>
                  <a:cubicBezTo>
                    <a:pt x="424" y="313"/>
                    <a:pt x="437" y="296"/>
                    <a:pt x="444" y="303"/>
                  </a:cubicBezTo>
                  <a:cubicBezTo>
                    <a:pt x="450" y="309"/>
                    <a:pt x="448" y="322"/>
                    <a:pt x="446" y="327"/>
                  </a:cubicBezTo>
                  <a:cubicBezTo>
                    <a:pt x="444" y="331"/>
                    <a:pt x="433" y="335"/>
                    <a:pt x="436" y="341"/>
                  </a:cubicBezTo>
                  <a:cubicBezTo>
                    <a:pt x="439" y="348"/>
                    <a:pt x="444" y="356"/>
                    <a:pt x="452" y="363"/>
                  </a:cubicBezTo>
                  <a:cubicBezTo>
                    <a:pt x="460" y="369"/>
                    <a:pt x="466" y="378"/>
                    <a:pt x="471" y="372"/>
                  </a:cubicBezTo>
                  <a:cubicBezTo>
                    <a:pt x="477" y="365"/>
                    <a:pt x="477" y="357"/>
                    <a:pt x="480" y="353"/>
                  </a:cubicBezTo>
                  <a:cubicBezTo>
                    <a:pt x="483" y="350"/>
                    <a:pt x="509" y="355"/>
                    <a:pt x="509" y="360"/>
                  </a:cubicBezTo>
                  <a:cubicBezTo>
                    <a:pt x="510" y="366"/>
                    <a:pt x="523" y="378"/>
                    <a:pt x="526" y="379"/>
                  </a:cubicBezTo>
                  <a:cubicBezTo>
                    <a:pt x="528" y="380"/>
                    <a:pt x="538" y="385"/>
                    <a:pt x="538" y="385"/>
                  </a:cubicBezTo>
                  <a:cubicBezTo>
                    <a:pt x="538" y="385"/>
                    <a:pt x="541" y="388"/>
                    <a:pt x="546" y="398"/>
                  </a:cubicBezTo>
                  <a:cubicBezTo>
                    <a:pt x="550" y="408"/>
                    <a:pt x="559" y="408"/>
                    <a:pt x="566" y="406"/>
                  </a:cubicBezTo>
                  <a:cubicBezTo>
                    <a:pt x="572" y="405"/>
                    <a:pt x="578" y="391"/>
                    <a:pt x="586" y="392"/>
                  </a:cubicBezTo>
                  <a:cubicBezTo>
                    <a:pt x="595" y="393"/>
                    <a:pt x="599" y="389"/>
                    <a:pt x="608" y="399"/>
                  </a:cubicBezTo>
                  <a:cubicBezTo>
                    <a:pt x="617" y="408"/>
                    <a:pt x="619" y="410"/>
                    <a:pt x="625" y="415"/>
                  </a:cubicBezTo>
                  <a:cubicBezTo>
                    <a:pt x="611" y="468"/>
                    <a:pt x="583" y="515"/>
                    <a:pt x="544" y="551"/>
                  </a:cubicBezTo>
                  <a:cubicBezTo>
                    <a:pt x="489" y="605"/>
                    <a:pt x="413" y="637"/>
                    <a:pt x="329" y="636"/>
                  </a:cubicBezTo>
                  <a:close/>
                </a:path>
              </a:pathLst>
            </a:custGeom>
            <a:solidFill>
              <a:srgbClr val="249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0" name="组合 199"/>
          <p:cNvGrpSpPr/>
          <p:nvPr/>
        </p:nvGrpSpPr>
        <p:grpSpPr>
          <a:xfrm>
            <a:off x="7188443" y="1999000"/>
            <a:ext cx="2849562" cy="2449513"/>
            <a:chOff x="7175501" y="2060575"/>
            <a:chExt cx="2849562" cy="2449513"/>
          </a:xfrm>
        </p:grpSpPr>
        <p:grpSp>
          <p:nvGrpSpPr>
            <p:cNvPr id="191" name="组合 190"/>
            <p:cNvGrpSpPr/>
            <p:nvPr/>
          </p:nvGrpSpPr>
          <p:grpSpPr>
            <a:xfrm>
              <a:off x="9329738" y="4225925"/>
              <a:ext cx="247651" cy="284163"/>
              <a:chOff x="9329738" y="4225925"/>
              <a:chExt cx="247651" cy="284163"/>
            </a:xfrm>
          </p:grpSpPr>
          <p:sp>
            <p:nvSpPr>
              <p:cNvPr id="172" name="Freeform 168"/>
              <p:cNvSpPr>
                <a:spLocks/>
              </p:cNvSpPr>
              <p:nvPr/>
            </p:nvSpPr>
            <p:spPr bwMode="auto">
              <a:xfrm>
                <a:off x="9329738" y="4225925"/>
                <a:ext cx="238125" cy="273050"/>
              </a:xfrm>
              <a:custGeom>
                <a:avLst/>
                <a:gdLst>
                  <a:gd name="T0" fmla="*/ 7 w 128"/>
                  <a:gd name="T1" fmla="*/ 5 h 146"/>
                  <a:gd name="T2" fmla="*/ 7 w 128"/>
                  <a:gd name="T3" fmla="*/ 4 h 146"/>
                  <a:gd name="T4" fmla="*/ 21 w 128"/>
                  <a:gd name="T5" fmla="*/ 3 h 146"/>
                  <a:gd name="T6" fmla="*/ 69 w 128"/>
                  <a:gd name="T7" fmla="*/ 67 h 146"/>
                  <a:gd name="T8" fmla="*/ 125 w 128"/>
                  <a:gd name="T9" fmla="*/ 127 h 146"/>
                  <a:gd name="T10" fmla="*/ 122 w 128"/>
                  <a:gd name="T11" fmla="*/ 140 h 146"/>
                  <a:gd name="T12" fmla="*/ 107 w 128"/>
                  <a:gd name="T13" fmla="*/ 143 h 146"/>
                  <a:gd name="T14" fmla="*/ 50 w 128"/>
                  <a:gd name="T15" fmla="*/ 82 h 146"/>
                  <a:gd name="T16" fmla="*/ 2 w 128"/>
                  <a:gd name="T17" fmla="*/ 18 h 146"/>
                  <a:gd name="T18" fmla="*/ 7 w 128"/>
                  <a:gd name="T19" fmla="*/ 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146">
                    <a:moveTo>
                      <a:pt x="7" y="5"/>
                    </a:moveTo>
                    <a:cubicBezTo>
                      <a:pt x="7" y="5"/>
                      <a:pt x="7" y="4"/>
                      <a:pt x="7" y="4"/>
                    </a:cubicBezTo>
                    <a:cubicBezTo>
                      <a:pt x="13" y="0"/>
                      <a:pt x="19" y="0"/>
                      <a:pt x="21" y="3"/>
                    </a:cubicBezTo>
                    <a:cubicBezTo>
                      <a:pt x="36" y="25"/>
                      <a:pt x="51" y="46"/>
                      <a:pt x="69" y="67"/>
                    </a:cubicBezTo>
                    <a:cubicBezTo>
                      <a:pt x="87" y="88"/>
                      <a:pt x="106" y="108"/>
                      <a:pt x="125" y="127"/>
                    </a:cubicBezTo>
                    <a:cubicBezTo>
                      <a:pt x="128" y="130"/>
                      <a:pt x="127" y="136"/>
                      <a:pt x="122" y="140"/>
                    </a:cubicBezTo>
                    <a:cubicBezTo>
                      <a:pt x="117" y="145"/>
                      <a:pt x="110" y="146"/>
                      <a:pt x="107" y="143"/>
                    </a:cubicBezTo>
                    <a:cubicBezTo>
                      <a:pt x="88" y="125"/>
                      <a:pt x="68" y="104"/>
                      <a:pt x="50" y="82"/>
                    </a:cubicBezTo>
                    <a:cubicBezTo>
                      <a:pt x="32" y="61"/>
                      <a:pt x="17" y="40"/>
                      <a:pt x="2" y="18"/>
                    </a:cubicBezTo>
                    <a:cubicBezTo>
                      <a:pt x="0" y="15"/>
                      <a:pt x="2" y="9"/>
                      <a:pt x="7" y="5"/>
                    </a:cubicBezTo>
                    <a:close/>
                  </a:path>
                </a:pathLst>
              </a:custGeom>
              <a:solidFill>
                <a:srgbClr val="A0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169"/>
              <p:cNvSpPr>
                <a:spLocks/>
              </p:cNvSpPr>
              <p:nvPr/>
            </p:nvSpPr>
            <p:spPr bwMode="auto">
              <a:xfrm>
                <a:off x="9407526" y="4343400"/>
                <a:ext cx="169863" cy="166688"/>
              </a:xfrm>
              <a:custGeom>
                <a:avLst/>
                <a:gdLst>
                  <a:gd name="T0" fmla="*/ 71 w 91"/>
                  <a:gd name="T1" fmla="*/ 2 h 89"/>
                  <a:gd name="T2" fmla="*/ 79 w 91"/>
                  <a:gd name="T3" fmla="*/ 0 h 89"/>
                  <a:gd name="T4" fmla="*/ 91 w 91"/>
                  <a:gd name="T5" fmla="*/ 12 h 89"/>
                  <a:gd name="T6" fmla="*/ 89 w 91"/>
                  <a:gd name="T7" fmla="*/ 77 h 89"/>
                  <a:gd name="T8" fmla="*/ 85 w 91"/>
                  <a:gd name="T9" fmla="*/ 86 h 89"/>
                  <a:gd name="T10" fmla="*/ 77 w 91"/>
                  <a:gd name="T11" fmla="*/ 89 h 89"/>
                  <a:gd name="T12" fmla="*/ 12 w 91"/>
                  <a:gd name="T13" fmla="*/ 87 h 89"/>
                  <a:gd name="T14" fmla="*/ 0 w 91"/>
                  <a:gd name="T15" fmla="*/ 75 h 89"/>
                  <a:gd name="T16" fmla="*/ 12 w 91"/>
                  <a:gd name="T17" fmla="*/ 63 h 89"/>
                  <a:gd name="T18" fmla="*/ 65 w 91"/>
                  <a:gd name="T19" fmla="*/ 64 h 89"/>
                  <a:gd name="T20" fmla="*/ 66 w 91"/>
                  <a:gd name="T21" fmla="*/ 12 h 89"/>
                  <a:gd name="T22" fmla="*/ 71 w 91"/>
                  <a:gd name="T23" fmla="*/ 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" h="89">
                    <a:moveTo>
                      <a:pt x="71" y="2"/>
                    </a:moveTo>
                    <a:cubicBezTo>
                      <a:pt x="73" y="1"/>
                      <a:pt x="76" y="0"/>
                      <a:pt x="79" y="0"/>
                    </a:cubicBezTo>
                    <a:cubicBezTo>
                      <a:pt x="86" y="0"/>
                      <a:pt x="91" y="5"/>
                      <a:pt x="91" y="12"/>
                    </a:cubicBezTo>
                    <a:cubicBezTo>
                      <a:pt x="89" y="77"/>
                      <a:pt x="89" y="77"/>
                      <a:pt x="89" y="77"/>
                    </a:cubicBezTo>
                    <a:cubicBezTo>
                      <a:pt x="89" y="80"/>
                      <a:pt x="88" y="83"/>
                      <a:pt x="85" y="86"/>
                    </a:cubicBezTo>
                    <a:cubicBezTo>
                      <a:pt x="83" y="88"/>
                      <a:pt x="80" y="89"/>
                      <a:pt x="77" y="89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5" y="87"/>
                      <a:pt x="0" y="81"/>
                      <a:pt x="0" y="75"/>
                    </a:cubicBezTo>
                    <a:cubicBezTo>
                      <a:pt x="0" y="68"/>
                      <a:pt x="6" y="63"/>
                      <a:pt x="12" y="63"/>
                    </a:cubicBezTo>
                    <a:cubicBezTo>
                      <a:pt x="65" y="64"/>
                      <a:pt x="65" y="64"/>
                      <a:pt x="65" y="64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7" y="8"/>
                      <a:pt x="68" y="5"/>
                      <a:pt x="71" y="2"/>
                    </a:cubicBezTo>
                    <a:close/>
                  </a:path>
                </a:pathLst>
              </a:custGeom>
              <a:solidFill>
                <a:srgbClr val="A0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92" name="组合 191"/>
            <p:cNvGrpSpPr/>
            <p:nvPr/>
          </p:nvGrpSpPr>
          <p:grpSpPr>
            <a:xfrm>
              <a:off x="9678988" y="3576638"/>
              <a:ext cx="346075" cy="222250"/>
              <a:chOff x="9678988" y="3576638"/>
              <a:chExt cx="346075" cy="222250"/>
            </a:xfrm>
          </p:grpSpPr>
          <p:sp>
            <p:nvSpPr>
              <p:cNvPr id="174" name="Freeform 170"/>
              <p:cNvSpPr>
                <a:spLocks/>
              </p:cNvSpPr>
              <p:nvPr/>
            </p:nvSpPr>
            <p:spPr bwMode="auto">
              <a:xfrm>
                <a:off x="9678988" y="3616325"/>
                <a:ext cx="330200" cy="100013"/>
              </a:xfrm>
              <a:custGeom>
                <a:avLst/>
                <a:gdLst>
                  <a:gd name="T0" fmla="*/ 1 w 177"/>
                  <a:gd name="T1" fmla="*/ 12 h 53"/>
                  <a:gd name="T2" fmla="*/ 1 w 177"/>
                  <a:gd name="T3" fmla="*/ 11 h 53"/>
                  <a:gd name="T4" fmla="*/ 11 w 177"/>
                  <a:gd name="T5" fmla="*/ 1 h 53"/>
                  <a:gd name="T6" fmla="*/ 88 w 177"/>
                  <a:gd name="T7" fmla="*/ 19 h 53"/>
                  <a:gd name="T8" fmla="*/ 170 w 177"/>
                  <a:gd name="T9" fmla="*/ 29 h 53"/>
                  <a:gd name="T10" fmla="*/ 176 w 177"/>
                  <a:gd name="T11" fmla="*/ 41 h 53"/>
                  <a:gd name="T12" fmla="*/ 167 w 177"/>
                  <a:gd name="T13" fmla="*/ 53 h 53"/>
                  <a:gd name="T14" fmla="*/ 84 w 177"/>
                  <a:gd name="T15" fmla="*/ 43 h 53"/>
                  <a:gd name="T16" fmla="*/ 6 w 177"/>
                  <a:gd name="T17" fmla="*/ 25 h 53"/>
                  <a:gd name="T18" fmla="*/ 1 w 177"/>
                  <a:gd name="T19" fmla="*/ 1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7" h="53">
                    <a:moveTo>
                      <a:pt x="1" y="12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2" y="4"/>
                      <a:pt x="7" y="0"/>
                      <a:pt x="11" y="1"/>
                    </a:cubicBezTo>
                    <a:cubicBezTo>
                      <a:pt x="36" y="8"/>
                      <a:pt x="61" y="14"/>
                      <a:pt x="88" y="19"/>
                    </a:cubicBezTo>
                    <a:cubicBezTo>
                      <a:pt x="116" y="24"/>
                      <a:pt x="143" y="27"/>
                      <a:pt x="170" y="29"/>
                    </a:cubicBezTo>
                    <a:cubicBezTo>
                      <a:pt x="174" y="29"/>
                      <a:pt x="177" y="35"/>
                      <a:pt x="176" y="41"/>
                    </a:cubicBezTo>
                    <a:cubicBezTo>
                      <a:pt x="176" y="48"/>
                      <a:pt x="171" y="53"/>
                      <a:pt x="167" y="53"/>
                    </a:cubicBezTo>
                    <a:cubicBezTo>
                      <a:pt x="140" y="51"/>
                      <a:pt x="112" y="48"/>
                      <a:pt x="84" y="43"/>
                    </a:cubicBezTo>
                    <a:cubicBezTo>
                      <a:pt x="56" y="38"/>
                      <a:pt x="31" y="32"/>
                      <a:pt x="6" y="25"/>
                    </a:cubicBezTo>
                    <a:cubicBezTo>
                      <a:pt x="2" y="24"/>
                      <a:pt x="0" y="18"/>
                      <a:pt x="1" y="12"/>
                    </a:cubicBezTo>
                    <a:close/>
                  </a:path>
                </a:pathLst>
              </a:custGeom>
              <a:solidFill>
                <a:srgbClr val="A0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171"/>
              <p:cNvSpPr>
                <a:spLocks/>
              </p:cNvSpPr>
              <p:nvPr/>
            </p:nvSpPr>
            <p:spPr bwMode="auto">
              <a:xfrm>
                <a:off x="9882188" y="3576638"/>
                <a:ext cx="142875" cy="222250"/>
              </a:xfrm>
              <a:custGeom>
                <a:avLst/>
                <a:gdLst>
                  <a:gd name="T0" fmla="*/ 12 w 77"/>
                  <a:gd name="T1" fmla="*/ 12 h 119"/>
                  <a:gd name="T2" fmla="*/ 17 w 77"/>
                  <a:gd name="T3" fmla="*/ 4 h 119"/>
                  <a:gd name="T4" fmla="*/ 34 w 77"/>
                  <a:gd name="T5" fmla="*/ 6 h 119"/>
                  <a:gd name="T6" fmla="*/ 74 w 77"/>
                  <a:gd name="T7" fmla="*/ 57 h 119"/>
                  <a:gd name="T8" fmla="*/ 77 w 77"/>
                  <a:gd name="T9" fmla="*/ 66 h 119"/>
                  <a:gd name="T10" fmla="*/ 72 w 77"/>
                  <a:gd name="T11" fmla="*/ 74 h 119"/>
                  <a:gd name="T12" fmla="*/ 21 w 77"/>
                  <a:gd name="T13" fmla="*/ 115 h 119"/>
                  <a:gd name="T14" fmla="*/ 4 w 77"/>
                  <a:gd name="T15" fmla="*/ 113 h 119"/>
                  <a:gd name="T16" fmla="*/ 6 w 77"/>
                  <a:gd name="T17" fmla="*/ 96 h 119"/>
                  <a:gd name="T18" fmla="*/ 47 w 77"/>
                  <a:gd name="T19" fmla="*/ 63 h 119"/>
                  <a:gd name="T20" fmla="*/ 15 w 77"/>
                  <a:gd name="T21" fmla="*/ 21 h 119"/>
                  <a:gd name="T22" fmla="*/ 12 w 77"/>
                  <a:gd name="T23" fmla="*/ 1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119">
                    <a:moveTo>
                      <a:pt x="12" y="12"/>
                    </a:moveTo>
                    <a:cubicBezTo>
                      <a:pt x="13" y="9"/>
                      <a:pt x="14" y="6"/>
                      <a:pt x="17" y="4"/>
                    </a:cubicBezTo>
                    <a:cubicBezTo>
                      <a:pt x="22" y="0"/>
                      <a:pt x="29" y="1"/>
                      <a:pt x="34" y="6"/>
                    </a:cubicBezTo>
                    <a:cubicBezTo>
                      <a:pt x="74" y="57"/>
                      <a:pt x="74" y="57"/>
                      <a:pt x="74" y="57"/>
                    </a:cubicBezTo>
                    <a:cubicBezTo>
                      <a:pt x="76" y="60"/>
                      <a:pt x="77" y="63"/>
                      <a:pt x="77" y="66"/>
                    </a:cubicBezTo>
                    <a:cubicBezTo>
                      <a:pt x="76" y="69"/>
                      <a:pt x="75" y="72"/>
                      <a:pt x="72" y="74"/>
                    </a:cubicBezTo>
                    <a:cubicBezTo>
                      <a:pt x="21" y="115"/>
                      <a:pt x="21" y="115"/>
                      <a:pt x="21" y="115"/>
                    </a:cubicBezTo>
                    <a:cubicBezTo>
                      <a:pt x="16" y="119"/>
                      <a:pt x="8" y="118"/>
                      <a:pt x="4" y="113"/>
                    </a:cubicBezTo>
                    <a:cubicBezTo>
                      <a:pt x="0" y="107"/>
                      <a:pt x="1" y="100"/>
                      <a:pt x="6" y="96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2" y="19"/>
                      <a:pt x="12" y="15"/>
                      <a:pt x="12" y="12"/>
                    </a:cubicBezTo>
                    <a:close/>
                  </a:path>
                </a:pathLst>
              </a:custGeom>
              <a:solidFill>
                <a:srgbClr val="A0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93" name="组合 192"/>
            <p:cNvGrpSpPr/>
            <p:nvPr/>
          </p:nvGrpSpPr>
          <p:grpSpPr>
            <a:xfrm>
              <a:off x="9609138" y="2738438"/>
              <a:ext cx="314326" cy="227013"/>
              <a:chOff x="9609138" y="2738438"/>
              <a:chExt cx="314326" cy="227013"/>
            </a:xfrm>
          </p:grpSpPr>
          <p:sp>
            <p:nvSpPr>
              <p:cNvPr id="176" name="Freeform 172"/>
              <p:cNvSpPr>
                <a:spLocks/>
              </p:cNvSpPr>
              <p:nvPr/>
            </p:nvSpPr>
            <p:spPr bwMode="auto">
              <a:xfrm>
                <a:off x="9609138" y="2767013"/>
                <a:ext cx="301625" cy="198438"/>
              </a:xfrm>
              <a:custGeom>
                <a:avLst/>
                <a:gdLst>
                  <a:gd name="T0" fmla="*/ 3 w 161"/>
                  <a:gd name="T1" fmla="*/ 98 h 106"/>
                  <a:gd name="T2" fmla="*/ 3 w 161"/>
                  <a:gd name="T3" fmla="*/ 97 h 106"/>
                  <a:gd name="T4" fmla="*/ 4 w 161"/>
                  <a:gd name="T5" fmla="*/ 83 h 106"/>
                  <a:gd name="T6" fmla="*/ 75 w 161"/>
                  <a:gd name="T7" fmla="*/ 48 h 106"/>
                  <a:gd name="T8" fmla="*/ 144 w 161"/>
                  <a:gd name="T9" fmla="*/ 2 h 106"/>
                  <a:gd name="T10" fmla="*/ 157 w 161"/>
                  <a:gd name="T11" fmla="*/ 8 h 106"/>
                  <a:gd name="T12" fmla="*/ 157 w 161"/>
                  <a:gd name="T13" fmla="*/ 23 h 106"/>
                  <a:gd name="T14" fmla="*/ 87 w 161"/>
                  <a:gd name="T15" fmla="*/ 69 h 106"/>
                  <a:gd name="T16" fmla="*/ 16 w 161"/>
                  <a:gd name="T17" fmla="*/ 105 h 106"/>
                  <a:gd name="T18" fmla="*/ 3 w 161"/>
                  <a:gd name="T19" fmla="*/ 9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1" h="106">
                    <a:moveTo>
                      <a:pt x="3" y="98"/>
                    </a:moveTo>
                    <a:cubicBezTo>
                      <a:pt x="3" y="98"/>
                      <a:pt x="3" y="97"/>
                      <a:pt x="3" y="97"/>
                    </a:cubicBezTo>
                    <a:cubicBezTo>
                      <a:pt x="0" y="91"/>
                      <a:pt x="0" y="85"/>
                      <a:pt x="4" y="83"/>
                    </a:cubicBezTo>
                    <a:cubicBezTo>
                      <a:pt x="28" y="73"/>
                      <a:pt x="51" y="61"/>
                      <a:pt x="75" y="48"/>
                    </a:cubicBezTo>
                    <a:cubicBezTo>
                      <a:pt x="99" y="33"/>
                      <a:pt x="122" y="18"/>
                      <a:pt x="144" y="2"/>
                    </a:cubicBezTo>
                    <a:cubicBezTo>
                      <a:pt x="147" y="0"/>
                      <a:pt x="153" y="2"/>
                      <a:pt x="157" y="8"/>
                    </a:cubicBezTo>
                    <a:cubicBezTo>
                      <a:pt x="160" y="13"/>
                      <a:pt x="161" y="20"/>
                      <a:pt x="157" y="23"/>
                    </a:cubicBezTo>
                    <a:cubicBezTo>
                      <a:pt x="135" y="39"/>
                      <a:pt x="112" y="54"/>
                      <a:pt x="87" y="69"/>
                    </a:cubicBezTo>
                    <a:cubicBezTo>
                      <a:pt x="63" y="82"/>
                      <a:pt x="40" y="94"/>
                      <a:pt x="16" y="105"/>
                    </a:cubicBezTo>
                    <a:cubicBezTo>
                      <a:pt x="12" y="106"/>
                      <a:pt x="6" y="103"/>
                      <a:pt x="3" y="98"/>
                    </a:cubicBezTo>
                    <a:close/>
                  </a:path>
                </a:pathLst>
              </a:custGeom>
              <a:solidFill>
                <a:srgbClr val="A0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173"/>
              <p:cNvSpPr>
                <a:spLocks/>
              </p:cNvSpPr>
              <p:nvPr/>
            </p:nvSpPr>
            <p:spPr bwMode="auto">
              <a:xfrm>
                <a:off x="9756776" y="2738438"/>
                <a:ext cx="166688" cy="193675"/>
              </a:xfrm>
              <a:custGeom>
                <a:avLst/>
                <a:gdLst>
                  <a:gd name="T0" fmla="*/ 2 w 89"/>
                  <a:gd name="T1" fmla="*/ 20 h 104"/>
                  <a:gd name="T2" fmla="*/ 1 w 89"/>
                  <a:gd name="T3" fmla="*/ 11 h 104"/>
                  <a:gd name="T4" fmla="*/ 15 w 89"/>
                  <a:gd name="T5" fmla="*/ 2 h 104"/>
                  <a:gd name="T6" fmla="*/ 79 w 89"/>
                  <a:gd name="T7" fmla="*/ 15 h 104"/>
                  <a:gd name="T8" fmla="*/ 87 w 89"/>
                  <a:gd name="T9" fmla="*/ 20 h 104"/>
                  <a:gd name="T10" fmla="*/ 88 w 89"/>
                  <a:gd name="T11" fmla="*/ 29 h 104"/>
                  <a:gd name="T12" fmla="*/ 76 w 89"/>
                  <a:gd name="T13" fmla="*/ 93 h 104"/>
                  <a:gd name="T14" fmla="*/ 61 w 89"/>
                  <a:gd name="T15" fmla="*/ 102 h 104"/>
                  <a:gd name="T16" fmla="*/ 52 w 89"/>
                  <a:gd name="T17" fmla="*/ 88 h 104"/>
                  <a:gd name="T18" fmla="*/ 62 w 89"/>
                  <a:gd name="T19" fmla="*/ 36 h 104"/>
                  <a:gd name="T20" fmla="*/ 11 w 89"/>
                  <a:gd name="T21" fmla="*/ 26 h 104"/>
                  <a:gd name="T22" fmla="*/ 2 w 89"/>
                  <a:gd name="T23" fmla="*/ 2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" h="104">
                    <a:moveTo>
                      <a:pt x="2" y="20"/>
                    </a:moveTo>
                    <a:cubicBezTo>
                      <a:pt x="1" y="17"/>
                      <a:pt x="0" y="14"/>
                      <a:pt x="1" y="11"/>
                    </a:cubicBezTo>
                    <a:cubicBezTo>
                      <a:pt x="2" y="5"/>
                      <a:pt x="9" y="0"/>
                      <a:pt x="15" y="2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2" y="15"/>
                      <a:pt x="85" y="17"/>
                      <a:pt x="87" y="20"/>
                    </a:cubicBezTo>
                    <a:cubicBezTo>
                      <a:pt x="89" y="23"/>
                      <a:pt x="89" y="26"/>
                      <a:pt x="88" y="29"/>
                    </a:cubicBezTo>
                    <a:cubicBezTo>
                      <a:pt x="76" y="93"/>
                      <a:pt x="76" y="93"/>
                      <a:pt x="76" y="93"/>
                    </a:cubicBezTo>
                    <a:cubicBezTo>
                      <a:pt x="74" y="99"/>
                      <a:pt x="68" y="104"/>
                      <a:pt x="61" y="102"/>
                    </a:cubicBezTo>
                    <a:cubicBezTo>
                      <a:pt x="55" y="101"/>
                      <a:pt x="50" y="94"/>
                      <a:pt x="52" y="88"/>
                    </a:cubicBezTo>
                    <a:cubicBezTo>
                      <a:pt x="62" y="36"/>
                      <a:pt x="62" y="36"/>
                      <a:pt x="62" y="3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7" y="25"/>
                      <a:pt x="4" y="23"/>
                      <a:pt x="2" y="20"/>
                    </a:cubicBezTo>
                    <a:close/>
                  </a:path>
                </a:pathLst>
              </a:custGeom>
              <a:solidFill>
                <a:srgbClr val="A0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98" name="组合 197"/>
            <p:cNvGrpSpPr/>
            <p:nvPr/>
          </p:nvGrpSpPr>
          <p:grpSpPr>
            <a:xfrm>
              <a:off x="8985251" y="2060575"/>
              <a:ext cx="217488" cy="333375"/>
              <a:chOff x="8985251" y="2060575"/>
              <a:chExt cx="217488" cy="333375"/>
            </a:xfrm>
          </p:grpSpPr>
          <p:sp>
            <p:nvSpPr>
              <p:cNvPr id="178" name="Freeform 174"/>
              <p:cNvSpPr>
                <a:spLocks/>
              </p:cNvSpPr>
              <p:nvPr/>
            </p:nvSpPr>
            <p:spPr bwMode="auto">
              <a:xfrm>
                <a:off x="8985251" y="2073275"/>
                <a:ext cx="152400" cy="320675"/>
              </a:xfrm>
              <a:custGeom>
                <a:avLst/>
                <a:gdLst>
                  <a:gd name="T0" fmla="*/ 10 w 81"/>
                  <a:gd name="T1" fmla="*/ 170 h 172"/>
                  <a:gd name="T2" fmla="*/ 10 w 81"/>
                  <a:gd name="T3" fmla="*/ 170 h 172"/>
                  <a:gd name="T4" fmla="*/ 2 w 81"/>
                  <a:gd name="T5" fmla="*/ 158 h 172"/>
                  <a:gd name="T6" fmla="*/ 33 w 81"/>
                  <a:gd name="T7" fmla="*/ 85 h 172"/>
                  <a:gd name="T8" fmla="*/ 57 w 81"/>
                  <a:gd name="T9" fmla="*/ 6 h 172"/>
                  <a:gd name="T10" fmla="*/ 70 w 81"/>
                  <a:gd name="T11" fmla="*/ 2 h 172"/>
                  <a:gd name="T12" fmla="*/ 80 w 81"/>
                  <a:gd name="T13" fmla="*/ 13 h 172"/>
                  <a:gd name="T14" fmla="*/ 56 w 81"/>
                  <a:gd name="T15" fmla="*/ 94 h 172"/>
                  <a:gd name="T16" fmla="*/ 24 w 81"/>
                  <a:gd name="T17" fmla="*/ 167 h 172"/>
                  <a:gd name="T18" fmla="*/ 10 w 81"/>
                  <a:gd name="T19" fmla="*/ 17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172">
                    <a:moveTo>
                      <a:pt x="10" y="170"/>
                    </a:moveTo>
                    <a:cubicBezTo>
                      <a:pt x="10" y="170"/>
                      <a:pt x="10" y="170"/>
                      <a:pt x="10" y="170"/>
                    </a:cubicBezTo>
                    <a:cubicBezTo>
                      <a:pt x="3" y="167"/>
                      <a:pt x="0" y="162"/>
                      <a:pt x="2" y="158"/>
                    </a:cubicBezTo>
                    <a:cubicBezTo>
                      <a:pt x="13" y="135"/>
                      <a:pt x="24" y="111"/>
                      <a:pt x="33" y="85"/>
                    </a:cubicBezTo>
                    <a:cubicBezTo>
                      <a:pt x="43" y="59"/>
                      <a:pt x="51" y="32"/>
                      <a:pt x="57" y="6"/>
                    </a:cubicBezTo>
                    <a:cubicBezTo>
                      <a:pt x="58" y="2"/>
                      <a:pt x="64" y="0"/>
                      <a:pt x="70" y="2"/>
                    </a:cubicBezTo>
                    <a:cubicBezTo>
                      <a:pt x="77" y="4"/>
                      <a:pt x="81" y="9"/>
                      <a:pt x="80" y="13"/>
                    </a:cubicBezTo>
                    <a:cubicBezTo>
                      <a:pt x="74" y="40"/>
                      <a:pt x="66" y="67"/>
                      <a:pt x="56" y="94"/>
                    </a:cubicBezTo>
                    <a:cubicBezTo>
                      <a:pt x="46" y="120"/>
                      <a:pt x="36" y="144"/>
                      <a:pt x="24" y="167"/>
                    </a:cubicBezTo>
                    <a:cubicBezTo>
                      <a:pt x="22" y="171"/>
                      <a:pt x="16" y="172"/>
                      <a:pt x="10" y="170"/>
                    </a:cubicBezTo>
                    <a:close/>
                  </a:path>
                </a:pathLst>
              </a:custGeom>
              <a:solidFill>
                <a:srgbClr val="A0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175"/>
              <p:cNvSpPr>
                <a:spLocks/>
              </p:cNvSpPr>
              <p:nvPr/>
            </p:nvSpPr>
            <p:spPr bwMode="auto">
              <a:xfrm>
                <a:off x="8985251" y="2060575"/>
                <a:ext cx="217488" cy="153988"/>
              </a:xfrm>
              <a:custGeom>
                <a:avLst/>
                <a:gdLst>
                  <a:gd name="T0" fmla="*/ 10 w 116"/>
                  <a:gd name="T1" fmla="*/ 54 h 83"/>
                  <a:gd name="T2" fmla="*/ 3 w 116"/>
                  <a:gd name="T3" fmla="*/ 49 h 83"/>
                  <a:gd name="T4" fmla="*/ 8 w 116"/>
                  <a:gd name="T5" fmla="*/ 32 h 83"/>
                  <a:gd name="T6" fmla="*/ 65 w 116"/>
                  <a:gd name="T7" fmla="*/ 1 h 83"/>
                  <a:gd name="T8" fmla="*/ 75 w 116"/>
                  <a:gd name="T9" fmla="*/ 0 h 83"/>
                  <a:gd name="T10" fmla="*/ 82 w 116"/>
                  <a:gd name="T11" fmla="*/ 6 h 83"/>
                  <a:gd name="T12" fmla="*/ 113 w 116"/>
                  <a:gd name="T13" fmla="*/ 63 h 83"/>
                  <a:gd name="T14" fmla="*/ 108 w 116"/>
                  <a:gd name="T15" fmla="*/ 80 h 83"/>
                  <a:gd name="T16" fmla="*/ 91 w 116"/>
                  <a:gd name="T17" fmla="*/ 75 h 83"/>
                  <a:gd name="T18" fmla="*/ 66 w 116"/>
                  <a:gd name="T19" fmla="*/ 29 h 83"/>
                  <a:gd name="T20" fmla="*/ 20 w 116"/>
                  <a:gd name="T21" fmla="*/ 54 h 83"/>
                  <a:gd name="T22" fmla="*/ 10 w 116"/>
                  <a:gd name="T23" fmla="*/ 5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6" h="83">
                    <a:moveTo>
                      <a:pt x="10" y="54"/>
                    </a:moveTo>
                    <a:cubicBezTo>
                      <a:pt x="7" y="54"/>
                      <a:pt x="5" y="52"/>
                      <a:pt x="3" y="49"/>
                    </a:cubicBezTo>
                    <a:cubicBezTo>
                      <a:pt x="0" y="43"/>
                      <a:pt x="2" y="36"/>
                      <a:pt x="8" y="32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8" y="0"/>
                      <a:pt x="71" y="0"/>
                      <a:pt x="75" y="0"/>
                    </a:cubicBezTo>
                    <a:cubicBezTo>
                      <a:pt x="78" y="1"/>
                      <a:pt x="80" y="3"/>
                      <a:pt x="82" y="6"/>
                    </a:cubicBezTo>
                    <a:cubicBezTo>
                      <a:pt x="113" y="63"/>
                      <a:pt x="113" y="63"/>
                      <a:pt x="113" y="63"/>
                    </a:cubicBezTo>
                    <a:cubicBezTo>
                      <a:pt x="116" y="69"/>
                      <a:pt x="114" y="77"/>
                      <a:pt x="108" y="80"/>
                    </a:cubicBezTo>
                    <a:cubicBezTo>
                      <a:pt x="102" y="83"/>
                      <a:pt x="95" y="81"/>
                      <a:pt x="91" y="75"/>
                    </a:cubicBezTo>
                    <a:cubicBezTo>
                      <a:pt x="66" y="29"/>
                      <a:pt x="66" y="29"/>
                      <a:pt x="66" y="29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17" y="55"/>
                      <a:pt x="13" y="56"/>
                      <a:pt x="10" y="54"/>
                    </a:cubicBezTo>
                    <a:close/>
                  </a:path>
                </a:pathLst>
              </a:custGeom>
              <a:solidFill>
                <a:srgbClr val="A0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94" name="组合 193"/>
            <p:cNvGrpSpPr/>
            <p:nvPr/>
          </p:nvGrpSpPr>
          <p:grpSpPr>
            <a:xfrm>
              <a:off x="8051801" y="2062163"/>
              <a:ext cx="207963" cy="336550"/>
              <a:chOff x="8051801" y="2062163"/>
              <a:chExt cx="207963" cy="336550"/>
            </a:xfrm>
          </p:grpSpPr>
          <p:sp>
            <p:nvSpPr>
              <p:cNvPr id="180" name="Freeform 176"/>
              <p:cNvSpPr>
                <a:spLocks/>
              </p:cNvSpPr>
              <p:nvPr/>
            </p:nvSpPr>
            <p:spPr bwMode="auto">
              <a:xfrm>
                <a:off x="8099426" y="2076450"/>
                <a:ext cx="152400" cy="322263"/>
              </a:xfrm>
              <a:custGeom>
                <a:avLst/>
                <a:gdLst>
                  <a:gd name="T0" fmla="*/ 72 w 82"/>
                  <a:gd name="T1" fmla="*/ 170 h 172"/>
                  <a:gd name="T2" fmla="*/ 71 w 82"/>
                  <a:gd name="T3" fmla="*/ 170 h 172"/>
                  <a:gd name="T4" fmla="*/ 57 w 82"/>
                  <a:gd name="T5" fmla="*/ 166 h 172"/>
                  <a:gd name="T6" fmla="*/ 34 w 82"/>
                  <a:gd name="T7" fmla="*/ 91 h 172"/>
                  <a:gd name="T8" fmla="*/ 2 w 82"/>
                  <a:gd name="T9" fmla="*/ 15 h 172"/>
                  <a:gd name="T10" fmla="*/ 10 w 82"/>
                  <a:gd name="T11" fmla="*/ 3 h 172"/>
                  <a:gd name="T12" fmla="*/ 24 w 82"/>
                  <a:gd name="T13" fmla="*/ 5 h 172"/>
                  <a:gd name="T14" fmla="*/ 57 w 82"/>
                  <a:gd name="T15" fmla="*/ 82 h 172"/>
                  <a:gd name="T16" fmla="*/ 81 w 82"/>
                  <a:gd name="T17" fmla="*/ 159 h 172"/>
                  <a:gd name="T18" fmla="*/ 72 w 82"/>
                  <a:gd name="T19" fmla="*/ 17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172">
                    <a:moveTo>
                      <a:pt x="72" y="170"/>
                    </a:moveTo>
                    <a:cubicBezTo>
                      <a:pt x="71" y="170"/>
                      <a:pt x="71" y="170"/>
                      <a:pt x="71" y="170"/>
                    </a:cubicBezTo>
                    <a:cubicBezTo>
                      <a:pt x="64" y="172"/>
                      <a:pt x="58" y="170"/>
                      <a:pt x="57" y="166"/>
                    </a:cubicBezTo>
                    <a:cubicBezTo>
                      <a:pt x="51" y="141"/>
                      <a:pt x="44" y="116"/>
                      <a:pt x="34" y="91"/>
                    </a:cubicBezTo>
                    <a:cubicBezTo>
                      <a:pt x="25" y="64"/>
                      <a:pt x="14" y="39"/>
                      <a:pt x="2" y="15"/>
                    </a:cubicBezTo>
                    <a:cubicBezTo>
                      <a:pt x="0" y="11"/>
                      <a:pt x="3" y="5"/>
                      <a:pt x="10" y="3"/>
                    </a:cubicBezTo>
                    <a:cubicBezTo>
                      <a:pt x="16" y="0"/>
                      <a:pt x="22" y="1"/>
                      <a:pt x="24" y="5"/>
                    </a:cubicBezTo>
                    <a:cubicBezTo>
                      <a:pt x="36" y="29"/>
                      <a:pt x="48" y="55"/>
                      <a:pt x="57" y="82"/>
                    </a:cubicBezTo>
                    <a:cubicBezTo>
                      <a:pt x="67" y="108"/>
                      <a:pt x="74" y="133"/>
                      <a:pt x="81" y="159"/>
                    </a:cubicBezTo>
                    <a:cubicBezTo>
                      <a:pt x="82" y="163"/>
                      <a:pt x="78" y="168"/>
                      <a:pt x="72" y="170"/>
                    </a:cubicBezTo>
                    <a:close/>
                  </a:path>
                </a:pathLst>
              </a:custGeom>
              <a:solidFill>
                <a:srgbClr val="A0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177"/>
              <p:cNvSpPr>
                <a:spLocks/>
              </p:cNvSpPr>
              <p:nvPr/>
            </p:nvSpPr>
            <p:spPr bwMode="auto">
              <a:xfrm>
                <a:off x="8051801" y="2062163"/>
                <a:ext cx="207963" cy="158750"/>
              </a:xfrm>
              <a:custGeom>
                <a:avLst/>
                <a:gdLst>
                  <a:gd name="T0" fmla="*/ 18 w 111"/>
                  <a:gd name="T1" fmla="*/ 84 h 85"/>
                  <a:gd name="T2" fmla="*/ 9 w 111"/>
                  <a:gd name="T3" fmla="*/ 84 h 85"/>
                  <a:gd name="T4" fmla="*/ 2 w 111"/>
                  <a:gd name="T5" fmla="*/ 69 h 85"/>
                  <a:gd name="T6" fmla="*/ 26 w 111"/>
                  <a:gd name="T7" fmla="*/ 8 h 85"/>
                  <a:gd name="T8" fmla="*/ 32 w 111"/>
                  <a:gd name="T9" fmla="*/ 1 h 85"/>
                  <a:gd name="T10" fmla="*/ 42 w 111"/>
                  <a:gd name="T11" fmla="*/ 1 h 85"/>
                  <a:gd name="T12" fmla="*/ 102 w 111"/>
                  <a:gd name="T13" fmla="*/ 25 h 85"/>
                  <a:gd name="T14" fmla="*/ 109 w 111"/>
                  <a:gd name="T15" fmla="*/ 41 h 85"/>
                  <a:gd name="T16" fmla="*/ 93 w 111"/>
                  <a:gd name="T17" fmla="*/ 48 h 85"/>
                  <a:gd name="T18" fmla="*/ 44 w 111"/>
                  <a:gd name="T19" fmla="*/ 28 h 85"/>
                  <a:gd name="T20" fmla="*/ 25 w 111"/>
                  <a:gd name="T21" fmla="*/ 77 h 85"/>
                  <a:gd name="T22" fmla="*/ 18 w 111"/>
                  <a:gd name="T23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1" h="85">
                    <a:moveTo>
                      <a:pt x="18" y="84"/>
                    </a:moveTo>
                    <a:cubicBezTo>
                      <a:pt x="15" y="85"/>
                      <a:pt x="12" y="85"/>
                      <a:pt x="9" y="84"/>
                    </a:cubicBezTo>
                    <a:cubicBezTo>
                      <a:pt x="3" y="82"/>
                      <a:pt x="0" y="75"/>
                      <a:pt x="2" y="69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5"/>
                      <a:pt x="29" y="3"/>
                      <a:pt x="32" y="1"/>
                    </a:cubicBezTo>
                    <a:cubicBezTo>
                      <a:pt x="35" y="0"/>
                      <a:pt x="39" y="0"/>
                      <a:pt x="42" y="1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8" y="28"/>
                      <a:pt x="111" y="35"/>
                      <a:pt x="109" y="41"/>
                    </a:cubicBezTo>
                    <a:cubicBezTo>
                      <a:pt x="106" y="47"/>
                      <a:pt x="99" y="50"/>
                      <a:pt x="93" y="48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3" y="81"/>
                      <a:pt x="21" y="83"/>
                      <a:pt x="18" y="84"/>
                    </a:cubicBezTo>
                    <a:close/>
                  </a:path>
                </a:pathLst>
              </a:custGeom>
              <a:solidFill>
                <a:srgbClr val="A0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99" name="组合 198"/>
            <p:cNvGrpSpPr/>
            <p:nvPr/>
          </p:nvGrpSpPr>
          <p:grpSpPr>
            <a:xfrm>
              <a:off x="7358063" y="2489200"/>
              <a:ext cx="312738" cy="246063"/>
              <a:chOff x="7358063" y="2489200"/>
              <a:chExt cx="312738" cy="246063"/>
            </a:xfrm>
          </p:grpSpPr>
          <p:sp>
            <p:nvSpPr>
              <p:cNvPr id="182" name="Freeform 178"/>
              <p:cNvSpPr>
                <a:spLocks/>
              </p:cNvSpPr>
              <p:nvPr/>
            </p:nvSpPr>
            <p:spPr bwMode="auto">
              <a:xfrm>
                <a:off x="7370763" y="2536825"/>
                <a:ext cx="300038" cy="198438"/>
              </a:xfrm>
              <a:custGeom>
                <a:avLst/>
                <a:gdLst>
                  <a:gd name="T0" fmla="*/ 158 w 161"/>
                  <a:gd name="T1" fmla="*/ 98 h 107"/>
                  <a:gd name="T2" fmla="*/ 157 w 161"/>
                  <a:gd name="T3" fmla="*/ 99 h 107"/>
                  <a:gd name="T4" fmla="*/ 144 w 161"/>
                  <a:gd name="T5" fmla="*/ 104 h 107"/>
                  <a:gd name="T6" fmla="*/ 78 w 161"/>
                  <a:gd name="T7" fmla="*/ 61 h 107"/>
                  <a:gd name="T8" fmla="*/ 4 w 161"/>
                  <a:gd name="T9" fmla="*/ 24 h 107"/>
                  <a:gd name="T10" fmla="*/ 3 w 161"/>
                  <a:gd name="T11" fmla="*/ 10 h 107"/>
                  <a:gd name="T12" fmla="*/ 16 w 161"/>
                  <a:gd name="T13" fmla="*/ 2 h 107"/>
                  <a:gd name="T14" fmla="*/ 90 w 161"/>
                  <a:gd name="T15" fmla="*/ 40 h 107"/>
                  <a:gd name="T16" fmla="*/ 157 w 161"/>
                  <a:gd name="T17" fmla="*/ 84 h 107"/>
                  <a:gd name="T18" fmla="*/ 158 w 161"/>
                  <a:gd name="T19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1" h="107">
                    <a:moveTo>
                      <a:pt x="158" y="98"/>
                    </a:moveTo>
                    <a:cubicBezTo>
                      <a:pt x="157" y="98"/>
                      <a:pt x="157" y="98"/>
                      <a:pt x="157" y="99"/>
                    </a:cubicBezTo>
                    <a:cubicBezTo>
                      <a:pt x="153" y="104"/>
                      <a:pt x="148" y="107"/>
                      <a:pt x="144" y="104"/>
                    </a:cubicBezTo>
                    <a:cubicBezTo>
                      <a:pt x="123" y="89"/>
                      <a:pt x="102" y="75"/>
                      <a:pt x="78" y="61"/>
                    </a:cubicBezTo>
                    <a:cubicBezTo>
                      <a:pt x="54" y="47"/>
                      <a:pt x="29" y="34"/>
                      <a:pt x="4" y="24"/>
                    </a:cubicBezTo>
                    <a:cubicBezTo>
                      <a:pt x="0" y="22"/>
                      <a:pt x="0" y="16"/>
                      <a:pt x="3" y="10"/>
                    </a:cubicBezTo>
                    <a:cubicBezTo>
                      <a:pt x="6" y="4"/>
                      <a:pt x="11" y="0"/>
                      <a:pt x="16" y="2"/>
                    </a:cubicBezTo>
                    <a:cubicBezTo>
                      <a:pt x="40" y="13"/>
                      <a:pt x="65" y="26"/>
                      <a:pt x="90" y="40"/>
                    </a:cubicBezTo>
                    <a:cubicBezTo>
                      <a:pt x="114" y="54"/>
                      <a:pt x="136" y="68"/>
                      <a:pt x="157" y="84"/>
                    </a:cubicBezTo>
                    <a:cubicBezTo>
                      <a:pt x="161" y="86"/>
                      <a:pt x="161" y="92"/>
                      <a:pt x="158" y="98"/>
                    </a:cubicBezTo>
                    <a:close/>
                  </a:path>
                </a:pathLst>
              </a:custGeom>
              <a:solidFill>
                <a:srgbClr val="A0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179"/>
              <p:cNvSpPr>
                <a:spLocks/>
              </p:cNvSpPr>
              <p:nvPr/>
            </p:nvSpPr>
            <p:spPr bwMode="auto">
              <a:xfrm>
                <a:off x="7358063" y="2489200"/>
                <a:ext cx="163513" cy="206375"/>
              </a:xfrm>
              <a:custGeom>
                <a:avLst/>
                <a:gdLst>
                  <a:gd name="T0" fmla="*/ 44 w 88"/>
                  <a:gd name="T1" fmla="*/ 102 h 110"/>
                  <a:gd name="T2" fmla="*/ 37 w 88"/>
                  <a:gd name="T3" fmla="*/ 107 h 110"/>
                  <a:gd name="T4" fmla="*/ 22 w 88"/>
                  <a:gd name="T5" fmla="*/ 100 h 110"/>
                  <a:gd name="T6" fmla="*/ 1 w 88"/>
                  <a:gd name="T7" fmla="*/ 38 h 110"/>
                  <a:gd name="T8" fmla="*/ 2 w 88"/>
                  <a:gd name="T9" fmla="*/ 29 h 110"/>
                  <a:gd name="T10" fmla="*/ 9 w 88"/>
                  <a:gd name="T11" fmla="*/ 23 h 110"/>
                  <a:gd name="T12" fmla="*/ 71 w 88"/>
                  <a:gd name="T13" fmla="*/ 2 h 110"/>
                  <a:gd name="T14" fmla="*/ 86 w 88"/>
                  <a:gd name="T15" fmla="*/ 10 h 110"/>
                  <a:gd name="T16" fmla="*/ 78 w 88"/>
                  <a:gd name="T17" fmla="*/ 25 h 110"/>
                  <a:gd name="T18" fmla="*/ 28 w 88"/>
                  <a:gd name="T19" fmla="*/ 42 h 110"/>
                  <a:gd name="T20" fmla="*/ 45 w 88"/>
                  <a:gd name="T21" fmla="*/ 92 h 110"/>
                  <a:gd name="T22" fmla="*/ 44 w 88"/>
                  <a:gd name="T23" fmla="*/ 10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" h="110">
                    <a:moveTo>
                      <a:pt x="44" y="102"/>
                    </a:moveTo>
                    <a:cubicBezTo>
                      <a:pt x="42" y="105"/>
                      <a:pt x="40" y="107"/>
                      <a:pt x="37" y="107"/>
                    </a:cubicBezTo>
                    <a:cubicBezTo>
                      <a:pt x="31" y="110"/>
                      <a:pt x="24" y="106"/>
                      <a:pt x="22" y="100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35"/>
                      <a:pt x="0" y="32"/>
                      <a:pt x="2" y="29"/>
                    </a:cubicBezTo>
                    <a:cubicBezTo>
                      <a:pt x="3" y="26"/>
                      <a:pt x="6" y="24"/>
                      <a:pt x="9" y="23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7" y="0"/>
                      <a:pt x="84" y="4"/>
                      <a:pt x="86" y="10"/>
                    </a:cubicBezTo>
                    <a:cubicBezTo>
                      <a:pt x="88" y="16"/>
                      <a:pt x="85" y="23"/>
                      <a:pt x="78" y="25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46" y="96"/>
                      <a:pt x="46" y="99"/>
                      <a:pt x="44" y="102"/>
                    </a:cubicBezTo>
                    <a:close/>
                  </a:path>
                </a:pathLst>
              </a:custGeom>
              <a:solidFill>
                <a:srgbClr val="A0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95" name="组合 194"/>
            <p:cNvGrpSpPr/>
            <p:nvPr/>
          </p:nvGrpSpPr>
          <p:grpSpPr>
            <a:xfrm>
              <a:off x="7175501" y="3465513"/>
              <a:ext cx="349250" cy="219075"/>
              <a:chOff x="7175501" y="3465513"/>
              <a:chExt cx="349250" cy="219075"/>
            </a:xfrm>
          </p:grpSpPr>
          <p:sp>
            <p:nvSpPr>
              <p:cNvPr id="184" name="Freeform 180"/>
              <p:cNvSpPr>
                <a:spLocks/>
              </p:cNvSpPr>
              <p:nvPr/>
            </p:nvSpPr>
            <p:spPr bwMode="auto">
              <a:xfrm>
                <a:off x="7191376" y="3519488"/>
                <a:ext cx="333375" cy="100013"/>
              </a:xfrm>
              <a:custGeom>
                <a:avLst/>
                <a:gdLst>
                  <a:gd name="T0" fmla="*/ 177 w 178"/>
                  <a:gd name="T1" fmla="*/ 11 h 53"/>
                  <a:gd name="T2" fmla="*/ 177 w 178"/>
                  <a:gd name="T3" fmla="*/ 11 h 53"/>
                  <a:gd name="T4" fmla="*/ 170 w 178"/>
                  <a:gd name="T5" fmla="*/ 24 h 53"/>
                  <a:gd name="T6" fmla="*/ 92 w 178"/>
                  <a:gd name="T7" fmla="*/ 33 h 53"/>
                  <a:gd name="T8" fmla="*/ 12 w 178"/>
                  <a:gd name="T9" fmla="*/ 52 h 53"/>
                  <a:gd name="T10" fmla="*/ 1 w 178"/>
                  <a:gd name="T11" fmla="*/ 43 h 53"/>
                  <a:gd name="T12" fmla="*/ 6 w 178"/>
                  <a:gd name="T13" fmla="*/ 29 h 53"/>
                  <a:gd name="T14" fmla="*/ 88 w 178"/>
                  <a:gd name="T15" fmla="*/ 9 h 53"/>
                  <a:gd name="T16" fmla="*/ 167 w 178"/>
                  <a:gd name="T17" fmla="*/ 0 h 53"/>
                  <a:gd name="T18" fmla="*/ 177 w 178"/>
                  <a:gd name="T19" fmla="*/ 1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" h="53">
                    <a:moveTo>
                      <a:pt x="177" y="11"/>
                    </a:moveTo>
                    <a:cubicBezTo>
                      <a:pt x="177" y="11"/>
                      <a:pt x="177" y="11"/>
                      <a:pt x="177" y="11"/>
                    </a:cubicBezTo>
                    <a:cubicBezTo>
                      <a:pt x="178" y="18"/>
                      <a:pt x="175" y="24"/>
                      <a:pt x="170" y="24"/>
                    </a:cubicBezTo>
                    <a:cubicBezTo>
                      <a:pt x="144" y="26"/>
                      <a:pt x="119" y="29"/>
                      <a:pt x="92" y="33"/>
                    </a:cubicBezTo>
                    <a:cubicBezTo>
                      <a:pt x="64" y="38"/>
                      <a:pt x="37" y="45"/>
                      <a:pt x="12" y="52"/>
                    </a:cubicBezTo>
                    <a:cubicBezTo>
                      <a:pt x="7" y="53"/>
                      <a:pt x="3" y="49"/>
                      <a:pt x="1" y="43"/>
                    </a:cubicBezTo>
                    <a:cubicBezTo>
                      <a:pt x="0" y="36"/>
                      <a:pt x="2" y="30"/>
                      <a:pt x="6" y="29"/>
                    </a:cubicBezTo>
                    <a:cubicBezTo>
                      <a:pt x="32" y="21"/>
                      <a:pt x="60" y="14"/>
                      <a:pt x="88" y="9"/>
                    </a:cubicBezTo>
                    <a:cubicBezTo>
                      <a:pt x="115" y="5"/>
                      <a:pt x="141" y="2"/>
                      <a:pt x="167" y="0"/>
                    </a:cubicBezTo>
                    <a:cubicBezTo>
                      <a:pt x="171" y="0"/>
                      <a:pt x="175" y="4"/>
                      <a:pt x="177" y="11"/>
                    </a:cubicBezTo>
                    <a:close/>
                  </a:path>
                </a:pathLst>
              </a:custGeom>
              <a:solidFill>
                <a:srgbClr val="A0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181"/>
              <p:cNvSpPr>
                <a:spLocks/>
              </p:cNvSpPr>
              <p:nvPr/>
            </p:nvSpPr>
            <p:spPr bwMode="auto">
              <a:xfrm>
                <a:off x="7175501" y="3465513"/>
                <a:ext cx="149225" cy="219075"/>
              </a:xfrm>
              <a:custGeom>
                <a:avLst/>
                <a:gdLst>
                  <a:gd name="T0" fmla="*/ 80 w 80"/>
                  <a:gd name="T1" fmla="*/ 101 h 117"/>
                  <a:gd name="T2" fmla="*/ 78 w 80"/>
                  <a:gd name="T3" fmla="*/ 110 h 117"/>
                  <a:gd name="T4" fmla="*/ 61 w 80"/>
                  <a:gd name="T5" fmla="*/ 114 h 117"/>
                  <a:gd name="T6" fmla="*/ 6 w 80"/>
                  <a:gd name="T7" fmla="*/ 80 h 117"/>
                  <a:gd name="T8" fmla="*/ 1 w 80"/>
                  <a:gd name="T9" fmla="*/ 72 h 117"/>
                  <a:gd name="T10" fmla="*/ 2 w 80"/>
                  <a:gd name="T11" fmla="*/ 63 h 117"/>
                  <a:gd name="T12" fmla="*/ 36 w 80"/>
                  <a:gd name="T13" fmla="*/ 8 h 117"/>
                  <a:gd name="T14" fmla="*/ 53 w 80"/>
                  <a:gd name="T15" fmla="*/ 4 h 117"/>
                  <a:gd name="T16" fmla="*/ 57 w 80"/>
                  <a:gd name="T17" fmla="*/ 20 h 117"/>
                  <a:gd name="T18" fmla="*/ 29 w 80"/>
                  <a:gd name="T19" fmla="*/ 65 h 117"/>
                  <a:gd name="T20" fmla="*/ 74 w 80"/>
                  <a:gd name="T21" fmla="*/ 93 h 117"/>
                  <a:gd name="T22" fmla="*/ 80 w 80"/>
                  <a:gd name="T23" fmla="*/ 10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0" h="117">
                    <a:moveTo>
                      <a:pt x="80" y="101"/>
                    </a:moveTo>
                    <a:cubicBezTo>
                      <a:pt x="80" y="104"/>
                      <a:pt x="80" y="107"/>
                      <a:pt x="78" y="110"/>
                    </a:cubicBezTo>
                    <a:cubicBezTo>
                      <a:pt x="75" y="115"/>
                      <a:pt x="67" y="117"/>
                      <a:pt x="61" y="114"/>
                    </a:cubicBezTo>
                    <a:cubicBezTo>
                      <a:pt x="6" y="80"/>
                      <a:pt x="6" y="80"/>
                      <a:pt x="6" y="80"/>
                    </a:cubicBezTo>
                    <a:cubicBezTo>
                      <a:pt x="3" y="78"/>
                      <a:pt x="1" y="75"/>
                      <a:pt x="1" y="72"/>
                    </a:cubicBezTo>
                    <a:cubicBezTo>
                      <a:pt x="0" y="69"/>
                      <a:pt x="0" y="66"/>
                      <a:pt x="2" y="63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40" y="2"/>
                      <a:pt x="47" y="0"/>
                      <a:pt x="53" y="4"/>
                    </a:cubicBezTo>
                    <a:cubicBezTo>
                      <a:pt x="59" y="7"/>
                      <a:pt x="60" y="15"/>
                      <a:pt x="57" y="20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74" y="93"/>
                      <a:pt x="74" y="93"/>
                      <a:pt x="74" y="93"/>
                    </a:cubicBezTo>
                    <a:cubicBezTo>
                      <a:pt x="77" y="95"/>
                      <a:pt x="79" y="98"/>
                      <a:pt x="80" y="101"/>
                    </a:cubicBezTo>
                    <a:close/>
                  </a:path>
                </a:pathLst>
              </a:custGeom>
              <a:solidFill>
                <a:srgbClr val="A0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96" name="组合 195"/>
            <p:cNvGrpSpPr/>
            <p:nvPr/>
          </p:nvGrpSpPr>
          <p:grpSpPr>
            <a:xfrm>
              <a:off x="7489826" y="4224338"/>
              <a:ext cx="268288" cy="282575"/>
              <a:chOff x="7489826" y="4224338"/>
              <a:chExt cx="268288" cy="282575"/>
            </a:xfrm>
          </p:grpSpPr>
          <p:sp>
            <p:nvSpPr>
              <p:cNvPr id="186" name="Freeform 182"/>
              <p:cNvSpPr>
                <a:spLocks/>
              </p:cNvSpPr>
              <p:nvPr/>
            </p:nvSpPr>
            <p:spPr bwMode="auto">
              <a:xfrm>
                <a:off x="7518401" y="4224338"/>
                <a:ext cx="239713" cy="274638"/>
              </a:xfrm>
              <a:custGeom>
                <a:avLst/>
                <a:gdLst>
                  <a:gd name="T0" fmla="*/ 121 w 128"/>
                  <a:gd name="T1" fmla="*/ 5 h 147"/>
                  <a:gd name="T2" fmla="*/ 122 w 128"/>
                  <a:gd name="T3" fmla="*/ 6 h 147"/>
                  <a:gd name="T4" fmla="*/ 125 w 128"/>
                  <a:gd name="T5" fmla="*/ 19 h 147"/>
                  <a:gd name="T6" fmla="*/ 71 w 128"/>
                  <a:gd name="T7" fmla="*/ 77 h 147"/>
                  <a:gd name="T8" fmla="*/ 22 w 128"/>
                  <a:gd name="T9" fmla="*/ 143 h 147"/>
                  <a:gd name="T10" fmla="*/ 7 w 128"/>
                  <a:gd name="T11" fmla="*/ 142 h 147"/>
                  <a:gd name="T12" fmla="*/ 2 w 128"/>
                  <a:gd name="T13" fmla="*/ 128 h 147"/>
                  <a:gd name="T14" fmla="*/ 52 w 128"/>
                  <a:gd name="T15" fmla="*/ 61 h 147"/>
                  <a:gd name="T16" fmla="*/ 107 w 128"/>
                  <a:gd name="T17" fmla="*/ 3 h 147"/>
                  <a:gd name="T18" fmla="*/ 121 w 128"/>
                  <a:gd name="T19" fmla="*/ 5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147">
                    <a:moveTo>
                      <a:pt x="121" y="5"/>
                    </a:moveTo>
                    <a:cubicBezTo>
                      <a:pt x="121" y="5"/>
                      <a:pt x="121" y="5"/>
                      <a:pt x="122" y="6"/>
                    </a:cubicBezTo>
                    <a:cubicBezTo>
                      <a:pt x="127" y="10"/>
                      <a:pt x="128" y="16"/>
                      <a:pt x="125" y="19"/>
                    </a:cubicBezTo>
                    <a:cubicBezTo>
                      <a:pt x="106" y="37"/>
                      <a:pt x="89" y="56"/>
                      <a:pt x="71" y="77"/>
                    </a:cubicBezTo>
                    <a:cubicBezTo>
                      <a:pt x="53" y="99"/>
                      <a:pt x="36" y="121"/>
                      <a:pt x="22" y="143"/>
                    </a:cubicBezTo>
                    <a:cubicBezTo>
                      <a:pt x="19" y="147"/>
                      <a:pt x="13" y="146"/>
                      <a:pt x="7" y="142"/>
                    </a:cubicBezTo>
                    <a:cubicBezTo>
                      <a:pt x="2" y="138"/>
                      <a:pt x="0" y="132"/>
                      <a:pt x="2" y="128"/>
                    </a:cubicBezTo>
                    <a:cubicBezTo>
                      <a:pt x="17" y="106"/>
                      <a:pt x="34" y="83"/>
                      <a:pt x="52" y="61"/>
                    </a:cubicBezTo>
                    <a:cubicBezTo>
                      <a:pt x="70" y="40"/>
                      <a:pt x="88" y="21"/>
                      <a:pt x="107" y="3"/>
                    </a:cubicBezTo>
                    <a:cubicBezTo>
                      <a:pt x="110" y="0"/>
                      <a:pt x="116" y="1"/>
                      <a:pt x="121" y="5"/>
                    </a:cubicBezTo>
                    <a:close/>
                  </a:path>
                </a:pathLst>
              </a:custGeom>
              <a:solidFill>
                <a:srgbClr val="A0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183"/>
              <p:cNvSpPr>
                <a:spLocks/>
              </p:cNvSpPr>
              <p:nvPr/>
            </p:nvSpPr>
            <p:spPr bwMode="auto">
              <a:xfrm>
                <a:off x="7489826" y="4340225"/>
                <a:ext cx="187325" cy="166688"/>
              </a:xfrm>
              <a:custGeom>
                <a:avLst/>
                <a:gdLst>
                  <a:gd name="T0" fmla="*/ 95 w 100"/>
                  <a:gd name="T1" fmla="*/ 58 h 90"/>
                  <a:gd name="T2" fmla="*/ 99 w 100"/>
                  <a:gd name="T3" fmla="*/ 66 h 90"/>
                  <a:gd name="T4" fmla="*/ 89 w 100"/>
                  <a:gd name="T5" fmla="*/ 80 h 90"/>
                  <a:gd name="T6" fmla="*/ 24 w 100"/>
                  <a:gd name="T7" fmla="*/ 89 h 90"/>
                  <a:gd name="T8" fmla="*/ 15 w 100"/>
                  <a:gd name="T9" fmla="*/ 87 h 90"/>
                  <a:gd name="T10" fmla="*/ 11 w 100"/>
                  <a:gd name="T11" fmla="*/ 79 h 90"/>
                  <a:gd name="T12" fmla="*/ 1 w 100"/>
                  <a:gd name="T13" fmla="*/ 15 h 90"/>
                  <a:gd name="T14" fmla="*/ 11 w 100"/>
                  <a:gd name="T15" fmla="*/ 1 h 90"/>
                  <a:gd name="T16" fmla="*/ 25 w 100"/>
                  <a:gd name="T17" fmla="*/ 11 h 90"/>
                  <a:gd name="T18" fmla="*/ 33 w 100"/>
                  <a:gd name="T19" fmla="*/ 63 h 90"/>
                  <a:gd name="T20" fmla="*/ 85 w 100"/>
                  <a:gd name="T21" fmla="*/ 56 h 90"/>
                  <a:gd name="T22" fmla="*/ 95 w 100"/>
                  <a:gd name="T23" fmla="*/ 5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" h="90">
                    <a:moveTo>
                      <a:pt x="95" y="58"/>
                    </a:moveTo>
                    <a:cubicBezTo>
                      <a:pt x="97" y="60"/>
                      <a:pt x="98" y="63"/>
                      <a:pt x="99" y="66"/>
                    </a:cubicBezTo>
                    <a:cubicBezTo>
                      <a:pt x="100" y="72"/>
                      <a:pt x="95" y="79"/>
                      <a:pt x="89" y="80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1" y="90"/>
                      <a:pt x="18" y="89"/>
                      <a:pt x="15" y="87"/>
                    </a:cubicBezTo>
                    <a:cubicBezTo>
                      <a:pt x="13" y="85"/>
                      <a:pt x="11" y="82"/>
                      <a:pt x="11" y="79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8"/>
                      <a:pt x="5" y="2"/>
                      <a:pt x="11" y="1"/>
                    </a:cubicBezTo>
                    <a:cubicBezTo>
                      <a:pt x="18" y="0"/>
                      <a:pt x="24" y="5"/>
                      <a:pt x="25" y="11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9" y="55"/>
                      <a:pt x="92" y="56"/>
                      <a:pt x="95" y="58"/>
                    </a:cubicBezTo>
                    <a:close/>
                  </a:path>
                </a:pathLst>
              </a:custGeom>
              <a:solidFill>
                <a:srgbClr val="A0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89" name="组合 188"/>
          <p:cNvGrpSpPr/>
          <p:nvPr/>
        </p:nvGrpSpPr>
        <p:grpSpPr>
          <a:xfrm>
            <a:off x="7771039" y="2502694"/>
            <a:ext cx="2471737" cy="4383088"/>
            <a:chOff x="12218988" y="2264569"/>
            <a:chExt cx="2471737" cy="4383088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3020675" y="4504532"/>
              <a:ext cx="1352550" cy="1976438"/>
            </a:xfrm>
            <a:custGeom>
              <a:avLst/>
              <a:gdLst>
                <a:gd name="T0" fmla="*/ 88 w 852"/>
                <a:gd name="T1" fmla="*/ 869 h 1245"/>
                <a:gd name="T2" fmla="*/ 191 w 852"/>
                <a:gd name="T3" fmla="*/ 1022 h 1245"/>
                <a:gd name="T4" fmla="*/ 312 w 852"/>
                <a:gd name="T5" fmla="*/ 1245 h 1245"/>
                <a:gd name="T6" fmla="*/ 852 w 852"/>
                <a:gd name="T7" fmla="*/ 1242 h 1245"/>
                <a:gd name="T8" fmla="*/ 555 w 852"/>
                <a:gd name="T9" fmla="*/ 748 h 1245"/>
                <a:gd name="T10" fmla="*/ 420 w 852"/>
                <a:gd name="T11" fmla="*/ 148 h 1245"/>
                <a:gd name="T12" fmla="*/ 0 w 852"/>
                <a:gd name="T13" fmla="*/ 0 h 1245"/>
                <a:gd name="T14" fmla="*/ 157 w 852"/>
                <a:gd name="T15" fmla="*/ 284 h 1245"/>
                <a:gd name="T16" fmla="*/ 88 w 852"/>
                <a:gd name="T17" fmla="*/ 869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2" h="1245">
                  <a:moveTo>
                    <a:pt x="88" y="869"/>
                  </a:moveTo>
                  <a:lnTo>
                    <a:pt x="191" y="1022"/>
                  </a:lnTo>
                  <a:lnTo>
                    <a:pt x="312" y="1245"/>
                  </a:lnTo>
                  <a:lnTo>
                    <a:pt x="852" y="1242"/>
                  </a:lnTo>
                  <a:lnTo>
                    <a:pt x="555" y="748"/>
                  </a:lnTo>
                  <a:lnTo>
                    <a:pt x="420" y="148"/>
                  </a:lnTo>
                  <a:lnTo>
                    <a:pt x="0" y="0"/>
                  </a:lnTo>
                  <a:lnTo>
                    <a:pt x="157" y="284"/>
                  </a:lnTo>
                  <a:lnTo>
                    <a:pt x="88" y="869"/>
                  </a:lnTo>
                  <a:close/>
                </a:path>
              </a:pathLst>
            </a:custGeom>
            <a:solidFill>
              <a:srgbClr val="F9B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2973050" y="4045744"/>
              <a:ext cx="328613" cy="1855788"/>
            </a:xfrm>
            <a:custGeom>
              <a:avLst/>
              <a:gdLst>
                <a:gd name="T0" fmla="*/ 176 w 176"/>
                <a:gd name="T1" fmla="*/ 941 h 994"/>
                <a:gd name="T2" fmla="*/ 88 w 176"/>
                <a:gd name="T3" fmla="*/ 994 h 994"/>
                <a:gd name="T4" fmla="*/ 88 w 176"/>
                <a:gd name="T5" fmla="*/ 994 h 994"/>
                <a:gd name="T6" fmla="*/ 0 w 176"/>
                <a:gd name="T7" fmla="*/ 941 h 994"/>
                <a:gd name="T8" fmla="*/ 0 w 176"/>
                <a:gd name="T9" fmla="*/ 29 h 994"/>
                <a:gd name="T10" fmla="*/ 88 w 176"/>
                <a:gd name="T11" fmla="*/ 4 h 994"/>
                <a:gd name="T12" fmla="*/ 88 w 176"/>
                <a:gd name="T13" fmla="*/ 4 h 994"/>
                <a:gd name="T14" fmla="*/ 176 w 176"/>
                <a:gd name="T15" fmla="*/ 29 h 994"/>
                <a:gd name="T16" fmla="*/ 176 w 176"/>
                <a:gd name="T17" fmla="*/ 941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994">
                  <a:moveTo>
                    <a:pt x="176" y="941"/>
                  </a:moveTo>
                  <a:cubicBezTo>
                    <a:pt x="176" y="970"/>
                    <a:pt x="136" y="994"/>
                    <a:pt x="88" y="994"/>
                  </a:cubicBezTo>
                  <a:cubicBezTo>
                    <a:pt x="88" y="994"/>
                    <a:pt x="88" y="994"/>
                    <a:pt x="88" y="994"/>
                  </a:cubicBezTo>
                  <a:cubicBezTo>
                    <a:pt x="39" y="994"/>
                    <a:pt x="0" y="970"/>
                    <a:pt x="0" y="94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39" y="4"/>
                    <a:pt x="88" y="4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136" y="4"/>
                    <a:pt x="176" y="0"/>
                    <a:pt x="176" y="29"/>
                  </a:cubicBezTo>
                  <a:lnTo>
                    <a:pt x="176" y="941"/>
                  </a:lnTo>
                  <a:close/>
                </a:path>
              </a:pathLst>
            </a:custGeom>
            <a:solidFill>
              <a:srgbClr val="606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3063538" y="4045744"/>
              <a:ext cx="238125" cy="1855788"/>
            </a:xfrm>
            <a:custGeom>
              <a:avLst/>
              <a:gdLst>
                <a:gd name="T0" fmla="*/ 0 w 127"/>
                <a:gd name="T1" fmla="*/ 4 h 994"/>
                <a:gd name="T2" fmla="*/ 48 w 127"/>
                <a:gd name="T3" fmla="*/ 29 h 994"/>
                <a:gd name="T4" fmla="*/ 48 w 127"/>
                <a:gd name="T5" fmla="*/ 941 h 994"/>
                <a:gd name="T6" fmla="*/ 0 w 127"/>
                <a:gd name="T7" fmla="*/ 988 h 994"/>
                <a:gd name="T8" fmla="*/ 39 w 127"/>
                <a:gd name="T9" fmla="*/ 994 h 994"/>
                <a:gd name="T10" fmla="*/ 127 w 127"/>
                <a:gd name="T11" fmla="*/ 941 h 994"/>
                <a:gd name="T12" fmla="*/ 127 w 127"/>
                <a:gd name="T13" fmla="*/ 29 h 994"/>
                <a:gd name="T14" fmla="*/ 39 w 127"/>
                <a:gd name="T15" fmla="*/ 4 h 994"/>
                <a:gd name="T16" fmla="*/ 0 w 127"/>
                <a:gd name="T17" fmla="*/ 4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994">
                  <a:moveTo>
                    <a:pt x="0" y="4"/>
                  </a:moveTo>
                  <a:cubicBezTo>
                    <a:pt x="28" y="5"/>
                    <a:pt x="48" y="8"/>
                    <a:pt x="48" y="29"/>
                  </a:cubicBezTo>
                  <a:cubicBezTo>
                    <a:pt x="48" y="941"/>
                    <a:pt x="48" y="941"/>
                    <a:pt x="48" y="941"/>
                  </a:cubicBezTo>
                  <a:cubicBezTo>
                    <a:pt x="48" y="962"/>
                    <a:pt x="28" y="980"/>
                    <a:pt x="0" y="988"/>
                  </a:cubicBezTo>
                  <a:cubicBezTo>
                    <a:pt x="11" y="992"/>
                    <a:pt x="25" y="994"/>
                    <a:pt x="39" y="994"/>
                  </a:cubicBezTo>
                  <a:cubicBezTo>
                    <a:pt x="87" y="994"/>
                    <a:pt x="127" y="970"/>
                    <a:pt x="127" y="941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127" y="0"/>
                    <a:pt x="87" y="4"/>
                    <a:pt x="39" y="4"/>
                  </a:cubicBezTo>
                  <a:cubicBezTo>
                    <a:pt x="25" y="4"/>
                    <a:pt x="11" y="4"/>
                    <a:pt x="0" y="4"/>
                  </a:cubicBezTo>
                  <a:close/>
                </a:path>
              </a:pathLst>
            </a:custGeom>
            <a:solidFill>
              <a:srgbClr val="364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12736513" y="5374482"/>
              <a:ext cx="333375" cy="431800"/>
            </a:xfrm>
            <a:custGeom>
              <a:avLst/>
              <a:gdLst>
                <a:gd name="T0" fmla="*/ 0 w 178"/>
                <a:gd name="T1" fmla="*/ 0 h 231"/>
                <a:gd name="T2" fmla="*/ 13 w 178"/>
                <a:gd name="T3" fmla="*/ 151 h 231"/>
                <a:gd name="T4" fmla="*/ 175 w 178"/>
                <a:gd name="T5" fmla="*/ 231 h 231"/>
                <a:gd name="T6" fmla="*/ 148 w 178"/>
                <a:gd name="T7" fmla="*/ 120 h 231"/>
                <a:gd name="T8" fmla="*/ 0 w 178"/>
                <a:gd name="T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31">
                  <a:moveTo>
                    <a:pt x="0" y="0"/>
                  </a:moveTo>
                  <a:cubicBezTo>
                    <a:pt x="13" y="151"/>
                    <a:pt x="13" y="151"/>
                    <a:pt x="13" y="151"/>
                  </a:cubicBezTo>
                  <a:cubicBezTo>
                    <a:pt x="175" y="231"/>
                    <a:pt x="175" y="231"/>
                    <a:pt x="175" y="231"/>
                  </a:cubicBezTo>
                  <a:cubicBezTo>
                    <a:pt x="175" y="231"/>
                    <a:pt x="178" y="159"/>
                    <a:pt x="148" y="120"/>
                  </a:cubicBezTo>
                  <a:cubicBezTo>
                    <a:pt x="125" y="9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B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2736513" y="5374482"/>
              <a:ext cx="333375" cy="431800"/>
            </a:xfrm>
            <a:custGeom>
              <a:avLst/>
              <a:gdLst>
                <a:gd name="T0" fmla="*/ 148 w 178"/>
                <a:gd name="T1" fmla="*/ 120 h 231"/>
                <a:gd name="T2" fmla="*/ 0 w 178"/>
                <a:gd name="T3" fmla="*/ 0 h 231"/>
                <a:gd name="T4" fmla="*/ 7 w 178"/>
                <a:gd name="T5" fmla="*/ 80 h 231"/>
                <a:gd name="T6" fmla="*/ 123 w 178"/>
                <a:gd name="T7" fmla="*/ 155 h 231"/>
                <a:gd name="T8" fmla="*/ 152 w 178"/>
                <a:gd name="T9" fmla="*/ 220 h 231"/>
                <a:gd name="T10" fmla="*/ 175 w 178"/>
                <a:gd name="T11" fmla="*/ 231 h 231"/>
                <a:gd name="T12" fmla="*/ 148 w 178"/>
                <a:gd name="T13" fmla="*/ 12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231">
                  <a:moveTo>
                    <a:pt x="148" y="120"/>
                  </a:moveTo>
                  <a:cubicBezTo>
                    <a:pt x="125" y="90"/>
                    <a:pt x="0" y="0"/>
                    <a:pt x="0" y="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0" y="110"/>
                    <a:pt x="100" y="133"/>
                    <a:pt x="123" y="155"/>
                  </a:cubicBezTo>
                  <a:cubicBezTo>
                    <a:pt x="135" y="167"/>
                    <a:pt x="144" y="194"/>
                    <a:pt x="152" y="220"/>
                  </a:cubicBezTo>
                  <a:cubicBezTo>
                    <a:pt x="175" y="231"/>
                    <a:pt x="175" y="231"/>
                    <a:pt x="175" y="231"/>
                  </a:cubicBezTo>
                  <a:cubicBezTo>
                    <a:pt x="175" y="231"/>
                    <a:pt x="178" y="159"/>
                    <a:pt x="148" y="120"/>
                  </a:cubicBezTo>
                  <a:close/>
                </a:path>
              </a:pathLst>
            </a:custGeom>
            <a:solidFill>
              <a:srgbClr val="EAA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12934950" y="5669757"/>
              <a:ext cx="103188" cy="123825"/>
            </a:xfrm>
            <a:custGeom>
              <a:avLst/>
              <a:gdLst>
                <a:gd name="T0" fmla="*/ 55 w 55"/>
                <a:gd name="T1" fmla="*/ 66 h 66"/>
                <a:gd name="T2" fmla="*/ 51 w 55"/>
                <a:gd name="T3" fmla="*/ 43 h 66"/>
                <a:gd name="T4" fmla="*/ 4 w 55"/>
                <a:gd name="T5" fmla="*/ 0 h 66"/>
                <a:gd name="T6" fmla="*/ 0 w 55"/>
                <a:gd name="T7" fmla="*/ 39 h 66"/>
                <a:gd name="T8" fmla="*/ 55 w 55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6">
                  <a:moveTo>
                    <a:pt x="55" y="66"/>
                  </a:moveTo>
                  <a:cubicBezTo>
                    <a:pt x="54" y="58"/>
                    <a:pt x="53" y="50"/>
                    <a:pt x="51" y="43"/>
                  </a:cubicBezTo>
                  <a:cubicBezTo>
                    <a:pt x="44" y="22"/>
                    <a:pt x="4" y="0"/>
                    <a:pt x="4" y="0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55" y="66"/>
                  </a:lnTo>
                  <a:close/>
                </a:path>
              </a:pathLst>
            </a:custGeom>
            <a:solidFill>
              <a:srgbClr val="FF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12696825" y="5015707"/>
              <a:ext cx="347663" cy="623888"/>
            </a:xfrm>
            <a:custGeom>
              <a:avLst/>
              <a:gdLst>
                <a:gd name="T0" fmla="*/ 43 w 187"/>
                <a:gd name="T1" fmla="*/ 0 h 334"/>
                <a:gd name="T2" fmla="*/ 0 w 187"/>
                <a:gd name="T3" fmla="*/ 179 h 334"/>
                <a:gd name="T4" fmla="*/ 156 w 187"/>
                <a:gd name="T5" fmla="*/ 334 h 334"/>
                <a:gd name="T6" fmla="*/ 168 w 187"/>
                <a:gd name="T7" fmla="*/ 195 h 334"/>
                <a:gd name="T8" fmla="*/ 43 w 187"/>
                <a:gd name="T9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334">
                  <a:moveTo>
                    <a:pt x="43" y="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156" y="334"/>
                    <a:pt x="156" y="334"/>
                    <a:pt x="156" y="334"/>
                  </a:cubicBezTo>
                  <a:cubicBezTo>
                    <a:pt x="156" y="334"/>
                    <a:pt x="187" y="252"/>
                    <a:pt x="168" y="195"/>
                  </a:cubicBezTo>
                  <a:cubicBezTo>
                    <a:pt x="153" y="152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F9B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2733338" y="5015707"/>
              <a:ext cx="311150" cy="623888"/>
            </a:xfrm>
            <a:custGeom>
              <a:avLst/>
              <a:gdLst>
                <a:gd name="T0" fmla="*/ 148 w 167"/>
                <a:gd name="T1" fmla="*/ 195 h 334"/>
                <a:gd name="T2" fmla="*/ 23 w 167"/>
                <a:gd name="T3" fmla="*/ 0 h 334"/>
                <a:gd name="T4" fmla="*/ 0 w 167"/>
                <a:gd name="T5" fmla="*/ 95 h 334"/>
                <a:gd name="T6" fmla="*/ 105 w 167"/>
                <a:gd name="T7" fmla="*/ 226 h 334"/>
                <a:gd name="T8" fmla="*/ 114 w 167"/>
                <a:gd name="T9" fmla="*/ 312 h 334"/>
                <a:gd name="T10" fmla="*/ 136 w 167"/>
                <a:gd name="T11" fmla="*/ 334 h 334"/>
                <a:gd name="T12" fmla="*/ 148 w 167"/>
                <a:gd name="T13" fmla="*/ 1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34">
                  <a:moveTo>
                    <a:pt x="148" y="195"/>
                  </a:moveTo>
                  <a:cubicBezTo>
                    <a:pt x="133" y="152"/>
                    <a:pt x="23" y="0"/>
                    <a:pt x="23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50" y="149"/>
                    <a:pt x="87" y="192"/>
                    <a:pt x="105" y="226"/>
                  </a:cubicBezTo>
                  <a:cubicBezTo>
                    <a:pt x="114" y="244"/>
                    <a:pt x="114" y="279"/>
                    <a:pt x="114" y="312"/>
                  </a:cubicBezTo>
                  <a:cubicBezTo>
                    <a:pt x="136" y="334"/>
                    <a:pt x="136" y="334"/>
                    <a:pt x="136" y="334"/>
                  </a:cubicBezTo>
                  <a:cubicBezTo>
                    <a:pt x="136" y="334"/>
                    <a:pt x="167" y="252"/>
                    <a:pt x="148" y="195"/>
                  </a:cubicBezTo>
                  <a:close/>
                </a:path>
              </a:pathLst>
            </a:custGeom>
            <a:solidFill>
              <a:srgbClr val="EAA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2861925" y="5434807"/>
              <a:ext cx="107950" cy="179388"/>
            </a:xfrm>
            <a:custGeom>
              <a:avLst/>
              <a:gdLst>
                <a:gd name="T0" fmla="*/ 53 w 58"/>
                <a:gd name="T1" fmla="*/ 96 h 96"/>
                <a:gd name="T2" fmla="*/ 58 w 58"/>
                <a:gd name="T3" fmla="*/ 68 h 96"/>
                <a:gd name="T4" fmla="*/ 20 w 58"/>
                <a:gd name="T5" fmla="*/ 0 h 96"/>
                <a:gd name="T6" fmla="*/ 0 w 58"/>
                <a:gd name="T7" fmla="*/ 44 h 96"/>
                <a:gd name="T8" fmla="*/ 53 w 58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96">
                  <a:moveTo>
                    <a:pt x="53" y="96"/>
                  </a:moveTo>
                  <a:cubicBezTo>
                    <a:pt x="55" y="86"/>
                    <a:pt x="57" y="76"/>
                    <a:pt x="58" y="68"/>
                  </a:cubicBezTo>
                  <a:cubicBezTo>
                    <a:pt x="58" y="41"/>
                    <a:pt x="20" y="0"/>
                    <a:pt x="20" y="0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53" y="96"/>
                  </a:lnTo>
                  <a:close/>
                </a:path>
              </a:pathLst>
            </a:custGeom>
            <a:solidFill>
              <a:srgbClr val="FF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2717463" y="4733132"/>
              <a:ext cx="336550" cy="636588"/>
            </a:xfrm>
            <a:custGeom>
              <a:avLst/>
              <a:gdLst>
                <a:gd name="T0" fmla="*/ 56 w 181"/>
                <a:gd name="T1" fmla="*/ 0 h 341"/>
                <a:gd name="T2" fmla="*/ 0 w 181"/>
                <a:gd name="T3" fmla="*/ 175 h 341"/>
                <a:gd name="T4" fmla="*/ 144 w 181"/>
                <a:gd name="T5" fmla="*/ 341 h 341"/>
                <a:gd name="T6" fmla="*/ 166 w 181"/>
                <a:gd name="T7" fmla="*/ 203 h 341"/>
                <a:gd name="T8" fmla="*/ 56 w 181"/>
                <a:gd name="T9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341">
                  <a:moveTo>
                    <a:pt x="56" y="0"/>
                  </a:moveTo>
                  <a:cubicBezTo>
                    <a:pt x="0" y="175"/>
                    <a:pt x="0" y="175"/>
                    <a:pt x="0" y="175"/>
                  </a:cubicBezTo>
                  <a:cubicBezTo>
                    <a:pt x="144" y="341"/>
                    <a:pt x="144" y="341"/>
                    <a:pt x="144" y="341"/>
                  </a:cubicBezTo>
                  <a:cubicBezTo>
                    <a:pt x="144" y="341"/>
                    <a:pt x="181" y="261"/>
                    <a:pt x="166" y="203"/>
                  </a:cubicBezTo>
                  <a:cubicBezTo>
                    <a:pt x="155" y="159"/>
                    <a:pt x="56" y="0"/>
                    <a:pt x="56" y="0"/>
                  </a:cubicBezTo>
                  <a:close/>
                </a:path>
              </a:pathLst>
            </a:custGeom>
            <a:solidFill>
              <a:srgbClr val="F9B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12765088" y="4733132"/>
              <a:ext cx="288925" cy="636588"/>
            </a:xfrm>
            <a:custGeom>
              <a:avLst/>
              <a:gdLst>
                <a:gd name="T0" fmla="*/ 140 w 155"/>
                <a:gd name="T1" fmla="*/ 203 h 341"/>
                <a:gd name="T2" fmla="*/ 30 w 155"/>
                <a:gd name="T3" fmla="*/ 0 h 341"/>
                <a:gd name="T4" fmla="*/ 0 w 155"/>
                <a:gd name="T5" fmla="*/ 93 h 341"/>
                <a:gd name="T6" fmla="*/ 95 w 155"/>
                <a:gd name="T7" fmla="*/ 231 h 341"/>
                <a:gd name="T8" fmla="*/ 98 w 155"/>
                <a:gd name="T9" fmla="*/ 318 h 341"/>
                <a:gd name="T10" fmla="*/ 118 w 155"/>
                <a:gd name="T11" fmla="*/ 341 h 341"/>
                <a:gd name="T12" fmla="*/ 140 w 155"/>
                <a:gd name="T13" fmla="*/ 20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341">
                  <a:moveTo>
                    <a:pt x="140" y="203"/>
                  </a:moveTo>
                  <a:cubicBezTo>
                    <a:pt x="129" y="159"/>
                    <a:pt x="30" y="0"/>
                    <a:pt x="3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46" y="150"/>
                    <a:pt x="80" y="196"/>
                    <a:pt x="95" y="231"/>
                  </a:cubicBezTo>
                  <a:cubicBezTo>
                    <a:pt x="103" y="249"/>
                    <a:pt x="101" y="284"/>
                    <a:pt x="98" y="318"/>
                  </a:cubicBezTo>
                  <a:cubicBezTo>
                    <a:pt x="118" y="341"/>
                    <a:pt x="118" y="341"/>
                    <a:pt x="118" y="341"/>
                  </a:cubicBezTo>
                  <a:cubicBezTo>
                    <a:pt x="118" y="341"/>
                    <a:pt x="155" y="261"/>
                    <a:pt x="140" y="203"/>
                  </a:cubicBezTo>
                  <a:close/>
                </a:path>
              </a:pathLst>
            </a:custGeom>
            <a:solidFill>
              <a:srgbClr val="EAA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12871450" y="5158582"/>
              <a:ext cx="107950" cy="182563"/>
            </a:xfrm>
            <a:custGeom>
              <a:avLst/>
              <a:gdLst>
                <a:gd name="T0" fmla="*/ 49 w 58"/>
                <a:gd name="T1" fmla="*/ 98 h 98"/>
                <a:gd name="T2" fmla="*/ 55 w 58"/>
                <a:gd name="T3" fmla="*/ 70 h 98"/>
                <a:gd name="T4" fmla="*/ 23 w 58"/>
                <a:gd name="T5" fmla="*/ 0 h 98"/>
                <a:gd name="T6" fmla="*/ 0 w 58"/>
                <a:gd name="T7" fmla="*/ 42 h 98"/>
                <a:gd name="T8" fmla="*/ 49 w 58"/>
                <a:gd name="T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98">
                  <a:moveTo>
                    <a:pt x="49" y="98"/>
                  </a:moveTo>
                  <a:cubicBezTo>
                    <a:pt x="51" y="89"/>
                    <a:pt x="54" y="78"/>
                    <a:pt x="55" y="70"/>
                  </a:cubicBezTo>
                  <a:cubicBezTo>
                    <a:pt x="58" y="44"/>
                    <a:pt x="23" y="0"/>
                    <a:pt x="23" y="0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49" y="98"/>
                  </a:lnTo>
                  <a:close/>
                </a:path>
              </a:pathLst>
            </a:custGeom>
            <a:solidFill>
              <a:srgbClr val="FF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2766675" y="4512469"/>
              <a:ext cx="263525" cy="512763"/>
            </a:xfrm>
            <a:custGeom>
              <a:avLst/>
              <a:gdLst>
                <a:gd name="T0" fmla="*/ 109 w 141"/>
                <a:gd name="T1" fmla="*/ 0 h 275"/>
                <a:gd name="T2" fmla="*/ 0 w 141"/>
                <a:gd name="T3" fmla="*/ 127 h 275"/>
                <a:gd name="T4" fmla="*/ 93 w 141"/>
                <a:gd name="T5" fmla="*/ 275 h 275"/>
                <a:gd name="T6" fmla="*/ 131 w 141"/>
                <a:gd name="T7" fmla="*/ 183 h 275"/>
                <a:gd name="T8" fmla="*/ 110 w 141"/>
                <a:gd name="T9" fmla="*/ 119 h 275"/>
                <a:gd name="T10" fmla="*/ 109 w 141"/>
                <a:gd name="T1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275">
                  <a:moveTo>
                    <a:pt x="109" y="0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93" y="275"/>
                    <a:pt x="93" y="275"/>
                    <a:pt x="93" y="275"/>
                  </a:cubicBezTo>
                  <a:cubicBezTo>
                    <a:pt x="93" y="275"/>
                    <a:pt x="141" y="243"/>
                    <a:pt x="131" y="183"/>
                  </a:cubicBezTo>
                  <a:cubicBezTo>
                    <a:pt x="124" y="137"/>
                    <a:pt x="110" y="119"/>
                    <a:pt x="110" y="119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F9B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2855575" y="4822032"/>
              <a:ext cx="103188" cy="180975"/>
            </a:xfrm>
            <a:custGeom>
              <a:avLst/>
              <a:gdLst>
                <a:gd name="T0" fmla="*/ 0 w 56"/>
                <a:gd name="T1" fmla="*/ 36 h 97"/>
                <a:gd name="T2" fmla="*/ 38 w 56"/>
                <a:gd name="T3" fmla="*/ 97 h 97"/>
                <a:gd name="T4" fmla="*/ 48 w 56"/>
                <a:gd name="T5" fmla="*/ 75 h 97"/>
                <a:gd name="T6" fmla="*/ 31 w 56"/>
                <a:gd name="T7" fmla="*/ 0 h 97"/>
                <a:gd name="T8" fmla="*/ 0 w 56"/>
                <a:gd name="T9" fmla="*/ 3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7">
                  <a:moveTo>
                    <a:pt x="0" y="36"/>
                  </a:moveTo>
                  <a:cubicBezTo>
                    <a:pt x="38" y="97"/>
                    <a:pt x="38" y="97"/>
                    <a:pt x="38" y="97"/>
                  </a:cubicBezTo>
                  <a:cubicBezTo>
                    <a:pt x="43" y="89"/>
                    <a:pt x="46" y="81"/>
                    <a:pt x="48" y="75"/>
                  </a:cubicBezTo>
                  <a:cubicBezTo>
                    <a:pt x="56" y="50"/>
                    <a:pt x="31" y="0"/>
                    <a:pt x="31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F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12847638" y="4512469"/>
              <a:ext cx="158750" cy="309563"/>
            </a:xfrm>
            <a:custGeom>
              <a:avLst/>
              <a:gdLst>
                <a:gd name="T0" fmla="*/ 66 w 85"/>
                <a:gd name="T1" fmla="*/ 0 h 166"/>
                <a:gd name="T2" fmla="*/ 0 w 85"/>
                <a:gd name="T3" fmla="*/ 77 h 166"/>
                <a:gd name="T4" fmla="*/ 79 w 85"/>
                <a:gd name="T5" fmla="*/ 149 h 166"/>
                <a:gd name="T6" fmla="*/ 85 w 85"/>
                <a:gd name="T7" fmla="*/ 166 h 166"/>
                <a:gd name="T8" fmla="*/ 67 w 85"/>
                <a:gd name="T9" fmla="*/ 119 h 166"/>
                <a:gd name="T10" fmla="*/ 66 w 85"/>
                <a:gd name="T1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66">
                  <a:moveTo>
                    <a:pt x="66" y="0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41" y="98"/>
                    <a:pt x="64" y="111"/>
                    <a:pt x="79" y="149"/>
                  </a:cubicBezTo>
                  <a:cubicBezTo>
                    <a:pt x="81" y="155"/>
                    <a:pt x="83" y="161"/>
                    <a:pt x="85" y="166"/>
                  </a:cubicBezTo>
                  <a:cubicBezTo>
                    <a:pt x="78" y="133"/>
                    <a:pt x="67" y="119"/>
                    <a:pt x="67" y="119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EAA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12919075" y="4026694"/>
              <a:ext cx="438150" cy="190500"/>
            </a:xfrm>
            <a:custGeom>
              <a:avLst/>
              <a:gdLst>
                <a:gd name="T0" fmla="*/ 235 w 235"/>
                <a:gd name="T1" fmla="*/ 51 h 102"/>
                <a:gd name="T2" fmla="*/ 184 w 235"/>
                <a:gd name="T3" fmla="*/ 102 h 102"/>
                <a:gd name="T4" fmla="*/ 51 w 235"/>
                <a:gd name="T5" fmla="*/ 102 h 102"/>
                <a:gd name="T6" fmla="*/ 0 w 235"/>
                <a:gd name="T7" fmla="*/ 51 h 102"/>
                <a:gd name="T8" fmla="*/ 0 w 235"/>
                <a:gd name="T9" fmla="*/ 51 h 102"/>
                <a:gd name="T10" fmla="*/ 51 w 235"/>
                <a:gd name="T11" fmla="*/ 0 h 102"/>
                <a:gd name="T12" fmla="*/ 184 w 235"/>
                <a:gd name="T13" fmla="*/ 0 h 102"/>
                <a:gd name="T14" fmla="*/ 235 w 235"/>
                <a:gd name="T15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102">
                  <a:moveTo>
                    <a:pt x="235" y="51"/>
                  </a:moveTo>
                  <a:cubicBezTo>
                    <a:pt x="235" y="79"/>
                    <a:pt x="212" y="102"/>
                    <a:pt x="184" y="102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22" y="102"/>
                    <a:pt x="0" y="79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2" y="0"/>
                    <a:pt x="51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12" y="0"/>
                    <a:pt x="235" y="22"/>
                    <a:pt x="235" y="51"/>
                  </a:cubicBezTo>
                  <a:close/>
                </a:path>
              </a:pathLst>
            </a:custGeom>
            <a:solidFill>
              <a:srgbClr val="606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"/>
            <p:cNvSpPr>
              <a:spLocks noEditPoints="1"/>
            </p:cNvSpPr>
            <p:nvPr/>
          </p:nvSpPr>
          <p:spPr bwMode="auto">
            <a:xfrm>
              <a:off x="12218988" y="2264569"/>
              <a:ext cx="1831975" cy="1831975"/>
            </a:xfrm>
            <a:custGeom>
              <a:avLst/>
              <a:gdLst>
                <a:gd name="T0" fmla="*/ 491 w 982"/>
                <a:gd name="T1" fmla="*/ 0 h 981"/>
                <a:gd name="T2" fmla="*/ 0 w 982"/>
                <a:gd name="T3" fmla="*/ 490 h 981"/>
                <a:gd name="T4" fmla="*/ 491 w 982"/>
                <a:gd name="T5" fmla="*/ 981 h 981"/>
                <a:gd name="T6" fmla="*/ 982 w 982"/>
                <a:gd name="T7" fmla="*/ 490 h 981"/>
                <a:gd name="T8" fmla="*/ 491 w 982"/>
                <a:gd name="T9" fmla="*/ 0 h 981"/>
                <a:gd name="T10" fmla="*/ 491 w 982"/>
                <a:gd name="T11" fmla="*/ 913 h 981"/>
                <a:gd name="T12" fmla="*/ 69 w 982"/>
                <a:gd name="T13" fmla="*/ 490 h 981"/>
                <a:gd name="T14" fmla="*/ 491 w 982"/>
                <a:gd name="T15" fmla="*/ 68 h 981"/>
                <a:gd name="T16" fmla="*/ 914 w 982"/>
                <a:gd name="T17" fmla="*/ 490 h 981"/>
                <a:gd name="T18" fmla="*/ 491 w 982"/>
                <a:gd name="T19" fmla="*/ 913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2" h="981">
                  <a:moveTo>
                    <a:pt x="491" y="0"/>
                  </a:moveTo>
                  <a:cubicBezTo>
                    <a:pt x="220" y="0"/>
                    <a:pt x="0" y="219"/>
                    <a:pt x="0" y="490"/>
                  </a:cubicBezTo>
                  <a:cubicBezTo>
                    <a:pt x="0" y="762"/>
                    <a:pt x="220" y="981"/>
                    <a:pt x="491" y="981"/>
                  </a:cubicBezTo>
                  <a:cubicBezTo>
                    <a:pt x="762" y="981"/>
                    <a:pt x="982" y="762"/>
                    <a:pt x="982" y="490"/>
                  </a:cubicBezTo>
                  <a:cubicBezTo>
                    <a:pt x="982" y="219"/>
                    <a:pt x="762" y="0"/>
                    <a:pt x="491" y="0"/>
                  </a:cubicBezTo>
                  <a:close/>
                  <a:moveTo>
                    <a:pt x="491" y="913"/>
                  </a:moveTo>
                  <a:cubicBezTo>
                    <a:pt x="258" y="913"/>
                    <a:pt x="69" y="724"/>
                    <a:pt x="69" y="490"/>
                  </a:cubicBezTo>
                  <a:cubicBezTo>
                    <a:pt x="69" y="257"/>
                    <a:pt x="258" y="68"/>
                    <a:pt x="491" y="68"/>
                  </a:cubicBezTo>
                  <a:cubicBezTo>
                    <a:pt x="725" y="68"/>
                    <a:pt x="914" y="257"/>
                    <a:pt x="914" y="490"/>
                  </a:cubicBezTo>
                  <a:cubicBezTo>
                    <a:pt x="914" y="724"/>
                    <a:pt x="724" y="913"/>
                    <a:pt x="491" y="913"/>
                  </a:cubicBezTo>
                  <a:close/>
                </a:path>
              </a:pathLst>
            </a:custGeom>
            <a:solidFill>
              <a:srgbClr val="606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13100050" y="2264569"/>
              <a:ext cx="950913" cy="1831975"/>
            </a:xfrm>
            <a:custGeom>
              <a:avLst/>
              <a:gdLst>
                <a:gd name="T0" fmla="*/ 472 w 510"/>
                <a:gd name="T1" fmla="*/ 490 h 981"/>
                <a:gd name="T2" fmla="*/ 0 w 510"/>
                <a:gd name="T3" fmla="*/ 981 h 981"/>
                <a:gd name="T4" fmla="*/ 19 w 510"/>
                <a:gd name="T5" fmla="*/ 981 h 981"/>
                <a:gd name="T6" fmla="*/ 510 w 510"/>
                <a:gd name="T7" fmla="*/ 490 h 981"/>
                <a:gd name="T8" fmla="*/ 19 w 510"/>
                <a:gd name="T9" fmla="*/ 0 h 981"/>
                <a:gd name="T10" fmla="*/ 0 w 510"/>
                <a:gd name="T11" fmla="*/ 0 h 981"/>
                <a:gd name="T12" fmla="*/ 472 w 510"/>
                <a:gd name="T13" fmla="*/ 490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0" h="981">
                  <a:moveTo>
                    <a:pt x="472" y="490"/>
                  </a:moveTo>
                  <a:cubicBezTo>
                    <a:pt x="472" y="755"/>
                    <a:pt x="262" y="971"/>
                    <a:pt x="0" y="981"/>
                  </a:cubicBezTo>
                  <a:cubicBezTo>
                    <a:pt x="7" y="981"/>
                    <a:pt x="13" y="981"/>
                    <a:pt x="19" y="981"/>
                  </a:cubicBezTo>
                  <a:cubicBezTo>
                    <a:pt x="290" y="981"/>
                    <a:pt x="510" y="762"/>
                    <a:pt x="510" y="490"/>
                  </a:cubicBezTo>
                  <a:cubicBezTo>
                    <a:pt x="510" y="219"/>
                    <a:pt x="290" y="0"/>
                    <a:pt x="19" y="0"/>
                  </a:cubicBezTo>
                  <a:cubicBezTo>
                    <a:pt x="13" y="0"/>
                    <a:pt x="7" y="0"/>
                    <a:pt x="0" y="0"/>
                  </a:cubicBezTo>
                  <a:cubicBezTo>
                    <a:pt x="262" y="10"/>
                    <a:pt x="472" y="226"/>
                    <a:pt x="472" y="490"/>
                  </a:cubicBezTo>
                  <a:close/>
                </a:path>
              </a:pathLst>
            </a:custGeom>
            <a:solidFill>
              <a:srgbClr val="364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2276138" y="2391569"/>
              <a:ext cx="823913" cy="1577975"/>
            </a:xfrm>
            <a:custGeom>
              <a:avLst/>
              <a:gdLst>
                <a:gd name="T0" fmla="*/ 0 w 441"/>
                <a:gd name="T1" fmla="*/ 422 h 845"/>
                <a:gd name="T2" fmla="*/ 422 w 441"/>
                <a:gd name="T3" fmla="*/ 845 h 845"/>
                <a:gd name="T4" fmla="*/ 441 w 441"/>
                <a:gd name="T5" fmla="*/ 844 h 845"/>
                <a:gd name="T6" fmla="*/ 38 w 441"/>
                <a:gd name="T7" fmla="*/ 422 h 845"/>
                <a:gd name="T8" fmla="*/ 441 w 441"/>
                <a:gd name="T9" fmla="*/ 1 h 845"/>
                <a:gd name="T10" fmla="*/ 422 w 441"/>
                <a:gd name="T11" fmla="*/ 0 h 845"/>
                <a:gd name="T12" fmla="*/ 0 w 441"/>
                <a:gd name="T13" fmla="*/ 422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845">
                  <a:moveTo>
                    <a:pt x="0" y="422"/>
                  </a:moveTo>
                  <a:cubicBezTo>
                    <a:pt x="0" y="656"/>
                    <a:pt x="189" y="845"/>
                    <a:pt x="422" y="845"/>
                  </a:cubicBezTo>
                  <a:cubicBezTo>
                    <a:pt x="429" y="845"/>
                    <a:pt x="435" y="844"/>
                    <a:pt x="441" y="844"/>
                  </a:cubicBezTo>
                  <a:cubicBezTo>
                    <a:pt x="217" y="834"/>
                    <a:pt x="38" y="649"/>
                    <a:pt x="38" y="422"/>
                  </a:cubicBezTo>
                  <a:cubicBezTo>
                    <a:pt x="38" y="196"/>
                    <a:pt x="217" y="11"/>
                    <a:pt x="441" y="1"/>
                  </a:cubicBezTo>
                  <a:cubicBezTo>
                    <a:pt x="435" y="0"/>
                    <a:pt x="429" y="0"/>
                    <a:pt x="422" y="0"/>
                  </a:cubicBezTo>
                  <a:cubicBezTo>
                    <a:pt x="189" y="0"/>
                    <a:pt x="0" y="189"/>
                    <a:pt x="0" y="422"/>
                  </a:cubicBezTo>
                  <a:close/>
                </a:path>
              </a:pathLst>
            </a:custGeom>
            <a:solidFill>
              <a:srgbClr val="364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13271500" y="5698332"/>
              <a:ext cx="1419225" cy="949325"/>
            </a:xfrm>
            <a:custGeom>
              <a:avLst/>
              <a:gdLst>
                <a:gd name="T0" fmla="*/ 0 w 894"/>
                <a:gd name="T1" fmla="*/ 278 h 598"/>
                <a:gd name="T2" fmla="*/ 162 w 894"/>
                <a:gd name="T3" fmla="*/ 598 h 598"/>
                <a:gd name="T4" fmla="*/ 894 w 894"/>
                <a:gd name="T5" fmla="*/ 598 h 598"/>
                <a:gd name="T6" fmla="*/ 422 w 894"/>
                <a:gd name="T7" fmla="*/ 0 h 598"/>
                <a:gd name="T8" fmla="*/ 0 w 894"/>
                <a:gd name="T9" fmla="*/ 27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4" h="598">
                  <a:moveTo>
                    <a:pt x="0" y="278"/>
                  </a:moveTo>
                  <a:lnTo>
                    <a:pt x="162" y="598"/>
                  </a:lnTo>
                  <a:lnTo>
                    <a:pt x="894" y="598"/>
                  </a:lnTo>
                  <a:lnTo>
                    <a:pt x="422" y="0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CE4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13271500" y="5796757"/>
              <a:ext cx="1116013" cy="850900"/>
            </a:xfrm>
            <a:custGeom>
              <a:avLst/>
              <a:gdLst>
                <a:gd name="T0" fmla="*/ 107 w 703"/>
                <a:gd name="T1" fmla="*/ 536 h 536"/>
                <a:gd name="T2" fmla="*/ 703 w 703"/>
                <a:gd name="T3" fmla="*/ 536 h 536"/>
                <a:gd name="T4" fmla="*/ 328 w 703"/>
                <a:gd name="T5" fmla="*/ 0 h 536"/>
                <a:gd name="T6" fmla="*/ 0 w 703"/>
                <a:gd name="T7" fmla="*/ 216 h 536"/>
                <a:gd name="T8" fmla="*/ 107 w 703"/>
                <a:gd name="T9" fmla="*/ 53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3" h="536">
                  <a:moveTo>
                    <a:pt x="107" y="536"/>
                  </a:moveTo>
                  <a:lnTo>
                    <a:pt x="703" y="536"/>
                  </a:lnTo>
                  <a:lnTo>
                    <a:pt x="328" y="0"/>
                  </a:lnTo>
                  <a:lnTo>
                    <a:pt x="0" y="216"/>
                  </a:lnTo>
                  <a:lnTo>
                    <a:pt x="107" y="536"/>
                  </a:lnTo>
                  <a:close/>
                </a:path>
              </a:pathLst>
            </a:custGeom>
            <a:solidFill>
              <a:srgbClr val="E67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6">
              <a:hlinkClick r:id="rId2"/>
            </p:cNvPr>
            <p:cNvSpPr>
              <a:spLocks/>
            </p:cNvSpPr>
            <p:nvPr/>
          </p:nvSpPr>
          <p:spPr bwMode="auto">
            <a:xfrm>
              <a:off x="13168313" y="4442619"/>
              <a:ext cx="720725" cy="1522413"/>
            </a:xfrm>
            <a:custGeom>
              <a:avLst/>
              <a:gdLst>
                <a:gd name="T0" fmla="*/ 10 w 386"/>
                <a:gd name="T1" fmla="*/ 0 h 815"/>
                <a:gd name="T2" fmla="*/ 21 w 386"/>
                <a:gd name="T3" fmla="*/ 198 h 815"/>
                <a:gd name="T4" fmla="*/ 32 w 386"/>
                <a:gd name="T5" fmla="*/ 466 h 815"/>
                <a:gd name="T6" fmla="*/ 346 w 386"/>
                <a:gd name="T7" fmla="*/ 492 h 815"/>
                <a:gd name="T8" fmla="*/ 121 w 386"/>
                <a:gd name="T9" fmla="*/ 20 h 815"/>
                <a:gd name="T10" fmla="*/ 10 w 386"/>
                <a:gd name="T11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" h="815">
                  <a:moveTo>
                    <a:pt x="10" y="0"/>
                  </a:moveTo>
                  <a:cubicBezTo>
                    <a:pt x="10" y="0"/>
                    <a:pt x="25" y="99"/>
                    <a:pt x="21" y="198"/>
                  </a:cubicBezTo>
                  <a:cubicBezTo>
                    <a:pt x="18" y="291"/>
                    <a:pt x="0" y="398"/>
                    <a:pt x="32" y="466"/>
                  </a:cubicBezTo>
                  <a:cubicBezTo>
                    <a:pt x="191" y="815"/>
                    <a:pt x="386" y="600"/>
                    <a:pt x="346" y="492"/>
                  </a:cubicBezTo>
                  <a:cubicBezTo>
                    <a:pt x="315" y="408"/>
                    <a:pt x="121" y="20"/>
                    <a:pt x="121" y="2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F9B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13049250" y="4048919"/>
              <a:ext cx="557213" cy="920750"/>
            </a:xfrm>
            <a:custGeom>
              <a:avLst/>
              <a:gdLst>
                <a:gd name="T0" fmla="*/ 286 w 299"/>
                <a:gd name="T1" fmla="*/ 458 h 493"/>
                <a:gd name="T2" fmla="*/ 170 w 299"/>
                <a:gd name="T3" fmla="*/ 334 h 493"/>
                <a:gd name="T4" fmla="*/ 170 w 299"/>
                <a:gd name="T5" fmla="*/ 334 h 493"/>
                <a:gd name="T6" fmla="*/ 109 w 299"/>
                <a:gd name="T7" fmla="*/ 392 h 493"/>
                <a:gd name="T8" fmla="*/ 13 w 299"/>
                <a:gd name="T9" fmla="*/ 100 h 493"/>
                <a:gd name="T10" fmla="*/ 53 w 299"/>
                <a:gd name="T11" fmla="*/ 13 h 493"/>
                <a:gd name="T12" fmla="*/ 53 w 299"/>
                <a:gd name="T13" fmla="*/ 13 h 493"/>
                <a:gd name="T14" fmla="*/ 140 w 299"/>
                <a:gd name="T15" fmla="*/ 53 h 493"/>
                <a:gd name="T16" fmla="*/ 286 w 299"/>
                <a:gd name="T17" fmla="*/ 458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" h="493">
                  <a:moveTo>
                    <a:pt x="286" y="458"/>
                  </a:moveTo>
                  <a:cubicBezTo>
                    <a:pt x="299" y="493"/>
                    <a:pt x="205" y="321"/>
                    <a:pt x="170" y="334"/>
                  </a:cubicBezTo>
                  <a:cubicBezTo>
                    <a:pt x="170" y="334"/>
                    <a:pt x="170" y="334"/>
                    <a:pt x="170" y="334"/>
                  </a:cubicBezTo>
                  <a:cubicBezTo>
                    <a:pt x="135" y="347"/>
                    <a:pt x="122" y="427"/>
                    <a:pt x="109" y="392"/>
                  </a:cubicBezTo>
                  <a:cubicBezTo>
                    <a:pt x="13" y="100"/>
                    <a:pt x="13" y="100"/>
                    <a:pt x="13" y="100"/>
                  </a:cubicBezTo>
                  <a:cubicBezTo>
                    <a:pt x="0" y="64"/>
                    <a:pt x="18" y="26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88" y="0"/>
                    <a:pt x="127" y="18"/>
                    <a:pt x="140" y="53"/>
                  </a:cubicBezTo>
                  <a:lnTo>
                    <a:pt x="286" y="458"/>
                  </a:lnTo>
                  <a:close/>
                </a:path>
              </a:pathLst>
            </a:custGeom>
            <a:solidFill>
              <a:srgbClr val="F9B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13107988" y="4117182"/>
              <a:ext cx="166688" cy="155575"/>
            </a:xfrm>
            <a:custGeom>
              <a:avLst/>
              <a:gdLst>
                <a:gd name="T0" fmla="*/ 0 w 89"/>
                <a:gd name="T1" fmla="*/ 29 h 84"/>
                <a:gd name="T2" fmla="*/ 9 w 89"/>
                <a:gd name="T3" fmla="*/ 56 h 84"/>
                <a:gd name="T4" fmla="*/ 58 w 89"/>
                <a:gd name="T5" fmla="*/ 77 h 84"/>
                <a:gd name="T6" fmla="*/ 82 w 89"/>
                <a:gd name="T7" fmla="*/ 29 h 84"/>
                <a:gd name="T8" fmla="*/ 72 w 89"/>
                <a:gd name="T9" fmla="*/ 3 h 84"/>
                <a:gd name="T10" fmla="*/ 35 w 89"/>
                <a:gd name="T11" fmla="*/ 9 h 84"/>
                <a:gd name="T12" fmla="*/ 0 w 89"/>
                <a:gd name="T13" fmla="*/ 2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84">
                  <a:moveTo>
                    <a:pt x="0" y="29"/>
                  </a:moveTo>
                  <a:cubicBezTo>
                    <a:pt x="9" y="56"/>
                    <a:pt x="9" y="56"/>
                    <a:pt x="9" y="56"/>
                  </a:cubicBezTo>
                  <a:cubicBezTo>
                    <a:pt x="16" y="75"/>
                    <a:pt x="38" y="84"/>
                    <a:pt x="58" y="77"/>
                  </a:cubicBezTo>
                  <a:cubicBezTo>
                    <a:pt x="78" y="69"/>
                    <a:pt x="89" y="48"/>
                    <a:pt x="82" y="29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59" y="0"/>
                    <a:pt x="35" y="9"/>
                  </a:cubicBezTo>
                  <a:cubicBezTo>
                    <a:pt x="6" y="21"/>
                    <a:pt x="6" y="24"/>
                    <a:pt x="0" y="29"/>
                  </a:cubicBezTo>
                  <a:close/>
                </a:path>
              </a:pathLst>
            </a:custGeom>
            <a:solidFill>
              <a:srgbClr val="FF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13201650" y="4409282"/>
              <a:ext cx="153988" cy="65088"/>
            </a:xfrm>
            <a:custGeom>
              <a:avLst/>
              <a:gdLst>
                <a:gd name="T0" fmla="*/ 1 w 82"/>
                <a:gd name="T1" fmla="*/ 32 h 35"/>
                <a:gd name="T2" fmla="*/ 4 w 82"/>
                <a:gd name="T3" fmla="*/ 27 h 35"/>
                <a:gd name="T4" fmla="*/ 76 w 82"/>
                <a:gd name="T5" fmla="*/ 1 h 35"/>
                <a:gd name="T6" fmla="*/ 81 w 82"/>
                <a:gd name="T7" fmla="*/ 3 h 35"/>
                <a:gd name="T8" fmla="*/ 81 w 82"/>
                <a:gd name="T9" fmla="*/ 3 h 35"/>
                <a:gd name="T10" fmla="*/ 79 w 82"/>
                <a:gd name="T11" fmla="*/ 8 h 35"/>
                <a:gd name="T12" fmla="*/ 7 w 82"/>
                <a:gd name="T13" fmla="*/ 35 h 35"/>
                <a:gd name="T14" fmla="*/ 1 w 82"/>
                <a:gd name="T15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35">
                  <a:moveTo>
                    <a:pt x="1" y="32"/>
                  </a:moveTo>
                  <a:cubicBezTo>
                    <a:pt x="0" y="30"/>
                    <a:pt x="1" y="28"/>
                    <a:pt x="4" y="27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8" y="0"/>
                    <a:pt x="81" y="1"/>
                    <a:pt x="81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5"/>
                    <a:pt x="81" y="7"/>
                    <a:pt x="79" y="8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4" y="35"/>
                    <a:pt x="2" y="34"/>
                    <a:pt x="1" y="32"/>
                  </a:cubicBezTo>
                  <a:close/>
                </a:path>
              </a:pathLst>
            </a:custGeom>
            <a:solidFill>
              <a:srgbClr val="FF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13223875" y="4387057"/>
              <a:ext cx="82550" cy="39688"/>
            </a:xfrm>
            <a:custGeom>
              <a:avLst/>
              <a:gdLst>
                <a:gd name="T0" fmla="*/ 1 w 44"/>
                <a:gd name="T1" fmla="*/ 18 h 21"/>
                <a:gd name="T2" fmla="*/ 3 w 44"/>
                <a:gd name="T3" fmla="*/ 14 h 21"/>
                <a:gd name="T4" fmla="*/ 39 w 44"/>
                <a:gd name="T5" fmla="*/ 0 h 21"/>
                <a:gd name="T6" fmla="*/ 44 w 44"/>
                <a:gd name="T7" fmla="*/ 3 h 21"/>
                <a:gd name="T8" fmla="*/ 44 w 44"/>
                <a:gd name="T9" fmla="*/ 3 h 21"/>
                <a:gd name="T10" fmla="*/ 41 w 44"/>
                <a:gd name="T11" fmla="*/ 7 h 21"/>
                <a:gd name="T12" fmla="*/ 6 w 44"/>
                <a:gd name="T13" fmla="*/ 20 h 21"/>
                <a:gd name="T14" fmla="*/ 1 w 44"/>
                <a:gd name="T15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21">
                  <a:moveTo>
                    <a:pt x="1" y="18"/>
                  </a:moveTo>
                  <a:cubicBezTo>
                    <a:pt x="0" y="16"/>
                    <a:pt x="1" y="14"/>
                    <a:pt x="3" y="14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1" y="0"/>
                    <a:pt x="43" y="1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4"/>
                    <a:pt x="43" y="7"/>
                    <a:pt x="41" y="7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1"/>
                    <a:pt x="1" y="20"/>
                    <a:pt x="1" y="18"/>
                  </a:cubicBezTo>
                  <a:close/>
                </a:path>
              </a:pathLst>
            </a:custGeom>
            <a:solidFill>
              <a:srgbClr val="FF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79789" y="2641014"/>
            <a:ext cx="3289302" cy="1468934"/>
            <a:chOff x="1079789" y="2641014"/>
            <a:chExt cx="3289302" cy="1468934"/>
          </a:xfrm>
        </p:grpSpPr>
        <p:sp>
          <p:nvSpPr>
            <p:cNvPr id="218" name="文本框 217"/>
            <p:cNvSpPr txBox="1"/>
            <p:nvPr/>
          </p:nvSpPr>
          <p:spPr>
            <a:xfrm>
              <a:off x="1137735" y="2679114"/>
              <a:ext cx="3231356" cy="1430834"/>
            </a:xfrm>
            <a:custGeom>
              <a:avLst/>
              <a:gdLst/>
              <a:ahLst/>
              <a:cxnLst/>
              <a:rect l="l" t="t" r="r" b="b"/>
              <a:pathLst>
                <a:path w="3231356" h="1430834">
                  <a:moveTo>
                    <a:pt x="458688" y="1033760"/>
                  </a:moveTo>
                  <a:lnTo>
                    <a:pt x="629841" y="1033760"/>
                  </a:lnTo>
                  <a:lnTo>
                    <a:pt x="629841" y="1280220"/>
                  </a:lnTo>
                  <a:lnTo>
                    <a:pt x="1081683" y="1280220"/>
                  </a:lnTo>
                  <a:lnTo>
                    <a:pt x="1081683" y="1430834"/>
                  </a:lnTo>
                  <a:lnTo>
                    <a:pt x="458688" y="1430834"/>
                  </a:lnTo>
                  <a:close/>
                  <a:moveTo>
                    <a:pt x="1376065" y="1006376"/>
                  </a:moveTo>
                  <a:lnTo>
                    <a:pt x="1492448" y="1341835"/>
                  </a:lnTo>
                  <a:lnTo>
                    <a:pt x="1362373" y="1430834"/>
                  </a:lnTo>
                  <a:lnTo>
                    <a:pt x="1239143" y="1102221"/>
                  </a:lnTo>
                  <a:close/>
                  <a:moveTo>
                    <a:pt x="123230" y="1006376"/>
                  </a:moveTo>
                  <a:lnTo>
                    <a:pt x="260151" y="1102221"/>
                  </a:lnTo>
                  <a:lnTo>
                    <a:pt x="136922" y="1430834"/>
                  </a:lnTo>
                  <a:lnTo>
                    <a:pt x="6846" y="1341835"/>
                  </a:lnTo>
                  <a:close/>
                  <a:moveTo>
                    <a:pt x="978991" y="978992"/>
                  </a:moveTo>
                  <a:lnTo>
                    <a:pt x="1047452" y="1136452"/>
                  </a:lnTo>
                  <a:lnTo>
                    <a:pt x="924222" y="1245989"/>
                  </a:lnTo>
                  <a:lnTo>
                    <a:pt x="855762" y="1088529"/>
                  </a:lnTo>
                  <a:close/>
                  <a:moveTo>
                    <a:pt x="201182" y="198537"/>
                  </a:moveTo>
                  <a:lnTo>
                    <a:pt x="150925" y="314920"/>
                  </a:lnTo>
                  <a:lnTo>
                    <a:pt x="1211759" y="314920"/>
                  </a:lnTo>
                  <a:lnTo>
                    <a:pt x="1239143" y="198537"/>
                  </a:lnTo>
                  <a:close/>
                  <a:moveTo>
                    <a:pt x="1779984" y="27385"/>
                  </a:moveTo>
                  <a:lnTo>
                    <a:pt x="3217664" y="27385"/>
                  </a:lnTo>
                  <a:lnTo>
                    <a:pt x="3217664" y="171152"/>
                  </a:lnTo>
                  <a:lnTo>
                    <a:pt x="2834283" y="171152"/>
                  </a:lnTo>
                  <a:lnTo>
                    <a:pt x="2834283" y="718840"/>
                  </a:lnTo>
                  <a:lnTo>
                    <a:pt x="3183433" y="335459"/>
                  </a:lnTo>
                  <a:lnTo>
                    <a:pt x="3231356" y="492919"/>
                  </a:lnTo>
                  <a:lnTo>
                    <a:pt x="2834283" y="924223"/>
                  </a:lnTo>
                  <a:lnTo>
                    <a:pt x="2834283" y="1280220"/>
                  </a:lnTo>
                  <a:lnTo>
                    <a:pt x="3231356" y="1280220"/>
                  </a:lnTo>
                  <a:lnTo>
                    <a:pt x="3224510" y="1430834"/>
                  </a:lnTo>
                  <a:lnTo>
                    <a:pt x="2669976" y="1430834"/>
                  </a:lnTo>
                  <a:lnTo>
                    <a:pt x="2669976" y="171152"/>
                  </a:lnTo>
                  <a:lnTo>
                    <a:pt x="2231826" y="171152"/>
                  </a:lnTo>
                  <a:lnTo>
                    <a:pt x="2083364" y="397074"/>
                  </a:lnTo>
                  <a:lnTo>
                    <a:pt x="2430363" y="397074"/>
                  </a:lnTo>
                  <a:lnTo>
                    <a:pt x="2430363" y="821531"/>
                  </a:lnTo>
                  <a:lnTo>
                    <a:pt x="1903214" y="1430834"/>
                  </a:lnTo>
                  <a:lnTo>
                    <a:pt x="1745754" y="1396603"/>
                  </a:lnTo>
                  <a:lnTo>
                    <a:pt x="2012746" y="1076915"/>
                  </a:lnTo>
                  <a:lnTo>
                    <a:pt x="1745754" y="821531"/>
                  </a:lnTo>
                  <a:lnTo>
                    <a:pt x="1896368" y="759917"/>
                  </a:lnTo>
                  <a:lnTo>
                    <a:pt x="2108238" y="962575"/>
                  </a:lnTo>
                  <a:lnTo>
                    <a:pt x="2266057" y="773609"/>
                  </a:lnTo>
                  <a:lnTo>
                    <a:pt x="2266057" y="540842"/>
                  </a:lnTo>
                  <a:lnTo>
                    <a:pt x="1988888" y="540842"/>
                  </a:lnTo>
                  <a:lnTo>
                    <a:pt x="1916906" y="650379"/>
                  </a:lnTo>
                  <a:lnTo>
                    <a:pt x="1759446" y="616149"/>
                  </a:lnTo>
                  <a:lnTo>
                    <a:pt x="2053828" y="171152"/>
                  </a:lnTo>
                  <a:lnTo>
                    <a:pt x="1779984" y="171152"/>
                  </a:lnTo>
                  <a:close/>
                  <a:moveTo>
                    <a:pt x="130076" y="0"/>
                  </a:moveTo>
                  <a:lnTo>
                    <a:pt x="184844" y="54769"/>
                  </a:lnTo>
                  <a:lnTo>
                    <a:pt x="1458218" y="54769"/>
                  </a:lnTo>
                  <a:lnTo>
                    <a:pt x="1389757" y="314920"/>
                  </a:lnTo>
                  <a:lnTo>
                    <a:pt x="1465064" y="314920"/>
                  </a:lnTo>
                  <a:lnTo>
                    <a:pt x="1465064" y="958453"/>
                  </a:lnTo>
                  <a:lnTo>
                    <a:pt x="68461" y="958453"/>
                  </a:lnTo>
                  <a:lnTo>
                    <a:pt x="68461" y="807839"/>
                  </a:lnTo>
                  <a:lnTo>
                    <a:pt x="1300758" y="807839"/>
                  </a:lnTo>
                  <a:lnTo>
                    <a:pt x="1300758" y="711994"/>
                  </a:lnTo>
                  <a:lnTo>
                    <a:pt x="88999" y="711994"/>
                  </a:lnTo>
                  <a:lnTo>
                    <a:pt x="88999" y="561380"/>
                  </a:lnTo>
                  <a:lnTo>
                    <a:pt x="1300758" y="561380"/>
                  </a:lnTo>
                  <a:lnTo>
                    <a:pt x="1300758" y="465535"/>
                  </a:lnTo>
                  <a:lnTo>
                    <a:pt x="68461" y="465535"/>
                  </a:lnTo>
                  <a:lnTo>
                    <a:pt x="68461" y="369689"/>
                  </a:lnTo>
                  <a:lnTo>
                    <a:pt x="0" y="301228"/>
                  </a:lnTo>
                  <a:close/>
                </a:path>
              </a:pathLst>
            </a:custGeom>
            <a:solidFill>
              <a:srgbClr val="BB5109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dirty="0">
                <a:solidFill>
                  <a:srgbClr val="BB5109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sp>
          <p:nvSpPr>
            <p:cNvPr id="220" name="文本框 219"/>
            <p:cNvSpPr txBox="1"/>
            <p:nvPr/>
          </p:nvSpPr>
          <p:spPr>
            <a:xfrm>
              <a:off x="1079789" y="2641014"/>
              <a:ext cx="3231356" cy="1430834"/>
            </a:xfrm>
            <a:custGeom>
              <a:avLst/>
              <a:gdLst/>
              <a:ahLst/>
              <a:cxnLst/>
              <a:rect l="l" t="t" r="r" b="b"/>
              <a:pathLst>
                <a:path w="3231356" h="1430834">
                  <a:moveTo>
                    <a:pt x="458688" y="1033760"/>
                  </a:moveTo>
                  <a:lnTo>
                    <a:pt x="629841" y="1033760"/>
                  </a:lnTo>
                  <a:lnTo>
                    <a:pt x="629841" y="1280220"/>
                  </a:lnTo>
                  <a:lnTo>
                    <a:pt x="1081683" y="1280220"/>
                  </a:lnTo>
                  <a:lnTo>
                    <a:pt x="1081683" y="1430834"/>
                  </a:lnTo>
                  <a:lnTo>
                    <a:pt x="458688" y="1430834"/>
                  </a:lnTo>
                  <a:close/>
                  <a:moveTo>
                    <a:pt x="1376065" y="1006376"/>
                  </a:moveTo>
                  <a:lnTo>
                    <a:pt x="1492448" y="1341835"/>
                  </a:lnTo>
                  <a:lnTo>
                    <a:pt x="1362373" y="1430834"/>
                  </a:lnTo>
                  <a:lnTo>
                    <a:pt x="1239143" y="1102221"/>
                  </a:lnTo>
                  <a:close/>
                  <a:moveTo>
                    <a:pt x="123230" y="1006376"/>
                  </a:moveTo>
                  <a:lnTo>
                    <a:pt x="260151" y="1102221"/>
                  </a:lnTo>
                  <a:lnTo>
                    <a:pt x="136922" y="1430834"/>
                  </a:lnTo>
                  <a:lnTo>
                    <a:pt x="6846" y="1341835"/>
                  </a:lnTo>
                  <a:close/>
                  <a:moveTo>
                    <a:pt x="978991" y="978992"/>
                  </a:moveTo>
                  <a:lnTo>
                    <a:pt x="1047452" y="1136452"/>
                  </a:lnTo>
                  <a:lnTo>
                    <a:pt x="924222" y="1245989"/>
                  </a:lnTo>
                  <a:lnTo>
                    <a:pt x="855762" y="1088529"/>
                  </a:lnTo>
                  <a:close/>
                  <a:moveTo>
                    <a:pt x="201182" y="198537"/>
                  </a:moveTo>
                  <a:lnTo>
                    <a:pt x="150925" y="314920"/>
                  </a:lnTo>
                  <a:lnTo>
                    <a:pt x="1211759" y="314920"/>
                  </a:lnTo>
                  <a:lnTo>
                    <a:pt x="1239143" y="198537"/>
                  </a:lnTo>
                  <a:close/>
                  <a:moveTo>
                    <a:pt x="1779984" y="27385"/>
                  </a:moveTo>
                  <a:lnTo>
                    <a:pt x="3217664" y="27385"/>
                  </a:lnTo>
                  <a:lnTo>
                    <a:pt x="3217664" y="171152"/>
                  </a:lnTo>
                  <a:lnTo>
                    <a:pt x="2834283" y="171152"/>
                  </a:lnTo>
                  <a:lnTo>
                    <a:pt x="2834283" y="718840"/>
                  </a:lnTo>
                  <a:lnTo>
                    <a:pt x="3183433" y="335459"/>
                  </a:lnTo>
                  <a:lnTo>
                    <a:pt x="3231356" y="492919"/>
                  </a:lnTo>
                  <a:lnTo>
                    <a:pt x="2834283" y="924223"/>
                  </a:lnTo>
                  <a:lnTo>
                    <a:pt x="2834283" y="1280220"/>
                  </a:lnTo>
                  <a:lnTo>
                    <a:pt x="3231356" y="1280220"/>
                  </a:lnTo>
                  <a:lnTo>
                    <a:pt x="3224510" y="1430834"/>
                  </a:lnTo>
                  <a:lnTo>
                    <a:pt x="2669976" y="1430834"/>
                  </a:lnTo>
                  <a:lnTo>
                    <a:pt x="2669976" y="171152"/>
                  </a:lnTo>
                  <a:lnTo>
                    <a:pt x="2231826" y="171152"/>
                  </a:lnTo>
                  <a:lnTo>
                    <a:pt x="2083364" y="397074"/>
                  </a:lnTo>
                  <a:lnTo>
                    <a:pt x="2430363" y="397074"/>
                  </a:lnTo>
                  <a:lnTo>
                    <a:pt x="2430363" y="821531"/>
                  </a:lnTo>
                  <a:lnTo>
                    <a:pt x="1903214" y="1430834"/>
                  </a:lnTo>
                  <a:lnTo>
                    <a:pt x="1745754" y="1396603"/>
                  </a:lnTo>
                  <a:lnTo>
                    <a:pt x="2012746" y="1076915"/>
                  </a:lnTo>
                  <a:lnTo>
                    <a:pt x="1745754" y="821531"/>
                  </a:lnTo>
                  <a:lnTo>
                    <a:pt x="1896368" y="759917"/>
                  </a:lnTo>
                  <a:lnTo>
                    <a:pt x="2108238" y="962575"/>
                  </a:lnTo>
                  <a:lnTo>
                    <a:pt x="2266057" y="773609"/>
                  </a:lnTo>
                  <a:lnTo>
                    <a:pt x="2266057" y="540842"/>
                  </a:lnTo>
                  <a:lnTo>
                    <a:pt x="1988888" y="540842"/>
                  </a:lnTo>
                  <a:lnTo>
                    <a:pt x="1916906" y="650379"/>
                  </a:lnTo>
                  <a:lnTo>
                    <a:pt x="1759446" y="616149"/>
                  </a:lnTo>
                  <a:lnTo>
                    <a:pt x="2053828" y="171152"/>
                  </a:lnTo>
                  <a:lnTo>
                    <a:pt x="1779984" y="171152"/>
                  </a:lnTo>
                  <a:close/>
                  <a:moveTo>
                    <a:pt x="130076" y="0"/>
                  </a:moveTo>
                  <a:lnTo>
                    <a:pt x="184844" y="54769"/>
                  </a:lnTo>
                  <a:lnTo>
                    <a:pt x="1458218" y="54769"/>
                  </a:lnTo>
                  <a:lnTo>
                    <a:pt x="1389757" y="314920"/>
                  </a:lnTo>
                  <a:lnTo>
                    <a:pt x="1465064" y="314920"/>
                  </a:lnTo>
                  <a:lnTo>
                    <a:pt x="1465064" y="958453"/>
                  </a:lnTo>
                  <a:lnTo>
                    <a:pt x="68461" y="958453"/>
                  </a:lnTo>
                  <a:lnTo>
                    <a:pt x="68461" y="807839"/>
                  </a:lnTo>
                  <a:lnTo>
                    <a:pt x="1300758" y="807839"/>
                  </a:lnTo>
                  <a:lnTo>
                    <a:pt x="1300758" y="711994"/>
                  </a:lnTo>
                  <a:lnTo>
                    <a:pt x="88999" y="711994"/>
                  </a:lnTo>
                  <a:lnTo>
                    <a:pt x="88999" y="561380"/>
                  </a:lnTo>
                  <a:lnTo>
                    <a:pt x="1300758" y="561380"/>
                  </a:lnTo>
                  <a:lnTo>
                    <a:pt x="1300758" y="465535"/>
                  </a:lnTo>
                  <a:lnTo>
                    <a:pt x="68461" y="465535"/>
                  </a:lnTo>
                  <a:lnTo>
                    <a:pt x="68461" y="369689"/>
                  </a:lnTo>
                  <a:lnTo>
                    <a:pt x="0" y="3012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369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4" dur="127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2.59259E-6 C 0.003 2.59259E-6 0.0056 0.00416 0.0056 0.00995 C 0.0056 0.01528 0.003 0.0199 -3.33333E-6 0.0199 C -0.00325 0.0199 -0.0056 0.01528 -0.0056 0.00995 C -0.0056 0.00416 -0.00325 2.59259E-6 -3.33333E-6 2.59259E-6 Z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2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矩形 66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C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6724651" y="1393826"/>
            <a:ext cx="5008563" cy="4589463"/>
            <a:chOff x="6724651" y="1393826"/>
            <a:chExt cx="5008563" cy="4589463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9004301" y="3930651"/>
              <a:ext cx="574675" cy="214313"/>
            </a:xfrm>
            <a:custGeom>
              <a:avLst/>
              <a:gdLst>
                <a:gd name="T0" fmla="*/ 76 w 153"/>
                <a:gd name="T1" fmla="*/ 57 h 57"/>
                <a:gd name="T2" fmla="*/ 15 w 153"/>
                <a:gd name="T3" fmla="*/ 28 h 57"/>
                <a:gd name="T4" fmla="*/ 4 w 153"/>
                <a:gd name="T5" fmla="*/ 8 h 57"/>
                <a:gd name="T6" fmla="*/ 0 w 153"/>
                <a:gd name="T7" fmla="*/ 0 h 57"/>
                <a:gd name="T8" fmla="*/ 153 w 153"/>
                <a:gd name="T9" fmla="*/ 0 h 57"/>
                <a:gd name="T10" fmla="*/ 150 w 153"/>
                <a:gd name="T11" fmla="*/ 8 h 57"/>
                <a:gd name="T12" fmla="*/ 76 w 153"/>
                <a:gd name="T13" fmla="*/ 57 h 57"/>
                <a:gd name="T14" fmla="*/ 19 w 153"/>
                <a:gd name="T15" fmla="*/ 12 h 57"/>
                <a:gd name="T16" fmla="*/ 24 w 153"/>
                <a:gd name="T17" fmla="*/ 20 h 57"/>
                <a:gd name="T18" fmla="*/ 76 w 153"/>
                <a:gd name="T19" fmla="*/ 45 h 57"/>
                <a:gd name="T20" fmla="*/ 134 w 153"/>
                <a:gd name="T21" fmla="*/ 12 h 57"/>
                <a:gd name="T22" fmla="*/ 19 w 153"/>
                <a:gd name="T23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" h="57">
                  <a:moveTo>
                    <a:pt x="76" y="57"/>
                  </a:moveTo>
                  <a:cubicBezTo>
                    <a:pt x="52" y="57"/>
                    <a:pt x="30" y="46"/>
                    <a:pt x="15" y="28"/>
                  </a:cubicBezTo>
                  <a:cubicBezTo>
                    <a:pt x="10" y="22"/>
                    <a:pt x="6" y="15"/>
                    <a:pt x="4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39" y="37"/>
                    <a:pt x="109" y="57"/>
                    <a:pt x="76" y="57"/>
                  </a:cubicBezTo>
                  <a:moveTo>
                    <a:pt x="19" y="12"/>
                  </a:moveTo>
                  <a:cubicBezTo>
                    <a:pt x="20" y="15"/>
                    <a:pt x="22" y="18"/>
                    <a:pt x="24" y="20"/>
                  </a:cubicBezTo>
                  <a:cubicBezTo>
                    <a:pt x="37" y="36"/>
                    <a:pt x="56" y="45"/>
                    <a:pt x="76" y="45"/>
                  </a:cubicBezTo>
                  <a:cubicBezTo>
                    <a:pt x="101" y="45"/>
                    <a:pt x="123" y="32"/>
                    <a:pt x="134" y="12"/>
                  </a:cubicBezTo>
                  <a:cubicBezTo>
                    <a:pt x="19" y="12"/>
                    <a:pt x="19" y="12"/>
                    <a:pt x="19" y="12"/>
                  </a:cubicBezTo>
                </a:path>
              </a:pathLst>
            </a:custGeom>
            <a:solidFill>
              <a:srgbClr val="37C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9001126" y="2754313"/>
              <a:ext cx="582613" cy="1052513"/>
            </a:xfrm>
            <a:custGeom>
              <a:avLst/>
              <a:gdLst>
                <a:gd name="T0" fmla="*/ 155 w 155"/>
                <a:gd name="T1" fmla="*/ 280 h 280"/>
                <a:gd name="T2" fmla="*/ 0 w 155"/>
                <a:gd name="T3" fmla="*/ 280 h 280"/>
                <a:gd name="T4" fmla="*/ 0 w 155"/>
                <a:gd name="T5" fmla="*/ 46 h 280"/>
                <a:gd name="T6" fmla="*/ 53 w 155"/>
                <a:gd name="T7" fmla="*/ 0 h 280"/>
                <a:gd name="T8" fmla="*/ 102 w 155"/>
                <a:gd name="T9" fmla="*/ 0 h 280"/>
                <a:gd name="T10" fmla="*/ 155 w 155"/>
                <a:gd name="T11" fmla="*/ 46 h 280"/>
                <a:gd name="T12" fmla="*/ 155 w 155"/>
                <a:gd name="T13" fmla="*/ 280 h 280"/>
                <a:gd name="T14" fmla="*/ 12 w 155"/>
                <a:gd name="T15" fmla="*/ 268 h 280"/>
                <a:gd name="T16" fmla="*/ 143 w 155"/>
                <a:gd name="T17" fmla="*/ 268 h 280"/>
                <a:gd name="T18" fmla="*/ 143 w 155"/>
                <a:gd name="T19" fmla="*/ 46 h 280"/>
                <a:gd name="T20" fmla="*/ 102 w 155"/>
                <a:gd name="T21" fmla="*/ 12 h 280"/>
                <a:gd name="T22" fmla="*/ 53 w 155"/>
                <a:gd name="T23" fmla="*/ 12 h 280"/>
                <a:gd name="T24" fmla="*/ 12 w 155"/>
                <a:gd name="T25" fmla="*/ 46 h 280"/>
                <a:gd name="T26" fmla="*/ 12 w 155"/>
                <a:gd name="T27" fmla="*/ 26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280">
                  <a:moveTo>
                    <a:pt x="155" y="280"/>
                  </a:moveTo>
                  <a:cubicBezTo>
                    <a:pt x="0" y="280"/>
                    <a:pt x="0" y="280"/>
                    <a:pt x="0" y="28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24" y="0"/>
                    <a:pt x="5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31" y="0"/>
                    <a:pt x="155" y="21"/>
                    <a:pt x="155" y="46"/>
                  </a:cubicBezTo>
                  <a:cubicBezTo>
                    <a:pt x="155" y="280"/>
                    <a:pt x="155" y="280"/>
                    <a:pt x="155" y="280"/>
                  </a:cubicBezTo>
                  <a:moveTo>
                    <a:pt x="12" y="268"/>
                  </a:moveTo>
                  <a:cubicBezTo>
                    <a:pt x="143" y="268"/>
                    <a:pt x="143" y="268"/>
                    <a:pt x="143" y="268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43" y="27"/>
                    <a:pt x="125" y="12"/>
                    <a:pt x="10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30" y="12"/>
                    <a:pt x="12" y="27"/>
                    <a:pt x="12" y="46"/>
                  </a:cubicBezTo>
                  <a:cubicBezTo>
                    <a:pt x="12" y="268"/>
                    <a:pt x="12" y="268"/>
                    <a:pt x="12" y="268"/>
                  </a:cubicBezTo>
                </a:path>
              </a:pathLst>
            </a:custGeom>
            <a:solidFill>
              <a:srgbClr val="37C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9718676" y="2754313"/>
              <a:ext cx="582613" cy="1052513"/>
            </a:xfrm>
            <a:custGeom>
              <a:avLst/>
              <a:gdLst>
                <a:gd name="T0" fmla="*/ 155 w 155"/>
                <a:gd name="T1" fmla="*/ 280 h 280"/>
                <a:gd name="T2" fmla="*/ 0 w 155"/>
                <a:gd name="T3" fmla="*/ 280 h 280"/>
                <a:gd name="T4" fmla="*/ 0 w 155"/>
                <a:gd name="T5" fmla="*/ 46 h 280"/>
                <a:gd name="T6" fmla="*/ 53 w 155"/>
                <a:gd name="T7" fmla="*/ 0 h 280"/>
                <a:gd name="T8" fmla="*/ 102 w 155"/>
                <a:gd name="T9" fmla="*/ 0 h 280"/>
                <a:gd name="T10" fmla="*/ 155 w 155"/>
                <a:gd name="T11" fmla="*/ 46 h 280"/>
                <a:gd name="T12" fmla="*/ 155 w 155"/>
                <a:gd name="T13" fmla="*/ 280 h 280"/>
                <a:gd name="T14" fmla="*/ 12 w 155"/>
                <a:gd name="T15" fmla="*/ 268 h 280"/>
                <a:gd name="T16" fmla="*/ 143 w 155"/>
                <a:gd name="T17" fmla="*/ 268 h 280"/>
                <a:gd name="T18" fmla="*/ 143 w 155"/>
                <a:gd name="T19" fmla="*/ 46 h 280"/>
                <a:gd name="T20" fmla="*/ 102 w 155"/>
                <a:gd name="T21" fmla="*/ 12 h 280"/>
                <a:gd name="T22" fmla="*/ 53 w 155"/>
                <a:gd name="T23" fmla="*/ 12 h 280"/>
                <a:gd name="T24" fmla="*/ 12 w 155"/>
                <a:gd name="T25" fmla="*/ 46 h 280"/>
                <a:gd name="T26" fmla="*/ 12 w 155"/>
                <a:gd name="T27" fmla="*/ 26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280">
                  <a:moveTo>
                    <a:pt x="155" y="280"/>
                  </a:moveTo>
                  <a:cubicBezTo>
                    <a:pt x="0" y="280"/>
                    <a:pt x="0" y="280"/>
                    <a:pt x="0" y="28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24" y="0"/>
                    <a:pt x="5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31" y="0"/>
                    <a:pt x="155" y="21"/>
                    <a:pt x="155" y="46"/>
                  </a:cubicBezTo>
                  <a:cubicBezTo>
                    <a:pt x="155" y="280"/>
                    <a:pt x="155" y="280"/>
                    <a:pt x="155" y="280"/>
                  </a:cubicBezTo>
                  <a:moveTo>
                    <a:pt x="12" y="268"/>
                  </a:moveTo>
                  <a:cubicBezTo>
                    <a:pt x="143" y="268"/>
                    <a:pt x="143" y="268"/>
                    <a:pt x="143" y="268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43" y="27"/>
                    <a:pt x="124" y="12"/>
                    <a:pt x="10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30" y="12"/>
                    <a:pt x="12" y="27"/>
                    <a:pt x="12" y="46"/>
                  </a:cubicBezTo>
                  <a:cubicBezTo>
                    <a:pt x="12" y="268"/>
                    <a:pt x="12" y="268"/>
                    <a:pt x="12" y="268"/>
                  </a:cubicBezTo>
                </a:path>
              </a:pathLst>
            </a:custGeom>
            <a:solidFill>
              <a:srgbClr val="37C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10433051" y="2754313"/>
              <a:ext cx="582613" cy="1052513"/>
            </a:xfrm>
            <a:custGeom>
              <a:avLst/>
              <a:gdLst>
                <a:gd name="T0" fmla="*/ 155 w 155"/>
                <a:gd name="T1" fmla="*/ 280 h 280"/>
                <a:gd name="T2" fmla="*/ 0 w 155"/>
                <a:gd name="T3" fmla="*/ 280 h 280"/>
                <a:gd name="T4" fmla="*/ 0 w 155"/>
                <a:gd name="T5" fmla="*/ 46 h 280"/>
                <a:gd name="T6" fmla="*/ 54 w 155"/>
                <a:gd name="T7" fmla="*/ 0 h 280"/>
                <a:gd name="T8" fmla="*/ 102 w 155"/>
                <a:gd name="T9" fmla="*/ 0 h 280"/>
                <a:gd name="T10" fmla="*/ 155 w 155"/>
                <a:gd name="T11" fmla="*/ 46 h 280"/>
                <a:gd name="T12" fmla="*/ 155 w 155"/>
                <a:gd name="T13" fmla="*/ 280 h 280"/>
                <a:gd name="T14" fmla="*/ 12 w 155"/>
                <a:gd name="T15" fmla="*/ 268 h 280"/>
                <a:gd name="T16" fmla="*/ 143 w 155"/>
                <a:gd name="T17" fmla="*/ 268 h 280"/>
                <a:gd name="T18" fmla="*/ 143 w 155"/>
                <a:gd name="T19" fmla="*/ 46 h 280"/>
                <a:gd name="T20" fmla="*/ 102 w 155"/>
                <a:gd name="T21" fmla="*/ 12 h 280"/>
                <a:gd name="T22" fmla="*/ 54 w 155"/>
                <a:gd name="T23" fmla="*/ 12 h 280"/>
                <a:gd name="T24" fmla="*/ 12 w 155"/>
                <a:gd name="T25" fmla="*/ 46 h 280"/>
                <a:gd name="T26" fmla="*/ 12 w 155"/>
                <a:gd name="T27" fmla="*/ 26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280">
                  <a:moveTo>
                    <a:pt x="155" y="280"/>
                  </a:moveTo>
                  <a:cubicBezTo>
                    <a:pt x="0" y="280"/>
                    <a:pt x="0" y="280"/>
                    <a:pt x="0" y="28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24" y="0"/>
                    <a:pt x="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32" y="0"/>
                    <a:pt x="155" y="21"/>
                    <a:pt x="155" y="46"/>
                  </a:cubicBezTo>
                  <a:lnTo>
                    <a:pt x="155" y="280"/>
                  </a:lnTo>
                  <a:close/>
                  <a:moveTo>
                    <a:pt x="12" y="268"/>
                  </a:moveTo>
                  <a:cubicBezTo>
                    <a:pt x="143" y="268"/>
                    <a:pt x="143" y="268"/>
                    <a:pt x="143" y="268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43" y="27"/>
                    <a:pt x="125" y="12"/>
                    <a:pt x="102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31" y="12"/>
                    <a:pt x="12" y="27"/>
                    <a:pt x="12" y="46"/>
                  </a:cubicBezTo>
                  <a:lnTo>
                    <a:pt x="12" y="268"/>
                  </a:lnTo>
                  <a:close/>
                </a:path>
              </a:pathLst>
            </a:custGeom>
            <a:solidFill>
              <a:srgbClr val="37C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11150601" y="2754313"/>
              <a:ext cx="582613" cy="1052513"/>
            </a:xfrm>
            <a:custGeom>
              <a:avLst/>
              <a:gdLst>
                <a:gd name="T0" fmla="*/ 155 w 155"/>
                <a:gd name="T1" fmla="*/ 280 h 280"/>
                <a:gd name="T2" fmla="*/ 0 w 155"/>
                <a:gd name="T3" fmla="*/ 280 h 280"/>
                <a:gd name="T4" fmla="*/ 0 w 155"/>
                <a:gd name="T5" fmla="*/ 46 h 280"/>
                <a:gd name="T6" fmla="*/ 53 w 155"/>
                <a:gd name="T7" fmla="*/ 0 h 280"/>
                <a:gd name="T8" fmla="*/ 102 w 155"/>
                <a:gd name="T9" fmla="*/ 0 h 280"/>
                <a:gd name="T10" fmla="*/ 155 w 155"/>
                <a:gd name="T11" fmla="*/ 46 h 280"/>
                <a:gd name="T12" fmla="*/ 155 w 155"/>
                <a:gd name="T13" fmla="*/ 280 h 280"/>
                <a:gd name="T14" fmla="*/ 12 w 155"/>
                <a:gd name="T15" fmla="*/ 268 h 280"/>
                <a:gd name="T16" fmla="*/ 143 w 155"/>
                <a:gd name="T17" fmla="*/ 268 h 280"/>
                <a:gd name="T18" fmla="*/ 143 w 155"/>
                <a:gd name="T19" fmla="*/ 46 h 280"/>
                <a:gd name="T20" fmla="*/ 102 w 155"/>
                <a:gd name="T21" fmla="*/ 12 h 280"/>
                <a:gd name="T22" fmla="*/ 53 w 155"/>
                <a:gd name="T23" fmla="*/ 12 h 280"/>
                <a:gd name="T24" fmla="*/ 12 w 155"/>
                <a:gd name="T25" fmla="*/ 46 h 280"/>
                <a:gd name="T26" fmla="*/ 12 w 155"/>
                <a:gd name="T27" fmla="*/ 26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280">
                  <a:moveTo>
                    <a:pt x="155" y="280"/>
                  </a:moveTo>
                  <a:cubicBezTo>
                    <a:pt x="0" y="280"/>
                    <a:pt x="0" y="280"/>
                    <a:pt x="0" y="28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24" y="0"/>
                    <a:pt x="5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31" y="0"/>
                    <a:pt x="155" y="21"/>
                    <a:pt x="155" y="46"/>
                  </a:cubicBezTo>
                  <a:lnTo>
                    <a:pt x="155" y="280"/>
                  </a:lnTo>
                  <a:close/>
                  <a:moveTo>
                    <a:pt x="12" y="268"/>
                  </a:moveTo>
                  <a:cubicBezTo>
                    <a:pt x="143" y="268"/>
                    <a:pt x="143" y="268"/>
                    <a:pt x="143" y="268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43" y="27"/>
                    <a:pt x="125" y="12"/>
                    <a:pt x="10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31" y="12"/>
                    <a:pt x="12" y="27"/>
                    <a:pt x="12" y="46"/>
                  </a:cubicBezTo>
                  <a:lnTo>
                    <a:pt x="12" y="268"/>
                  </a:lnTo>
                  <a:close/>
                </a:path>
              </a:pathLst>
            </a:custGeom>
            <a:solidFill>
              <a:srgbClr val="37C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9721851" y="3930651"/>
              <a:ext cx="571500" cy="214313"/>
            </a:xfrm>
            <a:custGeom>
              <a:avLst/>
              <a:gdLst>
                <a:gd name="T0" fmla="*/ 76 w 152"/>
                <a:gd name="T1" fmla="*/ 57 h 57"/>
                <a:gd name="T2" fmla="*/ 3 w 152"/>
                <a:gd name="T3" fmla="*/ 8 h 57"/>
                <a:gd name="T4" fmla="*/ 0 w 152"/>
                <a:gd name="T5" fmla="*/ 0 h 57"/>
                <a:gd name="T6" fmla="*/ 152 w 152"/>
                <a:gd name="T7" fmla="*/ 0 h 57"/>
                <a:gd name="T8" fmla="*/ 149 w 152"/>
                <a:gd name="T9" fmla="*/ 8 h 57"/>
                <a:gd name="T10" fmla="*/ 76 w 152"/>
                <a:gd name="T11" fmla="*/ 57 h 57"/>
                <a:gd name="T12" fmla="*/ 18 w 152"/>
                <a:gd name="T13" fmla="*/ 12 h 57"/>
                <a:gd name="T14" fmla="*/ 76 w 152"/>
                <a:gd name="T15" fmla="*/ 45 h 57"/>
                <a:gd name="T16" fmla="*/ 134 w 152"/>
                <a:gd name="T17" fmla="*/ 12 h 57"/>
                <a:gd name="T18" fmla="*/ 18 w 152"/>
                <a:gd name="T1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57">
                  <a:moveTo>
                    <a:pt x="76" y="57"/>
                  </a:moveTo>
                  <a:cubicBezTo>
                    <a:pt x="44" y="57"/>
                    <a:pt x="14" y="37"/>
                    <a:pt x="3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38" y="37"/>
                    <a:pt x="109" y="57"/>
                    <a:pt x="76" y="57"/>
                  </a:cubicBezTo>
                  <a:moveTo>
                    <a:pt x="18" y="12"/>
                  </a:moveTo>
                  <a:cubicBezTo>
                    <a:pt x="29" y="32"/>
                    <a:pt x="52" y="45"/>
                    <a:pt x="76" y="45"/>
                  </a:cubicBezTo>
                  <a:cubicBezTo>
                    <a:pt x="101" y="45"/>
                    <a:pt x="123" y="32"/>
                    <a:pt x="134" y="12"/>
                  </a:cubicBezTo>
                  <a:cubicBezTo>
                    <a:pt x="18" y="12"/>
                    <a:pt x="18" y="12"/>
                    <a:pt x="18" y="12"/>
                  </a:cubicBezTo>
                </a:path>
              </a:pathLst>
            </a:custGeom>
            <a:solidFill>
              <a:srgbClr val="37C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10439401" y="3930651"/>
              <a:ext cx="571500" cy="214313"/>
            </a:xfrm>
            <a:custGeom>
              <a:avLst/>
              <a:gdLst>
                <a:gd name="T0" fmla="*/ 76 w 152"/>
                <a:gd name="T1" fmla="*/ 57 h 57"/>
                <a:gd name="T2" fmla="*/ 3 w 152"/>
                <a:gd name="T3" fmla="*/ 8 h 57"/>
                <a:gd name="T4" fmla="*/ 0 w 152"/>
                <a:gd name="T5" fmla="*/ 0 h 57"/>
                <a:gd name="T6" fmla="*/ 152 w 152"/>
                <a:gd name="T7" fmla="*/ 0 h 57"/>
                <a:gd name="T8" fmla="*/ 149 w 152"/>
                <a:gd name="T9" fmla="*/ 8 h 57"/>
                <a:gd name="T10" fmla="*/ 76 w 152"/>
                <a:gd name="T11" fmla="*/ 57 h 57"/>
                <a:gd name="T12" fmla="*/ 18 w 152"/>
                <a:gd name="T13" fmla="*/ 12 h 57"/>
                <a:gd name="T14" fmla="*/ 76 w 152"/>
                <a:gd name="T15" fmla="*/ 45 h 57"/>
                <a:gd name="T16" fmla="*/ 134 w 152"/>
                <a:gd name="T17" fmla="*/ 12 h 57"/>
                <a:gd name="T18" fmla="*/ 18 w 152"/>
                <a:gd name="T1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57">
                  <a:moveTo>
                    <a:pt x="76" y="57"/>
                  </a:moveTo>
                  <a:cubicBezTo>
                    <a:pt x="43" y="57"/>
                    <a:pt x="14" y="37"/>
                    <a:pt x="3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38" y="37"/>
                    <a:pt x="109" y="57"/>
                    <a:pt x="76" y="57"/>
                  </a:cubicBezTo>
                  <a:close/>
                  <a:moveTo>
                    <a:pt x="18" y="12"/>
                  </a:moveTo>
                  <a:cubicBezTo>
                    <a:pt x="29" y="32"/>
                    <a:pt x="51" y="45"/>
                    <a:pt x="76" y="45"/>
                  </a:cubicBezTo>
                  <a:cubicBezTo>
                    <a:pt x="101" y="45"/>
                    <a:pt x="123" y="32"/>
                    <a:pt x="134" y="12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rgbClr val="37C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1156951" y="3930651"/>
              <a:ext cx="571500" cy="214313"/>
            </a:xfrm>
            <a:custGeom>
              <a:avLst/>
              <a:gdLst>
                <a:gd name="T0" fmla="*/ 76 w 152"/>
                <a:gd name="T1" fmla="*/ 57 h 57"/>
                <a:gd name="T2" fmla="*/ 3 w 152"/>
                <a:gd name="T3" fmla="*/ 8 h 57"/>
                <a:gd name="T4" fmla="*/ 0 w 152"/>
                <a:gd name="T5" fmla="*/ 0 h 57"/>
                <a:gd name="T6" fmla="*/ 152 w 152"/>
                <a:gd name="T7" fmla="*/ 0 h 57"/>
                <a:gd name="T8" fmla="*/ 149 w 152"/>
                <a:gd name="T9" fmla="*/ 8 h 57"/>
                <a:gd name="T10" fmla="*/ 137 w 152"/>
                <a:gd name="T11" fmla="*/ 28 h 57"/>
                <a:gd name="T12" fmla="*/ 76 w 152"/>
                <a:gd name="T13" fmla="*/ 57 h 57"/>
                <a:gd name="T14" fmla="*/ 18 w 152"/>
                <a:gd name="T15" fmla="*/ 12 h 57"/>
                <a:gd name="T16" fmla="*/ 76 w 152"/>
                <a:gd name="T17" fmla="*/ 45 h 57"/>
                <a:gd name="T18" fmla="*/ 128 w 152"/>
                <a:gd name="T19" fmla="*/ 20 h 57"/>
                <a:gd name="T20" fmla="*/ 134 w 152"/>
                <a:gd name="T21" fmla="*/ 12 h 57"/>
                <a:gd name="T22" fmla="*/ 18 w 152"/>
                <a:gd name="T23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" h="57">
                  <a:moveTo>
                    <a:pt x="76" y="57"/>
                  </a:moveTo>
                  <a:cubicBezTo>
                    <a:pt x="43" y="57"/>
                    <a:pt x="14" y="37"/>
                    <a:pt x="3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46" y="15"/>
                    <a:pt x="142" y="22"/>
                    <a:pt x="137" y="28"/>
                  </a:cubicBezTo>
                  <a:cubicBezTo>
                    <a:pt x="122" y="46"/>
                    <a:pt x="100" y="57"/>
                    <a:pt x="76" y="57"/>
                  </a:cubicBezTo>
                  <a:close/>
                  <a:moveTo>
                    <a:pt x="18" y="12"/>
                  </a:moveTo>
                  <a:cubicBezTo>
                    <a:pt x="29" y="32"/>
                    <a:pt x="51" y="45"/>
                    <a:pt x="76" y="45"/>
                  </a:cubicBezTo>
                  <a:cubicBezTo>
                    <a:pt x="96" y="45"/>
                    <a:pt x="115" y="36"/>
                    <a:pt x="128" y="20"/>
                  </a:cubicBezTo>
                  <a:cubicBezTo>
                    <a:pt x="130" y="18"/>
                    <a:pt x="132" y="15"/>
                    <a:pt x="134" y="12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rgbClr val="37C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9001126" y="4098926"/>
              <a:ext cx="1641475" cy="1387475"/>
            </a:xfrm>
            <a:custGeom>
              <a:avLst/>
              <a:gdLst>
                <a:gd name="T0" fmla="*/ 437 w 437"/>
                <a:gd name="T1" fmla="*/ 369 h 369"/>
                <a:gd name="T2" fmla="*/ 62 w 437"/>
                <a:gd name="T3" fmla="*/ 369 h 369"/>
                <a:gd name="T4" fmla="*/ 0 w 437"/>
                <a:gd name="T5" fmla="*/ 307 h 369"/>
                <a:gd name="T6" fmla="*/ 0 w 437"/>
                <a:gd name="T7" fmla="*/ 62 h 369"/>
                <a:gd name="T8" fmla="*/ 16 w 437"/>
                <a:gd name="T9" fmla="*/ 20 h 369"/>
                <a:gd name="T10" fmla="*/ 21 w 437"/>
                <a:gd name="T11" fmla="*/ 15 h 369"/>
                <a:gd name="T12" fmla="*/ 25 w 437"/>
                <a:gd name="T13" fmla="*/ 20 h 369"/>
                <a:gd name="T14" fmla="*/ 73 w 437"/>
                <a:gd name="T15" fmla="*/ 44 h 369"/>
                <a:gd name="T16" fmla="*/ 79 w 437"/>
                <a:gd name="T17" fmla="*/ 44 h 369"/>
                <a:gd name="T18" fmla="*/ 79 w 437"/>
                <a:gd name="T19" fmla="*/ 223 h 369"/>
                <a:gd name="T20" fmla="*/ 380 w 437"/>
                <a:gd name="T21" fmla="*/ 223 h 369"/>
                <a:gd name="T22" fmla="*/ 380 w 437"/>
                <a:gd name="T23" fmla="*/ 0 h 369"/>
                <a:gd name="T24" fmla="*/ 396 w 437"/>
                <a:gd name="T25" fmla="*/ 0 h 369"/>
                <a:gd name="T26" fmla="*/ 397 w 437"/>
                <a:gd name="T27" fmla="*/ 4 h 369"/>
                <a:gd name="T28" fmla="*/ 433 w 437"/>
                <a:gd name="T29" fmla="*/ 39 h 369"/>
                <a:gd name="T30" fmla="*/ 437 w 437"/>
                <a:gd name="T31" fmla="*/ 41 h 369"/>
                <a:gd name="T32" fmla="*/ 437 w 437"/>
                <a:gd name="T33" fmla="*/ 369 h 369"/>
                <a:gd name="T34" fmla="*/ 21 w 437"/>
                <a:gd name="T35" fmla="*/ 33 h 369"/>
                <a:gd name="T36" fmla="*/ 12 w 437"/>
                <a:gd name="T37" fmla="*/ 62 h 369"/>
                <a:gd name="T38" fmla="*/ 12 w 437"/>
                <a:gd name="T39" fmla="*/ 307 h 369"/>
                <a:gd name="T40" fmla="*/ 62 w 437"/>
                <a:gd name="T41" fmla="*/ 357 h 369"/>
                <a:gd name="T42" fmla="*/ 425 w 437"/>
                <a:gd name="T43" fmla="*/ 357 h 369"/>
                <a:gd name="T44" fmla="*/ 425 w 437"/>
                <a:gd name="T45" fmla="*/ 49 h 369"/>
                <a:gd name="T46" fmla="*/ 392 w 437"/>
                <a:gd name="T47" fmla="*/ 20 h 369"/>
                <a:gd name="T48" fmla="*/ 392 w 437"/>
                <a:gd name="T49" fmla="*/ 235 h 369"/>
                <a:gd name="T50" fmla="*/ 67 w 437"/>
                <a:gd name="T51" fmla="*/ 235 h 369"/>
                <a:gd name="T52" fmla="*/ 67 w 437"/>
                <a:gd name="T53" fmla="*/ 56 h 369"/>
                <a:gd name="T54" fmla="*/ 21 w 437"/>
                <a:gd name="T55" fmla="*/ 3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7" h="369">
                  <a:moveTo>
                    <a:pt x="437" y="369"/>
                  </a:moveTo>
                  <a:cubicBezTo>
                    <a:pt x="62" y="369"/>
                    <a:pt x="62" y="369"/>
                    <a:pt x="62" y="369"/>
                  </a:cubicBezTo>
                  <a:cubicBezTo>
                    <a:pt x="28" y="369"/>
                    <a:pt x="0" y="342"/>
                    <a:pt x="0" y="307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46"/>
                    <a:pt x="6" y="31"/>
                    <a:pt x="16" y="2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37" y="34"/>
                    <a:pt x="54" y="43"/>
                    <a:pt x="73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223"/>
                    <a:pt x="79" y="223"/>
                    <a:pt x="79" y="223"/>
                  </a:cubicBezTo>
                  <a:cubicBezTo>
                    <a:pt x="380" y="223"/>
                    <a:pt x="380" y="223"/>
                    <a:pt x="380" y="223"/>
                  </a:cubicBezTo>
                  <a:cubicBezTo>
                    <a:pt x="380" y="0"/>
                    <a:pt x="380" y="0"/>
                    <a:pt x="380" y="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397" y="4"/>
                    <a:pt x="397" y="4"/>
                    <a:pt x="397" y="4"/>
                  </a:cubicBezTo>
                  <a:cubicBezTo>
                    <a:pt x="403" y="20"/>
                    <a:pt x="416" y="33"/>
                    <a:pt x="433" y="39"/>
                  </a:cubicBezTo>
                  <a:cubicBezTo>
                    <a:pt x="437" y="41"/>
                    <a:pt x="437" y="41"/>
                    <a:pt x="437" y="41"/>
                  </a:cubicBezTo>
                  <a:cubicBezTo>
                    <a:pt x="437" y="369"/>
                    <a:pt x="437" y="369"/>
                    <a:pt x="437" y="369"/>
                  </a:cubicBezTo>
                  <a:moveTo>
                    <a:pt x="21" y="33"/>
                  </a:moveTo>
                  <a:cubicBezTo>
                    <a:pt x="15" y="42"/>
                    <a:pt x="12" y="51"/>
                    <a:pt x="12" y="62"/>
                  </a:cubicBezTo>
                  <a:cubicBezTo>
                    <a:pt x="12" y="307"/>
                    <a:pt x="12" y="307"/>
                    <a:pt x="12" y="307"/>
                  </a:cubicBezTo>
                  <a:cubicBezTo>
                    <a:pt x="12" y="335"/>
                    <a:pt x="34" y="357"/>
                    <a:pt x="62" y="357"/>
                  </a:cubicBezTo>
                  <a:cubicBezTo>
                    <a:pt x="425" y="357"/>
                    <a:pt x="425" y="357"/>
                    <a:pt x="425" y="357"/>
                  </a:cubicBezTo>
                  <a:cubicBezTo>
                    <a:pt x="425" y="49"/>
                    <a:pt x="425" y="49"/>
                    <a:pt x="425" y="49"/>
                  </a:cubicBezTo>
                  <a:cubicBezTo>
                    <a:pt x="411" y="42"/>
                    <a:pt x="400" y="32"/>
                    <a:pt x="392" y="20"/>
                  </a:cubicBezTo>
                  <a:cubicBezTo>
                    <a:pt x="392" y="235"/>
                    <a:pt x="392" y="235"/>
                    <a:pt x="392" y="235"/>
                  </a:cubicBezTo>
                  <a:cubicBezTo>
                    <a:pt x="67" y="235"/>
                    <a:pt x="67" y="235"/>
                    <a:pt x="67" y="235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49" y="53"/>
                    <a:pt x="33" y="45"/>
                    <a:pt x="21" y="33"/>
                  </a:cubicBezTo>
                </a:path>
              </a:pathLst>
            </a:custGeom>
            <a:solidFill>
              <a:srgbClr val="37C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436351" y="4156076"/>
              <a:ext cx="296863" cy="1330325"/>
            </a:xfrm>
            <a:custGeom>
              <a:avLst/>
              <a:gdLst>
                <a:gd name="T0" fmla="*/ 17 w 79"/>
                <a:gd name="T1" fmla="*/ 354 h 354"/>
                <a:gd name="T2" fmla="*/ 0 w 79"/>
                <a:gd name="T3" fmla="*/ 354 h 354"/>
                <a:gd name="T4" fmla="*/ 0 w 79"/>
                <a:gd name="T5" fmla="*/ 29 h 354"/>
                <a:gd name="T6" fmla="*/ 6 w 79"/>
                <a:gd name="T7" fmla="*/ 29 h 354"/>
                <a:gd name="T8" fmla="*/ 54 w 79"/>
                <a:gd name="T9" fmla="*/ 5 h 354"/>
                <a:gd name="T10" fmla="*/ 58 w 79"/>
                <a:gd name="T11" fmla="*/ 0 h 354"/>
                <a:gd name="T12" fmla="*/ 63 w 79"/>
                <a:gd name="T13" fmla="*/ 5 h 354"/>
                <a:gd name="T14" fmla="*/ 79 w 79"/>
                <a:gd name="T15" fmla="*/ 47 h 354"/>
                <a:gd name="T16" fmla="*/ 79 w 79"/>
                <a:gd name="T17" fmla="*/ 292 h 354"/>
                <a:gd name="T18" fmla="*/ 17 w 79"/>
                <a:gd name="T19" fmla="*/ 354 h 354"/>
                <a:gd name="T20" fmla="*/ 12 w 79"/>
                <a:gd name="T21" fmla="*/ 342 h 354"/>
                <a:gd name="T22" fmla="*/ 17 w 79"/>
                <a:gd name="T23" fmla="*/ 342 h 354"/>
                <a:gd name="T24" fmla="*/ 67 w 79"/>
                <a:gd name="T25" fmla="*/ 292 h 354"/>
                <a:gd name="T26" fmla="*/ 67 w 79"/>
                <a:gd name="T27" fmla="*/ 47 h 354"/>
                <a:gd name="T28" fmla="*/ 58 w 79"/>
                <a:gd name="T29" fmla="*/ 18 h 354"/>
                <a:gd name="T30" fmla="*/ 12 w 79"/>
                <a:gd name="T31" fmla="*/ 41 h 354"/>
                <a:gd name="T32" fmla="*/ 12 w 79"/>
                <a:gd name="T33" fmla="*/ 342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354">
                  <a:moveTo>
                    <a:pt x="17" y="354"/>
                  </a:moveTo>
                  <a:cubicBezTo>
                    <a:pt x="0" y="354"/>
                    <a:pt x="0" y="354"/>
                    <a:pt x="0" y="35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5" y="28"/>
                    <a:pt x="42" y="19"/>
                    <a:pt x="54" y="5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73" y="16"/>
                    <a:pt x="79" y="31"/>
                    <a:pt x="79" y="47"/>
                  </a:cubicBezTo>
                  <a:cubicBezTo>
                    <a:pt x="79" y="292"/>
                    <a:pt x="79" y="292"/>
                    <a:pt x="79" y="292"/>
                  </a:cubicBezTo>
                  <a:cubicBezTo>
                    <a:pt x="79" y="327"/>
                    <a:pt x="51" y="354"/>
                    <a:pt x="17" y="354"/>
                  </a:cubicBezTo>
                  <a:close/>
                  <a:moveTo>
                    <a:pt x="12" y="342"/>
                  </a:moveTo>
                  <a:cubicBezTo>
                    <a:pt x="17" y="342"/>
                    <a:pt x="17" y="342"/>
                    <a:pt x="17" y="342"/>
                  </a:cubicBezTo>
                  <a:cubicBezTo>
                    <a:pt x="45" y="342"/>
                    <a:pt x="67" y="320"/>
                    <a:pt x="67" y="292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7" y="36"/>
                    <a:pt x="64" y="27"/>
                    <a:pt x="58" y="18"/>
                  </a:cubicBezTo>
                  <a:cubicBezTo>
                    <a:pt x="46" y="30"/>
                    <a:pt x="30" y="38"/>
                    <a:pt x="12" y="41"/>
                  </a:cubicBezTo>
                  <a:lnTo>
                    <a:pt x="12" y="342"/>
                  </a:lnTo>
                  <a:close/>
                </a:path>
              </a:pathLst>
            </a:custGeom>
            <a:solidFill>
              <a:srgbClr val="37C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0680701" y="4603751"/>
              <a:ext cx="379413" cy="209550"/>
            </a:xfrm>
            <a:custGeom>
              <a:avLst/>
              <a:gdLst>
                <a:gd name="T0" fmla="*/ 73 w 101"/>
                <a:gd name="T1" fmla="*/ 56 h 56"/>
                <a:gd name="T2" fmla="*/ 28 w 101"/>
                <a:gd name="T3" fmla="*/ 56 h 56"/>
                <a:gd name="T4" fmla="*/ 0 w 101"/>
                <a:gd name="T5" fmla="*/ 28 h 56"/>
                <a:gd name="T6" fmla="*/ 28 w 101"/>
                <a:gd name="T7" fmla="*/ 0 h 56"/>
                <a:gd name="T8" fmla="*/ 73 w 101"/>
                <a:gd name="T9" fmla="*/ 0 h 56"/>
                <a:gd name="T10" fmla="*/ 101 w 101"/>
                <a:gd name="T11" fmla="*/ 28 h 56"/>
                <a:gd name="T12" fmla="*/ 73 w 101"/>
                <a:gd name="T13" fmla="*/ 56 h 56"/>
                <a:gd name="T14" fmla="*/ 28 w 101"/>
                <a:gd name="T15" fmla="*/ 12 h 56"/>
                <a:gd name="T16" fmla="*/ 12 w 101"/>
                <a:gd name="T17" fmla="*/ 28 h 56"/>
                <a:gd name="T18" fmla="*/ 28 w 101"/>
                <a:gd name="T19" fmla="*/ 44 h 56"/>
                <a:gd name="T20" fmla="*/ 73 w 101"/>
                <a:gd name="T21" fmla="*/ 44 h 56"/>
                <a:gd name="T22" fmla="*/ 89 w 101"/>
                <a:gd name="T23" fmla="*/ 28 h 56"/>
                <a:gd name="T24" fmla="*/ 73 w 101"/>
                <a:gd name="T25" fmla="*/ 12 h 56"/>
                <a:gd name="T26" fmla="*/ 28 w 101"/>
                <a:gd name="T27" fmla="*/ 1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56">
                  <a:moveTo>
                    <a:pt x="73" y="56"/>
                  </a:moveTo>
                  <a:cubicBezTo>
                    <a:pt x="28" y="56"/>
                    <a:pt x="28" y="56"/>
                    <a:pt x="28" y="56"/>
                  </a:cubicBezTo>
                  <a:cubicBezTo>
                    <a:pt x="13" y="56"/>
                    <a:pt x="0" y="44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9" y="0"/>
                    <a:pt x="101" y="12"/>
                    <a:pt x="101" y="28"/>
                  </a:cubicBezTo>
                  <a:cubicBezTo>
                    <a:pt x="101" y="44"/>
                    <a:pt x="89" y="56"/>
                    <a:pt x="73" y="56"/>
                  </a:cubicBezTo>
                  <a:close/>
                  <a:moveTo>
                    <a:pt x="28" y="12"/>
                  </a:moveTo>
                  <a:cubicBezTo>
                    <a:pt x="19" y="12"/>
                    <a:pt x="12" y="19"/>
                    <a:pt x="12" y="28"/>
                  </a:cubicBezTo>
                  <a:cubicBezTo>
                    <a:pt x="12" y="37"/>
                    <a:pt x="19" y="44"/>
                    <a:pt x="28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82" y="44"/>
                    <a:pt x="89" y="37"/>
                    <a:pt x="89" y="28"/>
                  </a:cubicBezTo>
                  <a:cubicBezTo>
                    <a:pt x="89" y="19"/>
                    <a:pt x="82" y="12"/>
                    <a:pt x="73" y="12"/>
                  </a:cubicBezTo>
                  <a:lnTo>
                    <a:pt x="28" y="12"/>
                  </a:lnTo>
                  <a:close/>
                </a:path>
              </a:pathLst>
            </a:custGeom>
            <a:solidFill>
              <a:srgbClr val="37C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6724651" y="1708151"/>
              <a:ext cx="1074738" cy="977900"/>
            </a:xfrm>
            <a:custGeom>
              <a:avLst/>
              <a:gdLst>
                <a:gd name="T0" fmla="*/ 227 w 286"/>
                <a:gd name="T1" fmla="*/ 260 h 260"/>
                <a:gd name="T2" fmla="*/ 59 w 286"/>
                <a:gd name="T3" fmla="*/ 260 h 260"/>
                <a:gd name="T4" fmla="*/ 0 w 286"/>
                <a:gd name="T5" fmla="*/ 201 h 260"/>
                <a:gd name="T6" fmla="*/ 13 w 286"/>
                <a:gd name="T7" fmla="*/ 59 h 260"/>
                <a:gd name="T8" fmla="*/ 28 w 286"/>
                <a:gd name="T9" fmla="*/ 20 h 260"/>
                <a:gd name="T10" fmla="*/ 34 w 286"/>
                <a:gd name="T11" fmla="*/ 14 h 260"/>
                <a:gd name="T12" fmla="*/ 34 w 286"/>
                <a:gd name="T13" fmla="*/ 22 h 260"/>
                <a:gd name="T14" fmla="*/ 47 w 286"/>
                <a:gd name="T15" fmla="*/ 78 h 260"/>
                <a:gd name="T16" fmla="*/ 79 w 286"/>
                <a:gd name="T17" fmla="*/ 101 h 260"/>
                <a:gd name="T18" fmla="*/ 88 w 286"/>
                <a:gd name="T19" fmla="*/ 100 h 260"/>
                <a:gd name="T20" fmla="*/ 110 w 286"/>
                <a:gd name="T21" fmla="*/ 82 h 260"/>
                <a:gd name="T22" fmla="*/ 111 w 286"/>
                <a:gd name="T23" fmla="*/ 57 h 260"/>
                <a:gd name="T24" fmla="*/ 106 w 286"/>
                <a:gd name="T25" fmla="*/ 42 h 260"/>
                <a:gd name="T26" fmla="*/ 101 w 286"/>
                <a:gd name="T27" fmla="*/ 11 h 260"/>
                <a:gd name="T28" fmla="*/ 101 w 286"/>
                <a:gd name="T29" fmla="*/ 4 h 260"/>
                <a:gd name="T30" fmla="*/ 101 w 286"/>
                <a:gd name="T31" fmla="*/ 0 h 260"/>
                <a:gd name="T32" fmla="*/ 184 w 286"/>
                <a:gd name="T33" fmla="*/ 0 h 260"/>
                <a:gd name="T34" fmla="*/ 184 w 286"/>
                <a:gd name="T35" fmla="*/ 4 h 260"/>
                <a:gd name="T36" fmla="*/ 184 w 286"/>
                <a:gd name="T37" fmla="*/ 17 h 260"/>
                <a:gd name="T38" fmla="*/ 176 w 286"/>
                <a:gd name="T39" fmla="*/ 46 h 260"/>
                <a:gd name="T40" fmla="*/ 174 w 286"/>
                <a:gd name="T41" fmla="*/ 51 h 260"/>
                <a:gd name="T42" fmla="*/ 173 w 286"/>
                <a:gd name="T43" fmla="*/ 55 h 260"/>
                <a:gd name="T44" fmla="*/ 176 w 286"/>
                <a:gd name="T45" fmla="*/ 85 h 260"/>
                <a:gd name="T46" fmla="*/ 205 w 286"/>
                <a:gd name="T47" fmla="*/ 102 h 260"/>
                <a:gd name="T48" fmla="*/ 233 w 286"/>
                <a:gd name="T49" fmla="*/ 83 h 260"/>
                <a:gd name="T50" fmla="*/ 251 w 286"/>
                <a:gd name="T51" fmla="*/ 22 h 260"/>
                <a:gd name="T52" fmla="*/ 252 w 286"/>
                <a:gd name="T53" fmla="*/ 14 h 260"/>
                <a:gd name="T54" fmla="*/ 257 w 286"/>
                <a:gd name="T55" fmla="*/ 20 h 260"/>
                <a:gd name="T56" fmla="*/ 272 w 286"/>
                <a:gd name="T57" fmla="*/ 59 h 260"/>
                <a:gd name="T58" fmla="*/ 286 w 286"/>
                <a:gd name="T59" fmla="*/ 201 h 260"/>
                <a:gd name="T60" fmla="*/ 227 w 286"/>
                <a:gd name="T61" fmla="*/ 260 h 260"/>
                <a:gd name="T62" fmla="*/ 28 w 286"/>
                <a:gd name="T63" fmla="*/ 33 h 260"/>
                <a:gd name="T64" fmla="*/ 21 w 286"/>
                <a:gd name="T65" fmla="*/ 59 h 260"/>
                <a:gd name="T66" fmla="*/ 7 w 286"/>
                <a:gd name="T67" fmla="*/ 201 h 260"/>
                <a:gd name="T68" fmla="*/ 59 w 286"/>
                <a:gd name="T69" fmla="*/ 252 h 260"/>
                <a:gd name="T70" fmla="*/ 227 w 286"/>
                <a:gd name="T71" fmla="*/ 252 h 260"/>
                <a:gd name="T72" fmla="*/ 278 w 286"/>
                <a:gd name="T73" fmla="*/ 201 h 260"/>
                <a:gd name="T74" fmla="*/ 265 w 286"/>
                <a:gd name="T75" fmla="*/ 60 h 260"/>
                <a:gd name="T76" fmla="*/ 257 w 286"/>
                <a:gd name="T77" fmla="*/ 32 h 260"/>
                <a:gd name="T78" fmla="*/ 240 w 286"/>
                <a:gd name="T79" fmla="*/ 86 h 260"/>
                <a:gd name="T80" fmla="*/ 205 w 286"/>
                <a:gd name="T81" fmla="*/ 109 h 260"/>
                <a:gd name="T82" fmla="*/ 170 w 286"/>
                <a:gd name="T83" fmla="*/ 89 h 260"/>
                <a:gd name="T84" fmla="*/ 166 w 286"/>
                <a:gd name="T85" fmla="*/ 52 h 260"/>
                <a:gd name="T86" fmla="*/ 167 w 286"/>
                <a:gd name="T87" fmla="*/ 48 h 260"/>
                <a:gd name="T88" fmla="*/ 169 w 286"/>
                <a:gd name="T89" fmla="*/ 43 h 260"/>
                <a:gd name="T90" fmla="*/ 176 w 286"/>
                <a:gd name="T91" fmla="*/ 15 h 260"/>
                <a:gd name="T92" fmla="*/ 177 w 286"/>
                <a:gd name="T93" fmla="*/ 8 h 260"/>
                <a:gd name="T94" fmla="*/ 108 w 286"/>
                <a:gd name="T95" fmla="*/ 8 h 260"/>
                <a:gd name="T96" fmla="*/ 109 w 286"/>
                <a:gd name="T97" fmla="*/ 11 h 260"/>
                <a:gd name="T98" fmla="*/ 114 w 286"/>
                <a:gd name="T99" fmla="*/ 40 h 260"/>
                <a:gd name="T100" fmla="*/ 118 w 286"/>
                <a:gd name="T101" fmla="*/ 54 h 260"/>
                <a:gd name="T102" fmla="*/ 117 w 286"/>
                <a:gd name="T103" fmla="*/ 85 h 260"/>
                <a:gd name="T104" fmla="*/ 90 w 286"/>
                <a:gd name="T105" fmla="*/ 107 h 260"/>
                <a:gd name="T106" fmla="*/ 79 w 286"/>
                <a:gd name="T107" fmla="*/ 109 h 260"/>
                <a:gd name="T108" fmla="*/ 40 w 286"/>
                <a:gd name="T109" fmla="*/ 81 h 260"/>
                <a:gd name="T110" fmla="*/ 28 w 286"/>
                <a:gd name="T111" fmla="*/ 3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6" h="260">
                  <a:moveTo>
                    <a:pt x="227" y="260"/>
                  </a:moveTo>
                  <a:cubicBezTo>
                    <a:pt x="59" y="260"/>
                    <a:pt x="59" y="260"/>
                    <a:pt x="59" y="260"/>
                  </a:cubicBezTo>
                  <a:cubicBezTo>
                    <a:pt x="26" y="260"/>
                    <a:pt x="0" y="233"/>
                    <a:pt x="0" y="201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45"/>
                    <a:pt x="18" y="31"/>
                    <a:pt x="28" y="20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6" y="42"/>
                    <a:pt x="41" y="61"/>
                    <a:pt x="47" y="78"/>
                  </a:cubicBezTo>
                  <a:cubicBezTo>
                    <a:pt x="53" y="92"/>
                    <a:pt x="65" y="101"/>
                    <a:pt x="79" y="101"/>
                  </a:cubicBezTo>
                  <a:cubicBezTo>
                    <a:pt x="82" y="101"/>
                    <a:pt x="85" y="101"/>
                    <a:pt x="88" y="100"/>
                  </a:cubicBezTo>
                  <a:cubicBezTo>
                    <a:pt x="97" y="97"/>
                    <a:pt x="105" y="91"/>
                    <a:pt x="110" y="82"/>
                  </a:cubicBezTo>
                  <a:cubicBezTo>
                    <a:pt x="114" y="74"/>
                    <a:pt x="114" y="65"/>
                    <a:pt x="111" y="57"/>
                  </a:cubicBezTo>
                  <a:cubicBezTo>
                    <a:pt x="109" y="52"/>
                    <a:pt x="108" y="47"/>
                    <a:pt x="106" y="42"/>
                  </a:cubicBezTo>
                  <a:cubicBezTo>
                    <a:pt x="103" y="31"/>
                    <a:pt x="101" y="21"/>
                    <a:pt x="101" y="11"/>
                  </a:cubicBezTo>
                  <a:cubicBezTo>
                    <a:pt x="101" y="9"/>
                    <a:pt x="101" y="7"/>
                    <a:pt x="101" y="4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4" y="9"/>
                    <a:pt x="184" y="14"/>
                    <a:pt x="184" y="17"/>
                  </a:cubicBezTo>
                  <a:cubicBezTo>
                    <a:pt x="182" y="25"/>
                    <a:pt x="180" y="35"/>
                    <a:pt x="176" y="46"/>
                  </a:cubicBezTo>
                  <a:cubicBezTo>
                    <a:pt x="176" y="47"/>
                    <a:pt x="175" y="49"/>
                    <a:pt x="174" y="51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69" y="65"/>
                    <a:pt x="170" y="76"/>
                    <a:pt x="176" y="85"/>
                  </a:cubicBezTo>
                  <a:cubicBezTo>
                    <a:pt x="183" y="95"/>
                    <a:pt x="194" y="102"/>
                    <a:pt x="205" y="102"/>
                  </a:cubicBezTo>
                  <a:cubicBezTo>
                    <a:pt x="218" y="102"/>
                    <a:pt x="228" y="95"/>
                    <a:pt x="233" y="83"/>
                  </a:cubicBezTo>
                  <a:cubicBezTo>
                    <a:pt x="242" y="63"/>
                    <a:pt x="248" y="42"/>
                    <a:pt x="251" y="22"/>
                  </a:cubicBezTo>
                  <a:cubicBezTo>
                    <a:pt x="252" y="14"/>
                    <a:pt x="252" y="14"/>
                    <a:pt x="252" y="14"/>
                  </a:cubicBezTo>
                  <a:cubicBezTo>
                    <a:pt x="257" y="20"/>
                    <a:pt x="257" y="20"/>
                    <a:pt x="257" y="20"/>
                  </a:cubicBezTo>
                  <a:cubicBezTo>
                    <a:pt x="267" y="31"/>
                    <a:pt x="272" y="45"/>
                    <a:pt x="272" y="59"/>
                  </a:cubicBezTo>
                  <a:cubicBezTo>
                    <a:pt x="286" y="201"/>
                    <a:pt x="286" y="201"/>
                    <a:pt x="286" y="201"/>
                  </a:cubicBezTo>
                  <a:cubicBezTo>
                    <a:pt x="286" y="233"/>
                    <a:pt x="259" y="260"/>
                    <a:pt x="227" y="260"/>
                  </a:cubicBezTo>
                  <a:moveTo>
                    <a:pt x="28" y="33"/>
                  </a:moveTo>
                  <a:cubicBezTo>
                    <a:pt x="23" y="41"/>
                    <a:pt x="21" y="50"/>
                    <a:pt x="21" y="59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7" y="229"/>
                    <a:pt x="30" y="252"/>
                    <a:pt x="59" y="252"/>
                  </a:cubicBezTo>
                  <a:cubicBezTo>
                    <a:pt x="227" y="252"/>
                    <a:pt x="227" y="252"/>
                    <a:pt x="227" y="252"/>
                  </a:cubicBezTo>
                  <a:cubicBezTo>
                    <a:pt x="255" y="252"/>
                    <a:pt x="278" y="229"/>
                    <a:pt x="278" y="201"/>
                  </a:cubicBezTo>
                  <a:cubicBezTo>
                    <a:pt x="265" y="60"/>
                    <a:pt x="265" y="60"/>
                    <a:pt x="265" y="60"/>
                  </a:cubicBezTo>
                  <a:cubicBezTo>
                    <a:pt x="265" y="50"/>
                    <a:pt x="262" y="40"/>
                    <a:pt x="257" y="32"/>
                  </a:cubicBezTo>
                  <a:cubicBezTo>
                    <a:pt x="254" y="50"/>
                    <a:pt x="248" y="68"/>
                    <a:pt x="240" y="86"/>
                  </a:cubicBezTo>
                  <a:cubicBezTo>
                    <a:pt x="234" y="100"/>
                    <a:pt x="221" y="109"/>
                    <a:pt x="205" y="109"/>
                  </a:cubicBezTo>
                  <a:cubicBezTo>
                    <a:pt x="191" y="109"/>
                    <a:pt x="177" y="101"/>
                    <a:pt x="170" y="89"/>
                  </a:cubicBezTo>
                  <a:cubicBezTo>
                    <a:pt x="162" y="78"/>
                    <a:pt x="161" y="64"/>
                    <a:pt x="166" y="52"/>
                  </a:cubicBezTo>
                  <a:cubicBezTo>
                    <a:pt x="167" y="48"/>
                    <a:pt x="167" y="48"/>
                    <a:pt x="167" y="48"/>
                  </a:cubicBezTo>
                  <a:cubicBezTo>
                    <a:pt x="168" y="46"/>
                    <a:pt x="168" y="45"/>
                    <a:pt x="169" y="43"/>
                  </a:cubicBezTo>
                  <a:cubicBezTo>
                    <a:pt x="172" y="33"/>
                    <a:pt x="175" y="24"/>
                    <a:pt x="176" y="15"/>
                  </a:cubicBezTo>
                  <a:cubicBezTo>
                    <a:pt x="176" y="14"/>
                    <a:pt x="177" y="11"/>
                    <a:pt x="177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9"/>
                    <a:pt x="109" y="10"/>
                    <a:pt x="109" y="11"/>
                  </a:cubicBezTo>
                  <a:cubicBezTo>
                    <a:pt x="109" y="20"/>
                    <a:pt x="111" y="29"/>
                    <a:pt x="114" y="40"/>
                  </a:cubicBezTo>
                  <a:cubicBezTo>
                    <a:pt x="115" y="45"/>
                    <a:pt x="116" y="50"/>
                    <a:pt x="118" y="54"/>
                  </a:cubicBezTo>
                  <a:cubicBezTo>
                    <a:pt x="122" y="64"/>
                    <a:pt x="122" y="75"/>
                    <a:pt x="117" y="85"/>
                  </a:cubicBezTo>
                  <a:cubicBezTo>
                    <a:pt x="111" y="96"/>
                    <a:pt x="101" y="104"/>
                    <a:pt x="90" y="107"/>
                  </a:cubicBezTo>
                  <a:cubicBezTo>
                    <a:pt x="87" y="108"/>
                    <a:pt x="83" y="109"/>
                    <a:pt x="79" y="109"/>
                  </a:cubicBezTo>
                  <a:cubicBezTo>
                    <a:pt x="62" y="109"/>
                    <a:pt x="47" y="98"/>
                    <a:pt x="40" y="81"/>
                  </a:cubicBezTo>
                  <a:cubicBezTo>
                    <a:pt x="34" y="66"/>
                    <a:pt x="30" y="50"/>
                    <a:pt x="28" y="33"/>
                  </a:cubicBezTo>
                </a:path>
              </a:pathLst>
            </a:custGeom>
            <a:solidFill>
              <a:srgbClr val="37C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6897689" y="1393826"/>
              <a:ext cx="765175" cy="646113"/>
            </a:xfrm>
            <a:custGeom>
              <a:avLst/>
              <a:gdLst>
                <a:gd name="T0" fmla="*/ 141 w 204"/>
                <a:gd name="T1" fmla="*/ 162 h 172"/>
                <a:gd name="T2" fmla="*/ 140 w 204"/>
                <a:gd name="T3" fmla="*/ 142 h 172"/>
                <a:gd name="T4" fmla="*/ 140 w 204"/>
                <a:gd name="T5" fmla="*/ 140 h 172"/>
                <a:gd name="T6" fmla="*/ 151 w 204"/>
                <a:gd name="T7" fmla="*/ 103 h 172"/>
                <a:gd name="T8" fmla="*/ 150 w 204"/>
                <a:gd name="T9" fmla="*/ 74 h 172"/>
                <a:gd name="T10" fmla="*/ 148 w 204"/>
                <a:gd name="T11" fmla="*/ 64 h 172"/>
                <a:gd name="T12" fmla="*/ 144 w 204"/>
                <a:gd name="T13" fmla="*/ 58 h 172"/>
                <a:gd name="T14" fmla="*/ 138 w 204"/>
                <a:gd name="T15" fmla="*/ 52 h 172"/>
                <a:gd name="T16" fmla="*/ 96 w 204"/>
                <a:gd name="T17" fmla="*/ 41 h 172"/>
                <a:gd name="T18" fmla="*/ 42 w 204"/>
                <a:gd name="T19" fmla="*/ 96 h 172"/>
                <a:gd name="T20" fmla="*/ 53 w 204"/>
                <a:gd name="T21" fmla="*/ 146 h 172"/>
                <a:gd name="T22" fmla="*/ 39 w 204"/>
                <a:gd name="T23" fmla="*/ 171 h 172"/>
                <a:gd name="T24" fmla="*/ 14 w 204"/>
                <a:gd name="T25" fmla="*/ 157 h 172"/>
                <a:gd name="T26" fmla="*/ 45 w 204"/>
                <a:gd name="T27" fmla="*/ 11 h 172"/>
                <a:gd name="T28" fmla="*/ 168 w 204"/>
                <a:gd name="T29" fmla="*/ 24 h 172"/>
                <a:gd name="T30" fmla="*/ 159 w 204"/>
                <a:gd name="T31" fmla="*/ 172 h 172"/>
                <a:gd name="T32" fmla="*/ 146 w 204"/>
                <a:gd name="T33" fmla="*/ 146 h 172"/>
                <a:gd name="T34" fmla="*/ 159 w 204"/>
                <a:gd name="T35" fmla="*/ 165 h 172"/>
                <a:gd name="T36" fmla="*/ 163 w 204"/>
                <a:gd name="T37" fmla="*/ 30 h 172"/>
                <a:gd name="T38" fmla="*/ 48 w 204"/>
                <a:gd name="T39" fmla="*/ 18 h 172"/>
                <a:gd name="T40" fmla="*/ 21 w 204"/>
                <a:gd name="T41" fmla="*/ 154 h 172"/>
                <a:gd name="T42" fmla="*/ 45 w 204"/>
                <a:gd name="T43" fmla="*/ 156 h 172"/>
                <a:gd name="T44" fmla="*/ 40 w 204"/>
                <a:gd name="T45" fmla="*/ 132 h 172"/>
                <a:gd name="T46" fmla="*/ 78 w 204"/>
                <a:gd name="T47" fmla="*/ 35 h 172"/>
                <a:gd name="T48" fmla="*/ 135 w 204"/>
                <a:gd name="T49" fmla="*/ 42 h 172"/>
                <a:gd name="T50" fmla="*/ 147 w 204"/>
                <a:gd name="T51" fmla="*/ 50 h 172"/>
                <a:gd name="T52" fmla="*/ 150 w 204"/>
                <a:gd name="T53" fmla="*/ 53 h 172"/>
                <a:gd name="T54" fmla="*/ 154 w 204"/>
                <a:gd name="T55" fmla="*/ 61 h 172"/>
                <a:gd name="T56" fmla="*/ 156 w 204"/>
                <a:gd name="T57" fmla="*/ 64 h 172"/>
                <a:gd name="T58" fmla="*/ 157 w 204"/>
                <a:gd name="T59" fmla="*/ 68 h 172"/>
                <a:gd name="T60" fmla="*/ 158 w 204"/>
                <a:gd name="T61" fmla="*/ 104 h 172"/>
                <a:gd name="T62" fmla="*/ 148 w 204"/>
                <a:gd name="T63" fmla="*/ 143 h 172"/>
                <a:gd name="T64" fmla="*/ 147 w 204"/>
                <a:gd name="T65" fmla="*/ 14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172">
                  <a:moveTo>
                    <a:pt x="159" y="172"/>
                  </a:moveTo>
                  <a:cubicBezTo>
                    <a:pt x="152" y="172"/>
                    <a:pt x="145" y="168"/>
                    <a:pt x="141" y="162"/>
                  </a:cubicBezTo>
                  <a:cubicBezTo>
                    <a:pt x="138" y="156"/>
                    <a:pt x="137" y="150"/>
                    <a:pt x="139" y="143"/>
                  </a:cubicBezTo>
                  <a:cubicBezTo>
                    <a:pt x="140" y="142"/>
                    <a:pt x="140" y="142"/>
                    <a:pt x="140" y="142"/>
                  </a:cubicBezTo>
                  <a:cubicBezTo>
                    <a:pt x="140" y="142"/>
                    <a:pt x="140" y="141"/>
                    <a:pt x="140" y="141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41" y="138"/>
                    <a:pt x="142" y="136"/>
                    <a:pt x="143" y="134"/>
                  </a:cubicBezTo>
                  <a:cubicBezTo>
                    <a:pt x="147" y="123"/>
                    <a:pt x="149" y="112"/>
                    <a:pt x="151" y="103"/>
                  </a:cubicBezTo>
                  <a:cubicBezTo>
                    <a:pt x="152" y="96"/>
                    <a:pt x="152" y="82"/>
                    <a:pt x="151" y="73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64"/>
                    <a:pt x="148" y="64"/>
                    <a:pt x="148" y="64"/>
                  </a:cubicBezTo>
                  <a:cubicBezTo>
                    <a:pt x="147" y="64"/>
                    <a:pt x="147" y="64"/>
                    <a:pt x="147" y="64"/>
                  </a:cubicBezTo>
                  <a:cubicBezTo>
                    <a:pt x="146" y="61"/>
                    <a:pt x="145" y="59"/>
                    <a:pt x="144" y="58"/>
                  </a:cubicBezTo>
                  <a:cubicBezTo>
                    <a:pt x="142" y="55"/>
                    <a:pt x="142" y="55"/>
                    <a:pt x="142" y="55"/>
                  </a:cubicBezTo>
                  <a:cubicBezTo>
                    <a:pt x="140" y="54"/>
                    <a:pt x="139" y="53"/>
                    <a:pt x="138" y="52"/>
                  </a:cubicBezTo>
                  <a:cubicBezTo>
                    <a:pt x="138" y="52"/>
                    <a:pt x="135" y="50"/>
                    <a:pt x="132" y="48"/>
                  </a:cubicBezTo>
                  <a:cubicBezTo>
                    <a:pt x="123" y="44"/>
                    <a:pt x="110" y="41"/>
                    <a:pt x="96" y="41"/>
                  </a:cubicBezTo>
                  <a:cubicBezTo>
                    <a:pt x="90" y="41"/>
                    <a:pt x="85" y="42"/>
                    <a:pt x="79" y="43"/>
                  </a:cubicBezTo>
                  <a:cubicBezTo>
                    <a:pt x="52" y="48"/>
                    <a:pt x="40" y="64"/>
                    <a:pt x="42" y="96"/>
                  </a:cubicBezTo>
                  <a:cubicBezTo>
                    <a:pt x="42" y="107"/>
                    <a:pt x="44" y="118"/>
                    <a:pt x="48" y="130"/>
                  </a:cubicBezTo>
                  <a:cubicBezTo>
                    <a:pt x="49" y="135"/>
                    <a:pt x="51" y="140"/>
                    <a:pt x="53" y="146"/>
                  </a:cubicBezTo>
                  <a:cubicBezTo>
                    <a:pt x="54" y="150"/>
                    <a:pt x="54" y="155"/>
                    <a:pt x="52" y="160"/>
                  </a:cubicBezTo>
                  <a:cubicBezTo>
                    <a:pt x="49" y="165"/>
                    <a:pt x="44" y="170"/>
                    <a:pt x="39" y="171"/>
                  </a:cubicBezTo>
                  <a:cubicBezTo>
                    <a:pt x="37" y="172"/>
                    <a:pt x="35" y="172"/>
                    <a:pt x="33" y="172"/>
                  </a:cubicBezTo>
                  <a:cubicBezTo>
                    <a:pt x="25" y="172"/>
                    <a:pt x="18" y="166"/>
                    <a:pt x="14" y="157"/>
                  </a:cubicBezTo>
                  <a:cubicBezTo>
                    <a:pt x="6" y="139"/>
                    <a:pt x="2" y="117"/>
                    <a:pt x="1" y="96"/>
                  </a:cubicBezTo>
                  <a:cubicBezTo>
                    <a:pt x="0" y="65"/>
                    <a:pt x="11" y="26"/>
                    <a:pt x="45" y="11"/>
                  </a:cubicBezTo>
                  <a:cubicBezTo>
                    <a:pt x="61" y="4"/>
                    <a:pt x="80" y="0"/>
                    <a:pt x="98" y="0"/>
                  </a:cubicBezTo>
                  <a:cubicBezTo>
                    <a:pt x="127" y="0"/>
                    <a:pt x="151" y="9"/>
                    <a:pt x="168" y="24"/>
                  </a:cubicBezTo>
                  <a:cubicBezTo>
                    <a:pt x="204" y="58"/>
                    <a:pt x="195" y="117"/>
                    <a:pt x="175" y="161"/>
                  </a:cubicBezTo>
                  <a:cubicBezTo>
                    <a:pt x="172" y="168"/>
                    <a:pt x="166" y="172"/>
                    <a:pt x="159" y="172"/>
                  </a:cubicBezTo>
                  <a:close/>
                  <a:moveTo>
                    <a:pt x="147" y="145"/>
                  </a:moveTo>
                  <a:cubicBezTo>
                    <a:pt x="146" y="146"/>
                    <a:pt x="146" y="146"/>
                    <a:pt x="146" y="146"/>
                  </a:cubicBezTo>
                  <a:cubicBezTo>
                    <a:pt x="145" y="150"/>
                    <a:pt x="145" y="154"/>
                    <a:pt x="148" y="158"/>
                  </a:cubicBezTo>
                  <a:cubicBezTo>
                    <a:pt x="150" y="162"/>
                    <a:pt x="155" y="165"/>
                    <a:pt x="159" y="165"/>
                  </a:cubicBezTo>
                  <a:cubicBezTo>
                    <a:pt x="164" y="165"/>
                    <a:pt x="167" y="161"/>
                    <a:pt x="168" y="158"/>
                  </a:cubicBezTo>
                  <a:cubicBezTo>
                    <a:pt x="187" y="116"/>
                    <a:pt x="196" y="61"/>
                    <a:pt x="163" y="30"/>
                  </a:cubicBezTo>
                  <a:cubicBezTo>
                    <a:pt x="147" y="16"/>
                    <a:pt x="125" y="8"/>
                    <a:pt x="98" y="8"/>
                  </a:cubicBezTo>
                  <a:cubicBezTo>
                    <a:pt x="81" y="8"/>
                    <a:pt x="63" y="12"/>
                    <a:pt x="48" y="18"/>
                  </a:cubicBezTo>
                  <a:cubicBezTo>
                    <a:pt x="17" y="32"/>
                    <a:pt x="8" y="67"/>
                    <a:pt x="9" y="96"/>
                  </a:cubicBezTo>
                  <a:cubicBezTo>
                    <a:pt x="10" y="116"/>
                    <a:pt x="14" y="137"/>
                    <a:pt x="21" y="154"/>
                  </a:cubicBezTo>
                  <a:cubicBezTo>
                    <a:pt x="24" y="162"/>
                    <a:pt x="30" y="165"/>
                    <a:pt x="37" y="164"/>
                  </a:cubicBezTo>
                  <a:cubicBezTo>
                    <a:pt x="40" y="163"/>
                    <a:pt x="43" y="160"/>
                    <a:pt x="45" y="156"/>
                  </a:cubicBezTo>
                  <a:cubicBezTo>
                    <a:pt x="46" y="154"/>
                    <a:pt x="47" y="151"/>
                    <a:pt x="46" y="149"/>
                  </a:cubicBezTo>
                  <a:cubicBezTo>
                    <a:pt x="43" y="143"/>
                    <a:pt x="42" y="137"/>
                    <a:pt x="40" y="132"/>
                  </a:cubicBezTo>
                  <a:cubicBezTo>
                    <a:pt x="37" y="119"/>
                    <a:pt x="35" y="108"/>
                    <a:pt x="34" y="97"/>
                  </a:cubicBezTo>
                  <a:cubicBezTo>
                    <a:pt x="32" y="61"/>
                    <a:pt x="47" y="41"/>
                    <a:pt x="78" y="35"/>
                  </a:cubicBezTo>
                  <a:cubicBezTo>
                    <a:pt x="84" y="34"/>
                    <a:pt x="90" y="33"/>
                    <a:pt x="96" y="33"/>
                  </a:cubicBezTo>
                  <a:cubicBezTo>
                    <a:pt x="111" y="33"/>
                    <a:pt x="125" y="36"/>
                    <a:pt x="135" y="42"/>
                  </a:cubicBezTo>
                  <a:cubicBezTo>
                    <a:pt x="139" y="43"/>
                    <a:pt x="142" y="45"/>
                    <a:pt x="143" y="46"/>
                  </a:cubicBezTo>
                  <a:cubicBezTo>
                    <a:pt x="144" y="47"/>
                    <a:pt x="146" y="49"/>
                    <a:pt x="147" y="50"/>
                  </a:cubicBezTo>
                  <a:cubicBezTo>
                    <a:pt x="147" y="50"/>
                    <a:pt x="147" y="50"/>
                    <a:pt x="147" y="50"/>
                  </a:cubicBezTo>
                  <a:cubicBezTo>
                    <a:pt x="150" y="53"/>
                    <a:pt x="150" y="53"/>
                    <a:pt x="150" y="53"/>
                  </a:cubicBezTo>
                  <a:cubicBezTo>
                    <a:pt x="151" y="55"/>
                    <a:pt x="153" y="57"/>
                    <a:pt x="154" y="60"/>
                  </a:cubicBezTo>
                  <a:cubicBezTo>
                    <a:pt x="154" y="61"/>
                    <a:pt x="154" y="61"/>
                    <a:pt x="154" y="61"/>
                  </a:cubicBezTo>
                  <a:cubicBezTo>
                    <a:pt x="155" y="61"/>
                    <a:pt x="155" y="62"/>
                    <a:pt x="155" y="62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57" y="68"/>
                    <a:pt x="157" y="68"/>
                    <a:pt x="157" y="68"/>
                  </a:cubicBezTo>
                  <a:cubicBezTo>
                    <a:pt x="157" y="68"/>
                    <a:pt x="157" y="69"/>
                    <a:pt x="157" y="69"/>
                  </a:cubicBezTo>
                  <a:cubicBezTo>
                    <a:pt x="160" y="78"/>
                    <a:pt x="160" y="96"/>
                    <a:pt x="158" y="104"/>
                  </a:cubicBezTo>
                  <a:cubicBezTo>
                    <a:pt x="157" y="114"/>
                    <a:pt x="154" y="125"/>
                    <a:pt x="150" y="136"/>
                  </a:cubicBezTo>
                  <a:cubicBezTo>
                    <a:pt x="149" y="139"/>
                    <a:pt x="148" y="141"/>
                    <a:pt x="148" y="143"/>
                  </a:cubicBezTo>
                  <a:cubicBezTo>
                    <a:pt x="148" y="143"/>
                    <a:pt x="148" y="143"/>
                    <a:pt x="148" y="143"/>
                  </a:cubicBezTo>
                  <a:cubicBezTo>
                    <a:pt x="147" y="144"/>
                    <a:pt x="147" y="145"/>
                    <a:pt x="147" y="145"/>
                  </a:cubicBezTo>
                  <a:close/>
                </a:path>
              </a:pathLst>
            </a:custGeom>
            <a:solidFill>
              <a:srgbClr val="37C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7112001" y="4843463"/>
              <a:ext cx="1092200" cy="1090613"/>
            </a:xfrm>
            <a:custGeom>
              <a:avLst/>
              <a:gdLst>
                <a:gd name="T0" fmla="*/ 0 w 291"/>
                <a:gd name="T1" fmla="*/ 240 h 290"/>
                <a:gd name="T2" fmla="*/ 240 w 291"/>
                <a:gd name="T3" fmla="*/ 0 h 290"/>
                <a:gd name="T4" fmla="*/ 240 w 291"/>
                <a:gd name="T5" fmla="*/ 290 h 290"/>
                <a:gd name="T6" fmla="*/ 8 w 291"/>
                <a:gd name="T7" fmla="*/ 240 h 290"/>
                <a:gd name="T8" fmla="*/ 283 w 291"/>
                <a:gd name="T9" fmla="*/ 240 h 290"/>
                <a:gd name="T10" fmla="*/ 51 w 291"/>
                <a:gd name="T11" fmla="*/ 8 h 290"/>
                <a:gd name="T12" fmla="*/ 229 w 291"/>
                <a:gd name="T13" fmla="*/ 233 h 290"/>
                <a:gd name="T14" fmla="*/ 229 w 291"/>
                <a:gd name="T15" fmla="*/ 241 h 290"/>
                <a:gd name="T16" fmla="*/ 236 w 291"/>
                <a:gd name="T17" fmla="*/ 248 h 290"/>
                <a:gd name="T18" fmla="*/ 180 w 291"/>
                <a:gd name="T19" fmla="*/ 260 h 290"/>
                <a:gd name="T20" fmla="*/ 218 w 291"/>
                <a:gd name="T21" fmla="*/ 198 h 290"/>
                <a:gd name="T22" fmla="*/ 236 w 291"/>
                <a:gd name="T23" fmla="*/ 217 h 290"/>
                <a:gd name="T24" fmla="*/ 224 w 291"/>
                <a:gd name="T25" fmla="*/ 204 h 290"/>
                <a:gd name="T26" fmla="*/ 180 w 291"/>
                <a:gd name="T27" fmla="*/ 248 h 290"/>
                <a:gd name="T28" fmla="*/ 230 w 291"/>
                <a:gd name="T29" fmla="*/ 211 h 290"/>
                <a:gd name="T30" fmla="*/ 105 w 291"/>
                <a:gd name="T31" fmla="*/ 263 h 290"/>
                <a:gd name="T32" fmla="*/ 73 w 291"/>
                <a:gd name="T33" fmla="*/ 260 h 290"/>
                <a:gd name="T34" fmla="*/ 55 w 291"/>
                <a:gd name="T35" fmla="*/ 242 h 290"/>
                <a:gd name="T36" fmla="*/ 55 w 291"/>
                <a:gd name="T37" fmla="*/ 205 h 290"/>
                <a:gd name="T38" fmla="*/ 86 w 291"/>
                <a:gd name="T39" fmla="*/ 211 h 290"/>
                <a:gd name="T40" fmla="*/ 117 w 291"/>
                <a:gd name="T41" fmla="*/ 205 h 290"/>
                <a:gd name="T42" fmla="*/ 117 w 291"/>
                <a:gd name="T43" fmla="*/ 242 h 290"/>
                <a:gd name="T44" fmla="*/ 105 w 291"/>
                <a:gd name="T45" fmla="*/ 263 h 290"/>
                <a:gd name="T46" fmla="*/ 61 w 291"/>
                <a:gd name="T47" fmla="*/ 210 h 290"/>
                <a:gd name="T48" fmla="*/ 61 w 291"/>
                <a:gd name="T49" fmla="*/ 248 h 290"/>
                <a:gd name="T50" fmla="*/ 68 w 291"/>
                <a:gd name="T51" fmla="*/ 255 h 290"/>
                <a:gd name="T52" fmla="*/ 105 w 291"/>
                <a:gd name="T53" fmla="*/ 255 h 290"/>
                <a:gd name="T54" fmla="*/ 93 w 291"/>
                <a:gd name="T55" fmla="*/ 229 h 290"/>
                <a:gd name="T56" fmla="*/ 105 w 291"/>
                <a:gd name="T57" fmla="*/ 204 h 290"/>
                <a:gd name="T58" fmla="*/ 68 w 291"/>
                <a:gd name="T59" fmla="*/ 204 h 290"/>
                <a:gd name="T60" fmla="*/ 181 w 291"/>
                <a:gd name="T61" fmla="*/ 196 h 290"/>
                <a:gd name="T62" fmla="*/ 181 w 291"/>
                <a:gd name="T63" fmla="*/ 204 h 290"/>
                <a:gd name="T64" fmla="*/ 188 w 291"/>
                <a:gd name="T65" fmla="*/ 211 h 290"/>
                <a:gd name="T66" fmla="*/ 82 w 291"/>
                <a:gd name="T67" fmla="*/ 186 h 290"/>
                <a:gd name="T68" fmla="*/ 55 w 291"/>
                <a:gd name="T69" fmla="*/ 160 h 290"/>
                <a:gd name="T70" fmla="*/ 55 w 291"/>
                <a:gd name="T71" fmla="*/ 134 h 290"/>
                <a:gd name="T72" fmla="*/ 82 w 291"/>
                <a:gd name="T73" fmla="*/ 108 h 290"/>
                <a:gd name="T74" fmla="*/ 99 w 291"/>
                <a:gd name="T75" fmla="*/ 134 h 290"/>
                <a:gd name="T76" fmla="*/ 125 w 291"/>
                <a:gd name="T77" fmla="*/ 152 h 290"/>
                <a:gd name="T78" fmla="*/ 99 w 291"/>
                <a:gd name="T79" fmla="*/ 178 h 290"/>
                <a:gd name="T80" fmla="*/ 55 w 291"/>
                <a:gd name="T81" fmla="*/ 143 h 290"/>
                <a:gd name="T82" fmla="*/ 81 w 291"/>
                <a:gd name="T83" fmla="*/ 152 h 290"/>
                <a:gd name="T84" fmla="*/ 90 w 291"/>
                <a:gd name="T85" fmla="*/ 178 h 290"/>
                <a:gd name="T86" fmla="*/ 117 w 291"/>
                <a:gd name="T87" fmla="*/ 152 h 290"/>
                <a:gd name="T88" fmla="*/ 117 w 291"/>
                <a:gd name="T89" fmla="*/ 142 h 290"/>
                <a:gd name="T90" fmla="*/ 90 w 291"/>
                <a:gd name="T91" fmla="*/ 116 h 290"/>
                <a:gd name="T92" fmla="*/ 81 w 291"/>
                <a:gd name="T93" fmla="*/ 142 h 290"/>
                <a:gd name="T94" fmla="*/ 174 w 291"/>
                <a:gd name="T95" fmla="*/ 160 h 290"/>
                <a:gd name="T96" fmla="*/ 174 w 291"/>
                <a:gd name="T97" fmla="*/ 134 h 290"/>
                <a:gd name="T98" fmla="*/ 244 w 291"/>
                <a:gd name="T99" fmla="*/ 152 h 290"/>
                <a:gd name="T100" fmla="*/ 174 w 291"/>
                <a:gd name="T101" fmla="*/ 143 h 290"/>
                <a:gd name="T102" fmla="*/ 236 w 291"/>
                <a:gd name="T103" fmla="*/ 152 h 290"/>
                <a:gd name="T104" fmla="*/ 236 w 291"/>
                <a:gd name="T105" fmla="*/ 142 h 290"/>
                <a:gd name="T106" fmla="*/ 49 w 291"/>
                <a:gd name="T107" fmla="*/ 94 h 290"/>
                <a:gd name="T108" fmla="*/ 49 w 291"/>
                <a:gd name="T109" fmla="*/ 33 h 290"/>
                <a:gd name="T110" fmla="*/ 255 w 291"/>
                <a:gd name="T111" fmla="*/ 81 h 290"/>
                <a:gd name="T112" fmla="*/ 44 w 291"/>
                <a:gd name="T113" fmla="*/ 46 h 290"/>
                <a:gd name="T114" fmla="*/ 243 w 291"/>
                <a:gd name="T115" fmla="*/ 86 h 290"/>
                <a:gd name="T116" fmla="*/ 243 w 291"/>
                <a:gd name="T117" fmla="*/ 4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1" h="290">
                  <a:moveTo>
                    <a:pt x="240" y="290"/>
                  </a:moveTo>
                  <a:cubicBezTo>
                    <a:pt x="51" y="290"/>
                    <a:pt x="51" y="290"/>
                    <a:pt x="51" y="290"/>
                  </a:cubicBezTo>
                  <a:cubicBezTo>
                    <a:pt x="23" y="290"/>
                    <a:pt x="0" y="267"/>
                    <a:pt x="0" y="24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68" y="0"/>
                    <a:pt x="291" y="22"/>
                    <a:pt x="291" y="50"/>
                  </a:cubicBezTo>
                  <a:cubicBezTo>
                    <a:pt x="291" y="240"/>
                    <a:pt x="291" y="240"/>
                    <a:pt x="291" y="240"/>
                  </a:cubicBezTo>
                  <a:cubicBezTo>
                    <a:pt x="291" y="267"/>
                    <a:pt x="268" y="290"/>
                    <a:pt x="240" y="290"/>
                  </a:cubicBezTo>
                  <a:moveTo>
                    <a:pt x="51" y="8"/>
                  </a:moveTo>
                  <a:cubicBezTo>
                    <a:pt x="27" y="8"/>
                    <a:pt x="8" y="27"/>
                    <a:pt x="8" y="50"/>
                  </a:cubicBezTo>
                  <a:cubicBezTo>
                    <a:pt x="8" y="240"/>
                    <a:pt x="8" y="240"/>
                    <a:pt x="8" y="240"/>
                  </a:cubicBezTo>
                  <a:cubicBezTo>
                    <a:pt x="8" y="263"/>
                    <a:pt x="27" y="282"/>
                    <a:pt x="51" y="282"/>
                  </a:cubicBezTo>
                  <a:cubicBezTo>
                    <a:pt x="240" y="282"/>
                    <a:pt x="240" y="282"/>
                    <a:pt x="240" y="282"/>
                  </a:cubicBezTo>
                  <a:cubicBezTo>
                    <a:pt x="264" y="282"/>
                    <a:pt x="283" y="263"/>
                    <a:pt x="283" y="240"/>
                  </a:cubicBezTo>
                  <a:cubicBezTo>
                    <a:pt x="283" y="50"/>
                    <a:pt x="283" y="50"/>
                    <a:pt x="283" y="50"/>
                  </a:cubicBezTo>
                  <a:cubicBezTo>
                    <a:pt x="283" y="27"/>
                    <a:pt x="264" y="8"/>
                    <a:pt x="240" y="8"/>
                  </a:cubicBezTo>
                  <a:cubicBezTo>
                    <a:pt x="51" y="8"/>
                    <a:pt x="51" y="8"/>
                    <a:pt x="51" y="8"/>
                  </a:cubicBezTo>
                  <a:moveTo>
                    <a:pt x="229" y="263"/>
                  </a:moveTo>
                  <a:cubicBezTo>
                    <a:pt x="221" y="263"/>
                    <a:pt x="214" y="256"/>
                    <a:pt x="214" y="248"/>
                  </a:cubicBezTo>
                  <a:cubicBezTo>
                    <a:pt x="214" y="239"/>
                    <a:pt x="221" y="233"/>
                    <a:pt x="229" y="233"/>
                  </a:cubicBezTo>
                  <a:cubicBezTo>
                    <a:pt x="238" y="233"/>
                    <a:pt x="244" y="239"/>
                    <a:pt x="244" y="248"/>
                  </a:cubicBezTo>
                  <a:cubicBezTo>
                    <a:pt x="244" y="256"/>
                    <a:pt x="238" y="263"/>
                    <a:pt x="229" y="263"/>
                  </a:cubicBezTo>
                  <a:moveTo>
                    <a:pt x="229" y="241"/>
                  </a:moveTo>
                  <a:cubicBezTo>
                    <a:pt x="225" y="241"/>
                    <a:pt x="222" y="244"/>
                    <a:pt x="222" y="248"/>
                  </a:cubicBezTo>
                  <a:cubicBezTo>
                    <a:pt x="222" y="252"/>
                    <a:pt x="225" y="255"/>
                    <a:pt x="229" y="255"/>
                  </a:cubicBezTo>
                  <a:cubicBezTo>
                    <a:pt x="233" y="255"/>
                    <a:pt x="236" y="252"/>
                    <a:pt x="236" y="248"/>
                  </a:cubicBezTo>
                  <a:cubicBezTo>
                    <a:pt x="236" y="244"/>
                    <a:pt x="233" y="241"/>
                    <a:pt x="229" y="241"/>
                  </a:cubicBezTo>
                  <a:moveTo>
                    <a:pt x="186" y="263"/>
                  </a:moveTo>
                  <a:cubicBezTo>
                    <a:pt x="184" y="263"/>
                    <a:pt x="182" y="262"/>
                    <a:pt x="180" y="260"/>
                  </a:cubicBezTo>
                  <a:cubicBezTo>
                    <a:pt x="174" y="254"/>
                    <a:pt x="174" y="254"/>
                    <a:pt x="174" y="254"/>
                  </a:cubicBezTo>
                  <a:cubicBezTo>
                    <a:pt x="171" y="251"/>
                    <a:pt x="171" y="245"/>
                    <a:pt x="174" y="242"/>
                  </a:cubicBezTo>
                  <a:cubicBezTo>
                    <a:pt x="218" y="198"/>
                    <a:pt x="218" y="198"/>
                    <a:pt x="218" y="198"/>
                  </a:cubicBezTo>
                  <a:cubicBezTo>
                    <a:pt x="221" y="195"/>
                    <a:pt x="227" y="195"/>
                    <a:pt x="230" y="198"/>
                  </a:cubicBezTo>
                  <a:cubicBezTo>
                    <a:pt x="236" y="205"/>
                    <a:pt x="236" y="205"/>
                    <a:pt x="236" y="205"/>
                  </a:cubicBezTo>
                  <a:cubicBezTo>
                    <a:pt x="239" y="208"/>
                    <a:pt x="239" y="213"/>
                    <a:pt x="236" y="217"/>
                  </a:cubicBezTo>
                  <a:cubicBezTo>
                    <a:pt x="192" y="260"/>
                    <a:pt x="192" y="260"/>
                    <a:pt x="192" y="260"/>
                  </a:cubicBezTo>
                  <a:cubicBezTo>
                    <a:pt x="191" y="262"/>
                    <a:pt x="189" y="263"/>
                    <a:pt x="186" y="263"/>
                  </a:cubicBezTo>
                  <a:moveTo>
                    <a:pt x="224" y="204"/>
                  </a:moveTo>
                  <a:cubicBezTo>
                    <a:pt x="224" y="204"/>
                    <a:pt x="224" y="204"/>
                    <a:pt x="224" y="204"/>
                  </a:cubicBezTo>
                  <a:cubicBezTo>
                    <a:pt x="180" y="248"/>
                    <a:pt x="180" y="248"/>
                    <a:pt x="180" y="248"/>
                  </a:cubicBezTo>
                  <a:cubicBezTo>
                    <a:pt x="180" y="248"/>
                    <a:pt x="180" y="248"/>
                    <a:pt x="180" y="248"/>
                  </a:cubicBezTo>
                  <a:cubicBezTo>
                    <a:pt x="186" y="255"/>
                    <a:pt x="186" y="255"/>
                    <a:pt x="186" y="255"/>
                  </a:cubicBezTo>
                  <a:cubicBezTo>
                    <a:pt x="187" y="255"/>
                    <a:pt x="187" y="255"/>
                    <a:pt x="187" y="255"/>
                  </a:cubicBezTo>
                  <a:cubicBezTo>
                    <a:pt x="230" y="211"/>
                    <a:pt x="230" y="211"/>
                    <a:pt x="230" y="211"/>
                  </a:cubicBezTo>
                  <a:cubicBezTo>
                    <a:pt x="230" y="210"/>
                    <a:pt x="230" y="210"/>
                    <a:pt x="230" y="210"/>
                  </a:cubicBezTo>
                  <a:cubicBezTo>
                    <a:pt x="224" y="204"/>
                    <a:pt x="224" y="204"/>
                    <a:pt x="224" y="204"/>
                  </a:cubicBezTo>
                  <a:moveTo>
                    <a:pt x="105" y="263"/>
                  </a:moveTo>
                  <a:cubicBezTo>
                    <a:pt x="102" y="263"/>
                    <a:pt x="100" y="262"/>
                    <a:pt x="99" y="260"/>
                  </a:cubicBezTo>
                  <a:cubicBezTo>
                    <a:pt x="86" y="248"/>
                    <a:pt x="86" y="248"/>
                    <a:pt x="86" y="248"/>
                  </a:cubicBezTo>
                  <a:cubicBezTo>
                    <a:pt x="73" y="260"/>
                    <a:pt x="73" y="260"/>
                    <a:pt x="73" y="260"/>
                  </a:cubicBezTo>
                  <a:cubicBezTo>
                    <a:pt x="70" y="263"/>
                    <a:pt x="65" y="263"/>
                    <a:pt x="61" y="260"/>
                  </a:cubicBezTo>
                  <a:cubicBezTo>
                    <a:pt x="55" y="254"/>
                    <a:pt x="55" y="254"/>
                    <a:pt x="55" y="254"/>
                  </a:cubicBezTo>
                  <a:cubicBezTo>
                    <a:pt x="52" y="251"/>
                    <a:pt x="52" y="245"/>
                    <a:pt x="55" y="242"/>
                  </a:cubicBezTo>
                  <a:cubicBezTo>
                    <a:pt x="68" y="229"/>
                    <a:pt x="68" y="229"/>
                    <a:pt x="68" y="229"/>
                  </a:cubicBezTo>
                  <a:cubicBezTo>
                    <a:pt x="55" y="217"/>
                    <a:pt x="55" y="217"/>
                    <a:pt x="55" y="217"/>
                  </a:cubicBezTo>
                  <a:cubicBezTo>
                    <a:pt x="52" y="213"/>
                    <a:pt x="52" y="208"/>
                    <a:pt x="55" y="205"/>
                  </a:cubicBezTo>
                  <a:cubicBezTo>
                    <a:pt x="61" y="198"/>
                    <a:pt x="61" y="198"/>
                    <a:pt x="61" y="198"/>
                  </a:cubicBezTo>
                  <a:cubicBezTo>
                    <a:pt x="65" y="195"/>
                    <a:pt x="70" y="195"/>
                    <a:pt x="73" y="198"/>
                  </a:cubicBezTo>
                  <a:cubicBezTo>
                    <a:pt x="86" y="211"/>
                    <a:pt x="86" y="211"/>
                    <a:pt x="86" y="211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102" y="195"/>
                    <a:pt x="107" y="195"/>
                    <a:pt x="111" y="198"/>
                  </a:cubicBezTo>
                  <a:cubicBezTo>
                    <a:pt x="117" y="205"/>
                    <a:pt x="117" y="205"/>
                    <a:pt x="117" y="205"/>
                  </a:cubicBezTo>
                  <a:cubicBezTo>
                    <a:pt x="120" y="208"/>
                    <a:pt x="120" y="213"/>
                    <a:pt x="117" y="217"/>
                  </a:cubicBezTo>
                  <a:cubicBezTo>
                    <a:pt x="104" y="229"/>
                    <a:pt x="104" y="229"/>
                    <a:pt x="104" y="229"/>
                  </a:cubicBezTo>
                  <a:cubicBezTo>
                    <a:pt x="117" y="242"/>
                    <a:pt x="117" y="242"/>
                    <a:pt x="117" y="242"/>
                  </a:cubicBezTo>
                  <a:cubicBezTo>
                    <a:pt x="120" y="245"/>
                    <a:pt x="120" y="251"/>
                    <a:pt x="117" y="254"/>
                  </a:cubicBezTo>
                  <a:cubicBezTo>
                    <a:pt x="111" y="260"/>
                    <a:pt x="111" y="260"/>
                    <a:pt x="111" y="260"/>
                  </a:cubicBezTo>
                  <a:cubicBezTo>
                    <a:pt x="109" y="262"/>
                    <a:pt x="107" y="263"/>
                    <a:pt x="105" y="263"/>
                  </a:cubicBezTo>
                  <a:moveTo>
                    <a:pt x="68" y="204"/>
                  </a:moveTo>
                  <a:cubicBezTo>
                    <a:pt x="67" y="204"/>
                    <a:pt x="67" y="204"/>
                    <a:pt x="67" y="204"/>
                  </a:cubicBezTo>
                  <a:cubicBezTo>
                    <a:pt x="61" y="210"/>
                    <a:pt x="61" y="210"/>
                    <a:pt x="61" y="210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79" y="229"/>
                    <a:pt x="79" y="229"/>
                    <a:pt x="79" y="229"/>
                  </a:cubicBezTo>
                  <a:cubicBezTo>
                    <a:pt x="61" y="248"/>
                    <a:pt x="61" y="248"/>
                    <a:pt x="61" y="248"/>
                  </a:cubicBezTo>
                  <a:cubicBezTo>
                    <a:pt x="61" y="248"/>
                    <a:pt x="61" y="248"/>
                    <a:pt x="61" y="248"/>
                  </a:cubicBezTo>
                  <a:cubicBezTo>
                    <a:pt x="67" y="255"/>
                    <a:pt x="67" y="255"/>
                    <a:pt x="67" y="255"/>
                  </a:cubicBezTo>
                  <a:cubicBezTo>
                    <a:pt x="68" y="255"/>
                    <a:pt x="68" y="255"/>
                    <a:pt x="68" y="255"/>
                  </a:cubicBezTo>
                  <a:cubicBezTo>
                    <a:pt x="86" y="236"/>
                    <a:pt x="86" y="236"/>
                    <a:pt x="86" y="236"/>
                  </a:cubicBezTo>
                  <a:cubicBezTo>
                    <a:pt x="104" y="255"/>
                    <a:pt x="104" y="255"/>
                    <a:pt x="104" y="255"/>
                  </a:cubicBezTo>
                  <a:cubicBezTo>
                    <a:pt x="105" y="255"/>
                    <a:pt x="105" y="255"/>
                    <a:pt x="105" y="255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93" y="229"/>
                    <a:pt x="93" y="229"/>
                    <a:pt x="93" y="229"/>
                  </a:cubicBezTo>
                  <a:cubicBezTo>
                    <a:pt x="111" y="211"/>
                    <a:pt x="111" y="211"/>
                    <a:pt x="111" y="211"/>
                  </a:cubicBezTo>
                  <a:cubicBezTo>
                    <a:pt x="111" y="210"/>
                    <a:pt x="111" y="210"/>
                    <a:pt x="111" y="210"/>
                  </a:cubicBezTo>
                  <a:cubicBezTo>
                    <a:pt x="105" y="204"/>
                    <a:pt x="105" y="204"/>
                    <a:pt x="105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86" y="223"/>
                    <a:pt x="86" y="223"/>
                    <a:pt x="86" y="223"/>
                  </a:cubicBezTo>
                  <a:cubicBezTo>
                    <a:pt x="68" y="204"/>
                    <a:pt x="68" y="204"/>
                    <a:pt x="68" y="204"/>
                  </a:cubicBezTo>
                  <a:moveTo>
                    <a:pt x="181" y="226"/>
                  </a:moveTo>
                  <a:cubicBezTo>
                    <a:pt x="173" y="226"/>
                    <a:pt x="166" y="219"/>
                    <a:pt x="166" y="211"/>
                  </a:cubicBezTo>
                  <a:cubicBezTo>
                    <a:pt x="166" y="203"/>
                    <a:pt x="173" y="196"/>
                    <a:pt x="181" y="196"/>
                  </a:cubicBezTo>
                  <a:cubicBezTo>
                    <a:pt x="189" y="196"/>
                    <a:pt x="196" y="203"/>
                    <a:pt x="196" y="211"/>
                  </a:cubicBezTo>
                  <a:cubicBezTo>
                    <a:pt x="196" y="219"/>
                    <a:pt x="189" y="226"/>
                    <a:pt x="181" y="226"/>
                  </a:cubicBezTo>
                  <a:moveTo>
                    <a:pt x="181" y="204"/>
                  </a:moveTo>
                  <a:cubicBezTo>
                    <a:pt x="177" y="204"/>
                    <a:pt x="174" y="207"/>
                    <a:pt x="174" y="211"/>
                  </a:cubicBezTo>
                  <a:cubicBezTo>
                    <a:pt x="174" y="215"/>
                    <a:pt x="177" y="218"/>
                    <a:pt x="181" y="218"/>
                  </a:cubicBezTo>
                  <a:cubicBezTo>
                    <a:pt x="185" y="218"/>
                    <a:pt x="188" y="215"/>
                    <a:pt x="188" y="211"/>
                  </a:cubicBezTo>
                  <a:cubicBezTo>
                    <a:pt x="188" y="207"/>
                    <a:pt x="185" y="204"/>
                    <a:pt x="181" y="204"/>
                  </a:cubicBezTo>
                  <a:moveTo>
                    <a:pt x="90" y="186"/>
                  </a:moveTo>
                  <a:cubicBezTo>
                    <a:pt x="82" y="186"/>
                    <a:pt x="82" y="186"/>
                    <a:pt x="82" y="186"/>
                  </a:cubicBezTo>
                  <a:cubicBezTo>
                    <a:pt x="77" y="186"/>
                    <a:pt x="73" y="183"/>
                    <a:pt x="73" y="178"/>
                  </a:cubicBezTo>
                  <a:cubicBezTo>
                    <a:pt x="73" y="160"/>
                    <a:pt x="73" y="160"/>
                    <a:pt x="73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1" y="160"/>
                    <a:pt x="47" y="156"/>
                    <a:pt x="47" y="152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38"/>
                    <a:pt x="51" y="134"/>
                    <a:pt x="55" y="134"/>
                  </a:cubicBezTo>
                  <a:cubicBezTo>
                    <a:pt x="73" y="134"/>
                    <a:pt x="73" y="134"/>
                    <a:pt x="73" y="134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3" y="112"/>
                    <a:pt x="77" y="108"/>
                    <a:pt x="82" y="108"/>
                  </a:cubicBezTo>
                  <a:cubicBezTo>
                    <a:pt x="90" y="108"/>
                    <a:pt x="90" y="108"/>
                    <a:pt x="90" y="108"/>
                  </a:cubicBezTo>
                  <a:cubicBezTo>
                    <a:pt x="95" y="108"/>
                    <a:pt x="99" y="112"/>
                    <a:pt x="99" y="116"/>
                  </a:cubicBezTo>
                  <a:cubicBezTo>
                    <a:pt x="99" y="134"/>
                    <a:pt x="99" y="134"/>
                    <a:pt x="99" y="134"/>
                  </a:cubicBezTo>
                  <a:cubicBezTo>
                    <a:pt x="117" y="134"/>
                    <a:pt x="117" y="134"/>
                    <a:pt x="117" y="134"/>
                  </a:cubicBezTo>
                  <a:cubicBezTo>
                    <a:pt x="122" y="134"/>
                    <a:pt x="125" y="138"/>
                    <a:pt x="125" y="143"/>
                  </a:cubicBezTo>
                  <a:cubicBezTo>
                    <a:pt x="125" y="152"/>
                    <a:pt x="125" y="152"/>
                    <a:pt x="125" y="152"/>
                  </a:cubicBezTo>
                  <a:cubicBezTo>
                    <a:pt x="125" y="156"/>
                    <a:pt x="122" y="160"/>
                    <a:pt x="117" y="160"/>
                  </a:cubicBezTo>
                  <a:cubicBezTo>
                    <a:pt x="99" y="160"/>
                    <a:pt x="99" y="160"/>
                    <a:pt x="99" y="160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9" y="183"/>
                    <a:pt x="95" y="186"/>
                    <a:pt x="90" y="186"/>
                  </a:cubicBezTo>
                  <a:moveTo>
                    <a:pt x="55" y="142"/>
                  </a:moveTo>
                  <a:cubicBezTo>
                    <a:pt x="55" y="143"/>
                    <a:pt x="55" y="143"/>
                    <a:pt x="55" y="143"/>
                  </a:cubicBezTo>
                  <a:cubicBezTo>
                    <a:pt x="55" y="152"/>
                    <a:pt x="55" y="152"/>
                    <a:pt x="55" y="152"/>
                  </a:cubicBezTo>
                  <a:cubicBezTo>
                    <a:pt x="55" y="152"/>
                    <a:pt x="55" y="152"/>
                    <a:pt x="55" y="152"/>
                  </a:cubicBezTo>
                  <a:cubicBezTo>
                    <a:pt x="81" y="152"/>
                    <a:pt x="81" y="152"/>
                    <a:pt x="81" y="152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90" y="178"/>
                    <a:pt x="90" y="178"/>
                    <a:pt x="90" y="178"/>
                  </a:cubicBezTo>
                  <a:cubicBezTo>
                    <a:pt x="91" y="178"/>
                    <a:pt x="91" y="178"/>
                    <a:pt x="91" y="178"/>
                  </a:cubicBezTo>
                  <a:cubicBezTo>
                    <a:pt x="91" y="152"/>
                    <a:pt x="91" y="152"/>
                    <a:pt x="91" y="152"/>
                  </a:cubicBezTo>
                  <a:cubicBezTo>
                    <a:pt x="117" y="152"/>
                    <a:pt x="117" y="152"/>
                    <a:pt x="117" y="152"/>
                  </a:cubicBezTo>
                  <a:cubicBezTo>
                    <a:pt x="117" y="152"/>
                    <a:pt x="117" y="152"/>
                    <a:pt x="117" y="152"/>
                  </a:cubicBezTo>
                  <a:cubicBezTo>
                    <a:pt x="117" y="143"/>
                    <a:pt x="117" y="143"/>
                    <a:pt x="117" y="143"/>
                  </a:cubicBezTo>
                  <a:cubicBezTo>
                    <a:pt x="117" y="142"/>
                    <a:pt x="117" y="142"/>
                    <a:pt x="117" y="142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91" y="116"/>
                    <a:pt x="91" y="116"/>
                    <a:pt x="91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82" y="116"/>
                    <a:pt x="82" y="116"/>
                    <a:pt x="82" y="116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81" y="142"/>
                    <a:pt x="81" y="142"/>
                    <a:pt x="81" y="142"/>
                  </a:cubicBezTo>
                  <a:cubicBezTo>
                    <a:pt x="55" y="142"/>
                    <a:pt x="55" y="142"/>
                    <a:pt x="55" y="142"/>
                  </a:cubicBezTo>
                  <a:moveTo>
                    <a:pt x="236" y="160"/>
                  </a:moveTo>
                  <a:cubicBezTo>
                    <a:pt x="174" y="160"/>
                    <a:pt x="174" y="160"/>
                    <a:pt x="174" y="160"/>
                  </a:cubicBezTo>
                  <a:cubicBezTo>
                    <a:pt x="170" y="160"/>
                    <a:pt x="166" y="156"/>
                    <a:pt x="166" y="152"/>
                  </a:cubicBezTo>
                  <a:cubicBezTo>
                    <a:pt x="166" y="143"/>
                    <a:pt x="166" y="143"/>
                    <a:pt x="166" y="143"/>
                  </a:cubicBezTo>
                  <a:cubicBezTo>
                    <a:pt x="166" y="138"/>
                    <a:pt x="170" y="134"/>
                    <a:pt x="174" y="134"/>
                  </a:cubicBezTo>
                  <a:cubicBezTo>
                    <a:pt x="236" y="134"/>
                    <a:pt x="236" y="134"/>
                    <a:pt x="236" y="134"/>
                  </a:cubicBezTo>
                  <a:cubicBezTo>
                    <a:pt x="241" y="134"/>
                    <a:pt x="244" y="138"/>
                    <a:pt x="244" y="143"/>
                  </a:cubicBezTo>
                  <a:cubicBezTo>
                    <a:pt x="244" y="152"/>
                    <a:pt x="244" y="152"/>
                    <a:pt x="244" y="152"/>
                  </a:cubicBezTo>
                  <a:cubicBezTo>
                    <a:pt x="244" y="156"/>
                    <a:pt x="241" y="160"/>
                    <a:pt x="236" y="160"/>
                  </a:cubicBezTo>
                  <a:moveTo>
                    <a:pt x="174" y="142"/>
                  </a:moveTo>
                  <a:cubicBezTo>
                    <a:pt x="174" y="143"/>
                    <a:pt x="174" y="143"/>
                    <a:pt x="174" y="143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236" y="152"/>
                    <a:pt x="236" y="152"/>
                    <a:pt x="236" y="152"/>
                  </a:cubicBezTo>
                  <a:cubicBezTo>
                    <a:pt x="236" y="152"/>
                    <a:pt x="236" y="152"/>
                    <a:pt x="236" y="152"/>
                  </a:cubicBezTo>
                  <a:cubicBezTo>
                    <a:pt x="236" y="143"/>
                    <a:pt x="236" y="143"/>
                    <a:pt x="236" y="143"/>
                  </a:cubicBezTo>
                  <a:cubicBezTo>
                    <a:pt x="236" y="142"/>
                    <a:pt x="236" y="142"/>
                    <a:pt x="236" y="142"/>
                  </a:cubicBezTo>
                  <a:cubicBezTo>
                    <a:pt x="174" y="142"/>
                    <a:pt x="174" y="142"/>
                    <a:pt x="174" y="142"/>
                  </a:cubicBezTo>
                  <a:moveTo>
                    <a:pt x="243" y="94"/>
                  </a:moveTo>
                  <a:cubicBezTo>
                    <a:pt x="49" y="94"/>
                    <a:pt x="49" y="94"/>
                    <a:pt x="49" y="94"/>
                  </a:cubicBezTo>
                  <a:cubicBezTo>
                    <a:pt x="41" y="94"/>
                    <a:pt x="36" y="88"/>
                    <a:pt x="36" y="81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39"/>
                    <a:pt x="41" y="33"/>
                    <a:pt x="49" y="33"/>
                  </a:cubicBezTo>
                  <a:cubicBezTo>
                    <a:pt x="243" y="33"/>
                    <a:pt x="243" y="33"/>
                    <a:pt x="243" y="33"/>
                  </a:cubicBezTo>
                  <a:cubicBezTo>
                    <a:pt x="250" y="33"/>
                    <a:pt x="255" y="39"/>
                    <a:pt x="255" y="46"/>
                  </a:cubicBezTo>
                  <a:cubicBezTo>
                    <a:pt x="255" y="81"/>
                    <a:pt x="255" y="81"/>
                    <a:pt x="255" y="81"/>
                  </a:cubicBezTo>
                  <a:cubicBezTo>
                    <a:pt x="255" y="88"/>
                    <a:pt x="250" y="94"/>
                    <a:pt x="243" y="94"/>
                  </a:cubicBezTo>
                  <a:moveTo>
                    <a:pt x="49" y="41"/>
                  </a:moveTo>
                  <a:cubicBezTo>
                    <a:pt x="46" y="41"/>
                    <a:pt x="44" y="43"/>
                    <a:pt x="44" y="46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4"/>
                    <a:pt x="46" y="86"/>
                    <a:pt x="49" y="86"/>
                  </a:cubicBezTo>
                  <a:cubicBezTo>
                    <a:pt x="243" y="86"/>
                    <a:pt x="243" y="86"/>
                    <a:pt x="243" y="86"/>
                  </a:cubicBezTo>
                  <a:cubicBezTo>
                    <a:pt x="245" y="86"/>
                    <a:pt x="247" y="84"/>
                    <a:pt x="247" y="81"/>
                  </a:cubicBezTo>
                  <a:cubicBezTo>
                    <a:pt x="247" y="46"/>
                    <a:pt x="247" y="46"/>
                    <a:pt x="247" y="46"/>
                  </a:cubicBezTo>
                  <a:cubicBezTo>
                    <a:pt x="247" y="43"/>
                    <a:pt x="245" y="41"/>
                    <a:pt x="243" y="41"/>
                  </a:cubicBezTo>
                  <a:cubicBezTo>
                    <a:pt x="49" y="41"/>
                    <a:pt x="49" y="41"/>
                    <a:pt x="49" y="41"/>
                  </a:cubicBezTo>
                </a:path>
              </a:pathLst>
            </a:custGeom>
            <a:solidFill>
              <a:srgbClr val="37C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9">
              <a:hlinkClick r:id="rId2"/>
            </p:cNvPr>
            <p:cNvSpPr>
              <a:spLocks/>
            </p:cNvSpPr>
            <p:nvPr/>
          </p:nvSpPr>
          <p:spPr bwMode="auto">
            <a:xfrm>
              <a:off x="7288214" y="2160588"/>
              <a:ext cx="2990850" cy="2427288"/>
            </a:xfrm>
            <a:custGeom>
              <a:avLst/>
              <a:gdLst>
                <a:gd name="T0" fmla="*/ 752 w 796"/>
                <a:gd name="T1" fmla="*/ 0 h 646"/>
                <a:gd name="T2" fmla="*/ 43 w 796"/>
                <a:gd name="T3" fmla="*/ 0 h 646"/>
                <a:gd name="T4" fmla="*/ 0 w 796"/>
                <a:gd name="T5" fmla="*/ 43 h 646"/>
                <a:gd name="T6" fmla="*/ 0 w 796"/>
                <a:gd name="T7" fmla="*/ 603 h 646"/>
                <a:gd name="T8" fmla="*/ 43 w 796"/>
                <a:gd name="T9" fmla="*/ 646 h 646"/>
                <a:gd name="T10" fmla="*/ 99 w 796"/>
                <a:gd name="T11" fmla="*/ 646 h 646"/>
                <a:gd name="T12" fmla="*/ 696 w 796"/>
                <a:gd name="T13" fmla="*/ 646 h 646"/>
                <a:gd name="T14" fmla="*/ 752 w 796"/>
                <a:gd name="T15" fmla="*/ 646 h 646"/>
                <a:gd name="T16" fmla="*/ 796 w 796"/>
                <a:gd name="T17" fmla="*/ 603 h 646"/>
                <a:gd name="T18" fmla="*/ 796 w 796"/>
                <a:gd name="T19" fmla="*/ 43 h 646"/>
                <a:gd name="T20" fmla="*/ 752 w 796"/>
                <a:gd name="T21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6" h="646">
                  <a:moveTo>
                    <a:pt x="752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27"/>
                    <a:pt x="19" y="646"/>
                    <a:pt x="43" y="646"/>
                  </a:cubicBezTo>
                  <a:cubicBezTo>
                    <a:pt x="99" y="646"/>
                    <a:pt x="99" y="646"/>
                    <a:pt x="99" y="646"/>
                  </a:cubicBezTo>
                  <a:cubicBezTo>
                    <a:pt x="696" y="646"/>
                    <a:pt x="696" y="646"/>
                    <a:pt x="696" y="646"/>
                  </a:cubicBezTo>
                  <a:cubicBezTo>
                    <a:pt x="752" y="646"/>
                    <a:pt x="752" y="646"/>
                    <a:pt x="752" y="646"/>
                  </a:cubicBezTo>
                  <a:cubicBezTo>
                    <a:pt x="776" y="646"/>
                    <a:pt x="796" y="627"/>
                    <a:pt x="796" y="603"/>
                  </a:cubicBezTo>
                  <a:cubicBezTo>
                    <a:pt x="796" y="43"/>
                    <a:pt x="796" y="43"/>
                    <a:pt x="796" y="43"/>
                  </a:cubicBezTo>
                  <a:cubicBezTo>
                    <a:pt x="796" y="19"/>
                    <a:pt x="776" y="0"/>
                    <a:pt x="75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7829551" y="4587876"/>
              <a:ext cx="1968500" cy="604838"/>
            </a:xfrm>
            <a:custGeom>
              <a:avLst/>
              <a:gdLst>
                <a:gd name="T0" fmla="*/ 52 w 524"/>
                <a:gd name="T1" fmla="*/ 109 h 161"/>
                <a:gd name="T2" fmla="*/ 7 w 524"/>
                <a:gd name="T3" fmla="*/ 109 h 161"/>
                <a:gd name="T4" fmla="*/ 51 w 524"/>
                <a:gd name="T5" fmla="*/ 154 h 161"/>
                <a:gd name="T6" fmla="*/ 52 w 524"/>
                <a:gd name="T7" fmla="*/ 154 h 161"/>
                <a:gd name="T8" fmla="*/ 56 w 524"/>
                <a:gd name="T9" fmla="*/ 149 h 161"/>
                <a:gd name="T10" fmla="*/ 56 w 524"/>
                <a:gd name="T11" fmla="*/ 114 h 161"/>
                <a:gd name="T12" fmla="*/ 52 w 524"/>
                <a:gd name="T13" fmla="*/ 109 h 161"/>
                <a:gd name="T14" fmla="*/ 49 w 524"/>
                <a:gd name="T15" fmla="*/ 76 h 161"/>
                <a:gd name="T16" fmla="*/ 0 w 524"/>
                <a:gd name="T17" fmla="*/ 76 h 161"/>
                <a:gd name="T18" fmla="*/ 4 w 524"/>
                <a:gd name="T19" fmla="*/ 101 h 161"/>
                <a:gd name="T20" fmla="*/ 52 w 524"/>
                <a:gd name="T21" fmla="*/ 101 h 161"/>
                <a:gd name="T22" fmla="*/ 64 w 524"/>
                <a:gd name="T23" fmla="*/ 114 h 161"/>
                <a:gd name="T24" fmla="*/ 64 w 524"/>
                <a:gd name="T25" fmla="*/ 149 h 161"/>
                <a:gd name="T26" fmla="*/ 61 w 524"/>
                <a:gd name="T27" fmla="*/ 158 h 161"/>
                <a:gd name="T28" fmla="*/ 86 w 524"/>
                <a:gd name="T29" fmla="*/ 161 h 161"/>
                <a:gd name="T30" fmla="*/ 92 w 524"/>
                <a:gd name="T31" fmla="*/ 161 h 161"/>
                <a:gd name="T32" fmla="*/ 92 w 524"/>
                <a:gd name="T33" fmla="*/ 118 h 161"/>
                <a:gd name="T34" fmla="*/ 49 w 524"/>
                <a:gd name="T35" fmla="*/ 76 h 161"/>
                <a:gd name="T36" fmla="*/ 312 w 524"/>
                <a:gd name="T37" fmla="*/ 0 h 161"/>
                <a:gd name="T38" fmla="*/ 0 w 524"/>
                <a:gd name="T39" fmla="*/ 0 h 161"/>
                <a:gd name="T40" fmla="*/ 0 w 524"/>
                <a:gd name="T41" fmla="*/ 68 h 161"/>
                <a:gd name="T42" fmla="*/ 49 w 524"/>
                <a:gd name="T43" fmla="*/ 68 h 161"/>
                <a:gd name="T44" fmla="*/ 100 w 524"/>
                <a:gd name="T45" fmla="*/ 118 h 161"/>
                <a:gd name="T46" fmla="*/ 100 w 524"/>
                <a:gd name="T47" fmla="*/ 161 h 161"/>
                <a:gd name="T48" fmla="*/ 312 w 524"/>
                <a:gd name="T49" fmla="*/ 161 h 161"/>
                <a:gd name="T50" fmla="*/ 312 w 524"/>
                <a:gd name="T51" fmla="*/ 0 h 161"/>
                <a:gd name="T52" fmla="*/ 379 w 524"/>
                <a:gd name="T53" fmla="*/ 0 h 161"/>
                <a:gd name="T54" fmla="*/ 324 w 524"/>
                <a:gd name="T55" fmla="*/ 0 h 161"/>
                <a:gd name="T56" fmla="*/ 324 w 524"/>
                <a:gd name="T57" fmla="*/ 161 h 161"/>
                <a:gd name="T58" fmla="*/ 438 w 524"/>
                <a:gd name="T59" fmla="*/ 161 h 161"/>
                <a:gd name="T60" fmla="*/ 519 w 524"/>
                <a:gd name="T61" fmla="*/ 105 h 161"/>
                <a:gd name="T62" fmla="*/ 379 w 524"/>
                <a:gd name="T63" fmla="*/ 105 h 161"/>
                <a:gd name="T64" fmla="*/ 379 w 524"/>
                <a:gd name="T65" fmla="*/ 0 h 161"/>
                <a:gd name="T66" fmla="*/ 524 w 524"/>
                <a:gd name="T67" fmla="*/ 0 h 161"/>
                <a:gd name="T68" fmla="*/ 391 w 524"/>
                <a:gd name="T69" fmla="*/ 0 h 161"/>
                <a:gd name="T70" fmla="*/ 391 w 524"/>
                <a:gd name="T71" fmla="*/ 93 h 161"/>
                <a:gd name="T72" fmla="*/ 522 w 524"/>
                <a:gd name="T73" fmla="*/ 93 h 161"/>
                <a:gd name="T74" fmla="*/ 524 w 524"/>
                <a:gd name="T75" fmla="*/ 75 h 161"/>
                <a:gd name="T76" fmla="*/ 524 w 524"/>
                <a:gd name="T7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4" h="161">
                  <a:moveTo>
                    <a:pt x="52" y="109"/>
                  </a:moveTo>
                  <a:cubicBezTo>
                    <a:pt x="7" y="109"/>
                    <a:pt x="7" y="109"/>
                    <a:pt x="7" y="109"/>
                  </a:cubicBezTo>
                  <a:cubicBezTo>
                    <a:pt x="16" y="129"/>
                    <a:pt x="31" y="145"/>
                    <a:pt x="51" y="154"/>
                  </a:cubicBezTo>
                  <a:cubicBezTo>
                    <a:pt x="52" y="154"/>
                    <a:pt x="52" y="154"/>
                    <a:pt x="52" y="154"/>
                  </a:cubicBezTo>
                  <a:cubicBezTo>
                    <a:pt x="54" y="154"/>
                    <a:pt x="56" y="152"/>
                    <a:pt x="56" y="149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56" y="111"/>
                    <a:pt x="54" y="109"/>
                    <a:pt x="52" y="109"/>
                  </a:cubicBezTo>
                  <a:moveTo>
                    <a:pt x="49" y="76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84"/>
                    <a:pt x="2" y="93"/>
                    <a:pt x="4" y="101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59" y="101"/>
                    <a:pt x="64" y="107"/>
                    <a:pt x="64" y="114"/>
                  </a:cubicBezTo>
                  <a:cubicBezTo>
                    <a:pt x="64" y="149"/>
                    <a:pt x="64" y="149"/>
                    <a:pt x="64" y="149"/>
                  </a:cubicBezTo>
                  <a:cubicBezTo>
                    <a:pt x="64" y="152"/>
                    <a:pt x="63" y="155"/>
                    <a:pt x="61" y="158"/>
                  </a:cubicBezTo>
                  <a:cubicBezTo>
                    <a:pt x="69" y="160"/>
                    <a:pt x="78" y="161"/>
                    <a:pt x="86" y="161"/>
                  </a:cubicBezTo>
                  <a:cubicBezTo>
                    <a:pt x="92" y="161"/>
                    <a:pt x="92" y="161"/>
                    <a:pt x="92" y="161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2" y="95"/>
                    <a:pt x="73" y="76"/>
                    <a:pt x="49" y="76"/>
                  </a:cubicBezTo>
                  <a:moveTo>
                    <a:pt x="3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9" y="68"/>
                    <a:pt x="49" y="68"/>
                    <a:pt x="49" y="68"/>
                  </a:cubicBezTo>
                  <a:cubicBezTo>
                    <a:pt x="77" y="68"/>
                    <a:pt x="100" y="90"/>
                    <a:pt x="100" y="118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312" y="161"/>
                    <a:pt x="312" y="161"/>
                    <a:pt x="312" y="161"/>
                  </a:cubicBezTo>
                  <a:cubicBezTo>
                    <a:pt x="312" y="0"/>
                    <a:pt x="312" y="0"/>
                    <a:pt x="312" y="0"/>
                  </a:cubicBezTo>
                  <a:moveTo>
                    <a:pt x="379" y="0"/>
                  </a:moveTo>
                  <a:cubicBezTo>
                    <a:pt x="324" y="0"/>
                    <a:pt x="324" y="0"/>
                    <a:pt x="324" y="0"/>
                  </a:cubicBezTo>
                  <a:cubicBezTo>
                    <a:pt x="324" y="161"/>
                    <a:pt x="324" y="161"/>
                    <a:pt x="324" y="161"/>
                  </a:cubicBezTo>
                  <a:cubicBezTo>
                    <a:pt x="438" y="161"/>
                    <a:pt x="438" y="161"/>
                    <a:pt x="438" y="161"/>
                  </a:cubicBezTo>
                  <a:cubicBezTo>
                    <a:pt x="475" y="161"/>
                    <a:pt x="507" y="138"/>
                    <a:pt x="519" y="105"/>
                  </a:cubicBezTo>
                  <a:cubicBezTo>
                    <a:pt x="379" y="105"/>
                    <a:pt x="379" y="105"/>
                    <a:pt x="379" y="105"/>
                  </a:cubicBezTo>
                  <a:cubicBezTo>
                    <a:pt x="379" y="0"/>
                    <a:pt x="379" y="0"/>
                    <a:pt x="379" y="0"/>
                  </a:cubicBezTo>
                  <a:moveTo>
                    <a:pt x="524" y="0"/>
                  </a:moveTo>
                  <a:cubicBezTo>
                    <a:pt x="391" y="0"/>
                    <a:pt x="391" y="0"/>
                    <a:pt x="391" y="0"/>
                  </a:cubicBezTo>
                  <a:cubicBezTo>
                    <a:pt x="391" y="93"/>
                    <a:pt x="391" y="93"/>
                    <a:pt x="391" y="93"/>
                  </a:cubicBezTo>
                  <a:cubicBezTo>
                    <a:pt x="522" y="93"/>
                    <a:pt x="522" y="93"/>
                    <a:pt x="522" y="93"/>
                  </a:cubicBezTo>
                  <a:cubicBezTo>
                    <a:pt x="524" y="87"/>
                    <a:pt x="524" y="82"/>
                    <a:pt x="524" y="75"/>
                  </a:cubicBezTo>
                  <a:cubicBezTo>
                    <a:pt x="524" y="0"/>
                    <a:pt x="524" y="0"/>
                    <a:pt x="524" y="0"/>
                  </a:cubicBezTo>
                </a:path>
              </a:pathLst>
            </a:custGeom>
            <a:solidFill>
              <a:srgbClr val="2DB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9001126" y="4587876"/>
              <a:ext cx="788988" cy="604838"/>
            </a:xfrm>
            <a:custGeom>
              <a:avLst/>
              <a:gdLst>
                <a:gd name="T0" fmla="*/ 12 w 210"/>
                <a:gd name="T1" fmla="*/ 0 h 161"/>
                <a:gd name="T2" fmla="*/ 0 w 210"/>
                <a:gd name="T3" fmla="*/ 0 h 161"/>
                <a:gd name="T4" fmla="*/ 0 w 210"/>
                <a:gd name="T5" fmla="*/ 161 h 161"/>
                <a:gd name="T6" fmla="*/ 12 w 210"/>
                <a:gd name="T7" fmla="*/ 161 h 161"/>
                <a:gd name="T8" fmla="*/ 12 w 210"/>
                <a:gd name="T9" fmla="*/ 0 h 161"/>
                <a:gd name="T10" fmla="*/ 79 w 210"/>
                <a:gd name="T11" fmla="*/ 0 h 161"/>
                <a:gd name="T12" fmla="*/ 67 w 210"/>
                <a:gd name="T13" fmla="*/ 0 h 161"/>
                <a:gd name="T14" fmla="*/ 67 w 210"/>
                <a:gd name="T15" fmla="*/ 105 h 161"/>
                <a:gd name="T16" fmla="*/ 207 w 210"/>
                <a:gd name="T17" fmla="*/ 105 h 161"/>
                <a:gd name="T18" fmla="*/ 210 w 210"/>
                <a:gd name="T19" fmla="*/ 93 h 161"/>
                <a:gd name="T20" fmla="*/ 79 w 210"/>
                <a:gd name="T21" fmla="*/ 93 h 161"/>
                <a:gd name="T22" fmla="*/ 79 w 210"/>
                <a:gd name="T2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" h="161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2" y="0"/>
                    <a:pt x="12" y="0"/>
                    <a:pt x="12" y="0"/>
                  </a:cubicBezTo>
                  <a:moveTo>
                    <a:pt x="79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207" y="105"/>
                    <a:pt x="207" y="105"/>
                    <a:pt x="207" y="105"/>
                  </a:cubicBezTo>
                  <a:cubicBezTo>
                    <a:pt x="208" y="101"/>
                    <a:pt x="210" y="97"/>
                    <a:pt x="210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0"/>
                    <a:pt x="79" y="0"/>
                    <a:pt x="79" y="0"/>
                  </a:cubicBezTo>
                </a:path>
              </a:pathLst>
            </a:custGeom>
            <a:solidFill>
              <a:srgbClr val="0A8A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7829551" y="4843463"/>
              <a:ext cx="374650" cy="349250"/>
            </a:xfrm>
            <a:custGeom>
              <a:avLst/>
              <a:gdLst>
                <a:gd name="T0" fmla="*/ 52 w 100"/>
                <a:gd name="T1" fmla="*/ 33 h 93"/>
                <a:gd name="T2" fmla="*/ 4 w 100"/>
                <a:gd name="T3" fmla="*/ 33 h 93"/>
                <a:gd name="T4" fmla="*/ 7 w 100"/>
                <a:gd name="T5" fmla="*/ 41 h 93"/>
                <a:gd name="T6" fmla="*/ 52 w 100"/>
                <a:gd name="T7" fmla="*/ 41 h 93"/>
                <a:gd name="T8" fmla="*/ 56 w 100"/>
                <a:gd name="T9" fmla="*/ 46 h 93"/>
                <a:gd name="T10" fmla="*/ 56 w 100"/>
                <a:gd name="T11" fmla="*/ 81 h 93"/>
                <a:gd name="T12" fmla="*/ 52 w 100"/>
                <a:gd name="T13" fmla="*/ 86 h 93"/>
                <a:gd name="T14" fmla="*/ 51 w 100"/>
                <a:gd name="T15" fmla="*/ 86 h 93"/>
                <a:gd name="T16" fmla="*/ 61 w 100"/>
                <a:gd name="T17" fmla="*/ 90 h 93"/>
                <a:gd name="T18" fmla="*/ 64 w 100"/>
                <a:gd name="T19" fmla="*/ 81 h 93"/>
                <a:gd name="T20" fmla="*/ 64 w 100"/>
                <a:gd name="T21" fmla="*/ 46 h 93"/>
                <a:gd name="T22" fmla="*/ 52 w 100"/>
                <a:gd name="T23" fmla="*/ 33 h 93"/>
                <a:gd name="T24" fmla="*/ 49 w 100"/>
                <a:gd name="T25" fmla="*/ 0 h 93"/>
                <a:gd name="T26" fmla="*/ 0 w 100"/>
                <a:gd name="T27" fmla="*/ 0 h 93"/>
                <a:gd name="T28" fmla="*/ 0 w 100"/>
                <a:gd name="T29" fmla="*/ 7 h 93"/>
                <a:gd name="T30" fmla="*/ 0 w 100"/>
                <a:gd name="T31" fmla="*/ 8 h 93"/>
                <a:gd name="T32" fmla="*/ 49 w 100"/>
                <a:gd name="T33" fmla="*/ 8 h 93"/>
                <a:gd name="T34" fmla="*/ 92 w 100"/>
                <a:gd name="T35" fmla="*/ 50 h 93"/>
                <a:gd name="T36" fmla="*/ 92 w 100"/>
                <a:gd name="T37" fmla="*/ 93 h 93"/>
                <a:gd name="T38" fmla="*/ 100 w 100"/>
                <a:gd name="T39" fmla="*/ 93 h 93"/>
                <a:gd name="T40" fmla="*/ 100 w 100"/>
                <a:gd name="T41" fmla="*/ 50 h 93"/>
                <a:gd name="T42" fmla="*/ 49 w 100"/>
                <a:gd name="T4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0" h="93">
                  <a:moveTo>
                    <a:pt x="52" y="33"/>
                  </a:moveTo>
                  <a:cubicBezTo>
                    <a:pt x="4" y="33"/>
                    <a:pt x="4" y="33"/>
                    <a:pt x="4" y="33"/>
                  </a:cubicBezTo>
                  <a:cubicBezTo>
                    <a:pt x="5" y="36"/>
                    <a:pt x="6" y="38"/>
                    <a:pt x="7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4" y="41"/>
                    <a:pt x="56" y="43"/>
                    <a:pt x="56" y="46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4"/>
                    <a:pt x="54" y="86"/>
                    <a:pt x="52" y="86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54" y="87"/>
                    <a:pt x="58" y="89"/>
                    <a:pt x="61" y="90"/>
                  </a:cubicBezTo>
                  <a:cubicBezTo>
                    <a:pt x="63" y="87"/>
                    <a:pt x="64" y="84"/>
                    <a:pt x="64" y="81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39"/>
                    <a:pt x="59" y="33"/>
                    <a:pt x="52" y="33"/>
                  </a:cubicBezTo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73" y="8"/>
                    <a:pt x="92" y="27"/>
                    <a:pt x="92" y="50"/>
                  </a:cubicBezTo>
                  <a:cubicBezTo>
                    <a:pt x="92" y="93"/>
                    <a:pt x="92" y="93"/>
                    <a:pt x="92" y="93"/>
                  </a:cubicBezTo>
                  <a:cubicBezTo>
                    <a:pt x="100" y="93"/>
                    <a:pt x="100" y="93"/>
                    <a:pt x="100" y="93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22"/>
                    <a:pt x="77" y="0"/>
                    <a:pt x="49" y="0"/>
                  </a:cubicBezTo>
                </a:path>
              </a:pathLst>
            </a:custGeom>
            <a:solidFill>
              <a:srgbClr val="0A8A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7829551" y="3840163"/>
              <a:ext cx="1968500" cy="747713"/>
            </a:xfrm>
            <a:custGeom>
              <a:avLst/>
              <a:gdLst>
                <a:gd name="T0" fmla="*/ 440 w 524"/>
                <a:gd name="T1" fmla="*/ 0 h 199"/>
                <a:gd name="T2" fmla="*/ 85 w 524"/>
                <a:gd name="T3" fmla="*/ 0 h 199"/>
                <a:gd name="T4" fmla="*/ 1 w 524"/>
                <a:gd name="T5" fmla="*/ 65 h 199"/>
                <a:gd name="T6" fmla="*/ 0 w 524"/>
                <a:gd name="T7" fmla="*/ 65 h 199"/>
                <a:gd name="T8" fmla="*/ 0 w 524"/>
                <a:gd name="T9" fmla="*/ 128 h 199"/>
                <a:gd name="T10" fmla="*/ 0 w 524"/>
                <a:gd name="T11" fmla="*/ 131 h 199"/>
                <a:gd name="T12" fmla="*/ 0 w 524"/>
                <a:gd name="T13" fmla="*/ 199 h 199"/>
                <a:gd name="T14" fmla="*/ 312 w 524"/>
                <a:gd name="T15" fmla="*/ 199 h 199"/>
                <a:gd name="T16" fmla="*/ 324 w 524"/>
                <a:gd name="T17" fmla="*/ 199 h 199"/>
                <a:gd name="T18" fmla="*/ 379 w 524"/>
                <a:gd name="T19" fmla="*/ 199 h 199"/>
                <a:gd name="T20" fmla="*/ 391 w 524"/>
                <a:gd name="T21" fmla="*/ 199 h 199"/>
                <a:gd name="T22" fmla="*/ 524 w 524"/>
                <a:gd name="T23" fmla="*/ 199 h 199"/>
                <a:gd name="T24" fmla="*/ 524 w 524"/>
                <a:gd name="T25" fmla="*/ 131 h 199"/>
                <a:gd name="T26" fmla="*/ 524 w 524"/>
                <a:gd name="T27" fmla="*/ 128 h 199"/>
                <a:gd name="T28" fmla="*/ 524 w 524"/>
                <a:gd name="T29" fmla="*/ 66 h 199"/>
                <a:gd name="T30" fmla="*/ 524 w 524"/>
                <a:gd name="T31" fmla="*/ 66 h 199"/>
                <a:gd name="T32" fmla="*/ 524 w 524"/>
                <a:gd name="T33" fmla="*/ 66 h 199"/>
                <a:gd name="T34" fmla="*/ 524 w 524"/>
                <a:gd name="T35" fmla="*/ 65 h 199"/>
                <a:gd name="T36" fmla="*/ 524 w 524"/>
                <a:gd name="T37" fmla="*/ 65 h 199"/>
                <a:gd name="T38" fmla="*/ 440 w 524"/>
                <a:gd name="T3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4" h="199">
                  <a:moveTo>
                    <a:pt x="440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44" y="0"/>
                    <a:pt x="10" y="28"/>
                    <a:pt x="1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312" y="199"/>
                    <a:pt x="312" y="199"/>
                    <a:pt x="312" y="199"/>
                  </a:cubicBezTo>
                  <a:cubicBezTo>
                    <a:pt x="324" y="199"/>
                    <a:pt x="324" y="199"/>
                    <a:pt x="324" y="199"/>
                  </a:cubicBezTo>
                  <a:cubicBezTo>
                    <a:pt x="379" y="199"/>
                    <a:pt x="379" y="199"/>
                    <a:pt x="379" y="199"/>
                  </a:cubicBezTo>
                  <a:cubicBezTo>
                    <a:pt x="391" y="199"/>
                    <a:pt x="391" y="199"/>
                    <a:pt x="391" y="199"/>
                  </a:cubicBezTo>
                  <a:cubicBezTo>
                    <a:pt x="524" y="199"/>
                    <a:pt x="524" y="199"/>
                    <a:pt x="524" y="199"/>
                  </a:cubicBezTo>
                  <a:cubicBezTo>
                    <a:pt x="524" y="131"/>
                    <a:pt x="524" y="131"/>
                    <a:pt x="524" y="131"/>
                  </a:cubicBezTo>
                  <a:cubicBezTo>
                    <a:pt x="524" y="128"/>
                    <a:pt x="524" y="128"/>
                    <a:pt x="524" y="128"/>
                  </a:cubicBezTo>
                  <a:cubicBezTo>
                    <a:pt x="524" y="66"/>
                    <a:pt x="524" y="66"/>
                    <a:pt x="524" y="66"/>
                  </a:cubicBezTo>
                  <a:cubicBezTo>
                    <a:pt x="524" y="66"/>
                    <a:pt x="524" y="66"/>
                    <a:pt x="524" y="66"/>
                  </a:cubicBezTo>
                  <a:cubicBezTo>
                    <a:pt x="524" y="66"/>
                    <a:pt x="524" y="66"/>
                    <a:pt x="524" y="66"/>
                  </a:cubicBezTo>
                  <a:cubicBezTo>
                    <a:pt x="524" y="65"/>
                    <a:pt x="524" y="65"/>
                    <a:pt x="524" y="65"/>
                  </a:cubicBezTo>
                  <a:cubicBezTo>
                    <a:pt x="524" y="65"/>
                    <a:pt x="524" y="65"/>
                    <a:pt x="524" y="65"/>
                  </a:cubicBezTo>
                  <a:cubicBezTo>
                    <a:pt x="515" y="28"/>
                    <a:pt x="481" y="0"/>
                    <a:pt x="440" y="0"/>
                  </a:cubicBezTo>
                </a:path>
              </a:pathLst>
            </a:custGeom>
            <a:solidFill>
              <a:srgbClr val="2DB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9940926" y="2190751"/>
              <a:ext cx="374650" cy="2449513"/>
            </a:xfrm>
            <a:custGeom>
              <a:avLst/>
              <a:gdLst>
                <a:gd name="T0" fmla="*/ 71 w 100"/>
                <a:gd name="T1" fmla="*/ 0 h 652"/>
                <a:gd name="T2" fmla="*/ 90 w 100"/>
                <a:gd name="T3" fmla="*/ 35 h 652"/>
                <a:gd name="T4" fmla="*/ 90 w 100"/>
                <a:gd name="T5" fmla="*/ 175 h 652"/>
                <a:gd name="T6" fmla="*/ 96 w 100"/>
                <a:gd name="T7" fmla="*/ 196 h 652"/>
                <a:gd name="T8" fmla="*/ 96 w 100"/>
                <a:gd name="T9" fmla="*/ 430 h 652"/>
                <a:gd name="T10" fmla="*/ 90 w 100"/>
                <a:gd name="T11" fmla="*/ 430 h 652"/>
                <a:gd name="T12" fmla="*/ 90 w 100"/>
                <a:gd name="T13" fmla="*/ 463 h 652"/>
                <a:gd name="T14" fmla="*/ 94 w 100"/>
                <a:gd name="T15" fmla="*/ 463 h 652"/>
                <a:gd name="T16" fmla="*/ 91 w 100"/>
                <a:gd name="T17" fmla="*/ 471 h 652"/>
                <a:gd name="T18" fmla="*/ 90 w 100"/>
                <a:gd name="T19" fmla="*/ 475 h 652"/>
                <a:gd name="T20" fmla="*/ 90 w 100"/>
                <a:gd name="T21" fmla="*/ 595 h 652"/>
                <a:gd name="T22" fmla="*/ 90 w 100"/>
                <a:gd name="T23" fmla="*/ 595 h 652"/>
                <a:gd name="T24" fmla="*/ 46 w 100"/>
                <a:gd name="T25" fmla="*/ 638 h 652"/>
                <a:gd name="T26" fmla="*/ 0 w 100"/>
                <a:gd name="T27" fmla="*/ 638 h 652"/>
                <a:gd name="T28" fmla="*/ 0 w 100"/>
                <a:gd name="T29" fmla="*/ 652 h 652"/>
                <a:gd name="T30" fmla="*/ 56 w 100"/>
                <a:gd name="T31" fmla="*/ 652 h 652"/>
                <a:gd name="T32" fmla="*/ 100 w 100"/>
                <a:gd name="T33" fmla="*/ 608 h 652"/>
                <a:gd name="T34" fmla="*/ 100 w 100"/>
                <a:gd name="T35" fmla="*/ 41 h 652"/>
                <a:gd name="T36" fmla="*/ 71 w 100"/>
                <a:gd name="T37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652">
                  <a:moveTo>
                    <a:pt x="71" y="0"/>
                  </a:moveTo>
                  <a:cubicBezTo>
                    <a:pt x="83" y="7"/>
                    <a:pt x="90" y="20"/>
                    <a:pt x="90" y="35"/>
                  </a:cubicBezTo>
                  <a:cubicBezTo>
                    <a:pt x="90" y="175"/>
                    <a:pt x="90" y="175"/>
                    <a:pt x="90" y="175"/>
                  </a:cubicBezTo>
                  <a:cubicBezTo>
                    <a:pt x="94" y="181"/>
                    <a:pt x="96" y="188"/>
                    <a:pt x="96" y="196"/>
                  </a:cubicBezTo>
                  <a:cubicBezTo>
                    <a:pt x="96" y="430"/>
                    <a:pt x="96" y="430"/>
                    <a:pt x="96" y="430"/>
                  </a:cubicBezTo>
                  <a:cubicBezTo>
                    <a:pt x="90" y="430"/>
                    <a:pt x="90" y="430"/>
                    <a:pt x="90" y="430"/>
                  </a:cubicBezTo>
                  <a:cubicBezTo>
                    <a:pt x="90" y="463"/>
                    <a:pt x="90" y="463"/>
                    <a:pt x="90" y="463"/>
                  </a:cubicBezTo>
                  <a:cubicBezTo>
                    <a:pt x="94" y="463"/>
                    <a:pt x="94" y="463"/>
                    <a:pt x="94" y="463"/>
                  </a:cubicBezTo>
                  <a:cubicBezTo>
                    <a:pt x="91" y="471"/>
                    <a:pt x="91" y="471"/>
                    <a:pt x="91" y="471"/>
                  </a:cubicBezTo>
                  <a:cubicBezTo>
                    <a:pt x="91" y="472"/>
                    <a:pt x="90" y="474"/>
                    <a:pt x="90" y="475"/>
                  </a:cubicBezTo>
                  <a:cubicBezTo>
                    <a:pt x="90" y="595"/>
                    <a:pt x="90" y="595"/>
                    <a:pt x="90" y="595"/>
                  </a:cubicBezTo>
                  <a:cubicBezTo>
                    <a:pt x="90" y="595"/>
                    <a:pt x="90" y="595"/>
                    <a:pt x="90" y="595"/>
                  </a:cubicBezTo>
                  <a:cubicBezTo>
                    <a:pt x="90" y="619"/>
                    <a:pt x="70" y="638"/>
                    <a:pt x="46" y="638"/>
                  </a:cubicBezTo>
                  <a:cubicBezTo>
                    <a:pt x="0" y="638"/>
                    <a:pt x="0" y="638"/>
                    <a:pt x="0" y="638"/>
                  </a:cubicBezTo>
                  <a:cubicBezTo>
                    <a:pt x="0" y="652"/>
                    <a:pt x="0" y="652"/>
                    <a:pt x="0" y="652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81" y="652"/>
                    <a:pt x="100" y="633"/>
                    <a:pt x="100" y="608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22"/>
                    <a:pt x="88" y="6"/>
                    <a:pt x="71" y="0"/>
                  </a:cubicBezTo>
                </a:path>
              </a:pathLst>
            </a:custGeom>
            <a:solidFill>
              <a:srgbClr val="2DB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0279064" y="2847976"/>
              <a:ext cx="22225" cy="958850"/>
            </a:xfrm>
            <a:custGeom>
              <a:avLst/>
              <a:gdLst>
                <a:gd name="T0" fmla="*/ 0 w 6"/>
                <a:gd name="T1" fmla="*/ 0 h 255"/>
                <a:gd name="T2" fmla="*/ 0 w 6"/>
                <a:gd name="T3" fmla="*/ 255 h 255"/>
                <a:gd name="T4" fmla="*/ 6 w 6"/>
                <a:gd name="T5" fmla="*/ 255 h 255"/>
                <a:gd name="T6" fmla="*/ 6 w 6"/>
                <a:gd name="T7" fmla="*/ 21 h 255"/>
                <a:gd name="T8" fmla="*/ 0 w 6"/>
                <a:gd name="T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55">
                  <a:moveTo>
                    <a:pt x="0" y="0"/>
                  </a:moveTo>
                  <a:cubicBezTo>
                    <a:pt x="0" y="255"/>
                    <a:pt x="0" y="255"/>
                    <a:pt x="0" y="255"/>
                  </a:cubicBezTo>
                  <a:cubicBezTo>
                    <a:pt x="6" y="255"/>
                    <a:pt x="6" y="255"/>
                    <a:pt x="6" y="255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3"/>
                    <a:pt x="4" y="6"/>
                    <a:pt x="0" y="0"/>
                  </a:cubicBezTo>
                </a:path>
              </a:pathLst>
            </a:custGeom>
            <a:solidFill>
              <a:srgbClr val="0A8A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0279064" y="3930651"/>
              <a:ext cx="14288" cy="44450"/>
            </a:xfrm>
            <a:custGeom>
              <a:avLst/>
              <a:gdLst>
                <a:gd name="T0" fmla="*/ 4 w 4"/>
                <a:gd name="T1" fmla="*/ 0 h 12"/>
                <a:gd name="T2" fmla="*/ 0 w 4"/>
                <a:gd name="T3" fmla="*/ 0 h 12"/>
                <a:gd name="T4" fmla="*/ 0 w 4"/>
                <a:gd name="T5" fmla="*/ 12 h 12"/>
                <a:gd name="T6" fmla="*/ 1 w 4"/>
                <a:gd name="T7" fmla="*/ 8 h 12"/>
                <a:gd name="T8" fmla="*/ 4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1" y="9"/>
                    <a:pt x="1" y="8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0A8A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7288214" y="4425951"/>
              <a:ext cx="379413" cy="214313"/>
            </a:xfrm>
            <a:custGeom>
              <a:avLst/>
              <a:gdLst>
                <a:gd name="T0" fmla="*/ 0 w 101"/>
                <a:gd name="T1" fmla="*/ 0 h 57"/>
                <a:gd name="T2" fmla="*/ 0 w 101"/>
                <a:gd name="T3" fmla="*/ 13 h 57"/>
                <a:gd name="T4" fmla="*/ 44 w 101"/>
                <a:gd name="T5" fmla="*/ 57 h 57"/>
                <a:gd name="T6" fmla="*/ 101 w 101"/>
                <a:gd name="T7" fmla="*/ 57 h 57"/>
                <a:gd name="T8" fmla="*/ 101 w 101"/>
                <a:gd name="T9" fmla="*/ 43 h 57"/>
                <a:gd name="T10" fmla="*/ 99 w 101"/>
                <a:gd name="T11" fmla="*/ 43 h 57"/>
                <a:gd name="T12" fmla="*/ 43 w 101"/>
                <a:gd name="T13" fmla="*/ 43 h 57"/>
                <a:gd name="T14" fmla="*/ 0 w 101"/>
                <a:gd name="T1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7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38"/>
                    <a:pt x="19" y="57"/>
                    <a:pt x="44" y="57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19" y="43"/>
                    <a:pt x="0" y="24"/>
                    <a:pt x="0" y="0"/>
                  </a:cubicBezTo>
                </a:path>
              </a:pathLst>
            </a:custGeom>
            <a:solidFill>
              <a:srgbClr val="2DB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7288214" y="2276476"/>
              <a:ext cx="2801938" cy="2311400"/>
            </a:xfrm>
            <a:custGeom>
              <a:avLst/>
              <a:gdLst>
                <a:gd name="T0" fmla="*/ 0 w 746"/>
                <a:gd name="T1" fmla="*/ 504 h 615"/>
                <a:gd name="T2" fmla="*/ 0 w 746"/>
                <a:gd name="T3" fmla="*/ 504 h 615"/>
                <a:gd name="T4" fmla="*/ 0 w 746"/>
                <a:gd name="T5" fmla="*/ 572 h 615"/>
                <a:gd name="T6" fmla="*/ 43 w 746"/>
                <a:gd name="T7" fmla="*/ 615 h 615"/>
                <a:gd name="T8" fmla="*/ 99 w 746"/>
                <a:gd name="T9" fmla="*/ 615 h 615"/>
                <a:gd name="T10" fmla="*/ 101 w 746"/>
                <a:gd name="T11" fmla="*/ 615 h 615"/>
                <a:gd name="T12" fmla="*/ 101 w 746"/>
                <a:gd name="T13" fmla="*/ 579 h 615"/>
                <a:gd name="T14" fmla="*/ 99 w 746"/>
                <a:gd name="T15" fmla="*/ 579 h 615"/>
                <a:gd name="T16" fmla="*/ 99 w 746"/>
                <a:gd name="T17" fmla="*/ 615 h 615"/>
                <a:gd name="T18" fmla="*/ 43 w 746"/>
                <a:gd name="T19" fmla="*/ 615 h 615"/>
                <a:gd name="T20" fmla="*/ 0 w 746"/>
                <a:gd name="T21" fmla="*/ 572 h 615"/>
                <a:gd name="T22" fmla="*/ 0 w 746"/>
                <a:gd name="T23" fmla="*/ 504 h 615"/>
                <a:gd name="T24" fmla="*/ 746 w 746"/>
                <a:gd name="T25" fmla="*/ 68 h 615"/>
                <a:gd name="T26" fmla="*/ 49 w 746"/>
                <a:gd name="T27" fmla="*/ 68 h 615"/>
                <a:gd name="T28" fmla="*/ 49 w 746"/>
                <a:gd name="T29" fmla="*/ 566 h 615"/>
                <a:gd name="T30" fmla="*/ 50 w 746"/>
                <a:gd name="T31" fmla="*/ 566 h 615"/>
                <a:gd name="T32" fmla="*/ 50 w 746"/>
                <a:gd name="T33" fmla="*/ 75 h 615"/>
                <a:gd name="T34" fmla="*/ 746 w 746"/>
                <a:gd name="T35" fmla="*/ 75 h 615"/>
                <a:gd name="T36" fmla="*/ 746 w 746"/>
                <a:gd name="T37" fmla="*/ 68 h 615"/>
                <a:gd name="T38" fmla="*/ 89 w 746"/>
                <a:gd name="T39" fmla="*/ 0 h 615"/>
                <a:gd name="T40" fmla="*/ 49 w 746"/>
                <a:gd name="T41" fmla="*/ 0 h 615"/>
                <a:gd name="T42" fmla="*/ 49 w 746"/>
                <a:gd name="T43" fmla="*/ 37 h 615"/>
                <a:gd name="T44" fmla="*/ 50 w 746"/>
                <a:gd name="T45" fmla="*/ 37 h 615"/>
                <a:gd name="T46" fmla="*/ 50 w 746"/>
                <a:gd name="T47" fmla="*/ 5 h 615"/>
                <a:gd name="T48" fmla="*/ 89 w 746"/>
                <a:gd name="T49" fmla="*/ 5 h 615"/>
                <a:gd name="T50" fmla="*/ 89 w 746"/>
                <a:gd name="T51" fmla="*/ 0 h 615"/>
                <a:gd name="T52" fmla="*/ 746 w 746"/>
                <a:gd name="T53" fmla="*/ 0 h 615"/>
                <a:gd name="T54" fmla="*/ 547 w 746"/>
                <a:gd name="T55" fmla="*/ 0 h 615"/>
                <a:gd name="T56" fmla="*/ 547 w 746"/>
                <a:gd name="T57" fmla="*/ 37 h 615"/>
                <a:gd name="T58" fmla="*/ 554 w 746"/>
                <a:gd name="T59" fmla="*/ 37 h 615"/>
                <a:gd name="T60" fmla="*/ 554 w 746"/>
                <a:gd name="T61" fmla="*/ 5 h 615"/>
                <a:gd name="T62" fmla="*/ 746 w 746"/>
                <a:gd name="T63" fmla="*/ 5 h 615"/>
                <a:gd name="T64" fmla="*/ 746 w 746"/>
                <a:gd name="T65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6" h="615">
                  <a:moveTo>
                    <a:pt x="0" y="504"/>
                  </a:moveTo>
                  <a:cubicBezTo>
                    <a:pt x="0" y="504"/>
                    <a:pt x="0" y="504"/>
                    <a:pt x="0" y="504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596"/>
                    <a:pt x="19" y="615"/>
                    <a:pt x="43" y="615"/>
                  </a:cubicBezTo>
                  <a:cubicBezTo>
                    <a:pt x="99" y="615"/>
                    <a:pt x="99" y="615"/>
                    <a:pt x="99" y="615"/>
                  </a:cubicBezTo>
                  <a:cubicBezTo>
                    <a:pt x="101" y="615"/>
                    <a:pt x="101" y="615"/>
                    <a:pt x="101" y="615"/>
                  </a:cubicBezTo>
                  <a:cubicBezTo>
                    <a:pt x="101" y="579"/>
                    <a:pt x="101" y="579"/>
                    <a:pt x="101" y="579"/>
                  </a:cubicBezTo>
                  <a:cubicBezTo>
                    <a:pt x="99" y="579"/>
                    <a:pt x="99" y="579"/>
                    <a:pt x="99" y="579"/>
                  </a:cubicBezTo>
                  <a:cubicBezTo>
                    <a:pt x="99" y="615"/>
                    <a:pt x="99" y="615"/>
                    <a:pt x="99" y="615"/>
                  </a:cubicBezTo>
                  <a:cubicBezTo>
                    <a:pt x="43" y="615"/>
                    <a:pt x="43" y="615"/>
                    <a:pt x="43" y="615"/>
                  </a:cubicBezTo>
                  <a:cubicBezTo>
                    <a:pt x="19" y="615"/>
                    <a:pt x="0" y="596"/>
                    <a:pt x="0" y="572"/>
                  </a:cubicBezTo>
                  <a:cubicBezTo>
                    <a:pt x="0" y="504"/>
                    <a:pt x="0" y="504"/>
                    <a:pt x="0" y="504"/>
                  </a:cubicBezTo>
                  <a:moveTo>
                    <a:pt x="746" y="68"/>
                  </a:moveTo>
                  <a:cubicBezTo>
                    <a:pt x="49" y="68"/>
                    <a:pt x="49" y="68"/>
                    <a:pt x="49" y="68"/>
                  </a:cubicBezTo>
                  <a:cubicBezTo>
                    <a:pt x="49" y="566"/>
                    <a:pt x="49" y="566"/>
                    <a:pt x="49" y="566"/>
                  </a:cubicBezTo>
                  <a:cubicBezTo>
                    <a:pt x="50" y="566"/>
                    <a:pt x="50" y="566"/>
                    <a:pt x="50" y="566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746" y="75"/>
                    <a:pt x="746" y="75"/>
                    <a:pt x="746" y="75"/>
                  </a:cubicBezTo>
                  <a:cubicBezTo>
                    <a:pt x="746" y="68"/>
                    <a:pt x="746" y="68"/>
                    <a:pt x="746" y="68"/>
                  </a:cubicBezTo>
                  <a:moveTo>
                    <a:pt x="8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9" y="0"/>
                    <a:pt x="89" y="0"/>
                    <a:pt x="89" y="0"/>
                  </a:cubicBezTo>
                  <a:moveTo>
                    <a:pt x="746" y="0"/>
                  </a:moveTo>
                  <a:cubicBezTo>
                    <a:pt x="547" y="0"/>
                    <a:pt x="547" y="0"/>
                    <a:pt x="547" y="0"/>
                  </a:cubicBezTo>
                  <a:cubicBezTo>
                    <a:pt x="547" y="37"/>
                    <a:pt x="547" y="37"/>
                    <a:pt x="547" y="37"/>
                  </a:cubicBezTo>
                  <a:cubicBezTo>
                    <a:pt x="554" y="37"/>
                    <a:pt x="554" y="37"/>
                    <a:pt x="554" y="37"/>
                  </a:cubicBezTo>
                  <a:cubicBezTo>
                    <a:pt x="554" y="5"/>
                    <a:pt x="554" y="5"/>
                    <a:pt x="554" y="5"/>
                  </a:cubicBezTo>
                  <a:cubicBezTo>
                    <a:pt x="746" y="5"/>
                    <a:pt x="746" y="5"/>
                    <a:pt x="746" y="5"/>
                  </a:cubicBezTo>
                  <a:cubicBezTo>
                    <a:pt x="746" y="0"/>
                    <a:pt x="746" y="0"/>
                    <a:pt x="746" y="0"/>
                  </a:cubicBezTo>
                </a:path>
              </a:pathLst>
            </a:custGeom>
            <a:solidFill>
              <a:srgbClr val="2DB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7829551" y="3840163"/>
              <a:ext cx="1905000" cy="241300"/>
            </a:xfrm>
            <a:custGeom>
              <a:avLst/>
              <a:gdLst>
                <a:gd name="T0" fmla="*/ 426 w 507"/>
                <a:gd name="T1" fmla="*/ 0 h 64"/>
                <a:gd name="T2" fmla="*/ 82 w 507"/>
                <a:gd name="T3" fmla="*/ 0 h 64"/>
                <a:gd name="T4" fmla="*/ 0 w 507"/>
                <a:gd name="T5" fmla="*/ 64 h 64"/>
                <a:gd name="T6" fmla="*/ 507 w 507"/>
                <a:gd name="T7" fmla="*/ 64 h 64"/>
                <a:gd name="T8" fmla="*/ 426 w 507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7" h="64">
                  <a:moveTo>
                    <a:pt x="426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42" y="0"/>
                    <a:pt x="9" y="27"/>
                    <a:pt x="0" y="64"/>
                  </a:cubicBezTo>
                  <a:cubicBezTo>
                    <a:pt x="507" y="64"/>
                    <a:pt x="507" y="64"/>
                    <a:pt x="507" y="64"/>
                  </a:cubicBezTo>
                  <a:cubicBezTo>
                    <a:pt x="498" y="27"/>
                    <a:pt x="465" y="0"/>
                    <a:pt x="426" y="0"/>
                  </a:cubicBezTo>
                  <a:close/>
                </a:path>
              </a:pathLst>
            </a:custGeom>
            <a:solidFill>
              <a:srgbClr val="1B7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1">
              <a:hlinkClick r:id="rId2"/>
            </p:cNvPr>
            <p:cNvSpPr>
              <a:spLocks/>
            </p:cNvSpPr>
            <p:nvPr/>
          </p:nvSpPr>
          <p:spPr bwMode="auto">
            <a:xfrm>
              <a:off x="7829551" y="4318001"/>
              <a:ext cx="1905000" cy="833438"/>
            </a:xfrm>
            <a:custGeom>
              <a:avLst/>
              <a:gdLst>
                <a:gd name="T0" fmla="*/ 0 w 507"/>
                <a:gd name="T1" fmla="*/ 0 h 222"/>
                <a:gd name="T2" fmla="*/ 0 w 507"/>
                <a:gd name="T3" fmla="*/ 138 h 222"/>
                <a:gd name="T4" fmla="*/ 84 w 507"/>
                <a:gd name="T5" fmla="*/ 222 h 222"/>
                <a:gd name="T6" fmla="*/ 424 w 507"/>
                <a:gd name="T7" fmla="*/ 222 h 222"/>
                <a:gd name="T8" fmla="*/ 507 w 507"/>
                <a:gd name="T9" fmla="*/ 138 h 222"/>
                <a:gd name="T10" fmla="*/ 507 w 507"/>
                <a:gd name="T11" fmla="*/ 0 h 222"/>
                <a:gd name="T12" fmla="*/ 0 w 507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7" h="222">
                  <a:moveTo>
                    <a:pt x="0" y="0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0" y="184"/>
                    <a:pt x="38" y="222"/>
                    <a:pt x="84" y="222"/>
                  </a:cubicBezTo>
                  <a:cubicBezTo>
                    <a:pt x="424" y="222"/>
                    <a:pt x="424" y="222"/>
                    <a:pt x="424" y="222"/>
                  </a:cubicBezTo>
                  <a:cubicBezTo>
                    <a:pt x="470" y="222"/>
                    <a:pt x="507" y="184"/>
                    <a:pt x="507" y="138"/>
                  </a:cubicBezTo>
                  <a:cubicBezTo>
                    <a:pt x="507" y="0"/>
                    <a:pt x="507" y="0"/>
                    <a:pt x="50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B7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8069264" y="4794251"/>
              <a:ext cx="357188" cy="117475"/>
            </a:xfrm>
            <a:custGeom>
              <a:avLst/>
              <a:gdLst>
                <a:gd name="T0" fmla="*/ 79 w 95"/>
                <a:gd name="T1" fmla="*/ 31 h 31"/>
                <a:gd name="T2" fmla="*/ 16 w 95"/>
                <a:gd name="T3" fmla="*/ 31 h 31"/>
                <a:gd name="T4" fmla="*/ 0 w 95"/>
                <a:gd name="T5" fmla="*/ 15 h 31"/>
                <a:gd name="T6" fmla="*/ 16 w 95"/>
                <a:gd name="T7" fmla="*/ 0 h 31"/>
                <a:gd name="T8" fmla="*/ 79 w 95"/>
                <a:gd name="T9" fmla="*/ 0 h 31"/>
                <a:gd name="T10" fmla="*/ 95 w 95"/>
                <a:gd name="T11" fmla="*/ 15 h 31"/>
                <a:gd name="T12" fmla="*/ 79 w 95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31">
                  <a:moveTo>
                    <a:pt x="79" y="31"/>
                  </a:moveTo>
                  <a:cubicBezTo>
                    <a:pt x="16" y="31"/>
                    <a:pt x="16" y="31"/>
                    <a:pt x="16" y="31"/>
                  </a:cubicBez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8" y="0"/>
                    <a:pt x="95" y="7"/>
                    <a:pt x="95" y="15"/>
                  </a:cubicBezTo>
                  <a:cubicBezTo>
                    <a:pt x="95" y="24"/>
                    <a:pt x="88" y="31"/>
                    <a:pt x="79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8069264" y="4554538"/>
              <a:ext cx="830263" cy="120650"/>
            </a:xfrm>
            <a:custGeom>
              <a:avLst/>
              <a:gdLst>
                <a:gd name="T0" fmla="*/ 206 w 221"/>
                <a:gd name="T1" fmla="*/ 32 h 32"/>
                <a:gd name="T2" fmla="*/ 16 w 221"/>
                <a:gd name="T3" fmla="*/ 32 h 32"/>
                <a:gd name="T4" fmla="*/ 0 w 221"/>
                <a:gd name="T5" fmla="*/ 16 h 32"/>
                <a:gd name="T6" fmla="*/ 16 w 221"/>
                <a:gd name="T7" fmla="*/ 0 h 32"/>
                <a:gd name="T8" fmla="*/ 206 w 221"/>
                <a:gd name="T9" fmla="*/ 0 h 32"/>
                <a:gd name="T10" fmla="*/ 221 w 221"/>
                <a:gd name="T11" fmla="*/ 16 h 32"/>
                <a:gd name="T12" fmla="*/ 206 w 221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32">
                  <a:moveTo>
                    <a:pt x="206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14" y="0"/>
                    <a:pt x="221" y="7"/>
                    <a:pt x="221" y="16"/>
                  </a:cubicBezTo>
                  <a:cubicBezTo>
                    <a:pt x="221" y="25"/>
                    <a:pt x="214" y="32"/>
                    <a:pt x="206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7829551" y="4076701"/>
              <a:ext cx="1905000" cy="236538"/>
            </a:xfrm>
            <a:prstGeom prst="rect">
              <a:avLst/>
            </a:prstGeom>
            <a:solidFill>
              <a:srgbClr val="154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5">
              <a:hlinkClick r:id="rId2"/>
            </p:cNvPr>
            <p:cNvSpPr>
              <a:spLocks noEditPoints="1"/>
            </p:cNvSpPr>
            <p:nvPr/>
          </p:nvSpPr>
          <p:spPr bwMode="auto">
            <a:xfrm>
              <a:off x="7288214" y="2160588"/>
              <a:ext cx="2990850" cy="2427288"/>
            </a:xfrm>
            <a:custGeom>
              <a:avLst/>
              <a:gdLst>
                <a:gd name="T0" fmla="*/ 752 w 796"/>
                <a:gd name="T1" fmla="*/ 0 h 646"/>
                <a:gd name="T2" fmla="*/ 43 w 796"/>
                <a:gd name="T3" fmla="*/ 0 h 646"/>
                <a:gd name="T4" fmla="*/ 0 w 796"/>
                <a:gd name="T5" fmla="*/ 43 h 646"/>
                <a:gd name="T6" fmla="*/ 0 w 796"/>
                <a:gd name="T7" fmla="*/ 603 h 646"/>
                <a:gd name="T8" fmla="*/ 43 w 796"/>
                <a:gd name="T9" fmla="*/ 646 h 646"/>
                <a:gd name="T10" fmla="*/ 99 w 796"/>
                <a:gd name="T11" fmla="*/ 646 h 646"/>
                <a:gd name="T12" fmla="*/ 99 w 796"/>
                <a:gd name="T13" fmla="*/ 597 h 646"/>
                <a:gd name="T14" fmla="*/ 49 w 796"/>
                <a:gd name="T15" fmla="*/ 597 h 646"/>
                <a:gd name="T16" fmla="*/ 49 w 796"/>
                <a:gd name="T17" fmla="*/ 99 h 646"/>
                <a:gd name="T18" fmla="*/ 746 w 796"/>
                <a:gd name="T19" fmla="*/ 99 h 646"/>
                <a:gd name="T20" fmla="*/ 746 w 796"/>
                <a:gd name="T21" fmla="*/ 597 h 646"/>
                <a:gd name="T22" fmla="*/ 696 w 796"/>
                <a:gd name="T23" fmla="*/ 597 h 646"/>
                <a:gd name="T24" fmla="*/ 696 w 796"/>
                <a:gd name="T25" fmla="*/ 646 h 646"/>
                <a:gd name="T26" fmla="*/ 752 w 796"/>
                <a:gd name="T27" fmla="*/ 646 h 646"/>
                <a:gd name="T28" fmla="*/ 796 w 796"/>
                <a:gd name="T29" fmla="*/ 603 h 646"/>
                <a:gd name="T30" fmla="*/ 796 w 796"/>
                <a:gd name="T31" fmla="*/ 43 h 646"/>
                <a:gd name="T32" fmla="*/ 752 w 796"/>
                <a:gd name="T33" fmla="*/ 0 h 646"/>
                <a:gd name="T34" fmla="*/ 89 w 796"/>
                <a:gd name="T35" fmla="*/ 68 h 646"/>
                <a:gd name="T36" fmla="*/ 49 w 796"/>
                <a:gd name="T37" fmla="*/ 68 h 646"/>
                <a:gd name="T38" fmla="*/ 49 w 796"/>
                <a:gd name="T39" fmla="*/ 31 h 646"/>
                <a:gd name="T40" fmla="*/ 89 w 796"/>
                <a:gd name="T41" fmla="*/ 31 h 646"/>
                <a:gd name="T42" fmla="*/ 89 w 796"/>
                <a:gd name="T43" fmla="*/ 68 h 646"/>
                <a:gd name="T44" fmla="*/ 746 w 796"/>
                <a:gd name="T45" fmla="*/ 68 h 646"/>
                <a:gd name="T46" fmla="*/ 547 w 796"/>
                <a:gd name="T47" fmla="*/ 68 h 646"/>
                <a:gd name="T48" fmla="*/ 547 w 796"/>
                <a:gd name="T49" fmla="*/ 31 h 646"/>
                <a:gd name="T50" fmla="*/ 746 w 796"/>
                <a:gd name="T51" fmla="*/ 31 h 646"/>
                <a:gd name="T52" fmla="*/ 746 w 796"/>
                <a:gd name="T53" fmla="*/ 68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6" h="646">
                  <a:moveTo>
                    <a:pt x="752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27"/>
                    <a:pt x="19" y="646"/>
                    <a:pt x="43" y="646"/>
                  </a:cubicBezTo>
                  <a:cubicBezTo>
                    <a:pt x="99" y="646"/>
                    <a:pt x="99" y="646"/>
                    <a:pt x="99" y="646"/>
                  </a:cubicBezTo>
                  <a:cubicBezTo>
                    <a:pt x="99" y="597"/>
                    <a:pt x="99" y="597"/>
                    <a:pt x="99" y="597"/>
                  </a:cubicBezTo>
                  <a:cubicBezTo>
                    <a:pt x="49" y="597"/>
                    <a:pt x="49" y="597"/>
                    <a:pt x="49" y="597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746" y="99"/>
                    <a:pt x="746" y="99"/>
                    <a:pt x="746" y="99"/>
                  </a:cubicBezTo>
                  <a:cubicBezTo>
                    <a:pt x="746" y="597"/>
                    <a:pt x="746" y="597"/>
                    <a:pt x="746" y="597"/>
                  </a:cubicBezTo>
                  <a:cubicBezTo>
                    <a:pt x="696" y="597"/>
                    <a:pt x="696" y="597"/>
                    <a:pt x="696" y="597"/>
                  </a:cubicBezTo>
                  <a:cubicBezTo>
                    <a:pt x="696" y="646"/>
                    <a:pt x="696" y="646"/>
                    <a:pt x="696" y="646"/>
                  </a:cubicBezTo>
                  <a:cubicBezTo>
                    <a:pt x="752" y="646"/>
                    <a:pt x="752" y="646"/>
                    <a:pt x="752" y="646"/>
                  </a:cubicBezTo>
                  <a:cubicBezTo>
                    <a:pt x="776" y="646"/>
                    <a:pt x="796" y="627"/>
                    <a:pt x="796" y="603"/>
                  </a:cubicBezTo>
                  <a:cubicBezTo>
                    <a:pt x="796" y="43"/>
                    <a:pt x="796" y="43"/>
                    <a:pt x="796" y="43"/>
                  </a:cubicBezTo>
                  <a:cubicBezTo>
                    <a:pt x="796" y="19"/>
                    <a:pt x="776" y="0"/>
                    <a:pt x="752" y="0"/>
                  </a:cubicBezTo>
                  <a:moveTo>
                    <a:pt x="89" y="68"/>
                  </a:moveTo>
                  <a:cubicBezTo>
                    <a:pt x="49" y="68"/>
                    <a:pt x="49" y="68"/>
                    <a:pt x="49" y="68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68"/>
                    <a:pt x="89" y="68"/>
                    <a:pt x="89" y="68"/>
                  </a:cubicBezTo>
                  <a:moveTo>
                    <a:pt x="746" y="68"/>
                  </a:moveTo>
                  <a:cubicBezTo>
                    <a:pt x="547" y="68"/>
                    <a:pt x="547" y="68"/>
                    <a:pt x="547" y="68"/>
                  </a:cubicBezTo>
                  <a:cubicBezTo>
                    <a:pt x="547" y="31"/>
                    <a:pt x="547" y="31"/>
                    <a:pt x="547" y="31"/>
                  </a:cubicBezTo>
                  <a:cubicBezTo>
                    <a:pt x="746" y="31"/>
                    <a:pt x="746" y="31"/>
                    <a:pt x="746" y="31"/>
                  </a:cubicBezTo>
                  <a:cubicBezTo>
                    <a:pt x="746" y="68"/>
                    <a:pt x="746" y="68"/>
                    <a:pt x="746" y="68"/>
                  </a:cubicBezTo>
                </a:path>
              </a:pathLst>
            </a:custGeom>
            <a:solidFill>
              <a:srgbClr val="C6CB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7829551" y="2784476"/>
              <a:ext cx="841375" cy="195263"/>
            </a:xfrm>
            <a:prstGeom prst="rect">
              <a:avLst/>
            </a:prstGeom>
            <a:solidFill>
              <a:srgbClr val="F76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7829551" y="3205163"/>
              <a:ext cx="841375" cy="195263"/>
            </a:xfrm>
            <a:prstGeom prst="rect">
              <a:avLst/>
            </a:prstGeom>
            <a:solidFill>
              <a:srgbClr val="97D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9966326" y="4818063"/>
              <a:ext cx="1341438" cy="747713"/>
            </a:xfrm>
            <a:custGeom>
              <a:avLst/>
              <a:gdLst>
                <a:gd name="T0" fmla="*/ 116 w 357"/>
                <a:gd name="T1" fmla="*/ 44 h 199"/>
                <a:gd name="T2" fmla="*/ 2 w 357"/>
                <a:gd name="T3" fmla="*/ 44 h 199"/>
                <a:gd name="T4" fmla="*/ 33 w 357"/>
                <a:gd name="T5" fmla="*/ 67 h 199"/>
                <a:gd name="T6" fmla="*/ 53 w 357"/>
                <a:gd name="T7" fmla="*/ 67 h 199"/>
                <a:gd name="T8" fmla="*/ 80 w 357"/>
                <a:gd name="T9" fmla="*/ 166 h 199"/>
                <a:gd name="T10" fmla="*/ 168 w 357"/>
                <a:gd name="T11" fmla="*/ 166 h 199"/>
                <a:gd name="T12" fmla="*/ 168 w 357"/>
                <a:gd name="T13" fmla="*/ 133 h 199"/>
                <a:gd name="T14" fmla="*/ 140 w 357"/>
                <a:gd name="T15" fmla="*/ 133 h 199"/>
                <a:gd name="T16" fmla="*/ 116 w 357"/>
                <a:gd name="T17" fmla="*/ 44 h 199"/>
                <a:gd name="T18" fmla="*/ 320 w 357"/>
                <a:gd name="T19" fmla="*/ 22 h 199"/>
                <a:gd name="T20" fmla="*/ 288 w 357"/>
                <a:gd name="T21" fmla="*/ 47 h 199"/>
                <a:gd name="T22" fmla="*/ 255 w 357"/>
                <a:gd name="T23" fmla="*/ 133 h 199"/>
                <a:gd name="T24" fmla="*/ 180 w 357"/>
                <a:gd name="T25" fmla="*/ 133 h 199"/>
                <a:gd name="T26" fmla="*/ 180 w 357"/>
                <a:gd name="T27" fmla="*/ 178 h 199"/>
                <a:gd name="T28" fmla="*/ 83 w 357"/>
                <a:gd name="T29" fmla="*/ 178 h 199"/>
                <a:gd name="T30" fmla="*/ 89 w 357"/>
                <a:gd name="T31" fmla="*/ 187 h 199"/>
                <a:gd name="T32" fmla="*/ 89 w 357"/>
                <a:gd name="T33" fmla="*/ 187 h 199"/>
                <a:gd name="T34" fmla="*/ 90 w 357"/>
                <a:gd name="T35" fmla="*/ 188 h 199"/>
                <a:gd name="T36" fmla="*/ 115 w 357"/>
                <a:gd name="T37" fmla="*/ 199 h 199"/>
                <a:gd name="T38" fmla="*/ 276 w 357"/>
                <a:gd name="T39" fmla="*/ 199 h 199"/>
                <a:gd name="T40" fmla="*/ 296 w 357"/>
                <a:gd name="T41" fmla="*/ 193 h 199"/>
                <a:gd name="T42" fmla="*/ 312 w 357"/>
                <a:gd name="T43" fmla="*/ 172 h 199"/>
                <a:gd name="T44" fmla="*/ 353 w 357"/>
                <a:gd name="T45" fmla="*/ 64 h 199"/>
                <a:gd name="T46" fmla="*/ 329 w 357"/>
                <a:gd name="T47" fmla="*/ 24 h 199"/>
                <a:gd name="T48" fmla="*/ 320 w 357"/>
                <a:gd name="T49" fmla="*/ 22 h 199"/>
                <a:gd name="T50" fmla="*/ 77 w 357"/>
                <a:gd name="T51" fmla="*/ 0 h 199"/>
                <a:gd name="T52" fmla="*/ 33 w 357"/>
                <a:gd name="T53" fmla="*/ 0 h 199"/>
                <a:gd name="T54" fmla="*/ 0 w 357"/>
                <a:gd name="T55" fmla="*/ 32 h 199"/>
                <a:gd name="T56" fmla="*/ 112 w 357"/>
                <a:gd name="T57" fmla="*/ 32 h 199"/>
                <a:gd name="T58" fmla="*/ 112 w 357"/>
                <a:gd name="T59" fmla="*/ 28 h 199"/>
                <a:gd name="T60" fmla="*/ 107 w 357"/>
                <a:gd name="T61" fmla="*/ 18 h 199"/>
                <a:gd name="T62" fmla="*/ 77 w 357"/>
                <a:gd name="T63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7" h="199">
                  <a:moveTo>
                    <a:pt x="116" y="44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6" y="57"/>
                    <a:pt x="19" y="67"/>
                    <a:pt x="3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80" y="166"/>
                    <a:pt x="80" y="166"/>
                    <a:pt x="80" y="166"/>
                  </a:cubicBezTo>
                  <a:cubicBezTo>
                    <a:pt x="168" y="166"/>
                    <a:pt x="168" y="166"/>
                    <a:pt x="168" y="166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40" y="133"/>
                    <a:pt x="140" y="133"/>
                    <a:pt x="140" y="133"/>
                  </a:cubicBezTo>
                  <a:cubicBezTo>
                    <a:pt x="116" y="44"/>
                    <a:pt x="116" y="44"/>
                    <a:pt x="116" y="44"/>
                  </a:cubicBezTo>
                  <a:moveTo>
                    <a:pt x="320" y="22"/>
                  </a:moveTo>
                  <a:cubicBezTo>
                    <a:pt x="306" y="22"/>
                    <a:pt x="292" y="32"/>
                    <a:pt x="288" y="47"/>
                  </a:cubicBezTo>
                  <a:cubicBezTo>
                    <a:pt x="255" y="133"/>
                    <a:pt x="255" y="133"/>
                    <a:pt x="255" y="133"/>
                  </a:cubicBezTo>
                  <a:cubicBezTo>
                    <a:pt x="180" y="133"/>
                    <a:pt x="180" y="133"/>
                    <a:pt x="180" y="133"/>
                  </a:cubicBezTo>
                  <a:cubicBezTo>
                    <a:pt x="180" y="178"/>
                    <a:pt x="180" y="178"/>
                    <a:pt x="180" y="178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5" y="182"/>
                    <a:pt x="87" y="185"/>
                    <a:pt x="89" y="187"/>
                  </a:cubicBezTo>
                  <a:cubicBezTo>
                    <a:pt x="89" y="187"/>
                    <a:pt x="89" y="187"/>
                    <a:pt x="89" y="187"/>
                  </a:cubicBezTo>
                  <a:cubicBezTo>
                    <a:pt x="90" y="188"/>
                    <a:pt x="90" y="188"/>
                    <a:pt x="90" y="188"/>
                  </a:cubicBezTo>
                  <a:cubicBezTo>
                    <a:pt x="96" y="195"/>
                    <a:pt x="105" y="199"/>
                    <a:pt x="115" y="199"/>
                  </a:cubicBezTo>
                  <a:cubicBezTo>
                    <a:pt x="276" y="199"/>
                    <a:pt x="276" y="199"/>
                    <a:pt x="276" y="199"/>
                  </a:cubicBezTo>
                  <a:cubicBezTo>
                    <a:pt x="284" y="199"/>
                    <a:pt x="290" y="197"/>
                    <a:pt x="296" y="193"/>
                  </a:cubicBezTo>
                  <a:cubicBezTo>
                    <a:pt x="303" y="189"/>
                    <a:pt x="308" y="182"/>
                    <a:pt x="312" y="172"/>
                  </a:cubicBezTo>
                  <a:cubicBezTo>
                    <a:pt x="353" y="64"/>
                    <a:pt x="353" y="64"/>
                    <a:pt x="353" y="64"/>
                  </a:cubicBezTo>
                  <a:cubicBezTo>
                    <a:pt x="357" y="46"/>
                    <a:pt x="347" y="28"/>
                    <a:pt x="329" y="24"/>
                  </a:cubicBezTo>
                  <a:cubicBezTo>
                    <a:pt x="326" y="23"/>
                    <a:pt x="323" y="22"/>
                    <a:pt x="320" y="22"/>
                  </a:cubicBezTo>
                  <a:moveTo>
                    <a:pt x="77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1" y="14"/>
                    <a:pt x="0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1" y="25"/>
                    <a:pt x="109" y="21"/>
                    <a:pt x="107" y="18"/>
                  </a:cubicBezTo>
                  <a:cubicBezTo>
                    <a:pt x="101" y="8"/>
                    <a:pt x="90" y="0"/>
                    <a:pt x="77" y="0"/>
                  </a:cubicBezTo>
                </a:path>
              </a:pathLst>
            </a:custGeom>
            <a:solidFill>
              <a:srgbClr val="2DB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1"/>
            <p:cNvSpPr>
              <a:spLocks noEditPoints="1"/>
            </p:cNvSpPr>
            <p:nvPr/>
          </p:nvSpPr>
          <p:spPr bwMode="auto">
            <a:xfrm>
              <a:off x="9966326" y="4937126"/>
              <a:ext cx="676275" cy="549275"/>
            </a:xfrm>
            <a:custGeom>
              <a:avLst/>
              <a:gdLst>
                <a:gd name="T0" fmla="*/ 180 w 180"/>
                <a:gd name="T1" fmla="*/ 101 h 146"/>
                <a:gd name="T2" fmla="*/ 168 w 180"/>
                <a:gd name="T3" fmla="*/ 101 h 146"/>
                <a:gd name="T4" fmla="*/ 168 w 180"/>
                <a:gd name="T5" fmla="*/ 134 h 146"/>
                <a:gd name="T6" fmla="*/ 80 w 180"/>
                <a:gd name="T7" fmla="*/ 134 h 146"/>
                <a:gd name="T8" fmla="*/ 82 w 180"/>
                <a:gd name="T9" fmla="*/ 142 h 146"/>
                <a:gd name="T10" fmla="*/ 83 w 180"/>
                <a:gd name="T11" fmla="*/ 146 h 146"/>
                <a:gd name="T12" fmla="*/ 180 w 180"/>
                <a:gd name="T13" fmla="*/ 146 h 146"/>
                <a:gd name="T14" fmla="*/ 180 w 180"/>
                <a:gd name="T15" fmla="*/ 101 h 146"/>
                <a:gd name="T16" fmla="*/ 112 w 180"/>
                <a:gd name="T17" fmla="*/ 0 h 146"/>
                <a:gd name="T18" fmla="*/ 0 w 180"/>
                <a:gd name="T19" fmla="*/ 0 h 146"/>
                <a:gd name="T20" fmla="*/ 0 w 180"/>
                <a:gd name="T21" fmla="*/ 1 h 146"/>
                <a:gd name="T22" fmla="*/ 2 w 180"/>
                <a:gd name="T23" fmla="*/ 12 h 146"/>
                <a:gd name="T24" fmla="*/ 116 w 180"/>
                <a:gd name="T25" fmla="*/ 12 h 146"/>
                <a:gd name="T26" fmla="*/ 112 w 180"/>
                <a:gd name="T2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" h="146">
                  <a:moveTo>
                    <a:pt x="180" y="101"/>
                  </a:moveTo>
                  <a:cubicBezTo>
                    <a:pt x="168" y="101"/>
                    <a:pt x="168" y="101"/>
                    <a:pt x="168" y="101"/>
                  </a:cubicBezTo>
                  <a:cubicBezTo>
                    <a:pt x="168" y="134"/>
                    <a:pt x="168" y="134"/>
                    <a:pt x="168" y="134"/>
                  </a:cubicBezTo>
                  <a:cubicBezTo>
                    <a:pt x="80" y="134"/>
                    <a:pt x="80" y="134"/>
                    <a:pt x="80" y="134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3"/>
                    <a:pt x="83" y="145"/>
                    <a:pt x="83" y="146"/>
                  </a:cubicBezTo>
                  <a:cubicBezTo>
                    <a:pt x="180" y="146"/>
                    <a:pt x="180" y="146"/>
                    <a:pt x="180" y="146"/>
                  </a:cubicBezTo>
                  <a:cubicBezTo>
                    <a:pt x="180" y="101"/>
                    <a:pt x="180" y="101"/>
                    <a:pt x="180" y="101"/>
                  </a:cubicBezTo>
                  <a:moveTo>
                    <a:pt x="1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1" y="9"/>
                    <a:pt x="2" y="1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2" y="0"/>
                    <a:pt x="112" y="0"/>
                    <a:pt x="112" y="0"/>
                  </a:cubicBezTo>
                </a:path>
              </a:pathLst>
            </a:custGeom>
            <a:solidFill>
              <a:srgbClr val="0A8A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Oval 52"/>
            <p:cNvSpPr>
              <a:spLocks noChangeArrowheads="1"/>
            </p:cNvSpPr>
            <p:nvPr/>
          </p:nvSpPr>
          <p:spPr bwMode="auto">
            <a:xfrm>
              <a:off x="10298114" y="5648326"/>
              <a:ext cx="333375" cy="334963"/>
            </a:xfrm>
            <a:prstGeom prst="ellipse">
              <a:avLst/>
            </a:prstGeom>
            <a:solidFill>
              <a:srgbClr val="2DB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53"/>
            <p:cNvSpPr>
              <a:spLocks noChangeArrowheads="1"/>
            </p:cNvSpPr>
            <p:nvPr/>
          </p:nvSpPr>
          <p:spPr bwMode="auto">
            <a:xfrm>
              <a:off x="10796589" y="5648326"/>
              <a:ext cx="331788" cy="334963"/>
            </a:xfrm>
            <a:prstGeom prst="ellipse">
              <a:avLst/>
            </a:prstGeom>
            <a:solidFill>
              <a:srgbClr val="2DB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9966326" y="4818063"/>
              <a:ext cx="1281113" cy="714375"/>
            </a:xfrm>
            <a:custGeom>
              <a:avLst/>
              <a:gdLst>
                <a:gd name="T0" fmla="*/ 314 w 341"/>
                <a:gd name="T1" fmla="*/ 22 h 190"/>
                <a:gd name="T2" fmla="*/ 275 w 341"/>
                <a:gd name="T3" fmla="*/ 45 h 190"/>
                <a:gd name="T4" fmla="*/ 243 w 341"/>
                <a:gd name="T5" fmla="*/ 127 h 190"/>
                <a:gd name="T6" fmla="*/ 133 w 341"/>
                <a:gd name="T7" fmla="*/ 127 h 190"/>
                <a:gd name="T8" fmla="*/ 106 w 341"/>
                <a:gd name="T9" fmla="*/ 27 h 190"/>
                <a:gd name="T10" fmla="*/ 102 w 341"/>
                <a:gd name="T11" fmla="*/ 18 h 190"/>
                <a:gd name="T12" fmla="*/ 74 w 341"/>
                <a:gd name="T13" fmla="*/ 0 h 190"/>
                <a:gd name="T14" fmla="*/ 32 w 341"/>
                <a:gd name="T15" fmla="*/ 0 h 190"/>
                <a:gd name="T16" fmla="*/ 0 w 341"/>
                <a:gd name="T17" fmla="*/ 32 h 190"/>
                <a:gd name="T18" fmla="*/ 32 w 341"/>
                <a:gd name="T19" fmla="*/ 64 h 190"/>
                <a:gd name="T20" fmla="*/ 51 w 341"/>
                <a:gd name="T21" fmla="*/ 64 h 190"/>
                <a:gd name="T22" fmla="*/ 78 w 341"/>
                <a:gd name="T23" fmla="*/ 166 h 190"/>
                <a:gd name="T24" fmla="*/ 85 w 341"/>
                <a:gd name="T25" fmla="*/ 179 h 190"/>
                <a:gd name="T26" fmla="*/ 85 w 341"/>
                <a:gd name="T27" fmla="*/ 179 h 190"/>
                <a:gd name="T28" fmla="*/ 86 w 341"/>
                <a:gd name="T29" fmla="*/ 180 h 190"/>
                <a:gd name="T30" fmla="*/ 109 w 341"/>
                <a:gd name="T31" fmla="*/ 190 h 190"/>
                <a:gd name="T32" fmla="*/ 264 w 341"/>
                <a:gd name="T33" fmla="*/ 190 h 190"/>
                <a:gd name="T34" fmla="*/ 282 w 341"/>
                <a:gd name="T35" fmla="*/ 184 h 190"/>
                <a:gd name="T36" fmla="*/ 298 w 341"/>
                <a:gd name="T37" fmla="*/ 165 h 190"/>
                <a:gd name="T38" fmla="*/ 336 w 341"/>
                <a:gd name="T39" fmla="*/ 61 h 190"/>
                <a:gd name="T40" fmla="*/ 314 w 341"/>
                <a:gd name="T41" fmla="*/ 2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1" h="190">
                  <a:moveTo>
                    <a:pt x="314" y="22"/>
                  </a:moveTo>
                  <a:cubicBezTo>
                    <a:pt x="297" y="18"/>
                    <a:pt x="280" y="28"/>
                    <a:pt x="275" y="45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5" y="24"/>
                    <a:pt x="104" y="20"/>
                    <a:pt x="102" y="18"/>
                  </a:cubicBezTo>
                  <a:cubicBezTo>
                    <a:pt x="97" y="7"/>
                    <a:pt x="86" y="0"/>
                    <a:pt x="74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4"/>
                    <a:pt x="32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78" y="166"/>
                    <a:pt x="78" y="166"/>
                    <a:pt x="78" y="166"/>
                  </a:cubicBezTo>
                  <a:cubicBezTo>
                    <a:pt x="79" y="171"/>
                    <a:pt x="82" y="175"/>
                    <a:pt x="85" y="179"/>
                  </a:cubicBezTo>
                  <a:cubicBezTo>
                    <a:pt x="85" y="179"/>
                    <a:pt x="85" y="179"/>
                    <a:pt x="85" y="179"/>
                  </a:cubicBezTo>
                  <a:cubicBezTo>
                    <a:pt x="86" y="180"/>
                    <a:pt x="86" y="180"/>
                    <a:pt x="86" y="180"/>
                  </a:cubicBezTo>
                  <a:cubicBezTo>
                    <a:pt x="92" y="186"/>
                    <a:pt x="100" y="190"/>
                    <a:pt x="109" y="190"/>
                  </a:cubicBezTo>
                  <a:cubicBezTo>
                    <a:pt x="264" y="190"/>
                    <a:pt x="264" y="190"/>
                    <a:pt x="264" y="190"/>
                  </a:cubicBezTo>
                  <a:cubicBezTo>
                    <a:pt x="271" y="190"/>
                    <a:pt x="277" y="188"/>
                    <a:pt x="282" y="184"/>
                  </a:cubicBezTo>
                  <a:cubicBezTo>
                    <a:pt x="290" y="180"/>
                    <a:pt x="294" y="173"/>
                    <a:pt x="298" y="165"/>
                  </a:cubicBezTo>
                  <a:cubicBezTo>
                    <a:pt x="336" y="61"/>
                    <a:pt x="336" y="61"/>
                    <a:pt x="336" y="61"/>
                  </a:cubicBezTo>
                  <a:cubicBezTo>
                    <a:pt x="341" y="44"/>
                    <a:pt x="331" y="27"/>
                    <a:pt x="314" y="22"/>
                  </a:cubicBezTo>
                  <a:close/>
                </a:path>
              </a:pathLst>
            </a:custGeom>
            <a:solidFill>
              <a:srgbClr val="FD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Oval 55"/>
            <p:cNvSpPr>
              <a:spLocks noChangeArrowheads="1"/>
            </p:cNvSpPr>
            <p:nvPr/>
          </p:nvSpPr>
          <p:spPr bwMode="auto">
            <a:xfrm>
              <a:off x="10282239" y="5610226"/>
              <a:ext cx="319088" cy="320675"/>
            </a:xfrm>
            <a:prstGeom prst="ellipse">
              <a:avLst/>
            </a:prstGeom>
            <a:solidFill>
              <a:srgbClr val="FD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Oval 56"/>
            <p:cNvSpPr>
              <a:spLocks noChangeArrowheads="1"/>
            </p:cNvSpPr>
            <p:nvPr/>
          </p:nvSpPr>
          <p:spPr bwMode="auto">
            <a:xfrm>
              <a:off x="10760076" y="5610226"/>
              <a:ext cx="314325" cy="320675"/>
            </a:xfrm>
            <a:prstGeom prst="ellipse">
              <a:avLst/>
            </a:prstGeom>
            <a:solidFill>
              <a:srgbClr val="FD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5" name="文本框 74"/>
          <p:cNvSpPr txBox="1"/>
          <p:nvPr/>
        </p:nvSpPr>
        <p:spPr>
          <a:xfrm>
            <a:off x="1125089" y="975971"/>
            <a:ext cx="1319249" cy="408199"/>
          </a:xfrm>
          <a:custGeom>
            <a:avLst/>
            <a:gdLst/>
            <a:ahLst/>
            <a:cxnLst/>
            <a:rect l="l" t="t" r="r" b="b"/>
            <a:pathLst>
              <a:path w="1319249" h="408199">
                <a:moveTo>
                  <a:pt x="552152" y="244525"/>
                </a:moveTo>
                <a:lnTo>
                  <a:pt x="599479" y="256357"/>
                </a:lnTo>
                <a:lnTo>
                  <a:pt x="550180" y="408199"/>
                </a:lnTo>
                <a:lnTo>
                  <a:pt x="502853" y="398339"/>
                </a:lnTo>
                <a:close/>
                <a:moveTo>
                  <a:pt x="522572" y="120291"/>
                </a:moveTo>
                <a:lnTo>
                  <a:pt x="595535" y="171562"/>
                </a:lnTo>
                <a:lnTo>
                  <a:pt x="577788" y="216917"/>
                </a:lnTo>
                <a:lnTo>
                  <a:pt x="504825" y="163674"/>
                </a:lnTo>
                <a:close/>
                <a:moveTo>
                  <a:pt x="1017538" y="17748"/>
                </a:moveTo>
                <a:lnTo>
                  <a:pt x="1319249" y="17748"/>
                </a:lnTo>
                <a:lnTo>
                  <a:pt x="1319249" y="61131"/>
                </a:lnTo>
                <a:lnTo>
                  <a:pt x="1070781" y="61131"/>
                </a:lnTo>
                <a:lnTo>
                  <a:pt x="1070781" y="177478"/>
                </a:lnTo>
                <a:lnTo>
                  <a:pt x="1319249" y="177478"/>
                </a:lnTo>
                <a:lnTo>
                  <a:pt x="1319249" y="384535"/>
                </a:lnTo>
                <a:lnTo>
                  <a:pt x="1017538" y="384535"/>
                </a:lnTo>
                <a:lnTo>
                  <a:pt x="1017538" y="341152"/>
                </a:lnTo>
                <a:lnTo>
                  <a:pt x="1267978" y="341152"/>
                </a:lnTo>
                <a:lnTo>
                  <a:pt x="1267978" y="220861"/>
                </a:lnTo>
                <a:lnTo>
                  <a:pt x="1017538" y="220861"/>
                </a:lnTo>
                <a:close/>
                <a:moveTo>
                  <a:pt x="9859" y="3944"/>
                </a:moveTo>
                <a:lnTo>
                  <a:pt x="423974" y="3944"/>
                </a:lnTo>
                <a:lnTo>
                  <a:pt x="423974" y="45356"/>
                </a:lnTo>
                <a:lnTo>
                  <a:pt x="313543" y="45356"/>
                </a:lnTo>
                <a:lnTo>
                  <a:pt x="313543" y="203113"/>
                </a:lnTo>
                <a:lnTo>
                  <a:pt x="414114" y="92683"/>
                </a:lnTo>
                <a:lnTo>
                  <a:pt x="427918" y="138038"/>
                </a:lnTo>
                <a:lnTo>
                  <a:pt x="313543" y="262273"/>
                </a:lnTo>
                <a:lnTo>
                  <a:pt x="313543" y="364815"/>
                </a:lnTo>
                <a:lnTo>
                  <a:pt x="427918" y="364815"/>
                </a:lnTo>
                <a:lnTo>
                  <a:pt x="425946" y="408199"/>
                </a:lnTo>
                <a:lnTo>
                  <a:pt x="266216" y="408199"/>
                </a:lnTo>
                <a:lnTo>
                  <a:pt x="266216" y="45356"/>
                </a:lnTo>
                <a:lnTo>
                  <a:pt x="140010" y="45356"/>
                </a:lnTo>
                <a:lnTo>
                  <a:pt x="97246" y="110431"/>
                </a:lnTo>
                <a:lnTo>
                  <a:pt x="197197" y="110431"/>
                </a:lnTo>
                <a:lnTo>
                  <a:pt x="197197" y="232693"/>
                </a:lnTo>
                <a:lnTo>
                  <a:pt x="45355" y="408199"/>
                </a:lnTo>
                <a:lnTo>
                  <a:pt x="0" y="398339"/>
                </a:lnTo>
                <a:lnTo>
                  <a:pt x="76905" y="306255"/>
                </a:lnTo>
                <a:lnTo>
                  <a:pt x="0" y="232693"/>
                </a:lnTo>
                <a:lnTo>
                  <a:pt x="43383" y="214945"/>
                </a:lnTo>
                <a:lnTo>
                  <a:pt x="104411" y="273320"/>
                </a:lnTo>
                <a:lnTo>
                  <a:pt x="149870" y="218889"/>
                </a:lnTo>
                <a:lnTo>
                  <a:pt x="149870" y="151842"/>
                </a:lnTo>
                <a:lnTo>
                  <a:pt x="70033" y="151842"/>
                </a:lnTo>
                <a:lnTo>
                  <a:pt x="49299" y="183394"/>
                </a:lnTo>
                <a:lnTo>
                  <a:pt x="3944" y="173534"/>
                </a:lnTo>
                <a:lnTo>
                  <a:pt x="88738" y="45356"/>
                </a:lnTo>
                <a:lnTo>
                  <a:pt x="9859" y="45356"/>
                </a:lnTo>
                <a:close/>
                <a:moveTo>
                  <a:pt x="759209" y="1972"/>
                </a:moveTo>
                <a:lnTo>
                  <a:pt x="808508" y="1972"/>
                </a:lnTo>
                <a:lnTo>
                  <a:pt x="808508" y="31552"/>
                </a:lnTo>
                <a:lnTo>
                  <a:pt x="932743" y="31552"/>
                </a:lnTo>
                <a:lnTo>
                  <a:pt x="932743" y="72963"/>
                </a:lnTo>
                <a:lnTo>
                  <a:pt x="808508" y="72963"/>
                </a:lnTo>
                <a:lnTo>
                  <a:pt x="808508" y="183394"/>
                </a:lnTo>
                <a:lnTo>
                  <a:pt x="942603" y="183394"/>
                </a:lnTo>
                <a:lnTo>
                  <a:pt x="942603" y="226777"/>
                </a:lnTo>
                <a:lnTo>
                  <a:pt x="788789" y="226777"/>
                </a:lnTo>
                <a:lnTo>
                  <a:pt x="709910" y="364815"/>
                </a:lnTo>
                <a:lnTo>
                  <a:pt x="879499" y="364815"/>
                </a:lnTo>
                <a:lnTo>
                  <a:pt x="857808" y="297768"/>
                </a:lnTo>
                <a:lnTo>
                  <a:pt x="895275" y="266217"/>
                </a:lnTo>
                <a:lnTo>
                  <a:pt x="936687" y="408199"/>
                </a:lnTo>
                <a:lnTo>
                  <a:pt x="636947" y="408199"/>
                </a:lnTo>
                <a:lnTo>
                  <a:pt x="739489" y="226777"/>
                </a:lnTo>
                <a:lnTo>
                  <a:pt x="640891" y="226777"/>
                </a:lnTo>
                <a:lnTo>
                  <a:pt x="640891" y="183394"/>
                </a:lnTo>
                <a:lnTo>
                  <a:pt x="759209" y="183394"/>
                </a:lnTo>
                <a:lnTo>
                  <a:pt x="759209" y="72963"/>
                </a:lnTo>
                <a:lnTo>
                  <a:pt x="646807" y="72963"/>
                </a:lnTo>
                <a:lnTo>
                  <a:pt x="646807" y="31552"/>
                </a:lnTo>
                <a:lnTo>
                  <a:pt x="759209" y="31552"/>
                </a:lnTo>
                <a:close/>
                <a:moveTo>
                  <a:pt x="530460" y="0"/>
                </a:moveTo>
                <a:lnTo>
                  <a:pt x="603423" y="51272"/>
                </a:lnTo>
                <a:lnTo>
                  <a:pt x="585675" y="94655"/>
                </a:lnTo>
                <a:lnTo>
                  <a:pt x="514684" y="453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8977313" y="2786462"/>
            <a:ext cx="949325" cy="943768"/>
            <a:chOff x="12868276" y="2728914"/>
            <a:chExt cx="949325" cy="943768"/>
          </a:xfrm>
        </p:grpSpPr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2882563" y="2737644"/>
              <a:ext cx="935038" cy="935038"/>
            </a:xfrm>
            <a:custGeom>
              <a:avLst/>
              <a:gdLst>
                <a:gd name="T0" fmla="*/ 15 w 249"/>
                <a:gd name="T1" fmla="*/ 0 h 249"/>
                <a:gd name="T2" fmla="*/ 0 w 249"/>
                <a:gd name="T3" fmla="*/ 15 h 249"/>
                <a:gd name="T4" fmla="*/ 41 w 249"/>
                <a:gd name="T5" fmla="*/ 211 h 249"/>
                <a:gd name="T6" fmla="*/ 57 w 249"/>
                <a:gd name="T7" fmla="*/ 226 h 249"/>
                <a:gd name="T8" fmla="*/ 68 w 249"/>
                <a:gd name="T9" fmla="*/ 222 h 249"/>
                <a:gd name="T10" fmla="*/ 111 w 249"/>
                <a:gd name="T11" fmla="*/ 179 h 249"/>
                <a:gd name="T12" fmla="*/ 181 w 249"/>
                <a:gd name="T13" fmla="*/ 249 h 249"/>
                <a:gd name="T14" fmla="*/ 249 w 249"/>
                <a:gd name="T15" fmla="*/ 181 h 249"/>
                <a:gd name="T16" fmla="*/ 179 w 249"/>
                <a:gd name="T17" fmla="*/ 111 h 249"/>
                <a:gd name="T18" fmla="*/ 222 w 249"/>
                <a:gd name="T19" fmla="*/ 68 h 249"/>
                <a:gd name="T20" fmla="*/ 211 w 249"/>
                <a:gd name="T21" fmla="*/ 42 h 249"/>
                <a:gd name="T22" fmla="*/ 15 w 249"/>
                <a:gd name="T2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9" h="249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41" y="211"/>
                    <a:pt x="41" y="211"/>
                    <a:pt x="41" y="211"/>
                  </a:cubicBezTo>
                  <a:cubicBezTo>
                    <a:pt x="41" y="220"/>
                    <a:pt x="49" y="226"/>
                    <a:pt x="57" y="226"/>
                  </a:cubicBezTo>
                  <a:cubicBezTo>
                    <a:pt x="61" y="226"/>
                    <a:pt x="65" y="225"/>
                    <a:pt x="68" y="222"/>
                  </a:cubicBezTo>
                  <a:cubicBezTo>
                    <a:pt x="111" y="179"/>
                    <a:pt x="111" y="179"/>
                    <a:pt x="111" y="179"/>
                  </a:cubicBezTo>
                  <a:cubicBezTo>
                    <a:pt x="181" y="249"/>
                    <a:pt x="181" y="249"/>
                    <a:pt x="181" y="249"/>
                  </a:cubicBezTo>
                  <a:cubicBezTo>
                    <a:pt x="249" y="181"/>
                    <a:pt x="249" y="181"/>
                    <a:pt x="249" y="181"/>
                  </a:cubicBezTo>
                  <a:cubicBezTo>
                    <a:pt x="179" y="111"/>
                    <a:pt x="179" y="111"/>
                    <a:pt x="179" y="111"/>
                  </a:cubicBezTo>
                  <a:cubicBezTo>
                    <a:pt x="222" y="68"/>
                    <a:pt x="222" y="68"/>
                    <a:pt x="222" y="68"/>
                  </a:cubicBezTo>
                  <a:cubicBezTo>
                    <a:pt x="231" y="58"/>
                    <a:pt x="224" y="42"/>
                    <a:pt x="211" y="42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2DB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2868276" y="2728914"/>
              <a:ext cx="923925" cy="927100"/>
            </a:xfrm>
            <a:custGeom>
              <a:avLst/>
              <a:gdLst>
                <a:gd name="T0" fmla="*/ 208 w 246"/>
                <a:gd name="T1" fmla="*/ 41 h 247"/>
                <a:gd name="T2" fmla="*/ 15 w 246"/>
                <a:gd name="T3" fmla="*/ 0 h 247"/>
                <a:gd name="T4" fmla="*/ 0 w 246"/>
                <a:gd name="T5" fmla="*/ 16 h 247"/>
                <a:gd name="T6" fmla="*/ 41 w 246"/>
                <a:gd name="T7" fmla="*/ 208 h 247"/>
                <a:gd name="T8" fmla="*/ 67 w 246"/>
                <a:gd name="T9" fmla="*/ 219 h 247"/>
                <a:gd name="T10" fmla="*/ 110 w 246"/>
                <a:gd name="T11" fmla="*/ 177 h 247"/>
                <a:gd name="T12" fmla="*/ 179 w 246"/>
                <a:gd name="T13" fmla="*/ 247 h 247"/>
                <a:gd name="T14" fmla="*/ 246 w 246"/>
                <a:gd name="T15" fmla="*/ 179 h 247"/>
                <a:gd name="T16" fmla="*/ 177 w 246"/>
                <a:gd name="T17" fmla="*/ 110 h 247"/>
                <a:gd name="T18" fmla="*/ 219 w 246"/>
                <a:gd name="T19" fmla="*/ 68 h 247"/>
                <a:gd name="T20" fmla="*/ 208 w 246"/>
                <a:gd name="T21" fmla="*/ 4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" h="247">
                  <a:moveTo>
                    <a:pt x="208" y="41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41" y="208"/>
                    <a:pt x="41" y="208"/>
                    <a:pt x="41" y="208"/>
                  </a:cubicBezTo>
                  <a:cubicBezTo>
                    <a:pt x="41" y="222"/>
                    <a:pt x="58" y="229"/>
                    <a:pt x="67" y="219"/>
                  </a:cubicBezTo>
                  <a:cubicBezTo>
                    <a:pt x="110" y="177"/>
                    <a:pt x="110" y="177"/>
                    <a:pt x="110" y="177"/>
                  </a:cubicBezTo>
                  <a:cubicBezTo>
                    <a:pt x="179" y="247"/>
                    <a:pt x="179" y="247"/>
                    <a:pt x="179" y="247"/>
                  </a:cubicBezTo>
                  <a:cubicBezTo>
                    <a:pt x="246" y="179"/>
                    <a:pt x="246" y="179"/>
                    <a:pt x="246" y="179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219" y="68"/>
                    <a:pt x="219" y="68"/>
                    <a:pt x="219" y="68"/>
                  </a:cubicBezTo>
                  <a:cubicBezTo>
                    <a:pt x="229" y="58"/>
                    <a:pt x="222" y="41"/>
                    <a:pt x="208" y="41"/>
                  </a:cubicBezTo>
                  <a:close/>
                </a:path>
              </a:pathLst>
            </a:custGeom>
            <a:solidFill>
              <a:srgbClr val="BF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0" name="Freeform 39"/>
          <p:cNvSpPr>
            <a:spLocks noEditPoints="1"/>
          </p:cNvSpPr>
          <p:nvPr/>
        </p:nvSpPr>
        <p:spPr bwMode="auto">
          <a:xfrm>
            <a:off x="9582151" y="1759746"/>
            <a:ext cx="1017588" cy="898525"/>
          </a:xfrm>
          <a:custGeom>
            <a:avLst/>
            <a:gdLst>
              <a:gd name="T0" fmla="*/ 122 w 271"/>
              <a:gd name="T1" fmla="*/ 134 h 239"/>
              <a:gd name="T2" fmla="*/ 80 w 271"/>
              <a:gd name="T3" fmla="*/ 112 h 239"/>
              <a:gd name="T4" fmla="*/ 99 w 271"/>
              <a:gd name="T5" fmla="*/ 61 h 239"/>
              <a:gd name="T6" fmla="*/ 99 w 271"/>
              <a:gd name="T7" fmla="*/ 60 h 239"/>
              <a:gd name="T8" fmla="*/ 98 w 271"/>
              <a:gd name="T9" fmla="*/ 59 h 239"/>
              <a:gd name="T10" fmla="*/ 97 w 271"/>
              <a:gd name="T11" fmla="*/ 55 h 239"/>
              <a:gd name="T12" fmla="*/ 102 w 271"/>
              <a:gd name="T13" fmla="*/ 41 h 239"/>
              <a:gd name="T14" fmla="*/ 106 w 271"/>
              <a:gd name="T15" fmla="*/ 40 h 239"/>
              <a:gd name="T16" fmla="*/ 116 w 271"/>
              <a:gd name="T17" fmla="*/ 47 h 239"/>
              <a:gd name="T18" fmla="*/ 117 w 271"/>
              <a:gd name="T19" fmla="*/ 48 h 239"/>
              <a:gd name="T20" fmla="*/ 117 w 271"/>
              <a:gd name="T21" fmla="*/ 48 h 239"/>
              <a:gd name="T22" fmla="*/ 119 w 271"/>
              <a:gd name="T23" fmla="*/ 52 h 239"/>
              <a:gd name="T24" fmla="*/ 148 w 271"/>
              <a:gd name="T25" fmla="*/ 46 h 239"/>
              <a:gd name="T26" fmla="*/ 151 w 271"/>
              <a:gd name="T27" fmla="*/ 46 h 239"/>
              <a:gd name="T28" fmla="*/ 154 w 271"/>
              <a:gd name="T29" fmla="*/ 71 h 239"/>
              <a:gd name="T30" fmla="*/ 149 w 271"/>
              <a:gd name="T31" fmla="*/ 71 h 239"/>
              <a:gd name="T32" fmla="*/ 122 w 271"/>
              <a:gd name="T33" fmla="*/ 77 h 239"/>
              <a:gd name="T34" fmla="*/ 110 w 271"/>
              <a:gd name="T35" fmla="*/ 95 h 239"/>
              <a:gd name="T36" fmla="*/ 131 w 271"/>
              <a:gd name="T37" fmla="*/ 102 h 239"/>
              <a:gd name="T38" fmla="*/ 141 w 271"/>
              <a:gd name="T39" fmla="*/ 102 h 239"/>
              <a:gd name="T40" fmla="*/ 149 w 271"/>
              <a:gd name="T41" fmla="*/ 102 h 239"/>
              <a:gd name="T42" fmla="*/ 191 w 271"/>
              <a:gd name="T43" fmla="*/ 126 h 239"/>
              <a:gd name="T44" fmla="*/ 171 w 271"/>
              <a:gd name="T45" fmla="*/ 178 h 239"/>
              <a:gd name="T46" fmla="*/ 173 w 271"/>
              <a:gd name="T47" fmla="*/ 183 h 239"/>
              <a:gd name="T48" fmla="*/ 173 w 271"/>
              <a:gd name="T49" fmla="*/ 183 h 239"/>
              <a:gd name="T50" fmla="*/ 173 w 271"/>
              <a:gd name="T51" fmla="*/ 185 h 239"/>
              <a:gd name="T52" fmla="*/ 168 w 271"/>
              <a:gd name="T53" fmla="*/ 199 h 239"/>
              <a:gd name="T54" fmla="*/ 164 w 271"/>
              <a:gd name="T55" fmla="*/ 200 h 239"/>
              <a:gd name="T56" fmla="*/ 154 w 271"/>
              <a:gd name="T57" fmla="*/ 193 h 239"/>
              <a:gd name="T58" fmla="*/ 153 w 271"/>
              <a:gd name="T59" fmla="*/ 191 h 239"/>
              <a:gd name="T60" fmla="*/ 153 w 271"/>
              <a:gd name="T61" fmla="*/ 191 h 239"/>
              <a:gd name="T62" fmla="*/ 151 w 271"/>
              <a:gd name="T63" fmla="*/ 188 h 239"/>
              <a:gd name="T64" fmla="*/ 119 w 271"/>
              <a:gd name="T65" fmla="*/ 194 h 239"/>
              <a:gd name="T66" fmla="*/ 114 w 271"/>
              <a:gd name="T67" fmla="*/ 194 h 239"/>
              <a:gd name="T68" fmla="*/ 110 w 271"/>
              <a:gd name="T69" fmla="*/ 168 h 239"/>
              <a:gd name="T70" fmla="*/ 118 w 271"/>
              <a:gd name="T71" fmla="*/ 168 h 239"/>
              <a:gd name="T72" fmla="*/ 147 w 271"/>
              <a:gd name="T73" fmla="*/ 163 h 239"/>
              <a:gd name="T74" fmla="*/ 161 w 271"/>
              <a:gd name="T75" fmla="*/ 142 h 239"/>
              <a:gd name="T76" fmla="*/ 141 w 271"/>
              <a:gd name="T77" fmla="*/ 133 h 239"/>
              <a:gd name="T78" fmla="*/ 132 w 271"/>
              <a:gd name="T79" fmla="*/ 133 h 239"/>
              <a:gd name="T80" fmla="*/ 122 w 271"/>
              <a:gd name="T81" fmla="*/ 134 h 239"/>
              <a:gd name="T82" fmla="*/ 135 w 271"/>
              <a:gd name="T83" fmla="*/ 0 h 239"/>
              <a:gd name="T84" fmla="*/ 90 w 271"/>
              <a:gd name="T85" fmla="*/ 10 h 239"/>
              <a:gd name="T86" fmla="*/ 25 w 271"/>
              <a:gd name="T87" fmla="*/ 165 h 239"/>
              <a:gd name="T88" fmla="*/ 135 w 271"/>
              <a:gd name="T89" fmla="*/ 239 h 239"/>
              <a:gd name="T90" fmla="*/ 181 w 271"/>
              <a:gd name="T91" fmla="*/ 230 h 239"/>
              <a:gd name="T92" fmla="*/ 245 w 271"/>
              <a:gd name="T93" fmla="*/ 74 h 239"/>
              <a:gd name="T94" fmla="*/ 135 w 271"/>
              <a:gd name="T95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1" h="239">
                <a:moveTo>
                  <a:pt x="122" y="134"/>
                </a:moveTo>
                <a:cubicBezTo>
                  <a:pt x="103" y="134"/>
                  <a:pt x="88" y="128"/>
                  <a:pt x="80" y="112"/>
                </a:cubicBezTo>
                <a:cubicBezTo>
                  <a:pt x="73" y="94"/>
                  <a:pt x="80" y="75"/>
                  <a:pt x="99" y="61"/>
                </a:cubicBezTo>
                <a:cubicBezTo>
                  <a:pt x="99" y="60"/>
                  <a:pt x="99" y="60"/>
                  <a:pt x="99" y="60"/>
                </a:cubicBezTo>
                <a:cubicBezTo>
                  <a:pt x="99" y="59"/>
                  <a:pt x="98" y="59"/>
                  <a:pt x="98" y="59"/>
                </a:cubicBezTo>
                <a:cubicBezTo>
                  <a:pt x="97" y="55"/>
                  <a:pt x="97" y="55"/>
                  <a:pt x="97" y="55"/>
                </a:cubicBezTo>
                <a:cubicBezTo>
                  <a:pt x="94" y="49"/>
                  <a:pt x="97" y="43"/>
                  <a:pt x="102" y="41"/>
                </a:cubicBezTo>
                <a:cubicBezTo>
                  <a:pt x="104" y="40"/>
                  <a:pt x="105" y="40"/>
                  <a:pt x="106" y="40"/>
                </a:cubicBezTo>
                <a:cubicBezTo>
                  <a:pt x="111" y="40"/>
                  <a:pt x="115" y="42"/>
                  <a:pt x="116" y="47"/>
                </a:cubicBezTo>
                <a:cubicBezTo>
                  <a:pt x="117" y="48"/>
                  <a:pt x="117" y="48"/>
                  <a:pt x="117" y="48"/>
                </a:cubicBezTo>
                <a:cubicBezTo>
                  <a:pt x="117" y="48"/>
                  <a:pt x="117" y="48"/>
                  <a:pt x="117" y="48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31" y="47"/>
                  <a:pt x="140" y="46"/>
                  <a:pt x="148" y="46"/>
                </a:cubicBezTo>
                <a:cubicBezTo>
                  <a:pt x="149" y="46"/>
                  <a:pt x="150" y="46"/>
                  <a:pt x="151" y="46"/>
                </a:cubicBezTo>
                <a:cubicBezTo>
                  <a:pt x="154" y="71"/>
                  <a:pt x="154" y="71"/>
                  <a:pt x="154" y="71"/>
                </a:cubicBezTo>
                <a:cubicBezTo>
                  <a:pt x="153" y="71"/>
                  <a:pt x="151" y="71"/>
                  <a:pt x="149" y="71"/>
                </a:cubicBezTo>
                <a:cubicBezTo>
                  <a:pt x="142" y="71"/>
                  <a:pt x="133" y="72"/>
                  <a:pt x="122" y="77"/>
                </a:cubicBezTo>
                <a:cubicBezTo>
                  <a:pt x="109" y="82"/>
                  <a:pt x="108" y="90"/>
                  <a:pt x="110" y="95"/>
                </a:cubicBezTo>
                <a:cubicBezTo>
                  <a:pt x="112" y="101"/>
                  <a:pt x="118" y="102"/>
                  <a:pt x="131" y="102"/>
                </a:cubicBezTo>
                <a:cubicBezTo>
                  <a:pt x="134" y="102"/>
                  <a:pt x="138" y="102"/>
                  <a:pt x="141" y="102"/>
                </a:cubicBezTo>
                <a:cubicBezTo>
                  <a:pt x="144" y="102"/>
                  <a:pt x="146" y="102"/>
                  <a:pt x="149" y="102"/>
                </a:cubicBezTo>
                <a:cubicBezTo>
                  <a:pt x="172" y="102"/>
                  <a:pt x="184" y="109"/>
                  <a:pt x="191" y="126"/>
                </a:cubicBezTo>
                <a:cubicBezTo>
                  <a:pt x="198" y="144"/>
                  <a:pt x="192" y="165"/>
                  <a:pt x="171" y="178"/>
                </a:cubicBezTo>
                <a:cubicBezTo>
                  <a:pt x="173" y="183"/>
                  <a:pt x="173" y="183"/>
                  <a:pt x="173" y="183"/>
                </a:cubicBezTo>
                <a:cubicBezTo>
                  <a:pt x="173" y="183"/>
                  <a:pt x="173" y="183"/>
                  <a:pt x="173" y="183"/>
                </a:cubicBezTo>
                <a:cubicBezTo>
                  <a:pt x="173" y="185"/>
                  <a:pt x="173" y="185"/>
                  <a:pt x="173" y="185"/>
                </a:cubicBezTo>
                <a:cubicBezTo>
                  <a:pt x="176" y="190"/>
                  <a:pt x="173" y="197"/>
                  <a:pt x="168" y="199"/>
                </a:cubicBezTo>
                <a:cubicBezTo>
                  <a:pt x="166" y="199"/>
                  <a:pt x="165" y="200"/>
                  <a:pt x="164" y="200"/>
                </a:cubicBezTo>
                <a:cubicBezTo>
                  <a:pt x="159" y="200"/>
                  <a:pt x="155" y="197"/>
                  <a:pt x="154" y="193"/>
                </a:cubicBezTo>
                <a:cubicBezTo>
                  <a:pt x="153" y="191"/>
                  <a:pt x="153" y="191"/>
                  <a:pt x="153" y="191"/>
                </a:cubicBezTo>
                <a:cubicBezTo>
                  <a:pt x="153" y="191"/>
                  <a:pt x="153" y="191"/>
                  <a:pt x="153" y="191"/>
                </a:cubicBezTo>
                <a:cubicBezTo>
                  <a:pt x="151" y="188"/>
                  <a:pt x="151" y="188"/>
                  <a:pt x="151" y="188"/>
                </a:cubicBezTo>
                <a:cubicBezTo>
                  <a:pt x="140" y="192"/>
                  <a:pt x="128" y="194"/>
                  <a:pt x="119" y="194"/>
                </a:cubicBezTo>
                <a:cubicBezTo>
                  <a:pt x="117" y="194"/>
                  <a:pt x="115" y="194"/>
                  <a:pt x="114" y="194"/>
                </a:cubicBezTo>
                <a:cubicBezTo>
                  <a:pt x="110" y="168"/>
                  <a:pt x="110" y="168"/>
                  <a:pt x="110" y="168"/>
                </a:cubicBezTo>
                <a:cubicBezTo>
                  <a:pt x="112" y="168"/>
                  <a:pt x="115" y="168"/>
                  <a:pt x="118" y="168"/>
                </a:cubicBezTo>
                <a:cubicBezTo>
                  <a:pt x="127" y="168"/>
                  <a:pt x="137" y="167"/>
                  <a:pt x="147" y="163"/>
                </a:cubicBezTo>
                <a:cubicBezTo>
                  <a:pt x="159" y="158"/>
                  <a:pt x="165" y="150"/>
                  <a:pt x="161" y="142"/>
                </a:cubicBezTo>
                <a:cubicBezTo>
                  <a:pt x="159" y="136"/>
                  <a:pt x="152" y="133"/>
                  <a:pt x="141" y="133"/>
                </a:cubicBezTo>
                <a:cubicBezTo>
                  <a:pt x="138" y="133"/>
                  <a:pt x="135" y="133"/>
                  <a:pt x="132" y="133"/>
                </a:cubicBezTo>
                <a:cubicBezTo>
                  <a:pt x="129" y="134"/>
                  <a:pt x="125" y="134"/>
                  <a:pt x="122" y="134"/>
                </a:cubicBezTo>
                <a:moveTo>
                  <a:pt x="135" y="0"/>
                </a:moveTo>
                <a:cubicBezTo>
                  <a:pt x="120" y="0"/>
                  <a:pt x="105" y="3"/>
                  <a:pt x="90" y="10"/>
                </a:cubicBezTo>
                <a:cubicBezTo>
                  <a:pt x="29" y="35"/>
                  <a:pt x="0" y="105"/>
                  <a:pt x="25" y="165"/>
                </a:cubicBezTo>
                <a:cubicBezTo>
                  <a:pt x="44" y="211"/>
                  <a:pt x="89" y="239"/>
                  <a:pt x="135" y="239"/>
                </a:cubicBezTo>
                <a:cubicBezTo>
                  <a:pt x="151" y="239"/>
                  <a:pt x="166" y="236"/>
                  <a:pt x="181" y="230"/>
                </a:cubicBezTo>
                <a:cubicBezTo>
                  <a:pt x="242" y="204"/>
                  <a:pt x="271" y="135"/>
                  <a:pt x="245" y="74"/>
                </a:cubicBezTo>
                <a:cubicBezTo>
                  <a:pt x="226" y="28"/>
                  <a:pt x="182" y="0"/>
                  <a:pt x="135" y="0"/>
                </a:cubicBezTo>
              </a:path>
            </a:pathLst>
          </a:custGeom>
          <a:solidFill>
            <a:srgbClr val="2DB0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9578976" y="1702596"/>
            <a:ext cx="973138" cy="974725"/>
            <a:chOff x="9578976" y="1702596"/>
            <a:chExt cx="973138" cy="974725"/>
          </a:xfrm>
        </p:grpSpPr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9578976" y="1702596"/>
              <a:ext cx="973138" cy="974725"/>
            </a:xfrm>
            <a:custGeom>
              <a:avLst/>
              <a:gdLst>
                <a:gd name="T0" fmla="*/ 235 w 259"/>
                <a:gd name="T1" fmla="*/ 86 h 259"/>
                <a:gd name="T2" fmla="*/ 173 w 259"/>
                <a:gd name="T3" fmla="*/ 235 h 259"/>
                <a:gd name="T4" fmla="*/ 24 w 259"/>
                <a:gd name="T5" fmla="*/ 174 h 259"/>
                <a:gd name="T6" fmla="*/ 86 w 259"/>
                <a:gd name="T7" fmla="*/ 25 h 259"/>
                <a:gd name="T8" fmla="*/ 235 w 259"/>
                <a:gd name="T9" fmla="*/ 8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59">
                  <a:moveTo>
                    <a:pt x="235" y="86"/>
                  </a:moveTo>
                  <a:cubicBezTo>
                    <a:pt x="259" y="144"/>
                    <a:pt x="231" y="211"/>
                    <a:pt x="173" y="235"/>
                  </a:cubicBezTo>
                  <a:cubicBezTo>
                    <a:pt x="115" y="259"/>
                    <a:pt x="49" y="232"/>
                    <a:pt x="24" y="174"/>
                  </a:cubicBezTo>
                  <a:cubicBezTo>
                    <a:pt x="0" y="115"/>
                    <a:pt x="28" y="49"/>
                    <a:pt x="86" y="25"/>
                  </a:cubicBezTo>
                  <a:cubicBezTo>
                    <a:pt x="144" y="0"/>
                    <a:pt x="210" y="28"/>
                    <a:pt x="235" y="86"/>
                  </a:cubicBezTo>
                  <a:close/>
                </a:path>
              </a:pathLst>
            </a:custGeom>
            <a:solidFill>
              <a:srgbClr val="FEC7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9840913" y="1899446"/>
              <a:ext cx="450850" cy="585788"/>
            </a:xfrm>
            <a:custGeom>
              <a:avLst/>
              <a:gdLst>
                <a:gd name="T0" fmla="*/ 112 w 120"/>
                <a:gd name="T1" fmla="*/ 84 h 156"/>
                <a:gd name="T2" fmla="*/ 65 w 120"/>
                <a:gd name="T3" fmla="*/ 61 h 156"/>
                <a:gd name="T4" fmla="*/ 35 w 120"/>
                <a:gd name="T5" fmla="*/ 54 h 156"/>
                <a:gd name="T6" fmla="*/ 47 w 120"/>
                <a:gd name="T7" fmla="*/ 37 h 156"/>
                <a:gd name="T8" fmla="*/ 78 w 120"/>
                <a:gd name="T9" fmla="*/ 32 h 156"/>
                <a:gd name="T10" fmla="*/ 74 w 120"/>
                <a:gd name="T11" fmla="*/ 7 h 156"/>
                <a:gd name="T12" fmla="*/ 43 w 120"/>
                <a:gd name="T13" fmla="*/ 13 h 156"/>
                <a:gd name="T14" fmla="*/ 42 w 120"/>
                <a:gd name="T15" fmla="*/ 9 h 156"/>
                <a:gd name="T16" fmla="*/ 42 w 120"/>
                <a:gd name="T17" fmla="*/ 9 h 156"/>
                <a:gd name="T18" fmla="*/ 41 w 120"/>
                <a:gd name="T19" fmla="*/ 8 h 156"/>
                <a:gd name="T20" fmla="*/ 28 w 120"/>
                <a:gd name="T21" fmla="*/ 2 h 156"/>
                <a:gd name="T22" fmla="*/ 22 w 120"/>
                <a:gd name="T23" fmla="*/ 16 h 156"/>
                <a:gd name="T24" fmla="*/ 24 w 120"/>
                <a:gd name="T25" fmla="*/ 19 h 156"/>
                <a:gd name="T26" fmla="*/ 24 w 120"/>
                <a:gd name="T27" fmla="*/ 21 h 156"/>
                <a:gd name="T28" fmla="*/ 25 w 120"/>
                <a:gd name="T29" fmla="*/ 22 h 156"/>
                <a:gd name="T30" fmla="*/ 7 w 120"/>
                <a:gd name="T31" fmla="*/ 70 h 156"/>
                <a:gd name="T32" fmla="*/ 56 w 120"/>
                <a:gd name="T33" fmla="*/ 91 h 156"/>
                <a:gd name="T34" fmla="*/ 84 w 120"/>
                <a:gd name="T35" fmla="*/ 99 h 156"/>
                <a:gd name="T36" fmla="*/ 70 w 120"/>
                <a:gd name="T37" fmla="*/ 119 h 156"/>
                <a:gd name="T38" fmla="*/ 35 w 120"/>
                <a:gd name="T39" fmla="*/ 124 h 156"/>
                <a:gd name="T40" fmla="*/ 39 w 120"/>
                <a:gd name="T41" fmla="*/ 149 h 156"/>
                <a:gd name="T42" fmla="*/ 75 w 120"/>
                <a:gd name="T43" fmla="*/ 143 h 156"/>
                <a:gd name="T44" fmla="*/ 76 w 120"/>
                <a:gd name="T45" fmla="*/ 146 h 156"/>
                <a:gd name="T46" fmla="*/ 76 w 120"/>
                <a:gd name="T47" fmla="*/ 146 h 156"/>
                <a:gd name="T48" fmla="*/ 77 w 120"/>
                <a:gd name="T49" fmla="*/ 148 h 156"/>
                <a:gd name="T50" fmla="*/ 90 w 120"/>
                <a:gd name="T51" fmla="*/ 154 h 156"/>
                <a:gd name="T52" fmla="*/ 96 w 120"/>
                <a:gd name="T53" fmla="*/ 140 h 156"/>
                <a:gd name="T54" fmla="*/ 95 w 120"/>
                <a:gd name="T55" fmla="*/ 138 h 156"/>
                <a:gd name="T56" fmla="*/ 95 w 120"/>
                <a:gd name="T57" fmla="*/ 138 h 156"/>
                <a:gd name="T58" fmla="*/ 93 w 120"/>
                <a:gd name="T59" fmla="*/ 134 h 156"/>
                <a:gd name="T60" fmla="*/ 112 w 120"/>
                <a:gd name="T61" fmla="*/ 8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" h="156">
                  <a:moveTo>
                    <a:pt x="112" y="84"/>
                  </a:moveTo>
                  <a:cubicBezTo>
                    <a:pt x="105" y="66"/>
                    <a:pt x="92" y="60"/>
                    <a:pt x="65" y="61"/>
                  </a:cubicBezTo>
                  <a:cubicBezTo>
                    <a:pt x="46" y="62"/>
                    <a:pt x="38" y="61"/>
                    <a:pt x="35" y="54"/>
                  </a:cubicBezTo>
                  <a:cubicBezTo>
                    <a:pt x="33" y="49"/>
                    <a:pt x="35" y="42"/>
                    <a:pt x="47" y="37"/>
                  </a:cubicBezTo>
                  <a:cubicBezTo>
                    <a:pt x="61" y="31"/>
                    <a:pt x="72" y="31"/>
                    <a:pt x="78" y="32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66" y="7"/>
                    <a:pt x="56" y="8"/>
                    <a:pt x="43" y="1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9" y="3"/>
                    <a:pt x="33" y="0"/>
                    <a:pt x="28" y="2"/>
                  </a:cubicBezTo>
                  <a:cubicBezTo>
                    <a:pt x="23" y="5"/>
                    <a:pt x="20" y="11"/>
                    <a:pt x="22" y="16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0"/>
                    <a:pt x="24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6" y="35"/>
                    <a:pt x="0" y="53"/>
                    <a:pt x="7" y="70"/>
                  </a:cubicBezTo>
                  <a:cubicBezTo>
                    <a:pt x="15" y="89"/>
                    <a:pt x="33" y="93"/>
                    <a:pt x="56" y="91"/>
                  </a:cubicBezTo>
                  <a:cubicBezTo>
                    <a:pt x="73" y="90"/>
                    <a:pt x="81" y="92"/>
                    <a:pt x="84" y="99"/>
                  </a:cubicBezTo>
                  <a:cubicBezTo>
                    <a:pt x="87" y="107"/>
                    <a:pt x="82" y="114"/>
                    <a:pt x="70" y="119"/>
                  </a:cubicBezTo>
                  <a:cubicBezTo>
                    <a:pt x="58" y="124"/>
                    <a:pt x="45" y="125"/>
                    <a:pt x="35" y="124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48" y="150"/>
                    <a:pt x="62" y="148"/>
                    <a:pt x="75" y="143"/>
                  </a:cubicBezTo>
                  <a:cubicBezTo>
                    <a:pt x="76" y="146"/>
                    <a:pt x="76" y="146"/>
                    <a:pt x="76" y="146"/>
                  </a:cubicBezTo>
                  <a:cubicBezTo>
                    <a:pt x="76" y="146"/>
                    <a:pt x="76" y="146"/>
                    <a:pt x="76" y="146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79" y="153"/>
                    <a:pt x="85" y="156"/>
                    <a:pt x="90" y="154"/>
                  </a:cubicBezTo>
                  <a:cubicBezTo>
                    <a:pt x="95" y="151"/>
                    <a:pt x="98" y="145"/>
                    <a:pt x="96" y="140"/>
                  </a:cubicBezTo>
                  <a:cubicBezTo>
                    <a:pt x="95" y="138"/>
                    <a:pt x="95" y="138"/>
                    <a:pt x="95" y="138"/>
                  </a:cubicBezTo>
                  <a:cubicBezTo>
                    <a:pt x="95" y="138"/>
                    <a:pt x="95" y="138"/>
                    <a:pt x="95" y="138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114" y="121"/>
                    <a:pt x="120" y="101"/>
                    <a:pt x="112" y="84"/>
                  </a:cubicBezTo>
                  <a:close/>
                </a:path>
              </a:pathLst>
            </a:custGeom>
            <a:solidFill>
              <a:srgbClr val="F09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3" name="Freeform 42"/>
          <p:cNvSpPr>
            <a:spLocks noEditPoints="1"/>
          </p:cNvSpPr>
          <p:nvPr/>
        </p:nvSpPr>
        <p:spPr bwMode="auto">
          <a:xfrm>
            <a:off x="6691313" y="3382962"/>
            <a:ext cx="788988" cy="898525"/>
          </a:xfrm>
          <a:custGeom>
            <a:avLst/>
            <a:gdLst>
              <a:gd name="T0" fmla="*/ 123 w 210"/>
              <a:gd name="T1" fmla="*/ 134 h 239"/>
              <a:gd name="T2" fmla="*/ 81 w 210"/>
              <a:gd name="T3" fmla="*/ 112 h 239"/>
              <a:gd name="T4" fmla="*/ 100 w 210"/>
              <a:gd name="T5" fmla="*/ 62 h 239"/>
              <a:gd name="T6" fmla="*/ 99 w 210"/>
              <a:gd name="T7" fmla="*/ 60 h 239"/>
              <a:gd name="T8" fmla="*/ 99 w 210"/>
              <a:gd name="T9" fmla="*/ 59 h 239"/>
              <a:gd name="T10" fmla="*/ 97 w 210"/>
              <a:gd name="T11" fmla="*/ 55 h 239"/>
              <a:gd name="T12" fmla="*/ 103 w 210"/>
              <a:gd name="T13" fmla="*/ 41 h 239"/>
              <a:gd name="T14" fmla="*/ 107 w 210"/>
              <a:gd name="T15" fmla="*/ 40 h 239"/>
              <a:gd name="T16" fmla="*/ 117 w 210"/>
              <a:gd name="T17" fmla="*/ 47 h 239"/>
              <a:gd name="T18" fmla="*/ 117 w 210"/>
              <a:gd name="T19" fmla="*/ 48 h 239"/>
              <a:gd name="T20" fmla="*/ 117 w 210"/>
              <a:gd name="T21" fmla="*/ 48 h 239"/>
              <a:gd name="T22" fmla="*/ 119 w 210"/>
              <a:gd name="T23" fmla="*/ 52 h 239"/>
              <a:gd name="T24" fmla="*/ 148 w 210"/>
              <a:gd name="T25" fmla="*/ 46 h 239"/>
              <a:gd name="T26" fmla="*/ 151 w 210"/>
              <a:gd name="T27" fmla="*/ 46 h 239"/>
              <a:gd name="T28" fmla="*/ 155 w 210"/>
              <a:gd name="T29" fmla="*/ 71 h 239"/>
              <a:gd name="T30" fmla="*/ 149 w 210"/>
              <a:gd name="T31" fmla="*/ 71 h 239"/>
              <a:gd name="T32" fmla="*/ 123 w 210"/>
              <a:gd name="T33" fmla="*/ 77 h 239"/>
              <a:gd name="T34" fmla="*/ 110 w 210"/>
              <a:gd name="T35" fmla="*/ 95 h 239"/>
              <a:gd name="T36" fmla="*/ 132 w 210"/>
              <a:gd name="T37" fmla="*/ 103 h 239"/>
              <a:gd name="T38" fmla="*/ 142 w 210"/>
              <a:gd name="T39" fmla="*/ 102 h 239"/>
              <a:gd name="T40" fmla="*/ 149 w 210"/>
              <a:gd name="T41" fmla="*/ 102 h 239"/>
              <a:gd name="T42" fmla="*/ 191 w 210"/>
              <a:gd name="T43" fmla="*/ 126 h 239"/>
              <a:gd name="T44" fmla="*/ 171 w 210"/>
              <a:gd name="T45" fmla="*/ 178 h 239"/>
              <a:gd name="T46" fmla="*/ 173 w 210"/>
              <a:gd name="T47" fmla="*/ 183 h 239"/>
              <a:gd name="T48" fmla="*/ 173 w 210"/>
              <a:gd name="T49" fmla="*/ 183 h 239"/>
              <a:gd name="T50" fmla="*/ 174 w 210"/>
              <a:gd name="T51" fmla="*/ 185 h 239"/>
              <a:gd name="T52" fmla="*/ 168 w 210"/>
              <a:gd name="T53" fmla="*/ 199 h 239"/>
              <a:gd name="T54" fmla="*/ 164 w 210"/>
              <a:gd name="T55" fmla="*/ 200 h 239"/>
              <a:gd name="T56" fmla="*/ 154 w 210"/>
              <a:gd name="T57" fmla="*/ 193 h 239"/>
              <a:gd name="T58" fmla="*/ 153 w 210"/>
              <a:gd name="T59" fmla="*/ 191 h 239"/>
              <a:gd name="T60" fmla="*/ 153 w 210"/>
              <a:gd name="T61" fmla="*/ 191 h 239"/>
              <a:gd name="T62" fmla="*/ 152 w 210"/>
              <a:gd name="T63" fmla="*/ 188 h 239"/>
              <a:gd name="T64" fmla="*/ 120 w 210"/>
              <a:gd name="T65" fmla="*/ 194 h 239"/>
              <a:gd name="T66" fmla="*/ 114 w 210"/>
              <a:gd name="T67" fmla="*/ 194 h 239"/>
              <a:gd name="T68" fmla="*/ 110 w 210"/>
              <a:gd name="T69" fmla="*/ 168 h 239"/>
              <a:gd name="T70" fmla="*/ 118 w 210"/>
              <a:gd name="T71" fmla="*/ 168 h 239"/>
              <a:gd name="T72" fmla="*/ 147 w 210"/>
              <a:gd name="T73" fmla="*/ 163 h 239"/>
              <a:gd name="T74" fmla="*/ 162 w 210"/>
              <a:gd name="T75" fmla="*/ 142 h 239"/>
              <a:gd name="T76" fmla="*/ 141 w 210"/>
              <a:gd name="T77" fmla="*/ 133 h 239"/>
              <a:gd name="T78" fmla="*/ 133 w 210"/>
              <a:gd name="T79" fmla="*/ 133 h 239"/>
              <a:gd name="T80" fmla="*/ 123 w 210"/>
              <a:gd name="T81" fmla="*/ 134 h 239"/>
              <a:gd name="T82" fmla="*/ 136 w 210"/>
              <a:gd name="T83" fmla="*/ 0 h 239"/>
              <a:gd name="T84" fmla="*/ 90 w 210"/>
              <a:gd name="T85" fmla="*/ 10 h 239"/>
              <a:gd name="T86" fmla="*/ 26 w 210"/>
              <a:gd name="T87" fmla="*/ 166 h 239"/>
              <a:gd name="T88" fmla="*/ 136 w 210"/>
              <a:gd name="T89" fmla="*/ 239 h 239"/>
              <a:gd name="T90" fmla="*/ 182 w 210"/>
              <a:gd name="T91" fmla="*/ 230 h 239"/>
              <a:gd name="T92" fmla="*/ 210 w 210"/>
              <a:gd name="T93" fmla="*/ 213 h 239"/>
              <a:gd name="T94" fmla="*/ 210 w 210"/>
              <a:gd name="T95" fmla="*/ 26 h 239"/>
              <a:gd name="T96" fmla="*/ 136 w 210"/>
              <a:gd name="T97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0" h="239">
                <a:moveTo>
                  <a:pt x="123" y="134"/>
                </a:moveTo>
                <a:cubicBezTo>
                  <a:pt x="103" y="134"/>
                  <a:pt x="88" y="129"/>
                  <a:pt x="81" y="112"/>
                </a:cubicBezTo>
                <a:cubicBezTo>
                  <a:pt x="73" y="94"/>
                  <a:pt x="80" y="75"/>
                  <a:pt x="100" y="62"/>
                </a:cubicBezTo>
                <a:cubicBezTo>
                  <a:pt x="99" y="60"/>
                  <a:pt x="99" y="60"/>
                  <a:pt x="99" y="60"/>
                </a:cubicBezTo>
                <a:cubicBezTo>
                  <a:pt x="99" y="60"/>
                  <a:pt x="99" y="59"/>
                  <a:pt x="99" y="59"/>
                </a:cubicBezTo>
                <a:cubicBezTo>
                  <a:pt x="97" y="55"/>
                  <a:pt x="97" y="55"/>
                  <a:pt x="97" y="55"/>
                </a:cubicBezTo>
                <a:cubicBezTo>
                  <a:pt x="95" y="49"/>
                  <a:pt x="97" y="43"/>
                  <a:pt x="103" y="41"/>
                </a:cubicBezTo>
                <a:cubicBezTo>
                  <a:pt x="104" y="40"/>
                  <a:pt x="105" y="40"/>
                  <a:pt x="107" y="40"/>
                </a:cubicBezTo>
                <a:cubicBezTo>
                  <a:pt x="111" y="40"/>
                  <a:pt x="115" y="42"/>
                  <a:pt x="117" y="47"/>
                </a:cubicBezTo>
                <a:cubicBezTo>
                  <a:pt x="117" y="48"/>
                  <a:pt x="117" y="48"/>
                  <a:pt x="117" y="48"/>
                </a:cubicBezTo>
                <a:cubicBezTo>
                  <a:pt x="117" y="48"/>
                  <a:pt x="117" y="48"/>
                  <a:pt x="117" y="48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31" y="47"/>
                  <a:pt x="141" y="46"/>
                  <a:pt x="148" y="46"/>
                </a:cubicBezTo>
                <a:cubicBezTo>
                  <a:pt x="149" y="46"/>
                  <a:pt x="150" y="46"/>
                  <a:pt x="151" y="46"/>
                </a:cubicBezTo>
                <a:cubicBezTo>
                  <a:pt x="155" y="71"/>
                  <a:pt x="155" y="71"/>
                  <a:pt x="155" y="71"/>
                </a:cubicBezTo>
                <a:cubicBezTo>
                  <a:pt x="153" y="71"/>
                  <a:pt x="151" y="71"/>
                  <a:pt x="149" y="71"/>
                </a:cubicBezTo>
                <a:cubicBezTo>
                  <a:pt x="143" y="71"/>
                  <a:pt x="134" y="72"/>
                  <a:pt x="123" y="77"/>
                </a:cubicBezTo>
                <a:cubicBezTo>
                  <a:pt x="110" y="82"/>
                  <a:pt x="108" y="90"/>
                  <a:pt x="110" y="95"/>
                </a:cubicBezTo>
                <a:cubicBezTo>
                  <a:pt x="112" y="101"/>
                  <a:pt x="119" y="103"/>
                  <a:pt x="132" y="103"/>
                </a:cubicBezTo>
                <a:cubicBezTo>
                  <a:pt x="135" y="103"/>
                  <a:pt x="138" y="102"/>
                  <a:pt x="142" y="102"/>
                </a:cubicBezTo>
                <a:cubicBezTo>
                  <a:pt x="144" y="102"/>
                  <a:pt x="147" y="102"/>
                  <a:pt x="149" y="102"/>
                </a:cubicBezTo>
                <a:cubicBezTo>
                  <a:pt x="172" y="102"/>
                  <a:pt x="184" y="109"/>
                  <a:pt x="191" y="126"/>
                </a:cubicBezTo>
                <a:cubicBezTo>
                  <a:pt x="199" y="144"/>
                  <a:pt x="193" y="165"/>
                  <a:pt x="171" y="178"/>
                </a:cubicBezTo>
                <a:cubicBezTo>
                  <a:pt x="173" y="183"/>
                  <a:pt x="173" y="183"/>
                  <a:pt x="173" y="183"/>
                </a:cubicBezTo>
                <a:cubicBezTo>
                  <a:pt x="173" y="183"/>
                  <a:pt x="173" y="183"/>
                  <a:pt x="173" y="183"/>
                </a:cubicBezTo>
                <a:cubicBezTo>
                  <a:pt x="174" y="185"/>
                  <a:pt x="174" y="185"/>
                  <a:pt x="174" y="185"/>
                </a:cubicBezTo>
                <a:cubicBezTo>
                  <a:pt x="176" y="190"/>
                  <a:pt x="173" y="197"/>
                  <a:pt x="168" y="199"/>
                </a:cubicBezTo>
                <a:cubicBezTo>
                  <a:pt x="167" y="200"/>
                  <a:pt x="165" y="200"/>
                  <a:pt x="164" y="200"/>
                </a:cubicBezTo>
                <a:cubicBezTo>
                  <a:pt x="160" y="200"/>
                  <a:pt x="156" y="197"/>
                  <a:pt x="154" y="193"/>
                </a:cubicBezTo>
                <a:cubicBezTo>
                  <a:pt x="153" y="191"/>
                  <a:pt x="153" y="191"/>
                  <a:pt x="153" y="191"/>
                </a:cubicBezTo>
                <a:cubicBezTo>
                  <a:pt x="153" y="191"/>
                  <a:pt x="153" y="191"/>
                  <a:pt x="153" y="191"/>
                </a:cubicBezTo>
                <a:cubicBezTo>
                  <a:pt x="152" y="188"/>
                  <a:pt x="152" y="188"/>
                  <a:pt x="152" y="188"/>
                </a:cubicBezTo>
                <a:cubicBezTo>
                  <a:pt x="141" y="192"/>
                  <a:pt x="129" y="194"/>
                  <a:pt x="120" y="194"/>
                </a:cubicBezTo>
                <a:cubicBezTo>
                  <a:pt x="118" y="194"/>
                  <a:pt x="116" y="194"/>
                  <a:pt x="114" y="194"/>
                </a:cubicBezTo>
                <a:cubicBezTo>
                  <a:pt x="110" y="168"/>
                  <a:pt x="110" y="168"/>
                  <a:pt x="110" y="168"/>
                </a:cubicBezTo>
                <a:cubicBezTo>
                  <a:pt x="113" y="168"/>
                  <a:pt x="115" y="168"/>
                  <a:pt x="118" y="168"/>
                </a:cubicBezTo>
                <a:cubicBezTo>
                  <a:pt x="127" y="168"/>
                  <a:pt x="137" y="167"/>
                  <a:pt x="147" y="163"/>
                </a:cubicBezTo>
                <a:cubicBezTo>
                  <a:pt x="159" y="158"/>
                  <a:pt x="165" y="150"/>
                  <a:pt x="162" y="142"/>
                </a:cubicBezTo>
                <a:cubicBezTo>
                  <a:pt x="159" y="136"/>
                  <a:pt x="153" y="133"/>
                  <a:pt x="141" y="133"/>
                </a:cubicBezTo>
                <a:cubicBezTo>
                  <a:pt x="139" y="133"/>
                  <a:pt x="136" y="133"/>
                  <a:pt x="133" y="133"/>
                </a:cubicBezTo>
                <a:cubicBezTo>
                  <a:pt x="129" y="134"/>
                  <a:pt x="126" y="134"/>
                  <a:pt x="123" y="134"/>
                </a:cubicBezTo>
                <a:moveTo>
                  <a:pt x="136" y="0"/>
                </a:moveTo>
                <a:cubicBezTo>
                  <a:pt x="120" y="0"/>
                  <a:pt x="105" y="3"/>
                  <a:pt x="90" y="10"/>
                </a:cubicBezTo>
                <a:cubicBezTo>
                  <a:pt x="29" y="35"/>
                  <a:pt x="0" y="105"/>
                  <a:pt x="26" y="166"/>
                </a:cubicBezTo>
                <a:cubicBezTo>
                  <a:pt x="45" y="211"/>
                  <a:pt x="89" y="239"/>
                  <a:pt x="136" y="239"/>
                </a:cubicBezTo>
                <a:cubicBezTo>
                  <a:pt x="151" y="239"/>
                  <a:pt x="167" y="236"/>
                  <a:pt x="182" y="230"/>
                </a:cubicBezTo>
                <a:cubicBezTo>
                  <a:pt x="192" y="225"/>
                  <a:pt x="201" y="220"/>
                  <a:pt x="210" y="213"/>
                </a:cubicBezTo>
                <a:cubicBezTo>
                  <a:pt x="210" y="26"/>
                  <a:pt x="210" y="26"/>
                  <a:pt x="210" y="26"/>
                </a:cubicBezTo>
                <a:cubicBezTo>
                  <a:pt x="189" y="10"/>
                  <a:pt x="163" y="0"/>
                  <a:pt x="136" y="0"/>
                </a:cubicBezTo>
              </a:path>
            </a:pathLst>
          </a:custGeom>
          <a:solidFill>
            <a:srgbClr val="2DB0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7480301" y="3481387"/>
            <a:ext cx="214313" cy="701675"/>
          </a:xfrm>
          <a:custGeom>
            <a:avLst/>
            <a:gdLst>
              <a:gd name="T0" fmla="*/ 0 w 57"/>
              <a:gd name="T1" fmla="*/ 0 h 187"/>
              <a:gd name="T2" fmla="*/ 0 w 57"/>
              <a:gd name="T3" fmla="*/ 187 h 187"/>
              <a:gd name="T4" fmla="*/ 36 w 57"/>
              <a:gd name="T5" fmla="*/ 48 h 187"/>
              <a:gd name="T6" fmla="*/ 0 w 57"/>
              <a:gd name="T7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187">
                <a:moveTo>
                  <a:pt x="0" y="0"/>
                </a:moveTo>
                <a:cubicBezTo>
                  <a:pt x="0" y="187"/>
                  <a:pt x="0" y="187"/>
                  <a:pt x="0" y="187"/>
                </a:cubicBezTo>
                <a:cubicBezTo>
                  <a:pt x="41" y="155"/>
                  <a:pt x="57" y="98"/>
                  <a:pt x="36" y="48"/>
                </a:cubicBezTo>
                <a:cubicBezTo>
                  <a:pt x="28" y="28"/>
                  <a:pt x="15" y="12"/>
                  <a:pt x="0" y="0"/>
                </a:cubicBezTo>
              </a:path>
            </a:pathLst>
          </a:custGeom>
          <a:solidFill>
            <a:srgbClr val="238C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66" name="组合 65"/>
          <p:cNvGrpSpPr/>
          <p:nvPr/>
        </p:nvGrpSpPr>
        <p:grpSpPr>
          <a:xfrm>
            <a:off x="6691313" y="3330575"/>
            <a:ext cx="968375" cy="969963"/>
            <a:chOff x="6691313" y="3330575"/>
            <a:chExt cx="968375" cy="969963"/>
          </a:xfrm>
        </p:grpSpPr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6691313" y="3330575"/>
              <a:ext cx="968375" cy="969963"/>
            </a:xfrm>
            <a:custGeom>
              <a:avLst/>
              <a:gdLst>
                <a:gd name="T0" fmla="*/ 234 w 258"/>
                <a:gd name="T1" fmla="*/ 85 h 258"/>
                <a:gd name="T2" fmla="*/ 173 w 258"/>
                <a:gd name="T3" fmla="*/ 234 h 258"/>
                <a:gd name="T4" fmla="*/ 24 w 258"/>
                <a:gd name="T5" fmla="*/ 173 h 258"/>
                <a:gd name="T6" fmla="*/ 85 w 258"/>
                <a:gd name="T7" fmla="*/ 24 h 258"/>
                <a:gd name="T8" fmla="*/ 234 w 258"/>
                <a:gd name="T9" fmla="*/ 8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58">
                  <a:moveTo>
                    <a:pt x="234" y="85"/>
                  </a:moveTo>
                  <a:cubicBezTo>
                    <a:pt x="258" y="143"/>
                    <a:pt x="231" y="210"/>
                    <a:pt x="173" y="234"/>
                  </a:cubicBezTo>
                  <a:cubicBezTo>
                    <a:pt x="115" y="258"/>
                    <a:pt x="48" y="231"/>
                    <a:pt x="24" y="173"/>
                  </a:cubicBezTo>
                  <a:cubicBezTo>
                    <a:pt x="0" y="115"/>
                    <a:pt x="27" y="48"/>
                    <a:pt x="85" y="24"/>
                  </a:cubicBezTo>
                  <a:cubicBezTo>
                    <a:pt x="143" y="0"/>
                    <a:pt x="210" y="27"/>
                    <a:pt x="234" y="85"/>
                  </a:cubicBezTo>
                  <a:close/>
                </a:path>
              </a:pathLst>
            </a:custGeom>
            <a:solidFill>
              <a:srgbClr val="FEC7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6950076" y="3522662"/>
              <a:ext cx="450850" cy="585788"/>
            </a:xfrm>
            <a:custGeom>
              <a:avLst/>
              <a:gdLst>
                <a:gd name="T0" fmla="*/ 113 w 120"/>
                <a:gd name="T1" fmla="*/ 84 h 156"/>
                <a:gd name="T2" fmla="*/ 66 w 120"/>
                <a:gd name="T3" fmla="*/ 61 h 156"/>
                <a:gd name="T4" fmla="*/ 36 w 120"/>
                <a:gd name="T5" fmla="*/ 55 h 156"/>
                <a:gd name="T6" fmla="*/ 47 w 120"/>
                <a:gd name="T7" fmla="*/ 37 h 156"/>
                <a:gd name="T8" fmla="*/ 78 w 120"/>
                <a:gd name="T9" fmla="*/ 32 h 156"/>
                <a:gd name="T10" fmla="*/ 75 w 120"/>
                <a:gd name="T11" fmla="*/ 8 h 156"/>
                <a:gd name="T12" fmla="*/ 44 w 120"/>
                <a:gd name="T13" fmla="*/ 13 h 156"/>
                <a:gd name="T14" fmla="*/ 42 w 120"/>
                <a:gd name="T15" fmla="*/ 9 h 156"/>
                <a:gd name="T16" fmla="*/ 42 w 120"/>
                <a:gd name="T17" fmla="*/ 9 h 156"/>
                <a:gd name="T18" fmla="*/ 42 w 120"/>
                <a:gd name="T19" fmla="*/ 8 h 156"/>
                <a:gd name="T20" fmla="*/ 28 w 120"/>
                <a:gd name="T21" fmla="*/ 2 h 156"/>
                <a:gd name="T22" fmla="*/ 23 w 120"/>
                <a:gd name="T23" fmla="*/ 16 h 156"/>
                <a:gd name="T24" fmla="*/ 24 w 120"/>
                <a:gd name="T25" fmla="*/ 20 h 156"/>
                <a:gd name="T26" fmla="*/ 25 w 120"/>
                <a:gd name="T27" fmla="*/ 21 h 156"/>
                <a:gd name="T28" fmla="*/ 26 w 120"/>
                <a:gd name="T29" fmla="*/ 22 h 156"/>
                <a:gd name="T30" fmla="*/ 7 w 120"/>
                <a:gd name="T31" fmla="*/ 70 h 156"/>
                <a:gd name="T32" fmla="*/ 57 w 120"/>
                <a:gd name="T33" fmla="*/ 91 h 156"/>
                <a:gd name="T34" fmla="*/ 85 w 120"/>
                <a:gd name="T35" fmla="*/ 99 h 156"/>
                <a:gd name="T36" fmla="*/ 71 w 120"/>
                <a:gd name="T37" fmla="*/ 119 h 156"/>
                <a:gd name="T38" fmla="*/ 35 w 120"/>
                <a:gd name="T39" fmla="*/ 124 h 156"/>
                <a:gd name="T40" fmla="*/ 39 w 120"/>
                <a:gd name="T41" fmla="*/ 149 h 156"/>
                <a:gd name="T42" fmla="*/ 75 w 120"/>
                <a:gd name="T43" fmla="*/ 143 h 156"/>
                <a:gd name="T44" fmla="*/ 77 w 120"/>
                <a:gd name="T45" fmla="*/ 146 h 156"/>
                <a:gd name="T46" fmla="*/ 77 w 120"/>
                <a:gd name="T47" fmla="*/ 146 h 156"/>
                <a:gd name="T48" fmla="*/ 77 w 120"/>
                <a:gd name="T49" fmla="*/ 148 h 156"/>
                <a:gd name="T50" fmla="*/ 91 w 120"/>
                <a:gd name="T51" fmla="*/ 154 h 156"/>
                <a:gd name="T52" fmla="*/ 96 w 120"/>
                <a:gd name="T53" fmla="*/ 140 h 156"/>
                <a:gd name="T54" fmla="*/ 95 w 120"/>
                <a:gd name="T55" fmla="*/ 138 h 156"/>
                <a:gd name="T56" fmla="*/ 96 w 120"/>
                <a:gd name="T57" fmla="*/ 138 h 156"/>
                <a:gd name="T58" fmla="*/ 94 w 120"/>
                <a:gd name="T59" fmla="*/ 134 h 156"/>
                <a:gd name="T60" fmla="*/ 113 w 120"/>
                <a:gd name="T61" fmla="*/ 8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" h="156">
                  <a:moveTo>
                    <a:pt x="113" y="84"/>
                  </a:moveTo>
                  <a:cubicBezTo>
                    <a:pt x="106" y="66"/>
                    <a:pt x="92" y="60"/>
                    <a:pt x="66" y="61"/>
                  </a:cubicBezTo>
                  <a:cubicBezTo>
                    <a:pt x="47" y="62"/>
                    <a:pt x="38" y="61"/>
                    <a:pt x="36" y="55"/>
                  </a:cubicBezTo>
                  <a:cubicBezTo>
                    <a:pt x="33" y="49"/>
                    <a:pt x="35" y="42"/>
                    <a:pt x="47" y="37"/>
                  </a:cubicBezTo>
                  <a:cubicBezTo>
                    <a:pt x="61" y="31"/>
                    <a:pt x="72" y="31"/>
                    <a:pt x="78" y="32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67" y="7"/>
                    <a:pt x="57" y="8"/>
                    <a:pt x="44" y="1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9" y="3"/>
                    <a:pt x="33" y="0"/>
                    <a:pt x="28" y="2"/>
                  </a:cubicBezTo>
                  <a:cubicBezTo>
                    <a:pt x="23" y="5"/>
                    <a:pt x="21" y="11"/>
                    <a:pt x="23" y="16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5" y="20"/>
                    <a:pt x="25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7" y="35"/>
                    <a:pt x="0" y="53"/>
                    <a:pt x="7" y="70"/>
                  </a:cubicBezTo>
                  <a:cubicBezTo>
                    <a:pt x="15" y="89"/>
                    <a:pt x="33" y="93"/>
                    <a:pt x="57" y="91"/>
                  </a:cubicBezTo>
                  <a:cubicBezTo>
                    <a:pt x="73" y="90"/>
                    <a:pt x="81" y="92"/>
                    <a:pt x="85" y="99"/>
                  </a:cubicBezTo>
                  <a:cubicBezTo>
                    <a:pt x="88" y="107"/>
                    <a:pt x="82" y="114"/>
                    <a:pt x="71" y="119"/>
                  </a:cubicBezTo>
                  <a:cubicBezTo>
                    <a:pt x="58" y="124"/>
                    <a:pt x="45" y="125"/>
                    <a:pt x="35" y="124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48" y="150"/>
                    <a:pt x="62" y="148"/>
                    <a:pt x="75" y="143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79" y="153"/>
                    <a:pt x="85" y="156"/>
                    <a:pt x="91" y="154"/>
                  </a:cubicBezTo>
                  <a:cubicBezTo>
                    <a:pt x="96" y="151"/>
                    <a:pt x="98" y="145"/>
                    <a:pt x="96" y="140"/>
                  </a:cubicBezTo>
                  <a:cubicBezTo>
                    <a:pt x="95" y="138"/>
                    <a:pt x="95" y="138"/>
                    <a:pt x="95" y="138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114" y="121"/>
                    <a:pt x="120" y="101"/>
                    <a:pt x="113" y="84"/>
                  </a:cubicBezTo>
                  <a:close/>
                </a:path>
              </a:pathLst>
            </a:custGeom>
            <a:solidFill>
              <a:srgbClr val="F09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7" name="Freeform 46"/>
          <p:cNvSpPr>
            <a:spLocks/>
          </p:cNvSpPr>
          <p:nvPr/>
        </p:nvSpPr>
        <p:spPr bwMode="auto">
          <a:xfrm>
            <a:off x="7443788" y="1522413"/>
            <a:ext cx="1303338" cy="981075"/>
          </a:xfrm>
          <a:custGeom>
            <a:avLst/>
            <a:gdLst>
              <a:gd name="T0" fmla="*/ 178 w 347"/>
              <a:gd name="T1" fmla="*/ 0 h 261"/>
              <a:gd name="T2" fmla="*/ 118 w 347"/>
              <a:gd name="T3" fmla="*/ 12 h 261"/>
              <a:gd name="T4" fmla="*/ 33 w 347"/>
              <a:gd name="T5" fmla="*/ 218 h 261"/>
              <a:gd name="T6" fmla="*/ 59 w 347"/>
              <a:gd name="T7" fmla="*/ 261 h 261"/>
              <a:gd name="T8" fmla="*/ 207 w 347"/>
              <a:gd name="T9" fmla="*/ 261 h 261"/>
              <a:gd name="T10" fmla="*/ 202 w 347"/>
              <a:gd name="T11" fmla="*/ 255 h 261"/>
              <a:gd name="T12" fmla="*/ 201 w 347"/>
              <a:gd name="T13" fmla="*/ 252 h 261"/>
              <a:gd name="T14" fmla="*/ 201 w 347"/>
              <a:gd name="T15" fmla="*/ 252 h 261"/>
              <a:gd name="T16" fmla="*/ 200 w 347"/>
              <a:gd name="T17" fmla="*/ 248 h 261"/>
              <a:gd name="T18" fmla="*/ 157 w 347"/>
              <a:gd name="T19" fmla="*/ 256 h 261"/>
              <a:gd name="T20" fmla="*/ 150 w 347"/>
              <a:gd name="T21" fmla="*/ 255 h 261"/>
              <a:gd name="T22" fmla="*/ 144 w 347"/>
              <a:gd name="T23" fmla="*/ 221 h 261"/>
              <a:gd name="T24" fmla="*/ 155 w 347"/>
              <a:gd name="T25" fmla="*/ 222 h 261"/>
              <a:gd name="T26" fmla="*/ 194 w 347"/>
              <a:gd name="T27" fmla="*/ 214 h 261"/>
              <a:gd name="T28" fmla="*/ 213 w 347"/>
              <a:gd name="T29" fmla="*/ 187 h 261"/>
              <a:gd name="T30" fmla="*/ 185 w 347"/>
              <a:gd name="T31" fmla="*/ 175 h 261"/>
              <a:gd name="T32" fmla="*/ 174 w 347"/>
              <a:gd name="T33" fmla="*/ 176 h 261"/>
              <a:gd name="T34" fmla="*/ 161 w 347"/>
              <a:gd name="T35" fmla="*/ 176 h 261"/>
              <a:gd name="T36" fmla="*/ 106 w 347"/>
              <a:gd name="T37" fmla="*/ 147 h 261"/>
              <a:gd name="T38" fmla="*/ 131 w 347"/>
              <a:gd name="T39" fmla="*/ 81 h 261"/>
              <a:gd name="T40" fmla="*/ 130 w 347"/>
              <a:gd name="T41" fmla="*/ 79 h 261"/>
              <a:gd name="T42" fmla="*/ 129 w 347"/>
              <a:gd name="T43" fmla="*/ 77 h 261"/>
              <a:gd name="T44" fmla="*/ 127 w 347"/>
              <a:gd name="T45" fmla="*/ 72 h 261"/>
              <a:gd name="T46" fmla="*/ 135 w 347"/>
              <a:gd name="T47" fmla="*/ 53 h 261"/>
              <a:gd name="T48" fmla="*/ 140 w 347"/>
              <a:gd name="T49" fmla="*/ 52 h 261"/>
              <a:gd name="T50" fmla="*/ 153 w 347"/>
              <a:gd name="T51" fmla="*/ 61 h 261"/>
              <a:gd name="T52" fmla="*/ 154 w 347"/>
              <a:gd name="T53" fmla="*/ 63 h 261"/>
              <a:gd name="T54" fmla="*/ 154 w 347"/>
              <a:gd name="T55" fmla="*/ 63 h 261"/>
              <a:gd name="T56" fmla="*/ 156 w 347"/>
              <a:gd name="T57" fmla="*/ 68 h 261"/>
              <a:gd name="T58" fmla="*/ 195 w 347"/>
              <a:gd name="T59" fmla="*/ 60 h 261"/>
              <a:gd name="T60" fmla="*/ 199 w 347"/>
              <a:gd name="T61" fmla="*/ 60 h 261"/>
              <a:gd name="T62" fmla="*/ 203 w 347"/>
              <a:gd name="T63" fmla="*/ 94 h 261"/>
              <a:gd name="T64" fmla="*/ 196 w 347"/>
              <a:gd name="T65" fmla="*/ 94 h 261"/>
              <a:gd name="T66" fmla="*/ 161 w 347"/>
              <a:gd name="T67" fmla="*/ 101 h 261"/>
              <a:gd name="T68" fmla="*/ 145 w 347"/>
              <a:gd name="T69" fmla="*/ 125 h 261"/>
              <a:gd name="T70" fmla="*/ 173 w 347"/>
              <a:gd name="T71" fmla="*/ 135 h 261"/>
              <a:gd name="T72" fmla="*/ 186 w 347"/>
              <a:gd name="T73" fmla="*/ 135 h 261"/>
              <a:gd name="T74" fmla="*/ 196 w 347"/>
              <a:gd name="T75" fmla="*/ 134 h 261"/>
              <a:gd name="T76" fmla="*/ 252 w 347"/>
              <a:gd name="T77" fmla="*/ 166 h 261"/>
              <a:gd name="T78" fmla="*/ 225 w 347"/>
              <a:gd name="T79" fmla="*/ 235 h 261"/>
              <a:gd name="T80" fmla="*/ 228 w 347"/>
              <a:gd name="T81" fmla="*/ 241 h 261"/>
              <a:gd name="T82" fmla="*/ 228 w 347"/>
              <a:gd name="T83" fmla="*/ 241 h 261"/>
              <a:gd name="T84" fmla="*/ 229 w 347"/>
              <a:gd name="T85" fmla="*/ 244 h 261"/>
              <a:gd name="T86" fmla="*/ 224 w 347"/>
              <a:gd name="T87" fmla="*/ 261 h 261"/>
              <a:gd name="T88" fmla="*/ 297 w 347"/>
              <a:gd name="T89" fmla="*/ 261 h 261"/>
              <a:gd name="T90" fmla="*/ 324 w 347"/>
              <a:gd name="T91" fmla="*/ 97 h 261"/>
              <a:gd name="T92" fmla="*/ 178 w 347"/>
              <a:gd name="T93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7" h="261">
                <a:moveTo>
                  <a:pt x="178" y="0"/>
                </a:moveTo>
                <a:cubicBezTo>
                  <a:pt x="158" y="0"/>
                  <a:pt x="138" y="4"/>
                  <a:pt x="118" y="12"/>
                </a:cubicBezTo>
                <a:cubicBezTo>
                  <a:pt x="38" y="46"/>
                  <a:pt x="0" y="138"/>
                  <a:pt x="33" y="218"/>
                </a:cubicBezTo>
                <a:cubicBezTo>
                  <a:pt x="40" y="234"/>
                  <a:pt x="49" y="248"/>
                  <a:pt x="59" y="261"/>
                </a:cubicBezTo>
                <a:cubicBezTo>
                  <a:pt x="207" y="261"/>
                  <a:pt x="207" y="261"/>
                  <a:pt x="207" y="261"/>
                </a:cubicBezTo>
                <a:cubicBezTo>
                  <a:pt x="205" y="259"/>
                  <a:pt x="203" y="257"/>
                  <a:pt x="202" y="255"/>
                </a:cubicBezTo>
                <a:cubicBezTo>
                  <a:pt x="201" y="252"/>
                  <a:pt x="201" y="252"/>
                  <a:pt x="201" y="252"/>
                </a:cubicBezTo>
                <a:cubicBezTo>
                  <a:pt x="201" y="252"/>
                  <a:pt x="201" y="252"/>
                  <a:pt x="201" y="252"/>
                </a:cubicBezTo>
                <a:cubicBezTo>
                  <a:pt x="200" y="248"/>
                  <a:pt x="200" y="248"/>
                  <a:pt x="200" y="248"/>
                </a:cubicBezTo>
                <a:cubicBezTo>
                  <a:pt x="185" y="253"/>
                  <a:pt x="169" y="256"/>
                  <a:pt x="157" y="256"/>
                </a:cubicBezTo>
                <a:cubicBezTo>
                  <a:pt x="154" y="256"/>
                  <a:pt x="152" y="256"/>
                  <a:pt x="150" y="255"/>
                </a:cubicBezTo>
                <a:cubicBezTo>
                  <a:pt x="144" y="221"/>
                  <a:pt x="144" y="221"/>
                  <a:pt x="144" y="221"/>
                </a:cubicBezTo>
                <a:cubicBezTo>
                  <a:pt x="148" y="221"/>
                  <a:pt x="151" y="222"/>
                  <a:pt x="155" y="222"/>
                </a:cubicBezTo>
                <a:cubicBezTo>
                  <a:pt x="167" y="222"/>
                  <a:pt x="180" y="220"/>
                  <a:pt x="194" y="214"/>
                </a:cubicBezTo>
                <a:cubicBezTo>
                  <a:pt x="209" y="208"/>
                  <a:pt x="217" y="197"/>
                  <a:pt x="213" y="187"/>
                </a:cubicBezTo>
                <a:cubicBezTo>
                  <a:pt x="209" y="179"/>
                  <a:pt x="201" y="175"/>
                  <a:pt x="185" y="175"/>
                </a:cubicBezTo>
                <a:cubicBezTo>
                  <a:pt x="182" y="175"/>
                  <a:pt x="178" y="175"/>
                  <a:pt x="174" y="176"/>
                </a:cubicBezTo>
                <a:cubicBezTo>
                  <a:pt x="170" y="176"/>
                  <a:pt x="165" y="176"/>
                  <a:pt x="161" y="176"/>
                </a:cubicBezTo>
                <a:cubicBezTo>
                  <a:pt x="135" y="176"/>
                  <a:pt x="115" y="169"/>
                  <a:pt x="106" y="147"/>
                </a:cubicBezTo>
                <a:cubicBezTo>
                  <a:pt x="96" y="123"/>
                  <a:pt x="105" y="98"/>
                  <a:pt x="131" y="81"/>
                </a:cubicBezTo>
                <a:cubicBezTo>
                  <a:pt x="130" y="79"/>
                  <a:pt x="130" y="79"/>
                  <a:pt x="130" y="79"/>
                </a:cubicBezTo>
                <a:cubicBezTo>
                  <a:pt x="130" y="78"/>
                  <a:pt x="129" y="78"/>
                  <a:pt x="129" y="77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24" y="65"/>
                  <a:pt x="128" y="56"/>
                  <a:pt x="135" y="53"/>
                </a:cubicBezTo>
                <a:cubicBezTo>
                  <a:pt x="137" y="53"/>
                  <a:pt x="138" y="52"/>
                  <a:pt x="140" y="52"/>
                </a:cubicBezTo>
                <a:cubicBezTo>
                  <a:pt x="146" y="52"/>
                  <a:pt x="151" y="56"/>
                  <a:pt x="153" y="61"/>
                </a:cubicBezTo>
                <a:cubicBezTo>
                  <a:pt x="154" y="63"/>
                  <a:pt x="154" y="63"/>
                  <a:pt x="154" y="63"/>
                </a:cubicBezTo>
                <a:cubicBezTo>
                  <a:pt x="154" y="63"/>
                  <a:pt x="154" y="63"/>
                  <a:pt x="154" y="63"/>
                </a:cubicBezTo>
                <a:cubicBezTo>
                  <a:pt x="156" y="68"/>
                  <a:pt x="156" y="68"/>
                  <a:pt x="156" y="68"/>
                </a:cubicBezTo>
                <a:cubicBezTo>
                  <a:pt x="172" y="62"/>
                  <a:pt x="185" y="60"/>
                  <a:pt x="195" y="60"/>
                </a:cubicBezTo>
                <a:cubicBezTo>
                  <a:pt x="196" y="60"/>
                  <a:pt x="198" y="60"/>
                  <a:pt x="199" y="60"/>
                </a:cubicBezTo>
                <a:cubicBezTo>
                  <a:pt x="203" y="94"/>
                  <a:pt x="203" y="94"/>
                  <a:pt x="203" y="94"/>
                </a:cubicBezTo>
                <a:cubicBezTo>
                  <a:pt x="201" y="94"/>
                  <a:pt x="199" y="94"/>
                  <a:pt x="196" y="94"/>
                </a:cubicBezTo>
                <a:cubicBezTo>
                  <a:pt x="187" y="94"/>
                  <a:pt x="175" y="95"/>
                  <a:pt x="161" y="101"/>
                </a:cubicBezTo>
                <a:cubicBezTo>
                  <a:pt x="144" y="108"/>
                  <a:pt x="142" y="118"/>
                  <a:pt x="145" y="125"/>
                </a:cubicBezTo>
                <a:cubicBezTo>
                  <a:pt x="148" y="132"/>
                  <a:pt x="156" y="135"/>
                  <a:pt x="173" y="135"/>
                </a:cubicBezTo>
                <a:cubicBezTo>
                  <a:pt x="177" y="135"/>
                  <a:pt x="182" y="135"/>
                  <a:pt x="186" y="135"/>
                </a:cubicBezTo>
                <a:cubicBezTo>
                  <a:pt x="190" y="134"/>
                  <a:pt x="193" y="134"/>
                  <a:pt x="196" y="134"/>
                </a:cubicBezTo>
                <a:cubicBezTo>
                  <a:pt x="226" y="134"/>
                  <a:pt x="242" y="144"/>
                  <a:pt x="252" y="166"/>
                </a:cubicBezTo>
                <a:cubicBezTo>
                  <a:pt x="262" y="190"/>
                  <a:pt x="254" y="217"/>
                  <a:pt x="225" y="235"/>
                </a:cubicBezTo>
                <a:cubicBezTo>
                  <a:pt x="228" y="241"/>
                  <a:pt x="228" y="241"/>
                  <a:pt x="228" y="241"/>
                </a:cubicBezTo>
                <a:cubicBezTo>
                  <a:pt x="228" y="241"/>
                  <a:pt x="228" y="241"/>
                  <a:pt x="228" y="241"/>
                </a:cubicBezTo>
                <a:cubicBezTo>
                  <a:pt x="229" y="244"/>
                  <a:pt x="229" y="244"/>
                  <a:pt x="229" y="244"/>
                </a:cubicBezTo>
                <a:cubicBezTo>
                  <a:pt x="231" y="250"/>
                  <a:pt x="229" y="257"/>
                  <a:pt x="224" y="261"/>
                </a:cubicBezTo>
                <a:cubicBezTo>
                  <a:pt x="297" y="261"/>
                  <a:pt x="297" y="261"/>
                  <a:pt x="297" y="261"/>
                </a:cubicBezTo>
                <a:cubicBezTo>
                  <a:pt x="335" y="217"/>
                  <a:pt x="347" y="154"/>
                  <a:pt x="324" y="97"/>
                </a:cubicBezTo>
                <a:cubicBezTo>
                  <a:pt x="298" y="37"/>
                  <a:pt x="240" y="0"/>
                  <a:pt x="178" y="0"/>
                </a:cubicBezTo>
              </a:path>
            </a:pathLst>
          </a:custGeom>
          <a:solidFill>
            <a:srgbClr val="2DB0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7666038" y="2503488"/>
            <a:ext cx="893763" cy="201613"/>
          </a:xfrm>
          <a:custGeom>
            <a:avLst/>
            <a:gdLst>
              <a:gd name="T0" fmla="*/ 238 w 238"/>
              <a:gd name="T1" fmla="*/ 0 h 54"/>
              <a:gd name="T2" fmla="*/ 165 w 238"/>
              <a:gd name="T3" fmla="*/ 0 h 54"/>
              <a:gd name="T4" fmla="*/ 162 w 238"/>
              <a:gd name="T5" fmla="*/ 1 h 54"/>
              <a:gd name="T6" fmla="*/ 157 w 238"/>
              <a:gd name="T7" fmla="*/ 2 h 54"/>
              <a:gd name="T8" fmla="*/ 148 w 238"/>
              <a:gd name="T9" fmla="*/ 0 h 54"/>
              <a:gd name="T10" fmla="*/ 0 w 238"/>
              <a:gd name="T11" fmla="*/ 0 h 54"/>
              <a:gd name="T12" fmla="*/ 120 w 238"/>
              <a:gd name="T13" fmla="*/ 54 h 54"/>
              <a:gd name="T14" fmla="*/ 180 w 238"/>
              <a:gd name="T15" fmla="*/ 42 h 54"/>
              <a:gd name="T16" fmla="*/ 238 w 238"/>
              <a:gd name="T1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8" h="54">
                <a:moveTo>
                  <a:pt x="238" y="0"/>
                </a:moveTo>
                <a:cubicBezTo>
                  <a:pt x="165" y="0"/>
                  <a:pt x="165" y="0"/>
                  <a:pt x="165" y="0"/>
                </a:cubicBezTo>
                <a:cubicBezTo>
                  <a:pt x="164" y="0"/>
                  <a:pt x="163" y="1"/>
                  <a:pt x="162" y="1"/>
                </a:cubicBezTo>
                <a:cubicBezTo>
                  <a:pt x="160" y="2"/>
                  <a:pt x="158" y="2"/>
                  <a:pt x="157" y="2"/>
                </a:cubicBezTo>
                <a:cubicBezTo>
                  <a:pt x="153" y="2"/>
                  <a:pt x="151" y="1"/>
                  <a:pt x="148" y="0"/>
                </a:cubicBezTo>
                <a:cubicBezTo>
                  <a:pt x="0" y="0"/>
                  <a:pt x="0" y="0"/>
                  <a:pt x="0" y="0"/>
                </a:cubicBezTo>
                <a:cubicBezTo>
                  <a:pt x="30" y="34"/>
                  <a:pt x="74" y="54"/>
                  <a:pt x="120" y="54"/>
                </a:cubicBezTo>
                <a:cubicBezTo>
                  <a:pt x="140" y="54"/>
                  <a:pt x="160" y="50"/>
                  <a:pt x="180" y="42"/>
                </a:cubicBezTo>
                <a:cubicBezTo>
                  <a:pt x="203" y="32"/>
                  <a:pt x="223" y="17"/>
                  <a:pt x="238" y="0"/>
                </a:cubicBezTo>
              </a:path>
            </a:pathLst>
          </a:custGeom>
          <a:solidFill>
            <a:srgbClr val="238C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65" name="组合 64"/>
          <p:cNvGrpSpPr/>
          <p:nvPr/>
        </p:nvGrpSpPr>
        <p:grpSpPr>
          <a:xfrm>
            <a:off x="7440613" y="1446213"/>
            <a:ext cx="1281113" cy="1285875"/>
            <a:chOff x="7440613" y="1446213"/>
            <a:chExt cx="1281113" cy="1285875"/>
          </a:xfrm>
        </p:grpSpPr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7440613" y="1446213"/>
              <a:ext cx="1281113" cy="1285875"/>
            </a:xfrm>
            <a:custGeom>
              <a:avLst/>
              <a:gdLst>
                <a:gd name="T0" fmla="*/ 309 w 341"/>
                <a:gd name="T1" fmla="*/ 113 h 342"/>
                <a:gd name="T2" fmla="*/ 228 w 341"/>
                <a:gd name="T3" fmla="*/ 310 h 342"/>
                <a:gd name="T4" fmla="*/ 32 w 341"/>
                <a:gd name="T5" fmla="*/ 229 h 342"/>
                <a:gd name="T6" fmla="*/ 113 w 341"/>
                <a:gd name="T7" fmla="*/ 32 h 342"/>
                <a:gd name="T8" fmla="*/ 309 w 341"/>
                <a:gd name="T9" fmla="*/ 11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42">
                  <a:moveTo>
                    <a:pt x="309" y="113"/>
                  </a:moveTo>
                  <a:cubicBezTo>
                    <a:pt x="341" y="190"/>
                    <a:pt x="305" y="278"/>
                    <a:pt x="228" y="310"/>
                  </a:cubicBezTo>
                  <a:cubicBezTo>
                    <a:pt x="151" y="342"/>
                    <a:pt x="63" y="306"/>
                    <a:pt x="32" y="229"/>
                  </a:cubicBezTo>
                  <a:cubicBezTo>
                    <a:pt x="0" y="152"/>
                    <a:pt x="36" y="64"/>
                    <a:pt x="113" y="32"/>
                  </a:cubicBezTo>
                  <a:cubicBezTo>
                    <a:pt x="189" y="0"/>
                    <a:pt x="277" y="37"/>
                    <a:pt x="309" y="113"/>
                  </a:cubicBezTo>
                  <a:close/>
                </a:path>
              </a:pathLst>
            </a:custGeom>
            <a:solidFill>
              <a:srgbClr val="FEC7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7785100" y="1706563"/>
              <a:ext cx="593725" cy="769938"/>
            </a:xfrm>
            <a:custGeom>
              <a:avLst/>
              <a:gdLst>
                <a:gd name="T0" fmla="*/ 148 w 158"/>
                <a:gd name="T1" fmla="*/ 110 h 205"/>
                <a:gd name="T2" fmla="*/ 86 w 158"/>
                <a:gd name="T3" fmla="*/ 80 h 205"/>
                <a:gd name="T4" fmla="*/ 46 w 158"/>
                <a:gd name="T5" fmla="*/ 71 h 205"/>
                <a:gd name="T6" fmla="*/ 62 w 158"/>
                <a:gd name="T7" fmla="*/ 48 h 205"/>
                <a:gd name="T8" fmla="*/ 102 w 158"/>
                <a:gd name="T9" fmla="*/ 41 h 205"/>
                <a:gd name="T10" fmla="*/ 98 w 158"/>
                <a:gd name="T11" fmla="*/ 9 h 205"/>
                <a:gd name="T12" fmla="*/ 57 w 158"/>
                <a:gd name="T13" fmla="*/ 17 h 205"/>
                <a:gd name="T14" fmla="*/ 55 w 158"/>
                <a:gd name="T15" fmla="*/ 12 h 205"/>
                <a:gd name="T16" fmla="*/ 55 w 158"/>
                <a:gd name="T17" fmla="*/ 12 h 205"/>
                <a:gd name="T18" fmla="*/ 54 w 158"/>
                <a:gd name="T19" fmla="*/ 10 h 205"/>
                <a:gd name="T20" fmla="*/ 37 w 158"/>
                <a:gd name="T21" fmla="*/ 3 h 205"/>
                <a:gd name="T22" fmla="*/ 29 w 158"/>
                <a:gd name="T23" fmla="*/ 20 h 205"/>
                <a:gd name="T24" fmla="*/ 31 w 158"/>
                <a:gd name="T25" fmla="*/ 25 h 205"/>
                <a:gd name="T26" fmla="*/ 32 w 158"/>
                <a:gd name="T27" fmla="*/ 27 h 205"/>
                <a:gd name="T28" fmla="*/ 33 w 158"/>
                <a:gd name="T29" fmla="*/ 29 h 205"/>
                <a:gd name="T30" fmla="*/ 9 w 158"/>
                <a:gd name="T31" fmla="*/ 92 h 205"/>
                <a:gd name="T32" fmla="*/ 74 w 158"/>
                <a:gd name="T33" fmla="*/ 119 h 205"/>
                <a:gd name="T34" fmla="*/ 111 w 158"/>
                <a:gd name="T35" fmla="*/ 130 h 205"/>
                <a:gd name="T36" fmla="*/ 93 w 158"/>
                <a:gd name="T37" fmla="*/ 156 h 205"/>
                <a:gd name="T38" fmla="*/ 46 w 158"/>
                <a:gd name="T39" fmla="*/ 163 h 205"/>
                <a:gd name="T40" fmla="*/ 51 w 158"/>
                <a:gd name="T41" fmla="*/ 196 h 205"/>
                <a:gd name="T42" fmla="*/ 99 w 158"/>
                <a:gd name="T43" fmla="*/ 189 h 205"/>
                <a:gd name="T44" fmla="*/ 100 w 158"/>
                <a:gd name="T45" fmla="*/ 192 h 205"/>
                <a:gd name="T46" fmla="*/ 100 w 158"/>
                <a:gd name="T47" fmla="*/ 192 h 205"/>
                <a:gd name="T48" fmla="*/ 101 w 158"/>
                <a:gd name="T49" fmla="*/ 195 h 205"/>
                <a:gd name="T50" fmla="*/ 119 w 158"/>
                <a:gd name="T51" fmla="*/ 202 h 205"/>
                <a:gd name="T52" fmla="*/ 126 w 158"/>
                <a:gd name="T53" fmla="*/ 184 h 205"/>
                <a:gd name="T54" fmla="*/ 125 w 158"/>
                <a:gd name="T55" fmla="*/ 182 h 205"/>
                <a:gd name="T56" fmla="*/ 125 w 158"/>
                <a:gd name="T57" fmla="*/ 182 h 205"/>
                <a:gd name="T58" fmla="*/ 123 w 158"/>
                <a:gd name="T59" fmla="*/ 176 h 205"/>
                <a:gd name="T60" fmla="*/ 148 w 158"/>
                <a:gd name="T61" fmla="*/ 11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8" h="205">
                  <a:moveTo>
                    <a:pt x="148" y="110"/>
                  </a:moveTo>
                  <a:cubicBezTo>
                    <a:pt x="139" y="87"/>
                    <a:pt x="121" y="78"/>
                    <a:pt x="86" y="80"/>
                  </a:cubicBezTo>
                  <a:cubicBezTo>
                    <a:pt x="61" y="81"/>
                    <a:pt x="50" y="80"/>
                    <a:pt x="46" y="71"/>
                  </a:cubicBezTo>
                  <a:cubicBezTo>
                    <a:pt x="43" y="64"/>
                    <a:pt x="45" y="55"/>
                    <a:pt x="62" y="48"/>
                  </a:cubicBezTo>
                  <a:cubicBezTo>
                    <a:pt x="80" y="40"/>
                    <a:pt x="95" y="41"/>
                    <a:pt x="102" y="41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87" y="9"/>
                    <a:pt x="74" y="10"/>
                    <a:pt x="57" y="17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1" y="3"/>
                    <a:pt x="43" y="0"/>
                    <a:pt x="37" y="3"/>
                  </a:cubicBezTo>
                  <a:cubicBezTo>
                    <a:pt x="30" y="6"/>
                    <a:pt x="26" y="13"/>
                    <a:pt x="29" y="20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6"/>
                    <a:pt x="32" y="26"/>
                    <a:pt x="32" y="27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8" y="45"/>
                    <a:pt x="0" y="69"/>
                    <a:pt x="9" y="92"/>
                  </a:cubicBezTo>
                  <a:cubicBezTo>
                    <a:pt x="19" y="117"/>
                    <a:pt x="43" y="122"/>
                    <a:pt x="74" y="119"/>
                  </a:cubicBezTo>
                  <a:cubicBezTo>
                    <a:pt x="96" y="118"/>
                    <a:pt x="107" y="120"/>
                    <a:pt x="111" y="130"/>
                  </a:cubicBezTo>
                  <a:cubicBezTo>
                    <a:pt x="115" y="140"/>
                    <a:pt x="107" y="150"/>
                    <a:pt x="93" y="156"/>
                  </a:cubicBezTo>
                  <a:cubicBezTo>
                    <a:pt x="76" y="163"/>
                    <a:pt x="59" y="164"/>
                    <a:pt x="46" y="163"/>
                  </a:cubicBezTo>
                  <a:cubicBezTo>
                    <a:pt x="51" y="196"/>
                    <a:pt x="51" y="196"/>
                    <a:pt x="51" y="196"/>
                  </a:cubicBezTo>
                  <a:cubicBezTo>
                    <a:pt x="63" y="197"/>
                    <a:pt x="81" y="195"/>
                    <a:pt x="99" y="189"/>
                  </a:cubicBezTo>
                  <a:cubicBezTo>
                    <a:pt x="100" y="192"/>
                    <a:pt x="100" y="192"/>
                    <a:pt x="100" y="192"/>
                  </a:cubicBezTo>
                  <a:cubicBezTo>
                    <a:pt x="100" y="192"/>
                    <a:pt x="100" y="192"/>
                    <a:pt x="100" y="192"/>
                  </a:cubicBezTo>
                  <a:cubicBezTo>
                    <a:pt x="101" y="195"/>
                    <a:pt x="101" y="195"/>
                    <a:pt x="101" y="195"/>
                  </a:cubicBezTo>
                  <a:cubicBezTo>
                    <a:pt x="104" y="202"/>
                    <a:pt x="112" y="205"/>
                    <a:pt x="119" y="202"/>
                  </a:cubicBezTo>
                  <a:cubicBezTo>
                    <a:pt x="126" y="199"/>
                    <a:pt x="129" y="191"/>
                    <a:pt x="126" y="184"/>
                  </a:cubicBezTo>
                  <a:cubicBezTo>
                    <a:pt x="125" y="182"/>
                    <a:pt x="125" y="182"/>
                    <a:pt x="125" y="182"/>
                  </a:cubicBezTo>
                  <a:cubicBezTo>
                    <a:pt x="125" y="182"/>
                    <a:pt x="125" y="182"/>
                    <a:pt x="125" y="182"/>
                  </a:cubicBezTo>
                  <a:cubicBezTo>
                    <a:pt x="123" y="176"/>
                    <a:pt x="123" y="176"/>
                    <a:pt x="123" y="176"/>
                  </a:cubicBezTo>
                  <a:cubicBezTo>
                    <a:pt x="150" y="159"/>
                    <a:pt x="158" y="133"/>
                    <a:pt x="148" y="110"/>
                  </a:cubicBezTo>
                  <a:close/>
                </a:path>
              </a:pathLst>
            </a:custGeom>
            <a:solidFill>
              <a:srgbClr val="F09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28507" y="2319069"/>
            <a:ext cx="4143375" cy="2215991"/>
            <a:chOff x="928507" y="2319069"/>
            <a:chExt cx="4143375" cy="2215991"/>
          </a:xfrm>
        </p:grpSpPr>
        <p:sp>
          <p:nvSpPr>
            <p:cNvPr id="54" name="文本框 53"/>
            <p:cNvSpPr txBox="1"/>
            <p:nvPr/>
          </p:nvSpPr>
          <p:spPr>
            <a:xfrm>
              <a:off x="928507" y="2319069"/>
              <a:ext cx="4143375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800" dirty="0">
                  <a:solidFill>
                    <a:srgbClr val="0A77A2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馋死</a:t>
              </a: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1076004" y="2627322"/>
              <a:ext cx="3238202" cy="1444526"/>
            </a:xfrm>
            <a:custGeom>
              <a:avLst/>
              <a:gdLst>
                <a:gd name="connsiteX0" fmla="*/ 527149 w 3238202"/>
                <a:gd name="connsiteY0" fmla="*/ 1204913 h 1444526"/>
                <a:gd name="connsiteX1" fmla="*/ 1512987 w 3238202"/>
                <a:gd name="connsiteY1" fmla="*/ 1321296 h 1444526"/>
                <a:gd name="connsiteX2" fmla="*/ 1437680 w 3238202"/>
                <a:gd name="connsiteY2" fmla="*/ 1444526 h 1444526"/>
                <a:gd name="connsiteX3" fmla="*/ 451842 w 3238202"/>
                <a:gd name="connsiteY3" fmla="*/ 1334988 h 1444526"/>
                <a:gd name="connsiteX4" fmla="*/ 862607 w 3238202"/>
                <a:gd name="connsiteY4" fmla="*/ 972145 h 1444526"/>
                <a:gd name="connsiteX5" fmla="*/ 1506140 w 3238202"/>
                <a:gd name="connsiteY5" fmla="*/ 1074837 h 1444526"/>
                <a:gd name="connsiteX6" fmla="*/ 1423987 w 3238202"/>
                <a:gd name="connsiteY6" fmla="*/ 1198066 h 1444526"/>
                <a:gd name="connsiteX7" fmla="*/ 780454 w 3238202"/>
                <a:gd name="connsiteY7" fmla="*/ 1095375 h 1444526"/>
                <a:gd name="connsiteX8" fmla="*/ 1081683 w 3238202"/>
                <a:gd name="connsiteY8" fmla="*/ 444996 h 1444526"/>
                <a:gd name="connsiteX9" fmla="*/ 1081683 w 3238202"/>
                <a:gd name="connsiteY9" fmla="*/ 554534 h 1444526"/>
                <a:gd name="connsiteX10" fmla="*/ 1314450 w 3238202"/>
                <a:gd name="connsiteY10" fmla="*/ 554534 h 1444526"/>
                <a:gd name="connsiteX11" fmla="*/ 1314450 w 3238202"/>
                <a:gd name="connsiteY11" fmla="*/ 444996 h 1444526"/>
                <a:gd name="connsiteX12" fmla="*/ 711994 w 3238202"/>
                <a:gd name="connsiteY12" fmla="*/ 444996 h 1444526"/>
                <a:gd name="connsiteX13" fmla="*/ 711994 w 3238202"/>
                <a:gd name="connsiteY13" fmla="*/ 554534 h 1444526"/>
                <a:gd name="connsiteX14" fmla="*/ 910530 w 3238202"/>
                <a:gd name="connsiteY14" fmla="*/ 554534 h 1444526"/>
                <a:gd name="connsiteX15" fmla="*/ 910530 w 3238202"/>
                <a:gd name="connsiteY15" fmla="*/ 444996 h 1444526"/>
                <a:gd name="connsiteX16" fmla="*/ 686130 w 3238202"/>
                <a:gd name="connsiteY16" fmla="*/ 205383 h 1444526"/>
                <a:gd name="connsiteX17" fmla="*/ 648857 w 3238202"/>
                <a:gd name="connsiteY17" fmla="*/ 301228 h 1444526"/>
                <a:gd name="connsiteX18" fmla="*/ 1239143 w 3238202"/>
                <a:gd name="connsiteY18" fmla="*/ 301228 h 1444526"/>
                <a:gd name="connsiteX19" fmla="*/ 1280219 w 3238202"/>
                <a:gd name="connsiteY19" fmla="*/ 205383 h 1444526"/>
                <a:gd name="connsiteX20" fmla="*/ 1786830 w 3238202"/>
                <a:gd name="connsiteY20" fmla="*/ 41077 h 1444526"/>
                <a:gd name="connsiteX21" fmla="*/ 3224510 w 3238202"/>
                <a:gd name="connsiteY21" fmla="*/ 41077 h 1444526"/>
                <a:gd name="connsiteX22" fmla="*/ 3224510 w 3238202"/>
                <a:gd name="connsiteY22" fmla="*/ 184844 h 1444526"/>
                <a:gd name="connsiteX23" fmla="*/ 2841129 w 3238202"/>
                <a:gd name="connsiteY23" fmla="*/ 184844 h 1444526"/>
                <a:gd name="connsiteX24" fmla="*/ 2841129 w 3238202"/>
                <a:gd name="connsiteY24" fmla="*/ 732532 h 1444526"/>
                <a:gd name="connsiteX25" fmla="*/ 3190279 w 3238202"/>
                <a:gd name="connsiteY25" fmla="*/ 349151 h 1444526"/>
                <a:gd name="connsiteX26" fmla="*/ 3238202 w 3238202"/>
                <a:gd name="connsiteY26" fmla="*/ 506611 h 1444526"/>
                <a:gd name="connsiteX27" fmla="*/ 2841129 w 3238202"/>
                <a:gd name="connsiteY27" fmla="*/ 937915 h 1444526"/>
                <a:gd name="connsiteX28" fmla="*/ 2841129 w 3238202"/>
                <a:gd name="connsiteY28" fmla="*/ 1293912 h 1444526"/>
                <a:gd name="connsiteX29" fmla="*/ 3238202 w 3238202"/>
                <a:gd name="connsiteY29" fmla="*/ 1293912 h 1444526"/>
                <a:gd name="connsiteX30" fmla="*/ 3231356 w 3238202"/>
                <a:gd name="connsiteY30" fmla="*/ 1444526 h 1444526"/>
                <a:gd name="connsiteX31" fmla="*/ 2676822 w 3238202"/>
                <a:gd name="connsiteY31" fmla="*/ 1444526 h 1444526"/>
                <a:gd name="connsiteX32" fmla="*/ 2676822 w 3238202"/>
                <a:gd name="connsiteY32" fmla="*/ 184844 h 1444526"/>
                <a:gd name="connsiteX33" fmla="*/ 2238672 w 3238202"/>
                <a:gd name="connsiteY33" fmla="*/ 184844 h 1444526"/>
                <a:gd name="connsiteX34" fmla="*/ 2090210 w 3238202"/>
                <a:gd name="connsiteY34" fmla="*/ 410766 h 1444526"/>
                <a:gd name="connsiteX35" fmla="*/ 2437209 w 3238202"/>
                <a:gd name="connsiteY35" fmla="*/ 410766 h 1444526"/>
                <a:gd name="connsiteX36" fmla="*/ 2437209 w 3238202"/>
                <a:gd name="connsiteY36" fmla="*/ 835223 h 1444526"/>
                <a:gd name="connsiteX37" fmla="*/ 1910060 w 3238202"/>
                <a:gd name="connsiteY37" fmla="*/ 1444526 h 1444526"/>
                <a:gd name="connsiteX38" fmla="*/ 1752600 w 3238202"/>
                <a:gd name="connsiteY38" fmla="*/ 1410295 h 1444526"/>
                <a:gd name="connsiteX39" fmla="*/ 2019592 w 3238202"/>
                <a:gd name="connsiteY39" fmla="*/ 1090607 h 1444526"/>
                <a:gd name="connsiteX40" fmla="*/ 1752600 w 3238202"/>
                <a:gd name="connsiteY40" fmla="*/ 835223 h 1444526"/>
                <a:gd name="connsiteX41" fmla="*/ 1903214 w 3238202"/>
                <a:gd name="connsiteY41" fmla="*/ 773609 h 1444526"/>
                <a:gd name="connsiteX42" fmla="*/ 2115084 w 3238202"/>
                <a:gd name="connsiteY42" fmla="*/ 976267 h 1444526"/>
                <a:gd name="connsiteX43" fmla="*/ 2272903 w 3238202"/>
                <a:gd name="connsiteY43" fmla="*/ 787301 h 1444526"/>
                <a:gd name="connsiteX44" fmla="*/ 2272903 w 3238202"/>
                <a:gd name="connsiteY44" fmla="*/ 554534 h 1444526"/>
                <a:gd name="connsiteX45" fmla="*/ 1995734 w 3238202"/>
                <a:gd name="connsiteY45" fmla="*/ 554534 h 1444526"/>
                <a:gd name="connsiteX46" fmla="*/ 1923752 w 3238202"/>
                <a:gd name="connsiteY46" fmla="*/ 664071 h 1444526"/>
                <a:gd name="connsiteX47" fmla="*/ 1766292 w 3238202"/>
                <a:gd name="connsiteY47" fmla="*/ 629841 h 1444526"/>
                <a:gd name="connsiteX48" fmla="*/ 2060674 w 3238202"/>
                <a:gd name="connsiteY48" fmla="*/ 184844 h 1444526"/>
                <a:gd name="connsiteX49" fmla="*/ 1786830 w 3238202"/>
                <a:gd name="connsiteY49" fmla="*/ 184844 h 1444526"/>
                <a:gd name="connsiteX50" fmla="*/ 82153 w 3238202"/>
                <a:gd name="connsiteY50" fmla="*/ 20538 h 1444526"/>
                <a:gd name="connsiteX51" fmla="*/ 225921 w 3238202"/>
                <a:gd name="connsiteY51" fmla="*/ 75307 h 1444526"/>
                <a:gd name="connsiteX52" fmla="*/ 213084 w 3238202"/>
                <a:gd name="connsiteY52" fmla="*/ 177998 h 1444526"/>
                <a:gd name="connsiteX53" fmla="*/ 472380 w 3238202"/>
                <a:gd name="connsiteY53" fmla="*/ 177998 h 1444526"/>
                <a:gd name="connsiteX54" fmla="*/ 362843 w 3238202"/>
                <a:gd name="connsiteY54" fmla="*/ 622995 h 1444526"/>
                <a:gd name="connsiteX55" fmla="*/ 260151 w 3238202"/>
                <a:gd name="connsiteY55" fmla="*/ 513457 h 1444526"/>
                <a:gd name="connsiteX56" fmla="*/ 182479 w 3238202"/>
                <a:gd name="connsiteY56" fmla="*/ 422840 h 1444526"/>
                <a:gd name="connsiteX57" fmla="*/ 147191 w 3238202"/>
                <a:gd name="connsiteY57" fmla="*/ 705148 h 1444526"/>
                <a:gd name="connsiteX58" fmla="*/ 246459 w 3238202"/>
                <a:gd name="connsiteY58" fmla="*/ 705148 h 1444526"/>
                <a:gd name="connsiteX59" fmla="*/ 246459 w 3238202"/>
                <a:gd name="connsiteY59" fmla="*/ 1152032 h 1444526"/>
                <a:gd name="connsiteX60" fmla="*/ 403919 w 3238202"/>
                <a:gd name="connsiteY60" fmla="*/ 1054298 h 1444526"/>
                <a:gd name="connsiteX61" fmla="*/ 438150 w 3238202"/>
                <a:gd name="connsiteY61" fmla="*/ 1204913 h 1444526"/>
                <a:gd name="connsiteX62" fmla="*/ 47922 w 3238202"/>
                <a:gd name="connsiteY62" fmla="*/ 1444526 h 1444526"/>
                <a:gd name="connsiteX63" fmla="*/ 6846 w 3238202"/>
                <a:gd name="connsiteY63" fmla="*/ 1300758 h 1444526"/>
                <a:gd name="connsiteX64" fmla="*/ 75307 w 3238202"/>
                <a:gd name="connsiteY64" fmla="*/ 1258265 h 1444526"/>
                <a:gd name="connsiteX65" fmla="*/ 75307 w 3238202"/>
                <a:gd name="connsiteY65" fmla="*/ 706452 h 1444526"/>
                <a:gd name="connsiteX66" fmla="*/ 0 w 3238202"/>
                <a:gd name="connsiteY66" fmla="*/ 677763 h 1444526"/>
                <a:gd name="connsiteX67" fmla="*/ 602456 w 3238202"/>
                <a:gd name="connsiteY67" fmla="*/ 0 h 1444526"/>
                <a:gd name="connsiteX68" fmla="*/ 739378 w 3238202"/>
                <a:gd name="connsiteY68" fmla="*/ 68461 h 1444526"/>
                <a:gd name="connsiteX69" fmla="*/ 1478756 w 3238202"/>
                <a:gd name="connsiteY69" fmla="*/ 68461 h 1444526"/>
                <a:gd name="connsiteX70" fmla="*/ 1403449 w 3238202"/>
                <a:gd name="connsiteY70" fmla="*/ 301228 h 1444526"/>
                <a:gd name="connsiteX71" fmla="*/ 1478756 w 3238202"/>
                <a:gd name="connsiteY71" fmla="*/ 301228 h 1444526"/>
                <a:gd name="connsiteX72" fmla="*/ 1478756 w 3238202"/>
                <a:gd name="connsiteY72" fmla="*/ 691455 h 1444526"/>
                <a:gd name="connsiteX73" fmla="*/ 1225451 w 3238202"/>
                <a:gd name="connsiteY73" fmla="*/ 691455 h 1444526"/>
                <a:gd name="connsiteX74" fmla="*/ 1225451 w 3238202"/>
                <a:gd name="connsiteY74" fmla="*/ 794147 h 1444526"/>
                <a:gd name="connsiteX75" fmla="*/ 1478756 w 3238202"/>
                <a:gd name="connsiteY75" fmla="*/ 794147 h 1444526"/>
                <a:gd name="connsiteX76" fmla="*/ 1478756 w 3238202"/>
                <a:gd name="connsiteY76" fmla="*/ 937915 h 1444526"/>
                <a:gd name="connsiteX77" fmla="*/ 1047452 w 3238202"/>
                <a:gd name="connsiteY77" fmla="*/ 937915 h 1444526"/>
                <a:gd name="connsiteX78" fmla="*/ 1047452 w 3238202"/>
                <a:gd name="connsiteY78" fmla="*/ 691455 h 1444526"/>
                <a:gd name="connsiteX79" fmla="*/ 965299 w 3238202"/>
                <a:gd name="connsiteY79" fmla="*/ 691455 h 1444526"/>
                <a:gd name="connsiteX80" fmla="*/ 657225 w 3238202"/>
                <a:gd name="connsiteY80" fmla="*/ 1026914 h 1444526"/>
                <a:gd name="connsiteX81" fmla="*/ 492918 w 3238202"/>
                <a:gd name="connsiteY81" fmla="*/ 999530 h 1444526"/>
                <a:gd name="connsiteX82" fmla="*/ 773608 w 3238202"/>
                <a:gd name="connsiteY82" fmla="*/ 691455 h 1444526"/>
                <a:gd name="connsiteX83" fmla="*/ 540841 w 3238202"/>
                <a:gd name="connsiteY83" fmla="*/ 691455 h 1444526"/>
                <a:gd name="connsiteX84" fmla="*/ 540841 w 3238202"/>
                <a:gd name="connsiteY84" fmla="*/ 410766 h 1444526"/>
                <a:gd name="connsiteX85" fmla="*/ 458688 w 3238202"/>
                <a:gd name="connsiteY85" fmla="*/ 369689 h 1444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3238202" h="1444526">
                  <a:moveTo>
                    <a:pt x="527149" y="1204913"/>
                  </a:moveTo>
                  <a:lnTo>
                    <a:pt x="1512987" y="1321296"/>
                  </a:lnTo>
                  <a:lnTo>
                    <a:pt x="1437680" y="1444526"/>
                  </a:lnTo>
                  <a:lnTo>
                    <a:pt x="451842" y="1334988"/>
                  </a:lnTo>
                  <a:close/>
                  <a:moveTo>
                    <a:pt x="862607" y="972145"/>
                  </a:moveTo>
                  <a:lnTo>
                    <a:pt x="1506140" y="1074837"/>
                  </a:lnTo>
                  <a:lnTo>
                    <a:pt x="1423987" y="1198066"/>
                  </a:lnTo>
                  <a:lnTo>
                    <a:pt x="780454" y="1095375"/>
                  </a:lnTo>
                  <a:close/>
                  <a:moveTo>
                    <a:pt x="1081683" y="444996"/>
                  </a:moveTo>
                  <a:lnTo>
                    <a:pt x="1081683" y="554534"/>
                  </a:lnTo>
                  <a:lnTo>
                    <a:pt x="1314450" y="554534"/>
                  </a:lnTo>
                  <a:lnTo>
                    <a:pt x="1314450" y="444996"/>
                  </a:lnTo>
                  <a:close/>
                  <a:moveTo>
                    <a:pt x="711994" y="444996"/>
                  </a:moveTo>
                  <a:lnTo>
                    <a:pt x="711994" y="554534"/>
                  </a:lnTo>
                  <a:lnTo>
                    <a:pt x="910530" y="554534"/>
                  </a:lnTo>
                  <a:lnTo>
                    <a:pt x="910530" y="444996"/>
                  </a:lnTo>
                  <a:close/>
                  <a:moveTo>
                    <a:pt x="686130" y="205383"/>
                  </a:moveTo>
                  <a:lnTo>
                    <a:pt x="648857" y="301228"/>
                  </a:lnTo>
                  <a:lnTo>
                    <a:pt x="1239143" y="301228"/>
                  </a:lnTo>
                  <a:lnTo>
                    <a:pt x="1280219" y="205383"/>
                  </a:lnTo>
                  <a:close/>
                  <a:moveTo>
                    <a:pt x="1786830" y="41077"/>
                  </a:moveTo>
                  <a:lnTo>
                    <a:pt x="3224510" y="41077"/>
                  </a:lnTo>
                  <a:lnTo>
                    <a:pt x="3224510" y="184844"/>
                  </a:lnTo>
                  <a:lnTo>
                    <a:pt x="2841129" y="184844"/>
                  </a:lnTo>
                  <a:lnTo>
                    <a:pt x="2841129" y="732532"/>
                  </a:lnTo>
                  <a:lnTo>
                    <a:pt x="3190279" y="349151"/>
                  </a:lnTo>
                  <a:lnTo>
                    <a:pt x="3238202" y="506611"/>
                  </a:lnTo>
                  <a:lnTo>
                    <a:pt x="2841129" y="937915"/>
                  </a:lnTo>
                  <a:lnTo>
                    <a:pt x="2841129" y="1293912"/>
                  </a:lnTo>
                  <a:lnTo>
                    <a:pt x="3238202" y="1293912"/>
                  </a:lnTo>
                  <a:lnTo>
                    <a:pt x="3231356" y="1444526"/>
                  </a:lnTo>
                  <a:lnTo>
                    <a:pt x="2676822" y="1444526"/>
                  </a:lnTo>
                  <a:lnTo>
                    <a:pt x="2676822" y="184844"/>
                  </a:lnTo>
                  <a:lnTo>
                    <a:pt x="2238672" y="184844"/>
                  </a:lnTo>
                  <a:lnTo>
                    <a:pt x="2090210" y="410766"/>
                  </a:lnTo>
                  <a:lnTo>
                    <a:pt x="2437209" y="410766"/>
                  </a:lnTo>
                  <a:lnTo>
                    <a:pt x="2437209" y="835223"/>
                  </a:lnTo>
                  <a:lnTo>
                    <a:pt x="1910060" y="1444526"/>
                  </a:lnTo>
                  <a:lnTo>
                    <a:pt x="1752600" y="1410295"/>
                  </a:lnTo>
                  <a:lnTo>
                    <a:pt x="2019592" y="1090607"/>
                  </a:lnTo>
                  <a:lnTo>
                    <a:pt x="1752600" y="835223"/>
                  </a:lnTo>
                  <a:lnTo>
                    <a:pt x="1903214" y="773609"/>
                  </a:lnTo>
                  <a:lnTo>
                    <a:pt x="2115084" y="976267"/>
                  </a:lnTo>
                  <a:lnTo>
                    <a:pt x="2272903" y="787301"/>
                  </a:lnTo>
                  <a:lnTo>
                    <a:pt x="2272903" y="554534"/>
                  </a:lnTo>
                  <a:lnTo>
                    <a:pt x="1995734" y="554534"/>
                  </a:lnTo>
                  <a:lnTo>
                    <a:pt x="1923752" y="664071"/>
                  </a:lnTo>
                  <a:lnTo>
                    <a:pt x="1766292" y="629841"/>
                  </a:lnTo>
                  <a:lnTo>
                    <a:pt x="2060674" y="184844"/>
                  </a:lnTo>
                  <a:lnTo>
                    <a:pt x="1786830" y="184844"/>
                  </a:lnTo>
                  <a:close/>
                  <a:moveTo>
                    <a:pt x="82153" y="20538"/>
                  </a:moveTo>
                  <a:lnTo>
                    <a:pt x="225921" y="75307"/>
                  </a:lnTo>
                  <a:lnTo>
                    <a:pt x="213084" y="177998"/>
                  </a:lnTo>
                  <a:lnTo>
                    <a:pt x="472380" y="177998"/>
                  </a:lnTo>
                  <a:lnTo>
                    <a:pt x="362843" y="622995"/>
                  </a:lnTo>
                  <a:lnTo>
                    <a:pt x="260151" y="513457"/>
                  </a:lnTo>
                  <a:lnTo>
                    <a:pt x="182479" y="422840"/>
                  </a:lnTo>
                  <a:lnTo>
                    <a:pt x="147191" y="705148"/>
                  </a:lnTo>
                  <a:lnTo>
                    <a:pt x="246459" y="705148"/>
                  </a:lnTo>
                  <a:lnTo>
                    <a:pt x="246459" y="1152032"/>
                  </a:lnTo>
                  <a:lnTo>
                    <a:pt x="403919" y="1054298"/>
                  </a:lnTo>
                  <a:lnTo>
                    <a:pt x="438150" y="1204913"/>
                  </a:lnTo>
                  <a:lnTo>
                    <a:pt x="47922" y="1444526"/>
                  </a:lnTo>
                  <a:lnTo>
                    <a:pt x="6846" y="1300758"/>
                  </a:lnTo>
                  <a:lnTo>
                    <a:pt x="75307" y="1258265"/>
                  </a:lnTo>
                  <a:lnTo>
                    <a:pt x="75307" y="706452"/>
                  </a:lnTo>
                  <a:lnTo>
                    <a:pt x="0" y="677763"/>
                  </a:lnTo>
                  <a:close/>
                  <a:moveTo>
                    <a:pt x="602456" y="0"/>
                  </a:moveTo>
                  <a:lnTo>
                    <a:pt x="739378" y="68461"/>
                  </a:lnTo>
                  <a:lnTo>
                    <a:pt x="1478756" y="68461"/>
                  </a:lnTo>
                  <a:lnTo>
                    <a:pt x="1403449" y="301228"/>
                  </a:lnTo>
                  <a:lnTo>
                    <a:pt x="1478756" y="301228"/>
                  </a:lnTo>
                  <a:lnTo>
                    <a:pt x="1478756" y="691455"/>
                  </a:lnTo>
                  <a:lnTo>
                    <a:pt x="1225451" y="691455"/>
                  </a:lnTo>
                  <a:lnTo>
                    <a:pt x="1225451" y="794147"/>
                  </a:lnTo>
                  <a:lnTo>
                    <a:pt x="1478756" y="794147"/>
                  </a:lnTo>
                  <a:lnTo>
                    <a:pt x="1478756" y="937915"/>
                  </a:lnTo>
                  <a:lnTo>
                    <a:pt x="1047452" y="937915"/>
                  </a:lnTo>
                  <a:lnTo>
                    <a:pt x="1047452" y="691455"/>
                  </a:lnTo>
                  <a:lnTo>
                    <a:pt x="965299" y="691455"/>
                  </a:lnTo>
                  <a:lnTo>
                    <a:pt x="657225" y="1026914"/>
                  </a:lnTo>
                  <a:lnTo>
                    <a:pt x="492918" y="999530"/>
                  </a:lnTo>
                  <a:lnTo>
                    <a:pt x="773608" y="691455"/>
                  </a:lnTo>
                  <a:lnTo>
                    <a:pt x="540841" y="691455"/>
                  </a:lnTo>
                  <a:lnTo>
                    <a:pt x="540841" y="410766"/>
                  </a:lnTo>
                  <a:lnTo>
                    <a:pt x="458688" y="3696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1121145" y="1798730"/>
            <a:ext cx="3975497" cy="416087"/>
          </a:xfrm>
          <a:custGeom>
            <a:avLst/>
            <a:gdLst/>
            <a:ahLst/>
            <a:cxnLst/>
            <a:rect l="l" t="t" r="r" b="b"/>
            <a:pathLst>
              <a:path w="3975497" h="416087">
                <a:moveTo>
                  <a:pt x="1843794" y="335236"/>
                </a:moveTo>
                <a:lnTo>
                  <a:pt x="1950281" y="390451"/>
                </a:lnTo>
                <a:lnTo>
                  <a:pt x="1902953" y="414115"/>
                </a:lnTo>
                <a:lnTo>
                  <a:pt x="1796467" y="358899"/>
                </a:lnTo>
                <a:close/>
                <a:moveTo>
                  <a:pt x="1628849" y="335236"/>
                </a:moveTo>
                <a:lnTo>
                  <a:pt x="1676177" y="358899"/>
                </a:lnTo>
                <a:lnTo>
                  <a:pt x="1571662" y="414115"/>
                </a:lnTo>
                <a:lnTo>
                  <a:pt x="1524335" y="390451"/>
                </a:lnTo>
                <a:close/>
                <a:moveTo>
                  <a:pt x="2597088" y="329320"/>
                </a:moveTo>
                <a:lnTo>
                  <a:pt x="2597088" y="370731"/>
                </a:lnTo>
                <a:lnTo>
                  <a:pt x="2713434" y="370731"/>
                </a:lnTo>
                <a:lnTo>
                  <a:pt x="2713434" y="329320"/>
                </a:lnTo>
                <a:close/>
                <a:moveTo>
                  <a:pt x="3128206" y="285936"/>
                </a:moveTo>
                <a:lnTo>
                  <a:pt x="3117442" y="305312"/>
                </a:lnTo>
                <a:lnTo>
                  <a:pt x="3253022" y="336652"/>
                </a:lnTo>
                <a:lnTo>
                  <a:pt x="3391793" y="303684"/>
                </a:lnTo>
                <a:lnTo>
                  <a:pt x="3391793" y="285936"/>
                </a:lnTo>
                <a:close/>
                <a:moveTo>
                  <a:pt x="2597088" y="246497"/>
                </a:moveTo>
                <a:lnTo>
                  <a:pt x="2597088" y="287908"/>
                </a:lnTo>
                <a:lnTo>
                  <a:pt x="2713434" y="287908"/>
                </a:lnTo>
                <a:lnTo>
                  <a:pt x="2713434" y="246497"/>
                </a:lnTo>
                <a:close/>
                <a:moveTo>
                  <a:pt x="1070781" y="232693"/>
                </a:moveTo>
                <a:lnTo>
                  <a:pt x="1070781" y="370731"/>
                </a:lnTo>
                <a:lnTo>
                  <a:pt x="1165436" y="370731"/>
                </a:lnTo>
                <a:lnTo>
                  <a:pt x="1165436" y="232693"/>
                </a:lnTo>
                <a:close/>
                <a:moveTo>
                  <a:pt x="3105857" y="228749"/>
                </a:moveTo>
                <a:lnTo>
                  <a:pt x="3151212" y="244525"/>
                </a:lnTo>
                <a:lnTo>
                  <a:pt x="3464756" y="244525"/>
                </a:lnTo>
                <a:lnTo>
                  <a:pt x="3464756" y="285936"/>
                </a:lnTo>
                <a:lnTo>
                  <a:pt x="3439120" y="285936"/>
                </a:lnTo>
                <a:lnTo>
                  <a:pt x="3439120" y="329320"/>
                </a:lnTo>
                <a:lnTo>
                  <a:pt x="3329635" y="354362"/>
                </a:lnTo>
                <a:lnTo>
                  <a:pt x="3468700" y="386507"/>
                </a:lnTo>
                <a:lnTo>
                  <a:pt x="3433204" y="414115"/>
                </a:lnTo>
                <a:lnTo>
                  <a:pt x="3250499" y="372462"/>
                </a:lnTo>
                <a:lnTo>
                  <a:pt x="3068389" y="414115"/>
                </a:lnTo>
                <a:lnTo>
                  <a:pt x="3034866" y="388479"/>
                </a:lnTo>
                <a:lnTo>
                  <a:pt x="3174867" y="355219"/>
                </a:lnTo>
                <a:lnTo>
                  <a:pt x="3052613" y="327348"/>
                </a:lnTo>
                <a:lnTo>
                  <a:pt x="3074975" y="285936"/>
                </a:lnTo>
                <a:lnTo>
                  <a:pt x="3042754" y="285936"/>
                </a:lnTo>
                <a:lnTo>
                  <a:pt x="3042754" y="244525"/>
                </a:lnTo>
                <a:lnTo>
                  <a:pt x="3097338" y="244525"/>
                </a:lnTo>
                <a:close/>
                <a:moveTo>
                  <a:pt x="1309390" y="153814"/>
                </a:moveTo>
                <a:lnTo>
                  <a:pt x="1352773" y="254385"/>
                </a:lnTo>
                <a:lnTo>
                  <a:pt x="1317278" y="287908"/>
                </a:lnTo>
                <a:lnTo>
                  <a:pt x="1273894" y="187338"/>
                </a:lnTo>
                <a:close/>
                <a:moveTo>
                  <a:pt x="3340521" y="132123"/>
                </a:moveTo>
                <a:lnTo>
                  <a:pt x="3340521" y="169590"/>
                </a:lnTo>
                <a:lnTo>
                  <a:pt x="3409540" y="169590"/>
                </a:lnTo>
                <a:lnTo>
                  <a:pt x="3409540" y="132123"/>
                </a:lnTo>
                <a:close/>
                <a:moveTo>
                  <a:pt x="3216287" y="132123"/>
                </a:moveTo>
                <a:lnTo>
                  <a:pt x="3216287" y="169590"/>
                </a:lnTo>
                <a:lnTo>
                  <a:pt x="3291222" y="169590"/>
                </a:lnTo>
                <a:lnTo>
                  <a:pt x="3291222" y="132123"/>
                </a:lnTo>
                <a:close/>
                <a:moveTo>
                  <a:pt x="3095997" y="132123"/>
                </a:moveTo>
                <a:lnTo>
                  <a:pt x="3095997" y="169590"/>
                </a:lnTo>
                <a:lnTo>
                  <a:pt x="3166988" y="169590"/>
                </a:lnTo>
                <a:lnTo>
                  <a:pt x="3166988" y="132123"/>
                </a:lnTo>
                <a:close/>
                <a:moveTo>
                  <a:pt x="2039019" y="120291"/>
                </a:moveTo>
                <a:lnTo>
                  <a:pt x="2078459" y="151842"/>
                </a:lnTo>
                <a:lnTo>
                  <a:pt x="2060711" y="414115"/>
                </a:lnTo>
                <a:lnTo>
                  <a:pt x="2023244" y="386507"/>
                </a:lnTo>
                <a:close/>
                <a:moveTo>
                  <a:pt x="2313124" y="104515"/>
                </a:moveTo>
                <a:lnTo>
                  <a:pt x="2350591" y="134094"/>
                </a:lnTo>
                <a:lnTo>
                  <a:pt x="2279600" y="414115"/>
                </a:lnTo>
                <a:lnTo>
                  <a:pt x="2244105" y="384535"/>
                </a:lnTo>
                <a:close/>
                <a:moveTo>
                  <a:pt x="1070781" y="72963"/>
                </a:moveTo>
                <a:lnTo>
                  <a:pt x="1070781" y="189310"/>
                </a:lnTo>
                <a:lnTo>
                  <a:pt x="1165436" y="189310"/>
                </a:lnTo>
                <a:lnTo>
                  <a:pt x="1165436" y="72963"/>
                </a:lnTo>
                <a:close/>
                <a:moveTo>
                  <a:pt x="3216287" y="53244"/>
                </a:moveTo>
                <a:lnTo>
                  <a:pt x="3216287" y="90711"/>
                </a:lnTo>
                <a:lnTo>
                  <a:pt x="3291222" y="90711"/>
                </a:lnTo>
                <a:lnTo>
                  <a:pt x="3291222" y="53244"/>
                </a:lnTo>
                <a:close/>
                <a:moveTo>
                  <a:pt x="2806117" y="17748"/>
                </a:moveTo>
                <a:lnTo>
                  <a:pt x="2963875" y="17748"/>
                </a:lnTo>
                <a:lnTo>
                  <a:pt x="2925135" y="189310"/>
                </a:lnTo>
                <a:lnTo>
                  <a:pt x="2954015" y="189310"/>
                </a:lnTo>
                <a:lnTo>
                  <a:pt x="2954015" y="394395"/>
                </a:lnTo>
                <a:lnTo>
                  <a:pt x="2886968" y="394395"/>
                </a:lnTo>
                <a:lnTo>
                  <a:pt x="2886968" y="351012"/>
                </a:lnTo>
                <a:lnTo>
                  <a:pt x="2906687" y="351012"/>
                </a:lnTo>
                <a:lnTo>
                  <a:pt x="2906687" y="190348"/>
                </a:lnTo>
                <a:lnTo>
                  <a:pt x="2884996" y="175506"/>
                </a:lnTo>
                <a:lnTo>
                  <a:pt x="2912603" y="61131"/>
                </a:lnTo>
                <a:lnTo>
                  <a:pt x="2853444" y="61131"/>
                </a:lnTo>
                <a:lnTo>
                  <a:pt x="2853444" y="414115"/>
                </a:lnTo>
                <a:lnTo>
                  <a:pt x="2806117" y="414115"/>
                </a:lnTo>
                <a:close/>
                <a:moveTo>
                  <a:pt x="788789" y="17748"/>
                </a:moveTo>
                <a:lnTo>
                  <a:pt x="836116" y="17748"/>
                </a:lnTo>
                <a:lnTo>
                  <a:pt x="836116" y="321432"/>
                </a:lnTo>
                <a:lnTo>
                  <a:pt x="788789" y="321432"/>
                </a:lnTo>
                <a:close/>
                <a:moveTo>
                  <a:pt x="508769" y="15776"/>
                </a:moveTo>
                <a:lnTo>
                  <a:pt x="743433" y="15776"/>
                </a:lnTo>
                <a:lnTo>
                  <a:pt x="743433" y="59160"/>
                </a:lnTo>
                <a:lnTo>
                  <a:pt x="605395" y="59160"/>
                </a:lnTo>
                <a:lnTo>
                  <a:pt x="569900" y="141982"/>
                </a:lnTo>
                <a:lnTo>
                  <a:pt x="686246" y="141982"/>
                </a:lnTo>
                <a:lnTo>
                  <a:pt x="676386" y="108459"/>
                </a:lnTo>
                <a:lnTo>
                  <a:pt x="713854" y="82823"/>
                </a:lnTo>
                <a:lnTo>
                  <a:pt x="743433" y="181422"/>
                </a:lnTo>
                <a:lnTo>
                  <a:pt x="652723" y="181422"/>
                </a:lnTo>
                <a:lnTo>
                  <a:pt x="652723" y="248469"/>
                </a:lnTo>
                <a:lnTo>
                  <a:pt x="741461" y="248469"/>
                </a:lnTo>
                <a:lnTo>
                  <a:pt x="741461" y="289880"/>
                </a:lnTo>
                <a:lnTo>
                  <a:pt x="652723" y="289880"/>
                </a:lnTo>
                <a:lnTo>
                  <a:pt x="652723" y="358111"/>
                </a:lnTo>
                <a:lnTo>
                  <a:pt x="735546" y="347068"/>
                </a:lnTo>
                <a:lnTo>
                  <a:pt x="753293" y="384535"/>
                </a:lnTo>
                <a:lnTo>
                  <a:pt x="514685" y="414115"/>
                </a:lnTo>
                <a:lnTo>
                  <a:pt x="498909" y="378619"/>
                </a:lnTo>
                <a:lnTo>
                  <a:pt x="603423" y="364684"/>
                </a:lnTo>
                <a:lnTo>
                  <a:pt x="603423" y="289880"/>
                </a:lnTo>
                <a:lnTo>
                  <a:pt x="514685" y="289880"/>
                </a:lnTo>
                <a:lnTo>
                  <a:pt x="514685" y="248469"/>
                </a:lnTo>
                <a:lnTo>
                  <a:pt x="603423" y="248469"/>
                </a:lnTo>
                <a:lnTo>
                  <a:pt x="603423" y="181422"/>
                </a:lnTo>
                <a:lnTo>
                  <a:pt x="506797" y="181422"/>
                </a:lnTo>
                <a:lnTo>
                  <a:pt x="558068" y="59160"/>
                </a:lnTo>
                <a:lnTo>
                  <a:pt x="508769" y="59160"/>
                </a:lnTo>
                <a:close/>
                <a:moveTo>
                  <a:pt x="3040782" y="11832"/>
                </a:moveTo>
                <a:lnTo>
                  <a:pt x="3464756" y="11832"/>
                </a:lnTo>
                <a:lnTo>
                  <a:pt x="3464756" y="53244"/>
                </a:lnTo>
                <a:lnTo>
                  <a:pt x="3340521" y="53244"/>
                </a:lnTo>
                <a:lnTo>
                  <a:pt x="3340521" y="90711"/>
                </a:lnTo>
                <a:lnTo>
                  <a:pt x="3456868" y="90711"/>
                </a:lnTo>
                <a:lnTo>
                  <a:pt x="3456868" y="209029"/>
                </a:lnTo>
                <a:lnTo>
                  <a:pt x="3046698" y="209029"/>
                </a:lnTo>
                <a:lnTo>
                  <a:pt x="3046698" y="90711"/>
                </a:lnTo>
                <a:lnTo>
                  <a:pt x="3166988" y="90711"/>
                </a:lnTo>
                <a:lnTo>
                  <a:pt x="3166988" y="53244"/>
                </a:lnTo>
                <a:lnTo>
                  <a:pt x="3040782" y="53244"/>
                </a:lnTo>
                <a:close/>
                <a:moveTo>
                  <a:pt x="2603004" y="11832"/>
                </a:moveTo>
                <a:lnTo>
                  <a:pt x="2652303" y="11832"/>
                </a:lnTo>
                <a:lnTo>
                  <a:pt x="2652303" y="31552"/>
                </a:lnTo>
                <a:lnTo>
                  <a:pt x="2703574" y="31552"/>
                </a:lnTo>
                <a:lnTo>
                  <a:pt x="2703574" y="72963"/>
                </a:lnTo>
                <a:lnTo>
                  <a:pt x="2652303" y="72963"/>
                </a:lnTo>
                <a:lnTo>
                  <a:pt x="2652303" y="118319"/>
                </a:lnTo>
                <a:lnTo>
                  <a:pt x="2689770" y="118319"/>
                </a:lnTo>
                <a:lnTo>
                  <a:pt x="2739070" y="11832"/>
                </a:lnTo>
                <a:lnTo>
                  <a:pt x="2772593" y="37468"/>
                </a:lnTo>
                <a:lnTo>
                  <a:pt x="2737098" y="118319"/>
                </a:lnTo>
                <a:lnTo>
                  <a:pt x="2764705" y="118319"/>
                </a:lnTo>
                <a:lnTo>
                  <a:pt x="2764705" y="161702"/>
                </a:lnTo>
                <a:lnTo>
                  <a:pt x="2620751" y="161702"/>
                </a:lnTo>
                <a:lnTo>
                  <a:pt x="2599060" y="203114"/>
                </a:lnTo>
                <a:lnTo>
                  <a:pt x="2760761" y="203114"/>
                </a:lnTo>
                <a:lnTo>
                  <a:pt x="2760761" y="414115"/>
                </a:lnTo>
                <a:lnTo>
                  <a:pt x="2547788" y="414115"/>
                </a:lnTo>
                <a:lnTo>
                  <a:pt x="2547788" y="248469"/>
                </a:lnTo>
                <a:lnTo>
                  <a:pt x="2530041" y="236637"/>
                </a:lnTo>
                <a:lnTo>
                  <a:pt x="2571452" y="161702"/>
                </a:lnTo>
                <a:lnTo>
                  <a:pt x="2539901" y="161702"/>
                </a:lnTo>
                <a:lnTo>
                  <a:pt x="2539901" y="118319"/>
                </a:lnTo>
                <a:lnTo>
                  <a:pt x="2603004" y="118319"/>
                </a:lnTo>
                <a:lnTo>
                  <a:pt x="2603004" y="72963"/>
                </a:lnTo>
                <a:lnTo>
                  <a:pt x="2549760" y="72963"/>
                </a:lnTo>
                <a:lnTo>
                  <a:pt x="2549760" y="31552"/>
                </a:lnTo>
                <a:lnTo>
                  <a:pt x="2603004" y="31552"/>
                </a:lnTo>
                <a:close/>
                <a:moveTo>
                  <a:pt x="3941973" y="9860"/>
                </a:moveTo>
                <a:lnTo>
                  <a:pt x="3973525" y="72963"/>
                </a:lnTo>
                <a:lnTo>
                  <a:pt x="3943945" y="108459"/>
                </a:lnTo>
                <a:lnTo>
                  <a:pt x="3912394" y="45356"/>
                </a:lnTo>
                <a:close/>
                <a:moveTo>
                  <a:pt x="3835487" y="9860"/>
                </a:moveTo>
                <a:lnTo>
                  <a:pt x="3836464" y="38791"/>
                </a:lnTo>
                <a:lnTo>
                  <a:pt x="3884786" y="35496"/>
                </a:lnTo>
                <a:lnTo>
                  <a:pt x="3894646" y="72963"/>
                </a:lnTo>
                <a:lnTo>
                  <a:pt x="3837771" y="77487"/>
                </a:lnTo>
                <a:lnTo>
                  <a:pt x="3840296" y="152233"/>
                </a:lnTo>
                <a:lnTo>
                  <a:pt x="3949861" y="130151"/>
                </a:lnTo>
                <a:lnTo>
                  <a:pt x="3969581" y="165646"/>
                </a:lnTo>
                <a:lnTo>
                  <a:pt x="3841621" y="191436"/>
                </a:lnTo>
                <a:lnTo>
                  <a:pt x="3844827" y="286341"/>
                </a:lnTo>
                <a:lnTo>
                  <a:pt x="3940001" y="220861"/>
                </a:lnTo>
                <a:lnTo>
                  <a:pt x="3975497" y="246497"/>
                </a:lnTo>
                <a:lnTo>
                  <a:pt x="3870831" y="319088"/>
                </a:lnTo>
                <a:lnTo>
                  <a:pt x="3975497" y="390451"/>
                </a:lnTo>
                <a:lnTo>
                  <a:pt x="3940001" y="414115"/>
                </a:lnTo>
                <a:lnTo>
                  <a:pt x="3833399" y="345049"/>
                </a:lnTo>
                <a:lnTo>
                  <a:pt x="3730972" y="416087"/>
                </a:lnTo>
                <a:lnTo>
                  <a:pt x="3693505" y="390451"/>
                </a:lnTo>
                <a:lnTo>
                  <a:pt x="3799797" y="317322"/>
                </a:lnTo>
                <a:lnTo>
                  <a:pt x="3796081" y="200615"/>
                </a:lnTo>
                <a:lnTo>
                  <a:pt x="3715196" y="216917"/>
                </a:lnTo>
                <a:lnTo>
                  <a:pt x="3695477" y="181422"/>
                </a:lnTo>
                <a:lnTo>
                  <a:pt x="3794832" y="161397"/>
                </a:lnTo>
                <a:lnTo>
                  <a:pt x="3792275" y="81106"/>
                </a:lnTo>
                <a:lnTo>
                  <a:pt x="3721112" y="86767"/>
                </a:lnTo>
                <a:lnTo>
                  <a:pt x="3711252" y="47328"/>
                </a:lnTo>
                <a:lnTo>
                  <a:pt x="3791026" y="41889"/>
                </a:lnTo>
                <a:lnTo>
                  <a:pt x="3790131" y="13804"/>
                </a:lnTo>
                <a:close/>
                <a:moveTo>
                  <a:pt x="299740" y="7888"/>
                </a:moveTo>
                <a:lnTo>
                  <a:pt x="309968" y="103145"/>
                </a:lnTo>
                <a:lnTo>
                  <a:pt x="431862" y="88739"/>
                </a:lnTo>
                <a:lnTo>
                  <a:pt x="443694" y="128179"/>
                </a:lnTo>
                <a:lnTo>
                  <a:pt x="314423" y="144631"/>
                </a:lnTo>
                <a:lnTo>
                  <a:pt x="324785" y="241119"/>
                </a:lnTo>
                <a:lnTo>
                  <a:pt x="398338" y="157758"/>
                </a:lnTo>
                <a:lnTo>
                  <a:pt x="439750" y="177478"/>
                </a:lnTo>
                <a:lnTo>
                  <a:pt x="331152" y="300418"/>
                </a:lnTo>
                <a:lnTo>
                  <a:pt x="331291" y="301712"/>
                </a:lnTo>
                <a:lnTo>
                  <a:pt x="443694" y="384535"/>
                </a:lnTo>
                <a:lnTo>
                  <a:pt x="410170" y="414115"/>
                </a:lnTo>
                <a:lnTo>
                  <a:pt x="299867" y="335835"/>
                </a:lnTo>
                <a:lnTo>
                  <a:pt x="230721" y="414115"/>
                </a:lnTo>
                <a:lnTo>
                  <a:pt x="191281" y="392423"/>
                </a:lnTo>
                <a:lnTo>
                  <a:pt x="283449" y="287966"/>
                </a:lnTo>
                <a:lnTo>
                  <a:pt x="267893" y="150553"/>
                </a:lnTo>
                <a:lnTo>
                  <a:pt x="226777" y="155786"/>
                </a:lnTo>
                <a:lnTo>
                  <a:pt x="214945" y="114375"/>
                </a:lnTo>
                <a:lnTo>
                  <a:pt x="263153" y="108677"/>
                </a:lnTo>
                <a:lnTo>
                  <a:pt x="252412" y="13804"/>
                </a:lnTo>
                <a:close/>
                <a:moveTo>
                  <a:pt x="65075" y="7888"/>
                </a:moveTo>
                <a:lnTo>
                  <a:pt x="112402" y="7888"/>
                </a:lnTo>
                <a:lnTo>
                  <a:pt x="112402" y="69019"/>
                </a:lnTo>
                <a:lnTo>
                  <a:pt x="197197" y="69019"/>
                </a:lnTo>
                <a:lnTo>
                  <a:pt x="197197" y="112403"/>
                </a:lnTo>
                <a:lnTo>
                  <a:pt x="112402" y="112403"/>
                </a:lnTo>
                <a:lnTo>
                  <a:pt x="112402" y="232022"/>
                </a:lnTo>
                <a:lnTo>
                  <a:pt x="191281" y="214945"/>
                </a:lnTo>
                <a:lnTo>
                  <a:pt x="209029" y="254385"/>
                </a:lnTo>
                <a:lnTo>
                  <a:pt x="112402" y="275304"/>
                </a:lnTo>
                <a:lnTo>
                  <a:pt x="112402" y="414115"/>
                </a:lnTo>
                <a:lnTo>
                  <a:pt x="3944" y="414115"/>
                </a:lnTo>
                <a:lnTo>
                  <a:pt x="3944" y="370731"/>
                </a:lnTo>
                <a:lnTo>
                  <a:pt x="65075" y="370731"/>
                </a:lnTo>
                <a:lnTo>
                  <a:pt x="65075" y="285550"/>
                </a:lnTo>
                <a:lnTo>
                  <a:pt x="17748" y="295796"/>
                </a:lnTo>
                <a:lnTo>
                  <a:pt x="0" y="256357"/>
                </a:lnTo>
                <a:lnTo>
                  <a:pt x="65075" y="242268"/>
                </a:lnTo>
                <a:lnTo>
                  <a:pt x="65075" y="112403"/>
                </a:lnTo>
                <a:lnTo>
                  <a:pt x="3944" y="112403"/>
                </a:lnTo>
                <a:lnTo>
                  <a:pt x="3944" y="69019"/>
                </a:lnTo>
                <a:lnTo>
                  <a:pt x="65075" y="69019"/>
                </a:lnTo>
                <a:close/>
                <a:moveTo>
                  <a:pt x="2392003" y="5916"/>
                </a:moveTo>
                <a:lnTo>
                  <a:pt x="2439330" y="5916"/>
                </a:lnTo>
                <a:lnTo>
                  <a:pt x="2439330" y="47328"/>
                </a:lnTo>
                <a:lnTo>
                  <a:pt x="2461022" y="47328"/>
                </a:lnTo>
                <a:lnTo>
                  <a:pt x="2461022" y="90711"/>
                </a:lnTo>
                <a:lnTo>
                  <a:pt x="2439330" y="90711"/>
                </a:lnTo>
                <a:lnTo>
                  <a:pt x="2439330" y="414115"/>
                </a:lnTo>
                <a:lnTo>
                  <a:pt x="2350591" y="414115"/>
                </a:lnTo>
                <a:lnTo>
                  <a:pt x="2350591" y="372703"/>
                </a:lnTo>
                <a:lnTo>
                  <a:pt x="2392003" y="372703"/>
                </a:lnTo>
                <a:lnTo>
                  <a:pt x="2392003" y="90711"/>
                </a:lnTo>
                <a:lnTo>
                  <a:pt x="2261852" y="90711"/>
                </a:lnTo>
                <a:lnTo>
                  <a:pt x="2261852" y="47328"/>
                </a:lnTo>
                <a:lnTo>
                  <a:pt x="2392003" y="47328"/>
                </a:lnTo>
                <a:close/>
                <a:moveTo>
                  <a:pt x="2131702" y="5916"/>
                </a:moveTo>
                <a:lnTo>
                  <a:pt x="2179030" y="5916"/>
                </a:lnTo>
                <a:lnTo>
                  <a:pt x="2179030" y="49300"/>
                </a:lnTo>
                <a:lnTo>
                  <a:pt x="2222413" y="49300"/>
                </a:lnTo>
                <a:lnTo>
                  <a:pt x="2222413" y="92683"/>
                </a:lnTo>
                <a:lnTo>
                  <a:pt x="2179030" y="92683"/>
                </a:lnTo>
                <a:lnTo>
                  <a:pt x="2179030" y="187338"/>
                </a:lnTo>
                <a:lnTo>
                  <a:pt x="2234245" y="228749"/>
                </a:lnTo>
                <a:lnTo>
                  <a:pt x="2224385" y="274105"/>
                </a:lnTo>
                <a:lnTo>
                  <a:pt x="2179030" y="240581"/>
                </a:lnTo>
                <a:lnTo>
                  <a:pt x="2179030" y="414115"/>
                </a:lnTo>
                <a:lnTo>
                  <a:pt x="2131702" y="414115"/>
                </a:lnTo>
                <a:lnTo>
                  <a:pt x="2131702" y="90711"/>
                </a:lnTo>
                <a:lnTo>
                  <a:pt x="2023244" y="90711"/>
                </a:lnTo>
                <a:lnTo>
                  <a:pt x="2023244" y="49300"/>
                </a:lnTo>
                <a:lnTo>
                  <a:pt x="2131702" y="49300"/>
                </a:lnTo>
                <a:close/>
                <a:moveTo>
                  <a:pt x="1713644" y="5916"/>
                </a:moveTo>
                <a:lnTo>
                  <a:pt x="1760971" y="5916"/>
                </a:lnTo>
                <a:lnTo>
                  <a:pt x="1760971" y="23664"/>
                </a:lnTo>
                <a:lnTo>
                  <a:pt x="1944365" y="23664"/>
                </a:lnTo>
                <a:lnTo>
                  <a:pt x="1944365" y="61131"/>
                </a:lnTo>
                <a:lnTo>
                  <a:pt x="1760971" y="61131"/>
                </a:lnTo>
                <a:lnTo>
                  <a:pt x="1760971" y="80851"/>
                </a:lnTo>
                <a:lnTo>
                  <a:pt x="1934505" y="80851"/>
                </a:lnTo>
                <a:lnTo>
                  <a:pt x="1934505" y="120291"/>
                </a:lnTo>
                <a:lnTo>
                  <a:pt x="1760971" y="120291"/>
                </a:lnTo>
                <a:lnTo>
                  <a:pt x="1760971" y="145926"/>
                </a:lnTo>
                <a:lnTo>
                  <a:pt x="1946337" y="145926"/>
                </a:lnTo>
                <a:lnTo>
                  <a:pt x="1946337" y="181422"/>
                </a:lnTo>
                <a:lnTo>
                  <a:pt x="1776747" y="181422"/>
                </a:lnTo>
                <a:lnTo>
                  <a:pt x="1735336" y="211001"/>
                </a:lnTo>
                <a:lnTo>
                  <a:pt x="1842002" y="211001"/>
                </a:lnTo>
                <a:lnTo>
                  <a:pt x="1900981" y="197198"/>
                </a:lnTo>
                <a:lnTo>
                  <a:pt x="1952253" y="216917"/>
                </a:lnTo>
                <a:lnTo>
                  <a:pt x="1699840" y="278048"/>
                </a:lnTo>
                <a:lnTo>
                  <a:pt x="1873374" y="278048"/>
                </a:lnTo>
                <a:lnTo>
                  <a:pt x="1865486" y="262273"/>
                </a:lnTo>
                <a:lnTo>
                  <a:pt x="1916757" y="254385"/>
                </a:lnTo>
                <a:lnTo>
                  <a:pt x="1946337" y="313544"/>
                </a:lnTo>
                <a:lnTo>
                  <a:pt x="1762943" y="313544"/>
                </a:lnTo>
                <a:lnTo>
                  <a:pt x="1762943" y="414115"/>
                </a:lnTo>
                <a:lnTo>
                  <a:pt x="1689980" y="414115"/>
                </a:lnTo>
                <a:lnTo>
                  <a:pt x="1689980" y="374675"/>
                </a:lnTo>
                <a:lnTo>
                  <a:pt x="1715616" y="374675"/>
                </a:lnTo>
                <a:lnTo>
                  <a:pt x="1715616" y="315516"/>
                </a:lnTo>
                <a:lnTo>
                  <a:pt x="1530251" y="315516"/>
                </a:lnTo>
                <a:lnTo>
                  <a:pt x="1530251" y="283964"/>
                </a:lnTo>
                <a:lnTo>
                  <a:pt x="1690339" y="246497"/>
                </a:lnTo>
                <a:lnTo>
                  <a:pt x="1536167" y="246497"/>
                </a:lnTo>
                <a:lnTo>
                  <a:pt x="1536167" y="209029"/>
                </a:lnTo>
                <a:lnTo>
                  <a:pt x="1668289" y="209029"/>
                </a:lnTo>
                <a:lnTo>
                  <a:pt x="1707728" y="181422"/>
                </a:lnTo>
                <a:lnTo>
                  <a:pt x="1528279" y="181422"/>
                </a:lnTo>
                <a:lnTo>
                  <a:pt x="1528279" y="145926"/>
                </a:lnTo>
                <a:lnTo>
                  <a:pt x="1713644" y="145926"/>
                </a:lnTo>
                <a:lnTo>
                  <a:pt x="1713644" y="120291"/>
                </a:lnTo>
                <a:lnTo>
                  <a:pt x="1540110" y="120291"/>
                </a:lnTo>
                <a:lnTo>
                  <a:pt x="1540110" y="80851"/>
                </a:lnTo>
                <a:lnTo>
                  <a:pt x="1713644" y="80851"/>
                </a:lnTo>
                <a:lnTo>
                  <a:pt x="1713644" y="61131"/>
                </a:lnTo>
                <a:lnTo>
                  <a:pt x="1530251" y="61131"/>
                </a:lnTo>
                <a:lnTo>
                  <a:pt x="1530251" y="23664"/>
                </a:lnTo>
                <a:lnTo>
                  <a:pt x="1713644" y="23664"/>
                </a:lnTo>
                <a:close/>
                <a:moveTo>
                  <a:pt x="887387" y="5916"/>
                </a:moveTo>
                <a:lnTo>
                  <a:pt x="936687" y="5916"/>
                </a:lnTo>
                <a:lnTo>
                  <a:pt x="936687" y="414115"/>
                </a:lnTo>
                <a:lnTo>
                  <a:pt x="798649" y="414115"/>
                </a:lnTo>
                <a:lnTo>
                  <a:pt x="798649" y="370731"/>
                </a:lnTo>
                <a:lnTo>
                  <a:pt x="887387" y="370731"/>
                </a:lnTo>
                <a:close/>
                <a:moveTo>
                  <a:pt x="1273894" y="3944"/>
                </a:moveTo>
                <a:lnTo>
                  <a:pt x="1300247" y="17748"/>
                </a:lnTo>
                <a:lnTo>
                  <a:pt x="1445456" y="17748"/>
                </a:lnTo>
                <a:lnTo>
                  <a:pt x="1441512" y="414115"/>
                </a:lnTo>
                <a:lnTo>
                  <a:pt x="1315306" y="414115"/>
                </a:lnTo>
                <a:lnTo>
                  <a:pt x="1315306" y="370731"/>
                </a:lnTo>
                <a:lnTo>
                  <a:pt x="1392213" y="370731"/>
                </a:lnTo>
                <a:lnTo>
                  <a:pt x="1396156" y="61131"/>
                </a:lnTo>
                <a:lnTo>
                  <a:pt x="1306854" y="61131"/>
                </a:lnTo>
                <a:lnTo>
                  <a:pt x="1285726" y="149870"/>
                </a:lnTo>
                <a:lnTo>
                  <a:pt x="1244315" y="128179"/>
                </a:lnTo>
                <a:close/>
                <a:moveTo>
                  <a:pt x="392422" y="1972"/>
                </a:moveTo>
                <a:lnTo>
                  <a:pt x="439750" y="47328"/>
                </a:lnTo>
                <a:lnTo>
                  <a:pt x="392422" y="63103"/>
                </a:lnTo>
                <a:lnTo>
                  <a:pt x="345095" y="17748"/>
                </a:lnTo>
                <a:close/>
                <a:moveTo>
                  <a:pt x="3567298" y="0"/>
                </a:moveTo>
                <a:lnTo>
                  <a:pt x="3606738" y="25636"/>
                </a:lnTo>
                <a:lnTo>
                  <a:pt x="3599649" y="53244"/>
                </a:lnTo>
                <a:lnTo>
                  <a:pt x="3681673" y="53244"/>
                </a:lnTo>
                <a:lnTo>
                  <a:pt x="3681673" y="94655"/>
                </a:lnTo>
                <a:lnTo>
                  <a:pt x="3589017" y="94655"/>
                </a:lnTo>
                <a:lnTo>
                  <a:pt x="3579903" y="130151"/>
                </a:lnTo>
                <a:lnTo>
                  <a:pt x="3667869" y="130151"/>
                </a:lnTo>
                <a:lnTo>
                  <a:pt x="3667869" y="171562"/>
                </a:lnTo>
                <a:lnTo>
                  <a:pt x="3618570" y="171562"/>
                </a:lnTo>
                <a:lnTo>
                  <a:pt x="3618570" y="211001"/>
                </a:lnTo>
                <a:lnTo>
                  <a:pt x="3683645" y="211001"/>
                </a:lnTo>
                <a:lnTo>
                  <a:pt x="3683645" y="254385"/>
                </a:lnTo>
                <a:lnTo>
                  <a:pt x="3618570" y="254385"/>
                </a:lnTo>
                <a:lnTo>
                  <a:pt x="3618570" y="332231"/>
                </a:lnTo>
                <a:lnTo>
                  <a:pt x="3661953" y="311572"/>
                </a:lnTo>
                <a:lnTo>
                  <a:pt x="3671813" y="352984"/>
                </a:lnTo>
                <a:lnTo>
                  <a:pt x="3549551" y="412143"/>
                </a:lnTo>
                <a:lnTo>
                  <a:pt x="3537719" y="370731"/>
                </a:lnTo>
                <a:lnTo>
                  <a:pt x="3569270" y="355707"/>
                </a:lnTo>
                <a:lnTo>
                  <a:pt x="3569270" y="254385"/>
                </a:lnTo>
                <a:lnTo>
                  <a:pt x="3537719" y="254385"/>
                </a:lnTo>
                <a:lnTo>
                  <a:pt x="3537719" y="211001"/>
                </a:lnTo>
                <a:lnTo>
                  <a:pt x="3569270" y="211001"/>
                </a:lnTo>
                <a:lnTo>
                  <a:pt x="3569270" y="171562"/>
                </a:lnTo>
                <a:lnTo>
                  <a:pt x="3531803" y="145926"/>
                </a:lnTo>
                <a:close/>
                <a:moveTo>
                  <a:pt x="1090501" y="0"/>
                </a:moveTo>
                <a:lnTo>
                  <a:pt x="1141772" y="7888"/>
                </a:lnTo>
                <a:lnTo>
                  <a:pt x="1135856" y="29580"/>
                </a:lnTo>
                <a:lnTo>
                  <a:pt x="1212763" y="29580"/>
                </a:lnTo>
                <a:lnTo>
                  <a:pt x="1212763" y="414115"/>
                </a:lnTo>
                <a:lnTo>
                  <a:pt x="1021482" y="414115"/>
                </a:lnTo>
                <a:lnTo>
                  <a:pt x="1021482" y="29580"/>
                </a:lnTo>
                <a:lnTo>
                  <a:pt x="1080641" y="295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defRPr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6500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C 0.00443 3.7037E-7 0.0082 0.00347 0.0082 0.0081 C 0.0082 0.0125 0.00443 0.0162 -2.08333E-7 0.0162 C -0.00456 0.0162 -0.00807 0.0125 -0.00807 0.0081 C -0.00807 0.00347 -0.00456 3.7037E-7 -2.08333E-7 3.7037E-7 Z " pathEditMode="relative" rAng="0" ptsTypes="AAAAA">
                                      <p:cBhvr>
                                        <p:cTn id="6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0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28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矩形 318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3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1" name="文本框 190"/>
          <p:cNvSpPr txBox="1"/>
          <p:nvPr/>
        </p:nvSpPr>
        <p:spPr>
          <a:xfrm>
            <a:off x="1125089" y="975971"/>
            <a:ext cx="1319249" cy="408199"/>
          </a:xfrm>
          <a:custGeom>
            <a:avLst/>
            <a:gdLst/>
            <a:ahLst/>
            <a:cxnLst/>
            <a:rect l="l" t="t" r="r" b="b"/>
            <a:pathLst>
              <a:path w="1319249" h="408199">
                <a:moveTo>
                  <a:pt x="552152" y="244525"/>
                </a:moveTo>
                <a:lnTo>
                  <a:pt x="599479" y="256357"/>
                </a:lnTo>
                <a:lnTo>
                  <a:pt x="550180" y="408199"/>
                </a:lnTo>
                <a:lnTo>
                  <a:pt x="502853" y="398339"/>
                </a:lnTo>
                <a:close/>
                <a:moveTo>
                  <a:pt x="1070781" y="214945"/>
                </a:moveTo>
                <a:lnTo>
                  <a:pt x="1070781" y="341152"/>
                </a:lnTo>
                <a:lnTo>
                  <a:pt x="1267978" y="341152"/>
                </a:lnTo>
                <a:lnTo>
                  <a:pt x="1267978" y="214945"/>
                </a:lnTo>
                <a:close/>
                <a:moveTo>
                  <a:pt x="522572" y="120291"/>
                </a:moveTo>
                <a:lnTo>
                  <a:pt x="595535" y="171562"/>
                </a:lnTo>
                <a:lnTo>
                  <a:pt x="577788" y="216917"/>
                </a:lnTo>
                <a:lnTo>
                  <a:pt x="504825" y="163674"/>
                </a:lnTo>
                <a:close/>
                <a:moveTo>
                  <a:pt x="1017538" y="17748"/>
                </a:moveTo>
                <a:lnTo>
                  <a:pt x="1319249" y="17748"/>
                </a:lnTo>
                <a:lnTo>
                  <a:pt x="1319249" y="61131"/>
                </a:lnTo>
                <a:lnTo>
                  <a:pt x="1070781" y="61131"/>
                </a:lnTo>
                <a:lnTo>
                  <a:pt x="1070781" y="171562"/>
                </a:lnTo>
                <a:lnTo>
                  <a:pt x="1319249" y="171562"/>
                </a:lnTo>
                <a:lnTo>
                  <a:pt x="1319249" y="384535"/>
                </a:lnTo>
                <a:lnTo>
                  <a:pt x="1017538" y="384535"/>
                </a:lnTo>
                <a:close/>
                <a:moveTo>
                  <a:pt x="9859" y="3944"/>
                </a:moveTo>
                <a:lnTo>
                  <a:pt x="423974" y="3944"/>
                </a:lnTo>
                <a:lnTo>
                  <a:pt x="423974" y="45356"/>
                </a:lnTo>
                <a:lnTo>
                  <a:pt x="313543" y="45356"/>
                </a:lnTo>
                <a:lnTo>
                  <a:pt x="313543" y="203113"/>
                </a:lnTo>
                <a:lnTo>
                  <a:pt x="414114" y="92683"/>
                </a:lnTo>
                <a:lnTo>
                  <a:pt x="427918" y="138038"/>
                </a:lnTo>
                <a:lnTo>
                  <a:pt x="313543" y="262273"/>
                </a:lnTo>
                <a:lnTo>
                  <a:pt x="313543" y="364815"/>
                </a:lnTo>
                <a:lnTo>
                  <a:pt x="427918" y="364815"/>
                </a:lnTo>
                <a:lnTo>
                  <a:pt x="425946" y="408199"/>
                </a:lnTo>
                <a:lnTo>
                  <a:pt x="266216" y="408199"/>
                </a:lnTo>
                <a:lnTo>
                  <a:pt x="266216" y="45356"/>
                </a:lnTo>
                <a:lnTo>
                  <a:pt x="140010" y="45356"/>
                </a:lnTo>
                <a:lnTo>
                  <a:pt x="97246" y="110431"/>
                </a:lnTo>
                <a:lnTo>
                  <a:pt x="197197" y="110431"/>
                </a:lnTo>
                <a:lnTo>
                  <a:pt x="197197" y="232693"/>
                </a:lnTo>
                <a:lnTo>
                  <a:pt x="45355" y="408199"/>
                </a:lnTo>
                <a:lnTo>
                  <a:pt x="0" y="398339"/>
                </a:lnTo>
                <a:lnTo>
                  <a:pt x="76905" y="306255"/>
                </a:lnTo>
                <a:lnTo>
                  <a:pt x="0" y="232693"/>
                </a:lnTo>
                <a:lnTo>
                  <a:pt x="43383" y="214945"/>
                </a:lnTo>
                <a:lnTo>
                  <a:pt x="104411" y="273320"/>
                </a:lnTo>
                <a:lnTo>
                  <a:pt x="149870" y="218889"/>
                </a:lnTo>
                <a:lnTo>
                  <a:pt x="149870" y="151842"/>
                </a:lnTo>
                <a:lnTo>
                  <a:pt x="70033" y="151842"/>
                </a:lnTo>
                <a:lnTo>
                  <a:pt x="49299" y="183394"/>
                </a:lnTo>
                <a:lnTo>
                  <a:pt x="3944" y="173534"/>
                </a:lnTo>
                <a:lnTo>
                  <a:pt x="88738" y="45356"/>
                </a:lnTo>
                <a:lnTo>
                  <a:pt x="9859" y="45356"/>
                </a:lnTo>
                <a:close/>
                <a:moveTo>
                  <a:pt x="759209" y="1972"/>
                </a:moveTo>
                <a:lnTo>
                  <a:pt x="808508" y="1972"/>
                </a:lnTo>
                <a:lnTo>
                  <a:pt x="808508" y="31552"/>
                </a:lnTo>
                <a:lnTo>
                  <a:pt x="932743" y="31552"/>
                </a:lnTo>
                <a:lnTo>
                  <a:pt x="932743" y="72963"/>
                </a:lnTo>
                <a:lnTo>
                  <a:pt x="808508" y="72963"/>
                </a:lnTo>
                <a:lnTo>
                  <a:pt x="808508" y="183394"/>
                </a:lnTo>
                <a:lnTo>
                  <a:pt x="942603" y="183394"/>
                </a:lnTo>
                <a:lnTo>
                  <a:pt x="942603" y="226777"/>
                </a:lnTo>
                <a:lnTo>
                  <a:pt x="788789" y="226777"/>
                </a:lnTo>
                <a:lnTo>
                  <a:pt x="709910" y="364815"/>
                </a:lnTo>
                <a:lnTo>
                  <a:pt x="879499" y="364815"/>
                </a:lnTo>
                <a:lnTo>
                  <a:pt x="857808" y="297768"/>
                </a:lnTo>
                <a:lnTo>
                  <a:pt x="895275" y="266217"/>
                </a:lnTo>
                <a:lnTo>
                  <a:pt x="936687" y="408199"/>
                </a:lnTo>
                <a:lnTo>
                  <a:pt x="636947" y="408199"/>
                </a:lnTo>
                <a:lnTo>
                  <a:pt x="739489" y="226777"/>
                </a:lnTo>
                <a:lnTo>
                  <a:pt x="640891" y="226777"/>
                </a:lnTo>
                <a:lnTo>
                  <a:pt x="640891" y="183394"/>
                </a:lnTo>
                <a:lnTo>
                  <a:pt x="759209" y="183394"/>
                </a:lnTo>
                <a:lnTo>
                  <a:pt x="759209" y="72963"/>
                </a:lnTo>
                <a:lnTo>
                  <a:pt x="646807" y="72963"/>
                </a:lnTo>
                <a:lnTo>
                  <a:pt x="646807" y="31552"/>
                </a:lnTo>
                <a:lnTo>
                  <a:pt x="759209" y="31552"/>
                </a:lnTo>
                <a:close/>
                <a:moveTo>
                  <a:pt x="530460" y="0"/>
                </a:moveTo>
                <a:lnTo>
                  <a:pt x="603423" y="51272"/>
                </a:lnTo>
                <a:lnTo>
                  <a:pt x="585675" y="94655"/>
                </a:lnTo>
                <a:lnTo>
                  <a:pt x="514684" y="453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92" name="文本框 191"/>
          <p:cNvSpPr txBox="1"/>
          <p:nvPr/>
        </p:nvSpPr>
        <p:spPr>
          <a:xfrm>
            <a:off x="1131005" y="1798730"/>
            <a:ext cx="2435721" cy="414115"/>
          </a:xfrm>
          <a:custGeom>
            <a:avLst/>
            <a:gdLst/>
            <a:ahLst/>
            <a:cxnLst/>
            <a:rect l="l" t="t" r="r" b="b"/>
            <a:pathLst>
              <a:path w="2435721" h="414115">
                <a:moveTo>
                  <a:pt x="1682427" y="345096"/>
                </a:moveTo>
                <a:lnTo>
                  <a:pt x="1723839" y="400311"/>
                </a:lnTo>
                <a:lnTo>
                  <a:pt x="1678483" y="414115"/>
                </a:lnTo>
                <a:lnTo>
                  <a:pt x="1637072" y="358899"/>
                </a:lnTo>
                <a:close/>
                <a:moveTo>
                  <a:pt x="2137953" y="299740"/>
                </a:moveTo>
                <a:lnTo>
                  <a:pt x="2187252" y="299740"/>
                </a:lnTo>
                <a:lnTo>
                  <a:pt x="2187252" y="370731"/>
                </a:lnTo>
                <a:lnTo>
                  <a:pt x="2317402" y="370731"/>
                </a:lnTo>
                <a:lnTo>
                  <a:pt x="2317402" y="414115"/>
                </a:lnTo>
                <a:lnTo>
                  <a:pt x="2137953" y="414115"/>
                </a:lnTo>
                <a:close/>
                <a:moveTo>
                  <a:pt x="2402197" y="291852"/>
                </a:moveTo>
                <a:lnTo>
                  <a:pt x="2435721" y="388479"/>
                </a:lnTo>
                <a:lnTo>
                  <a:pt x="2398253" y="414115"/>
                </a:lnTo>
                <a:lnTo>
                  <a:pt x="2362758" y="319460"/>
                </a:lnTo>
                <a:close/>
                <a:moveTo>
                  <a:pt x="2041326" y="291852"/>
                </a:moveTo>
                <a:lnTo>
                  <a:pt x="2080766" y="319460"/>
                </a:lnTo>
                <a:lnTo>
                  <a:pt x="2045270" y="414115"/>
                </a:lnTo>
                <a:lnTo>
                  <a:pt x="2007803" y="388479"/>
                </a:lnTo>
                <a:close/>
                <a:moveTo>
                  <a:pt x="1089521" y="285936"/>
                </a:moveTo>
                <a:lnTo>
                  <a:pt x="1078757" y="305312"/>
                </a:lnTo>
                <a:lnTo>
                  <a:pt x="1214337" y="336652"/>
                </a:lnTo>
                <a:lnTo>
                  <a:pt x="1353108" y="303684"/>
                </a:lnTo>
                <a:lnTo>
                  <a:pt x="1353108" y="285936"/>
                </a:lnTo>
                <a:close/>
                <a:moveTo>
                  <a:pt x="2287823" y="283964"/>
                </a:moveTo>
                <a:lnTo>
                  <a:pt x="2307543" y="329320"/>
                </a:lnTo>
                <a:lnTo>
                  <a:pt x="2272047" y="360871"/>
                </a:lnTo>
                <a:lnTo>
                  <a:pt x="2252327" y="315516"/>
                </a:lnTo>
                <a:close/>
                <a:moveTo>
                  <a:pt x="1067172" y="228749"/>
                </a:moveTo>
                <a:lnTo>
                  <a:pt x="1112527" y="244525"/>
                </a:lnTo>
                <a:lnTo>
                  <a:pt x="1426071" y="244525"/>
                </a:lnTo>
                <a:lnTo>
                  <a:pt x="1426071" y="285936"/>
                </a:lnTo>
                <a:lnTo>
                  <a:pt x="1400435" y="285936"/>
                </a:lnTo>
                <a:lnTo>
                  <a:pt x="1400435" y="329320"/>
                </a:lnTo>
                <a:lnTo>
                  <a:pt x="1290950" y="354362"/>
                </a:lnTo>
                <a:lnTo>
                  <a:pt x="1430015" y="386507"/>
                </a:lnTo>
                <a:lnTo>
                  <a:pt x="1394519" y="414115"/>
                </a:lnTo>
                <a:lnTo>
                  <a:pt x="1211815" y="372462"/>
                </a:lnTo>
                <a:lnTo>
                  <a:pt x="1029704" y="414115"/>
                </a:lnTo>
                <a:lnTo>
                  <a:pt x="996181" y="388479"/>
                </a:lnTo>
                <a:lnTo>
                  <a:pt x="1136182" y="355219"/>
                </a:lnTo>
                <a:lnTo>
                  <a:pt x="1013929" y="327348"/>
                </a:lnTo>
                <a:lnTo>
                  <a:pt x="1036291" y="285936"/>
                </a:lnTo>
                <a:lnTo>
                  <a:pt x="1004069" y="285936"/>
                </a:lnTo>
                <a:lnTo>
                  <a:pt x="1004069" y="244525"/>
                </a:lnTo>
                <a:lnTo>
                  <a:pt x="1058653" y="244525"/>
                </a:lnTo>
                <a:close/>
                <a:moveTo>
                  <a:pt x="1629184" y="214945"/>
                </a:moveTo>
                <a:lnTo>
                  <a:pt x="1924980" y="214945"/>
                </a:lnTo>
                <a:lnTo>
                  <a:pt x="1924980" y="256357"/>
                </a:lnTo>
                <a:lnTo>
                  <a:pt x="1905260" y="256357"/>
                </a:lnTo>
                <a:lnTo>
                  <a:pt x="1905260" y="283964"/>
                </a:lnTo>
                <a:lnTo>
                  <a:pt x="1936812" y="283964"/>
                </a:lnTo>
                <a:lnTo>
                  <a:pt x="1936812" y="325376"/>
                </a:lnTo>
                <a:lnTo>
                  <a:pt x="1905260" y="325376"/>
                </a:lnTo>
                <a:lnTo>
                  <a:pt x="1905260" y="414115"/>
                </a:lnTo>
                <a:lnTo>
                  <a:pt x="1782998" y="414115"/>
                </a:lnTo>
                <a:lnTo>
                  <a:pt x="1782998" y="370731"/>
                </a:lnTo>
                <a:lnTo>
                  <a:pt x="1855961" y="370731"/>
                </a:lnTo>
                <a:lnTo>
                  <a:pt x="1855961" y="325376"/>
                </a:lnTo>
                <a:lnTo>
                  <a:pt x="1619324" y="325376"/>
                </a:lnTo>
                <a:lnTo>
                  <a:pt x="1619324" y="283964"/>
                </a:lnTo>
                <a:lnTo>
                  <a:pt x="1855961" y="283964"/>
                </a:lnTo>
                <a:lnTo>
                  <a:pt x="1855961" y="256357"/>
                </a:lnTo>
                <a:lnTo>
                  <a:pt x="1629184" y="256357"/>
                </a:lnTo>
                <a:close/>
                <a:moveTo>
                  <a:pt x="1560165" y="141982"/>
                </a:moveTo>
                <a:lnTo>
                  <a:pt x="1587773" y="177478"/>
                </a:lnTo>
                <a:lnTo>
                  <a:pt x="1541833" y="250441"/>
                </a:lnTo>
                <a:lnTo>
                  <a:pt x="1568053" y="250441"/>
                </a:lnTo>
                <a:lnTo>
                  <a:pt x="1568053" y="414115"/>
                </a:lnTo>
                <a:lnTo>
                  <a:pt x="1520725" y="414115"/>
                </a:lnTo>
                <a:lnTo>
                  <a:pt x="1520725" y="283964"/>
                </a:lnTo>
                <a:lnTo>
                  <a:pt x="1491146" y="250441"/>
                </a:lnTo>
                <a:close/>
                <a:moveTo>
                  <a:pt x="1301837" y="132123"/>
                </a:moveTo>
                <a:lnTo>
                  <a:pt x="1301837" y="169590"/>
                </a:lnTo>
                <a:lnTo>
                  <a:pt x="1370856" y="169590"/>
                </a:lnTo>
                <a:lnTo>
                  <a:pt x="1370856" y="132123"/>
                </a:lnTo>
                <a:close/>
                <a:moveTo>
                  <a:pt x="1177602" y="132123"/>
                </a:moveTo>
                <a:lnTo>
                  <a:pt x="1177602" y="169590"/>
                </a:lnTo>
                <a:lnTo>
                  <a:pt x="1252537" y="169590"/>
                </a:lnTo>
                <a:lnTo>
                  <a:pt x="1252537" y="132123"/>
                </a:lnTo>
                <a:close/>
                <a:moveTo>
                  <a:pt x="1057312" y="132123"/>
                </a:moveTo>
                <a:lnTo>
                  <a:pt x="1057312" y="169590"/>
                </a:lnTo>
                <a:lnTo>
                  <a:pt x="1128303" y="169590"/>
                </a:lnTo>
                <a:lnTo>
                  <a:pt x="1128303" y="132123"/>
                </a:lnTo>
                <a:close/>
                <a:moveTo>
                  <a:pt x="1682427" y="116347"/>
                </a:moveTo>
                <a:lnTo>
                  <a:pt x="1682427" y="145926"/>
                </a:lnTo>
                <a:lnTo>
                  <a:pt x="1877653" y="145926"/>
                </a:lnTo>
                <a:lnTo>
                  <a:pt x="1877653" y="116347"/>
                </a:lnTo>
                <a:close/>
                <a:moveTo>
                  <a:pt x="394171" y="112403"/>
                </a:moveTo>
                <a:lnTo>
                  <a:pt x="394171" y="214945"/>
                </a:lnTo>
                <a:lnTo>
                  <a:pt x="559817" y="214945"/>
                </a:lnTo>
                <a:lnTo>
                  <a:pt x="559817" y="112403"/>
                </a:lnTo>
                <a:close/>
                <a:moveTo>
                  <a:pt x="51271" y="112403"/>
                </a:moveTo>
                <a:lnTo>
                  <a:pt x="51271" y="214945"/>
                </a:lnTo>
                <a:lnTo>
                  <a:pt x="216917" y="214945"/>
                </a:lnTo>
                <a:lnTo>
                  <a:pt x="216917" y="112403"/>
                </a:lnTo>
                <a:close/>
                <a:moveTo>
                  <a:pt x="666080" y="67047"/>
                </a:moveTo>
                <a:lnTo>
                  <a:pt x="940184" y="67047"/>
                </a:lnTo>
                <a:lnTo>
                  <a:pt x="940184" y="110431"/>
                </a:lnTo>
                <a:lnTo>
                  <a:pt x="827782" y="110431"/>
                </a:lnTo>
                <a:lnTo>
                  <a:pt x="827782" y="384535"/>
                </a:lnTo>
                <a:lnTo>
                  <a:pt x="778482" y="384535"/>
                </a:lnTo>
                <a:lnTo>
                  <a:pt x="778482" y="110431"/>
                </a:lnTo>
                <a:lnTo>
                  <a:pt x="666080" y="110431"/>
                </a:lnTo>
                <a:close/>
                <a:moveTo>
                  <a:pt x="342900" y="67047"/>
                </a:moveTo>
                <a:lnTo>
                  <a:pt x="611088" y="67047"/>
                </a:lnTo>
                <a:lnTo>
                  <a:pt x="611088" y="260301"/>
                </a:lnTo>
                <a:lnTo>
                  <a:pt x="394171" y="260301"/>
                </a:lnTo>
                <a:lnTo>
                  <a:pt x="394171" y="384535"/>
                </a:lnTo>
                <a:lnTo>
                  <a:pt x="342900" y="384535"/>
                </a:lnTo>
                <a:close/>
                <a:moveTo>
                  <a:pt x="0" y="67047"/>
                </a:moveTo>
                <a:lnTo>
                  <a:pt x="268188" y="67047"/>
                </a:lnTo>
                <a:lnTo>
                  <a:pt x="268188" y="260301"/>
                </a:lnTo>
                <a:lnTo>
                  <a:pt x="51271" y="260301"/>
                </a:lnTo>
                <a:lnTo>
                  <a:pt x="51271" y="384535"/>
                </a:lnTo>
                <a:lnTo>
                  <a:pt x="0" y="384535"/>
                </a:lnTo>
                <a:close/>
                <a:moveTo>
                  <a:pt x="2063780" y="59160"/>
                </a:moveTo>
                <a:lnTo>
                  <a:pt x="2049304" y="92683"/>
                </a:lnTo>
                <a:lnTo>
                  <a:pt x="2354870" y="92683"/>
                </a:lnTo>
                <a:lnTo>
                  <a:pt x="2362758" y="59160"/>
                </a:lnTo>
                <a:close/>
                <a:moveTo>
                  <a:pt x="1177602" y="53244"/>
                </a:moveTo>
                <a:lnTo>
                  <a:pt x="1177602" y="90711"/>
                </a:lnTo>
                <a:lnTo>
                  <a:pt x="1252537" y="90711"/>
                </a:lnTo>
                <a:lnTo>
                  <a:pt x="1252537" y="53244"/>
                </a:lnTo>
                <a:close/>
                <a:moveTo>
                  <a:pt x="1682427" y="49300"/>
                </a:moveTo>
                <a:lnTo>
                  <a:pt x="1682427" y="76907"/>
                </a:lnTo>
                <a:lnTo>
                  <a:pt x="1877653" y="76907"/>
                </a:lnTo>
                <a:lnTo>
                  <a:pt x="1877653" y="49300"/>
                </a:lnTo>
                <a:close/>
                <a:moveTo>
                  <a:pt x="1002097" y="11832"/>
                </a:moveTo>
                <a:lnTo>
                  <a:pt x="1426071" y="11832"/>
                </a:lnTo>
                <a:lnTo>
                  <a:pt x="1426071" y="53244"/>
                </a:lnTo>
                <a:lnTo>
                  <a:pt x="1301837" y="53244"/>
                </a:lnTo>
                <a:lnTo>
                  <a:pt x="1301837" y="90711"/>
                </a:lnTo>
                <a:lnTo>
                  <a:pt x="1418183" y="90711"/>
                </a:lnTo>
                <a:lnTo>
                  <a:pt x="1418183" y="209029"/>
                </a:lnTo>
                <a:lnTo>
                  <a:pt x="1008013" y="209029"/>
                </a:lnTo>
                <a:lnTo>
                  <a:pt x="1008013" y="90711"/>
                </a:lnTo>
                <a:lnTo>
                  <a:pt x="1128303" y="90711"/>
                </a:lnTo>
                <a:lnTo>
                  <a:pt x="1128303" y="53244"/>
                </a:lnTo>
                <a:lnTo>
                  <a:pt x="1002097" y="53244"/>
                </a:lnTo>
                <a:close/>
                <a:moveTo>
                  <a:pt x="1631156" y="9860"/>
                </a:moveTo>
                <a:lnTo>
                  <a:pt x="1926952" y="9860"/>
                </a:lnTo>
                <a:lnTo>
                  <a:pt x="1926952" y="185366"/>
                </a:lnTo>
                <a:lnTo>
                  <a:pt x="1631156" y="185366"/>
                </a:lnTo>
                <a:close/>
                <a:moveTo>
                  <a:pt x="2043298" y="1972"/>
                </a:moveTo>
                <a:lnTo>
                  <a:pt x="2059074" y="17748"/>
                </a:lnTo>
                <a:lnTo>
                  <a:pt x="2425861" y="17748"/>
                </a:lnTo>
                <a:lnTo>
                  <a:pt x="2406141" y="92683"/>
                </a:lnTo>
                <a:lnTo>
                  <a:pt x="2427833" y="92683"/>
                </a:lnTo>
                <a:lnTo>
                  <a:pt x="2427833" y="278048"/>
                </a:lnTo>
                <a:lnTo>
                  <a:pt x="2025550" y="278048"/>
                </a:lnTo>
                <a:lnTo>
                  <a:pt x="2025550" y="234665"/>
                </a:lnTo>
                <a:lnTo>
                  <a:pt x="2380505" y="234665"/>
                </a:lnTo>
                <a:lnTo>
                  <a:pt x="2380505" y="207057"/>
                </a:lnTo>
                <a:lnTo>
                  <a:pt x="2031466" y="207057"/>
                </a:lnTo>
                <a:lnTo>
                  <a:pt x="2031466" y="163674"/>
                </a:lnTo>
                <a:lnTo>
                  <a:pt x="2380505" y="163674"/>
                </a:lnTo>
                <a:lnTo>
                  <a:pt x="2380505" y="136066"/>
                </a:lnTo>
                <a:lnTo>
                  <a:pt x="2025550" y="136066"/>
                </a:lnTo>
                <a:lnTo>
                  <a:pt x="2025550" y="108459"/>
                </a:lnTo>
                <a:lnTo>
                  <a:pt x="2005831" y="88739"/>
                </a:lnTo>
                <a:close/>
                <a:moveTo>
                  <a:pt x="1560165" y="0"/>
                </a:moveTo>
                <a:lnTo>
                  <a:pt x="1587773" y="35496"/>
                </a:lnTo>
                <a:lnTo>
                  <a:pt x="1524669" y="138038"/>
                </a:lnTo>
                <a:lnTo>
                  <a:pt x="1495090" y="1045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0403226" y="6229735"/>
            <a:ext cx="155094" cy="219219"/>
          </a:xfrm>
          <a:custGeom>
            <a:avLst/>
            <a:gdLst>
              <a:gd name="T0" fmla="*/ 39 w 89"/>
              <a:gd name="T1" fmla="*/ 126 h 126"/>
              <a:gd name="T2" fmla="*/ 33 w 89"/>
              <a:gd name="T3" fmla="*/ 46 h 126"/>
              <a:gd name="T4" fmla="*/ 71 w 89"/>
              <a:gd name="T5" fmla="*/ 25 h 126"/>
              <a:gd name="T6" fmla="*/ 84 w 89"/>
              <a:gd name="T7" fmla="*/ 82 h 126"/>
              <a:gd name="T8" fmla="*/ 39 w 89"/>
              <a:gd name="T9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126">
                <a:moveTo>
                  <a:pt x="39" y="126"/>
                </a:moveTo>
                <a:cubicBezTo>
                  <a:pt x="39" y="126"/>
                  <a:pt x="66" y="65"/>
                  <a:pt x="33" y="46"/>
                </a:cubicBezTo>
                <a:cubicBezTo>
                  <a:pt x="0" y="26"/>
                  <a:pt x="53" y="0"/>
                  <a:pt x="71" y="25"/>
                </a:cubicBezTo>
                <a:cubicBezTo>
                  <a:pt x="89" y="49"/>
                  <a:pt x="84" y="82"/>
                  <a:pt x="84" y="82"/>
                </a:cubicBezTo>
                <a:lnTo>
                  <a:pt x="39" y="126"/>
                </a:lnTo>
                <a:close/>
              </a:path>
            </a:pathLst>
          </a:custGeom>
          <a:solidFill>
            <a:srgbClr val="EA90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0172077" y="6445972"/>
            <a:ext cx="198341" cy="178954"/>
          </a:xfrm>
          <a:custGeom>
            <a:avLst/>
            <a:gdLst>
              <a:gd name="T0" fmla="*/ 114 w 114"/>
              <a:gd name="T1" fmla="*/ 0 h 103"/>
              <a:gd name="T2" fmla="*/ 0 w 114"/>
              <a:gd name="T3" fmla="*/ 83 h 103"/>
              <a:gd name="T4" fmla="*/ 114 w 114"/>
              <a:gd name="T5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4" h="103">
                <a:moveTo>
                  <a:pt x="114" y="0"/>
                </a:moveTo>
                <a:cubicBezTo>
                  <a:pt x="114" y="0"/>
                  <a:pt x="106" y="103"/>
                  <a:pt x="0" y="83"/>
                </a:cubicBezTo>
                <a:cubicBezTo>
                  <a:pt x="0" y="83"/>
                  <a:pt x="22" y="3"/>
                  <a:pt x="114" y="0"/>
                </a:cubicBezTo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7"/>
          <p:cNvSpPr>
            <a:spLocks noEditPoints="1"/>
          </p:cNvSpPr>
          <p:nvPr/>
        </p:nvSpPr>
        <p:spPr bwMode="auto">
          <a:xfrm>
            <a:off x="8276650" y="5613834"/>
            <a:ext cx="3373293" cy="1145309"/>
          </a:xfrm>
          <a:custGeom>
            <a:avLst/>
            <a:gdLst>
              <a:gd name="T0" fmla="*/ 946 w 1938"/>
              <a:gd name="T1" fmla="*/ 461 h 658"/>
              <a:gd name="T2" fmla="*/ 1020 w 1938"/>
              <a:gd name="T3" fmla="*/ 534 h 658"/>
              <a:gd name="T4" fmla="*/ 1125 w 1938"/>
              <a:gd name="T5" fmla="*/ 599 h 658"/>
              <a:gd name="T6" fmla="*/ 1324 w 1938"/>
              <a:gd name="T7" fmla="*/ 658 h 658"/>
              <a:gd name="T8" fmla="*/ 1341 w 1938"/>
              <a:gd name="T9" fmla="*/ 653 h 658"/>
              <a:gd name="T10" fmla="*/ 1195 w 1938"/>
              <a:gd name="T11" fmla="*/ 534 h 658"/>
              <a:gd name="T12" fmla="*/ 1186 w 1938"/>
              <a:gd name="T13" fmla="*/ 527 h 658"/>
              <a:gd name="T14" fmla="*/ 1115 w 1938"/>
              <a:gd name="T15" fmla="*/ 564 h 658"/>
              <a:gd name="T16" fmla="*/ 1089 w 1938"/>
              <a:gd name="T17" fmla="*/ 561 h 658"/>
              <a:gd name="T18" fmla="*/ 1104 w 1938"/>
              <a:gd name="T19" fmla="*/ 531 h 658"/>
              <a:gd name="T20" fmla="*/ 1089 w 1938"/>
              <a:gd name="T21" fmla="*/ 561 h 658"/>
              <a:gd name="T22" fmla="*/ 946 w 1938"/>
              <a:gd name="T23" fmla="*/ 461 h 658"/>
              <a:gd name="T24" fmla="*/ 965 w 1938"/>
              <a:gd name="T25" fmla="*/ 141 h 658"/>
              <a:gd name="T26" fmla="*/ 916 w 1938"/>
              <a:gd name="T27" fmla="*/ 156 h 658"/>
              <a:gd name="T28" fmla="*/ 927 w 1938"/>
              <a:gd name="T29" fmla="*/ 178 h 658"/>
              <a:gd name="T30" fmla="*/ 975 w 1938"/>
              <a:gd name="T31" fmla="*/ 151 h 658"/>
              <a:gd name="T32" fmla="*/ 966 w 1938"/>
              <a:gd name="T33" fmla="*/ 142 h 658"/>
              <a:gd name="T34" fmla="*/ 965 w 1938"/>
              <a:gd name="T35" fmla="*/ 141 h 658"/>
              <a:gd name="T36" fmla="*/ 35 w 1938"/>
              <a:gd name="T37" fmla="*/ 118 h 658"/>
              <a:gd name="T38" fmla="*/ 0 w 1938"/>
              <a:gd name="T39" fmla="*/ 119 h 658"/>
              <a:gd name="T40" fmla="*/ 578 w 1938"/>
              <a:gd name="T41" fmla="*/ 293 h 658"/>
              <a:gd name="T42" fmla="*/ 904 w 1938"/>
              <a:gd name="T43" fmla="*/ 421 h 658"/>
              <a:gd name="T44" fmla="*/ 698 w 1938"/>
              <a:gd name="T45" fmla="*/ 162 h 658"/>
              <a:gd name="T46" fmla="*/ 669 w 1938"/>
              <a:gd name="T47" fmla="*/ 154 h 658"/>
              <a:gd name="T48" fmla="*/ 293 w 1938"/>
              <a:gd name="T49" fmla="*/ 219 h 658"/>
              <a:gd name="T50" fmla="*/ 149 w 1938"/>
              <a:gd name="T51" fmla="*/ 192 h 658"/>
              <a:gd name="T52" fmla="*/ 41 w 1938"/>
              <a:gd name="T53" fmla="*/ 118 h 658"/>
              <a:gd name="T54" fmla="*/ 35 w 1938"/>
              <a:gd name="T55" fmla="*/ 118 h 658"/>
              <a:gd name="T56" fmla="*/ 1125 w 1938"/>
              <a:gd name="T57" fmla="*/ 0 h 658"/>
              <a:gd name="T58" fmla="*/ 1141 w 1938"/>
              <a:gd name="T59" fmla="*/ 38 h 658"/>
              <a:gd name="T60" fmla="*/ 993 w 1938"/>
              <a:gd name="T61" fmla="*/ 129 h 658"/>
              <a:gd name="T62" fmla="*/ 994 w 1938"/>
              <a:gd name="T63" fmla="*/ 130 h 658"/>
              <a:gd name="T64" fmla="*/ 1009 w 1938"/>
              <a:gd name="T65" fmla="*/ 136 h 658"/>
              <a:gd name="T66" fmla="*/ 1163 w 1938"/>
              <a:gd name="T67" fmla="*/ 104 h 658"/>
              <a:gd name="T68" fmla="*/ 1222 w 1938"/>
              <a:gd name="T69" fmla="*/ 110 h 658"/>
              <a:gd name="T70" fmla="*/ 1572 w 1938"/>
              <a:gd name="T71" fmla="*/ 227 h 658"/>
              <a:gd name="T72" fmla="*/ 1578 w 1938"/>
              <a:gd name="T73" fmla="*/ 226 h 658"/>
              <a:gd name="T74" fmla="*/ 1585 w 1938"/>
              <a:gd name="T75" fmla="*/ 225 h 658"/>
              <a:gd name="T76" fmla="*/ 1747 w 1938"/>
              <a:gd name="T77" fmla="*/ 260 h 658"/>
              <a:gd name="T78" fmla="*/ 1911 w 1938"/>
              <a:gd name="T79" fmla="*/ 296 h 658"/>
              <a:gd name="T80" fmla="*/ 1922 w 1938"/>
              <a:gd name="T81" fmla="*/ 293 h 658"/>
              <a:gd name="T82" fmla="*/ 1603 w 1938"/>
              <a:gd name="T83" fmla="*/ 158 h 658"/>
              <a:gd name="T84" fmla="*/ 1125 w 1938"/>
              <a:gd name="T85" fmla="*/ 0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38" h="658">
                <a:moveTo>
                  <a:pt x="946" y="461"/>
                </a:moveTo>
                <a:cubicBezTo>
                  <a:pt x="958" y="477"/>
                  <a:pt x="973" y="498"/>
                  <a:pt x="1020" y="534"/>
                </a:cubicBezTo>
                <a:cubicBezTo>
                  <a:pt x="1020" y="534"/>
                  <a:pt x="1075" y="575"/>
                  <a:pt x="1125" y="599"/>
                </a:cubicBezTo>
                <a:cubicBezTo>
                  <a:pt x="1190" y="630"/>
                  <a:pt x="1284" y="658"/>
                  <a:pt x="1324" y="658"/>
                </a:cubicBezTo>
                <a:cubicBezTo>
                  <a:pt x="1333" y="658"/>
                  <a:pt x="1339" y="657"/>
                  <a:pt x="1341" y="653"/>
                </a:cubicBezTo>
                <a:cubicBezTo>
                  <a:pt x="1359" y="623"/>
                  <a:pt x="1233" y="560"/>
                  <a:pt x="1195" y="534"/>
                </a:cubicBezTo>
                <a:cubicBezTo>
                  <a:pt x="1193" y="532"/>
                  <a:pt x="1190" y="530"/>
                  <a:pt x="1186" y="527"/>
                </a:cubicBezTo>
                <a:cubicBezTo>
                  <a:pt x="1174" y="546"/>
                  <a:pt x="1152" y="564"/>
                  <a:pt x="1115" y="564"/>
                </a:cubicBezTo>
                <a:cubicBezTo>
                  <a:pt x="1107" y="564"/>
                  <a:pt x="1098" y="563"/>
                  <a:pt x="1089" y="561"/>
                </a:cubicBezTo>
                <a:cubicBezTo>
                  <a:pt x="1089" y="561"/>
                  <a:pt x="1093" y="547"/>
                  <a:pt x="1104" y="531"/>
                </a:cubicBezTo>
                <a:cubicBezTo>
                  <a:pt x="1096" y="540"/>
                  <a:pt x="1091" y="550"/>
                  <a:pt x="1089" y="561"/>
                </a:cubicBezTo>
                <a:cubicBezTo>
                  <a:pt x="1089" y="561"/>
                  <a:pt x="1033" y="539"/>
                  <a:pt x="946" y="461"/>
                </a:cubicBezTo>
                <a:moveTo>
                  <a:pt x="965" y="141"/>
                </a:moveTo>
                <a:cubicBezTo>
                  <a:pt x="950" y="146"/>
                  <a:pt x="933" y="151"/>
                  <a:pt x="916" y="156"/>
                </a:cubicBezTo>
                <a:cubicBezTo>
                  <a:pt x="920" y="163"/>
                  <a:pt x="923" y="170"/>
                  <a:pt x="927" y="178"/>
                </a:cubicBezTo>
                <a:cubicBezTo>
                  <a:pt x="939" y="170"/>
                  <a:pt x="955" y="161"/>
                  <a:pt x="975" y="151"/>
                </a:cubicBezTo>
                <a:cubicBezTo>
                  <a:pt x="972" y="148"/>
                  <a:pt x="969" y="145"/>
                  <a:pt x="966" y="142"/>
                </a:cubicBezTo>
                <a:cubicBezTo>
                  <a:pt x="965" y="141"/>
                  <a:pt x="965" y="141"/>
                  <a:pt x="965" y="141"/>
                </a:cubicBezTo>
                <a:moveTo>
                  <a:pt x="35" y="118"/>
                </a:move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116" y="255"/>
                  <a:pt x="578" y="293"/>
                </a:cubicBezTo>
                <a:cubicBezTo>
                  <a:pt x="578" y="293"/>
                  <a:pt x="722" y="299"/>
                  <a:pt x="904" y="421"/>
                </a:cubicBezTo>
                <a:cubicBezTo>
                  <a:pt x="844" y="361"/>
                  <a:pt x="774" y="278"/>
                  <a:pt x="698" y="162"/>
                </a:cubicBezTo>
                <a:cubicBezTo>
                  <a:pt x="689" y="160"/>
                  <a:pt x="679" y="157"/>
                  <a:pt x="669" y="154"/>
                </a:cubicBezTo>
                <a:cubicBezTo>
                  <a:pt x="609" y="172"/>
                  <a:pt x="435" y="219"/>
                  <a:pt x="293" y="219"/>
                </a:cubicBezTo>
                <a:cubicBezTo>
                  <a:pt x="237" y="219"/>
                  <a:pt x="186" y="211"/>
                  <a:pt x="149" y="192"/>
                </a:cubicBezTo>
                <a:cubicBezTo>
                  <a:pt x="111" y="172"/>
                  <a:pt x="73" y="147"/>
                  <a:pt x="41" y="118"/>
                </a:cubicBezTo>
                <a:cubicBezTo>
                  <a:pt x="39" y="118"/>
                  <a:pt x="37" y="118"/>
                  <a:pt x="35" y="118"/>
                </a:cubicBezTo>
                <a:moveTo>
                  <a:pt x="1125" y="0"/>
                </a:moveTo>
                <a:cubicBezTo>
                  <a:pt x="1136" y="22"/>
                  <a:pt x="1141" y="38"/>
                  <a:pt x="1141" y="38"/>
                </a:cubicBezTo>
                <a:cubicBezTo>
                  <a:pt x="1141" y="38"/>
                  <a:pt x="1085" y="90"/>
                  <a:pt x="993" y="129"/>
                </a:cubicBezTo>
                <a:cubicBezTo>
                  <a:pt x="994" y="130"/>
                  <a:pt x="994" y="130"/>
                  <a:pt x="994" y="130"/>
                </a:cubicBezTo>
                <a:cubicBezTo>
                  <a:pt x="1009" y="136"/>
                  <a:pt x="1009" y="136"/>
                  <a:pt x="1009" y="136"/>
                </a:cubicBezTo>
                <a:cubicBezTo>
                  <a:pt x="1052" y="119"/>
                  <a:pt x="1106" y="104"/>
                  <a:pt x="1163" y="104"/>
                </a:cubicBezTo>
                <a:cubicBezTo>
                  <a:pt x="1182" y="104"/>
                  <a:pt x="1202" y="106"/>
                  <a:pt x="1222" y="110"/>
                </a:cubicBezTo>
                <a:cubicBezTo>
                  <a:pt x="1374" y="139"/>
                  <a:pt x="1531" y="227"/>
                  <a:pt x="1572" y="227"/>
                </a:cubicBezTo>
                <a:cubicBezTo>
                  <a:pt x="1574" y="227"/>
                  <a:pt x="1576" y="227"/>
                  <a:pt x="1578" y="226"/>
                </a:cubicBezTo>
                <a:cubicBezTo>
                  <a:pt x="1579" y="225"/>
                  <a:pt x="1582" y="225"/>
                  <a:pt x="1585" y="225"/>
                </a:cubicBezTo>
                <a:cubicBezTo>
                  <a:pt x="1610" y="225"/>
                  <a:pt x="1678" y="243"/>
                  <a:pt x="1747" y="260"/>
                </a:cubicBezTo>
                <a:cubicBezTo>
                  <a:pt x="1816" y="278"/>
                  <a:pt x="1885" y="296"/>
                  <a:pt x="1911" y="296"/>
                </a:cubicBezTo>
                <a:cubicBezTo>
                  <a:pt x="1917" y="296"/>
                  <a:pt x="1921" y="295"/>
                  <a:pt x="1922" y="293"/>
                </a:cubicBezTo>
                <a:cubicBezTo>
                  <a:pt x="1938" y="274"/>
                  <a:pt x="1753" y="220"/>
                  <a:pt x="1603" y="158"/>
                </a:cubicBezTo>
                <a:cubicBezTo>
                  <a:pt x="1485" y="109"/>
                  <a:pt x="1230" y="31"/>
                  <a:pt x="1125" y="0"/>
                </a:cubicBezTo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10172077" y="6475798"/>
            <a:ext cx="168516" cy="119303"/>
          </a:xfrm>
          <a:custGeom>
            <a:avLst/>
            <a:gdLst>
              <a:gd name="T0" fmla="*/ 66 w 97"/>
              <a:gd name="T1" fmla="*/ 0 h 69"/>
              <a:gd name="T2" fmla="*/ 15 w 97"/>
              <a:gd name="T3" fmla="*/ 36 h 69"/>
              <a:gd name="T4" fmla="*/ 0 w 97"/>
              <a:gd name="T5" fmla="*/ 66 h 69"/>
              <a:gd name="T6" fmla="*/ 26 w 97"/>
              <a:gd name="T7" fmla="*/ 69 h 69"/>
              <a:gd name="T8" fmla="*/ 97 w 97"/>
              <a:gd name="T9" fmla="*/ 32 h 69"/>
              <a:gd name="T10" fmla="*/ 66 w 97"/>
              <a:gd name="T11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" h="69">
                <a:moveTo>
                  <a:pt x="66" y="0"/>
                </a:moveTo>
                <a:cubicBezTo>
                  <a:pt x="48" y="9"/>
                  <a:pt x="28" y="21"/>
                  <a:pt x="15" y="36"/>
                </a:cubicBezTo>
                <a:cubicBezTo>
                  <a:pt x="4" y="52"/>
                  <a:pt x="0" y="66"/>
                  <a:pt x="0" y="66"/>
                </a:cubicBezTo>
                <a:cubicBezTo>
                  <a:pt x="9" y="68"/>
                  <a:pt x="18" y="69"/>
                  <a:pt x="26" y="69"/>
                </a:cubicBezTo>
                <a:cubicBezTo>
                  <a:pt x="63" y="69"/>
                  <a:pt x="85" y="51"/>
                  <a:pt x="97" y="32"/>
                </a:cubicBezTo>
                <a:cubicBezTo>
                  <a:pt x="90" y="25"/>
                  <a:pt x="79" y="14"/>
                  <a:pt x="66" y="0"/>
                </a:cubicBezTo>
              </a:path>
            </a:pathLst>
          </a:custGeom>
          <a:solidFill>
            <a:srgbClr val="3E3E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>
            <a:off x="10188481" y="6316230"/>
            <a:ext cx="687484" cy="460808"/>
          </a:xfrm>
          <a:custGeom>
            <a:avLst/>
            <a:gdLst>
              <a:gd name="T0" fmla="*/ 68 w 395"/>
              <a:gd name="T1" fmla="*/ 87 h 264"/>
              <a:gd name="T2" fmla="*/ 148 w 395"/>
              <a:gd name="T3" fmla="*/ 122 h 264"/>
              <a:gd name="T4" fmla="*/ 268 w 395"/>
              <a:gd name="T5" fmla="*/ 0 h 264"/>
              <a:gd name="T6" fmla="*/ 375 w 395"/>
              <a:gd name="T7" fmla="*/ 20 h 264"/>
              <a:gd name="T8" fmla="*/ 364 w 395"/>
              <a:gd name="T9" fmla="*/ 61 h 264"/>
              <a:gd name="T10" fmla="*/ 271 w 395"/>
              <a:gd name="T11" fmla="*/ 53 h 264"/>
              <a:gd name="T12" fmla="*/ 261 w 395"/>
              <a:gd name="T13" fmla="*/ 61 h 264"/>
              <a:gd name="T14" fmla="*/ 378 w 395"/>
              <a:gd name="T15" fmla="*/ 107 h 264"/>
              <a:gd name="T16" fmla="*/ 388 w 395"/>
              <a:gd name="T17" fmla="*/ 143 h 264"/>
              <a:gd name="T18" fmla="*/ 356 w 395"/>
              <a:gd name="T19" fmla="*/ 153 h 264"/>
              <a:gd name="T20" fmla="*/ 243 w 395"/>
              <a:gd name="T21" fmla="*/ 115 h 264"/>
              <a:gd name="T22" fmla="*/ 243 w 395"/>
              <a:gd name="T23" fmla="*/ 129 h 264"/>
              <a:gd name="T24" fmla="*/ 351 w 395"/>
              <a:gd name="T25" fmla="*/ 182 h 264"/>
              <a:gd name="T26" fmla="*/ 351 w 395"/>
              <a:gd name="T27" fmla="*/ 217 h 264"/>
              <a:gd name="T28" fmla="*/ 304 w 395"/>
              <a:gd name="T29" fmla="*/ 217 h 264"/>
              <a:gd name="T30" fmla="*/ 229 w 395"/>
              <a:gd name="T31" fmla="*/ 180 h 264"/>
              <a:gd name="T32" fmla="*/ 283 w 395"/>
              <a:gd name="T33" fmla="*/ 238 h 264"/>
              <a:gd name="T34" fmla="*/ 280 w 395"/>
              <a:gd name="T35" fmla="*/ 257 h 264"/>
              <a:gd name="T36" fmla="*/ 212 w 395"/>
              <a:gd name="T37" fmla="*/ 223 h 264"/>
              <a:gd name="T38" fmla="*/ 164 w 395"/>
              <a:gd name="T39" fmla="*/ 192 h 264"/>
              <a:gd name="T40" fmla="*/ 0 w 395"/>
              <a:gd name="T41" fmla="*/ 135 h 264"/>
              <a:gd name="T42" fmla="*/ 68 w 395"/>
              <a:gd name="T43" fmla="*/ 87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5" h="264">
                <a:moveTo>
                  <a:pt x="68" y="87"/>
                </a:moveTo>
                <a:cubicBezTo>
                  <a:pt x="68" y="87"/>
                  <a:pt x="93" y="110"/>
                  <a:pt x="148" y="122"/>
                </a:cubicBezTo>
                <a:cubicBezTo>
                  <a:pt x="148" y="122"/>
                  <a:pt x="160" y="17"/>
                  <a:pt x="268" y="0"/>
                </a:cubicBezTo>
                <a:cubicBezTo>
                  <a:pt x="268" y="0"/>
                  <a:pt x="354" y="22"/>
                  <a:pt x="375" y="20"/>
                </a:cubicBezTo>
                <a:cubicBezTo>
                  <a:pt x="375" y="20"/>
                  <a:pt x="387" y="48"/>
                  <a:pt x="364" y="61"/>
                </a:cubicBezTo>
                <a:cubicBezTo>
                  <a:pt x="341" y="75"/>
                  <a:pt x="271" y="53"/>
                  <a:pt x="271" y="53"/>
                </a:cubicBezTo>
                <a:cubicBezTo>
                  <a:pt x="261" y="61"/>
                  <a:pt x="261" y="61"/>
                  <a:pt x="261" y="61"/>
                </a:cubicBezTo>
                <a:cubicBezTo>
                  <a:pt x="261" y="61"/>
                  <a:pt x="332" y="105"/>
                  <a:pt x="378" y="107"/>
                </a:cubicBezTo>
                <a:cubicBezTo>
                  <a:pt x="378" y="107"/>
                  <a:pt x="395" y="121"/>
                  <a:pt x="388" y="143"/>
                </a:cubicBezTo>
                <a:cubicBezTo>
                  <a:pt x="380" y="165"/>
                  <a:pt x="361" y="153"/>
                  <a:pt x="356" y="153"/>
                </a:cubicBezTo>
                <a:cubicBezTo>
                  <a:pt x="351" y="153"/>
                  <a:pt x="243" y="115"/>
                  <a:pt x="243" y="115"/>
                </a:cubicBezTo>
                <a:cubicBezTo>
                  <a:pt x="243" y="115"/>
                  <a:pt x="230" y="117"/>
                  <a:pt x="243" y="129"/>
                </a:cubicBezTo>
                <a:cubicBezTo>
                  <a:pt x="257" y="141"/>
                  <a:pt x="351" y="182"/>
                  <a:pt x="351" y="182"/>
                </a:cubicBezTo>
                <a:cubicBezTo>
                  <a:pt x="351" y="182"/>
                  <a:pt x="361" y="196"/>
                  <a:pt x="351" y="217"/>
                </a:cubicBezTo>
                <a:cubicBezTo>
                  <a:pt x="341" y="239"/>
                  <a:pt x="304" y="217"/>
                  <a:pt x="304" y="217"/>
                </a:cubicBezTo>
                <a:cubicBezTo>
                  <a:pt x="304" y="217"/>
                  <a:pt x="232" y="171"/>
                  <a:pt x="229" y="180"/>
                </a:cubicBezTo>
                <a:cubicBezTo>
                  <a:pt x="229" y="180"/>
                  <a:pt x="253" y="217"/>
                  <a:pt x="283" y="238"/>
                </a:cubicBezTo>
                <a:cubicBezTo>
                  <a:pt x="283" y="238"/>
                  <a:pt x="287" y="250"/>
                  <a:pt x="280" y="257"/>
                </a:cubicBezTo>
                <a:cubicBezTo>
                  <a:pt x="273" y="264"/>
                  <a:pt x="242" y="256"/>
                  <a:pt x="212" y="223"/>
                </a:cubicBezTo>
                <a:cubicBezTo>
                  <a:pt x="181" y="191"/>
                  <a:pt x="164" y="192"/>
                  <a:pt x="164" y="192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5"/>
                  <a:pt x="16" y="102"/>
                  <a:pt x="68" y="87"/>
                </a:cubicBezTo>
                <a:close/>
              </a:path>
            </a:pathLst>
          </a:custGeom>
          <a:solidFill>
            <a:srgbClr val="FFBE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>
            <a:off x="8971590" y="5209695"/>
            <a:ext cx="1291455" cy="802313"/>
          </a:xfrm>
          <a:custGeom>
            <a:avLst/>
            <a:gdLst>
              <a:gd name="T0" fmla="*/ 742 w 742"/>
              <a:gd name="T1" fmla="*/ 270 h 461"/>
              <a:gd name="T2" fmla="*/ 270 w 742"/>
              <a:gd name="T3" fmla="*/ 386 h 461"/>
              <a:gd name="T4" fmla="*/ 563 w 742"/>
              <a:gd name="T5" fmla="*/ 59 h 461"/>
              <a:gd name="T6" fmla="*/ 742 w 742"/>
              <a:gd name="T7" fmla="*/ 270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2" h="461">
                <a:moveTo>
                  <a:pt x="742" y="270"/>
                </a:moveTo>
                <a:cubicBezTo>
                  <a:pt x="742" y="270"/>
                  <a:pt x="539" y="461"/>
                  <a:pt x="270" y="386"/>
                </a:cubicBezTo>
                <a:cubicBezTo>
                  <a:pt x="0" y="312"/>
                  <a:pt x="432" y="0"/>
                  <a:pt x="563" y="59"/>
                </a:cubicBezTo>
                <a:cubicBezTo>
                  <a:pt x="693" y="118"/>
                  <a:pt x="742" y="270"/>
                  <a:pt x="742" y="270"/>
                </a:cubicBezTo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8029096" y="5029249"/>
            <a:ext cx="2341322" cy="1561378"/>
          </a:xfrm>
          <a:custGeom>
            <a:avLst/>
            <a:gdLst>
              <a:gd name="T0" fmla="*/ 1015 w 1345"/>
              <a:gd name="T1" fmla="*/ 345 h 897"/>
              <a:gd name="T2" fmla="*/ 1345 w 1345"/>
              <a:gd name="T3" fmla="*/ 814 h 897"/>
              <a:gd name="T4" fmla="*/ 1231 w 1345"/>
              <a:gd name="T5" fmla="*/ 897 h 897"/>
              <a:gd name="T6" fmla="*/ 832 w 1345"/>
              <a:gd name="T7" fmla="*/ 484 h 897"/>
              <a:gd name="T8" fmla="*/ 291 w 1345"/>
              <a:gd name="T9" fmla="*/ 528 h 897"/>
              <a:gd name="T10" fmla="*/ 179 w 1345"/>
              <a:gd name="T11" fmla="*/ 142 h 897"/>
              <a:gd name="T12" fmla="*/ 1104 w 1345"/>
              <a:gd name="T13" fmla="*/ 163 h 897"/>
              <a:gd name="T14" fmla="*/ 1015 w 1345"/>
              <a:gd name="T15" fmla="*/ 345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45" h="897">
                <a:moveTo>
                  <a:pt x="1015" y="345"/>
                </a:moveTo>
                <a:cubicBezTo>
                  <a:pt x="1015" y="345"/>
                  <a:pt x="1011" y="563"/>
                  <a:pt x="1345" y="814"/>
                </a:cubicBezTo>
                <a:cubicBezTo>
                  <a:pt x="1345" y="814"/>
                  <a:pt x="1241" y="839"/>
                  <a:pt x="1231" y="897"/>
                </a:cubicBezTo>
                <a:cubicBezTo>
                  <a:pt x="1231" y="897"/>
                  <a:pt x="1051" y="828"/>
                  <a:pt x="832" y="484"/>
                </a:cubicBezTo>
                <a:cubicBezTo>
                  <a:pt x="832" y="484"/>
                  <a:pt x="443" y="607"/>
                  <a:pt x="291" y="528"/>
                </a:cubicBezTo>
                <a:cubicBezTo>
                  <a:pt x="139" y="449"/>
                  <a:pt x="0" y="284"/>
                  <a:pt x="179" y="142"/>
                </a:cubicBezTo>
                <a:cubicBezTo>
                  <a:pt x="358" y="0"/>
                  <a:pt x="1104" y="163"/>
                  <a:pt x="1104" y="163"/>
                </a:cubicBezTo>
                <a:cubicBezTo>
                  <a:pt x="1015" y="345"/>
                  <a:pt x="1015" y="345"/>
                  <a:pt x="1015" y="34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>
            <a:off x="8348232" y="5548217"/>
            <a:ext cx="1886479" cy="1042410"/>
          </a:xfrm>
          <a:custGeom>
            <a:avLst/>
            <a:gdLst>
              <a:gd name="T0" fmla="*/ 1084 w 1084"/>
              <a:gd name="T1" fmla="*/ 550 h 599"/>
              <a:gd name="T2" fmla="*/ 710 w 1084"/>
              <a:gd name="T3" fmla="*/ 157 h 599"/>
              <a:gd name="T4" fmla="*/ 633 w 1084"/>
              <a:gd name="T5" fmla="*/ 99 h 599"/>
              <a:gd name="T6" fmla="*/ 352 w 1084"/>
              <a:gd name="T7" fmla="*/ 210 h 599"/>
              <a:gd name="T8" fmla="*/ 0 w 1084"/>
              <a:gd name="T9" fmla="*/ 156 h 599"/>
              <a:gd name="T10" fmla="*/ 108 w 1084"/>
              <a:gd name="T11" fmla="*/ 230 h 599"/>
              <a:gd name="T12" fmla="*/ 649 w 1084"/>
              <a:gd name="T13" fmla="*/ 186 h 599"/>
              <a:gd name="T14" fmla="*/ 1048 w 1084"/>
              <a:gd name="T15" fmla="*/ 599 h 599"/>
              <a:gd name="T16" fmla="*/ 1084 w 1084"/>
              <a:gd name="T17" fmla="*/ 550 h 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4" h="599">
                <a:moveTo>
                  <a:pt x="1084" y="550"/>
                </a:moveTo>
                <a:cubicBezTo>
                  <a:pt x="1084" y="550"/>
                  <a:pt x="713" y="314"/>
                  <a:pt x="710" y="157"/>
                </a:cubicBezTo>
                <a:cubicBezTo>
                  <a:pt x="707" y="0"/>
                  <a:pt x="644" y="86"/>
                  <a:pt x="633" y="99"/>
                </a:cubicBezTo>
                <a:cubicBezTo>
                  <a:pt x="621" y="112"/>
                  <a:pt x="503" y="198"/>
                  <a:pt x="352" y="210"/>
                </a:cubicBezTo>
                <a:cubicBezTo>
                  <a:pt x="201" y="221"/>
                  <a:pt x="57" y="195"/>
                  <a:pt x="0" y="156"/>
                </a:cubicBezTo>
                <a:cubicBezTo>
                  <a:pt x="32" y="185"/>
                  <a:pt x="70" y="210"/>
                  <a:pt x="108" y="230"/>
                </a:cubicBezTo>
                <a:cubicBezTo>
                  <a:pt x="260" y="309"/>
                  <a:pt x="649" y="186"/>
                  <a:pt x="649" y="186"/>
                </a:cubicBezTo>
                <a:cubicBezTo>
                  <a:pt x="868" y="530"/>
                  <a:pt x="1048" y="599"/>
                  <a:pt x="1048" y="599"/>
                </a:cubicBezTo>
                <a:cubicBezTo>
                  <a:pt x="1051" y="579"/>
                  <a:pt x="1066" y="563"/>
                  <a:pt x="1084" y="550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28"/>
          <p:cNvSpPr>
            <a:spLocks/>
          </p:cNvSpPr>
          <p:nvPr/>
        </p:nvSpPr>
        <p:spPr bwMode="auto">
          <a:xfrm>
            <a:off x="10538934" y="6581679"/>
            <a:ext cx="86495" cy="83512"/>
          </a:xfrm>
          <a:custGeom>
            <a:avLst/>
            <a:gdLst>
              <a:gd name="T0" fmla="*/ 18 w 49"/>
              <a:gd name="T1" fmla="*/ 18 h 48"/>
              <a:gd name="T2" fmla="*/ 40 w 49"/>
              <a:gd name="T3" fmla="*/ 48 h 48"/>
              <a:gd name="T4" fmla="*/ 40 w 49"/>
              <a:gd name="T5" fmla="*/ 48 h 48"/>
              <a:gd name="T6" fmla="*/ 26 w 49"/>
              <a:gd name="T7" fmla="*/ 28 h 48"/>
              <a:gd name="T8" fmla="*/ 49 w 49"/>
              <a:gd name="T9" fmla="*/ 35 h 48"/>
              <a:gd name="T10" fmla="*/ 18 w 49"/>
              <a:gd name="T11" fmla="*/ 1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" h="48">
                <a:moveTo>
                  <a:pt x="18" y="18"/>
                </a:moveTo>
                <a:cubicBezTo>
                  <a:pt x="0" y="36"/>
                  <a:pt x="40" y="48"/>
                  <a:pt x="40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32" y="36"/>
                  <a:pt x="26" y="28"/>
                  <a:pt x="26" y="28"/>
                </a:cubicBezTo>
                <a:cubicBezTo>
                  <a:pt x="27" y="25"/>
                  <a:pt x="37" y="29"/>
                  <a:pt x="49" y="35"/>
                </a:cubicBezTo>
                <a:cubicBezTo>
                  <a:pt x="49" y="35"/>
                  <a:pt x="36" y="0"/>
                  <a:pt x="18" y="18"/>
                </a:cubicBezTo>
                <a:close/>
              </a:path>
            </a:pathLst>
          </a:custGeom>
          <a:solidFill>
            <a:srgbClr val="EA90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29"/>
          <p:cNvSpPr>
            <a:spLocks/>
          </p:cNvSpPr>
          <p:nvPr/>
        </p:nvSpPr>
        <p:spPr bwMode="auto">
          <a:xfrm>
            <a:off x="10562794" y="6475798"/>
            <a:ext cx="122286" cy="67108"/>
          </a:xfrm>
          <a:custGeom>
            <a:avLst/>
            <a:gdLst>
              <a:gd name="T0" fmla="*/ 9 w 71"/>
              <a:gd name="T1" fmla="*/ 10 h 39"/>
              <a:gd name="T2" fmla="*/ 24 w 71"/>
              <a:gd name="T3" fmla="*/ 34 h 39"/>
              <a:gd name="T4" fmla="*/ 28 w 71"/>
              <a:gd name="T5" fmla="*/ 24 h 39"/>
              <a:gd name="T6" fmla="*/ 71 w 71"/>
              <a:gd name="T7" fmla="*/ 39 h 39"/>
              <a:gd name="T8" fmla="*/ 71 w 71"/>
              <a:gd name="T9" fmla="*/ 39 h 39"/>
              <a:gd name="T10" fmla="*/ 9 w 71"/>
              <a:gd name="T11" fmla="*/ 1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" h="39">
                <a:moveTo>
                  <a:pt x="9" y="10"/>
                </a:moveTo>
                <a:cubicBezTo>
                  <a:pt x="0" y="14"/>
                  <a:pt x="10" y="24"/>
                  <a:pt x="24" y="34"/>
                </a:cubicBezTo>
                <a:cubicBezTo>
                  <a:pt x="18" y="26"/>
                  <a:pt x="28" y="24"/>
                  <a:pt x="28" y="24"/>
                </a:cubicBezTo>
                <a:cubicBezTo>
                  <a:pt x="28" y="24"/>
                  <a:pt x="48" y="31"/>
                  <a:pt x="71" y="39"/>
                </a:cubicBezTo>
                <a:cubicBezTo>
                  <a:pt x="71" y="39"/>
                  <a:pt x="71" y="39"/>
                  <a:pt x="71" y="39"/>
                </a:cubicBezTo>
                <a:cubicBezTo>
                  <a:pt x="71" y="39"/>
                  <a:pt x="29" y="0"/>
                  <a:pt x="9" y="10"/>
                </a:cubicBezTo>
                <a:close/>
              </a:path>
            </a:pathLst>
          </a:custGeom>
          <a:solidFill>
            <a:srgbClr val="EA90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30"/>
          <p:cNvSpPr>
            <a:spLocks/>
          </p:cNvSpPr>
          <p:nvPr/>
        </p:nvSpPr>
        <p:spPr bwMode="auto">
          <a:xfrm>
            <a:off x="10188481" y="6468341"/>
            <a:ext cx="135707" cy="99916"/>
          </a:xfrm>
          <a:custGeom>
            <a:avLst/>
            <a:gdLst>
              <a:gd name="T0" fmla="*/ 78 w 78"/>
              <a:gd name="T1" fmla="*/ 7 h 57"/>
              <a:gd name="T2" fmla="*/ 68 w 78"/>
              <a:gd name="T3" fmla="*/ 0 h 57"/>
              <a:gd name="T4" fmla="*/ 0 w 78"/>
              <a:gd name="T5" fmla="*/ 48 h 57"/>
              <a:gd name="T6" fmla="*/ 26 w 78"/>
              <a:gd name="T7" fmla="*/ 57 h 57"/>
              <a:gd name="T8" fmla="*/ 78 w 78"/>
              <a:gd name="T9" fmla="*/ 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57">
                <a:moveTo>
                  <a:pt x="78" y="7"/>
                </a:moveTo>
                <a:cubicBezTo>
                  <a:pt x="71" y="3"/>
                  <a:pt x="68" y="0"/>
                  <a:pt x="68" y="0"/>
                </a:cubicBezTo>
                <a:cubicBezTo>
                  <a:pt x="16" y="15"/>
                  <a:pt x="0" y="48"/>
                  <a:pt x="0" y="48"/>
                </a:cubicBezTo>
                <a:cubicBezTo>
                  <a:pt x="26" y="57"/>
                  <a:pt x="26" y="57"/>
                  <a:pt x="26" y="57"/>
                </a:cubicBezTo>
                <a:cubicBezTo>
                  <a:pt x="38" y="28"/>
                  <a:pt x="62" y="14"/>
                  <a:pt x="78" y="7"/>
                </a:cubicBezTo>
                <a:close/>
              </a:path>
            </a:pathLst>
          </a:custGeom>
          <a:solidFill>
            <a:srgbClr val="EA90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31"/>
          <p:cNvSpPr>
            <a:spLocks/>
          </p:cNvSpPr>
          <p:nvPr/>
        </p:nvSpPr>
        <p:spPr bwMode="auto">
          <a:xfrm>
            <a:off x="10607533" y="6381847"/>
            <a:ext cx="177463" cy="49212"/>
          </a:xfrm>
          <a:custGeom>
            <a:avLst/>
            <a:gdLst>
              <a:gd name="T0" fmla="*/ 102 w 102"/>
              <a:gd name="T1" fmla="*/ 29 h 29"/>
              <a:gd name="T2" fmla="*/ 102 w 102"/>
              <a:gd name="T3" fmla="*/ 29 h 29"/>
              <a:gd name="T4" fmla="*/ 37 w 102"/>
              <a:gd name="T5" fmla="*/ 4 h 29"/>
              <a:gd name="T6" fmla="*/ 20 w 102"/>
              <a:gd name="T7" fmla="*/ 24 h 29"/>
              <a:gd name="T8" fmla="*/ 30 w 102"/>
              <a:gd name="T9" fmla="*/ 16 h 29"/>
              <a:gd name="T10" fmla="*/ 102 w 102"/>
              <a:gd name="T11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" h="29">
                <a:moveTo>
                  <a:pt x="102" y="29"/>
                </a:moveTo>
                <a:cubicBezTo>
                  <a:pt x="102" y="29"/>
                  <a:pt x="102" y="29"/>
                  <a:pt x="102" y="29"/>
                </a:cubicBezTo>
                <a:cubicBezTo>
                  <a:pt x="102" y="29"/>
                  <a:pt x="56" y="7"/>
                  <a:pt x="37" y="4"/>
                </a:cubicBezTo>
                <a:cubicBezTo>
                  <a:pt x="17" y="0"/>
                  <a:pt x="0" y="13"/>
                  <a:pt x="20" y="24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72" y="29"/>
                  <a:pt x="102" y="29"/>
                </a:cubicBezTo>
                <a:close/>
              </a:path>
            </a:pathLst>
          </a:custGeom>
          <a:solidFill>
            <a:srgbClr val="EA90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Oval 32">
            <a:hlinkClick r:id="rId2"/>
          </p:cNvPr>
          <p:cNvSpPr>
            <a:spLocks noChangeArrowheads="1"/>
          </p:cNvSpPr>
          <p:nvPr/>
        </p:nvSpPr>
        <p:spPr bwMode="auto">
          <a:xfrm>
            <a:off x="6142617" y="1199623"/>
            <a:ext cx="4557376" cy="4557375"/>
          </a:xfrm>
          <a:prstGeom prst="ellipse">
            <a:avLst/>
          </a:prstGeom>
          <a:solidFill>
            <a:srgbClr val="DD3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Freeform 73"/>
          <p:cNvSpPr>
            <a:spLocks noEditPoints="1"/>
          </p:cNvSpPr>
          <p:nvPr/>
        </p:nvSpPr>
        <p:spPr bwMode="auto">
          <a:xfrm>
            <a:off x="6235077" y="1265239"/>
            <a:ext cx="4408247" cy="4408246"/>
          </a:xfrm>
          <a:custGeom>
            <a:avLst/>
            <a:gdLst>
              <a:gd name="T0" fmla="*/ 1266 w 2533"/>
              <a:gd name="T1" fmla="*/ 2517 h 2532"/>
              <a:gd name="T2" fmla="*/ 779 w 2533"/>
              <a:gd name="T3" fmla="*/ 2419 h 2532"/>
              <a:gd name="T4" fmla="*/ 381 w 2533"/>
              <a:gd name="T5" fmla="*/ 2151 h 2532"/>
              <a:gd name="T6" fmla="*/ 113 w 2533"/>
              <a:gd name="T7" fmla="*/ 1753 h 2532"/>
              <a:gd name="T8" fmla="*/ 15 w 2533"/>
              <a:gd name="T9" fmla="*/ 1266 h 2532"/>
              <a:gd name="T10" fmla="*/ 113 w 2533"/>
              <a:gd name="T11" fmla="*/ 779 h 2532"/>
              <a:gd name="T12" fmla="*/ 381 w 2533"/>
              <a:gd name="T13" fmla="*/ 381 h 2532"/>
              <a:gd name="T14" fmla="*/ 779 w 2533"/>
              <a:gd name="T15" fmla="*/ 113 h 2532"/>
              <a:gd name="T16" fmla="*/ 1266 w 2533"/>
              <a:gd name="T17" fmla="*/ 15 h 2532"/>
              <a:gd name="T18" fmla="*/ 1753 w 2533"/>
              <a:gd name="T19" fmla="*/ 113 h 2532"/>
              <a:gd name="T20" fmla="*/ 2151 w 2533"/>
              <a:gd name="T21" fmla="*/ 381 h 2532"/>
              <a:gd name="T22" fmla="*/ 2419 w 2533"/>
              <a:gd name="T23" fmla="*/ 779 h 2532"/>
              <a:gd name="T24" fmla="*/ 2518 w 2533"/>
              <a:gd name="T25" fmla="*/ 1266 h 2532"/>
              <a:gd name="T26" fmla="*/ 2419 w 2533"/>
              <a:gd name="T27" fmla="*/ 1753 h 2532"/>
              <a:gd name="T28" fmla="*/ 2151 w 2533"/>
              <a:gd name="T29" fmla="*/ 2151 h 2532"/>
              <a:gd name="T30" fmla="*/ 1753 w 2533"/>
              <a:gd name="T31" fmla="*/ 2419 h 2532"/>
              <a:gd name="T32" fmla="*/ 1266 w 2533"/>
              <a:gd name="T33" fmla="*/ 2517 h 2532"/>
              <a:gd name="T34" fmla="*/ 1266 w 2533"/>
              <a:gd name="T35" fmla="*/ 0 h 2532"/>
              <a:gd name="T36" fmla="*/ 773 w 2533"/>
              <a:gd name="T37" fmla="*/ 99 h 2532"/>
              <a:gd name="T38" fmla="*/ 371 w 2533"/>
              <a:gd name="T39" fmla="*/ 371 h 2532"/>
              <a:gd name="T40" fmla="*/ 99 w 2533"/>
              <a:gd name="T41" fmla="*/ 773 h 2532"/>
              <a:gd name="T42" fmla="*/ 0 w 2533"/>
              <a:gd name="T43" fmla="*/ 1266 h 2532"/>
              <a:gd name="T44" fmla="*/ 99 w 2533"/>
              <a:gd name="T45" fmla="*/ 1759 h 2532"/>
              <a:gd name="T46" fmla="*/ 371 w 2533"/>
              <a:gd name="T47" fmla="*/ 2161 h 2532"/>
              <a:gd name="T48" fmla="*/ 773 w 2533"/>
              <a:gd name="T49" fmla="*/ 2433 h 2532"/>
              <a:gd name="T50" fmla="*/ 1266 w 2533"/>
              <a:gd name="T51" fmla="*/ 2532 h 2532"/>
              <a:gd name="T52" fmla="*/ 1759 w 2533"/>
              <a:gd name="T53" fmla="*/ 2433 h 2532"/>
              <a:gd name="T54" fmla="*/ 2162 w 2533"/>
              <a:gd name="T55" fmla="*/ 2161 h 2532"/>
              <a:gd name="T56" fmla="*/ 2433 w 2533"/>
              <a:gd name="T57" fmla="*/ 1759 h 2532"/>
              <a:gd name="T58" fmla="*/ 2533 w 2533"/>
              <a:gd name="T59" fmla="*/ 1266 h 2532"/>
              <a:gd name="T60" fmla="*/ 2433 w 2533"/>
              <a:gd name="T61" fmla="*/ 773 h 2532"/>
              <a:gd name="T62" fmla="*/ 2162 w 2533"/>
              <a:gd name="T63" fmla="*/ 371 h 2532"/>
              <a:gd name="T64" fmla="*/ 1759 w 2533"/>
              <a:gd name="T65" fmla="*/ 99 h 2532"/>
              <a:gd name="T66" fmla="*/ 1266 w 2533"/>
              <a:gd name="T67" fmla="*/ 0 h 2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33" h="2532">
                <a:moveTo>
                  <a:pt x="1266" y="2517"/>
                </a:moveTo>
                <a:cubicBezTo>
                  <a:pt x="1097" y="2517"/>
                  <a:pt x="933" y="2484"/>
                  <a:pt x="779" y="2419"/>
                </a:cubicBezTo>
                <a:cubicBezTo>
                  <a:pt x="630" y="2356"/>
                  <a:pt x="496" y="2266"/>
                  <a:pt x="381" y="2151"/>
                </a:cubicBezTo>
                <a:cubicBezTo>
                  <a:pt x="266" y="2036"/>
                  <a:pt x="176" y="1902"/>
                  <a:pt x="113" y="1753"/>
                </a:cubicBezTo>
                <a:cubicBezTo>
                  <a:pt x="48" y="1599"/>
                  <a:pt x="15" y="1435"/>
                  <a:pt x="15" y="1266"/>
                </a:cubicBezTo>
                <a:cubicBezTo>
                  <a:pt x="15" y="1097"/>
                  <a:pt x="48" y="933"/>
                  <a:pt x="113" y="779"/>
                </a:cubicBezTo>
                <a:cubicBezTo>
                  <a:pt x="176" y="630"/>
                  <a:pt x="266" y="496"/>
                  <a:pt x="381" y="381"/>
                </a:cubicBezTo>
                <a:cubicBezTo>
                  <a:pt x="496" y="266"/>
                  <a:pt x="630" y="176"/>
                  <a:pt x="779" y="113"/>
                </a:cubicBezTo>
                <a:cubicBezTo>
                  <a:pt x="933" y="48"/>
                  <a:pt x="1097" y="15"/>
                  <a:pt x="1266" y="15"/>
                </a:cubicBezTo>
                <a:cubicBezTo>
                  <a:pt x="1435" y="15"/>
                  <a:pt x="1599" y="48"/>
                  <a:pt x="1753" y="113"/>
                </a:cubicBezTo>
                <a:cubicBezTo>
                  <a:pt x="1902" y="176"/>
                  <a:pt x="2036" y="266"/>
                  <a:pt x="2151" y="381"/>
                </a:cubicBezTo>
                <a:cubicBezTo>
                  <a:pt x="2266" y="496"/>
                  <a:pt x="2356" y="630"/>
                  <a:pt x="2419" y="779"/>
                </a:cubicBezTo>
                <a:cubicBezTo>
                  <a:pt x="2485" y="933"/>
                  <a:pt x="2518" y="1097"/>
                  <a:pt x="2518" y="1266"/>
                </a:cubicBezTo>
                <a:cubicBezTo>
                  <a:pt x="2518" y="1435"/>
                  <a:pt x="2485" y="1599"/>
                  <a:pt x="2419" y="1753"/>
                </a:cubicBezTo>
                <a:cubicBezTo>
                  <a:pt x="2356" y="1902"/>
                  <a:pt x="2266" y="2036"/>
                  <a:pt x="2151" y="2151"/>
                </a:cubicBezTo>
                <a:cubicBezTo>
                  <a:pt x="2036" y="2266"/>
                  <a:pt x="1902" y="2356"/>
                  <a:pt x="1753" y="2419"/>
                </a:cubicBezTo>
                <a:cubicBezTo>
                  <a:pt x="1599" y="2484"/>
                  <a:pt x="1435" y="2517"/>
                  <a:pt x="1266" y="2517"/>
                </a:cubicBezTo>
                <a:moveTo>
                  <a:pt x="1266" y="0"/>
                </a:moveTo>
                <a:cubicBezTo>
                  <a:pt x="1095" y="0"/>
                  <a:pt x="929" y="33"/>
                  <a:pt x="773" y="99"/>
                </a:cubicBezTo>
                <a:cubicBezTo>
                  <a:pt x="623" y="163"/>
                  <a:pt x="487" y="254"/>
                  <a:pt x="371" y="371"/>
                </a:cubicBezTo>
                <a:cubicBezTo>
                  <a:pt x="254" y="487"/>
                  <a:pt x="163" y="622"/>
                  <a:pt x="99" y="773"/>
                </a:cubicBezTo>
                <a:cubicBezTo>
                  <a:pt x="33" y="929"/>
                  <a:pt x="0" y="1095"/>
                  <a:pt x="0" y="1266"/>
                </a:cubicBezTo>
                <a:cubicBezTo>
                  <a:pt x="0" y="1437"/>
                  <a:pt x="33" y="1603"/>
                  <a:pt x="99" y="1759"/>
                </a:cubicBezTo>
                <a:cubicBezTo>
                  <a:pt x="163" y="1910"/>
                  <a:pt x="254" y="2045"/>
                  <a:pt x="371" y="2161"/>
                </a:cubicBezTo>
                <a:cubicBezTo>
                  <a:pt x="487" y="2278"/>
                  <a:pt x="623" y="2369"/>
                  <a:pt x="773" y="2433"/>
                </a:cubicBezTo>
                <a:cubicBezTo>
                  <a:pt x="929" y="2499"/>
                  <a:pt x="1095" y="2532"/>
                  <a:pt x="1266" y="2532"/>
                </a:cubicBezTo>
                <a:cubicBezTo>
                  <a:pt x="1437" y="2532"/>
                  <a:pt x="1603" y="2499"/>
                  <a:pt x="1759" y="2433"/>
                </a:cubicBezTo>
                <a:cubicBezTo>
                  <a:pt x="1910" y="2369"/>
                  <a:pt x="2045" y="2278"/>
                  <a:pt x="2162" y="2161"/>
                </a:cubicBezTo>
                <a:cubicBezTo>
                  <a:pt x="2278" y="2045"/>
                  <a:pt x="2369" y="1910"/>
                  <a:pt x="2433" y="1759"/>
                </a:cubicBezTo>
                <a:cubicBezTo>
                  <a:pt x="2499" y="1603"/>
                  <a:pt x="2533" y="1437"/>
                  <a:pt x="2533" y="1266"/>
                </a:cubicBezTo>
                <a:cubicBezTo>
                  <a:pt x="2533" y="1095"/>
                  <a:pt x="2499" y="929"/>
                  <a:pt x="2433" y="773"/>
                </a:cubicBezTo>
                <a:cubicBezTo>
                  <a:pt x="2369" y="622"/>
                  <a:pt x="2278" y="487"/>
                  <a:pt x="2162" y="371"/>
                </a:cubicBezTo>
                <a:cubicBezTo>
                  <a:pt x="2045" y="254"/>
                  <a:pt x="1910" y="163"/>
                  <a:pt x="1759" y="99"/>
                </a:cubicBezTo>
                <a:cubicBezTo>
                  <a:pt x="1603" y="33"/>
                  <a:pt x="1437" y="0"/>
                  <a:pt x="1266" y="0"/>
                </a:cubicBezTo>
              </a:path>
            </a:pathLst>
          </a:custGeom>
          <a:solidFill>
            <a:srgbClr val="E77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" name="Freeform 74"/>
          <p:cNvSpPr>
            <a:spLocks noEditPoints="1"/>
          </p:cNvSpPr>
          <p:nvPr/>
        </p:nvSpPr>
        <p:spPr bwMode="auto">
          <a:xfrm>
            <a:off x="6087439" y="1117602"/>
            <a:ext cx="4702031" cy="4703521"/>
          </a:xfrm>
          <a:custGeom>
            <a:avLst/>
            <a:gdLst>
              <a:gd name="T0" fmla="*/ 1351 w 2702"/>
              <a:gd name="T1" fmla="*/ 85 h 2702"/>
              <a:gd name="T2" fmla="*/ 1844 w 2702"/>
              <a:gd name="T3" fmla="*/ 184 h 2702"/>
              <a:gd name="T4" fmla="*/ 2247 w 2702"/>
              <a:gd name="T5" fmla="*/ 456 h 2702"/>
              <a:gd name="T6" fmla="*/ 2518 w 2702"/>
              <a:gd name="T7" fmla="*/ 858 h 2702"/>
              <a:gd name="T8" fmla="*/ 2618 w 2702"/>
              <a:gd name="T9" fmla="*/ 1351 h 2702"/>
              <a:gd name="T10" fmla="*/ 2518 w 2702"/>
              <a:gd name="T11" fmla="*/ 1844 h 2702"/>
              <a:gd name="T12" fmla="*/ 2247 w 2702"/>
              <a:gd name="T13" fmla="*/ 2246 h 2702"/>
              <a:gd name="T14" fmla="*/ 1844 w 2702"/>
              <a:gd name="T15" fmla="*/ 2518 h 2702"/>
              <a:gd name="T16" fmla="*/ 1351 w 2702"/>
              <a:gd name="T17" fmla="*/ 2617 h 2702"/>
              <a:gd name="T18" fmla="*/ 858 w 2702"/>
              <a:gd name="T19" fmla="*/ 2518 h 2702"/>
              <a:gd name="T20" fmla="*/ 456 w 2702"/>
              <a:gd name="T21" fmla="*/ 2246 h 2702"/>
              <a:gd name="T22" fmla="*/ 184 w 2702"/>
              <a:gd name="T23" fmla="*/ 1844 h 2702"/>
              <a:gd name="T24" fmla="*/ 85 w 2702"/>
              <a:gd name="T25" fmla="*/ 1351 h 2702"/>
              <a:gd name="T26" fmla="*/ 184 w 2702"/>
              <a:gd name="T27" fmla="*/ 858 h 2702"/>
              <a:gd name="T28" fmla="*/ 456 w 2702"/>
              <a:gd name="T29" fmla="*/ 456 h 2702"/>
              <a:gd name="T30" fmla="*/ 858 w 2702"/>
              <a:gd name="T31" fmla="*/ 184 h 2702"/>
              <a:gd name="T32" fmla="*/ 1351 w 2702"/>
              <a:gd name="T33" fmla="*/ 85 h 2702"/>
              <a:gd name="T34" fmla="*/ 1351 w 2702"/>
              <a:gd name="T35" fmla="*/ 0 h 2702"/>
              <a:gd name="T36" fmla="*/ 0 w 2702"/>
              <a:gd name="T37" fmla="*/ 1351 h 2702"/>
              <a:gd name="T38" fmla="*/ 1351 w 2702"/>
              <a:gd name="T39" fmla="*/ 2702 h 2702"/>
              <a:gd name="T40" fmla="*/ 2702 w 2702"/>
              <a:gd name="T41" fmla="*/ 1351 h 2702"/>
              <a:gd name="T42" fmla="*/ 1351 w 2702"/>
              <a:gd name="T43" fmla="*/ 0 h 2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02" h="2702">
                <a:moveTo>
                  <a:pt x="1351" y="85"/>
                </a:moveTo>
                <a:cubicBezTo>
                  <a:pt x="1522" y="85"/>
                  <a:pt x="1688" y="118"/>
                  <a:pt x="1844" y="184"/>
                </a:cubicBezTo>
                <a:cubicBezTo>
                  <a:pt x="1995" y="248"/>
                  <a:pt x="2130" y="339"/>
                  <a:pt x="2247" y="456"/>
                </a:cubicBezTo>
                <a:cubicBezTo>
                  <a:pt x="2363" y="572"/>
                  <a:pt x="2454" y="707"/>
                  <a:pt x="2518" y="858"/>
                </a:cubicBezTo>
                <a:cubicBezTo>
                  <a:pt x="2584" y="1014"/>
                  <a:pt x="2618" y="1180"/>
                  <a:pt x="2618" y="1351"/>
                </a:cubicBezTo>
                <a:cubicBezTo>
                  <a:pt x="2618" y="1522"/>
                  <a:pt x="2584" y="1688"/>
                  <a:pt x="2518" y="1844"/>
                </a:cubicBezTo>
                <a:cubicBezTo>
                  <a:pt x="2454" y="1995"/>
                  <a:pt x="2363" y="2130"/>
                  <a:pt x="2247" y="2246"/>
                </a:cubicBezTo>
                <a:cubicBezTo>
                  <a:pt x="2130" y="2363"/>
                  <a:pt x="1995" y="2454"/>
                  <a:pt x="1844" y="2518"/>
                </a:cubicBezTo>
                <a:cubicBezTo>
                  <a:pt x="1688" y="2584"/>
                  <a:pt x="1522" y="2617"/>
                  <a:pt x="1351" y="2617"/>
                </a:cubicBezTo>
                <a:cubicBezTo>
                  <a:pt x="1180" y="2617"/>
                  <a:pt x="1014" y="2584"/>
                  <a:pt x="858" y="2518"/>
                </a:cubicBezTo>
                <a:cubicBezTo>
                  <a:pt x="708" y="2454"/>
                  <a:pt x="572" y="2363"/>
                  <a:pt x="456" y="2246"/>
                </a:cubicBezTo>
                <a:cubicBezTo>
                  <a:pt x="339" y="2130"/>
                  <a:pt x="248" y="1995"/>
                  <a:pt x="184" y="1844"/>
                </a:cubicBezTo>
                <a:cubicBezTo>
                  <a:pt x="118" y="1688"/>
                  <a:pt x="85" y="1522"/>
                  <a:pt x="85" y="1351"/>
                </a:cubicBezTo>
                <a:cubicBezTo>
                  <a:pt x="85" y="1180"/>
                  <a:pt x="118" y="1014"/>
                  <a:pt x="184" y="858"/>
                </a:cubicBezTo>
                <a:cubicBezTo>
                  <a:pt x="248" y="707"/>
                  <a:pt x="339" y="572"/>
                  <a:pt x="456" y="456"/>
                </a:cubicBezTo>
                <a:cubicBezTo>
                  <a:pt x="572" y="339"/>
                  <a:pt x="708" y="248"/>
                  <a:pt x="858" y="184"/>
                </a:cubicBezTo>
                <a:cubicBezTo>
                  <a:pt x="1014" y="118"/>
                  <a:pt x="1180" y="85"/>
                  <a:pt x="1351" y="85"/>
                </a:cubicBezTo>
                <a:moveTo>
                  <a:pt x="1351" y="0"/>
                </a:moveTo>
                <a:cubicBezTo>
                  <a:pt x="605" y="0"/>
                  <a:pt x="0" y="605"/>
                  <a:pt x="0" y="1351"/>
                </a:cubicBezTo>
                <a:cubicBezTo>
                  <a:pt x="0" y="2097"/>
                  <a:pt x="605" y="2702"/>
                  <a:pt x="1351" y="2702"/>
                </a:cubicBezTo>
                <a:cubicBezTo>
                  <a:pt x="2097" y="2702"/>
                  <a:pt x="2702" y="2097"/>
                  <a:pt x="2702" y="1351"/>
                </a:cubicBezTo>
                <a:cubicBezTo>
                  <a:pt x="2702" y="605"/>
                  <a:pt x="2097" y="0"/>
                  <a:pt x="1351" y="0"/>
                </a:cubicBezTo>
              </a:path>
            </a:pathLst>
          </a:custGeom>
          <a:solidFill>
            <a:srgbClr val="422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" name="Freeform 75"/>
          <p:cNvSpPr>
            <a:spLocks/>
          </p:cNvSpPr>
          <p:nvPr/>
        </p:nvSpPr>
        <p:spPr bwMode="auto">
          <a:xfrm>
            <a:off x="8394461" y="1356208"/>
            <a:ext cx="56669" cy="222202"/>
          </a:xfrm>
          <a:custGeom>
            <a:avLst/>
            <a:gdLst>
              <a:gd name="T0" fmla="*/ 16 w 32"/>
              <a:gd name="T1" fmla="*/ 0 h 128"/>
              <a:gd name="T2" fmla="*/ 0 w 32"/>
              <a:gd name="T3" fmla="*/ 16 h 128"/>
              <a:gd name="T4" fmla="*/ 0 w 32"/>
              <a:gd name="T5" fmla="*/ 112 h 128"/>
              <a:gd name="T6" fmla="*/ 16 w 32"/>
              <a:gd name="T7" fmla="*/ 128 h 128"/>
              <a:gd name="T8" fmla="*/ 32 w 32"/>
              <a:gd name="T9" fmla="*/ 112 h 128"/>
              <a:gd name="T10" fmla="*/ 32 w 32"/>
              <a:gd name="T11" fmla="*/ 16 h 128"/>
              <a:gd name="T12" fmla="*/ 16 w 32"/>
              <a:gd name="T1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128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25" y="128"/>
                  <a:pt x="32" y="121"/>
                  <a:pt x="32" y="112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7"/>
                  <a:pt x="25" y="0"/>
                  <a:pt x="16" y="0"/>
                </a:cubicBezTo>
              </a:path>
            </a:pathLst>
          </a:custGeom>
          <a:solidFill>
            <a:srgbClr val="E77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Freeform 76"/>
          <p:cNvSpPr>
            <a:spLocks/>
          </p:cNvSpPr>
          <p:nvPr/>
        </p:nvSpPr>
        <p:spPr bwMode="auto">
          <a:xfrm>
            <a:off x="8394461" y="1348752"/>
            <a:ext cx="56669" cy="222202"/>
          </a:xfrm>
          <a:custGeom>
            <a:avLst/>
            <a:gdLst>
              <a:gd name="T0" fmla="*/ 32 w 32"/>
              <a:gd name="T1" fmla="*/ 112 h 128"/>
              <a:gd name="T2" fmla="*/ 16 w 32"/>
              <a:gd name="T3" fmla="*/ 128 h 128"/>
              <a:gd name="T4" fmla="*/ 0 w 32"/>
              <a:gd name="T5" fmla="*/ 112 h 128"/>
              <a:gd name="T6" fmla="*/ 0 w 32"/>
              <a:gd name="T7" fmla="*/ 16 h 128"/>
              <a:gd name="T8" fmla="*/ 16 w 32"/>
              <a:gd name="T9" fmla="*/ 0 h 128"/>
              <a:gd name="T10" fmla="*/ 32 w 32"/>
              <a:gd name="T11" fmla="*/ 16 h 128"/>
              <a:gd name="T12" fmla="*/ 32 w 32"/>
              <a:gd name="T13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128">
                <a:moveTo>
                  <a:pt x="32" y="112"/>
                </a:moveTo>
                <a:cubicBezTo>
                  <a:pt x="32" y="121"/>
                  <a:pt x="25" y="128"/>
                  <a:pt x="16" y="128"/>
                </a:cubicBezTo>
                <a:cubicBezTo>
                  <a:pt x="7" y="128"/>
                  <a:pt x="0" y="121"/>
                  <a:pt x="0" y="112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5" y="0"/>
                  <a:pt x="32" y="7"/>
                  <a:pt x="32" y="16"/>
                </a:cubicBezTo>
                <a:lnTo>
                  <a:pt x="32" y="112"/>
                </a:lnTo>
                <a:close/>
              </a:path>
            </a:pathLst>
          </a:custGeom>
          <a:solidFill>
            <a:srgbClr val="422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" name="Freeform 77"/>
          <p:cNvSpPr>
            <a:spLocks/>
          </p:cNvSpPr>
          <p:nvPr/>
        </p:nvSpPr>
        <p:spPr bwMode="auto">
          <a:xfrm>
            <a:off x="10316732" y="3438045"/>
            <a:ext cx="222202" cy="55178"/>
          </a:xfrm>
          <a:custGeom>
            <a:avLst/>
            <a:gdLst>
              <a:gd name="T0" fmla="*/ 112 w 128"/>
              <a:gd name="T1" fmla="*/ 0 h 32"/>
              <a:gd name="T2" fmla="*/ 16 w 128"/>
              <a:gd name="T3" fmla="*/ 0 h 32"/>
              <a:gd name="T4" fmla="*/ 0 w 128"/>
              <a:gd name="T5" fmla="*/ 16 h 32"/>
              <a:gd name="T6" fmla="*/ 16 w 128"/>
              <a:gd name="T7" fmla="*/ 32 h 32"/>
              <a:gd name="T8" fmla="*/ 112 w 128"/>
              <a:gd name="T9" fmla="*/ 32 h 32"/>
              <a:gd name="T10" fmla="*/ 128 w 128"/>
              <a:gd name="T11" fmla="*/ 16 h 32"/>
              <a:gd name="T12" fmla="*/ 112 w 128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" h="32"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  <a:cubicBezTo>
                  <a:pt x="112" y="32"/>
                  <a:pt x="112" y="32"/>
                  <a:pt x="112" y="32"/>
                </a:cubicBezTo>
                <a:cubicBezTo>
                  <a:pt x="121" y="32"/>
                  <a:pt x="128" y="25"/>
                  <a:pt x="128" y="16"/>
                </a:cubicBezTo>
                <a:cubicBezTo>
                  <a:pt x="128" y="7"/>
                  <a:pt x="121" y="0"/>
                  <a:pt x="112" y="0"/>
                </a:cubicBezTo>
              </a:path>
            </a:pathLst>
          </a:custGeom>
          <a:solidFill>
            <a:srgbClr val="E77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" name="Freeform 78"/>
          <p:cNvSpPr>
            <a:spLocks/>
          </p:cNvSpPr>
          <p:nvPr/>
        </p:nvSpPr>
        <p:spPr bwMode="auto">
          <a:xfrm>
            <a:off x="10330153" y="3438045"/>
            <a:ext cx="216237" cy="55178"/>
          </a:xfrm>
          <a:custGeom>
            <a:avLst/>
            <a:gdLst>
              <a:gd name="T0" fmla="*/ 124 w 124"/>
              <a:gd name="T1" fmla="*/ 14 h 32"/>
              <a:gd name="T2" fmla="*/ 110 w 124"/>
              <a:gd name="T3" fmla="*/ 32 h 32"/>
              <a:gd name="T4" fmla="*/ 16 w 124"/>
              <a:gd name="T5" fmla="*/ 32 h 32"/>
              <a:gd name="T6" fmla="*/ 0 w 124"/>
              <a:gd name="T7" fmla="*/ 14 h 32"/>
              <a:gd name="T8" fmla="*/ 0 w 124"/>
              <a:gd name="T9" fmla="*/ 13 h 32"/>
              <a:gd name="T10" fmla="*/ 16 w 124"/>
              <a:gd name="T11" fmla="*/ 0 h 32"/>
              <a:gd name="T12" fmla="*/ 110 w 124"/>
              <a:gd name="T13" fmla="*/ 0 h 32"/>
              <a:gd name="T14" fmla="*/ 124 w 124"/>
              <a:gd name="T15" fmla="*/ 13 h 32"/>
              <a:gd name="T16" fmla="*/ 124 w 124"/>
              <a:gd name="T17" fmla="*/ 1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4" h="32">
                <a:moveTo>
                  <a:pt x="124" y="14"/>
                </a:moveTo>
                <a:cubicBezTo>
                  <a:pt x="124" y="23"/>
                  <a:pt x="119" y="32"/>
                  <a:pt x="110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23"/>
                  <a:pt x="0" y="14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4"/>
                  <a:pt x="7" y="0"/>
                  <a:pt x="16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9" y="0"/>
                  <a:pt x="124" y="4"/>
                  <a:pt x="124" y="13"/>
                </a:cubicBezTo>
                <a:lnTo>
                  <a:pt x="124" y="14"/>
                </a:lnTo>
                <a:close/>
              </a:path>
            </a:pathLst>
          </a:custGeom>
          <a:solidFill>
            <a:srgbClr val="422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" name="Freeform 79"/>
          <p:cNvSpPr>
            <a:spLocks/>
          </p:cNvSpPr>
          <p:nvPr/>
        </p:nvSpPr>
        <p:spPr bwMode="auto">
          <a:xfrm>
            <a:off x="8401918" y="5352858"/>
            <a:ext cx="55178" cy="222202"/>
          </a:xfrm>
          <a:custGeom>
            <a:avLst/>
            <a:gdLst>
              <a:gd name="T0" fmla="*/ 16 w 32"/>
              <a:gd name="T1" fmla="*/ 0 h 128"/>
              <a:gd name="T2" fmla="*/ 0 w 32"/>
              <a:gd name="T3" fmla="*/ 16 h 128"/>
              <a:gd name="T4" fmla="*/ 0 w 32"/>
              <a:gd name="T5" fmla="*/ 112 h 128"/>
              <a:gd name="T6" fmla="*/ 16 w 32"/>
              <a:gd name="T7" fmla="*/ 128 h 128"/>
              <a:gd name="T8" fmla="*/ 32 w 32"/>
              <a:gd name="T9" fmla="*/ 112 h 128"/>
              <a:gd name="T10" fmla="*/ 32 w 32"/>
              <a:gd name="T11" fmla="*/ 16 h 128"/>
              <a:gd name="T12" fmla="*/ 16 w 32"/>
              <a:gd name="T1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128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25" y="128"/>
                  <a:pt x="32" y="121"/>
                  <a:pt x="32" y="112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7"/>
                  <a:pt x="25" y="0"/>
                  <a:pt x="16" y="0"/>
                </a:cubicBezTo>
              </a:path>
            </a:pathLst>
          </a:custGeom>
          <a:solidFill>
            <a:srgbClr val="E77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" name="Freeform 80"/>
          <p:cNvSpPr>
            <a:spLocks/>
          </p:cNvSpPr>
          <p:nvPr/>
        </p:nvSpPr>
        <p:spPr bwMode="auto">
          <a:xfrm>
            <a:off x="8401918" y="5366280"/>
            <a:ext cx="55178" cy="223693"/>
          </a:xfrm>
          <a:custGeom>
            <a:avLst/>
            <a:gdLst>
              <a:gd name="T0" fmla="*/ 32 w 32"/>
              <a:gd name="T1" fmla="*/ 112 h 128"/>
              <a:gd name="T2" fmla="*/ 16 w 32"/>
              <a:gd name="T3" fmla="*/ 128 h 128"/>
              <a:gd name="T4" fmla="*/ 0 w 32"/>
              <a:gd name="T5" fmla="*/ 112 h 128"/>
              <a:gd name="T6" fmla="*/ 0 w 32"/>
              <a:gd name="T7" fmla="*/ 16 h 128"/>
              <a:gd name="T8" fmla="*/ 16 w 32"/>
              <a:gd name="T9" fmla="*/ 0 h 128"/>
              <a:gd name="T10" fmla="*/ 32 w 32"/>
              <a:gd name="T11" fmla="*/ 16 h 128"/>
              <a:gd name="T12" fmla="*/ 32 w 32"/>
              <a:gd name="T13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128">
                <a:moveTo>
                  <a:pt x="32" y="112"/>
                </a:moveTo>
                <a:cubicBezTo>
                  <a:pt x="32" y="121"/>
                  <a:pt x="25" y="128"/>
                  <a:pt x="16" y="128"/>
                </a:cubicBezTo>
                <a:cubicBezTo>
                  <a:pt x="7" y="128"/>
                  <a:pt x="0" y="121"/>
                  <a:pt x="0" y="112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5" y="0"/>
                  <a:pt x="32" y="7"/>
                  <a:pt x="32" y="16"/>
                </a:cubicBezTo>
                <a:lnTo>
                  <a:pt x="32" y="112"/>
                </a:lnTo>
                <a:close/>
              </a:path>
            </a:pathLst>
          </a:custGeom>
          <a:solidFill>
            <a:srgbClr val="422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" name="Freeform 81"/>
          <p:cNvSpPr>
            <a:spLocks/>
          </p:cNvSpPr>
          <p:nvPr/>
        </p:nvSpPr>
        <p:spPr bwMode="auto">
          <a:xfrm>
            <a:off x="6320080" y="3444010"/>
            <a:ext cx="223693" cy="56669"/>
          </a:xfrm>
          <a:custGeom>
            <a:avLst/>
            <a:gdLst>
              <a:gd name="T0" fmla="*/ 112 w 128"/>
              <a:gd name="T1" fmla="*/ 0 h 32"/>
              <a:gd name="T2" fmla="*/ 16 w 128"/>
              <a:gd name="T3" fmla="*/ 0 h 32"/>
              <a:gd name="T4" fmla="*/ 0 w 128"/>
              <a:gd name="T5" fmla="*/ 16 h 32"/>
              <a:gd name="T6" fmla="*/ 16 w 128"/>
              <a:gd name="T7" fmla="*/ 32 h 32"/>
              <a:gd name="T8" fmla="*/ 112 w 128"/>
              <a:gd name="T9" fmla="*/ 32 h 32"/>
              <a:gd name="T10" fmla="*/ 128 w 128"/>
              <a:gd name="T11" fmla="*/ 16 h 32"/>
              <a:gd name="T12" fmla="*/ 112 w 128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" h="32"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  <a:cubicBezTo>
                  <a:pt x="112" y="32"/>
                  <a:pt x="112" y="32"/>
                  <a:pt x="112" y="32"/>
                </a:cubicBezTo>
                <a:cubicBezTo>
                  <a:pt x="121" y="32"/>
                  <a:pt x="128" y="25"/>
                  <a:pt x="128" y="16"/>
                </a:cubicBezTo>
                <a:cubicBezTo>
                  <a:pt x="128" y="7"/>
                  <a:pt x="121" y="0"/>
                  <a:pt x="112" y="0"/>
                </a:cubicBezTo>
              </a:path>
            </a:pathLst>
          </a:custGeom>
          <a:solidFill>
            <a:srgbClr val="E77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" name="Freeform 82"/>
          <p:cNvSpPr>
            <a:spLocks/>
          </p:cNvSpPr>
          <p:nvPr/>
        </p:nvSpPr>
        <p:spPr bwMode="auto">
          <a:xfrm>
            <a:off x="6314115" y="3444010"/>
            <a:ext cx="222202" cy="56669"/>
          </a:xfrm>
          <a:custGeom>
            <a:avLst/>
            <a:gdLst>
              <a:gd name="T0" fmla="*/ 128 w 128"/>
              <a:gd name="T1" fmla="*/ 16 h 32"/>
              <a:gd name="T2" fmla="*/ 112 w 128"/>
              <a:gd name="T3" fmla="*/ 32 h 32"/>
              <a:gd name="T4" fmla="*/ 16 w 128"/>
              <a:gd name="T5" fmla="*/ 32 h 32"/>
              <a:gd name="T6" fmla="*/ 0 w 128"/>
              <a:gd name="T7" fmla="*/ 16 h 32"/>
              <a:gd name="T8" fmla="*/ 16 w 128"/>
              <a:gd name="T9" fmla="*/ 0 h 32"/>
              <a:gd name="T10" fmla="*/ 112 w 128"/>
              <a:gd name="T11" fmla="*/ 0 h 32"/>
              <a:gd name="T12" fmla="*/ 128 w 128"/>
              <a:gd name="T13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" h="32">
                <a:moveTo>
                  <a:pt x="128" y="16"/>
                </a:moveTo>
                <a:cubicBezTo>
                  <a:pt x="128" y="25"/>
                  <a:pt x="121" y="32"/>
                  <a:pt x="112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25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21" y="0"/>
                  <a:pt x="128" y="7"/>
                  <a:pt x="128" y="16"/>
                </a:cubicBezTo>
                <a:close/>
              </a:path>
            </a:pathLst>
          </a:custGeom>
          <a:solidFill>
            <a:srgbClr val="422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" name="Freeform 83"/>
          <p:cNvSpPr>
            <a:spLocks/>
          </p:cNvSpPr>
          <p:nvPr/>
        </p:nvSpPr>
        <p:spPr bwMode="auto">
          <a:xfrm>
            <a:off x="6664567" y="2280806"/>
            <a:ext cx="204306" cy="149129"/>
          </a:xfrm>
          <a:custGeom>
            <a:avLst/>
            <a:gdLst>
              <a:gd name="T0" fmla="*/ 19 w 117"/>
              <a:gd name="T1" fmla="*/ 0 h 86"/>
              <a:gd name="T2" fmla="*/ 5 w 117"/>
              <a:gd name="T3" fmla="*/ 7 h 86"/>
              <a:gd name="T4" fmla="*/ 10 w 117"/>
              <a:gd name="T5" fmla="*/ 30 h 86"/>
              <a:gd name="T6" fmla="*/ 89 w 117"/>
              <a:gd name="T7" fmla="*/ 84 h 86"/>
              <a:gd name="T8" fmla="*/ 98 w 117"/>
              <a:gd name="T9" fmla="*/ 86 h 86"/>
              <a:gd name="T10" fmla="*/ 112 w 117"/>
              <a:gd name="T11" fmla="*/ 79 h 86"/>
              <a:gd name="T12" fmla="*/ 108 w 117"/>
              <a:gd name="T13" fmla="*/ 56 h 86"/>
              <a:gd name="T14" fmla="*/ 28 w 117"/>
              <a:gd name="T15" fmla="*/ 3 h 86"/>
              <a:gd name="T16" fmla="*/ 19 w 117"/>
              <a:gd name="T1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" h="86">
                <a:moveTo>
                  <a:pt x="19" y="0"/>
                </a:moveTo>
                <a:cubicBezTo>
                  <a:pt x="14" y="0"/>
                  <a:pt x="8" y="3"/>
                  <a:pt x="5" y="7"/>
                </a:cubicBezTo>
                <a:cubicBezTo>
                  <a:pt x="0" y="15"/>
                  <a:pt x="2" y="25"/>
                  <a:pt x="10" y="30"/>
                </a:cubicBezTo>
                <a:cubicBezTo>
                  <a:pt x="89" y="84"/>
                  <a:pt x="89" y="84"/>
                  <a:pt x="89" y="84"/>
                </a:cubicBezTo>
                <a:cubicBezTo>
                  <a:pt x="92" y="86"/>
                  <a:pt x="95" y="86"/>
                  <a:pt x="98" y="86"/>
                </a:cubicBezTo>
                <a:cubicBezTo>
                  <a:pt x="104" y="86"/>
                  <a:pt x="109" y="84"/>
                  <a:pt x="112" y="79"/>
                </a:cubicBezTo>
                <a:cubicBezTo>
                  <a:pt x="117" y="72"/>
                  <a:pt x="115" y="61"/>
                  <a:pt x="108" y="56"/>
                </a:cubicBezTo>
                <a:cubicBezTo>
                  <a:pt x="28" y="3"/>
                  <a:pt x="28" y="3"/>
                  <a:pt x="28" y="3"/>
                </a:cubicBezTo>
                <a:cubicBezTo>
                  <a:pt x="25" y="1"/>
                  <a:pt x="22" y="0"/>
                  <a:pt x="19" y="0"/>
                </a:cubicBezTo>
              </a:path>
            </a:pathLst>
          </a:custGeom>
          <a:solidFill>
            <a:srgbClr val="E77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" name="Freeform 84"/>
          <p:cNvSpPr>
            <a:spLocks/>
          </p:cNvSpPr>
          <p:nvPr/>
        </p:nvSpPr>
        <p:spPr bwMode="auto">
          <a:xfrm>
            <a:off x="6660094" y="2273350"/>
            <a:ext cx="202815" cy="158076"/>
          </a:xfrm>
          <a:custGeom>
            <a:avLst/>
            <a:gdLst>
              <a:gd name="T0" fmla="*/ 107 w 117"/>
              <a:gd name="T1" fmla="*/ 58 h 91"/>
              <a:gd name="T2" fmla="*/ 112 w 117"/>
              <a:gd name="T3" fmla="*/ 81 h 91"/>
              <a:gd name="T4" fmla="*/ 89 w 117"/>
              <a:gd name="T5" fmla="*/ 86 h 91"/>
              <a:gd name="T6" fmla="*/ 10 w 117"/>
              <a:gd name="T7" fmla="*/ 32 h 91"/>
              <a:gd name="T8" fmla="*/ 5 w 117"/>
              <a:gd name="T9" fmla="*/ 9 h 91"/>
              <a:gd name="T10" fmla="*/ 28 w 117"/>
              <a:gd name="T11" fmla="*/ 5 h 91"/>
              <a:gd name="T12" fmla="*/ 107 w 117"/>
              <a:gd name="T13" fmla="*/ 58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" h="91">
                <a:moveTo>
                  <a:pt x="107" y="58"/>
                </a:moveTo>
                <a:cubicBezTo>
                  <a:pt x="115" y="63"/>
                  <a:pt x="117" y="73"/>
                  <a:pt x="112" y="81"/>
                </a:cubicBezTo>
                <a:cubicBezTo>
                  <a:pt x="107" y="89"/>
                  <a:pt x="97" y="91"/>
                  <a:pt x="89" y="86"/>
                </a:cubicBezTo>
                <a:cubicBezTo>
                  <a:pt x="10" y="32"/>
                  <a:pt x="10" y="32"/>
                  <a:pt x="10" y="32"/>
                </a:cubicBezTo>
                <a:cubicBezTo>
                  <a:pt x="2" y="27"/>
                  <a:pt x="0" y="17"/>
                  <a:pt x="5" y="9"/>
                </a:cubicBezTo>
                <a:cubicBezTo>
                  <a:pt x="10" y="2"/>
                  <a:pt x="21" y="0"/>
                  <a:pt x="28" y="5"/>
                </a:cubicBezTo>
                <a:lnTo>
                  <a:pt x="107" y="58"/>
                </a:lnTo>
                <a:close/>
              </a:path>
            </a:pathLst>
          </a:custGeom>
          <a:solidFill>
            <a:srgbClr val="422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" name="Freeform 85"/>
          <p:cNvSpPr>
            <a:spLocks/>
          </p:cNvSpPr>
          <p:nvPr/>
        </p:nvSpPr>
        <p:spPr bwMode="auto">
          <a:xfrm>
            <a:off x="9462224" y="1709643"/>
            <a:ext cx="158077" cy="196850"/>
          </a:xfrm>
          <a:custGeom>
            <a:avLst/>
            <a:gdLst>
              <a:gd name="T0" fmla="*/ 72 w 91"/>
              <a:gd name="T1" fmla="*/ 0 h 113"/>
              <a:gd name="T2" fmla="*/ 58 w 91"/>
              <a:gd name="T3" fmla="*/ 8 h 113"/>
              <a:gd name="T4" fmla="*/ 5 w 91"/>
              <a:gd name="T5" fmla="*/ 87 h 113"/>
              <a:gd name="T6" fmla="*/ 9 w 91"/>
              <a:gd name="T7" fmla="*/ 110 h 113"/>
              <a:gd name="T8" fmla="*/ 19 w 91"/>
              <a:gd name="T9" fmla="*/ 113 h 113"/>
              <a:gd name="T10" fmla="*/ 32 w 91"/>
              <a:gd name="T11" fmla="*/ 105 h 113"/>
              <a:gd name="T12" fmla="*/ 86 w 91"/>
              <a:gd name="T13" fmla="*/ 26 h 113"/>
              <a:gd name="T14" fmla="*/ 81 w 91"/>
              <a:gd name="T15" fmla="*/ 3 h 113"/>
              <a:gd name="T16" fmla="*/ 72 w 91"/>
              <a:gd name="T17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113">
                <a:moveTo>
                  <a:pt x="72" y="0"/>
                </a:moveTo>
                <a:cubicBezTo>
                  <a:pt x="67" y="0"/>
                  <a:pt x="61" y="3"/>
                  <a:pt x="58" y="8"/>
                </a:cubicBezTo>
                <a:cubicBezTo>
                  <a:pt x="5" y="87"/>
                  <a:pt x="5" y="87"/>
                  <a:pt x="5" y="87"/>
                </a:cubicBezTo>
                <a:cubicBezTo>
                  <a:pt x="0" y="94"/>
                  <a:pt x="2" y="105"/>
                  <a:pt x="9" y="110"/>
                </a:cubicBezTo>
                <a:cubicBezTo>
                  <a:pt x="12" y="112"/>
                  <a:pt x="15" y="113"/>
                  <a:pt x="19" y="113"/>
                </a:cubicBezTo>
                <a:cubicBezTo>
                  <a:pt x="24" y="113"/>
                  <a:pt x="29" y="110"/>
                  <a:pt x="32" y="105"/>
                </a:cubicBezTo>
                <a:cubicBezTo>
                  <a:pt x="86" y="26"/>
                  <a:pt x="86" y="26"/>
                  <a:pt x="86" y="26"/>
                </a:cubicBezTo>
                <a:cubicBezTo>
                  <a:pt x="91" y="18"/>
                  <a:pt x="89" y="8"/>
                  <a:pt x="81" y="3"/>
                </a:cubicBezTo>
                <a:cubicBezTo>
                  <a:pt x="78" y="1"/>
                  <a:pt x="75" y="0"/>
                  <a:pt x="72" y="0"/>
                </a:cubicBezTo>
              </a:path>
            </a:pathLst>
          </a:custGeom>
          <a:solidFill>
            <a:srgbClr val="E77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" name="Freeform 86"/>
          <p:cNvSpPr>
            <a:spLocks/>
          </p:cNvSpPr>
          <p:nvPr/>
        </p:nvSpPr>
        <p:spPr bwMode="auto">
          <a:xfrm>
            <a:off x="9469680" y="1699204"/>
            <a:ext cx="156585" cy="198341"/>
          </a:xfrm>
          <a:custGeom>
            <a:avLst/>
            <a:gdLst>
              <a:gd name="T0" fmla="*/ 78 w 90"/>
              <a:gd name="T1" fmla="*/ 5 h 114"/>
              <a:gd name="T2" fmla="*/ 85 w 90"/>
              <a:gd name="T3" fmla="*/ 28 h 114"/>
              <a:gd name="T4" fmla="*/ 32 w 90"/>
              <a:gd name="T5" fmla="*/ 105 h 114"/>
              <a:gd name="T6" fmla="*/ 8 w 90"/>
              <a:gd name="T7" fmla="*/ 109 h 114"/>
              <a:gd name="T8" fmla="*/ 8 w 90"/>
              <a:gd name="T9" fmla="*/ 109 h 114"/>
              <a:gd name="T10" fmla="*/ 5 w 90"/>
              <a:gd name="T11" fmla="*/ 87 h 114"/>
              <a:gd name="T12" fmla="*/ 57 w 90"/>
              <a:gd name="T13" fmla="*/ 9 h 114"/>
              <a:gd name="T14" fmla="*/ 78 w 90"/>
              <a:gd name="T15" fmla="*/ 5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0" h="114">
                <a:moveTo>
                  <a:pt x="78" y="5"/>
                </a:moveTo>
                <a:cubicBezTo>
                  <a:pt x="86" y="10"/>
                  <a:pt x="90" y="20"/>
                  <a:pt x="85" y="28"/>
                </a:cubicBezTo>
                <a:cubicBezTo>
                  <a:pt x="32" y="105"/>
                  <a:pt x="32" y="105"/>
                  <a:pt x="32" y="105"/>
                </a:cubicBezTo>
                <a:cubicBezTo>
                  <a:pt x="27" y="113"/>
                  <a:pt x="16" y="114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1" y="104"/>
                  <a:pt x="0" y="95"/>
                  <a:pt x="5" y="87"/>
                </a:cubicBezTo>
                <a:cubicBezTo>
                  <a:pt x="57" y="9"/>
                  <a:pt x="57" y="9"/>
                  <a:pt x="57" y="9"/>
                </a:cubicBezTo>
                <a:cubicBezTo>
                  <a:pt x="62" y="2"/>
                  <a:pt x="70" y="0"/>
                  <a:pt x="78" y="5"/>
                </a:cubicBezTo>
                <a:close/>
              </a:path>
            </a:pathLst>
          </a:custGeom>
          <a:solidFill>
            <a:srgbClr val="422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" name="Freeform 89"/>
          <p:cNvSpPr>
            <a:spLocks/>
          </p:cNvSpPr>
          <p:nvPr/>
        </p:nvSpPr>
        <p:spPr bwMode="auto">
          <a:xfrm>
            <a:off x="7235731" y="5032232"/>
            <a:ext cx="158077" cy="195359"/>
          </a:xfrm>
          <a:custGeom>
            <a:avLst/>
            <a:gdLst>
              <a:gd name="T0" fmla="*/ 72 w 91"/>
              <a:gd name="T1" fmla="*/ 0 h 112"/>
              <a:gd name="T2" fmla="*/ 58 w 91"/>
              <a:gd name="T3" fmla="*/ 7 h 112"/>
              <a:gd name="T4" fmla="*/ 5 w 91"/>
              <a:gd name="T5" fmla="*/ 86 h 112"/>
              <a:gd name="T6" fmla="*/ 9 w 91"/>
              <a:gd name="T7" fmla="*/ 109 h 112"/>
              <a:gd name="T8" fmla="*/ 19 w 91"/>
              <a:gd name="T9" fmla="*/ 112 h 112"/>
              <a:gd name="T10" fmla="*/ 32 w 91"/>
              <a:gd name="T11" fmla="*/ 105 h 112"/>
              <a:gd name="T12" fmla="*/ 86 w 91"/>
              <a:gd name="T13" fmla="*/ 25 h 112"/>
              <a:gd name="T14" fmla="*/ 81 w 91"/>
              <a:gd name="T15" fmla="*/ 2 h 112"/>
              <a:gd name="T16" fmla="*/ 72 w 91"/>
              <a:gd name="T17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112">
                <a:moveTo>
                  <a:pt x="72" y="0"/>
                </a:moveTo>
                <a:cubicBezTo>
                  <a:pt x="67" y="0"/>
                  <a:pt x="62" y="2"/>
                  <a:pt x="58" y="7"/>
                </a:cubicBezTo>
                <a:cubicBezTo>
                  <a:pt x="5" y="86"/>
                  <a:pt x="5" y="86"/>
                  <a:pt x="5" y="86"/>
                </a:cubicBezTo>
                <a:cubicBezTo>
                  <a:pt x="0" y="94"/>
                  <a:pt x="2" y="104"/>
                  <a:pt x="9" y="109"/>
                </a:cubicBezTo>
                <a:cubicBezTo>
                  <a:pt x="12" y="111"/>
                  <a:pt x="16" y="112"/>
                  <a:pt x="19" y="112"/>
                </a:cubicBezTo>
                <a:cubicBezTo>
                  <a:pt x="24" y="112"/>
                  <a:pt x="29" y="109"/>
                  <a:pt x="32" y="105"/>
                </a:cubicBezTo>
                <a:cubicBezTo>
                  <a:pt x="86" y="25"/>
                  <a:pt x="86" y="25"/>
                  <a:pt x="86" y="25"/>
                </a:cubicBezTo>
                <a:cubicBezTo>
                  <a:pt x="91" y="18"/>
                  <a:pt x="89" y="7"/>
                  <a:pt x="81" y="2"/>
                </a:cubicBezTo>
                <a:cubicBezTo>
                  <a:pt x="78" y="0"/>
                  <a:pt x="75" y="0"/>
                  <a:pt x="72" y="0"/>
                </a:cubicBezTo>
              </a:path>
            </a:pathLst>
          </a:custGeom>
          <a:solidFill>
            <a:srgbClr val="E77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" name="Freeform 90"/>
          <p:cNvSpPr>
            <a:spLocks/>
          </p:cNvSpPr>
          <p:nvPr/>
        </p:nvSpPr>
        <p:spPr bwMode="auto">
          <a:xfrm>
            <a:off x="7232748" y="5032232"/>
            <a:ext cx="158077" cy="204306"/>
          </a:xfrm>
          <a:custGeom>
            <a:avLst/>
            <a:gdLst>
              <a:gd name="T0" fmla="*/ 81 w 91"/>
              <a:gd name="T1" fmla="*/ 5 h 117"/>
              <a:gd name="T2" fmla="*/ 86 w 91"/>
              <a:gd name="T3" fmla="*/ 28 h 117"/>
              <a:gd name="T4" fmla="*/ 32 w 91"/>
              <a:gd name="T5" fmla="*/ 108 h 117"/>
              <a:gd name="T6" fmla="*/ 9 w 91"/>
              <a:gd name="T7" fmla="*/ 112 h 117"/>
              <a:gd name="T8" fmla="*/ 5 w 91"/>
              <a:gd name="T9" fmla="*/ 89 h 117"/>
              <a:gd name="T10" fmla="*/ 58 w 91"/>
              <a:gd name="T11" fmla="*/ 10 h 117"/>
              <a:gd name="T12" fmla="*/ 81 w 91"/>
              <a:gd name="T13" fmla="*/ 5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" h="117">
                <a:moveTo>
                  <a:pt x="81" y="5"/>
                </a:moveTo>
                <a:cubicBezTo>
                  <a:pt x="89" y="11"/>
                  <a:pt x="91" y="21"/>
                  <a:pt x="86" y="28"/>
                </a:cubicBezTo>
                <a:cubicBezTo>
                  <a:pt x="32" y="108"/>
                  <a:pt x="32" y="108"/>
                  <a:pt x="32" y="108"/>
                </a:cubicBezTo>
                <a:cubicBezTo>
                  <a:pt x="27" y="115"/>
                  <a:pt x="17" y="117"/>
                  <a:pt x="9" y="112"/>
                </a:cubicBezTo>
                <a:cubicBezTo>
                  <a:pt x="2" y="107"/>
                  <a:pt x="0" y="97"/>
                  <a:pt x="5" y="89"/>
                </a:cubicBezTo>
                <a:cubicBezTo>
                  <a:pt x="58" y="10"/>
                  <a:pt x="58" y="10"/>
                  <a:pt x="58" y="10"/>
                </a:cubicBezTo>
                <a:cubicBezTo>
                  <a:pt x="63" y="2"/>
                  <a:pt x="74" y="0"/>
                  <a:pt x="81" y="5"/>
                </a:cubicBezTo>
                <a:close/>
              </a:path>
            </a:pathLst>
          </a:custGeom>
          <a:solidFill>
            <a:srgbClr val="422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" name="Freeform 91"/>
          <p:cNvSpPr>
            <a:spLocks/>
          </p:cNvSpPr>
          <p:nvPr/>
        </p:nvSpPr>
        <p:spPr bwMode="auto">
          <a:xfrm>
            <a:off x="7408720" y="1605253"/>
            <a:ext cx="144655" cy="202815"/>
          </a:xfrm>
          <a:custGeom>
            <a:avLst/>
            <a:gdLst>
              <a:gd name="T0" fmla="*/ 19 w 83"/>
              <a:gd name="T1" fmla="*/ 0 h 117"/>
              <a:gd name="T2" fmla="*/ 11 w 83"/>
              <a:gd name="T3" fmla="*/ 2 h 117"/>
              <a:gd name="T4" fmla="*/ 4 w 83"/>
              <a:gd name="T5" fmla="*/ 24 h 117"/>
              <a:gd name="T6" fmla="*/ 49 w 83"/>
              <a:gd name="T7" fmla="*/ 108 h 117"/>
              <a:gd name="T8" fmla="*/ 64 w 83"/>
              <a:gd name="T9" fmla="*/ 117 h 117"/>
              <a:gd name="T10" fmla="*/ 72 w 83"/>
              <a:gd name="T11" fmla="*/ 115 h 117"/>
              <a:gd name="T12" fmla="*/ 79 w 83"/>
              <a:gd name="T13" fmla="*/ 93 h 117"/>
              <a:gd name="T14" fmla="*/ 33 w 83"/>
              <a:gd name="T15" fmla="*/ 9 h 117"/>
              <a:gd name="T16" fmla="*/ 19 w 83"/>
              <a:gd name="T17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117">
                <a:moveTo>
                  <a:pt x="19" y="0"/>
                </a:moveTo>
                <a:cubicBezTo>
                  <a:pt x="16" y="0"/>
                  <a:pt x="13" y="0"/>
                  <a:pt x="11" y="2"/>
                </a:cubicBezTo>
                <a:cubicBezTo>
                  <a:pt x="3" y="6"/>
                  <a:pt x="0" y="16"/>
                  <a:pt x="4" y="24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52" y="114"/>
                  <a:pt x="58" y="117"/>
                  <a:pt x="64" y="117"/>
                </a:cubicBezTo>
                <a:cubicBezTo>
                  <a:pt x="67" y="117"/>
                  <a:pt x="69" y="116"/>
                  <a:pt x="72" y="115"/>
                </a:cubicBezTo>
                <a:cubicBezTo>
                  <a:pt x="80" y="111"/>
                  <a:pt x="83" y="101"/>
                  <a:pt x="79" y="93"/>
                </a:cubicBezTo>
                <a:cubicBezTo>
                  <a:pt x="33" y="9"/>
                  <a:pt x="33" y="9"/>
                  <a:pt x="33" y="9"/>
                </a:cubicBezTo>
                <a:cubicBezTo>
                  <a:pt x="30" y="3"/>
                  <a:pt x="25" y="0"/>
                  <a:pt x="19" y="0"/>
                </a:cubicBezTo>
              </a:path>
            </a:pathLst>
          </a:custGeom>
          <a:solidFill>
            <a:srgbClr val="E77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" name="Freeform 92"/>
          <p:cNvSpPr>
            <a:spLocks/>
          </p:cNvSpPr>
          <p:nvPr/>
        </p:nvSpPr>
        <p:spPr bwMode="auto">
          <a:xfrm>
            <a:off x="7404246" y="1594814"/>
            <a:ext cx="144655" cy="211763"/>
          </a:xfrm>
          <a:custGeom>
            <a:avLst/>
            <a:gdLst>
              <a:gd name="T0" fmla="*/ 79 w 83"/>
              <a:gd name="T1" fmla="*/ 96 h 122"/>
              <a:gd name="T2" fmla="*/ 72 w 83"/>
              <a:gd name="T3" fmla="*/ 118 h 122"/>
              <a:gd name="T4" fmla="*/ 50 w 83"/>
              <a:gd name="T5" fmla="*/ 111 h 122"/>
              <a:gd name="T6" fmla="*/ 4 w 83"/>
              <a:gd name="T7" fmla="*/ 27 h 122"/>
              <a:gd name="T8" fmla="*/ 11 w 83"/>
              <a:gd name="T9" fmla="*/ 5 h 122"/>
              <a:gd name="T10" fmla="*/ 34 w 83"/>
              <a:gd name="T11" fmla="*/ 11 h 122"/>
              <a:gd name="T12" fmla="*/ 79 w 83"/>
              <a:gd name="T13" fmla="*/ 96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122">
                <a:moveTo>
                  <a:pt x="79" y="96"/>
                </a:moveTo>
                <a:cubicBezTo>
                  <a:pt x="83" y="104"/>
                  <a:pt x="80" y="114"/>
                  <a:pt x="72" y="118"/>
                </a:cubicBezTo>
                <a:cubicBezTo>
                  <a:pt x="64" y="122"/>
                  <a:pt x="54" y="119"/>
                  <a:pt x="50" y="111"/>
                </a:cubicBezTo>
                <a:cubicBezTo>
                  <a:pt x="4" y="27"/>
                  <a:pt x="4" y="27"/>
                  <a:pt x="4" y="27"/>
                </a:cubicBezTo>
                <a:cubicBezTo>
                  <a:pt x="0" y="19"/>
                  <a:pt x="3" y="9"/>
                  <a:pt x="11" y="5"/>
                </a:cubicBezTo>
                <a:cubicBezTo>
                  <a:pt x="19" y="0"/>
                  <a:pt x="29" y="3"/>
                  <a:pt x="34" y="11"/>
                </a:cubicBezTo>
                <a:lnTo>
                  <a:pt x="79" y="96"/>
                </a:lnTo>
                <a:close/>
              </a:path>
            </a:pathLst>
          </a:custGeom>
          <a:solidFill>
            <a:srgbClr val="422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" name="Freeform 93"/>
          <p:cNvSpPr>
            <a:spLocks/>
          </p:cNvSpPr>
          <p:nvPr/>
        </p:nvSpPr>
        <p:spPr bwMode="auto">
          <a:xfrm>
            <a:off x="10081108" y="2450813"/>
            <a:ext cx="213254" cy="137198"/>
          </a:xfrm>
          <a:custGeom>
            <a:avLst/>
            <a:gdLst>
              <a:gd name="T0" fmla="*/ 103 w 122"/>
              <a:gd name="T1" fmla="*/ 0 h 79"/>
              <a:gd name="T2" fmla="*/ 95 w 122"/>
              <a:gd name="T3" fmla="*/ 2 h 79"/>
              <a:gd name="T4" fmla="*/ 11 w 122"/>
              <a:gd name="T5" fmla="*/ 48 h 79"/>
              <a:gd name="T6" fmla="*/ 4 w 122"/>
              <a:gd name="T7" fmla="*/ 70 h 79"/>
              <a:gd name="T8" fmla="*/ 19 w 122"/>
              <a:gd name="T9" fmla="*/ 79 h 79"/>
              <a:gd name="T10" fmla="*/ 27 w 122"/>
              <a:gd name="T11" fmla="*/ 77 h 79"/>
              <a:gd name="T12" fmla="*/ 111 w 122"/>
              <a:gd name="T13" fmla="*/ 31 h 79"/>
              <a:gd name="T14" fmla="*/ 118 w 122"/>
              <a:gd name="T15" fmla="*/ 9 h 79"/>
              <a:gd name="T16" fmla="*/ 103 w 122"/>
              <a:gd name="T1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2" h="79">
                <a:moveTo>
                  <a:pt x="103" y="0"/>
                </a:moveTo>
                <a:cubicBezTo>
                  <a:pt x="101" y="0"/>
                  <a:pt x="98" y="1"/>
                  <a:pt x="95" y="2"/>
                </a:cubicBezTo>
                <a:cubicBezTo>
                  <a:pt x="11" y="48"/>
                  <a:pt x="11" y="48"/>
                  <a:pt x="11" y="48"/>
                </a:cubicBezTo>
                <a:cubicBezTo>
                  <a:pt x="3" y="52"/>
                  <a:pt x="0" y="62"/>
                  <a:pt x="4" y="70"/>
                </a:cubicBezTo>
                <a:cubicBezTo>
                  <a:pt x="7" y="75"/>
                  <a:pt x="13" y="79"/>
                  <a:pt x="19" y="79"/>
                </a:cubicBezTo>
                <a:cubicBezTo>
                  <a:pt x="22" y="79"/>
                  <a:pt x="24" y="78"/>
                  <a:pt x="27" y="77"/>
                </a:cubicBezTo>
                <a:cubicBezTo>
                  <a:pt x="111" y="31"/>
                  <a:pt x="111" y="31"/>
                  <a:pt x="111" y="31"/>
                </a:cubicBezTo>
                <a:cubicBezTo>
                  <a:pt x="119" y="27"/>
                  <a:pt x="122" y="17"/>
                  <a:pt x="118" y="9"/>
                </a:cubicBezTo>
                <a:cubicBezTo>
                  <a:pt x="115" y="4"/>
                  <a:pt x="109" y="0"/>
                  <a:pt x="103" y="0"/>
                </a:cubicBezTo>
              </a:path>
            </a:pathLst>
          </a:custGeom>
          <a:solidFill>
            <a:srgbClr val="E77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" name="Freeform 94"/>
          <p:cNvSpPr>
            <a:spLocks/>
          </p:cNvSpPr>
          <p:nvPr/>
        </p:nvSpPr>
        <p:spPr bwMode="auto">
          <a:xfrm>
            <a:off x="10091547" y="2443357"/>
            <a:ext cx="207289" cy="143164"/>
          </a:xfrm>
          <a:custGeom>
            <a:avLst/>
            <a:gdLst>
              <a:gd name="T0" fmla="*/ 114 w 119"/>
              <a:gd name="T1" fmla="*/ 10 h 82"/>
              <a:gd name="T2" fmla="*/ 110 w 119"/>
              <a:gd name="T3" fmla="*/ 33 h 82"/>
              <a:gd name="T4" fmla="*/ 27 w 119"/>
              <a:gd name="T5" fmla="*/ 77 h 82"/>
              <a:gd name="T6" fmla="*/ 4 w 119"/>
              <a:gd name="T7" fmla="*/ 69 h 82"/>
              <a:gd name="T8" fmla="*/ 4 w 119"/>
              <a:gd name="T9" fmla="*/ 69 h 82"/>
              <a:gd name="T10" fmla="*/ 12 w 119"/>
              <a:gd name="T11" fmla="*/ 48 h 82"/>
              <a:gd name="T12" fmla="*/ 94 w 119"/>
              <a:gd name="T13" fmla="*/ 4 h 82"/>
              <a:gd name="T14" fmla="*/ 114 w 119"/>
              <a:gd name="T15" fmla="*/ 1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9" h="82">
                <a:moveTo>
                  <a:pt x="114" y="10"/>
                </a:moveTo>
                <a:cubicBezTo>
                  <a:pt x="119" y="18"/>
                  <a:pt x="118" y="29"/>
                  <a:pt x="110" y="33"/>
                </a:cubicBezTo>
                <a:cubicBezTo>
                  <a:pt x="27" y="77"/>
                  <a:pt x="27" y="77"/>
                  <a:pt x="27" y="77"/>
                </a:cubicBezTo>
                <a:cubicBezTo>
                  <a:pt x="19" y="82"/>
                  <a:pt x="9" y="77"/>
                  <a:pt x="4" y="69"/>
                </a:cubicBezTo>
                <a:cubicBezTo>
                  <a:pt x="4" y="69"/>
                  <a:pt x="4" y="69"/>
                  <a:pt x="4" y="69"/>
                </a:cubicBezTo>
                <a:cubicBezTo>
                  <a:pt x="0" y="61"/>
                  <a:pt x="3" y="52"/>
                  <a:pt x="12" y="48"/>
                </a:cubicBezTo>
                <a:cubicBezTo>
                  <a:pt x="94" y="4"/>
                  <a:pt x="94" y="4"/>
                  <a:pt x="94" y="4"/>
                </a:cubicBezTo>
                <a:cubicBezTo>
                  <a:pt x="102" y="0"/>
                  <a:pt x="110" y="2"/>
                  <a:pt x="114" y="10"/>
                </a:cubicBezTo>
                <a:close/>
              </a:path>
            </a:pathLst>
          </a:custGeom>
          <a:solidFill>
            <a:srgbClr val="422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" name="Freeform 95"/>
          <p:cNvSpPr>
            <a:spLocks/>
          </p:cNvSpPr>
          <p:nvPr/>
        </p:nvSpPr>
        <p:spPr bwMode="auto">
          <a:xfrm>
            <a:off x="9304147" y="5126183"/>
            <a:ext cx="144655" cy="204306"/>
          </a:xfrm>
          <a:custGeom>
            <a:avLst/>
            <a:gdLst>
              <a:gd name="T0" fmla="*/ 19 w 83"/>
              <a:gd name="T1" fmla="*/ 0 h 117"/>
              <a:gd name="T2" fmla="*/ 11 w 83"/>
              <a:gd name="T3" fmla="*/ 2 h 117"/>
              <a:gd name="T4" fmla="*/ 4 w 83"/>
              <a:gd name="T5" fmla="*/ 24 h 117"/>
              <a:gd name="T6" fmla="*/ 49 w 83"/>
              <a:gd name="T7" fmla="*/ 108 h 117"/>
              <a:gd name="T8" fmla="*/ 64 w 83"/>
              <a:gd name="T9" fmla="*/ 117 h 117"/>
              <a:gd name="T10" fmla="*/ 71 w 83"/>
              <a:gd name="T11" fmla="*/ 115 h 117"/>
              <a:gd name="T12" fmla="*/ 78 w 83"/>
              <a:gd name="T13" fmla="*/ 93 h 117"/>
              <a:gd name="T14" fmla="*/ 33 w 83"/>
              <a:gd name="T15" fmla="*/ 8 h 117"/>
              <a:gd name="T16" fmla="*/ 19 w 83"/>
              <a:gd name="T17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117">
                <a:moveTo>
                  <a:pt x="19" y="0"/>
                </a:moveTo>
                <a:cubicBezTo>
                  <a:pt x="16" y="0"/>
                  <a:pt x="13" y="0"/>
                  <a:pt x="11" y="2"/>
                </a:cubicBezTo>
                <a:cubicBezTo>
                  <a:pt x="3" y="6"/>
                  <a:pt x="0" y="16"/>
                  <a:pt x="4" y="24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52" y="114"/>
                  <a:pt x="58" y="117"/>
                  <a:pt x="64" y="117"/>
                </a:cubicBezTo>
                <a:cubicBezTo>
                  <a:pt x="66" y="117"/>
                  <a:pt x="69" y="116"/>
                  <a:pt x="71" y="115"/>
                </a:cubicBezTo>
                <a:cubicBezTo>
                  <a:pt x="80" y="111"/>
                  <a:pt x="83" y="101"/>
                  <a:pt x="78" y="93"/>
                </a:cubicBezTo>
                <a:cubicBezTo>
                  <a:pt x="33" y="8"/>
                  <a:pt x="33" y="8"/>
                  <a:pt x="33" y="8"/>
                </a:cubicBezTo>
                <a:cubicBezTo>
                  <a:pt x="30" y="3"/>
                  <a:pt x="24" y="0"/>
                  <a:pt x="19" y="0"/>
                </a:cubicBezTo>
              </a:path>
            </a:pathLst>
          </a:custGeom>
          <a:solidFill>
            <a:srgbClr val="E77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" name="Freeform 96"/>
          <p:cNvSpPr>
            <a:spLocks/>
          </p:cNvSpPr>
          <p:nvPr/>
        </p:nvSpPr>
        <p:spPr bwMode="auto">
          <a:xfrm>
            <a:off x="9308621" y="5133639"/>
            <a:ext cx="144655" cy="211763"/>
          </a:xfrm>
          <a:custGeom>
            <a:avLst/>
            <a:gdLst>
              <a:gd name="T0" fmla="*/ 79 w 83"/>
              <a:gd name="T1" fmla="*/ 95 h 122"/>
              <a:gd name="T2" fmla="*/ 72 w 83"/>
              <a:gd name="T3" fmla="*/ 117 h 122"/>
              <a:gd name="T4" fmla="*/ 50 w 83"/>
              <a:gd name="T5" fmla="*/ 111 h 122"/>
              <a:gd name="T6" fmla="*/ 4 w 83"/>
              <a:gd name="T7" fmla="*/ 26 h 122"/>
              <a:gd name="T8" fmla="*/ 11 w 83"/>
              <a:gd name="T9" fmla="*/ 4 h 122"/>
              <a:gd name="T10" fmla="*/ 34 w 83"/>
              <a:gd name="T11" fmla="*/ 11 h 122"/>
              <a:gd name="T12" fmla="*/ 79 w 83"/>
              <a:gd name="T13" fmla="*/ 95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122">
                <a:moveTo>
                  <a:pt x="79" y="95"/>
                </a:moveTo>
                <a:cubicBezTo>
                  <a:pt x="83" y="103"/>
                  <a:pt x="80" y="113"/>
                  <a:pt x="72" y="117"/>
                </a:cubicBezTo>
                <a:cubicBezTo>
                  <a:pt x="64" y="122"/>
                  <a:pt x="54" y="119"/>
                  <a:pt x="50" y="111"/>
                </a:cubicBezTo>
                <a:cubicBezTo>
                  <a:pt x="4" y="26"/>
                  <a:pt x="4" y="26"/>
                  <a:pt x="4" y="26"/>
                </a:cubicBezTo>
                <a:cubicBezTo>
                  <a:pt x="0" y="18"/>
                  <a:pt x="3" y="8"/>
                  <a:pt x="11" y="4"/>
                </a:cubicBezTo>
                <a:cubicBezTo>
                  <a:pt x="19" y="0"/>
                  <a:pt x="29" y="3"/>
                  <a:pt x="34" y="11"/>
                </a:cubicBezTo>
                <a:lnTo>
                  <a:pt x="79" y="95"/>
                </a:lnTo>
                <a:close/>
              </a:path>
            </a:pathLst>
          </a:custGeom>
          <a:solidFill>
            <a:srgbClr val="422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" name="Freeform 97"/>
          <p:cNvSpPr>
            <a:spLocks/>
          </p:cNvSpPr>
          <p:nvPr/>
        </p:nvSpPr>
        <p:spPr bwMode="auto">
          <a:xfrm>
            <a:off x="6560177" y="4346239"/>
            <a:ext cx="213254" cy="135707"/>
          </a:xfrm>
          <a:custGeom>
            <a:avLst/>
            <a:gdLst>
              <a:gd name="T0" fmla="*/ 103 w 122"/>
              <a:gd name="T1" fmla="*/ 0 h 78"/>
              <a:gd name="T2" fmla="*/ 96 w 122"/>
              <a:gd name="T3" fmla="*/ 2 h 78"/>
              <a:gd name="T4" fmla="*/ 11 w 122"/>
              <a:gd name="T5" fmla="*/ 47 h 78"/>
              <a:gd name="T6" fmla="*/ 5 w 122"/>
              <a:gd name="T7" fmla="*/ 70 h 78"/>
              <a:gd name="T8" fmla="*/ 19 w 122"/>
              <a:gd name="T9" fmla="*/ 78 h 78"/>
              <a:gd name="T10" fmla="*/ 27 w 122"/>
              <a:gd name="T11" fmla="*/ 76 h 78"/>
              <a:gd name="T12" fmla="*/ 111 w 122"/>
              <a:gd name="T13" fmla="*/ 31 h 78"/>
              <a:gd name="T14" fmla="*/ 118 w 122"/>
              <a:gd name="T15" fmla="*/ 9 h 78"/>
              <a:gd name="T16" fmla="*/ 103 w 122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2" h="78">
                <a:moveTo>
                  <a:pt x="103" y="0"/>
                </a:moveTo>
                <a:cubicBezTo>
                  <a:pt x="101" y="0"/>
                  <a:pt x="98" y="1"/>
                  <a:pt x="96" y="2"/>
                </a:cubicBezTo>
                <a:cubicBezTo>
                  <a:pt x="11" y="47"/>
                  <a:pt x="11" y="47"/>
                  <a:pt x="11" y="47"/>
                </a:cubicBezTo>
                <a:cubicBezTo>
                  <a:pt x="3" y="52"/>
                  <a:pt x="0" y="62"/>
                  <a:pt x="5" y="70"/>
                </a:cubicBezTo>
                <a:cubicBezTo>
                  <a:pt x="8" y="75"/>
                  <a:pt x="13" y="78"/>
                  <a:pt x="19" y="78"/>
                </a:cubicBezTo>
                <a:cubicBezTo>
                  <a:pt x="22" y="78"/>
                  <a:pt x="25" y="78"/>
                  <a:pt x="27" y="76"/>
                </a:cubicBezTo>
                <a:cubicBezTo>
                  <a:pt x="111" y="31"/>
                  <a:pt x="111" y="31"/>
                  <a:pt x="111" y="31"/>
                </a:cubicBezTo>
                <a:cubicBezTo>
                  <a:pt x="119" y="27"/>
                  <a:pt x="122" y="17"/>
                  <a:pt x="118" y="9"/>
                </a:cubicBezTo>
                <a:cubicBezTo>
                  <a:pt x="115" y="3"/>
                  <a:pt x="109" y="0"/>
                  <a:pt x="103" y="0"/>
                </a:cubicBezTo>
              </a:path>
            </a:pathLst>
          </a:custGeom>
          <a:solidFill>
            <a:srgbClr val="E77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" name="Freeform 98"/>
          <p:cNvSpPr>
            <a:spLocks/>
          </p:cNvSpPr>
          <p:nvPr/>
        </p:nvSpPr>
        <p:spPr bwMode="auto">
          <a:xfrm>
            <a:off x="6555703" y="4344748"/>
            <a:ext cx="211763" cy="144655"/>
          </a:xfrm>
          <a:custGeom>
            <a:avLst/>
            <a:gdLst>
              <a:gd name="T0" fmla="*/ 118 w 122"/>
              <a:gd name="T1" fmla="*/ 12 h 83"/>
              <a:gd name="T2" fmla="*/ 111 w 122"/>
              <a:gd name="T3" fmla="*/ 34 h 83"/>
              <a:gd name="T4" fmla="*/ 27 w 122"/>
              <a:gd name="T5" fmla="*/ 79 h 83"/>
              <a:gd name="T6" fmla="*/ 4 w 122"/>
              <a:gd name="T7" fmla="*/ 72 h 83"/>
              <a:gd name="T8" fmla="*/ 11 w 122"/>
              <a:gd name="T9" fmla="*/ 50 h 83"/>
              <a:gd name="T10" fmla="*/ 95 w 122"/>
              <a:gd name="T11" fmla="*/ 5 h 83"/>
              <a:gd name="T12" fmla="*/ 118 w 122"/>
              <a:gd name="T13" fmla="*/ 1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83">
                <a:moveTo>
                  <a:pt x="118" y="12"/>
                </a:moveTo>
                <a:cubicBezTo>
                  <a:pt x="122" y="20"/>
                  <a:pt x="119" y="30"/>
                  <a:pt x="111" y="34"/>
                </a:cubicBezTo>
                <a:cubicBezTo>
                  <a:pt x="27" y="79"/>
                  <a:pt x="27" y="79"/>
                  <a:pt x="27" y="79"/>
                </a:cubicBezTo>
                <a:cubicBezTo>
                  <a:pt x="19" y="83"/>
                  <a:pt x="9" y="80"/>
                  <a:pt x="4" y="72"/>
                </a:cubicBezTo>
                <a:cubicBezTo>
                  <a:pt x="0" y="64"/>
                  <a:pt x="3" y="54"/>
                  <a:pt x="11" y="50"/>
                </a:cubicBezTo>
                <a:cubicBezTo>
                  <a:pt x="95" y="5"/>
                  <a:pt x="95" y="5"/>
                  <a:pt x="95" y="5"/>
                </a:cubicBezTo>
                <a:cubicBezTo>
                  <a:pt x="103" y="0"/>
                  <a:pt x="113" y="4"/>
                  <a:pt x="118" y="12"/>
                </a:cubicBezTo>
                <a:close/>
              </a:path>
            </a:pathLst>
          </a:custGeom>
          <a:solidFill>
            <a:srgbClr val="422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10" name="组合 209"/>
          <p:cNvGrpSpPr/>
          <p:nvPr/>
        </p:nvGrpSpPr>
        <p:grpSpPr>
          <a:xfrm rot="20074302">
            <a:off x="6626019" y="2706099"/>
            <a:ext cx="3718345" cy="1342324"/>
            <a:chOff x="3237608" y="667464"/>
            <a:chExt cx="3718345" cy="1342324"/>
          </a:xfrm>
        </p:grpSpPr>
        <p:grpSp>
          <p:nvGrpSpPr>
            <p:cNvPr id="3" name="组合 2"/>
            <p:cNvGrpSpPr/>
            <p:nvPr/>
          </p:nvGrpSpPr>
          <p:grpSpPr>
            <a:xfrm>
              <a:off x="4900854" y="667464"/>
              <a:ext cx="2055099" cy="1059330"/>
              <a:chOff x="10243420" y="621234"/>
              <a:chExt cx="2055099" cy="1059330"/>
            </a:xfrm>
          </p:grpSpPr>
          <p:sp>
            <p:nvSpPr>
              <p:cNvPr id="133" name="Freeform 33"/>
              <p:cNvSpPr>
                <a:spLocks/>
              </p:cNvSpPr>
              <p:nvPr/>
            </p:nvSpPr>
            <p:spPr bwMode="auto">
              <a:xfrm>
                <a:off x="10487992" y="902112"/>
                <a:ext cx="1765685" cy="778452"/>
              </a:xfrm>
              <a:custGeom>
                <a:avLst/>
                <a:gdLst>
                  <a:gd name="T0" fmla="*/ 1006 w 1015"/>
                  <a:gd name="T1" fmla="*/ 0 h 447"/>
                  <a:gd name="T2" fmla="*/ 955 w 1015"/>
                  <a:gd name="T3" fmla="*/ 51 h 447"/>
                  <a:gd name="T4" fmla="*/ 76 w 1015"/>
                  <a:gd name="T5" fmla="*/ 376 h 447"/>
                  <a:gd name="T6" fmla="*/ 165 w 1015"/>
                  <a:gd name="T7" fmla="*/ 349 h 447"/>
                  <a:gd name="T8" fmla="*/ 167 w 1015"/>
                  <a:gd name="T9" fmla="*/ 350 h 447"/>
                  <a:gd name="T10" fmla="*/ 83 w 1015"/>
                  <a:gd name="T11" fmla="*/ 377 h 447"/>
                  <a:gd name="T12" fmla="*/ 84 w 1015"/>
                  <a:gd name="T13" fmla="*/ 378 h 447"/>
                  <a:gd name="T14" fmla="*/ 0 w 1015"/>
                  <a:gd name="T15" fmla="*/ 405 h 447"/>
                  <a:gd name="T16" fmla="*/ 62 w 1015"/>
                  <a:gd name="T17" fmla="*/ 447 h 447"/>
                  <a:gd name="T18" fmla="*/ 85 w 1015"/>
                  <a:gd name="T19" fmla="*/ 379 h 447"/>
                  <a:gd name="T20" fmla="*/ 144 w 1015"/>
                  <a:gd name="T21" fmla="*/ 419 h 447"/>
                  <a:gd name="T22" fmla="*/ 167 w 1015"/>
                  <a:gd name="T23" fmla="*/ 350 h 447"/>
                  <a:gd name="T24" fmla="*/ 227 w 1015"/>
                  <a:gd name="T25" fmla="*/ 391 h 447"/>
                  <a:gd name="T26" fmla="*/ 250 w 1015"/>
                  <a:gd name="T27" fmla="*/ 324 h 447"/>
                  <a:gd name="T28" fmla="*/ 251 w 1015"/>
                  <a:gd name="T29" fmla="*/ 323 h 447"/>
                  <a:gd name="T30" fmla="*/ 310 w 1015"/>
                  <a:gd name="T31" fmla="*/ 363 h 447"/>
                  <a:gd name="T32" fmla="*/ 331 w 1015"/>
                  <a:gd name="T33" fmla="*/ 299 h 447"/>
                  <a:gd name="T34" fmla="*/ 337 w 1015"/>
                  <a:gd name="T35" fmla="*/ 297 h 447"/>
                  <a:gd name="T36" fmla="*/ 392 w 1015"/>
                  <a:gd name="T37" fmla="*/ 335 h 447"/>
                  <a:gd name="T38" fmla="*/ 413 w 1015"/>
                  <a:gd name="T39" fmla="*/ 274 h 447"/>
                  <a:gd name="T40" fmla="*/ 422 w 1015"/>
                  <a:gd name="T41" fmla="*/ 271 h 447"/>
                  <a:gd name="T42" fmla="*/ 475 w 1015"/>
                  <a:gd name="T43" fmla="*/ 307 h 447"/>
                  <a:gd name="T44" fmla="*/ 494 w 1015"/>
                  <a:gd name="T45" fmla="*/ 249 h 447"/>
                  <a:gd name="T46" fmla="*/ 508 w 1015"/>
                  <a:gd name="T47" fmla="*/ 245 h 447"/>
                  <a:gd name="T48" fmla="*/ 557 w 1015"/>
                  <a:gd name="T49" fmla="*/ 279 h 447"/>
                  <a:gd name="T50" fmla="*/ 576 w 1015"/>
                  <a:gd name="T51" fmla="*/ 225 h 447"/>
                  <a:gd name="T52" fmla="*/ 594 w 1015"/>
                  <a:gd name="T53" fmla="*/ 219 h 447"/>
                  <a:gd name="T54" fmla="*/ 640 w 1015"/>
                  <a:gd name="T55" fmla="*/ 251 h 447"/>
                  <a:gd name="T56" fmla="*/ 657 w 1015"/>
                  <a:gd name="T57" fmla="*/ 200 h 447"/>
                  <a:gd name="T58" fmla="*/ 679 w 1015"/>
                  <a:gd name="T59" fmla="*/ 193 h 447"/>
                  <a:gd name="T60" fmla="*/ 723 w 1015"/>
                  <a:gd name="T61" fmla="*/ 223 h 447"/>
                  <a:gd name="T62" fmla="*/ 739 w 1015"/>
                  <a:gd name="T63" fmla="*/ 175 h 447"/>
                  <a:gd name="T64" fmla="*/ 765 w 1015"/>
                  <a:gd name="T65" fmla="*/ 167 h 447"/>
                  <a:gd name="T66" fmla="*/ 805 w 1015"/>
                  <a:gd name="T67" fmla="*/ 195 h 447"/>
                  <a:gd name="T68" fmla="*/ 820 w 1015"/>
                  <a:gd name="T69" fmla="*/ 151 h 447"/>
                  <a:gd name="T70" fmla="*/ 851 w 1015"/>
                  <a:gd name="T71" fmla="*/ 141 h 447"/>
                  <a:gd name="T72" fmla="*/ 888 w 1015"/>
                  <a:gd name="T73" fmla="*/ 166 h 447"/>
                  <a:gd name="T74" fmla="*/ 902 w 1015"/>
                  <a:gd name="T75" fmla="*/ 126 h 447"/>
                  <a:gd name="T76" fmla="*/ 936 w 1015"/>
                  <a:gd name="T77" fmla="*/ 115 h 447"/>
                  <a:gd name="T78" fmla="*/ 971 w 1015"/>
                  <a:gd name="T79" fmla="*/ 138 h 447"/>
                  <a:gd name="T80" fmla="*/ 990 w 1015"/>
                  <a:gd name="T81" fmla="*/ 81 h 447"/>
                  <a:gd name="T82" fmla="*/ 1006 w 1015"/>
                  <a:gd name="T83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15" h="447">
                    <a:moveTo>
                      <a:pt x="1006" y="0"/>
                    </a:moveTo>
                    <a:cubicBezTo>
                      <a:pt x="997" y="23"/>
                      <a:pt x="979" y="42"/>
                      <a:pt x="955" y="51"/>
                    </a:cubicBezTo>
                    <a:cubicBezTo>
                      <a:pt x="76" y="376"/>
                      <a:pt x="76" y="376"/>
                      <a:pt x="76" y="376"/>
                    </a:cubicBezTo>
                    <a:cubicBezTo>
                      <a:pt x="165" y="349"/>
                      <a:pt x="165" y="349"/>
                      <a:pt x="165" y="349"/>
                    </a:cubicBezTo>
                    <a:cubicBezTo>
                      <a:pt x="167" y="350"/>
                      <a:pt x="167" y="350"/>
                      <a:pt x="167" y="350"/>
                    </a:cubicBezTo>
                    <a:cubicBezTo>
                      <a:pt x="83" y="377"/>
                      <a:pt x="83" y="377"/>
                      <a:pt x="83" y="377"/>
                    </a:cubicBezTo>
                    <a:cubicBezTo>
                      <a:pt x="84" y="378"/>
                      <a:pt x="84" y="378"/>
                      <a:pt x="84" y="378"/>
                    </a:cubicBezTo>
                    <a:cubicBezTo>
                      <a:pt x="0" y="405"/>
                      <a:pt x="0" y="405"/>
                      <a:pt x="0" y="405"/>
                    </a:cubicBezTo>
                    <a:cubicBezTo>
                      <a:pt x="62" y="447"/>
                      <a:pt x="62" y="447"/>
                      <a:pt x="62" y="447"/>
                    </a:cubicBezTo>
                    <a:cubicBezTo>
                      <a:pt x="85" y="379"/>
                      <a:pt x="85" y="379"/>
                      <a:pt x="85" y="379"/>
                    </a:cubicBezTo>
                    <a:cubicBezTo>
                      <a:pt x="144" y="419"/>
                      <a:pt x="144" y="419"/>
                      <a:pt x="144" y="419"/>
                    </a:cubicBezTo>
                    <a:cubicBezTo>
                      <a:pt x="167" y="350"/>
                      <a:pt x="167" y="350"/>
                      <a:pt x="167" y="350"/>
                    </a:cubicBezTo>
                    <a:cubicBezTo>
                      <a:pt x="227" y="391"/>
                      <a:pt x="227" y="391"/>
                      <a:pt x="227" y="391"/>
                    </a:cubicBezTo>
                    <a:cubicBezTo>
                      <a:pt x="250" y="324"/>
                      <a:pt x="250" y="324"/>
                      <a:pt x="250" y="324"/>
                    </a:cubicBezTo>
                    <a:cubicBezTo>
                      <a:pt x="251" y="323"/>
                      <a:pt x="251" y="323"/>
                      <a:pt x="251" y="323"/>
                    </a:cubicBezTo>
                    <a:cubicBezTo>
                      <a:pt x="310" y="363"/>
                      <a:pt x="310" y="363"/>
                      <a:pt x="310" y="363"/>
                    </a:cubicBezTo>
                    <a:cubicBezTo>
                      <a:pt x="331" y="299"/>
                      <a:pt x="331" y="299"/>
                      <a:pt x="331" y="299"/>
                    </a:cubicBezTo>
                    <a:cubicBezTo>
                      <a:pt x="337" y="297"/>
                      <a:pt x="337" y="297"/>
                      <a:pt x="337" y="297"/>
                    </a:cubicBezTo>
                    <a:cubicBezTo>
                      <a:pt x="392" y="335"/>
                      <a:pt x="392" y="335"/>
                      <a:pt x="392" y="335"/>
                    </a:cubicBezTo>
                    <a:cubicBezTo>
                      <a:pt x="413" y="274"/>
                      <a:pt x="413" y="274"/>
                      <a:pt x="413" y="274"/>
                    </a:cubicBezTo>
                    <a:cubicBezTo>
                      <a:pt x="422" y="271"/>
                      <a:pt x="422" y="271"/>
                      <a:pt x="422" y="271"/>
                    </a:cubicBezTo>
                    <a:cubicBezTo>
                      <a:pt x="475" y="307"/>
                      <a:pt x="475" y="307"/>
                      <a:pt x="475" y="307"/>
                    </a:cubicBezTo>
                    <a:cubicBezTo>
                      <a:pt x="494" y="249"/>
                      <a:pt x="494" y="249"/>
                      <a:pt x="494" y="249"/>
                    </a:cubicBezTo>
                    <a:cubicBezTo>
                      <a:pt x="508" y="245"/>
                      <a:pt x="508" y="245"/>
                      <a:pt x="508" y="245"/>
                    </a:cubicBezTo>
                    <a:cubicBezTo>
                      <a:pt x="557" y="279"/>
                      <a:pt x="557" y="279"/>
                      <a:pt x="557" y="279"/>
                    </a:cubicBezTo>
                    <a:cubicBezTo>
                      <a:pt x="576" y="225"/>
                      <a:pt x="576" y="225"/>
                      <a:pt x="576" y="225"/>
                    </a:cubicBezTo>
                    <a:cubicBezTo>
                      <a:pt x="594" y="219"/>
                      <a:pt x="594" y="219"/>
                      <a:pt x="594" y="219"/>
                    </a:cubicBezTo>
                    <a:cubicBezTo>
                      <a:pt x="640" y="251"/>
                      <a:pt x="640" y="251"/>
                      <a:pt x="640" y="251"/>
                    </a:cubicBezTo>
                    <a:cubicBezTo>
                      <a:pt x="657" y="200"/>
                      <a:pt x="657" y="200"/>
                      <a:pt x="657" y="200"/>
                    </a:cubicBezTo>
                    <a:cubicBezTo>
                      <a:pt x="679" y="193"/>
                      <a:pt x="679" y="193"/>
                      <a:pt x="679" y="193"/>
                    </a:cubicBezTo>
                    <a:cubicBezTo>
                      <a:pt x="723" y="223"/>
                      <a:pt x="723" y="223"/>
                      <a:pt x="723" y="223"/>
                    </a:cubicBezTo>
                    <a:cubicBezTo>
                      <a:pt x="739" y="175"/>
                      <a:pt x="739" y="175"/>
                      <a:pt x="739" y="175"/>
                    </a:cubicBezTo>
                    <a:cubicBezTo>
                      <a:pt x="765" y="167"/>
                      <a:pt x="765" y="167"/>
                      <a:pt x="765" y="167"/>
                    </a:cubicBezTo>
                    <a:cubicBezTo>
                      <a:pt x="805" y="195"/>
                      <a:pt x="805" y="195"/>
                      <a:pt x="805" y="195"/>
                    </a:cubicBezTo>
                    <a:cubicBezTo>
                      <a:pt x="820" y="151"/>
                      <a:pt x="820" y="151"/>
                      <a:pt x="820" y="151"/>
                    </a:cubicBezTo>
                    <a:cubicBezTo>
                      <a:pt x="851" y="141"/>
                      <a:pt x="851" y="141"/>
                      <a:pt x="851" y="141"/>
                    </a:cubicBezTo>
                    <a:cubicBezTo>
                      <a:pt x="888" y="166"/>
                      <a:pt x="888" y="166"/>
                      <a:pt x="888" y="166"/>
                    </a:cubicBezTo>
                    <a:cubicBezTo>
                      <a:pt x="902" y="126"/>
                      <a:pt x="902" y="126"/>
                      <a:pt x="902" y="126"/>
                    </a:cubicBezTo>
                    <a:cubicBezTo>
                      <a:pt x="936" y="115"/>
                      <a:pt x="936" y="115"/>
                      <a:pt x="936" y="115"/>
                    </a:cubicBezTo>
                    <a:cubicBezTo>
                      <a:pt x="971" y="138"/>
                      <a:pt x="971" y="138"/>
                      <a:pt x="971" y="138"/>
                    </a:cubicBezTo>
                    <a:cubicBezTo>
                      <a:pt x="990" y="81"/>
                      <a:pt x="990" y="81"/>
                      <a:pt x="990" y="81"/>
                    </a:cubicBezTo>
                    <a:cubicBezTo>
                      <a:pt x="1004" y="63"/>
                      <a:pt x="1015" y="37"/>
                      <a:pt x="1006" y="0"/>
                    </a:cubicBezTo>
                  </a:path>
                </a:pathLst>
              </a:custGeom>
              <a:solidFill>
                <a:srgbClr val="B12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34"/>
              <p:cNvSpPr>
                <a:spLocks/>
              </p:cNvSpPr>
              <p:nvPr/>
            </p:nvSpPr>
            <p:spPr bwMode="auto">
              <a:xfrm>
                <a:off x="10480535" y="1553805"/>
                <a:ext cx="146146" cy="120794"/>
              </a:xfrm>
              <a:custGeom>
                <a:avLst/>
                <a:gdLst>
                  <a:gd name="T0" fmla="*/ 0 w 98"/>
                  <a:gd name="T1" fmla="*/ 35 h 81"/>
                  <a:gd name="T2" fmla="*/ 75 w 98"/>
                  <a:gd name="T3" fmla="*/ 81 h 81"/>
                  <a:gd name="T4" fmla="*/ 98 w 98"/>
                  <a:gd name="T5" fmla="*/ 0 h 81"/>
                  <a:gd name="T6" fmla="*/ 0 w 98"/>
                  <a:gd name="T7" fmla="*/ 3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81">
                    <a:moveTo>
                      <a:pt x="0" y="35"/>
                    </a:moveTo>
                    <a:lnTo>
                      <a:pt x="75" y="81"/>
                    </a:lnTo>
                    <a:lnTo>
                      <a:pt x="98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35"/>
              <p:cNvSpPr>
                <a:spLocks/>
              </p:cNvSpPr>
              <p:nvPr/>
            </p:nvSpPr>
            <p:spPr bwMode="auto">
              <a:xfrm>
                <a:off x="10589399" y="1565735"/>
                <a:ext cx="28334" cy="95442"/>
              </a:xfrm>
              <a:custGeom>
                <a:avLst/>
                <a:gdLst>
                  <a:gd name="T0" fmla="*/ 0 w 19"/>
                  <a:gd name="T1" fmla="*/ 64 h 64"/>
                  <a:gd name="T2" fmla="*/ 0 w 19"/>
                  <a:gd name="T3" fmla="*/ 6 h 64"/>
                  <a:gd name="T4" fmla="*/ 19 w 19"/>
                  <a:gd name="T5" fmla="*/ 0 h 64"/>
                  <a:gd name="T6" fmla="*/ 0 w 19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64">
                    <a:moveTo>
                      <a:pt x="0" y="64"/>
                    </a:moveTo>
                    <a:lnTo>
                      <a:pt x="0" y="6"/>
                    </a:lnTo>
                    <a:lnTo>
                      <a:pt x="19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36"/>
              <p:cNvSpPr>
                <a:spLocks/>
              </p:cNvSpPr>
              <p:nvPr/>
            </p:nvSpPr>
            <p:spPr bwMode="auto">
              <a:xfrm>
                <a:off x="10623699" y="1498627"/>
                <a:ext cx="146146" cy="122286"/>
              </a:xfrm>
              <a:custGeom>
                <a:avLst/>
                <a:gdLst>
                  <a:gd name="T0" fmla="*/ 0 w 98"/>
                  <a:gd name="T1" fmla="*/ 35 h 82"/>
                  <a:gd name="T2" fmla="*/ 73 w 98"/>
                  <a:gd name="T3" fmla="*/ 82 h 82"/>
                  <a:gd name="T4" fmla="*/ 98 w 98"/>
                  <a:gd name="T5" fmla="*/ 0 h 82"/>
                  <a:gd name="T6" fmla="*/ 0 w 98"/>
                  <a:gd name="T7" fmla="*/ 3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82">
                    <a:moveTo>
                      <a:pt x="0" y="35"/>
                    </a:moveTo>
                    <a:lnTo>
                      <a:pt x="73" y="82"/>
                    </a:lnTo>
                    <a:lnTo>
                      <a:pt x="98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37"/>
              <p:cNvSpPr>
                <a:spLocks/>
              </p:cNvSpPr>
              <p:nvPr/>
            </p:nvSpPr>
            <p:spPr bwMode="auto">
              <a:xfrm>
                <a:off x="10728089" y="1512049"/>
                <a:ext cx="29826" cy="95442"/>
              </a:xfrm>
              <a:custGeom>
                <a:avLst/>
                <a:gdLst>
                  <a:gd name="T0" fmla="*/ 0 w 20"/>
                  <a:gd name="T1" fmla="*/ 64 h 64"/>
                  <a:gd name="T2" fmla="*/ 0 w 20"/>
                  <a:gd name="T3" fmla="*/ 5 h 64"/>
                  <a:gd name="T4" fmla="*/ 20 w 20"/>
                  <a:gd name="T5" fmla="*/ 0 h 64"/>
                  <a:gd name="T6" fmla="*/ 0 w 20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64">
                    <a:moveTo>
                      <a:pt x="0" y="64"/>
                    </a:moveTo>
                    <a:lnTo>
                      <a:pt x="0" y="5"/>
                    </a:lnTo>
                    <a:lnTo>
                      <a:pt x="20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38"/>
              <p:cNvSpPr>
                <a:spLocks/>
              </p:cNvSpPr>
              <p:nvPr/>
            </p:nvSpPr>
            <p:spPr bwMode="auto">
              <a:xfrm>
                <a:off x="10766862" y="1444941"/>
                <a:ext cx="143164" cy="122286"/>
              </a:xfrm>
              <a:custGeom>
                <a:avLst/>
                <a:gdLst>
                  <a:gd name="T0" fmla="*/ 0 w 96"/>
                  <a:gd name="T1" fmla="*/ 35 h 82"/>
                  <a:gd name="T2" fmla="*/ 73 w 96"/>
                  <a:gd name="T3" fmla="*/ 82 h 82"/>
                  <a:gd name="T4" fmla="*/ 96 w 96"/>
                  <a:gd name="T5" fmla="*/ 0 h 82"/>
                  <a:gd name="T6" fmla="*/ 0 w 96"/>
                  <a:gd name="T7" fmla="*/ 3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2">
                    <a:moveTo>
                      <a:pt x="0" y="35"/>
                    </a:moveTo>
                    <a:lnTo>
                      <a:pt x="73" y="82"/>
                    </a:lnTo>
                    <a:lnTo>
                      <a:pt x="96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39"/>
              <p:cNvSpPr>
                <a:spLocks/>
              </p:cNvSpPr>
              <p:nvPr/>
            </p:nvSpPr>
            <p:spPr bwMode="auto">
              <a:xfrm>
                <a:off x="10866779" y="1455380"/>
                <a:ext cx="29826" cy="98425"/>
              </a:xfrm>
              <a:custGeom>
                <a:avLst/>
                <a:gdLst>
                  <a:gd name="T0" fmla="*/ 0 w 20"/>
                  <a:gd name="T1" fmla="*/ 66 h 66"/>
                  <a:gd name="T2" fmla="*/ 0 w 20"/>
                  <a:gd name="T3" fmla="*/ 7 h 66"/>
                  <a:gd name="T4" fmla="*/ 20 w 20"/>
                  <a:gd name="T5" fmla="*/ 0 h 66"/>
                  <a:gd name="T6" fmla="*/ 0 w 20"/>
                  <a:gd name="T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66">
                    <a:moveTo>
                      <a:pt x="0" y="66"/>
                    </a:moveTo>
                    <a:lnTo>
                      <a:pt x="0" y="7"/>
                    </a:lnTo>
                    <a:lnTo>
                      <a:pt x="20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Freeform 40"/>
              <p:cNvSpPr>
                <a:spLocks/>
              </p:cNvSpPr>
              <p:nvPr/>
            </p:nvSpPr>
            <p:spPr bwMode="auto">
              <a:xfrm>
                <a:off x="10907044" y="1391255"/>
                <a:ext cx="146146" cy="120794"/>
              </a:xfrm>
              <a:custGeom>
                <a:avLst/>
                <a:gdLst>
                  <a:gd name="T0" fmla="*/ 0 w 98"/>
                  <a:gd name="T1" fmla="*/ 35 h 81"/>
                  <a:gd name="T2" fmla="*/ 74 w 98"/>
                  <a:gd name="T3" fmla="*/ 81 h 81"/>
                  <a:gd name="T4" fmla="*/ 98 w 98"/>
                  <a:gd name="T5" fmla="*/ 0 h 81"/>
                  <a:gd name="T6" fmla="*/ 0 w 98"/>
                  <a:gd name="T7" fmla="*/ 3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81">
                    <a:moveTo>
                      <a:pt x="0" y="35"/>
                    </a:moveTo>
                    <a:lnTo>
                      <a:pt x="74" y="81"/>
                    </a:lnTo>
                    <a:lnTo>
                      <a:pt x="98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41"/>
              <p:cNvSpPr>
                <a:spLocks/>
              </p:cNvSpPr>
              <p:nvPr/>
            </p:nvSpPr>
            <p:spPr bwMode="auto">
              <a:xfrm>
                <a:off x="11012925" y="1401694"/>
                <a:ext cx="29826" cy="96934"/>
              </a:xfrm>
              <a:custGeom>
                <a:avLst/>
                <a:gdLst>
                  <a:gd name="T0" fmla="*/ 0 w 20"/>
                  <a:gd name="T1" fmla="*/ 65 h 65"/>
                  <a:gd name="T2" fmla="*/ 0 w 20"/>
                  <a:gd name="T3" fmla="*/ 7 h 65"/>
                  <a:gd name="T4" fmla="*/ 20 w 20"/>
                  <a:gd name="T5" fmla="*/ 0 h 65"/>
                  <a:gd name="T6" fmla="*/ 0 w 20"/>
                  <a:gd name="T7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65">
                    <a:moveTo>
                      <a:pt x="0" y="65"/>
                    </a:moveTo>
                    <a:lnTo>
                      <a:pt x="0" y="7"/>
                    </a:lnTo>
                    <a:lnTo>
                      <a:pt x="20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42"/>
              <p:cNvSpPr>
                <a:spLocks/>
              </p:cNvSpPr>
              <p:nvPr/>
            </p:nvSpPr>
            <p:spPr bwMode="auto">
              <a:xfrm>
                <a:off x="11050207" y="1336077"/>
                <a:ext cx="146146" cy="120794"/>
              </a:xfrm>
              <a:custGeom>
                <a:avLst/>
                <a:gdLst>
                  <a:gd name="T0" fmla="*/ 0 w 98"/>
                  <a:gd name="T1" fmla="*/ 36 h 81"/>
                  <a:gd name="T2" fmla="*/ 73 w 98"/>
                  <a:gd name="T3" fmla="*/ 81 h 81"/>
                  <a:gd name="T4" fmla="*/ 98 w 98"/>
                  <a:gd name="T5" fmla="*/ 0 h 81"/>
                  <a:gd name="T6" fmla="*/ 0 w 98"/>
                  <a:gd name="T7" fmla="*/ 3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81">
                    <a:moveTo>
                      <a:pt x="0" y="36"/>
                    </a:moveTo>
                    <a:lnTo>
                      <a:pt x="73" y="81"/>
                    </a:lnTo>
                    <a:lnTo>
                      <a:pt x="98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Freeform 43"/>
              <p:cNvSpPr>
                <a:spLocks/>
              </p:cNvSpPr>
              <p:nvPr/>
            </p:nvSpPr>
            <p:spPr bwMode="auto">
              <a:xfrm>
                <a:off x="11153106" y="1348007"/>
                <a:ext cx="29826" cy="96934"/>
              </a:xfrm>
              <a:custGeom>
                <a:avLst/>
                <a:gdLst>
                  <a:gd name="T0" fmla="*/ 0 w 20"/>
                  <a:gd name="T1" fmla="*/ 65 h 65"/>
                  <a:gd name="T2" fmla="*/ 0 w 20"/>
                  <a:gd name="T3" fmla="*/ 6 h 65"/>
                  <a:gd name="T4" fmla="*/ 20 w 20"/>
                  <a:gd name="T5" fmla="*/ 0 h 65"/>
                  <a:gd name="T6" fmla="*/ 0 w 20"/>
                  <a:gd name="T7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65">
                    <a:moveTo>
                      <a:pt x="0" y="65"/>
                    </a:moveTo>
                    <a:lnTo>
                      <a:pt x="0" y="6"/>
                    </a:lnTo>
                    <a:lnTo>
                      <a:pt x="20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Freeform 44"/>
              <p:cNvSpPr>
                <a:spLocks/>
              </p:cNvSpPr>
              <p:nvPr/>
            </p:nvSpPr>
            <p:spPr bwMode="auto">
              <a:xfrm>
                <a:off x="11190388" y="1280899"/>
                <a:ext cx="146146" cy="122286"/>
              </a:xfrm>
              <a:custGeom>
                <a:avLst/>
                <a:gdLst>
                  <a:gd name="T0" fmla="*/ 0 w 98"/>
                  <a:gd name="T1" fmla="*/ 37 h 82"/>
                  <a:gd name="T2" fmla="*/ 74 w 98"/>
                  <a:gd name="T3" fmla="*/ 82 h 82"/>
                  <a:gd name="T4" fmla="*/ 98 w 98"/>
                  <a:gd name="T5" fmla="*/ 0 h 82"/>
                  <a:gd name="T6" fmla="*/ 0 w 98"/>
                  <a:gd name="T7" fmla="*/ 3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82">
                    <a:moveTo>
                      <a:pt x="0" y="37"/>
                    </a:moveTo>
                    <a:lnTo>
                      <a:pt x="74" y="82"/>
                    </a:lnTo>
                    <a:lnTo>
                      <a:pt x="98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45"/>
              <p:cNvSpPr>
                <a:spLocks/>
              </p:cNvSpPr>
              <p:nvPr/>
            </p:nvSpPr>
            <p:spPr bwMode="auto">
              <a:xfrm>
                <a:off x="11291796" y="1294321"/>
                <a:ext cx="29826" cy="96934"/>
              </a:xfrm>
              <a:custGeom>
                <a:avLst/>
                <a:gdLst>
                  <a:gd name="T0" fmla="*/ 0 w 20"/>
                  <a:gd name="T1" fmla="*/ 65 h 65"/>
                  <a:gd name="T2" fmla="*/ 0 w 20"/>
                  <a:gd name="T3" fmla="*/ 5 h 65"/>
                  <a:gd name="T4" fmla="*/ 20 w 20"/>
                  <a:gd name="T5" fmla="*/ 0 h 65"/>
                  <a:gd name="T6" fmla="*/ 0 w 20"/>
                  <a:gd name="T7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65">
                    <a:moveTo>
                      <a:pt x="0" y="65"/>
                    </a:moveTo>
                    <a:lnTo>
                      <a:pt x="0" y="5"/>
                    </a:lnTo>
                    <a:lnTo>
                      <a:pt x="20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46"/>
              <p:cNvSpPr>
                <a:spLocks/>
              </p:cNvSpPr>
              <p:nvPr/>
            </p:nvSpPr>
            <p:spPr bwMode="auto">
              <a:xfrm>
                <a:off x="11333552" y="1227213"/>
                <a:ext cx="146146" cy="122286"/>
              </a:xfrm>
              <a:custGeom>
                <a:avLst/>
                <a:gdLst>
                  <a:gd name="T0" fmla="*/ 0 w 98"/>
                  <a:gd name="T1" fmla="*/ 36 h 82"/>
                  <a:gd name="T2" fmla="*/ 74 w 98"/>
                  <a:gd name="T3" fmla="*/ 82 h 82"/>
                  <a:gd name="T4" fmla="*/ 98 w 98"/>
                  <a:gd name="T5" fmla="*/ 0 h 82"/>
                  <a:gd name="T6" fmla="*/ 0 w 98"/>
                  <a:gd name="T7" fmla="*/ 3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82">
                    <a:moveTo>
                      <a:pt x="0" y="36"/>
                    </a:moveTo>
                    <a:lnTo>
                      <a:pt x="74" y="82"/>
                    </a:lnTo>
                    <a:lnTo>
                      <a:pt x="98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Freeform 47"/>
              <p:cNvSpPr>
                <a:spLocks/>
              </p:cNvSpPr>
              <p:nvPr/>
            </p:nvSpPr>
            <p:spPr bwMode="auto">
              <a:xfrm>
                <a:off x="11437942" y="1239143"/>
                <a:ext cx="29826" cy="98425"/>
              </a:xfrm>
              <a:custGeom>
                <a:avLst/>
                <a:gdLst>
                  <a:gd name="T0" fmla="*/ 0 w 20"/>
                  <a:gd name="T1" fmla="*/ 66 h 66"/>
                  <a:gd name="T2" fmla="*/ 0 w 20"/>
                  <a:gd name="T3" fmla="*/ 6 h 66"/>
                  <a:gd name="T4" fmla="*/ 20 w 20"/>
                  <a:gd name="T5" fmla="*/ 0 h 66"/>
                  <a:gd name="T6" fmla="*/ 0 w 20"/>
                  <a:gd name="T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66">
                    <a:moveTo>
                      <a:pt x="0" y="66"/>
                    </a:moveTo>
                    <a:lnTo>
                      <a:pt x="0" y="6"/>
                    </a:lnTo>
                    <a:lnTo>
                      <a:pt x="20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48"/>
              <p:cNvSpPr>
                <a:spLocks/>
              </p:cNvSpPr>
              <p:nvPr/>
            </p:nvSpPr>
            <p:spPr bwMode="auto">
              <a:xfrm>
                <a:off x="11475224" y="1173527"/>
                <a:ext cx="146146" cy="122286"/>
              </a:xfrm>
              <a:custGeom>
                <a:avLst/>
                <a:gdLst>
                  <a:gd name="T0" fmla="*/ 0 w 98"/>
                  <a:gd name="T1" fmla="*/ 36 h 82"/>
                  <a:gd name="T2" fmla="*/ 74 w 98"/>
                  <a:gd name="T3" fmla="*/ 82 h 82"/>
                  <a:gd name="T4" fmla="*/ 98 w 98"/>
                  <a:gd name="T5" fmla="*/ 0 h 82"/>
                  <a:gd name="T6" fmla="*/ 0 w 98"/>
                  <a:gd name="T7" fmla="*/ 3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82">
                    <a:moveTo>
                      <a:pt x="0" y="36"/>
                    </a:moveTo>
                    <a:lnTo>
                      <a:pt x="74" y="82"/>
                    </a:lnTo>
                    <a:lnTo>
                      <a:pt x="98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49"/>
              <p:cNvSpPr>
                <a:spLocks/>
              </p:cNvSpPr>
              <p:nvPr/>
            </p:nvSpPr>
            <p:spPr bwMode="auto">
              <a:xfrm>
                <a:off x="11576632" y="1185457"/>
                <a:ext cx="29826" cy="98425"/>
              </a:xfrm>
              <a:custGeom>
                <a:avLst/>
                <a:gdLst>
                  <a:gd name="T0" fmla="*/ 0 w 20"/>
                  <a:gd name="T1" fmla="*/ 66 h 66"/>
                  <a:gd name="T2" fmla="*/ 0 w 20"/>
                  <a:gd name="T3" fmla="*/ 6 h 66"/>
                  <a:gd name="T4" fmla="*/ 20 w 20"/>
                  <a:gd name="T5" fmla="*/ 0 h 66"/>
                  <a:gd name="T6" fmla="*/ 0 w 20"/>
                  <a:gd name="T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66">
                    <a:moveTo>
                      <a:pt x="0" y="66"/>
                    </a:moveTo>
                    <a:lnTo>
                      <a:pt x="0" y="6"/>
                    </a:lnTo>
                    <a:lnTo>
                      <a:pt x="20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50"/>
              <p:cNvSpPr>
                <a:spLocks/>
              </p:cNvSpPr>
              <p:nvPr/>
            </p:nvSpPr>
            <p:spPr bwMode="auto">
              <a:xfrm>
                <a:off x="11616897" y="1119840"/>
                <a:ext cx="146146" cy="122286"/>
              </a:xfrm>
              <a:custGeom>
                <a:avLst/>
                <a:gdLst>
                  <a:gd name="T0" fmla="*/ 0 w 98"/>
                  <a:gd name="T1" fmla="*/ 36 h 82"/>
                  <a:gd name="T2" fmla="*/ 74 w 98"/>
                  <a:gd name="T3" fmla="*/ 82 h 82"/>
                  <a:gd name="T4" fmla="*/ 98 w 98"/>
                  <a:gd name="T5" fmla="*/ 0 h 82"/>
                  <a:gd name="T6" fmla="*/ 0 w 98"/>
                  <a:gd name="T7" fmla="*/ 3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82">
                    <a:moveTo>
                      <a:pt x="0" y="36"/>
                    </a:moveTo>
                    <a:lnTo>
                      <a:pt x="74" y="82"/>
                    </a:lnTo>
                    <a:lnTo>
                      <a:pt x="98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51"/>
              <p:cNvSpPr>
                <a:spLocks/>
              </p:cNvSpPr>
              <p:nvPr/>
            </p:nvSpPr>
            <p:spPr bwMode="auto">
              <a:xfrm>
                <a:off x="11722778" y="1131771"/>
                <a:ext cx="29826" cy="96934"/>
              </a:xfrm>
              <a:custGeom>
                <a:avLst/>
                <a:gdLst>
                  <a:gd name="T0" fmla="*/ 0 w 20"/>
                  <a:gd name="T1" fmla="*/ 65 h 65"/>
                  <a:gd name="T2" fmla="*/ 0 w 20"/>
                  <a:gd name="T3" fmla="*/ 6 h 65"/>
                  <a:gd name="T4" fmla="*/ 20 w 20"/>
                  <a:gd name="T5" fmla="*/ 0 h 65"/>
                  <a:gd name="T6" fmla="*/ 0 w 20"/>
                  <a:gd name="T7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65">
                    <a:moveTo>
                      <a:pt x="0" y="65"/>
                    </a:moveTo>
                    <a:lnTo>
                      <a:pt x="0" y="6"/>
                    </a:lnTo>
                    <a:lnTo>
                      <a:pt x="20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Freeform 52"/>
              <p:cNvSpPr>
                <a:spLocks/>
              </p:cNvSpPr>
              <p:nvPr/>
            </p:nvSpPr>
            <p:spPr bwMode="auto">
              <a:xfrm>
                <a:off x="11758569" y="1066154"/>
                <a:ext cx="146146" cy="120794"/>
              </a:xfrm>
              <a:custGeom>
                <a:avLst/>
                <a:gdLst>
                  <a:gd name="T0" fmla="*/ 0 w 98"/>
                  <a:gd name="T1" fmla="*/ 35 h 81"/>
                  <a:gd name="T2" fmla="*/ 75 w 98"/>
                  <a:gd name="T3" fmla="*/ 81 h 81"/>
                  <a:gd name="T4" fmla="*/ 98 w 98"/>
                  <a:gd name="T5" fmla="*/ 0 h 81"/>
                  <a:gd name="T6" fmla="*/ 0 w 98"/>
                  <a:gd name="T7" fmla="*/ 3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81">
                    <a:moveTo>
                      <a:pt x="0" y="35"/>
                    </a:moveTo>
                    <a:lnTo>
                      <a:pt x="75" y="81"/>
                    </a:lnTo>
                    <a:lnTo>
                      <a:pt x="98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53"/>
              <p:cNvSpPr>
                <a:spLocks/>
              </p:cNvSpPr>
              <p:nvPr/>
            </p:nvSpPr>
            <p:spPr bwMode="auto">
              <a:xfrm>
                <a:off x="11862959" y="1078084"/>
                <a:ext cx="29826" cy="96934"/>
              </a:xfrm>
              <a:custGeom>
                <a:avLst/>
                <a:gdLst>
                  <a:gd name="T0" fmla="*/ 0 w 20"/>
                  <a:gd name="T1" fmla="*/ 65 h 65"/>
                  <a:gd name="T2" fmla="*/ 0 w 20"/>
                  <a:gd name="T3" fmla="*/ 6 h 65"/>
                  <a:gd name="T4" fmla="*/ 20 w 20"/>
                  <a:gd name="T5" fmla="*/ 0 h 65"/>
                  <a:gd name="T6" fmla="*/ 0 w 20"/>
                  <a:gd name="T7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65">
                    <a:moveTo>
                      <a:pt x="0" y="65"/>
                    </a:moveTo>
                    <a:lnTo>
                      <a:pt x="0" y="6"/>
                    </a:lnTo>
                    <a:lnTo>
                      <a:pt x="20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54"/>
              <p:cNvSpPr>
                <a:spLocks/>
              </p:cNvSpPr>
              <p:nvPr/>
            </p:nvSpPr>
            <p:spPr bwMode="auto">
              <a:xfrm>
                <a:off x="11901733" y="1012468"/>
                <a:ext cx="146146" cy="120794"/>
              </a:xfrm>
              <a:custGeom>
                <a:avLst/>
                <a:gdLst>
                  <a:gd name="T0" fmla="*/ 0 w 98"/>
                  <a:gd name="T1" fmla="*/ 35 h 81"/>
                  <a:gd name="T2" fmla="*/ 73 w 98"/>
                  <a:gd name="T3" fmla="*/ 81 h 81"/>
                  <a:gd name="T4" fmla="*/ 98 w 98"/>
                  <a:gd name="T5" fmla="*/ 0 h 81"/>
                  <a:gd name="T6" fmla="*/ 0 w 98"/>
                  <a:gd name="T7" fmla="*/ 3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81">
                    <a:moveTo>
                      <a:pt x="0" y="35"/>
                    </a:moveTo>
                    <a:lnTo>
                      <a:pt x="73" y="81"/>
                    </a:lnTo>
                    <a:lnTo>
                      <a:pt x="98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55"/>
              <p:cNvSpPr>
                <a:spLocks/>
              </p:cNvSpPr>
              <p:nvPr/>
            </p:nvSpPr>
            <p:spPr bwMode="auto">
              <a:xfrm>
                <a:off x="12001649" y="1024398"/>
                <a:ext cx="29826" cy="96934"/>
              </a:xfrm>
              <a:custGeom>
                <a:avLst/>
                <a:gdLst>
                  <a:gd name="T0" fmla="*/ 0 w 20"/>
                  <a:gd name="T1" fmla="*/ 65 h 65"/>
                  <a:gd name="T2" fmla="*/ 0 w 20"/>
                  <a:gd name="T3" fmla="*/ 6 h 65"/>
                  <a:gd name="T4" fmla="*/ 20 w 20"/>
                  <a:gd name="T5" fmla="*/ 0 h 65"/>
                  <a:gd name="T6" fmla="*/ 0 w 20"/>
                  <a:gd name="T7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65">
                    <a:moveTo>
                      <a:pt x="0" y="65"/>
                    </a:moveTo>
                    <a:lnTo>
                      <a:pt x="0" y="6"/>
                    </a:lnTo>
                    <a:lnTo>
                      <a:pt x="20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56"/>
              <p:cNvSpPr>
                <a:spLocks/>
              </p:cNvSpPr>
              <p:nvPr/>
            </p:nvSpPr>
            <p:spPr bwMode="auto">
              <a:xfrm>
                <a:off x="12043405" y="957290"/>
                <a:ext cx="144655" cy="122286"/>
              </a:xfrm>
              <a:custGeom>
                <a:avLst/>
                <a:gdLst>
                  <a:gd name="T0" fmla="*/ 0 w 97"/>
                  <a:gd name="T1" fmla="*/ 35 h 82"/>
                  <a:gd name="T2" fmla="*/ 74 w 97"/>
                  <a:gd name="T3" fmla="*/ 82 h 82"/>
                  <a:gd name="T4" fmla="*/ 97 w 97"/>
                  <a:gd name="T5" fmla="*/ 0 h 82"/>
                  <a:gd name="T6" fmla="*/ 0 w 97"/>
                  <a:gd name="T7" fmla="*/ 3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82">
                    <a:moveTo>
                      <a:pt x="0" y="35"/>
                    </a:moveTo>
                    <a:lnTo>
                      <a:pt x="74" y="82"/>
                    </a:lnTo>
                    <a:lnTo>
                      <a:pt x="97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57"/>
              <p:cNvSpPr>
                <a:spLocks/>
              </p:cNvSpPr>
              <p:nvPr/>
            </p:nvSpPr>
            <p:spPr bwMode="auto">
              <a:xfrm>
                <a:off x="12147795" y="969220"/>
                <a:ext cx="29826" cy="98425"/>
              </a:xfrm>
              <a:custGeom>
                <a:avLst/>
                <a:gdLst>
                  <a:gd name="T0" fmla="*/ 0 w 20"/>
                  <a:gd name="T1" fmla="*/ 66 h 66"/>
                  <a:gd name="T2" fmla="*/ 0 w 20"/>
                  <a:gd name="T3" fmla="*/ 6 h 66"/>
                  <a:gd name="T4" fmla="*/ 20 w 20"/>
                  <a:gd name="T5" fmla="*/ 0 h 66"/>
                  <a:gd name="T6" fmla="*/ 0 w 20"/>
                  <a:gd name="T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66">
                    <a:moveTo>
                      <a:pt x="0" y="66"/>
                    </a:moveTo>
                    <a:lnTo>
                      <a:pt x="0" y="6"/>
                    </a:lnTo>
                    <a:lnTo>
                      <a:pt x="20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58"/>
              <p:cNvSpPr>
                <a:spLocks/>
              </p:cNvSpPr>
              <p:nvPr/>
            </p:nvSpPr>
            <p:spPr bwMode="auto">
              <a:xfrm>
                <a:off x="10243420" y="669472"/>
                <a:ext cx="2025169" cy="972319"/>
              </a:xfrm>
              <a:custGeom>
                <a:avLst/>
                <a:gdLst>
                  <a:gd name="T0" fmla="*/ 130 w 1163"/>
                  <a:gd name="T1" fmla="*/ 542 h 559"/>
                  <a:gd name="T2" fmla="*/ 19 w 1163"/>
                  <a:gd name="T3" fmla="*/ 491 h 559"/>
                  <a:gd name="T4" fmla="*/ 16 w 1163"/>
                  <a:gd name="T5" fmla="*/ 484 h 559"/>
                  <a:gd name="T6" fmla="*/ 68 w 1163"/>
                  <a:gd name="T7" fmla="*/ 373 h 559"/>
                  <a:gd name="T8" fmla="*/ 1032 w 1163"/>
                  <a:gd name="T9" fmla="*/ 16 h 559"/>
                  <a:gd name="T10" fmla="*/ 1144 w 1163"/>
                  <a:gd name="T11" fmla="*/ 68 h 559"/>
                  <a:gd name="T12" fmla="*/ 1146 w 1163"/>
                  <a:gd name="T13" fmla="*/ 74 h 559"/>
                  <a:gd name="T14" fmla="*/ 1095 w 1163"/>
                  <a:gd name="T15" fmla="*/ 185 h 559"/>
                  <a:gd name="T16" fmla="*/ 130 w 1163"/>
                  <a:gd name="T17" fmla="*/ 542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3" h="559">
                    <a:moveTo>
                      <a:pt x="130" y="542"/>
                    </a:moveTo>
                    <a:cubicBezTo>
                      <a:pt x="85" y="559"/>
                      <a:pt x="35" y="536"/>
                      <a:pt x="19" y="491"/>
                    </a:cubicBezTo>
                    <a:cubicBezTo>
                      <a:pt x="16" y="484"/>
                      <a:pt x="16" y="484"/>
                      <a:pt x="16" y="484"/>
                    </a:cubicBezTo>
                    <a:cubicBezTo>
                      <a:pt x="0" y="439"/>
                      <a:pt x="23" y="390"/>
                      <a:pt x="68" y="373"/>
                    </a:cubicBezTo>
                    <a:cubicBezTo>
                      <a:pt x="1032" y="16"/>
                      <a:pt x="1032" y="16"/>
                      <a:pt x="1032" y="16"/>
                    </a:cubicBezTo>
                    <a:cubicBezTo>
                      <a:pt x="1077" y="0"/>
                      <a:pt x="1127" y="23"/>
                      <a:pt x="1144" y="68"/>
                    </a:cubicBezTo>
                    <a:cubicBezTo>
                      <a:pt x="1146" y="74"/>
                      <a:pt x="1146" y="74"/>
                      <a:pt x="1146" y="74"/>
                    </a:cubicBezTo>
                    <a:cubicBezTo>
                      <a:pt x="1163" y="119"/>
                      <a:pt x="1140" y="169"/>
                      <a:pt x="1095" y="185"/>
                    </a:cubicBezTo>
                    <a:cubicBezTo>
                      <a:pt x="130" y="542"/>
                      <a:pt x="130" y="542"/>
                      <a:pt x="130" y="542"/>
                    </a:cubicBezTo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59"/>
              <p:cNvSpPr>
                <a:spLocks/>
              </p:cNvSpPr>
              <p:nvPr/>
            </p:nvSpPr>
            <p:spPr bwMode="auto">
              <a:xfrm>
                <a:off x="10316597" y="621234"/>
                <a:ext cx="1981922" cy="929072"/>
              </a:xfrm>
              <a:custGeom>
                <a:avLst/>
                <a:gdLst>
                  <a:gd name="T0" fmla="*/ 15 w 1138"/>
                  <a:gd name="T1" fmla="*/ 469 h 534"/>
                  <a:gd name="T2" fmla="*/ 59 w 1138"/>
                  <a:gd name="T3" fmla="*/ 371 h 534"/>
                  <a:gd name="T4" fmla="*/ 1024 w 1138"/>
                  <a:gd name="T5" fmla="*/ 15 h 534"/>
                  <a:gd name="T6" fmla="*/ 1121 w 1138"/>
                  <a:gd name="T7" fmla="*/ 59 h 534"/>
                  <a:gd name="T8" fmla="*/ 1124 w 1138"/>
                  <a:gd name="T9" fmla="*/ 66 h 534"/>
                  <a:gd name="T10" fmla="*/ 1079 w 1138"/>
                  <a:gd name="T11" fmla="*/ 163 h 534"/>
                  <a:gd name="T12" fmla="*/ 114 w 1138"/>
                  <a:gd name="T13" fmla="*/ 520 h 534"/>
                  <a:gd name="T14" fmla="*/ 17 w 1138"/>
                  <a:gd name="T15" fmla="*/ 475 h 534"/>
                  <a:gd name="T16" fmla="*/ 15 w 1138"/>
                  <a:gd name="T17" fmla="*/ 469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8" h="534">
                    <a:moveTo>
                      <a:pt x="15" y="469"/>
                    </a:moveTo>
                    <a:cubicBezTo>
                      <a:pt x="0" y="429"/>
                      <a:pt x="20" y="386"/>
                      <a:pt x="59" y="371"/>
                    </a:cubicBezTo>
                    <a:cubicBezTo>
                      <a:pt x="1024" y="15"/>
                      <a:pt x="1024" y="15"/>
                      <a:pt x="1024" y="15"/>
                    </a:cubicBezTo>
                    <a:cubicBezTo>
                      <a:pt x="1063" y="0"/>
                      <a:pt x="1107" y="20"/>
                      <a:pt x="1121" y="59"/>
                    </a:cubicBezTo>
                    <a:cubicBezTo>
                      <a:pt x="1124" y="66"/>
                      <a:pt x="1124" y="66"/>
                      <a:pt x="1124" y="66"/>
                    </a:cubicBezTo>
                    <a:cubicBezTo>
                      <a:pt x="1138" y="105"/>
                      <a:pt x="1118" y="149"/>
                      <a:pt x="1079" y="163"/>
                    </a:cubicBezTo>
                    <a:cubicBezTo>
                      <a:pt x="114" y="520"/>
                      <a:pt x="114" y="520"/>
                      <a:pt x="114" y="520"/>
                    </a:cubicBezTo>
                    <a:cubicBezTo>
                      <a:pt x="75" y="534"/>
                      <a:pt x="32" y="514"/>
                      <a:pt x="17" y="475"/>
                    </a:cubicBezTo>
                    <a:cubicBezTo>
                      <a:pt x="15" y="469"/>
                      <a:pt x="15" y="469"/>
                      <a:pt x="15" y="469"/>
                    </a:cubicBezTo>
                  </a:path>
                </a:pathLst>
              </a:custGeom>
              <a:solidFill>
                <a:srgbClr val="4221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62"/>
              <p:cNvSpPr>
                <a:spLocks/>
              </p:cNvSpPr>
              <p:nvPr/>
            </p:nvSpPr>
            <p:spPr bwMode="auto">
              <a:xfrm>
                <a:off x="10259825" y="1409150"/>
                <a:ext cx="175972" cy="211763"/>
              </a:xfrm>
              <a:custGeom>
                <a:avLst/>
                <a:gdLst>
                  <a:gd name="T0" fmla="*/ 7 w 101"/>
                  <a:gd name="T1" fmla="*/ 0 h 122"/>
                  <a:gd name="T2" fmla="*/ 7 w 101"/>
                  <a:gd name="T3" fmla="*/ 59 h 122"/>
                  <a:gd name="T4" fmla="*/ 10 w 101"/>
                  <a:gd name="T5" fmla="*/ 66 h 122"/>
                  <a:gd name="T6" fmla="*/ 91 w 101"/>
                  <a:gd name="T7" fmla="*/ 122 h 122"/>
                  <a:gd name="T8" fmla="*/ 101 w 101"/>
                  <a:gd name="T9" fmla="*/ 122 h 122"/>
                  <a:gd name="T10" fmla="*/ 93 w 101"/>
                  <a:gd name="T11" fmla="*/ 111 h 122"/>
                  <a:gd name="T12" fmla="*/ 91 w 101"/>
                  <a:gd name="T13" fmla="*/ 111 h 122"/>
                  <a:gd name="T14" fmla="*/ 20 w 101"/>
                  <a:gd name="T15" fmla="*/ 62 h 122"/>
                  <a:gd name="T16" fmla="*/ 18 w 101"/>
                  <a:gd name="T17" fmla="*/ 56 h 122"/>
                  <a:gd name="T18" fmla="*/ 15 w 101"/>
                  <a:gd name="T19" fmla="*/ 11 h 122"/>
                  <a:gd name="T20" fmla="*/ 7 w 101"/>
                  <a:gd name="T21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122">
                    <a:moveTo>
                      <a:pt x="7" y="0"/>
                    </a:moveTo>
                    <a:cubicBezTo>
                      <a:pt x="0" y="19"/>
                      <a:pt x="0" y="39"/>
                      <a:pt x="7" y="59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23" y="101"/>
                      <a:pt x="56" y="122"/>
                      <a:pt x="91" y="122"/>
                    </a:cubicBezTo>
                    <a:cubicBezTo>
                      <a:pt x="94" y="122"/>
                      <a:pt x="97" y="122"/>
                      <a:pt x="101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2" y="111"/>
                      <a:pt x="92" y="111"/>
                      <a:pt x="91" y="111"/>
                    </a:cubicBezTo>
                    <a:cubicBezTo>
                      <a:pt x="60" y="111"/>
                      <a:pt x="31" y="92"/>
                      <a:pt x="20" y="62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2" y="41"/>
                      <a:pt x="12" y="25"/>
                      <a:pt x="15" y="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CC30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63"/>
              <p:cNvSpPr>
                <a:spLocks/>
              </p:cNvSpPr>
              <p:nvPr/>
            </p:nvSpPr>
            <p:spPr bwMode="auto">
              <a:xfrm>
                <a:off x="10280703" y="1427046"/>
                <a:ext cx="140181" cy="174481"/>
              </a:xfrm>
              <a:custGeom>
                <a:avLst/>
                <a:gdLst>
                  <a:gd name="T0" fmla="*/ 3 w 81"/>
                  <a:gd name="T1" fmla="*/ 0 h 100"/>
                  <a:gd name="T2" fmla="*/ 6 w 81"/>
                  <a:gd name="T3" fmla="*/ 45 h 100"/>
                  <a:gd name="T4" fmla="*/ 8 w 81"/>
                  <a:gd name="T5" fmla="*/ 51 h 100"/>
                  <a:gd name="T6" fmla="*/ 79 w 81"/>
                  <a:gd name="T7" fmla="*/ 100 h 100"/>
                  <a:gd name="T8" fmla="*/ 81 w 81"/>
                  <a:gd name="T9" fmla="*/ 100 h 100"/>
                  <a:gd name="T10" fmla="*/ 3 w 81"/>
                  <a:gd name="T1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100">
                    <a:moveTo>
                      <a:pt x="3" y="0"/>
                    </a:moveTo>
                    <a:cubicBezTo>
                      <a:pt x="0" y="14"/>
                      <a:pt x="0" y="30"/>
                      <a:pt x="6" y="45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19" y="81"/>
                      <a:pt x="48" y="100"/>
                      <a:pt x="79" y="100"/>
                    </a:cubicBezTo>
                    <a:cubicBezTo>
                      <a:pt x="80" y="100"/>
                      <a:pt x="80" y="100"/>
                      <a:pt x="81" y="10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351A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Oval 69"/>
              <p:cNvSpPr>
                <a:spLocks noChangeArrowheads="1"/>
              </p:cNvSpPr>
              <p:nvPr/>
            </p:nvSpPr>
            <p:spPr bwMode="auto">
              <a:xfrm>
                <a:off x="10320967" y="1356955"/>
                <a:ext cx="211763" cy="211763"/>
              </a:xfrm>
              <a:prstGeom prst="ellipse">
                <a:avLst/>
              </a:prstGeom>
              <a:solidFill>
                <a:srgbClr val="4221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Oval 70"/>
              <p:cNvSpPr>
                <a:spLocks noChangeArrowheads="1"/>
              </p:cNvSpPr>
              <p:nvPr/>
            </p:nvSpPr>
            <p:spPr bwMode="auto">
              <a:xfrm>
                <a:off x="10329915" y="1364411"/>
                <a:ext cx="193867" cy="193867"/>
              </a:xfrm>
              <a:prstGeom prst="ellipse">
                <a:avLst/>
              </a:prstGeom>
              <a:solidFill>
                <a:srgbClr val="DD3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Oval 71"/>
              <p:cNvSpPr>
                <a:spLocks noChangeArrowheads="1"/>
              </p:cNvSpPr>
              <p:nvPr/>
            </p:nvSpPr>
            <p:spPr bwMode="auto">
              <a:xfrm>
                <a:off x="10335880" y="1371868"/>
                <a:ext cx="180446" cy="178954"/>
              </a:xfrm>
              <a:prstGeom prst="ellipse">
                <a:avLst/>
              </a:prstGeom>
              <a:solidFill>
                <a:srgbClr val="2612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72"/>
              <p:cNvSpPr>
                <a:spLocks/>
              </p:cNvSpPr>
              <p:nvPr/>
            </p:nvSpPr>
            <p:spPr bwMode="auto">
              <a:xfrm>
                <a:off x="10350793" y="1389763"/>
                <a:ext cx="77547" cy="76056"/>
              </a:xfrm>
              <a:custGeom>
                <a:avLst/>
                <a:gdLst>
                  <a:gd name="T0" fmla="*/ 40 w 45"/>
                  <a:gd name="T1" fmla="*/ 0 h 44"/>
                  <a:gd name="T2" fmla="*/ 45 w 45"/>
                  <a:gd name="T3" fmla="*/ 43 h 44"/>
                  <a:gd name="T4" fmla="*/ 3 w 45"/>
                  <a:gd name="T5" fmla="*/ 44 h 44"/>
                  <a:gd name="T6" fmla="*/ 40 w 4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44">
                    <a:moveTo>
                      <a:pt x="40" y="0"/>
                    </a:moveTo>
                    <a:cubicBezTo>
                      <a:pt x="45" y="43"/>
                      <a:pt x="45" y="43"/>
                      <a:pt x="45" y="43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4"/>
                      <a:pt x="0" y="11"/>
                      <a:pt x="40" y="0"/>
                    </a:cubicBezTo>
                    <a:close/>
                  </a:path>
                </a:pathLst>
              </a:custGeom>
              <a:solidFill>
                <a:srgbClr val="704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9" name="矩形 208"/>
            <p:cNvSpPr/>
            <p:nvPr/>
          </p:nvSpPr>
          <p:spPr>
            <a:xfrm rot="20418901">
              <a:off x="3237608" y="1602889"/>
              <a:ext cx="2010400" cy="40689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3" name="组合 252"/>
          <p:cNvGrpSpPr/>
          <p:nvPr/>
        </p:nvGrpSpPr>
        <p:grpSpPr>
          <a:xfrm>
            <a:off x="7724034" y="2488841"/>
            <a:ext cx="970828" cy="1251190"/>
            <a:chOff x="9685705" y="485929"/>
            <a:chExt cx="970828" cy="1251190"/>
          </a:xfrm>
        </p:grpSpPr>
        <p:sp>
          <p:nvSpPr>
            <p:cNvPr id="213" name="Freeform 34"/>
            <p:cNvSpPr>
              <a:spLocks/>
            </p:cNvSpPr>
            <p:nvPr/>
          </p:nvSpPr>
          <p:spPr bwMode="auto">
            <a:xfrm>
              <a:off x="10510387" y="1616325"/>
              <a:ext cx="146146" cy="120794"/>
            </a:xfrm>
            <a:custGeom>
              <a:avLst/>
              <a:gdLst>
                <a:gd name="T0" fmla="*/ 0 w 98"/>
                <a:gd name="T1" fmla="*/ 35 h 81"/>
                <a:gd name="T2" fmla="*/ 75 w 98"/>
                <a:gd name="T3" fmla="*/ 81 h 81"/>
                <a:gd name="T4" fmla="*/ 98 w 98"/>
                <a:gd name="T5" fmla="*/ 0 h 81"/>
                <a:gd name="T6" fmla="*/ 0 w 98"/>
                <a:gd name="T7" fmla="*/ 3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81">
                  <a:moveTo>
                    <a:pt x="0" y="35"/>
                  </a:moveTo>
                  <a:lnTo>
                    <a:pt x="75" y="81"/>
                  </a:lnTo>
                  <a:lnTo>
                    <a:pt x="98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3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60"/>
            <p:cNvSpPr>
              <a:spLocks/>
            </p:cNvSpPr>
            <p:nvPr/>
          </p:nvSpPr>
          <p:spPr bwMode="auto">
            <a:xfrm>
              <a:off x="9991419" y="485929"/>
              <a:ext cx="627832" cy="912668"/>
            </a:xfrm>
            <a:custGeom>
              <a:avLst/>
              <a:gdLst>
                <a:gd name="T0" fmla="*/ 0 w 360"/>
                <a:gd name="T1" fmla="*/ 43 h 524"/>
                <a:gd name="T2" fmla="*/ 129 w 360"/>
                <a:gd name="T3" fmla="*/ 0 h 524"/>
                <a:gd name="T4" fmla="*/ 360 w 360"/>
                <a:gd name="T5" fmla="*/ 345 h 524"/>
                <a:gd name="T6" fmla="*/ 281 w 360"/>
                <a:gd name="T7" fmla="*/ 401 h 524"/>
                <a:gd name="T8" fmla="*/ 307 w 360"/>
                <a:gd name="T9" fmla="*/ 519 h 524"/>
                <a:gd name="T10" fmla="*/ 0 w 360"/>
                <a:gd name="T11" fmla="*/ 43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0" h="524">
                  <a:moveTo>
                    <a:pt x="0" y="43"/>
                  </a:move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331" y="206"/>
                    <a:pt x="360" y="345"/>
                  </a:cubicBezTo>
                  <a:cubicBezTo>
                    <a:pt x="360" y="345"/>
                    <a:pt x="258" y="339"/>
                    <a:pt x="281" y="401"/>
                  </a:cubicBezTo>
                  <a:cubicBezTo>
                    <a:pt x="305" y="462"/>
                    <a:pt x="332" y="513"/>
                    <a:pt x="307" y="519"/>
                  </a:cubicBezTo>
                  <a:cubicBezTo>
                    <a:pt x="283" y="524"/>
                    <a:pt x="0" y="43"/>
                    <a:pt x="0" y="43"/>
                  </a:cubicBezTo>
                  <a:close/>
                </a:path>
              </a:pathLst>
            </a:custGeom>
            <a:solidFill>
              <a:srgbClr val="FF3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61"/>
            <p:cNvSpPr>
              <a:spLocks/>
            </p:cNvSpPr>
            <p:nvPr/>
          </p:nvSpPr>
          <p:spPr bwMode="auto">
            <a:xfrm>
              <a:off x="9685705" y="760326"/>
              <a:ext cx="781435" cy="935037"/>
            </a:xfrm>
            <a:custGeom>
              <a:avLst/>
              <a:gdLst>
                <a:gd name="T0" fmla="*/ 39 w 449"/>
                <a:gd name="T1" fmla="*/ 0 h 537"/>
                <a:gd name="T2" fmla="*/ 82 w 449"/>
                <a:gd name="T3" fmla="*/ 147 h 537"/>
                <a:gd name="T4" fmla="*/ 366 w 449"/>
                <a:gd name="T5" fmla="*/ 510 h 537"/>
                <a:gd name="T6" fmla="*/ 428 w 449"/>
                <a:gd name="T7" fmla="*/ 537 h 537"/>
                <a:gd name="T8" fmla="*/ 449 w 449"/>
                <a:gd name="T9" fmla="*/ 532 h 537"/>
                <a:gd name="T10" fmla="*/ 448 w 449"/>
                <a:gd name="T11" fmla="*/ 530 h 537"/>
                <a:gd name="T12" fmla="*/ 438 w 449"/>
                <a:gd name="T13" fmla="*/ 530 h 537"/>
                <a:gd name="T14" fmla="*/ 357 w 449"/>
                <a:gd name="T15" fmla="*/ 474 h 537"/>
                <a:gd name="T16" fmla="*/ 354 w 449"/>
                <a:gd name="T17" fmla="*/ 467 h 537"/>
                <a:gd name="T18" fmla="*/ 354 w 449"/>
                <a:gd name="T19" fmla="*/ 408 h 537"/>
                <a:gd name="T20" fmla="*/ 39 w 449"/>
                <a:gd name="T21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37">
                  <a:moveTo>
                    <a:pt x="39" y="0"/>
                  </a:moveTo>
                  <a:cubicBezTo>
                    <a:pt x="39" y="0"/>
                    <a:pt x="0" y="29"/>
                    <a:pt x="82" y="147"/>
                  </a:cubicBezTo>
                  <a:cubicBezTo>
                    <a:pt x="165" y="264"/>
                    <a:pt x="366" y="510"/>
                    <a:pt x="366" y="510"/>
                  </a:cubicBezTo>
                  <a:cubicBezTo>
                    <a:pt x="366" y="510"/>
                    <a:pt x="397" y="537"/>
                    <a:pt x="428" y="537"/>
                  </a:cubicBezTo>
                  <a:cubicBezTo>
                    <a:pt x="435" y="537"/>
                    <a:pt x="442" y="535"/>
                    <a:pt x="449" y="532"/>
                  </a:cubicBezTo>
                  <a:cubicBezTo>
                    <a:pt x="448" y="530"/>
                    <a:pt x="448" y="530"/>
                    <a:pt x="448" y="530"/>
                  </a:cubicBezTo>
                  <a:cubicBezTo>
                    <a:pt x="444" y="530"/>
                    <a:pt x="441" y="530"/>
                    <a:pt x="438" y="530"/>
                  </a:cubicBezTo>
                  <a:cubicBezTo>
                    <a:pt x="403" y="530"/>
                    <a:pt x="370" y="509"/>
                    <a:pt x="357" y="474"/>
                  </a:cubicBezTo>
                  <a:cubicBezTo>
                    <a:pt x="354" y="467"/>
                    <a:pt x="354" y="467"/>
                    <a:pt x="354" y="467"/>
                  </a:cubicBezTo>
                  <a:cubicBezTo>
                    <a:pt x="347" y="447"/>
                    <a:pt x="347" y="427"/>
                    <a:pt x="354" y="408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B12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62"/>
            <p:cNvSpPr>
              <a:spLocks/>
            </p:cNvSpPr>
            <p:nvPr/>
          </p:nvSpPr>
          <p:spPr bwMode="auto">
            <a:xfrm>
              <a:off x="10289677" y="1471670"/>
              <a:ext cx="175972" cy="211763"/>
            </a:xfrm>
            <a:custGeom>
              <a:avLst/>
              <a:gdLst>
                <a:gd name="T0" fmla="*/ 7 w 101"/>
                <a:gd name="T1" fmla="*/ 0 h 122"/>
                <a:gd name="T2" fmla="*/ 7 w 101"/>
                <a:gd name="T3" fmla="*/ 59 h 122"/>
                <a:gd name="T4" fmla="*/ 10 w 101"/>
                <a:gd name="T5" fmla="*/ 66 h 122"/>
                <a:gd name="T6" fmla="*/ 91 w 101"/>
                <a:gd name="T7" fmla="*/ 122 h 122"/>
                <a:gd name="T8" fmla="*/ 101 w 101"/>
                <a:gd name="T9" fmla="*/ 122 h 122"/>
                <a:gd name="T10" fmla="*/ 93 w 101"/>
                <a:gd name="T11" fmla="*/ 111 h 122"/>
                <a:gd name="T12" fmla="*/ 91 w 101"/>
                <a:gd name="T13" fmla="*/ 111 h 122"/>
                <a:gd name="T14" fmla="*/ 20 w 101"/>
                <a:gd name="T15" fmla="*/ 62 h 122"/>
                <a:gd name="T16" fmla="*/ 18 w 101"/>
                <a:gd name="T17" fmla="*/ 56 h 122"/>
                <a:gd name="T18" fmla="*/ 15 w 101"/>
                <a:gd name="T19" fmla="*/ 11 h 122"/>
                <a:gd name="T20" fmla="*/ 7 w 101"/>
                <a:gd name="T2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22">
                  <a:moveTo>
                    <a:pt x="7" y="0"/>
                  </a:moveTo>
                  <a:cubicBezTo>
                    <a:pt x="0" y="19"/>
                    <a:pt x="0" y="39"/>
                    <a:pt x="7" y="59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3" y="101"/>
                    <a:pt x="56" y="122"/>
                    <a:pt x="91" y="122"/>
                  </a:cubicBezTo>
                  <a:cubicBezTo>
                    <a:pt x="94" y="122"/>
                    <a:pt x="97" y="122"/>
                    <a:pt x="101" y="122"/>
                  </a:cubicBezTo>
                  <a:cubicBezTo>
                    <a:pt x="93" y="111"/>
                    <a:pt x="93" y="111"/>
                    <a:pt x="93" y="111"/>
                  </a:cubicBezTo>
                  <a:cubicBezTo>
                    <a:pt x="92" y="111"/>
                    <a:pt x="92" y="111"/>
                    <a:pt x="91" y="111"/>
                  </a:cubicBezTo>
                  <a:cubicBezTo>
                    <a:pt x="60" y="111"/>
                    <a:pt x="31" y="92"/>
                    <a:pt x="20" y="62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2" y="41"/>
                    <a:pt x="12" y="25"/>
                    <a:pt x="15" y="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CC3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63"/>
            <p:cNvSpPr>
              <a:spLocks/>
            </p:cNvSpPr>
            <p:nvPr/>
          </p:nvSpPr>
          <p:spPr bwMode="auto">
            <a:xfrm>
              <a:off x="10310555" y="1489566"/>
              <a:ext cx="140181" cy="174481"/>
            </a:xfrm>
            <a:custGeom>
              <a:avLst/>
              <a:gdLst>
                <a:gd name="T0" fmla="*/ 3 w 81"/>
                <a:gd name="T1" fmla="*/ 0 h 100"/>
                <a:gd name="T2" fmla="*/ 6 w 81"/>
                <a:gd name="T3" fmla="*/ 45 h 100"/>
                <a:gd name="T4" fmla="*/ 8 w 81"/>
                <a:gd name="T5" fmla="*/ 51 h 100"/>
                <a:gd name="T6" fmla="*/ 79 w 81"/>
                <a:gd name="T7" fmla="*/ 100 h 100"/>
                <a:gd name="T8" fmla="*/ 81 w 81"/>
                <a:gd name="T9" fmla="*/ 100 h 100"/>
                <a:gd name="T10" fmla="*/ 3 w 81"/>
                <a:gd name="T1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00">
                  <a:moveTo>
                    <a:pt x="3" y="0"/>
                  </a:moveTo>
                  <a:cubicBezTo>
                    <a:pt x="0" y="14"/>
                    <a:pt x="0" y="30"/>
                    <a:pt x="6" y="45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19" y="81"/>
                    <a:pt x="48" y="100"/>
                    <a:pt x="79" y="100"/>
                  </a:cubicBezTo>
                  <a:cubicBezTo>
                    <a:pt x="80" y="100"/>
                    <a:pt x="80" y="100"/>
                    <a:pt x="81" y="10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351A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64"/>
            <p:cNvSpPr>
              <a:spLocks/>
            </p:cNvSpPr>
            <p:nvPr/>
          </p:nvSpPr>
          <p:spPr bwMode="auto">
            <a:xfrm>
              <a:off x="9708074" y="497859"/>
              <a:ext cx="921616" cy="1201978"/>
            </a:xfrm>
            <a:custGeom>
              <a:avLst/>
              <a:gdLst>
                <a:gd name="T0" fmla="*/ 502 w 529"/>
                <a:gd name="T1" fmla="*/ 540 h 690"/>
                <a:gd name="T2" fmla="*/ 478 w 529"/>
                <a:gd name="T3" fmla="*/ 660 h 690"/>
                <a:gd name="T4" fmla="*/ 472 w 529"/>
                <a:gd name="T5" fmla="*/ 664 h 690"/>
                <a:gd name="T6" fmla="*/ 352 w 529"/>
                <a:gd name="T7" fmla="*/ 640 h 690"/>
                <a:gd name="T8" fmla="*/ 26 w 529"/>
                <a:gd name="T9" fmla="*/ 151 h 690"/>
                <a:gd name="T10" fmla="*/ 50 w 529"/>
                <a:gd name="T11" fmla="*/ 31 h 690"/>
                <a:gd name="T12" fmla="*/ 56 w 529"/>
                <a:gd name="T13" fmla="*/ 27 h 690"/>
                <a:gd name="T14" fmla="*/ 176 w 529"/>
                <a:gd name="T15" fmla="*/ 51 h 690"/>
                <a:gd name="T16" fmla="*/ 502 w 529"/>
                <a:gd name="T17" fmla="*/ 54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9" h="690">
                  <a:moveTo>
                    <a:pt x="502" y="540"/>
                  </a:moveTo>
                  <a:cubicBezTo>
                    <a:pt x="529" y="579"/>
                    <a:pt x="518" y="633"/>
                    <a:pt x="478" y="660"/>
                  </a:cubicBezTo>
                  <a:cubicBezTo>
                    <a:pt x="472" y="664"/>
                    <a:pt x="472" y="664"/>
                    <a:pt x="472" y="664"/>
                  </a:cubicBezTo>
                  <a:cubicBezTo>
                    <a:pt x="433" y="690"/>
                    <a:pt x="379" y="679"/>
                    <a:pt x="352" y="640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0" y="111"/>
                    <a:pt x="10" y="57"/>
                    <a:pt x="50" y="31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96" y="0"/>
                    <a:pt x="149" y="11"/>
                    <a:pt x="176" y="51"/>
                  </a:cubicBezTo>
                  <a:lnTo>
                    <a:pt x="502" y="540"/>
                  </a:lnTo>
                  <a:close/>
                </a:path>
              </a:pathLst>
            </a:custGeom>
            <a:solidFill>
              <a:srgbClr val="FF3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65"/>
            <p:cNvSpPr>
              <a:spLocks/>
            </p:cNvSpPr>
            <p:nvPr/>
          </p:nvSpPr>
          <p:spPr bwMode="auto">
            <a:xfrm>
              <a:off x="9728952" y="530668"/>
              <a:ext cx="876877" cy="1137852"/>
            </a:xfrm>
            <a:custGeom>
              <a:avLst/>
              <a:gdLst>
                <a:gd name="T0" fmla="*/ 369 w 504"/>
                <a:gd name="T1" fmla="*/ 635 h 653"/>
                <a:gd name="T2" fmla="*/ 350 w 504"/>
                <a:gd name="T3" fmla="*/ 614 h 653"/>
                <a:gd name="T4" fmla="*/ 23 w 504"/>
                <a:gd name="T5" fmla="*/ 126 h 653"/>
                <a:gd name="T6" fmla="*/ 44 w 504"/>
                <a:gd name="T7" fmla="*/ 21 h 653"/>
                <a:gd name="T8" fmla="*/ 50 w 504"/>
                <a:gd name="T9" fmla="*/ 17 h 653"/>
                <a:gd name="T10" fmla="*/ 135 w 504"/>
                <a:gd name="T11" fmla="*/ 18 h 653"/>
                <a:gd name="T12" fmla="*/ 155 w 504"/>
                <a:gd name="T13" fmla="*/ 38 h 653"/>
                <a:gd name="T14" fmla="*/ 481 w 504"/>
                <a:gd name="T15" fmla="*/ 527 h 653"/>
                <a:gd name="T16" fmla="*/ 460 w 504"/>
                <a:gd name="T17" fmla="*/ 631 h 653"/>
                <a:gd name="T18" fmla="*/ 454 w 504"/>
                <a:gd name="T19" fmla="*/ 635 h 653"/>
                <a:gd name="T20" fmla="*/ 369 w 504"/>
                <a:gd name="T21" fmla="*/ 635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4" h="653">
                  <a:moveTo>
                    <a:pt x="369" y="635"/>
                  </a:moveTo>
                  <a:cubicBezTo>
                    <a:pt x="361" y="629"/>
                    <a:pt x="355" y="622"/>
                    <a:pt x="350" y="614"/>
                  </a:cubicBezTo>
                  <a:cubicBezTo>
                    <a:pt x="23" y="126"/>
                    <a:pt x="23" y="126"/>
                    <a:pt x="23" y="126"/>
                  </a:cubicBezTo>
                  <a:cubicBezTo>
                    <a:pt x="0" y="91"/>
                    <a:pt x="10" y="44"/>
                    <a:pt x="44" y="21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76" y="0"/>
                    <a:pt x="109" y="0"/>
                    <a:pt x="135" y="18"/>
                  </a:cubicBezTo>
                  <a:cubicBezTo>
                    <a:pt x="143" y="23"/>
                    <a:pt x="149" y="30"/>
                    <a:pt x="155" y="38"/>
                  </a:cubicBezTo>
                  <a:cubicBezTo>
                    <a:pt x="481" y="527"/>
                    <a:pt x="481" y="527"/>
                    <a:pt x="481" y="527"/>
                  </a:cubicBezTo>
                  <a:cubicBezTo>
                    <a:pt x="504" y="561"/>
                    <a:pt x="495" y="608"/>
                    <a:pt x="460" y="631"/>
                  </a:cubicBezTo>
                  <a:cubicBezTo>
                    <a:pt x="454" y="635"/>
                    <a:pt x="454" y="635"/>
                    <a:pt x="454" y="635"/>
                  </a:cubicBezTo>
                  <a:cubicBezTo>
                    <a:pt x="428" y="653"/>
                    <a:pt x="395" y="652"/>
                    <a:pt x="369" y="635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66"/>
            <p:cNvSpPr>
              <a:spLocks/>
            </p:cNvSpPr>
            <p:nvPr/>
          </p:nvSpPr>
          <p:spPr bwMode="auto">
            <a:xfrm>
              <a:off x="10095809" y="518737"/>
              <a:ext cx="399665" cy="556250"/>
            </a:xfrm>
            <a:custGeom>
              <a:avLst/>
              <a:gdLst>
                <a:gd name="T0" fmla="*/ 3 w 229"/>
                <a:gd name="T1" fmla="*/ 11 h 319"/>
                <a:gd name="T2" fmla="*/ 208 w 229"/>
                <a:gd name="T3" fmla="*/ 319 h 319"/>
                <a:gd name="T4" fmla="*/ 208 w 229"/>
                <a:gd name="T5" fmla="*/ 264 h 319"/>
                <a:gd name="T6" fmla="*/ 191 w 229"/>
                <a:gd name="T7" fmla="*/ 221 h 319"/>
                <a:gd name="T8" fmla="*/ 148 w 229"/>
                <a:gd name="T9" fmla="*/ 178 h 319"/>
                <a:gd name="T10" fmla="*/ 134 w 229"/>
                <a:gd name="T11" fmla="*/ 125 h 319"/>
                <a:gd name="T12" fmla="*/ 95 w 229"/>
                <a:gd name="T13" fmla="*/ 103 h 319"/>
                <a:gd name="T14" fmla="*/ 76 w 229"/>
                <a:gd name="T15" fmla="*/ 45 h 319"/>
                <a:gd name="T16" fmla="*/ 57 w 229"/>
                <a:gd name="T17" fmla="*/ 21 h 319"/>
                <a:gd name="T18" fmla="*/ 22 w 229"/>
                <a:gd name="T19" fmla="*/ 18 h 319"/>
                <a:gd name="T20" fmla="*/ 3 w 229"/>
                <a:gd name="T21" fmla="*/ 11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9" h="319">
                  <a:moveTo>
                    <a:pt x="3" y="11"/>
                  </a:moveTo>
                  <a:cubicBezTo>
                    <a:pt x="3" y="11"/>
                    <a:pt x="144" y="169"/>
                    <a:pt x="208" y="319"/>
                  </a:cubicBezTo>
                  <a:cubicBezTo>
                    <a:pt x="208" y="319"/>
                    <a:pt x="229" y="278"/>
                    <a:pt x="208" y="264"/>
                  </a:cubicBezTo>
                  <a:cubicBezTo>
                    <a:pt x="187" y="250"/>
                    <a:pt x="178" y="246"/>
                    <a:pt x="191" y="221"/>
                  </a:cubicBezTo>
                  <a:cubicBezTo>
                    <a:pt x="204" y="196"/>
                    <a:pt x="168" y="181"/>
                    <a:pt x="148" y="178"/>
                  </a:cubicBezTo>
                  <a:cubicBezTo>
                    <a:pt x="127" y="174"/>
                    <a:pt x="164" y="147"/>
                    <a:pt x="134" y="125"/>
                  </a:cubicBezTo>
                  <a:cubicBezTo>
                    <a:pt x="105" y="103"/>
                    <a:pt x="89" y="127"/>
                    <a:pt x="95" y="103"/>
                  </a:cubicBezTo>
                  <a:cubicBezTo>
                    <a:pt x="101" y="79"/>
                    <a:pt x="94" y="39"/>
                    <a:pt x="76" y="45"/>
                  </a:cubicBezTo>
                  <a:cubicBezTo>
                    <a:pt x="57" y="52"/>
                    <a:pt x="67" y="35"/>
                    <a:pt x="57" y="21"/>
                  </a:cubicBezTo>
                  <a:cubicBezTo>
                    <a:pt x="47" y="8"/>
                    <a:pt x="23" y="27"/>
                    <a:pt x="22" y="18"/>
                  </a:cubicBezTo>
                  <a:cubicBezTo>
                    <a:pt x="20" y="9"/>
                    <a:pt x="0" y="0"/>
                    <a:pt x="3" y="11"/>
                  </a:cubicBezTo>
                  <a:close/>
                </a:path>
              </a:pathLst>
            </a:custGeom>
            <a:solidFill>
              <a:srgbClr val="D32A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67"/>
            <p:cNvSpPr>
              <a:spLocks/>
            </p:cNvSpPr>
            <p:nvPr/>
          </p:nvSpPr>
          <p:spPr bwMode="auto">
            <a:xfrm>
              <a:off x="10189760" y="485929"/>
              <a:ext cx="429491" cy="600989"/>
            </a:xfrm>
            <a:custGeom>
              <a:avLst/>
              <a:gdLst>
                <a:gd name="T0" fmla="*/ 0 w 246"/>
                <a:gd name="T1" fmla="*/ 5 h 345"/>
                <a:gd name="T2" fmla="*/ 0 w 246"/>
                <a:gd name="T3" fmla="*/ 5 h 345"/>
                <a:gd name="T4" fmla="*/ 246 w 246"/>
                <a:gd name="T5" fmla="*/ 345 h 345"/>
                <a:gd name="T6" fmla="*/ 15 w 246"/>
                <a:gd name="T7" fmla="*/ 0 h 345"/>
                <a:gd name="T8" fmla="*/ 0 w 246"/>
                <a:gd name="T9" fmla="*/ 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345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80" y="187"/>
                    <a:pt x="246" y="345"/>
                  </a:cubicBezTo>
                  <a:cubicBezTo>
                    <a:pt x="217" y="206"/>
                    <a:pt x="15" y="0"/>
                    <a:pt x="15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68"/>
            <p:cNvSpPr>
              <a:spLocks/>
            </p:cNvSpPr>
            <p:nvPr/>
          </p:nvSpPr>
          <p:spPr bwMode="auto">
            <a:xfrm>
              <a:off x="10101774" y="538124"/>
              <a:ext cx="356418" cy="536863"/>
            </a:xfrm>
            <a:custGeom>
              <a:avLst/>
              <a:gdLst>
                <a:gd name="T0" fmla="*/ 0 w 205"/>
                <a:gd name="T1" fmla="*/ 0 h 308"/>
                <a:gd name="T2" fmla="*/ 205 w 205"/>
                <a:gd name="T3" fmla="*/ 308 h 308"/>
                <a:gd name="T4" fmla="*/ 0 w 205"/>
                <a:gd name="T5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" h="308">
                  <a:moveTo>
                    <a:pt x="0" y="0"/>
                  </a:moveTo>
                  <a:cubicBezTo>
                    <a:pt x="0" y="0"/>
                    <a:pt x="131" y="142"/>
                    <a:pt x="205" y="308"/>
                  </a:cubicBezTo>
                  <a:cubicBezTo>
                    <a:pt x="205" y="308"/>
                    <a:pt x="151" y="201"/>
                    <a:pt x="0" y="0"/>
                  </a:cubicBezTo>
                  <a:close/>
                </a:path>
              </a:pathLst>
            </a:custGeom>
            <a:solidFill>
              <a:srgbClr val="9B1C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Oval 69"/>
            <p:cNvSpPr>
              <a:spLocks noChangeArrowheads="1"/>
            </p:cNvSpPr>
            <p:nvPr/>
          </p:nvSpPr>
          <p:spPr bwMode="auto">
            <a:xfrm>
              <a:off x="10350819" y="1419475"/>
              <a:ext cx="211763" cy="211763"/>
            </a:xfrm>
            <a:prstGeom prst="ellipse">
              <a:avLst/>
            </a:pr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Oval 70"/>
            <p:cNvSpPr>
              <a:spLocks noChangeArrowheads="1"/>
            </p:cNvSpPr>
            <p:nvPr/>
          </p:nvSpPr>
          <p:spPr bwMode="auto">
            <a:xfrm>
              <a:off x="10359767" y="1426931"/>
              <a:ext cx="193867" cy="193867"/>
            </a:xfrm>
            <a:prstGeom prst="ellipse">
              <a:avLst/>
            </a:prstGeom>
            <a:solidFill>
              <a:srgbClr val="DD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Oval 71"/>
            <p:cNvSpPr>
              <a:spLocks noChangeArrowheads="1"/>
            </p:cNvSpPr>
            <p:nvPr/>
          </p:nvSpPr>
          <p:spPr bwMode="auto">
            <a:xfrm>
              <a:off x="10365732" y="1434388"/>
              <a:ext cx="180446" cy="178954"/>
            </a:xfrm>
            <a:prstGeom prst="ellipse">
              <a:avLst/>
            </a:prstGeom>
            <a:solidFill>
              <a:srgbClr val="2612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72"/>
            <p:cNvSpPr>
              <a:spLocks/>
            </p:cNvSpPr>
            <p:nvPr/>
          </p:nvSpPr>
          <p:spPr bwMode="auto">
            <a:xfrm>
              <a:off x="10380645" y="1452283"/>
              <a:ext cx="77547" cy="76056"/>
            </a:xfrm>
            <a:custGeom>
              <a:avLst/>
              <a:gdLst>
                <a:gd name="T0" fmla="*/ 40 w 45"/>
                <a:gd name="T1" fmla="*/ 0 h 44"/>
                <a:gd name="T2" fmla="*/ 45 w 45"/>
                <a:gd name="T3" fmla="*/ 43 h 44"/>
                <a:gd name="T4" fmla="*/ 3 w 45"/>
                <a:gd name="T5" fmla="*/ 44 h 44"/>
                <a:gd name="T6" fmla="*/ 40 w 45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40" y="0"/>
                  </a:moveTo>
                  <a:cubicBezTo>
                    <a:pt x="45" y="43"/>
                    <a:pt x="45" y="43"/>
                    <a:pt x="45" y="43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4"/>
                    <a:pt x="0" y="11"/>
                    <a:pt x="40" y="0"/>
                  </a:cubicBezTo>
                  <a:close/>
                </a:path>
              </a:pathLst>
            </a:custGeom>
            <a:solidFill>
              <a:srgbClr val="704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Freeform 99"/>
            <p:cNvSpPr>
              <a:spLocks/>
            </p:cNvSpPr>
            <p:nvPr/>
          </p:nvSpPr>
          <p:spPr bwMode="auto">
            <a:xfrm>
              <a:off x="10007823" y="575406"/>
              <a:ext cx="504055" cy="726257"/>
            </a:xfrm>
            <a:custGeom>
              <a:avLst/>
              <a:gdLst>
                <a:gd name="T0" fmla="*/ 338 w 338"/>
                <a:gd name="T1" fmla="*/ 487 h 487"/>
                <a:gd name="T2" fmla="*/ 0 w 338"/>
                <a:gd name="T3" fmla="*/ 0 h 487"/>
                <a:gd name="T4" fmla="*/ 22 w 338"/>
                <a:gd name="T5" fmla="*/ 0 h 487"/>
                <a:gd name="T6" fmla="*/ 338 w 338"/>
                <a:gd name="T7" fmla="*/ 48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" h="487">
                  <a:moveTo>
                    <a:pt x="338" y="487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338" y="487"/>
                  </a:lnTo>
                  <a:close/>
                </a:path>
              </a:pathLst>
            </a:custGeom>
            <a:solidFill>
              <a:srgbClr val="D32A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57" name="组合 256"/>
          <p:cNvGrpSpPr/>
          <p:nvPr/>
        </p:nvGrpSpPr>
        <p:grpSpPr>
          <a:xfrm>
            <a:off x="9574070" y="3867536"/>
            <a:ext cx="2189211" cy="2362199"/>
            <a:chOff x="9574070" y="3867536"/>
            <a:chExt cx="2189211" cy="2362199"/>
          </a:xfrm>
        </p:grpSpPr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0953512" y="5792788"/>
              <a:ext cx="250536" cy="228167"/>
            </a:xfrm>
            <a:custGeom>
              <a:avLst/>
              <a:gdLst>
                <a:gd name="T0" fmla="*/ 138 w 144"/>
                <a:gd name="T1" fmla="*/ 0 h 131"/>
                <a:gd name="T2" fmla="*/ 20 w 144"/>
                <a:gd name="T3" fmla="*/ 131 h 131"/>
                <a:gd name="T4" fmla="*/ 138 w 144"/>
                <a:gd name="T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31">
                  <a:moveTo>
                    <a:pt x="138" y="0"/>
                  </a:moveTo>
                  <a:cubicBezTo>
                    <a:pt x="138" y="0"/>
                    <a:pt x="144" y="125"/>
                    <a:pt x="20" y="131"/>
                  </a:cubicBezTo>
                  <a:cubicBezTo>
                    <a:pt x="20" y="131"/>
                    <a:pt x="0" y="2"/>
                    <a:pt x="138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10953512" y="5584008"/>
              <a:ext cx="809769" cy="457825"/>
            </a:xfrm>
            <a:custGeom>
              <a:avLst/>
              <a:gdLst>
                <a:gd name="T0" fmla="*/ 60 w 465"/>
                <a:gd name="T1" fmla="*/ 125 h 263"/>
                <a:gd name="T2" fmla="*/ 201 w 465"/>
                <a:gd name="T3" fmla="*/ 153 h 263"/>
                <a:gd name="T4" fmla="*/ 247 w 465"/>
                <a:gd name="T5" fmla="*/ 93 h 263"/>
                <a:gd name="T6" fmla="*/ 256 w 465"/>
                <a:gd name="T7" fmla="*/ 27 h 263"/>
                <a:gd name="T8" fmla="*/ 287 w 465"/>
                <a:gd name="T9" fmla="*/ 15 h 263"/>
                <a:gd name="T10" fmla="*/ 308 w 465"/>
                <a:gd name="T11" fmla="*/ 76 h 263"/>
                <a:gd name="T12" fmla="*/ 362 w 465"/>
                <a:gd name="T13" fmla="*/ 52 h 263"/>
                <a:gd name="T14" fmla="*/ 413 w 465"/>
                <a:gd name="T15" fmla="*/ 34 h 263"/>
                <a:gd name="T16" fmla="*/ 353 w 465"/>
                <a:gd name="T17" fmla="*/ 98 h 263"/>
                <a:gd name="T18" fmla="*/ 369 w 465"/>
                <a:gd name="T19" fmla="*/ 107 h 263"/>
                <a:gd name="T20" fmla="*/ 436 w 465"/>
                <a:gd name="T21" fmla="*/ 83 h 263"/>
                <a:gd name="T22" fmla="*/ 443 w 465"/>
                <a:gd name="T23" fmla="*/ 125 h 263"/>
                <a:gd name="T24" fmla="*/ 357 w 465"/>
                <a:gd name="T25" fmla="*/ 141 h 263"/>
                <a:gd name="T26" fmla="*/ 357 w 465"/>
                <a:gd name="T27" fmla="*/ 155 h 263"/>
                <a:gd name="T28" fmla="*/ 436 w 465"/>
                <a:gd name="T29" fmla="*/ 164 h 263"/>
                <a:gd name="T30" fmla="*/ 425 w 465"/>
                <a:gd name="T31" fmla="*/ 187 h 263"/>
                <a:gd name="T32" fmla="*/ 354 w 465"/>
                <a:gd name="T33" fmla="*/ 176 h 263"/>
                <a:gd name="T34" fmla="*/ 396 w 465"/>
                <a:gd name="T35" fmla="*/ 221 h 263"/>
                <a:gd name="T36" fmla="*/ 359 w 465"/>
                <a:gd name="T37" fmla="*/ 231 h 263"/>
                <a:gd name="T38" fmla="*/ 323 w 465"/>
                <a:gd name="T39" fmla="*/ 196 h 263"/>
                <a:gd name="T40" fmla="*/ 206 w 465"/>
                <a:gd name="T41" fmla="*/ 214 h 263"/>
                <a:gd name="T42" fmla="*/ 0 w 465"/>
                <a:gd name="T43" fmla="*/ 214 h 263"/>
                <a:gd name="T44" fmla="*/ 60 w 465"/>
                <a:gd name="T45" fmla="*/ 12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5" h="263">
                  <a:moveTo>
                    <a:pt x="60" y="125"/>
                  </a:moveTo>
                  <a:cubicBezTo>
                    <a:pt x="60" y="125"/>
                    <a:pt x="157" y="165"/>
                    <a:pt x="201" y="153"/>
                  </a:cubicBezTo>
                  <a:cubicBezTo>
                    <a:pt x="201" y="153"/>
                    <a:pt x="198" y="102"/>
                    <a:pt x="247" y="93"/>
                  </a:cubicBezTo>
                  <a:cubicBezTo>
                    <a:pt x="295" y="83"/>
                    <a:pt x="256" y="27"/>
                    <a:pt x="256" y="27"/>
                  </a:cubicBezTo>
                  <a:cubicBezTo>
                    <a:pt x="256" y="27"/>
                    <a:pt x="272" y="0"/>
                    <a:pt x="287" y="15"/>
                  </a:cubicBezTo>
                  <a:cubicBezTo>
                    <a:pt x="302" y="30"/>
                    <a:pt x="312" y="58"/>
                    <a:pt x="308" y="76"/>
                  </a:cubicBezTo>
                  <a:cubicBezTo>
                    <a:pt x="308" y="76"/>
                    <a:pt x="350" y="78"/>
                    <a:pt x="362" y="52"/>
                  </a:cubicBezTo>
                  <a:cubicBezTo>
                    <a:pt x="374" y="27"/>
                    <a:pt x="394" y="13"/>
                    <a:pt x="413" y="34"/>
                  </a:cubicBezTo>
                  <a:cubicBezTo>
                    <a:pt x="432" y="54"/>
                    <a:pt x="385" y="86"/>
                    <a:pt x="353" y="98"/>
                  </a:cubicBezTo>
                  <a:cubicBezTo>
                    <a:pt x="353" y="98"/>
                    <a:pt x="337" y="118"/>
                    <a:pt x="369" y="107"/>
                  </a:cubicBezTo>
                  <a:cubicBezTo>
                    <a:pt x="401" y="97"/>
                    <a:pt x="420" y="77"/>
                    <a:pt x="436" y="83"/>
                  </a:cubicBezTo>
                  <a:cubicBezTo>
                    <a:pt x="452" y="89"/>
                    <a:pt x="465" y="120"/>
                    <a:pt x="443" y="125"/>
                  </a:cubicBezTo>
                  <a:cubicBezTo>
                    <a:pt x="420" y="129"/>
                    <a:pt x="369" y="127"/>
                    <a:pt x="357" y="141"/>
                  </a:cubicBezTo>
                  <a:cubicBezTo>
                    <a:pt x="345" y="154"/>
                    <a:pt x="357" y="155"/>
                    <a:pt x="357" y="155"/>
                  </a:cubicBezTo>
                  <a:cubicBezTo>
                    <a:pt x="357" y="155"/>
                    <a:pt x="436" y="154"/>
                    <a:pt x="436" y="164"/>
                  </a:cubicBezTo>
                  <a:cubicBezTo>
                    <a:pt x="436" y="173"/>
                    <a:pt x="440" y="185"/>
                    <a:pt x="425" y="187"/>
                  </a:cubicBezTo>
                  <a:cubicBezTo>
                    <a:pt x="410" y="188"/>
                    <a:pt x="355" y="172"/>
                    <a:pt x="354" y="176"/>
                  </a:cubicBezTo>
                  <a:cubicBezTo>
                    <a:pt x="353" y="180"/>
                    <a:pt x="388" y="208"/>
                    <a:pt x="396" y="221"/>
                  </a:cubicBezTo>
                  <a:cubicBezTo>
                    <a:pt x="404" y="233"/>
                    <a:pt x="386" y="258"/>
                    <a:pt x="359" y="231"/>
                  </a:cubicBezTo>
                  <a:cubicBezTo>
                    <a:pt x="332" y="204"/>
                    <a:pt x="323" y="196"/>
                    <a:pt x="323" y="196"/>
                  </a:cubicBezTo>
                  <a:cubicBezTo>
                    <a:pt x="323" y="196"/>
                    <a:pt x="267" y="263"/>
                    <a:pt x="206" y="214"/>
                  </a:cubicBezTo>
                  <a:cubicBezTo>
                    <a:pt x="206" y="214"/>
                    <a:pt x="55" y="251"/>
                    <a:pt x="0" y="214"/>
                  </a:cubicBezTo>
                  <a:cubicBezTo>
                    <a:pt x="0" y="214"/>
                    <a:pt x="9" y="149"/>
                    <a:pt x="60" y="125"/>
                  </a:cubicBezTo>
                  <a:close/>
                </a:path>
              </a:pathLst>
            </a:custGeom>
            <a:solidFill>
              <a:srgbClr val="FFB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10953512" y="5801736"/>
              <a:ext cx="178955" cy="174481"/>
            </a:xfrm>
            <a:custGeom>
              <a:avLst/>
              <a:gdLst>
                <a:gd name="T0" fmla="*/ 60 w 103"/>
                <a:gd name="T1" fmla="*/ 0 h 100"/>
                <a:gd name="T2" fmla="*/ 0 w 103"/>
                <a:gd name="T3" fmla="*/ 89 h 100"/>
                <a:gd name="T4" fmla="*/ 26 w 103"/>
                <a:gd name="T5" fmla="*/ 100 h 100"/>
                <a:gd name="T6" fmla="*/ 103 w 103"/>
                <a:gd name="T7" fmla="*/ 15 h 100"/>
                <a:gd name="T8" fmla="*/ 60 w 103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0">
                  <a:moveTo>
                    <a:pt x="60" y="0"/>
                  </a:moveTo>
                  <a:cubicBezTo>
                    <a:pt x="9" y="24"/>
                    <a:pt x="0" y="89"/>
                    <a:pt x="0" y="89"/>
                  </a:cubicBezTo>
                  <a:cubicBezTo>
                    <a:pt x="7" y="94"/>
                    <a:pt x="16" y="98"/>
                    <a:pt x="26" y="100"/>
                  </a:cubicBezTo>
                  <a:cubicBezTo>
                    <a:pt x="44" y="38"/>
                    <a:pt x="102" y="15"/>
                    <a:pt x="103" y="15"/>
                  </a:cubicBezTo>
                  <a:cubicBezTo>
                    <a:pt x="78" y="7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9821624" y="5646642"/>
              <a:ext cx="286327" cy="146146"/>
            </a:xfrm>
            <a:custGeom>
              <a:avLst/>
              <a:gdLst>
                <a:gd name="T0" fmla="*/ 89 w 192"/>
                <a:gd name="T1" fmla="*/ 41 h 98"/>
                <a:gd name="T2" fmla="*/ 96 w 192"/>
                <a:gd name="T3" fmla="*/ 60 h 98"/>
                <a:gd name="T4" fmla="*/ 155 w 192"/>
                <a:gd name="T5" fmla="*/ 65 h 98"/>
                <a:gd name="T6" fmla="*/ 181 w 192"/>
                <a:gd name="T7" fmla="*/ 98 h 98"/>
                <a:gd name="T8" fmla="*/ 192 w 192"/>
                <a:gd name="T9" fmla="*/ 57 h 98"/>
                <a:gd name="T10" fmla="*/ 177 w 192"/>
                <a:gd name="T11" fmla="*/ 55 h 98"/>
                <a:gd name="T12" fmla="*/ 174 w 192"/>
                <a:gd name="T13" fmla="*/ 76 h 98"/>
                <a:gd name="T14" fmla="*/ 152 w 192"/>
                <a:gd name="T15" fmla="*/ 51 h 98"/>
                <a:gd name="T16" fmla="*/ 89 w 192"/>
                <a:gd name="T17" fmla="*/ 41 h 98"/>
                <a:gd name="T18" fmla="*/ 0 w 192"/>
                <a:gd name="T19" fmla="*/ 0 h 98"/>
                <a:gd name="T20" fmla="*/ 19 w 192"/>
                <a:gd name="T21" fmla="*/ 98 h 98"/>
                <a:gd name="T22" fmla="*/ 69 w 192"/>
                <a:gd name="T23" fmla="*/ 57 h 98"/>
                <a:gd name="T24" fmla="*/ 64 w 192"/>
                <a:gd name="T25" fmla="*/ 37 h 98"/>
                <a:gd name="T26" fmla="*/ 62 w 192"/>
                <a:gd name="T27" fmla="*/ 37 h 98"/>
                <a:gd name="T28" fmla="*/ 25 w 192"/>
                <a:gd name="T29" fmla="*/ 74 h 98"/>
                <a:gd name="T30" fmla="*/ 0 w 192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98">
                  <a:moveTo>
                    <a:pt x="89" y="41"/>
                  </a:moveTo>
                  <a:lnTo>
                    <a:pt x="96" y="60"/>
                  </a:lnTo>
                  <a:lnTo>
                    <a:pt x="155" y="65"/>
                  </a:lnTo>
                  <a:lnTo>
                    <a:pt x="181" y="98"/>
                  </a:lnTo>
                  <a:lnTo>
                    <a:pt x="192" y="57"/>
                  </a:lnTo>
                  <a:lnTo>
                    <a:pt x="177" y="55"/>
                  </a:lnTo>
                  <a:lnTo>
                    <a:pt x="174" y="76"/>
                  </a:lnTo>
                  <a:lnTo>
                    <a:pt x="152" y="51"/>
                  </a:lnTo>
                  <a:lnTo>
                    <a:pt x="89" y="41"/>
                  </a:lnTo>
                  <a:close/>
                  <a:moveTo>
                    <a:pt x="0" y="0"/>
                  </a:moveTo>
                  <a:lnTo>
                    <a:pt x="19" y="98"/>
                  </a:lnTo>
                  <a:lnTo>
                    <a:pt x="69" y="57"/>
                  </a:lnTo>
                  <a:lnTo>
                    <a:pt x="64" y="37"/>
                  </a:lnTo>
                  <a:lnTo>
                    <a:pt x="62" y="37"/>
                  </a:lnTo>
                  <a:lnTo>
                    <a:pt x="25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9821624" y="5646642"/>
              <a:ext cx="286327" cy="146146"/>
            </a:xfrm>
            <a:custGeom>
              <a:avLst/>
              <a:gdLst>
                <a:gd name="T0" fmla="*/ 89 w 192"/>
                <a:gd name="T1" fmla="*/ 41 h 98"/>
                <a:gd name="T2" fmla="*/ 96 w 192"/>
                <a:gd name="T3" fmla="*/ 60 h 98"/>
                <a:gd name="T4" fmla="*/ 155 w 192"/>
                <a:gd name="T5" fmla="*/ 65 h 98"/>
                <a:gd name="T6" fmla="*/ 181 w 192"/>
                <a:gd name="T7" fmla="*/ 98 h 98"/>
                <a:gd name="T8" fmla="*/ 192 w 192"/>
                <a:gd name="T9" fmla="*/ 57 h 98"/>
                <a:gd name="T10" fmla="*/ 177 w 192"/>
                <a:gd name="T11" fmla="*/ 55 h 98"/>
                <a:gd name="T12" fmla="*/ 174 w 192"/>
                <a:gd name="T13" fmla="*/ 76 h 98"/>
                <a:gd name="T14" fmla="*/ 152 w 192"/>
                <a:gd name="T15" fmla="*/ 51 h 98"/>
                <a:gd name="T16" fmla="*/ 89 w 192"/>
                <a:gd name="T17" fmla="*/ 41 h 98"/>
                <a:gd name="T18" fmla="*/ 0 w 192"/>
                <a:gd name="T19" fmla="*/ 0 h 98"/>
                <a:gd name="T20" fmla="*/ 19 w 192"/>
                <a:gd name="T21" fmla="*/ 98 h 98"/>
                <a:gd name="T22" fmla="*/ 69 w 192"/>
                <a:gd name="T23" fmla="*/ 57 h 98"/>
                <a:gd name="T24" fmla="*/ 64 w 192"/>
                <a:gd name="T25" fmla="*/ 37 h 98"/>
                <a:gd name="T26" fmla="*/ 62 w 192"/>
                <a:gd name="T27" fmla="*/ 37 h 98"/>
                <a:gd name="T28" fmla="*/ 25 w 192"/>
                <a:gd name="T29" fmla="*/ 74 h 98"/>
                <a:gd name="T30" fmla="*/ 0 w 192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98">
                  <a:moveTo>
                    <a:pt x="89" y="41"/>
                  </a:moveTo>
                  <a:lnTo>
                    <a:pt x="96" y="60"/>
                  </a:lnTo>
                  <a:lnTo>
                    <a:pt x="155" y="65"/>
                  </a:lnTo>
                  <a:lnTo>
                    <a:pt x="181" y="98"/>
                  </a:lnTo>
                  <a:lnTo>
                    <a:pt x="192" y="57"/>
                  </a:lnTo>
                  <a:lnTo>
                    <a:pt x="177" y="55"/>
                  </a:lnTo>
                  <a:lnTo>
                    <a:pt x="174" y="76"/>
                  </a:lnTo>
                  <a:lnTo>
                    <a:pt x="152" y="51"/>
                  </a:lnTo>
                  <a:lnTo>
                    <a:pt x="89" y="41"/>
                  </a:lnTo>
                  <a:moveTo>
                    <a:pt x="0" y="0"/>
                  </a:moveTo>
                  <a:lnTo>
                    <a:pt x="19" y="98"/>
                  </a:lnTo>
                  <a:lnTo>
                    <a:pt x="69" y="57"/>
                  </a:lnTo>
                  <a:lnTo>
                    <a:pt x="64" y="37"/>
                  </a:lnTo>
                  <a:lnTo>
                    <a:pt x="62" y="37"/>
                  </a:lnTo>
                  <a:lnTo>
                    <a:pt x="25" y="7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0131812" y="5357332"/>
              <a:ext cx="1061797" cy="663623"/>
            </a:xfrm>
            <a:custGeom>
              <a:avLst/>
              <a:gdLst>
                <a:gd name="T0" fmla="*/ 204 w 610"/>
                <a:gd name="T1" fmla="*/ 61 h 381"/>
                <a:gd name="T2" fmla="*/ 610 w 610"/>
                <a:gd name="T3" fmla="*/ 250 h 381"/>
                <a:gd name="T4" fmla="*/ 492 w 610"/>
                <a:gd name="T5" fmla="*/ 381 h 381"/>
                <a:gd name="T6" fmla="*/ 92 w 610"/>
                <a:gd name="T7" fmla="*/ 191 h 381"/>
                <a:gd name="T8" fmla="*/ 204 w 610"/>
                <a:gd name="T9" fmla="*/ 6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0" h="381">
                  <a:moveTo>
                    <a:pt x="204" y="61"/>
                  </a:moveTo>
                  <a:cubicBezTo>
                    <a:pt x="204" y="61"/>
                    <a:pt x="505" y="216"/>
                    <a:pt x="610" y="250"/>
                  </a:cubicBezTo>
                  <a:cubicBezTo>
                    <a:pt x="610" y="250"/>
                    <a:pt x="482" y="247"/>
                    <a:pt x="492" y="381"/>
                  </a:cubicBezTo>
                  <a:cubicBezTo>
                    <a:pt x="492" y="381"/>
                    <a:pt x="185" y="207"/>
                    <a:pt x="92" y="191"/>
                  </a:cubicBezTo>
                  <a:cubicBezTo>
                    <a:pt x="0" y="174"/>
                    <a:pt x="83" y="0"/>
                    <a:pt x="204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0131812" y="5357332"/>
              <a:ext cx="866438" cy="663623"/>
            </a:xfrm>
            <a:custGeom>
              <a:avLst/>
              <a:gdLst>
                <a:gd name="T0" fmla="*/ 92 w 498"/>
                <a:gd name="T1" fmla="*/ 191 h 381"/>
                <a:gd name="T2" fmla="*/ 204 w 498"/>
                <a:gd name="T3" fmla="*/ 61 h 381"/>
                <a:gd name="T4" fmla="*/ 219 w 498"/>
                <a:gd name="T5" fmla="*/ 68 h 381"/>
                <a:gd name="T6" fmla="*/ 186 w 498"/>
                <a:gd name="T7" fmla="*/ 171 h 381"/>
                <a:gd name="T8" fmla="*/ 498 w 498"/>
                <a:gd name="T9" fmla="*/ 323 h 381"/>
                <a:gd name="T10" fmla="*/ 492 w 498"/>
                <a:gd name="T11" fmla="*/ 381 h 381"/>
                <a:gd name="T12" fmla="*/ 92 w 498"/>
                <a:gd name="T13" fmla="*/ 19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8" h="381">
                  <a:moveTo>
                    <a:pt x="92" y="191"/>
                  </a:moveTo>
                  <a:cubicBezTo>
                    <a:pt x="0" y="174"/>
                    <a:pt x="83" y="0"/>
                    <a:pt x="204" y="61"/>
                  </a:cubicBezTo>
                  <a:cubicBezTo>
                    <a:pt x="204" y="61"/>
                    <a:pt x="209" y="64"/>
                    <a:pt x="219" y="68"/>
                  </a:cubicBezTo>
                  <a:cubicBezTo>
                    <a:pt x="198" y="92"/>
                    <a:pt x="137" y="166"/>
                    <a:pt x="186" y="171"/>
                  </a:cubicBezTo>
                  <a:cubicBezTo>
                    <a:pt x="244" y="177"/>
                    <a:pt x="360" y="245"/>
                    <a:pt x="498" y="323"/>
                  </a:cubicBezTo>
                  <a:cubicBezTo>
                    <a:pt x="493" y="339"/>
                    <a:pt x="490" y="358"/>
                    <a:pt x="492" y="381"/>
                  </a:cubicBezTo>
                  <a:cubicBezTo>
                    <a:pt x="492" y="381"/>
                    <a:pt x="185" y="207"/>
                    <a:pt x="92" y="19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9973735" y="5850948"/>
              <a:ext cx="809769" cy="378787"/>
            </a:xfrm>
            <a:custGeom>
              <a:avLst/>
              <a:gdLst>
                <a:gd name="T0" fmla="*/ 34 w 465"/>
                <a:gd name="T1" fmla="*/ 0 h 218"/>
                <a:gd name="T2" fmla="*/ 0 w 465"/>
                <a:gd name="T3" fmla="*/ 15 h 218"/>
                <a:gd name="T4" fmla="*/ 328 w 465"/>
                <a:gd name="T5" fmla="*/ 218 h 218"/>
                <a:gd name="T6" fmla="*/ 465 w 465"/>
                <a:gd name="T7" fmla="*/ 169 h 218"/>
                <a:gd name="T8" fmla="*/ 443 w 465"/>
                <a:gd name="T9" fmla="*/ 157 h 218"/>
                <a:gd name="T10" fmla="*/ 34 w 465"/>
                <a:gd name="T1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5" h="218">
                  <a:moveTo>
                    <a:pt x="34" y="0"/>
                  </a:moveTo>
                  <a:cubicBezTo>
                    <a:pt x="22" y="5"/>
                    <a:pt x="10" y="10"/>
                    <a:pt x="0" y="15"/>
                  </a:cubicBezTo>
                  <a:cubicBezTo>
                    <a:pt x="152" y="167"/>
                    <a:pt x="328" y="218"/>
                    <a:pt x="328" y="218"/>
                  </a:cubicBezTo>
                  <a:cubicBezTo>
                    <a:pt x="465" y="169"/>
                    <a:pt x="465" y="169"/>
                    <a:pt x="465" y="169"/>
                  </a:cubicBezTo>
                  <a:cubicBezTo>
                    <a:pt x="443" y="157"/>
                    <a:pt x="443" y="157"/>
                    <a:pt x="443" y="157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9955840" y="5837527"/>
              <a:ext cx="77547" cy="38773"/>
            </a:xfrm>
            <a:custGeom>
              <a:avLst/>
              <a:gdLst>
                <a:gd name="T0" fmla="*/ 28 w 44"/>
                <a:gd name="T1" fmla="*/ 0 h 22"/>
                <a:gd name="T2" fmla="*/ 0 w 44"/>
                <a:gd name="T3" fmla="*/ 12 h 22"/>
                <a:gd name="T4" fmla="*/ 1 w 44"/>
                <a:gd name="T5" fmla="*/ 13 h 22"/>
                <a:gd name="T6" fmla="*/ 10 w 44"/>
                <a:gd name="T7" fmla="*/ 22 h 22"/>
                <a:gd name="T8" fmla="*/ 44 w 44"/>
                <a:gd name="T9" fmla="*/ 7 h 22"/>
                <a:gd name="T10" fmla="*/ 29 w 44"/>
                <a:gd name="T11" fmla="*/ 1 h 22"/>
                <a:gd name="T12" fmla="*/ 28 w 44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2">
                  <a:moveTo>
                    <a:pt x="28" y="0"/>
                  </a:moveTo>
                  <a:cubicBezTo>
                    <a:pt x="19" y="4"/>
                    <a:pt x="10" y="8"/>
                    <a:pt x="0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4" y="16"/>
                    <a:pt x="7" y="19"/>
                    <a:pt x="10" y="22"/>
                  </a:cubicBezTo>
                  <a:cubicBezTo>
                    <a:pt x="20" y="17"/>
                    <a:pt x="32" y="12"/>
                    <a:pt x="44" y="7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"/>
            <p:cNvSpPr>
              <a:spLocks noEditPoints="1"/>
            </p:cNvSpPr>
            <p:nvPr/>
          </p:nvSpPr>
          <p:spPr bwMode="auto">
            <a:xfrm>
              <a:off x="9914084" y="5694363"/>
              <a:ext cx="90969" cy="164042"/>
            </a:xfrm>
            <a:custGeom>
              <a:avLst/>
              <a:gdLst>
                <a:gd name="T0" fmla="*/ 6 w 52"/>
                <a:gd name="T1" fmla="*/ 22 h 95"/>
                <a:gd name="T2" fmla="*/ 6 w 52"/>
                <a:gd name="T3" fmla="*/ 22 h 95"/>
                <a:gd name="T4" fmla="*/ 24 w 52"/>
                <a:gd name="T5" fmla="*/ 95 h 95"/>
                <a:gd name="T6" fmla="*/ 52 w 52"/>
                <a:gd name="T7" fmla="*/ 83 h 95"/>
                <a:gd name="T8" fmla="*/ 29 w 52"/>
                <a:gd name="T9" fmla="*/ 24 h 95"/>
                <a:gd name="T10" fmla="*/ 6 w 52"/>
                <a:gd name="T11" fmla="*/ 22 h 95"/>
                <a:gd name="T12" fmla="*/ 19 w 52"/>
                <a:gd name="T13" fmla="*/ 0 h 95"/>
                <a:gd name="T14" fmla="*/ 0 w 52"/>
                <a:gd name="T15" fmla="*/ 0 h 95"/>
                <a:gd name="T16" fmla="*/ 1 w 52"/>
                <a:gd name="T17" fmla="*/ 5 h 95"/>
                <a:gd name="T18" fmla="*/ 23 w 52"/>
                <a:gd name="T19" fmla="*/ 8 h 95"/>
                <a:gd name="T20" fmla="*/ 19 w 52"/>
                <a:gd name="T2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95">
                  <a:moveTo>
                    <a:pt x="6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34" y="91"/>
                    <a:pt x="43" y="87"/>
                    <a:pt x="52" y="83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6" y="22"/>
                    <a:pt x="6" y="22"/>
                    <a:pt x="6" y="22"/>
                  </a:cubicBezTo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9917066" y="5701820"/>
              <a:ext cx="47721" cy="34300"/>
            </a:xfrm>
            <a:custGeom>
              <a:avLst/>
              <a:gdLst>
                <a:gd name="T0" fmla="*/ 0 w 32"/>
                <a:gd name="T1" fmla="*/ 0 h 23"/>
                <a:gd name="T2" fmla="*/ 5 w 32"/>
                <a:gd name="T3" fmla="*/ 20 h 23"/>
                <a:gd name="T4" fmla="*/ 5 w 32"/>
                <a:gd name="T5" fmla="*/ 20 h 23"/>
                <a:gd name="T6" fmla="*/ 32 w 32"/>
                <a:gd name="T7" fmla="*/ 23 h 23"/>
                <a:gd name="T8" fmla="*/ 25 w 32"/>
                <a:gd name="T9" fmla="*/ 4 h 23"/>
                <a:gd name="T10" fmla="*/ 0 w 32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3">
                  <a:moveTo>
                    <a:pt x="0" y="0"/>
                  </a:moveTo>
                  <a:lnTo>
                    <a:pt x="5" y="20"/>
                  </a:lnTo>
                  <a:lnTo>
                    <a:pt x="5" y="20"/>
                  </a:lnTo>
                  <a:lnTo>
                    <a:pt x="32" y="23"/>
                  </a:lnTo>
                  <a:lnTo>
                    <a:pt x="2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9917066" y="5701820"/>
              <a:ext cx="47721" cy="34300"/>
            </a:xfrm>
            <a:custGeom>
              <a:avLst/>
              <a:gdLst>
                <a:gd name="T0" fmla="*/ 0 w 32"/>
                <a:gd name="T1" fmla="*/ 0 h 23"/>
                <a:gd name="T2" fmla="*/ 5 w 32"/>
                <a:gd name="T3" fmla="*/ 20 h 23"/>
                <a:gd name="T4" fmla="*/ 5 w 32"/>
                <a:gd name="T5" fmla="*/ 20 h 23"/>
                <a:gd name="T6" fmla="*/ 32 w 32"/>
                <a:gd name="T7" fmla="*/ 23 h 23"/>
                <a:gd name="T8" fmla="*/ 25 w 32"/>
                <a:gd name="T9" fmla="*/ 4 h 23"/>
                <a:gd name="T10" fmla="*/ 0 w 32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3">
                  <a:moveTo>
                    <a:pt x="0" y="0"/>
                  </a:moveTo>
                  <a:lnTo>
                    <a:pt x="5" y="20"/>
                  </a:lnTo>
                  <a:lnTo>
                    <a:pt x="5" y="20"/>
                  </a:lnTo>
                  <a:lnTo>
                    <a:pt x="32" y="23"/>
                  </a:lnTo>
                  <a:lnTo>
                    <a:pt x="25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9914084" y="5688398"/>
              <a:ext cx="884334" cy="523442"/>
            </a:xfrm>
            <a:custGeom>
              <a:avLst/>
              <a:gdLst>
                <a:gd name="T0" fmla="*/ 82 w 508"/>
                <a:gd name="T1" fmla="*/ 22 h 301"/>
                <a:gd name="T2" fmla="*/ 63 w 508"/>
                <a:gd name="T3" fmla="*/ 76 h 301"/>
                <a:gd name="T4" fmla="*/ 439 w 508"/>
                <a:gd name="T5" fmla="*/ 150 h 301"/>
                <a:gd name="T6" fmla="*/ 508 w 508"/>
                <a:gd name="T7" fmla="*/ 242 h 301"/>
                <a:gd name="T8" fmla="*/ 366 w 508"/>
                <a:gd name="T9" fmla="*/ 301 h 301"/>
                <a:gd name="T10" fmla="*/ 35 w 508"/>
                <a:gd name="T11" fmla="*/ 93 h 301"/>
                <a:gd name="T12" fmla="*/ 0 w 508"/>
                <a:gd name="T13" fmla="*/ 0 h 301"/>
                <a:gd name="T14" fmla="*/ 82 w 508"/>
                <a:gd name="T15" fmla="*/ 22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8" h="301">
                  <a:moveTo>
                    <a:pt x="82" y="22"/>
                  </a:moveTo>
                  <a:cubicBezTo>
                    <a:pt x="63" y="76"/>
                    <a:pt x="63" y="76"/>
                    <a:pt x="63" y="76"/>
                  </a:cubicBezTo>
                  <a:cubicBezTo>
                    <a:pt x="63" y="76"/>
                    <a:pt x="302" y="193"/>
                    <a:pt x="439" y="150"/>
                  </a:cubicBezTo>
                  <a:cubicBezTo>
                    <a:pt x="508" y="242"/>
                    <a:pt x="508" y="242"/>
                    <a:pt x="508" y="242"/>
                  </a:cubicBezTo>
                  <a:cubicBezTo>
                    <a:pt x="366" y="301"/>
                    <a:pt x="366" y="301"/>
                    <a:pt x="366" y="301"/>
                  </a:cubicBezTo>
                  <a:cubicBezTo>
                    <a:pt x="366" y="301"/>
                    <a:pt x="175" y="245"/>
                    <a:pt x="35" y="9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2" y="22"/>
                  </a:lnTo>
                  <a:close/>
                </a:path>
              </a:pathLst>
            </a:custGeom>
            <a:solidFill>
              <a:srgbClr val="401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10306293" y="5971743"/>
              <a:ext cx="478703" cy="232641"/>
            </a:xfrm>
            <a:custGeom>
              <a:avLst/>
              <a:gdLst>
                <a:gd name="T0" fmla="*/ 214 w 275"/>
                <a:gd name="T1" fmla="*/ 0 h 133"/>
                <a:gd name="T2" fmla="*/ 0 w 275"/>
                <a:gd name="T3" fmla="*/ 66 h 133"/>
                <a:gd name="T4" fmla="*/ 139 w 275"/>
                <a:gd name="T5" fmla="*/ 132 h 133"/>
                <a:gd name="T6" fmla="*/ 275 w 275"/>
                <a:gd name="T7" fmla="*/ 77 h 133"/>
                <a:gd name="T8" fmla="*/ 214 w 27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3">
                  <a:moveTo>
                    <a:pt x="214" y="0"/>
                  </a:moveTo>
                  <a:cubicBezTo>
                    <a:pt x="214" y="0"/>
                    <a:pt x="111" y="84"/>
                    <a:pt x="0" y="66"/>
                  </a:cubicBezTo>
                  <a:cubicBezTo>
                    <a:pt x="0" y="66"/>
                    <a:pt x="132" y="131"/>
                    <a:pt x="139" y="132"/>
                  </a:cubicBezTo>
                  <a:cubicBezTo>
                    <a:pt x="145" y="133"/>
                    <a:pt x="275" y="77"/>
                    <a:pt x="275" y="77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rgbClr val="512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11421776" y="5716733"/>
              <a:ext cx="95442" cy="138690"/>
            </a:xfrm>
            <a:custGeom>
              <a:avLst/>
              <a:gdLst>
                <a:gd name="T0" fmla="*/ 39 w 55"/>
                <a:gd name="T1" fmla="*/ 0 h 80"/>
                <a:gd name="T2" fmla="*/ 6 w 55"/>
                <a:gd name="T3" fmla="*/ 60 h 80"/>
                <a:gd name="T4" fmla="*/ 18 w 55"/>
                <a:gd name="T5" fmla="*/ 72 h 80"/>
                <a:gd name="T6" fmla="*/ 39 w 55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80">
                  <a:moveTo>
                    <a:pt x="39" y="0"/>
                  </a:moveTo>
                  <a:cubicBezTo>
                    <a:pt x="39" y="0"/>
                    <a:pt x="35" y="46"/>
                    <a:pt x="6" y="60"/>
                  </a:cubicBezTo>
                  <a:cubicBezTo>
                    <a:pt x="6" y="60"/>
                    <a:pt x="0" y="80"/>
                    <a:pt x="18" y="72"/>
                  </a:cubicBezTo>
                  <a:cubicBezTo>
                    <a:pt x="37" y="65"/>
                    <a:pt x="55" y="19"/>
                    <a:pt x="39" y="0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9985666" y="4505807"/>
              <a:ext cx="204306" cy="150620"/>
            </a:xfrm>
            <a:custGeom>
              <a:avLst/>
              <a:gdLst>
                <a:gd name="T0" fmla="*/ 19 w 117"/>
                <a:gd name="T1" fmla="*/ 0 h 86"/>
                <a:gd name="T2" fmla="*/ 6 w 117"/>
                <a:gd name="T3" fmla="*/ 7 h 86"/>
                <a:gd name="T4" fmla="*/ 10 w 117"/>
                <a:gd name="T5" fmla="*/ 30 h 86"/>
                <a:gd name="T6" fmla="*/ 89 w 117"/>
                <a:gd name="T7" fmla="*/ 83 h 86"/>
                <a:gd name="T8" fmla="*/ 99 w 117"/>
                <a:gd name="T9" fmla="*/ 86 h 86"/>
                <a:gd name="T10" fmla="*/ 112 w 117"/>
                <a:gd name="T11" fmla="*/ 79 h 86"/>
                <a:gd name="T12" fmla="*/ 108 w 117"/>
                <a:gd name="T13" fmla="*/ 56 h 86"/>
                <a:gd name="T14" fmla="*/ 29 w 117"/>
                <a:gd name="T15" fmla="*/ 3 h 86"/>
                <a:gd name="T16" fmla="*/ 19 w 117"/>
                <a:gd name="T1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86">
                  <a:moveTo>
                    <a:pt x="19" y="0"/>
                  </a:moveTo>
                  <a:cubicBezTo>
                    <a:pt x="14" y="0"/>
                    <a:pt x="9" y="2"/>
                    <a:pt x="6" y="7"/>
                  </a:cubicBezTo>
                  <a:cubicBezTo>
                    <a:pt x="0" y="15"/>
                    <a:pt x="2" y="25"/>
                    <a:pt x="10" y="30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92" y="85"/>
                    <a:pt x="95" y="86"/>
                    <a:pt x="99" y="86"/>
                  </a:cubicBezTo>
                  <a:cubicBezTo>
                    <a:pt x="104" y="86"/>
                    <a:pt x="109" y="84"/>
                    <a:pt x="112" y="79"/>
                  </a:cubicBezTo>
                  <a:cubicBezTo>
                    <a:pt x="117" y="71"/>
                    <a:pt x="115" y="61"/>
                    <a:pt x="108" y="56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6" y="1"/>
                    <a:pt x="22" y="0"/>
                    <a:pt x="19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88"/>
            <p:cNvSpPr>
              <a:spLocks/>
            </p:cNvSpPr>
            <p:nvPr/>
          </p:nvSpPr>
          <p:spPr bwMode="auto">
            <a:xfrm>
              <a:off x="9997596" y="4510281"/>
              <a:ext cx="204306" cy="158076"/>
            </a:xfrm>
            <a:custGeom>
              <a:avLst/>
              <a:gdLst>
                <a:gd name="T0" fmla="*/ 107 w 117"/>
                <a:gd name="T1" fmla="*/ 58 h 91"/>
                <a:gd name="T2" fmla="*/ 111 w 117"/>
                <a:gd name="T3" fmla="*/ 81 h 91"/>
                <a:gd name="T4" fmla="*/ 88 w 117"/>
                <a:gd name="T5" fmla="*/ 86 h 91"/>
                <a:gd name="T6" fmla="*/ 9 w 117"/>
                <a:gd name="T7" fmla="*/ 32 h 91"/>
                <a:gd name="T8" fmla="*/ 5 w 117"/>
                <a:gd name="T9" fmla="*/ 9 h 91"/>
                <a:gd name="T10" fmla="*/ 28 w 117"/>
                <a:gd name="T11" fmla="*/ 5 h 91"/>
                <a:gd name="T12" fmla="*/ 107 w 117"/>
                <a:gd name="T13" fmla="*/ 5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91">
                  <a:moveTo>
                    <a:pt x="107" y="58"/>
                  </a:moveTo>
                  <a:cubicBezTo>
                    <a:pt x="114" y="63"/>
                    <a:pt x="117" y="73"/>
                    <a:pt x="111" y="81"/>
                  </a:cubicBezTo>
                  <a:cubicBezTo>
                    <a:pt x="106" y="89"/>
                    <a:pt x="96" y="91"/>
                    <a:pt x="88" y="86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2" y="27"/>
                    <a:pt x="0" y="17"/>
                    <a:pt x="5" y="9"/>
                  </a:cubicBezTo>
                  <a:cubicBezTo>
                    <a:pt x="10" y="2"/>
                    <a:pt x="20" y="0"/>
                    <a:pt x="28" y="5"/>
                  </a:cubicBezTo>
                  <a:lnTo>
                    <a:pt x="107" y="58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100"/>
            <p:cNvSpPr>
              <a:spLocks/>
            </p:cNvSpPr>
            <p:nvPr/>
          </p:nvSpPr>
          <p:spPr bwMode="auto">
            <a:xfrm>
              <a:off x="9602405" y="4595284"/>
              <a:ext cx="277380" cy="402648"/>
            </a:xfrm>
            <a:custGeom>
              <a:avLst/>
              <a:gdLst>
                <a:gd name="T0" fmla="*/ 159 w 159"/>
                <a:gd name="T1" fmla="*/ 0 h 231"/>
                <a:gd name="T2" fmla="*/ 0 w 159"/>
                <a:gd name="T3" fmla="*/ 145 h 231"/>
                <a:gd name="T4" fmla="*/ 64 w 159"/>
                <a:gd name="T5" fmla="*/ 231 h 231"/>
                <a:gd name="T6" fmla="*/ 159 w 159"/>
                <a:gd name="T7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231">
                  <a:moveTo>
                    <a:pt x="159" y="0"/>
                  </a:moveTo>
                  <a:cubicBezTo>
                    <a:pt x="159" y="0"/>
                    <a:pt x="35" y="84"/>
                    <a:pt x="0" y="145"/>
                  </a:cubicBezTo>
                  <a:cubicBezTo>
                    <a:pt x="64" y="231"/>
                    <a:pt x="64" y="231"/>
                    <a:pt x="64" y="231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FFB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01"/>
            <p:cNvSpPr>
              <a:spLocks/>
            </p:cNvSpPr>
            <p:nvPr/>
          </p:nvSpPr>
          <p:spPr bwMode="auto">
            <a:xfrm>
              <a:off x="9615826" y="4331327"/>
              <a:ext cx="1204961" cy="1474883"/>
            </a:xfrm>
            <a:custGeom>
              <a:avLst/>
              <a:gdLst>
                <a:gd name="T0" fmla="*/ 511 w 693"/>
                <a:gd name="T1" fmla="*/ 596 h 848"/>
                <a:gd name="T2" fmla="*/ 192 w 693"/>
                <a:gd name="T3" fmla="*/ 786 h 848"/>
                <a:gd name="T4" fmla="*/ 43 w 693"/>
                <a:gd name="T5" fmla="*/ 435 h 848"/>
                <a:gd name="T6" fmla="*/ 71 w 693"/>
                <a:gd name="T7" fmla="*/ 339 h 848"/>
                <a:gd name="T8" fmla="*/ 426 w 693"/>
                <a:gd name="T9" fmla="*/ 41 h 848"/>
                <a:gd name="T10" fmla="*/ 581 w 693"/>
                <a:gd name="T11" fmla="*/ 352 h 848"/>
                <a:gd name="T12" fmla="*/ 679 w 693"/>
                <a:gd name="T13" fmla="*/ 424 h 848"/>
                <a:gd name="T14" fmla="*/ 516 w 693"/>
                <a:gd name="T15" fmla="*/ 581 h 848"/>
                <a:gd name="T16" fmla="*/ 511 w 693"/>
                <a:gd name="T17" fmla="*/ 596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3" h="848">
                  <a:moveTo>
                    <a:pt x="511" y="596"/>
                  </a:moveTo>
                  <a:cubicBezTo>
                    <a:pt x="457" y="747"/>
                    <a:pt x="386" y="848"/>
                    <a:pt x="192" y="786"/>
                  </a:cubicBezTo>
                  <a:cubicBezTo>
                    <a:pt x="2" y="727"/>
                    <a:pt x="0" y="597"/>
                    <a:pt x="43" y="435"/>
                  </a:cubicBezTo>
                  <a:cubicBezTo>
                    <a:pt x="51" y="404"/>
                    <a:pt x="61" y="372"/>
                    <a:pt x="71" y="339"/>
                  </a:cubicBezTo>
                  <a:cubicBezTo>
                    <a:pt x="168" y="32"/>
                    <a:pt x="295" y="0"/>
                    <a:pt x="426" y="41"/>
                  </a:cubicBezTo>
                  <a:cubicBezTo>
                    <a:pt x="537" y="76"/>
                    <a:pt x="619" y="140"/>
                    <a:pt x="581" y="352"/>
                  </a:cubicBezTo>
                  <a:cubicBezTo>
                    <a:pt x="581" y="352"/>
                    <a:pt x="664" y="330"/>
                    <a:pt x="679" y="424"/>
                  </a:cubicBezTo>
                  <a:cubicBezTo>
                    <a:pt x="693" y="518"/>
                    <a:pt x="582" y="583"/>
                    <a:pt x="516" y="581"/>
                  </a:cubicBezTo>
                  <a:lnTo>
                    <a:pt x="511" y="596"/>
                  </a:lnTo>
                  <a:close/>
                </a:path>
              </a:pathLst>
            </a:custGeom>
            <a:solidFill>
              <a:srgbClr val="FFB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02"/>
            <p:cNvSpPr>
              <a:spLocks/>
            </p:cNvSpPr>
            <p:nvPr/>
          </p:nvSpPr>
          <p:spPr bwMode="auto">
            <a:xfrm>
              <a:off x="9642670" y="5305137"/>
              <a:ext cx="809769" cy="483177"/>
            </a:xfrm>
            <a:custGeom>
              <a:avLst/>
              <a:gdLst>
                <a:gd name="T0" fmla="*/ 182 w 465"/>
                <a:gd name="T1" fmla="*/ 199 h 277"/>
                <a:gd name="T2" fmla="*/ 465 w 465"/>
                <a:gd name="T3" fmla="*/ 110 h 277"/>
                <a:gd name="T4" fmla="*/ 176 w 465"/>
                <a:gd name="T5" fmla="*/ 226 h 277"/>
                <a:gd name="T6" fmla="*/ 5 w 465"/>
                <a:gd name="T7" fmla="*/ 0 h 277"/>
                <a:gd name="T8" fmla="*/ 182 w 465"/>
                <a:gd name="T9" fmla="*/ 199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77">
                  <a:moveTo>
                    <a:pt x="182" y="199"/>
                  </a:moveTo>
                  <a:cubicBezTo>
                    <a:pt x="332" y="246"/>
                    <a:pt x="411" y="201"/>
                    <a:pt x="465" y="110"/>
                  </a:cubicBezTo>
                  <a:cubicBezTo>
                    <a:pt x="412" y="217"/>
                    <a:pt x="336" y="277"/>
                    <a:pt x="176" y="226"/>
                  </a:cubicBezTo>
                  <a:cubicBezTo>
                    <a:pt x="38" y="183"/>
                    <a:pt x="0" y="103"/>
                    <a:pt x="5" y="0"/>
                  </a:cubicBezTo>
                  <a:cubicBezTo>
                    <a:pt x="10" y="89"/>
                    <a:pt x="56" y="159"/>
                    <a:pt x="182" y="199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03"/>
            <p:cNvSpPr>
              <a:spLocks/>
            </p:cNvSpPr>
            <p:nvPr/>
          </p:nvSpPr>
          <p:spPr bwMode="auto">
            <a:xfrm>
              <a:off x="10525512" y="5166448"/>
              <a:ext cx="259484" cy="175972"/>
            </a:xfrm>
            <a:custGeom>
              <a:avLst/>
              <a:gdLst>
                <a:gd name="T0" fmla="*/ 7 w 149"/>
                <a:gd name="T1" fmla="*/ 82 h 101"/>
                <a:gd name="T2" fmla="*/ 11 w 149"/>
                <a:gd name="T3" fmla="*/ 66 h 101"/>
                <a:gd name="T4" fmla="*/ 149 w 149"/>
                <a:gd name="T5" fmla="*/ 0 h 101"/>
                <a:gd name="T6" fmla="*/ 0 w 149"/>
                <a:gd name="T7" fmla="*/ 101 h 101"/>
                <a:gd name="T8" fmla="*/ 7 w 149"/>
                <a:gd name="T9" fmla="*/ 8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01">
                  <a:moveTo>
                    <a:pt x="7" y="82"/>
                  </a:moveTo>
                  <a:cubicBezTo>
                    <a:pt x="11" y="66"/>
                    <a:pt x="11" y="66"/>
                    <a:pt x="11" y="66"/>
                  </a:cubicBezTo>
                  <a:cubicBezTo>
                    <a:pt x="53" y="67"/>
                    <a:pt x="113" y="42"/>
                    <a:pt x="149" y="0"/>
                  </a:cubicBezTo>
                  <a:cubicBezTo>
                    <a:pt x="125" y="60"/>
                    <a:pt x="51" y="99"/>
                    <a:pt x="0" y="101"/>
                  </a:cubicBezTo>
                  <a:cubicBezTo>
                    <a:pt x="2" y="94"/>
                    <a:pt x="4" y="88"/>
                    <a:pt x="7" y="82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04"/>
            <p:cNvSpPr>
              <a:spLocks/>
            </p:cNvSpPr>
            <p:nvPr/>
          </p:nvSpPr>
          <p:spPr bwMode="auto">
            <a:xfrm>
              <a:off x="10449456" y="4830908"/>
              <a:ext cx="380278" cy="410104"/>
            </a:xfrm>
            <a:custGeom>
              <a:avLst/>
              <a:gdLst>
                <a:gd name="T0" fmla="*/ 0 w 219"/>
                <a:gd name="T1" fmla="*/ 222 h 236"/>
                <a:gd name="T2" fmla="*/ 5 w 219"/>
                <a:gd name="T3" fmla="*/ 230 h 236"/>
                <a:gd name="T4" fmla="*/ 134 w 219"/>
                <a:gd name="T5" fmla="*/ 101 h 236"/>
                <a:gd name="T6" fmla="*/ 148 w 219"/>
                <a:gd name="T7" fmla="*/ 236 h 236"/>
                <a:gd name="T8" fmla="*/ 192 w 219"/>
                <a:gd name="T9" fmla="*/ 119 h 236"/>
                <a:gd name="T10" fmla="*/ 0 w 219"/>
                <a:gd name="T11" fmla="*/ 2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236">
                  <a:moveTo>
                    <a:pt x="0" y="222"/>
                  </a:moveTo>
                  <a:cubicBezTo>
                    <a:pt x="5" y="230"/>
                    <a:pt x="5" y="230"/>
                    <a:pt x="5" y="230"/>
                  </a:cubicBezTo>
                  <a:cubicBezTo>
                    <a:pt x="5" y="230"/>
                    <a:pt x="70" y="82"/>
                    <a:pt x="134" y="101"/>
                  </a:cubicBezTo>
                  <a:cubicBezTo>
                    <a:pt x="197" y="120"/>
                    <a:pt x="173" y="200"/>
                    <a:pt x="148" y="236"/>
                  </a:cubicBezTo>
                  <a:cubicBezTo>
                    <a:pt x="148" y="236"/>
                    <a:pt x="219" y="175"/>
                    <a:pt x="192" y="119"/>
                  </a:cubicBezTo>
                  <a:cubicBezTo>
                    <a:pt x="164" y="63"/>
                    <a:pt x="88" y="0"/>
                    <a:pt x="0" y="222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05"/>
            <p:cNvSpPr>
              <a:spLocks/>
            </p:cNvSpPr>
            <p:nvPr/>
          </p:nvSpPr>
          <p:spPr bwMode="auto">
            <a:xfrm>
              <a:off x="9711269" y="4377556"/>
              <a:ext cx="1051358" cy="1275051"/>
            </a:xfrm>
            <a:custGeom>
              <a:avLst/>
              <a:gdLst>
                <a:gd name="T0" fmla="*/ 162 w 604"/>
                <a:gd name="T1" fmla="*/ 98 h 732"/>
                <a:gd name="T2" fmla="*/ 121 w 604"/>
                <a:gd name="T3" fmla="*/ 152 h 732"/>
                <a:gd name="T4" fmla="*/ 0 w 604"/>
                <a:gd name="T5" fmla="*/ 255 h 732"/>
                <a:gd name="T6" fmla="*/ 87 w 604"/>
                <a:gd name="T7" fmla="*/ 313 h 732"/>
                <a:gd name="T8" fmla="*/ 29 w 604"/>
                <a:gd name="T9" fmla="*/ 439 h 732"/>
                <a:gd name="T10" fmla="*/ 2 w 604"/>
                <a:gd name="T11" fmla="*/ 489 h 732"/>
                <a:gd name="T12" fmla="*/ 179 w 604"/>
                <a:gd name="T13" fmla="*/ 695 h 732"/>
                <a:gd name="T14" fmla="*/ 462 w 604"/>
                <a:gd name="T15" fmla="*/ 532 h 732"/>
                <a:gd name="T16" fmla="*/ 485 w 604"/>
                <a:gd name="T17" fmla="*/ 519 h 732"/>
                <a:gd name="T18" fmla="*/ 581 w 604"/>
                <a:gd name="T19" fmla="*/ 417 h 732"/>
                <a:gd name="T20" fmla="*/ 449 w 604"/>
                <a:gd name="T21" fmla="*/ 404 h 732"/>
                <a:gd name="T22" fmla="*/ 476 w 604"/>
                <a:gd name="T23" fmla="*/ 191 h 732"/>
                <a:gd name="T24" fmla="*/ 506 w 604"/>
                <a:gd name="T25" fmla="*/ 121 h 732"/>
                <a:gd name="T26" fmla="*/ 322 w 604"/>
                <a:gd name="T27" fmla="*/ 0 h 732"/>
                <a:gd name="T28" fmla="*/ 162 w 604"/>
                <a:gd name="T29" fmla="*/ 98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4" h="732">
                  <a:moveTo>
                    <a:pt x="162" y="98"/>
                  </a:moveTo>
                  <a:cubicBezTo>
                    <a:pt x="121" y="152"/>
                    <a:pt x="121" y="152"/>
                    <a:pt x="121" y="152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87" y="313"/>
                    <a:pt x="87" y="313"/>
                    <a:pt x="87" y="313"/>
                  </a:cubicBezTo>
                  <a:cubicBezTo>
                    <a:pt x="29" y="439"/>
                    <a:pt x="29" y="439"/>
                    <a:pt x="29" y="439"/>
                  </a:cubicBezTo>
                  <a:cubicBezTo>
                    <a:pt x="2" y="489"/>
                    <a:pt x="2" y="489"/>
                    <a:pt x="2" y="489"/>
                  </a:cubicBezTo>
                  <a:cubicBezTo>
                    <a:pt x="2" y="489"/>
                    <a:pt x="21" y="659"/>
                    <a:pt x="179" y="695"/>
                  </a:cubicBezTo>
                  <a:cubicBezTo>
                    <a:pt x="337" y="732"/>
                    <a:pt x="462" y="532"/>
                    <a:pt x="462" y="532"/>
                  </a:cubicBezTo>
                  <a:cubicBezTo>
                    <a:pt x="485" y="519"/>
                    <a:pt x="485" y="519"/>
                    <a:pt x="485" y="519"/>
                  </a:cubicBezTo>
                  <a:cubicBezTo>
                    <a:pt x="485" y="519"/>
                    <a:pt x="604" y="474"/>
                    <a:pt x="581" y="417"/>
                  </a:cubicBezTo>
                  <a:cubicBezTo>
                    <a:pt x="558" y="361"/>
                    <a:pt x="481" y="363"/>
                    <a:pt x="449" y="404"/>
                  </a:cubicBezTo>
                  <a:cubicBezTo>
                    <a:pt x="476" y="191"/>
                    <a:pt x="476" y="191"/>
                    <a:pt x="476" y="191"/>
                  </a:cubicBezTo>
                  <a:cubicBezTo>
                    <a:pt x="506" y="121"/>
                    <a:pt x="506" y="121"/>
                    <a:pt x="506" y="121"/>
                  </a:cubicBezTo>
                  <a:cubicBezTo>
                    <a:pt x="322" y="0"/>
                    <a:pt x="322" y="0"/>
                    <a:pt x="322" y="0"/>
                  </a:cubicBezTo>
                  <a:cubicBezTo>
                    <a:pt x="322" y="0"/>
                    <a:pt x="141" y="43"/>
                    <a:pt x="162" y="98"/>
                  </a:cubicBezTo>
                  <a:close/>
                </a:path>
              </a:pathLst>
            </a:custGeom>
            <a:solidFill>
              <a:srgbClr val="F7A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06"/>
            <p:cNvSpPr>
              <a:spLocks/>
            </p:cNvSpPr>
            <p:nvPr/>
          </p:nvSpPr>
          <p:spPr bwMode="auto">
            <a:xfrm>
              <a:off x="9602405" y="4847312"/>
              <a:ext cx="167024" cy="150620"/>
            </a:xfrm>
            <a:custGeom>
              <a:avLst/>
              <a:gdLst>
                <a:gd name="T0" fmla="*/ 0 w 112"/>
                <a:gd name="T1" fmla="*/ 0 h 101"/>
                <a:gd name="T2" fmla="*/ 112 w 112"/>
                <a:gd name="T3" fmla="*/ 66 h 101"/>
                <a:gd name="T4" fmla="*/ 75 w 112"/>
                <a:gd name="T5" fmla="*/ 101 h 101"/>
                <a:gd name="T6" fmla="*/ 0 w 112"/>
                <a:gd name="T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101">
                  <a:moveTo>
                    <a:pt x="0" y="0"/>
                  </a:moveTo>
                  <a:lnTo>
                    <a:pt x="112" y="66"/>
                  </a:lnTo>
                  <a:lnTo>
                    <a:pt x="75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07"/>
            <p:cNvSpPr>
              <a:spLocks/>
            </p:cNvSpPr>
            <p:nvPr/>
          </p:nvSpPr>
          <p:spPr bwMode="auto">
            <a:xfrm>
              <a:off x="9705304" y="3867536"/>
              <a:ext cx="1603135" cy="1635942"/>
            </a:xfrm>
            <a:custGeom>
              <a:avLst/>
              <a:gdLst>
                <a:gd name="T0" fmla="*/ 425 w 921"/>
                <a:gd name="T1" fmla="*/ 779 h 940"/>
                <a:gd name="T2" fmla="*/ 587 w 921"/>
                <a:gd name="T3" fmla="*/ 649 h 940"/>
                <a:gd name="T4" fmla="*/ 468 w 921"/>
                <a:gd name="T5" fmla="*/ 839 h 940"/>
                <a:gd name="T6" fmla="*/ 459 w 921"/>
                <a:gd name="T7" fmla="*/ 940 h 940"/>
                <a:gd name="T8" fmla="*/ 583 w 921"/>
                <a:gd name="T9" fmla="*/ 846 h 940"/>
                <a:gd name="T10" fmla="*/ 672 w 921"/>
                <a:gd name="T11" fmla="*/ 295 h 940"/>
                <a:gd name="T12" fmla="*/ 210 w 921"/>
                <a:gd name="T13" fmla="*/ 0 h 940"/>
                <a:gd name="T14" fmla="*/ 244 w 921"/>
                <a:gd name="T15" fmla="*/ 298 h 940"/>
                <a:gd name="T16" fmla="*/ 495 w 921"/>
                <a:gd name="T17" fmla="*/ 411 h 940"/>
                <a:gd name="T18" fmla="*/ 449 w 921"/>
                <a:gd name="T19" fmla="*/ 494 h 940"/>
                <a:gd name="T20" fmla="*/ 425 w 921"/>
                <a:gd name="T21" fmla="*/ 779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1" h="940">
                  <a:moveTo>
                    <a:pt x="425" y="779"/>
                  </a:moveTo>
                  <a:cubicBezTo>
                    <a:pt x="425" y="779"/>
                    <a:pt x="504" y="578"/>
                    <a:pt x="587" y="649"/>
                  </a:cubicBezTo>
                  <a:cubicBezTo>
                    <a:pt x="670" y="719"/>
                    <a:pt x="535" y="861"/>
                    <a:pt x="468" y="839"/>
                  </a:cubicBezTo>
                  <a:cubicBezTo>
                    <a:pt x="468" y="839"/>
                    <a:pt x="432" y="903"/>
                    <a:pt x="459" y="940"/>
                  </a:cubicBezTo>
                  <a:cubicBezTo>
                    <a:pt x="459" y="940"/>
                    <a:pt x="548" y="880"/>
                    <a:pt x="583" y="846"/>
                  </a:cubicBezTo>
                  <a:cubicBezTo>
                    <a:pt x="634" y="798"/>
                    <a:pt x="921" y="530"/>
                    <a:pt x="672" y="295"/>
                  </a:cubicBezTo>
                  <a:cubicBezTo>
                    <a:pt x="423" y="61"/>
                    <a:pt x="134" y="190"/>
                    <a:pt x="210" y="0"/>
                  </a:cubicBezTo>
                  <a:cubicBezTo>
                    <a:pt x="210" y="0"/>
                    <a:pt x="0" y="267"/>
                    <a:pt x="244" y="298"/>
                  </a:cubicBezTo>
                  <a:cubicBezTo>
                    <a:pt x="244" y="298"/>
                    <a:pt x="455" y="294"/>
                    <a:pt x="495" y="411"/>
                  </a:cubicBezTo>
                  <a:cubicBezTo>
                    <a:pt x="495" y="411"/>
                    <a:pt x="503" y="477"/>
                    <a:pt x="449" y="494"/>
                  </a:cubicBezTo>
                  <a:cubicBezTo>
                    <a:pt x="449" y="494"/>
                    <a:pt x="480" y="661"/>
                    <a:pt x="425" y="779"/>
                  </a:cubicBezTo>
                  <a:close/>
                </a:path>
              </a:pathLst>
            </a:custGeom>
            <a:solidFill>
              <a:srgbClr val="6B24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08"/>
            <p:cNvSpPr>
              <a:spLocks/>
            </p:cNvSpPr>
            <p:nvPr/>
          </p:nvSpPr>
          <p:spPr bwMode="auto">
            <a:xfrm>
              <a:off x="10455421" y="4768274"/>
              <a:ext cx="557742" cy="735205"/>
            </a:xfrm>
            <a:custGeom>
              <a:avLst/>
              <a:gdLst>
                <a:gd name="T0" fmla="*/ 300 w 320"/>
                <a:gd name="T1" fmla="*/ 144 h 423"/>
                <a:gd name="T2" fmla="*/ 199 w 320"/>
                <a:gd name="T3" fmla="*/ 3 h 423"/>
                <a:gd name="T4" fmla="*/ 16 w 320"/>
                <a:gd name="T5" fmla="*/ 193 h 423"/>
                <a:gd name="T6" fmla="*/ 0 w 320"/>
                <a:gd name="T7" fmla="*/ 248 h 423"/>
                <a:gd name="T8" fmla="*/ 156 w 320"/>
                <a:gd name="T9" fmla="*/ 132 h 423"/>
                <a:gd name="T10" fmla="*/ 37 w 320"/>
                <a:gd name="T11" fmla="*/ 322 h 423"/>
                <a:gd name="T12" fmla="*/ 28 w 320"/>
                <a:gd name="T13" fmla="*/ 423 h 423"/>
                <a:gd name="T14" fmla="*/ 300 w 320"/>
                <a:gd name="T15" fmla="*/ 144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0" h="423">
                  <a:moveTo>
                    <a:pt x="300" y="144"/>
                  </a:moveTo>
                  <a:cubicBezTo>
                    <a:pt x="320" y="64"/>
                    <a:pt x="286" y="6"/>
                    <a:pt x="199" y="3"/>
                  </a:cubicBezTo>
                  <a:cubicBezTo>
                    <a:pt x="104" y="0"/>
                    <a:pt x="45" y="117"/>
                    <a:pt x="16" y="193"/>
                  </a:cubicBezTo>
                  <a:cubicBezTo>
                    <a:pt x="13" y="212"/>
                    <a:pt x="7" y="230"/>
                    <a:pt x="0" y="248"/>
                  </a:cubicBezTo>
                  <a:cubicBezTo>
                    <a:pt x="20" y="203"/>
                    <a:pt x="86" y="73"/>
                    <a:pt x="156" y="132"/>
                  </a:cubicBezTo>
                  <a:cubicBezTo>
                    <a:pt x="239" y="202"/>
                    <a:pt x="104" y="344"/>
                    <a:pt x="37" y="322"/>
                  </a:cubicBezTo>
                  <a:cubicBezTo>
                    <a:pt x="37" y="322"/>
                    <a:pt x="1" y="386"/>
                    <a:pt x="28" y="423"/>
                  </a:cubicBezTo>
                  <a:cubicBezTo>
                    <a:pt x="28" y="423"/>
                    <a:pt x="182" y="346"/>
                    <a:pt x="300" y="144"/>
                  </a:cubicBezTo>
                </a:path>
              </a:pathLst>
            </a:custGeom>
            <a:solidFill>
              <a:srgbClr val="561A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09"/>
            <p:cNvSpPr>
              <a:spLocks/>
            </p:cNvSpPr>
            <p:nvPr/>
          </p:nvSpPr>
          <p:spPr bwMode="auto">
            <a:xfrm>
              <a:off x="10449456" y="5199256"/>
              <a:ext cx="5965" cy="16404"/>
            </a:xfrm>
            <a:custGeom>
              <a:avLst/>
              <a:gdLst>
                <a:gd name="T0" fmla="*/ 1 w 4"/>
                <a:gd name="T1" fmla="*/ 8 h 9"/>
                <a:gd name="T2" fmla="*/ 4 w 4"/>
                <a:gd name="T3" fmla="*/ 0 h 9"/>
                <a:gd name="T4" fmla="*/ 0 w 4"/>
                <a:gd name="T5" fmla="*/ 9 h 9"/>
                <a:gd name="T6" fmla="*/ 1 w 4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1" y="8"/>
                  </a:moveTo>
                  <a:cubicBezTo>
                    <a:pt x="2" y="6"/>
                    <a:pt x="3" y="3"/>
                    <a:pt x="4" y="0"/>
                  </a:cubicBezTo>
                  <a:cubicBezTo>
                    <a:pt x="3" y="3"/>
                    <a:pt x="2" y="6"/>
                    <a:pt x="0" y="9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1E0C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10"/>
            <p:cNvSpPr>
              <a:spLocks/>
            </p:cNvSpPr>
            <p:nvPr/>
          </p:nvSpPr>
          <p:spPr bwMode="auto">
            <a:xfrm>
              <a:off x="10444982" y="5199256"/>
              <a:ext cx="10439" cy="23861"/>
            </a:xfrm>
            <a:custGeom>
              <a:avLst/>
              <a:gdLst>
                <a:gd name="T0" fmla="*/ 6 w 6"/>
                <a:gd name="T1" fmla="*/ 0 h 14"/>
                <a:gd name="T2" fmla="*/ 0 w 6"/>
                <a:gd name="T3" fmla="*/ 14 h 14"/>
                <a:gd name="T4" fmla="*/ 6 w 6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4">
                  <a:moveTo>
                    <a:pt x="6" y="0"/>
                  </a:moveTo>
                  <a:cubicBezTo>
                    <a:pt x="4" y="5"/>
                    <a:pt x="2" y="10"/>
                    <a:pt x="0" y="14"/>
                  </a:cubicBezTo>
                  <a:cubicBezTo>
                    <a:pt x="0" y="14"/>
                    <a:pt x="2" y="9"/>
                    <a:pt x="6" y="0"/>
                  </a:cubicBezTo>
                  <a:close/>
                </a:path>
              </a:pathLst>
            </a:custGeom>
            <a:solidFill>
              <a:srgbClr val="3A17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11"/>
            <p:cNvSpPr>
              <a:spLocks/>
            </p:cNvSpPr>
            <p:nvPr/>
          </p:nvSpPr>
          <p:spPr bwMode="auto">
            <a:xfrm>
              <a:off x="9705304" y="3867536"/>
              <a:ext cx="885825" cy="778452"/>
            </a:xfrm>
            <a:custGeom>
              <a:avLst/>
              <a:gdLst>
                <a:gd name="T0" fmla="*/ 210 w 509"/>
                <a:gd name="T1" fmla="*/ 0 h 447"/>
                <a:gd name="T2" fmla="*/ 204 w 509"/>
                <a:gd name="T3" fmla="*/ 17 h 447"/>
                <a:gd name="T4" fmla="*/ 261 w 509"/>
                <a:gd name="T5" fmla="*/ 266 h 447"/>
                <a:gd name="T6" fmla="*/ 507 w 509"/>
                <a:gd name="T7" fmla="*/ 390 h 447"/>
                <a:gd name="T8" fmla="*/ 492 w 509"/>
                <a:gd name="T9" fmla="*/ 447 h 447"/>
                <a:gd name="T10" fmla="*/ 495 w 509"/>
                <a:gd name="T11" fmla="*/ 411 h 447"/>
                <a:gd name="T12" fmla="*/ 244 w 509"/>
                <a:gd name="T13" fmla="*/ 298 h 447"/>
                <a:gd name="T14" fmla="*/ 210 w 509"/>
                <a:gd name="T15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9" h="447">
                  <a:moveTo>
                    <a:pt x="210" y="0"/>
                  </a:moveTo>
                  <a:cubicBezTo>
                    <a:pt x="208" y="6"/>
                    <a:pt x="206" y="12"/>
                    <a:pt x="204" y="17"/>
                  </a:cubicBezTo>
                  <a:cubicBezTo>
                    <a:pt x="153" y="94"/>
                    <a:pt x="87" y="235"/>
                    <a:pt x="261" y="266"/>
                  </a:cubicBezTo>
                  <a:cubicBezTo>
                    <a:pt x="261" y="266"/>
                    <a:pt x="472" y="271"/>
                    <a:pt x="507" y="390"/>
                  </a:cubicBezTo>
                  <a:cubicBezTo>
                    <a:pt x="507" y="390"/>
                    <a:pt x="509" y="423"/>
                    <a:pt x="492" y="447"/>
                  </a:cubicBezTo>
                  <a:cubicBezTo>
                    <a:pt x="497" y="428"/>
                    <a:pt x="495" y="411"/>
                    <a:pt x="495" y="411"/>
                  </a:cubicBezTo>
                  <a:cubicBezTo>
                    <a:pt x="455" y="294"/>
                    <a:pt x="244" y="298"/>
                    <a:pt x="244" y="298"/>
                  </a:cubicBezTo>
                  <a:cubicBezTo>
                    <a:pt x="0" y="267"/>
                    <a:pt x="210" y="0"/>
                    <a:pt x="210" y="0"/>
                  </a:cubicBezTo>
                  <a:close/>
                </a:path>
              </a:pathLst>
            </a:custGeom>
            <a:solidFill>
              <a:srgbClr val="5B1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12"/>
            <p:cNvSpPr>
              <a:spLocks/>
            </p:cNvSpPr>
            <p:nvPr/>
          </p:nvSpPr>
          <p:spPr bwMode="auto">
            <a:xfrm>
              <a:off x="10543407" y="5121709"/>
              <a:ext cx="135707" cy="143164"/>
            </a:xfrm>
            <a:custGeom>
              <a:avLst/>
              <a:gdLst>
                <a:gd name="T0" fmla="*/ 78 w 78"/>
                <a:gd name="T1" fmla="*/ 1 h 83"/>
                <a:gd name="T2" fmla="*/ 6 w 78"/>
                <a:gd name="T3" fmla="*/ 41 h 83"/>
                <a:gd name="T4" fmla="*/ 78 w 78"/>
                <a:gd name="T5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83">
                  <a:moveTo>
                    <a:pt x="78" y="1"/>
                  </a:moveTo>
                  <a:cubicBezTo>
                    <a:pt x="78" y="1"/>
                    <a:pt x="12" y="0"/>
                    <a:pt x="6" y="41"/>
                  </a:cubicBezTo>
                  <a:cubicBezTo>
                    <a:pt x="0" y="83"/>
                    <a:pt x="47" y="70"/>
                    <a:pt x="78" y="1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13"/>
            <p:cNvSpPr>
              <a:spLocks/>
            </p:cNvSpPr>
            <p:nvPr/>
          </p:nvSpPr>
          <p:spPr bwMode="auto">
            <a:xfrm>
              <a:off x="9931979" y="3867536"/>
              <a:ext cx="1267595" cy="1361545"/>
            </a:xfrm>
            <a:custGeom>
              <a:avLst/>
              <a:gdLst>
                <a:gd name="T0" fmla="*/ 526 w 728"/>
                <a:gd name="T1" fmla="*/ 313 h 782"/>
                <a:gd name="T2" fmla="*/ 59 w 728"/>
                <a:gd name="T3" fmla="*/ 29 h 782"/>
                <a:gd name="T4" fmla="*/ 80 w 728"/>
                <a:gd name="T5" fmla="*/ 0 h 782"/>
                <a:gd name="T6" fmla="*/ 542 w 728"/>
                <a:gd name="T7" fmla="*/ 295 h 782"/>
                <a:gd name="T8" fmla="*/ 513 w 728"/>
                <a:gd name="T9" fmla="*/ 782 h 782"/>
                <a:gd name="T10" fmla="*/ 526 w 728"/>
                <a:gd name="T11" fmla="*/ 313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8" h="782">
                  <a:moveTo>
                    <a:pt x="526" y="313"/>
                  </a:moveTo>
                  <a:cubicBezTo>
                    <a:pt x="282" y="83"/>
                    <a:pt x="0" y="201"/>
                    <a:pt x="59" y="29"/>
                  </a:cubicBezTo>
                  <a:cubicBezTo>
                    <a:pt x="71" y="11"/>
                    <a:pt x="80" y="0"/>
                    <a:pt x="80" y="0"/>
                  </a:cubicBezTo>
                  <a:cubicBezTo>
                    <a:pt x="4" y="190"/>
                    <a:pt x="293" y="61"/>
                    <a:pt x="542" y="295"/>
                  </a:cubicBezTo>
                  <a:cubicBezTo>
                    <a:pt x="728" y="470"/>
                    <a:pt x="613" y="682"/>
                    <a:pt x="513" y="782"/>
                  </a:cubicBezTo>
                  <a:cubicBezTo>
                    <a:pt x="608" y="676"/>
                    <a:pt x="702" y="478"/>
                    <a:pt x="526" y="313"/>
                  </a:cubicBezTo>
                  <a:close/>
                </a:path>
              </a:pathLst>
            </a:custGeom>
            <a:solidFill>
              <a:srgbClr val="BC62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14"/>
            <p:cNvSpPr>
              <a:spLocks/>
            </p:cNvSpPr>
            <p:nvPr/>
          </p:nvSpPr>
          <p:spPr bwMode="auto">
            <a:xfrm>
              <a:off x="9966279" y="4590811"/>
              <a:ext cx="281853" cy="360892"/>
            </a:xfrm>
            <a:custGeom>
              <a:avLst/>
              <a:gdLst>
                <a:gd name="T0" fmla="*/ 19 w 162"/>
                <a:gd name="T1" fmla="*/ 81 h 208"/>
                <a:gd name="T2" fmla="*/ 46 w 162"/>
                <a:gd name="T3" fmla="*/ 196 h 208"/>
                <a:gd name="T4" fmla="*/ 143 w 162"/>
                <a:gd name="T5" fmla="*/ 127 h 208"/>
                <a:gd name="T6" fmla="*/ 115 w 162"/>
                <a:gd name="T7" fmla="*/ 13 h 208"/>
                <a:gd name="T8" fmla="*/ 19 w 162"/>
                <a:gd name="T9" fmla="*/ 8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208">
                  <a:moveTo>
                    <a:pt x="19" y="81"/>
                  </a:moveTo>
                  <a:cubicBezTo>
                    <a:pt x="0" y="131"/>
                    <a:pt x="12" y="183"/>
                    <a:pt x="46" y="196"/>
                  </a:cubicBezTo>
                  <a:cubicBezTo>
                    <a:pt x="81" y="208"/>
                    <a:pt x="124" y="178"/>
                    <a:pt x="143" y="127"/>
                  </a:cubicBezTo>
                  <a:cubicBezTo>
                    <a:pt x="162" y="77"/>
                    <a:pt x="149" y="26"/>
                    <a:pt x="115" y="13"/>
                  </a:cubicBezTo>
                  <a:cubicBezTo>
                    <a:pt x="81" y="0"/>
                    <a:pt x="38" y="30"/>
                    <a:pt x="19" y="81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15"/>
            <p:cNvSpPr>
              <a:spLocks/>
            </p:cNvSpPr>
            <p:nvPr/>
          </p:nvSpPr>
          <p:spPr bwMode="auto">
            <a:xfrm>
              <a:off x="10014000" y="4648971"/>
              <a:ext cx="187902" cy="244571"/>
            </a:xfrm>
            <a:custGeom>
              <a:avLst/>
              <a:gdLst>
                <a:gd name="T0" fmla="*/ 12 w 108"/>
                <a:gd name="T1" fmla="*/ 54 h 140"/>
                <a:gd name="T2" fmla="*/ 31 w 108"/>
                <a:gd name="T3" fmla="*/ 131 h 140"/>
                <a:gd name="T4" fmla="*/ 95 w 108"/>
                <a:gd name="T5" fmla="*/ 86 h 140"/>
                <a:gd name="T6" fmla="*/ 77 w 108"/>
                <a:gd name="T7" fmla="*/ 9 h 140"/>
                <a:gd name="T8" fmla="*/ 12 w 108"/>
                <a:gd name="T9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40">
                  <a:moveTo>
                    <a:pt x="12" y="54"/>
                  </a:moveTo>
                  <a:cubicBezTo>
                    <a:pt x="0" y="88"/>
                    <a:pt x="8" y="123"/>
                    <a:pt x="31" y="131"/>
                  </a:cubicBezTo>
                  <a:cubicBezTo>
                    <a:pt x="54" y="140"/>
                    <a:pt x="83" y="120"/>
                    <a:pt x="95" y="86"/>
                  </a:cubicBezTo>
                  <a:cubicBezTo>
                    <a:pt x="108" y="52"/>
                    <a:pt x="100" y="17"/>
                    <a:pt x="77" y="9"/>
                  </a:cubicBezTo>
                  <a:cubicBezTo>
                    <a:pt x="54" y="0"/>
                    <a:pt x="25" y="21"/>
                    <a:pt x="12" y="54"/>
                  </a:cubicBezTo>
                  <a:close/>
                </a:path>
              </a:pathLst>
            </a:custGeom>
            <a:solidFill>
              <a:srgbClr val="2813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16"/>
            <p:cNvSpPr>
              <a:spLocks/>
            </p:cNvSpPr>
            <p:nvPr/>
          </p:nvSpPr>
          <p:spPr bwMode="auto">
            <a:xfrm>
              <a:off x="9976718" y="4472999"/>
              <a:ext cx="375805" cy="240097"/>
            </a:xfrm>
            <a:custGeom>
              <a:avLst/>
              <a:gdLst>
                <a:gd name="T0" fmla="*/ 9 w 216"/>
                <a:gd name="T1" fmla="*/ 43 h 138"/>
                <a:gd name="T2" fmla="*/ 34 w 216"/>
                <a:gd name="T3" fmla="*/ 15 h 138"/>
                <a:gd name="T4" fmla="*/ 185 w 216"/>
                <a:gd name="T5" fmla="*/ 57 h 138"/>
                <a:gd name="T6" fmla="*/ 216 w 216"/>
                <a:gd name="T7" fmla="*/ 95 h 138"/>
                <a:gd name="T8" fmla="*/ 9 w 216"/>
                <a:gd name="T9" fmla="*/ 4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138">
                  <a:moveTo>
                    <a:pt x="9" y="43"/>
                  </a:moveTo>
                  <a:cubicBezTo>
                    <a:pt x="9" y="43"/>
                    <a:pt x="0" y="0"/>
                    <a:pt x="34" y="15"/>
                  </a:cubicBezTo>
                  <a:cubicBezTo>
                    <a:pt x="67" y="29"/>
                    <a:pt x="133" y="99"/>
                    <a:pt x="185" y="57"/>
                  </a:cubicBezTo>
                  <a:cubicBezTo>
                    <a:pt x="216" y="95"/>
                    <a:pt x="216" y="95"/>
                    <a:pt x="216" y="95"/>
                  </a:cubicBezTo>
                  <a:cubicBezTo>
                    <a:pt x="216" y="95"/>
                    <a:pt x="58" y="138"/>
                    <a:pt x="9" y="43"/>
                  </a:cubicBezTo>
                  <a:close/>
                </a:path>
              </a:pathLst>
            </a:custGeom>
            <a:solidFill>
              <a:srgbClr val="2813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17"/>
            <p:cNvSpPr>
              <a:spLocks/>
            </p:cNvSpPr>
            <p:nvPr/>
          </p:nvSpPr>
          <p:spPr bwMode="auto">
            <a:xfrm>
              <a:off x="9879784" y="4493877"/>
              <a:ext cx="125268" cy="93951"/>
            </a:xfrm>
            <a:custGeom>
              <a:avLst/>
              <a:gdLst>
                <a:gd name="T0" fmla="*/ 55 w 72"/>
                <a:gd name="T1" fmla="*/ 0 h 54"/>
                <a:gd name="T2" fmla="*/ 72 w 72"/>
                <a:gd name="T3" fmla="*/ 54 h 54"/>
                <a:gd name="T4" fmla="*/ 55 w 72"/>
                <a:gd name="T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54">
                  <a:moveTo>
                    <a:pt x="55" y="0"/>
                  </a:moveTo>
                  <a:cubicBezTo>
                    <a:pt x="55" y="0"/>
                    <a:pt x="29" y="49"/>
                    <a:pt x="72" y="54"/>
                  </a:cubicBezTo>
                  <a:cubicBezTo>
                    <a:pt x="72" y="54"/>
                    <a:pt x="0" y="49"/>
                    <a:pt x="55" y="0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18"/>
            <p:cNvSpPr>
              <a:spLocks/>
            </p:cNvSpPr>
            <p:nvPr/>
          </p:nvSpPr>
          <p:spPr bwMode="auto">
            <a:xfrm>
              <a:off x="9671004" y="4983019"/>
              <a:ext cx="247554" cy="423526"/>
            </a:xfrm>
            <a:custGeom>
              <a:avLst/>
              <a:gdLst>
                <a:gd name="T0" fmla="*/ 0 w 142"/>
                <a:gd name="T1" fmla="*/ 174 h 243"/>
                <a:gd name="T2" fmla="*/ 76 w 142"/>
                <a:gd name="T3" fmla="*/ 239 h 243"/>
                <a:gd name="T4" fmla="*/ 87 w 142"/>
                <a:gd name="T5" fmla="*/ 2 h 243"/>
                <a:gd name="T6" fmla="*/ 23 w 142"/>
                <a:gd name="T7" fmla="*/ 63 h 243"/>
                <a:gd name="T8" fmla="*/ 0 w 142"/>
                <a:gd name="T9" fmla="*/ 174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43">
                  <a:moveTo>
                    <a:pt x="0" y="174"/>
                  </a:moveTo>
                  <a:cubicBezTo>
                    <a:pt x="0" y="174"/>
                    <a:pt x="10" y="243"/>
                    <a:pt x="76" y="239"/>
                  </a:cubicBezTo>
                  <a:cubicBezTo>
                    <a:pt x="142" y="236"/>
                    <a:pt x="122" y="0"/>
                    <a:pt x="87" y="2"/>
                  </a:cubicBezTo>
                  <a:cubicBezTo>
                    <a:pt x="51" y="4"/>
                    <a:pt x="23" y="45"/>
                    <a:pt x="23" y="63"/>
                  </a:cubicBezTo>
                  <a:cubicBezTo>
                    <a:pt x="23" y="82"/>
                    <a:pt x="35" y="163"/>
                    <a:pt x="0" y="174"/>
                  </a:cubicBezTo>
                  <a:close/>
                </a:path>
              </a:pathLst>
            </a:custGeom>
            <a:solidFill>
              <a:srgbClr val="F7A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19"/>
            <p:cNvSpPr>
              <a:spLocks/>
            </p:cNvSpPr>
            <p:nvPr/>
          </p:nvSpPr>
          <p:spPr bwMode="auto">
            <a:xfrm>
              <a:off x="9638196" y="5048636"/>
              <a:ext cx="234132" cy="293784"/>
            </a:xfrm>
            <a:custGeom>
              <a:avLst/>
              <a:gdLst>
                <a:gd name="T0" fmla="*/ 42 w 135"/>
                <a:gd name="T1" fmla="*/ 45 h 169"/>
                <a:gd name="T2" fmla="*/ 79 w 135"/>
                <a:gd name="T3" fmla="*/ 4 h 169"/>
                <a:gd name="T4" fmla="*/ 122 w 135"/>
                <a:gd name="T5" fmla="*/ 140 h 169"/>
                <a:gd name="T6" fmla="*/ 22 w 135"/>
                <a:gd name="T7" fmla="*/ 126 h 169"/>
                <a:gd name="T8" fmla="*/ 42 w 135"/>
                <a:gd name="T9" fmla="*/ 4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69">
                  <a:moveTo>
                    <a:pt x="42" y="45"/>
                  </a:moveTo>
                  <a:cubicBezTo>
                    <a:pt x="42" y="45"/>
                    <a:pt x="29" y="8"/>
                    <a:pt x="79" y="4"/>
                  </a:cubicBezTo>
                  <a:cubicBezTo>
                    <a:pt x="130" y="0"/>
                    <a:pt x="135" y="112"/>
                    <a:pt x="122" y="140"/>
                  </a:cubicBezTo>
                  <a:cubicBezTo>
                    <a:pt x="109" y="169"/>
                    <a:pt x="0" y="147"/>
                    <a:pt x="22" y="126"/>
                  </a:cubicBezTo>
                  <a:cubicBezTo>
                    <a:pt x="44" y="104"/>
                    <a:pt x="54" y="67"/>
                    <a:pt x="42" y="45"/>
                  </a:cubicBezTo>
                  <a:close/>
                </a:path>
              </a:pathLst>
            </a:custGeom>
            <a:solidFill>
              <a:srgbClr val="2813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20"/>
            <p:cNvSpPr>
              <a:spLocks/>
            </p:cNvSpPr>
            <p:nvPr/>
          </p:nvSpPr>
          <p:spPr bwMode="auto">
            <a:xfrm>
              <a:off x="9574070" y="5133639"/>
              <a:ext cx="295275" cy="199833"/>
            </a:xfrm>
            <a:custGeom>
              <a:avLst/>
              <a:gdLst>
                <a:gd name="T0" fmla="*/ 165 w 170"/>
                <a:gd name="T1" fmla="*/ 52 h 115"/>
                <a:gd name="T2" fmla="*/ 45 w 170"/>
                <a:gd name="T3" fmla="*/ 35 h 115"/>
                <a:gd name="T4" fmla="*/ 79 w 170"/>
                <a:gd name="T5" fmla="*/ 86 h 115"/>
                <a:gd name="T6" fmla="*/ 89 w 170"/>
                <a:gd name="T7" fmla="*/ 102 h 115"/>
                <a:gd name="T8" fmla="*/ 159 w 170"/>
                <a:gd name="T9" fmla="*/ 91 h 115"/>
                <a:gd name="T10" fmla="*/ 165 w 170"/>
                <a:gd name="T11" fmla="*/ 5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115">
                  <a:moveTo>
                    <a:pt x="165" y="52"/>
                  </a:moveTo>
                  <a:cubicBezTo>
                    <a:pt x="165" y="52"/>
                    <a:pt x="89" y="0"/>
                    <a:pt x="45" y="35"/>
                  </a:cubicBezTo>
                  <a:cubicBezTo>
                    <a:pt x="0" y="69"/>
                    <a:pt x="77" y="73"/>
                    <a:pt x="79" y="86"/>
                  </a:cubicBezTo>
                  <a:cubicBezTo>
                    <a:pt x="81" y="100"/>
                    <a:pt x="89" y="102"/>
                    <a:pt x="89" y="102"/>
                  </a:cubicBezTo>
                  <a:cubicBezTo>
                    <a:pt x="89" y="102"/>
                    <a:pt x="144" y="115"/>
                    <a:pt x="159" y="91"/>
                  </a:cubicBezTo>
                  <a:cubicBezTo>
                    <a:pt x="159" y="91"/>
                    <a:pt x="170" y="70"/>
                    <a:pt x="165" y="52"/>
                  </a:cubicBezTo>
                  <a:close/>
                </a:path>
              </a:pathLst>
            </a:custGeom>
            <a:solidFill>
              <a:srgbClr val="F7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21"/>
            <p:cNvSpPr>
              <a:spLocks/>
            </p:cNvSpPr>
            <p:nvPr/>
          </p:nvSpPr>
          <p:spPr bwMode="auto">
            <a:xfrm>
              <a:off x="9711269" y="5051618"/>
              <a:ext cx="137198" cy="74564"/>
            </a:xfrm>
            <a:custGeom>
              <a:avLst/>
              <a:gdLst>
                <a:gd name="T0" fmla="*/ 37 w 79"/>
                <a:gd name="T1" fmla="*/ 2 h 43"/>
                <a:gd name="T2" fmla="*/ 0 w 79"/>
                <a:gd name="T3" fmla="*/ 23 h 43"/>
                <a:gd name="T4" fmla="*/ 19 w 79"/>
                <a:gd name="T5" fmla="*/ 30 h 43"/>
                <a:gd name="T6" fmla="*/ 79 w 79"/>
                <a:gd name="T7" fmla="*/ 43 h 43"/>
                <a:gd name="T8" fmla="*/ 37 w 79"/>
                <a:gd name="T9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3">
                  <a:moveTo>
                    <a:pt x="37" y="2"/>
                  </a:moveTo>
                  <a:cubicBezTo>
                    <a:pt x="13" y="4"/>
                    <a:pt x="3" y="14"/>
                    <a:pt x="0" y="2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68" y="16"/>
                    <a:pt x="79" y="43"/>
                  </a:cubicBezTo>
                  <a:cubicBezTo>
                    <a:pt x="71" y="18"/>
                    <a:pt x="58" y="0"/>
                    <a:pt x="3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22"/>
            <p:cNvSpPr>
              <a:spLocks/>
            </p:cNvSpPr>
            <p:nvPr/>
          </p:nvSpPr>
          <p:spPr bwMode="auto">
            <a:xfrm>
              <a:off x="9627757" y="5227590"/>
              <a:ext cx="220711" cy="96934"/>
            </a:xfrm>
            <a:custGeom>
              <a:avLst/>
              <a:gdLst>
                <a:gd name="T0" fmla="*/ 127 w 127"/>
                <a:gd name="T1" fmla="*/ 39 h 56"/>
                <a:gd name="T2" fmla="*/ 48 w 127"/>
                <a:gd name="T3" fmla="*/ 10 h 56"/>
                <a:gd name="T4" fmla="*/ 0 w 127"/>
                <a:gd name="T5" fmla="*/ 0 h 56"/>
                <a:gd name="T6" fmla="*/ 48 w 127"/>
                <a:gd name="T7" fmla="*/ 32 h 56"/>
                <a:gd name="T8" fmla="*/ 58 w 127"/>
                <a:gd name="T9" fmla="*/ 48 h 56"/>
                <a:gd name="T10" fmla="*/ 113 w 127"/>
                <a:gd name="T11" fmla="*/ 48 h 56"/>
                <a:gd name="T12" fmla="*/ 127 w 127"/>
                <a:gd name="T13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56">
                  <a:moveTo>
                    <a:pt x="127" y="39"/>
                  </a:moveTo>
                  <a:cubicBezTo>
                    <a:pt x="122" y="22"/>
                    <a:pt x="82" y="5"/>
                    <a:pt x="48" y="10"/>
                  </a:cubicBezTo>
                  <a:cubicBezTo>
                    <a:pt x="15" y="15"/>
                    <a:pt x="0" y="1"/>
                    <a:pt x="0" y="0"/>
                  </a:cubicBezTo>
                  <a:cubicBezTo>
                    <a:pt x="1" y="18"/>
                    <a:pt x="46" y="22"/>
                    <a:pt x="48" y="32"/>
                  </a:cubicBezTo>
                  <a:cubicBezTo>
                    <a:pt x="50" y="46"/>
                    <a:pt x="58" y="48"/>
                    <a:pt x="58" y="48"/>
                  </a:cubicBezTo>
                  <a:cubicBezTo>
                    <a:pt x="58" y="48"/>
                    <a:pt x="91" y="56"/>
                    <a:pt x="113" y="48"/>
                  </a:cubicBezTo>
                  <a:lnTo>
                    <a:pt x="127" y="39"/>
                  </a:lnTo>
                  <a:close/>
                </a:path>
              </a:pathLst>
            </a:custGeom>
            <a:solidFill>
              <a:srgbClr val="D3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23"/>
            <p:cNvSpPr>
              <a:spLocks/>
            </p:cNvSpPr>
            <p:nvPr/>
          </p:nvSpPr>
          <p:spPr bwMode="auto">
            <a:xfrm>
              <a:off x="9685917" y="5330489"/>
              <a:ext cx="149129" cy="108864"/>
            </a:xfrm>
            <a:custGeom>
              <a:avLst/>
              <a:gdLst>
                <a:gd name="T0" fmla="*/ 0 w 85"/>
                <a:gd name="T1" fmla="*/ 0 h 63"/>
                <a:gd name="T2" fmla="*/ 78 w 85"/>
                <a:gd name="T3" fmla="*/ 17 h 63"/>
                <a:gd name="T4" fmla="*/ 85 w 85"/>
                <a:gd name="T5" fmla="*/ 31 h 63"/>
                <a:gd name="T6" fmla="*/ 0 w 85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63">
                  <a:moveTo>
                    <a:pt x="0" y="0"/>
                  </a:moveTo>
                  <a:cubicBezTo>
                    <a:pt x="0" y="0"/>
                    <a:pt x="36" y="40"/>
                    <a:pt x="78" y="17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1"/>
                    <a:pt x="26" y="63"/>
                    <a:pt x="0" y="0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24"/>
            <p:cNvSpPr>
              <a:spLocks/>
            </p:cNvSpPr>
            <p:nvPr/>
          </p:nvSpPr>
          <p:spPr bwMode="auto">
            <a:xfrm>
              <a:off x="9896188" y="5044162"/>
              <a:ext cx="77547" cy="195359"/>
            </a:xfrm>
            <a:custGeom>
              <a:avLst/>
              <a:gdLst>
                <a:gd name="T0" fmla="*/ 0 w 45"/>
                <a:gd name="T1" fmla="*/ 0 h 112"/>
                <a:gd name="T2" fmla="*/ 17 w 45"/>
                <a:gd name="T3" fmla="*/ 112 h 112"/>
                <a:gd name="T4" fmla="*/ 0 w 45"/>
                <a:gd name="T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12">
                  <a:moveTo>
                    <a:pt x="0" y="0"/>
                  </a:moveTo>
                  <a:cubicBezTo>
                    <a:pt x="0" y="0"/>
                    <a:pt x="27" y="41"/>
                    <a:pt x="17" y="112"/>
                  </a:cubicBezTo>
                  <a:cubicBezTo>
                    <a:pt x="17" y="112"/>
                    <a:pt x="45" y="43"/>
                    <a:pt x="0" y="0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25"/>
            <p:cNvSpPr>
              <a:spLocks/>
            </p:cNvSpPr>
            <p:nvPr/>
          </p:nvSpPr>
          <p:spPr bwMode="auto">
            <a:xfrm>
              <a:off x="9653109" y="5272329"/>
              <a:ext cx="152111" cy="80530"/>
            </a:xfrm>
            <a:custGeom>
              <a:avLst/>
              <a:gdLst>
                <a:gd name="T0" fmla="*/ 0 w 87"/>
                <a:gd name="T1" fmla="*/ 0 h 46"/>
                <a:gd name="T2" fmla="*/ 85 w 87"/>
                <a:gd name="T3" fmla="*/ 33 h 46"/>
                <a:gd name="T4" fmla="*/ 85 w 87"/>
                <a:gd name="T5" fmla="*/ 44 h 46"/>
                <a:gd name="T6" fmla="*/ 0 w 87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46">
                  <a:moveTo>
                    <a:pt x="0" y="0"/>
                  </a:moveTo>
                  <a:cubicBezTo>
                    <a:pt x="0" y="0"/>
                    <a:pt x="40" y="39"/>
                    <a:pt x="85" y="33"/>
                  </a:cubicBezTo>
                  <a:cubicBezTo>
                    <a:pt x="85" y="33"/>
                    <a:pt x="87" y="42"/>
                    <a:pt x="85" y="44"/>
                  </a:cubicBezTo>
                  <a:cubicBezTo>
                    <a:pt x="84" y="45"/>
                    <a:pt x="1" y="46"/>
                    <a:pt x="0" y="0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59" name="Freeform 126"/>
          <p:cNvSpPr>
            <a:spLocks/>
          </p:cNvSpPr>
          <p:nvPr/>
        </p:nvSpPr>
        <p:spPr bwMode="auto">
          <a:xfrm>
            <a:off x="10106460" y="4898893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6" name="Freeform 126"/>
          <p:cNvSpPr>
            <a:spLocks/>
          </p:cNvSpPr>
          <p:nvPr/>
        </p:nvSpPr>
        <p:spPr bwMode="auto">
          <a:xfrm>
            <a:off x="10203116" y="4837765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7" name="Freeform 126"/>
          <p:cNvSpPr>
            <a:spLocks/>
          </p:cNvSpPr>
          <p:nvPr/>
        </p:nvSpPr>
        <p:spPr bwMode="auto">
          <a:xfrm>
            <a:off x="10347910" y="4797547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8" name="Freeform 126"/>
          <p:cNvSpPr>
            <a:spLocks/>
          </p:cNvSpPr>
          <p:nvPr/>
        </p:nvSpPr>
        <p:spPr bwMode="auto">
          <a:xfrm>
            <a:off x="10244021" y="4978177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0" name="Freeform 126"/>
          <p:cNvSpPr>
            <a:spLocks/>
          </p:cNvSpPr>
          <p:nvPr/>
        </p:nvSpPr>
        <p:spPr bwMode="auto">
          <a:xfrm>
            <a:off x="10106460" y="4904020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1" name="Freeform 126"/>
          <p:cNvSpPr>
            <a:spLocks/>
          </p:cNvSpPr>
          <p:nvPr/>
        </p:nvSpPr>
        <p:spPr bwMode="auto">
          <a:xfrm>
            <a:off x="10203116" y="4842892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2" name="Freeform 126"/>
          <p:cNvSpPr>
            <a:spLocks/>
          </p:cNvSpPr>
          <p:nvPr/>
        </p:nvSpPr>
        <p:spPr bwMode="auto">
          <a:xfrm>
            <a:off x="10347910" y="4802674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3" name="Freeform 126"/>
          <p:cNvSpPr>
            <a:spLocks/>
          </p:cNvSpPr>
          <p:nvPr/>
        </p:nvSpPr>
        <p:spPr bwMode="auto">
          <a:xfrm>
            <a:off x="10244021" y="4983304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4" name="Freeform 126"/>
          <p:cNvSpPr>
            <a:spLocks/>
          </p:cNvSpPr>
          <p:nvPr/>
        </p:nvSpPr>
        <p:spPr bwMode="auto">
          <a:xfrm>
            <a:off x="10121572" y="4861397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5" name="Freeform 126"/>
          <p:cNvSpPr>
            <a:spLocks/>
          </p:cNvSpPr>
          <p:nvPr/>
        </p:nvSpPr>
        <p:spPr bwMode="auto">
          <a:xfrm>
            <a:off x="10220653" y="4779505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6" name="Freeform 126"/>
          <p:cNvSpPr>
            <a:spLocks/>
          </p:cNvSpPr>
          <p:nvPr/>
        </p:nvSpPr>
        <p:spPr bwMode="auto">
          <a:xfrm>
            <a:off x="10300437" y="4697632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7" name="Freeform 126"/>
          <p:cNvSpPr>
            <a:spLocks/>
          </p:cNvSpPr>
          <p:nvPr/>
        </p:nvSpPr>
        <p:spPr bwMode="auto">
          <a:xfrm>
            <a:off x="10263533" y="4944815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051601" y="2654706"/>
            <a:ext cx="3322932" cy="1455242"/>
            <a:chOff x="1051601" y="2654706"/>
            <a:chExt cx="3322932" cy="1455242"/>
          </a:xfrm>
        </p:grpSpPr>
        <p:sp>
          <p:nvSpPr>
            <p:cNvPr id="193" name="文本框 192"/>
            <p:cNvSpPr txBox="1"/>
            <p:nvPr/>
          </p:nvSpPr>
          <p:spPr>
            <a:xfrm>
              <a:off x="1129485" y="2692806"/>
              <a:ext cx="3245048" cy="1417142"/>
            </a:xfrm>
            <a:custGeom>
              <a:avLst/>
              <a:gdLst/>
              <a:ahLst/>
              <a:cxnLst/>
              <a:rect l="l" t="t" r="r" b="b"/>
              <a:pathLst>
                <a:path w="3245048" h="1417142">
                  <a:moveTo>
                    <a:pt x="636686" y="1150144"/>
                  </a:moveTo>
                  <a:lnTo>
                    <a:pt x="636686" y="1273374"/>
                  </a:lnTo>
                  <a:lnTo>
                    <a:pt x="972145" y="1273374"/>
                  </a:lnTo>
                  <a:lnTo>
                    <a:pt x="972145" y="1150144"/>
                  </a:lnTo>
                  <a:close/>
                  <a:moveTo>
                    <a:pt x="636686" y="876300"/>
                  </a:moveTo>
                  <a:lnTo>
                    <a:pt x="636686" y="999530"/>
                  </a:lnTo>
                  <a:lnTo>
                    <a:pt x="972145" y="999530"/>
                  </a:lnTo>
                  <a:lnTo>
                    <a:pt x="972145" y="876300"/>
                  </a:lnTo>
                  <a:close/>
                  <a:moveTo>
                    <a:pt x="636686" y="609303"/>
                  </a:moveTo>
                  <a:lnTo>
                    <a:pt x="636686" y="732532"/>
                  </a:lnTo>
                  <a:lnTo>
                    <a:pt x="972145" y="732532"/>
                  </a:lnTo>
                  <a:lnTo>
                    <a:pt x="972145" y="609303"/>
                  </a:lnTo>
                  <a:close/>
                  <a:moveTo>
                    <a:pt x="1150143" y="376536"/>
                  </a:moveTo>
                  <a:lnTo>
                    <a:pt x="1177528" y="465535"/>
                  </a:lnTo>
                  <a:lnTo>
                    <a:pt x="1499294" y="465535"/>
                  </a:lnTo>
                  <a:lnTo>
                    <a:pt x="1499294" y="609303"/>
                  </a:lnTo>
                  <a:lnTo>
                    <a:pt x="1143297" y="609303"/>
                  </a:lnTo>
                  <a:lnTo>
                    <a:pt x="1143297" y="732532"/>
                  </a:lnTo>
                  <a:lnTo>
                    <a:pt x="1471910" y="732532"/>
                  </a:lnTo>
                  <a:lnTo>
                    <a:pt x="1471910" y="876300"/>
                  </a:lnTo>
                  <a:lnTo>
                    <a:pt x="1143297" y="876300"/>
                  </a:lnTo>
                  <a:lnTo>
                    <a:pt x="1143297" y="999530"/>
                  </a:lnTo>
                  <a:lnTo>
                    <a:pt x="1471910" y="999530"/>
                  </a:lnTo>
                  <a:lnTo>
                    <a:pt x="1471910" y="1150144"/>
                  </a:lnTo>
                  <a:lnTo>
                    <a:pt x="1143297" y="1150144"/>
                  </a:lnTo>
                  <a:lnTo>
                    <a:pt x="1143297" y="1273374"/>
                  </a:lnTo>
                  <a:lnTo>
                    <a:pt x="1499294" y="1273374"/>
                  </a:lnTo>
                  <a:lnTo>
                    <a:pt x="1499294" y="1417142"/>
                  </a:lnTo>
                  <a:lnTo>
                    <a:pt x="465534" y="1417142"/>
                  </a:lnTo>
                  <a:lnTo>
                    <a:pt x="465534" y="814686"/>
                  </a:lnTo>
                  <a:lnTo>
                    <a:pt x="355997" y="759917"/>
                  </a:lnTo>
                  <a:lnTo>
                    <a:pt x="513457" y="390228"/>
                  </a:lnTo>
                  <a:lnTo>
                    <a:pt x="664071" y="465535"/>
                  </a:lnTo>
                  <a:lnTo>
                    <a:pt x="985837" y="465535"/>
                  </a:lnTo>
                  <a:lnTo>
                    <a:pt x="972145" y="403920"/>
                  </a:lnTo>
                  <a:close/>
                  <a:moveTo>
                    <a:pt x="903684" y="20539"/>
                  </a:moveTo>
                  <a:lnTo>
                    <a:pt x="1067990" y="20539"/>
                  </a:lnTo>
                  <a:lnTo>
                    <a:pt x="1067990" y="171153"/>
                  </a:lnTo>
                  <a:lnTo>
                    <a:pt x="1334988" y="171153"/>
                  </a:lnTo>
                  <a:lnTo>
                    <a:pt x="1334988" y="41077"/>
                  </a:lnTo>
                  <a:lnTo>
                    <a:pt x="1499294" y="41077"/>
                  </a:lnTo>
                  <a:lnTo>
                    <a:pt x="1499294" y="314921"/>
                  </a:lnTo>
                  <a:lnTo>
                    <a:pt x="451842" y="314921"/>
                  </a:lnTo>
                  <a:lnTo>
                    <a:pt x="451842" y="41077"/>
                  </a:lnTo>
                  <a:lnTo>
                    <a:pt x="616148" y="41077"/>
                  </a:lnTo>
                  <a:lnTo>
                    <a:pt x="616148" y="171153"/>
                  </a:lnTo>
                  <a:lnTo>
                    <a:pt x="903684" y="171153"/>
                  </a:lnTo>
                  <a:close/>
                  <a:moveTo>
                    <a:pt x="1793676" y="13693"/>
                  </a:moveTo>
                  <a:lnTo>
                    <a:pt x="3231356" y="13693"/>
                  </a:lnTo>
                  <a:lnTo>
                    <a:pt x="3231356" y="157460"/>
                  </a:lnTo>
                  <a:lnTo>
                    <a:pt x="2847975" y="157460"/>
                  </a:lnTo>
                  <a:lnTo>
                    <a:pt x="2847975" y="705148"/>
                  </a:lnTo>
                  <a:lnTo>
                    <a:pt x="3197125" y="321767"/>
                  </a:lnTo>
                  <a:lnTo>
                    <a:pt x="3245048" y="479227"/>
                  </a:lnTo>
                  <a:lnTo>
                    <a:pt x="2847975" y="910531"/>
                  </a:lnTo>
                  <a:lnTo>
                    <a:pt x="2847975" y="1266528"/>
                  </a:lnTo>
                  <a:lnTo>
                    <a:pt x="3245048" y="1266528"/>
                  </a:lnTo>
                  <a:lnTo>
                    <a:pt x="3238202" y="1417142"/>
                  </a:lnTo>
                  <a:lnTo>
                    <a:pt x="2683668" y="1417142"/>
                  </a:lnTo>
                  <a:lnTo>
                    <a:pt x="2683668" y="157460"/>
                  </a:lnTo>
                  <a:lnTo>
                    <a:pt x="2245518" y="157460"/>
                  </a:lnTo>
                  <a:lnTo>
                    <a:pt x="2097056" y="383382"/>
                  </a:lnTo>
                  <a:lnTo>
                    <a:pt x="2444055" y="383382"/>
                  </a:lnTo>
                  <a:lnTo>
                    <a:pt x="2444055" y="807839"/>
                  </a:lnTo>
                  <a:lnTo>
                    <a:pt x="1916906" y="1417142"/>
                  </a:lnTo>
                  <a:lnTo>
                    <a:pt x="1759446" y="1382911"/>
                  </a:lnTo>
                  <a:lnTo>
                    <a:pt x="2026438" y="1063223"/>
                  </a:lnTo>
                  <a:lnTo>
                    <a:pt x="1759446" y="807839"/>
                  </a:lnTo>
                  <a:lnTo>
                    <a:pt x="1910060" y="746225"/>
                  </a:lnTo>
                  <a:lnTo>
                    <a:pt x="2121930" y="948883"/>
                  </a:lnTo>
                  <a:lnTo>
                    <a:pt x="2279749" y="759917"/>
                  </a:lnTo>
                  <a:lnTo>
                    <a:pt x="2279749" y="527150"/>
                  </a:lnTo>
                  <a:lnTo>
                    <a:pt x="2002580" y="527150"/>
                  </a:lnTo>
                  <a:lnTo>
                    <a:pt x="1930598" y="636687"/>
                  </a:lnTo>
                  <a:lnTo>
                    <a:pt x="1773138" y="602457"/>
                  </a:lnTo>
                  <a:lnTo>
                    <a:pt x="2067520" y="157460"/>
                  </a:lnTo>
                  <a:lnTo>
                    <a:pt x="1793676" y="157460"/>
                  </a:lnTo>
                  <a:close/>
                  <a:moveTo>
                    <a:pt x="198536" y="0"/>
                  </a:moveTo>
                  <a:lnTo>
                    <a:pt x="328612" y="95846"/>
                  </a:lnTo>
                  <a:lnTo>
                    <a:pt x="154074" y="643533"/>
                  </a:lnTo>
                  <a:lnTo>
                    <a:pt x="253305" y="643533"/>
                  </a:lnTo>
                  <a:lnTo>
                    <a:pt x="253305" y="1417142"/>
                  </a:lnTo>
                  <a:lnTo>
                    <a:pt x="82153" y="1417142"/>
                  </a:lnTo>
                  <a:lnTo>
                    <a:pt x="82153" y="683529"/>
                  </a:lnTo>
                  <a:lnTo>
                    <a:pt x="0" y="622995"/>
                  </a:lnTo>
                  <a:close/>
                </a:path>
              </a:pathLst>
            </a:custGeom>
            <a:solidFill>
              <a:srgbClr val="9E29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dirty="0">
                <a:solidFill>
                  <a:srgbClr val="9E2900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sp>
          <p:nvSpPr>
            <p:cNvPr id="195" name="文本框 194"/>
            <p:cNvSpPr txBox="1"/>
            <p:nvPr/>
          </p:nvSpPr>
          <p:spPr>
            <a:xfrm>
              <a:off x="1051601" y="2654706"/>
              <a:ext cx="3245048" cy="1417142"/>
            </a:xfrm>
            <a:custGeom>
              <a:avLst/>
              <a:gdLst/>
              <a:ahLst/>
              <a:cxnLst/>
              <a:rect l="l" t="t" r="r" b="b"/>
              <a:pathLst>
                <a:path w="3245048" h="1417142">
                  <a:moveTo>
                    <a:pt x="636686" y="1150144"/>
                  </a:moveTo>
                  <a:lnTo>
                    <a:pt x="636686" y="1273374"/>
                  </a:lnTo>
                  <a:lnTo>
                    <a:pt x="972145" y="1273374"/>
                  </a:lnTo>
                  <a:lnTo>
                    <a:pt x="972145" y="1150144"/>
                  </a:lnTo>
                  <a:close/>
                  <a:moveTo>
                    <a:pt x="636686" y="876300"/>
                  </a:moveTo>
                  <a:lnTo>
                    <a:pt x="636686" y="999530"/>
                  </a:lnTo>
                  <a:lnTo>
                    <a:pt x="972145" y="999530"/>
                  </a:lnTo>
                  <a:lnTo>
                    <a:pt x="972145" y="876300"/>
                  </a:lnTo>
                  <a:close/>
                  <a:moveTo>
                    <a:pt x="636686" y="609303"/>
                  </a:moveTo>
                  <a:lnTo>
                    <a:pt x="636686" y="732532"/>
                  </a:lnTo>
                  <a:lnTo>
                    <a:pt x="972145" y="732532"/>
                  </a:lnTo>
                  <a:lnTo>
                    <a:pt x="972145" y="609303"/>
                  </a:lnTo>
                  <a:close/>
                  <a:moveTo>
                    <a:pt x="1150143" y="376536"/>
                  </a:moveTo>
                  <a:lnTo>
                    <a:pt x="1177528" y="465535"/>
                  </a:lnTo>
                  <a:lnTo>
                    <a:pt x="1499294" y="465535"/>
                  </a:lnTo>
                  <a:lnTo>
                    <a:pt x="1499294" y="609303"/>
                  </a:lnTo>
                  <a:lnTo>
                    <a:pt x="1143297" y="609303"/>
                  </a:lnTo>
                  <a:lnTo>
                    <a:pt x="1143297" y="732532"/>
                  </a:lnTo>
                  <a:lnTo>
                    <a:pt x="1471910" y="732532"/>
                  </a:lnTo>
                  <a:lnTo>
                    <a:pt x="1471910" y="876300"/>
                  </a:lnTo>
                  <a:lnTo>
                    <a:pt x="1143297" y="876300"/>
                  </a:lnTo>
                  <a:lnTo>
                    <a:pt x="1143297" y="999530"/>
                  </a:lnTo>
                  <a:lnTo>
                    <a:pt x="1471910" y="999530"/>
                  </a:lnTo>
                  <a:lnTo>
                    <a:pt x="1471910" y="1150144"/>
                  </a:lnTo>
                  <a:lnTo>
                    <a:pt x="1143297" y="1150144"/>
                  </a:lnTo>
                  <a:lnTo>
                    <a:pt x="1143297" y="1273374"/>
                  </a:lnTo>
                  <a:lnTo>
                    <a:pt x="1499294" y="1273374"/>
                  </a:lnTo>
                  <a:lnTo>
                    <a:pt x="1499294" y="1417142"/>
                  </a:lnTo>
                  <a:lnTo>
                    <a:pt x="465534" y="1417142"/>
                  </a:lnTo>
                  <a:lnTo>
                    <a:pt x="465534" y="814686"/>
                  </a:lnTo>
                  <a:lnTo>
                    <a:pt x="355997" y="759917"/>
                  </a:lnTo>
                  <a:lnTo>
                    <a:pt x="513457" y="390228"/>
                  </a:lnTo>
                  <a:lnTo>
                    <a:pt x="664071" y="465535"/>
                  </a:lnTo>
                  <a:lnTo>
                    <a:pt x="985837" y="465535"/>
                  </a:lnTo>
                  <a:lnTo>
                    <a:pt x="972145" y="403920"/>
                  </a:lnTo>
                  <a:close/>
                  <a:moveTo>
                    <a:pt x="903684" y="20539"/>
                  </a:moveTo>
                  <a:lnTo>
                    <a:pt x="1067990" y="20539"/>
                  </a:lnTo>
                  <a:lnTo>
                    <a:pt x="1067990" y="171153"/>
                  </a:lnTo>
                  <a:lnTo>
                    <a:pt x="1334988" y="171153"/>
                  </a:lnTo>
                  <a:lnTo>
                    <a:pt x="1334988" y="41077"/>
                  </a:lnTo>
                  <a:lnTo>
                    <a:pt x="1499294" y="41077"/>
                  </a:lnTo>
                  <a:lnTo>
                    <a:pt x="1499294" y="314921"/>
                  </a:lnTo>
                  <a:lnTo>
                    <a:pt x="451842" y="314921"/>
                  </a:lnTo>
                  <a:lnTo>
                    <a:pt x="451842" y="41077"/>
                  </a:lnTo>
                  <a:lnTo>
                    <a:pt x="616148" y="41077"/>
                  </a:lnTo>
                  <a:lnTo>
                    <a:pt x="616148" y="171153"/>
                  </a:lnTo>
                  <a:lnTo>
                    <a:pt x="903684" y="171153"/>
                  </a:lnTo>
                  <a:close/>
                  <a:moveTo>
                    <a:pt x="1793676" y="13693"/>
                  </a:moveTo>
                  <a:lnTo>
                    <a:pt x="3231356" y="13693"/>
                  </a:lnTo>
                  <a:lnTo>
                    <a:pt x="3231356" y="157460"/>
                  </a:lnTo>
                  <a:lnTo>
                    <a:pt x="2847975" y="157460"/>
                  </a:lnTo>
                  <a:lnTo>
                    <a:pt x="2847975" y="705148"/>
                  </a:lnTo>
                  <a:lnTo>
                    <a:pt x="3197125" y="321767"/>
                  </a:lnTo>
                  <a:lnTo>
                    <a:pt x="3245048" y="479227"/>
                  </a:lnTo>
                  <a:lnTo>
                    <a:pt x="2847975" y="910531"/>
                  </a:lnTo>
                  <a:lnTo>
                    <a:pt x="2847975" y="1266528"/>
                  </a:lnTo>
                  <a:lnTo>
                    <a:pt x="3245048" y="1266528"/>
                  </a:lnTo>
                  <a:lnTo>
                    <a:pt x="3238202" y="1417142"/>
                  </a:lnTo>
                  <a:lnTo>
                    <a:pt x="2683668" y="1417142"/>
                  </a:lnTo>
                  <a:lnTo>
                    <a:pt x="2683668" y="157460"/>
                  </a:lnTo>
                  <a:lnTo>
                    <a:pt x="2245518" y="157460"/>
                  </a:lnTo>
                  <a:lnTo>
                    <a:pt x="2097056" y="383382"/>
                  </a:lnTo>
                  <a:lnTo>
                    <a:pt x="2444055" y="383382"/>
                  </a:lnTo>
                  <a:lnTo>
                    <a:pt x="2444055" y="807839"/>
                  </a:lnTo>
                  <a:lnTo>
                    <a:pt x="1916906" y="1417142"/>
                  </a:lnTo>
                  <a:lnTo>
                    <a:pt x="1759446" y="1382911"/>
                  </a:lnTo>
                  <a:lnTo>
                    <a:pt x="2026438" y="1063223"/>
                  </a:lnTo>
                  <a:lnTo>
                    <a:pt x="1759446" y="807839"/>
                  </a:lnTo>
                  <a:lnTo>
                    <a:pt x="1910060" y="746225"/>
                  </a:lnTo>
                  <a:lnTo>
                    <a:pt x="2121930" y="948883"/>
                  </a:lnTo>
                  <a:lnTo>
                    <a:pt x="2279749" y="759917"/>
                  </a:lnTo>
                  <a:lnTo>
                    <a:pt x="2279749" y="527150"/>
                  </a:lnTo>
                  <a:lnTo>
                    <a:pt x="2002580" y="527150"/>
                  </a:lnTo>
                  <a:lnTo>
                    <a:pt x="1930598" y="636687"/>
                  </a:lnTo>
                  <a:lnTo>
                    <a:pt x="1773138" y="602457"/>
                  </a:lnTo>
                  <a:lnTo>
                    <a:pt x="2067520" y="157460"/>
                  </a:lnTo>
                  <a:lnTo>
                    <a:pt x="1793676" y="157460"/>
                  </a:lnTo>
                  <a:close/>
                  <a:moveTo>
                    <a:pt x="198536" y="0"/>
                  </a:moveTo>
                  <a:lnTo>
                    <a:pt x="328612" y="95846"/>
                  </a:lnTo>
                  <a:lnTo>
                    <a:pt x="154074" y="643533"/>
                  </a:lnTo>
                  <a:lnTo>
                    <a:pt x="253305" y="643533"/>
                  </a:lnTo>
                  <a:lnTo>
                    <a:pt x="253305" y="1417142"/>
                  </a:lnTo>
                  <a:lnTo>
                    <a:pt x="82153" y="1417142"/>
                  </a:lnTo>
                  <a:lnTo>
                    <a:pt x="82153" y="683529"/>
                  </a:lnTo>
                  <a:lnTo>
                    <a:pt x="0" y="6229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</p:grpSp>
      <p:sp>
        <p:nvSpPr>
          <p:cNvPr id="162" name="Freeform 126"/>
          <p:cNvSpPr>
            <a:spLocks/>
          </p:cNvSpPr>
          <p:nvPr/>
        </p:nvSpPr>
        <p:spPr bwMode="auto">
          <a:xfrm>
            <a:off x="10105784" y="4906248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5" name="Freeform 126"/>
          <p:cNvSpPr>
            <a:spLocks/>
          </p:cNvSpPr>
          <p:nvPr/>
        </p:nvSpPr>
        <p:spPr bwMode="auto">
          <a:xfrm>
            <a:off x="10202440" y="4845120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6" name="Freeform 126"/>
          <p:cNvSpPr>
            <a:spLocks/>
          </p:cNvSpPr>
          <p:nvPr/>
        </p:nvSpPr>
        <p:spPr bwMode="auto">
          <a:xfrm>
            <a:off x="10347234" y="4804902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7" name="Freeform 126"/>
          <p:cNvSpPr>
            <a:spLocks/>
          </p:cNvSpPr>
          <p:nvPr/>
        </p:nvSpPr>
        <p:spPr bwMode="auto">
          <a:xfrm>
            <a:off x="10243345" y="4985532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8" name="Freeform 126"/>
          <p:cNvSpPr>
            <a:spLocks/>
          </p:cNvSpPr>
          <p:nvPr/>
        </p:nvSpPr>
        <p:spPr bwMode="auto">
          <a:xfrm>
            <a:off x="10105784" y="4911375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9" name="Freeform 126"/>
          <p:cNvSpPr>
            <a:spLocks/>
          </p:cNvSpPr>
          <p:nvPr/>
        </p:nvSpPr>
        <p:spPr bwMode="auto">
          <a:xfrm>
            <a:off x="10202440" y="4850247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4" name="Freeform 126"/>
          <p:cNvSpPr>
            <a:spLocks/>
          </p:cNvSpPr>
          <p:nvPr/>
        </p:nvSpPr>
        <p:spPr bwMode="auto">
          <a:xfrm>
            <a:off x="10347234" y="4810029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5" name="Freeform 126"/>
          <p:cNvSpPr>
            <a:spLocks/>
          </p:cNvSpPr>
          <p:nvPr/>
        </p:nvSpPr>
        <p:spPr bwMode="auto">
          <a:xfrm>
            <a:off x="10243345" y="4990659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6" name="Freeform 126"/>
          <p:cNvSpPr>
            <a:spLocks/>
          </p:cNvSpPr>
          <p:nvPr/>
        </p:nvSpPr>
        <p:spPr bwMode="auto">
          <a:xfrm>
            <a:off x="10120896" y="4868752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7" name="Freeform 126"/>
          <p:cNvSpPr>
            <a:spLocks/>
          </p:cNvSpPr>
          <p:nvPr/>
        </p:nvSpPr>
        <p:spPr bwMode="auto">
          <a:xfrm>
            <a:off x="10219977" y="4786860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8" name="Freeform 126"/>
          <p:cNvSpPr>
            <a:spLocks/>
          </p:cNvSpPr>
          <p:nvPr/>
        </p:nvSpPr>
        <p:spPr bwMode="auto">
          <a:xfrm>
            <a:off x="10299761" y="4704987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9" name="Freeform 126"/>
          <p:cNvSpPr>
            <a:spLocks/>
          </p:cNvSpPr>
          <p:nvPr/>
        </p:nvSpPr>
        <p:spPr bwMode="auto">
          <a:xfrm>
            <a:off x="10262857" y="4952170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4" name="Freeform 126"/>
          <p:cNvSpPr>
            <a:spLocks/>
          </p:cNvSpPr>
          <p:nvPr/>
        </p:nvSpPr>
        <p:spPr bwMode="auto">
          <a:xfrm>
            <a:off x="10102483" y="4877176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5" name="Freeform 126"/>
          <p:cNvSpPr>
            <a:spLocks/>
          </p:cNvSpPr>
          <p:nvPr/>
        </p:nvSpPr>
        <p:spPr bwMode="auto">
          <a:xfrm>
            <a:off x="10199139" y="4816048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6" name="Freeform 126"/>
          <p:cNvSpPr>
            <a:spLocks/>
          </p:cNvSpPr>
          <p:nvPr/>
        </p:nvSpPr>
        <p:spPr bwMode="auto">
          <a:xfrm>
            <a:off x="10343933" y="4775830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7" name="Freeform 126"/>
          <p:cNvSpPr>
            <a:spLocks/>
          </p:cNvSpPr>
          <p:nvPr/>
        </p:nvSpPr>
        <p:spPr bwMode="auto">
          <a:xfrm>
            <a:off x="10240044" y="4956460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8" name="Freeform 126"/>
          <p:cNvSpPr>
            <a:spLocks/>
          </p:cNvSpPr>
          <p:nvPr/>
        </p:nvSpPr>
        <p:spPr bwMode="auto">
          <a:xfrm>
            <a:off x="10102483" y="4882303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9" name="Freeform 126"/>
          <p:cNvSpPr>
            <a:spLocks/>
          </p:cNvSpPr>
          <p:nvPr/>
        </p:nvSpPr>
        <p:spPr bwMode="auto">
          <a:xfrm>
            <a:off x="10199139" y="4821175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0" name="Freeform 126"/>
          <p:cNvSpPr>
            <a:spLocks/>
          </p:cNvSpPr>
          <p:nvPr/>
        </p:nvSpPr>
        <p:spPr bwMode="auto">
          <a:xfrm>
            <a:off x="10343933" y="4780957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1" name="Freeform 126"/>
          <p:cNvSpPr>
            <a:spLocks/>
          </p:cNvSpPr>
          <p:nvPr/>
        </p:nvSpPr>
        <p:spPr bwMode="auto">
          <a:xfrm>
            <a:off x="10240044" y="4961587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2" name="Freeform 126"/>
          <p:cNvSpPr>
            <a:spLocks/>
          </p:cNvSpPr>
          <p:nvPr/>
        </p:nvSpPr>
        <p:spPr bwMode="auto">
          <a:xfrm>
            <a:off x="10117595" y="4839680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3" name="Freeform 126"/>
          <p:cNvSpPr>
            <a:spLocks/>
          </p:cNvSpPr>
          <p:nvPr/>
        </p:nvSpPr>
        <p:spPr bwMode="auto">
          <a:xfrm>
            <a:off x="10216676" y="4757788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4" name="Freeform 126"/>
          <p:cNvSpPr>
            <a:spLocks/>
          </p:cNvSpPr>
          <p:nvPr/>
        </p:nvSpPr>
        <p:spPr bwMode="auto">
          <a:xfrm>
            <a:off x="10296460" y="4675915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5" name="Freeform 126"/>
          <p:cNvSpPr>
            <a:spLocks/>
          </p:cNvSpPr>
          <p:nvPr/>
        </p:nvSpPr>
        <p:spPr bwMode="auto">
          <a:xfrm>
            <a:off x="10259556" y="4923098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6" name="Freeform 126"/>
          <p:cNvSpPr>
            <a:spLocks/>
          </p:cNvSpPr>
          <p:nvPr/>
        </p:nvSpPr>
        <p:spPr bwMode="auto">
          <a:xfrm>
            <a:off x="10101807" y="4884531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7" name="Freeform 126"/>
          <p:cNvSpPr>
            <a:spLocks/>
          </p:cNvSpPr>
          <p:nvPr/>
        </p:nvSpPr>
        <p:spPr bwMode="auto">
          <a:xfrm>
            <a:off x="10198463" y="4823403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8" name="Freeform 126"/>
          <p:cNvSpPr>
            <a:spLocks/>
          </p:cNvSpPr>
          <p:nvPr/>
        </p:nvSpPr>
        <p:spPr bwMode="auto">
          <a:xfrm>
            <a:off x="10343257" y="4783185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9" name="Freeform 126"/>
          <p:cNvSpPr>
            <a:spLocks/>
          </p:cNvSpPr>
          <p:nvPr/>
        </p:nvSpPr>
        <p:spPr bwMode="auto">
          <a:xfrm>
            <a:off x="10239368" y="4963815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0" name="Freeform 126"/>
          <p:cNvSpPr>
            <a:spLocks/>
          </p:cNvSpPr>
          <p:nvPr/>
        </p:nvSpPr>
        <p:spPr bwMode="auto">
          <a:xfrm>
            <a:off x="10101807" y="4889658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1" name="Freeform 126"/>
          <p:cNvSpPr>
            <a:spLocks/>
          </p:cNvSpPr>
          <p:nvPr/>
        </p:nvSpPr>
        <p:spPr bwMode="auto">
          <a:xfrm>
            <a:off x="10198463" y="4828530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2" name="Freeform 126"/>
          <p:cNvSpPr>
            <a:spLocks/>
          </p:cNvSpPr>
          <p:nvPr/>
        </p:nvSpPr>
        <p:spPr bwMode="auto">
          <a:xfrm>
            <a:off x="10343257" y="4788312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3" name="Freeform 126"/>
          <p:cNvSpPr>
            <a:spLocks/>
          </p:cNvSpPr>
          <p:nvPr/>
        </p:nvSpPr>
        <p:spPr bwMode="auto">
          <a:xfrm>
            <a:off x="10239368" y="4968942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4" name="Freeform 126"/>
          <p:cNvSpPr>
            <a:spLocks/>
          </p:cNvSpPr>
          <p:nvPr/>
        </p:nvSpPr>
        <p:spPr bwMode="auto">
          <a:xfrm>
            <a:off x="10116919" y="4847035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5" name="Freeform 126"/>
          <p:cNvSpPr>
            <a:spLocks/>
          </p:cNvSpPr>
          <p:nvPr/>
        </p:nvSpPr>
        <p:spPr bwMode="auto">
          <a:xfrm>
            <a:off x="10216000" y="4765143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6" name="Freeform 126"/>
          <p:cNvSpPr>
            <a:spLocks/>
          </p:cNvSpPr>
          <p:nvPr/>
        </p:nvSpPr>
        <p:spPr bwMode="auto">
          <a:xfrm>
            <a:off x="10295784" y="4683270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7" name="Freeform 126"/>
          <p:cNvSpPr>
            <a:spLocks/>
          </p:cNvSpPr>
          <p:nvPr/>
        </p:nvSpPr>
        <p:spPr bwMode="auto">
          <a:xfrm>
            <a:off x="10258880" y="4930453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89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3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3.95833E-6 0.0504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2.29167E-6 0.05047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25E-6 -1.48148E-6 L 1.25E-6 0.0504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16667E-6 -3.33333E-6 L -4.16667E-6 0.05047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95833E-6 -3.7037E-6 L 3.95833E-6 0.05047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9167E-6 1.11111E-6 L 2.29167E-6 0.0504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25E-6 2.59259E-6 L 1.25E-6 0.05046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4.16667E-6 2.22222E-6 L -4.16667E-6 0.05046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pat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875E-6 -3.7037E-6 L 1.875E-6 0.05047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pat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45833E-6 -1.11111E-6 L -1.45833E-6 0.05046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2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pat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1.04167E-6 1.85185E-6 L -1.04167E-6 0.05046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2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2" presetClass="path" presetSubtype="0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3.33333E-6 -2.22222E-6 L 3.33333E-6 0.05047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2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path" presetSubtype="0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3.95833E-6 3.33333E-6 L 3.95833E-6 0.05046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2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path" presetSubtype="0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2.29167E-6 -1.85185E-6 L 2.29167E-6 0.05046 " pathEditMode="relative" rAng="0" ptsTypes="AA">
                                      <p:cBhvr>
                                        <p:cTn id="11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2" presetClass="path" presetSubtype="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1.25E-6 1.11111E-6 L 1.25E-6 0.05046 " pathEditMode="relative" rAng="0" ptsTypes="AA">
                                      <p:cBhvr>
                                        <p:cTn id="12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2" presetClass="pat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4.16667E-6 7.40741E-7 L -4.16667E-6 0.05046 " pathEditMode="relative" rAng="0" ptsTypes="AA">
                                      <p:cBhvr>
                                        <p:cTn id="13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2" nodeType="withEffect">
                                  <p:stCondLst>
                                    <p:cond delay="3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2" presetClass="path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3.95833E-6 -1.11111E-6 L 3.95833E-6 0.05046 " pathEditMode="relative" rAng="0" ptsTypes="AA">
                                      <p:cBhvr>
                                        <p:cTn id="13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2" nodeType="withEffect">
                                  <p:stCondLst>
                                    <p:cond delay="4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2" presetClass="path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2.29167E-6 3.7037E-6 L 2.29167E-6 0.05046 " pathEditMode="relative" rAng="0" ptsTypes="AA">
                                      <p:cBhvr>
                                        <p:cTn id="14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2" nodeType="withEffect">
                                  <p:stCondLst>
                                    <p:cond delay="4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2" presetClass="path" presetSubtype="0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Motion origin="layout" path="M 1.25E-6 -3.33333E-6 L 1.25E-6 0.05047 " pathEditMode="relative" rAng="0" ptsTypes="AA">
                                      <p:cBhvr>
                                        <p:cTn id="15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2" presetClass="path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4.16667E-6 4.81481E-6 L -4.16667E-6 0.05046 " pathEditMode="relative" rAng="0" ptsTypes="AA">
                                      <p:cBhvr>
                                        <p:cTn id="16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2" nodeType="withEffect">
                                  <p:stCondLst>
                                    <p:cond delay="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42" presetClass="path" presetSubtype="0" fill="hold" grpId="1" nodeType="withEffect">
                                  <p:stCondLst>
                                    <p:cond delay="4900"/>
                                  </p:stCondLst>
                                  <p:childTnLst>
                                    <p:animMotion origin="layout" path="M 2.08333E-6 -1.11111E-6 L 2.08333E-6 0.05046 " pathEditMode="relative" rAng="0" ptsTypes="AA">
                                      <p:cBhvr>
                                        <p:cTn id="17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2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42" presetClass="path" presetSubtype="0" fill="hold" grpId="1" nodeType="withEffect">
                                  <p:stCondLst>
                                    <p:cond delay="4900"/>
                                  </p:stCondLst>
                                  <p:childTnLst>
                                    <p:animMotion origin="layout" path="M -1.45833E-6 1.48148E-6 L -1.45833E-6 0.05046 " pathEditMode="relative" rAng="0" ptsTypes="AA">
                                      <p:cBhvr>
                                        <p:cTn id="17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2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42" presetClass="path" presetSubtype="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1.04167E-6 -4.07407E-6 L -1.04167E-6 0.05047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2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42" presetClass="path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3.33333E-6 1.85185E-6 L 3.33333E-6 0.05046 " pathEditMode="relative" rAng="0" ptsTypes="AA">
                                      <p:cBhvr>
                                        <p:cTn id="195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2" nodeType="withEffect">
                                  <p:stCondLst>
                                    <p:cond delay="5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42" presetClass="path" presetSubtype="0" fill="hold" grpId="1" nodeType="withEffect">
                                  <p:stCondLst>
                                    <p:cond delay="5800"/>
                                  </p:stCondLst>
                                  <p:childTnLst>
                                    <p:animMotion origin="layout" path="M 4.375E-6 1.48148E-6 L 4.375E-6 0.05046 " pathEditMode="relative" rAng="0" ptsTypes="AA">
                                      <p:cBhvr>
                                        <p:cTn id="203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2" nodeType="withEffect">
                                  <p:stCondLst>
                                    <p:cond delay="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42" presetClass="path" presetSubtype="0" fill="hold" grpId="1" nodeType="withEffect">
                                  <p:stCondLst>
                                    <p:cond delay="5800"/>
                                  </p:stCondLst>
                                  <p:childTnLst>
                                    <p:animMotion origin="layout" path="M 2.70833E-6 -3.7037E-6 L 2.70833E-6 0.05047 " pathEditMode="relative" rAng="0" ptsTypes="AA">
                                      <p:cBhvr>
                                        <p:cTn id="211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2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42" presetClass="path" presetSubtype="0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Motion origin="layout" path="M 1.66667E-6 -2.22222E-6 L 1.66667E-6 0.05047 " pathEditMode="relative" rAng="0" ptsTypes="AA">
                                      <p:cBhvr>
                                        <p:cTn id="219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2" nodeType="withEffect">
                                  <p:stCondLst>
                                    <p:cond delay="6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2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42" presetClass="path" presetSubtype="0" fill="hold" grpId="1" nodeType="withEffect">
                                  <p:stCondLst>
                                    <p:cond delay="6400"/>
                                  </p:stCondLst>
                                  <p:childTnLst>
                                    <p:animMotion origin="layout" path="M -3.54167E-6 -2.59259E-6 L -3.54167E-6 0.05047 " pathEditMode="relative" rAng="0" ptsTypes="AA">
                                      <p:cBhvr>
                                        <p:cTn id="227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2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2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42" presetClass="path" presetSubtype="0" fill="hold" grpId="1" nodeType="withEffect">
                                  <p:stCondLst>
                                    <p:cond delay="6800"/>
                                  </p:stCondLst>
                                  <p:childTnLst>
                                    <p:animMotion origin="layout" path="M 4.375E-6 -2.96296E-6 L 4.375E-6 0.05047 " pathEditMode="relative" rAng="0" ptsTypes="AA">
                                      <p:cBhvr>
                                        <p:cTn id="235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2" nodeType="withEffect">
                                  <p:stCondLst>
                                    <p:cond delay="7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2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42" presetClass="path" presetSubtype="0" fill="hold" grpId="1" nodeType="withEffect">
                                  <p:stCondLst>
                                    <p:cond delay="6800"/>
                                  </p:stCondLst>
                                  <p:childTnLst>
                                    <p:animMotion origin="layout" path="M 2.70833E-6 3.7037E-7 L 2.70833E-6 0.05046 " pathEditMode="relative" rAng="0" ptsTypes="AA">
                                      <p:cBhvr>
                                        <p:cTn id="243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2" nodeType="withEffect">
                                  <p:stCondLst>
                                    <p:cond delay="7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2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42" presetClass="path" presetSubtype="0" fill="hold" grpId="1" nodeType="withEffect">
                                  <p:stCondLst>
                                    <p:cond delay="7100"/>
                                  </p:stCondLst>
                                  <p:childTnLst>
                                    <p:animMotion origin="layout" path="M 1.66667E-6 3.33333E-6 L 1.66667E-6 0.05046 " pathEditMode="relative" rAng="0" ptsTypes="AA">
                                      <p:cBhvr>
                                        <p:cTn id="251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2" nodeType="withEffect">
                                  <p:stCondLst>
                                    <p:cond delay="7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2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42" presetClass="path" presetSubtype="0" fill="hold" grpId="1" nodeType="withEffect">
                                  <p:stCondLst>
                                    <p:cond delay="7400"/>
                                  </p:stCondLst>
                                  <p:childTnLst>
                                    <p:animMotion origin="layout" path="M -3.54167E-6 2.96296E-6 L -3.54167E-6 0.05046 " pathEditMode="relative" rAng="0" ptsTypes="AA">
                                      <p:cBhvr>
                                        <p:cTn id="259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2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2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42" presetClass="path" presetSubtype="0" fill="hold" grpId="1" nodeType="withEffect">
                                  <p:stCondLst>
                                    <p:cond delay="7800"/>
                                  </p:stCondLst>
                                  <p:childTnLst>
                                    <p:animMotion origin="layout" path="M 2.5E-6 -4.44444E-6 L 2.5E-6 0.05047 " pathEditMode="relative" rAng="0" ptsTypes="AA">
                                      <p:cBhvr>
                                        <p:cTn id="267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grpId="2" nodeType="withEffect">
                                  <p:stCondLst>
                                    <p:cond delay="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2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2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42" presetClass="path" presetSubtype="0" fill="hold" grpId="1" nodeType="withEffect">
                                  <p:stCondLst>
                                    <p:cond delay="7800"/>
                                  </p:stCondLst>
                                  <p:childTnLst>
                                    <p:animMotion origin="layout" path="M -1.04167E-6 -3.7037E-7 L -1.04167E-6 0.05046 " pathEditMode="relative" rAng="0" ptsTypes="AA">
                                      <p:cBhvr>
                                        <p:cTn id="275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2" nodeType="withEffect">
                                  <p:stCondLst>
                                    <p:cond delay="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2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2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42" presetClass="path" presetSubtype="0" fill="hold" grpId="1" nodeType="withEffect">
                                  <p:stCondLst>
                                    <p:cond delay="8100"/>
                                  </p:stCondLst>
                                  <p:childTnLst>
                                    <p:animMotion origin="layout" path="M -6.25E-7 2.59259E-6 L -6.25E-7 0.05046 " pathEditMode="relative" rAng="0" ptsTypes="AA">
                                      <p:cBhvr>
                                        <p:cTn id="283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grpId="2" nodeType="with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2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2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42" presetClass="path" presetSubtype="0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animMotion origin="layout" path="M 3.75E-6 -1.48148E-6 L 3.75E-6 0.05046 " pathEditMode="relative" rAng="0" ptsTypes="AA">
                                      <p:cBhvr>
                                        <p:cTn id="291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2" nodeType="withEffect">
                                  <p:stCondLst>
                                    <p:cond delay="8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2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42" presetClass="path" presetSubtype="0" fill="hold" grpId="1" nodeType="withEffect">
                                  <p:stCondLst>
                                    <p:cond delay="8700"/>
                                  </p:stCondLst>
                                  <p:childTnLst>
                                    <p:animMotion origin="layout" path="M 4.58333E-6 4.07407E-6 L 4.58333E-6 0.05046 " pathEditMode="relative" rAng="0" ptsTypes="AA">
                                      <p:cBhvr>
                                        <p:cTn id="299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2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2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2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42" presetClass="path" presetSubtype="0" fill="hold" grpId="1" nodeType="withEffect">
                                  <p:stCondLst>
                                    <p:cond delay="8700"/>
                                  </p:stCondLst>
                                  <p:childTnLst>
                                    <p:animMotion origin="layout" path="M 2.91667E-6 -1.11111E-6 L 2.91667E-6 0.05046 " pathEditMode="relative" rAng="0" ptsTypes="AA">
                                      <p:cBhvr>
                                        <p:cTn id="307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grpId="2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2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2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42" presetClass="path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1.875E-6 1.85185E-6 L 1.875E-6 0.05046 " pathEditMode="relative" rAng="0" ptsTypes="AA">
                                      <p:cBhvr>
                                        <p:cTn id="315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grpId="2" nodeType="withEffect">
                                  <p:stCondLst>
                                    <p:cond delay="9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2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2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42" presetClass="path" presetSubtype="0" fill="hold" grpId="1" nodeType="withEffect">
                                  <p:stCondLst>
                                    <p:cond delay="9300"/>
                                  </p:stCondLst>
                                  <p:childTnLst>
                                    <p:animMotion origin="layout" path="M -3.54167E-6 0 L -3.54167E-6 0.05046 " pathEditMode="relative" rAng="0" ptsTypes="AA">
                                      <p:cBhvr>
                                        <p:cTn id="323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grpId="2" nodeType="withEffect">
                                  <p:stCondLst>
                                    <p:cond delay="9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2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2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42" presetClass="path" presetSubtype="0" fill="hold" grpId="1" nodeType="withEffect">
                                  <p:stCondLst>
                                    <p:cond delay="9700"/>
                                  </p:stCondLst>
                                  <p:childTnLst>
                                    <p:animMotion origin="layout" path="M 4.58333E-6 -3.7037E-7 L 4.58333E-6 0.05046 " pathEditMode="relative" rAng="0" ptsTypes="AA">
                                      <p:cBhvr>
                                        <p:cTn id="331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2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2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2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42" presetClass="path" presetSubtype="0" fill="hold" grpId="1" nodeType="withEffect">
                                  <p:stCondLst>
                                    <p:cond delay="9700"/>
                                  </p:stCondLst>
                                  <p:childTnLst>
                                    <p:animMotion origin="layout" path="M 2.91667E-6 4.44444E-6 L 2.91667E-6 0.05046 " pathEditMode="relative" rAng="0" ptsTypes="AA">
                                      <p:cBhvr>
                                        <p:cTn id="339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grpId="2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2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2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42" presetClass="path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875E-6 -4.07407E-6 L 1.875E-6 0.05047 " pathEditMode="relative" rAng="0" ptsTypes="AA">
                                      <p:cBhvr>
                                        <p:cTn id="347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grpId="2" nodeType="withEffect">
                                  <p:stCondLst>
                                    <p:cond delay="10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2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grpId="0" nodeType="withEffect">
                                  <p:stCondLst>
                                    <p:cond delay="103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2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42" presetClass="path" presetSubtype="0" fill="hold" grpId="1" nodeType="withEffect">
                                  <p:stCondLst>
                                    <p:cond delay="10300"/>
                                  </p:stCondLst>
                                  <p:childTnLst>
                                    <p:animMotion origin="layout" path="M -3.54167E-6 -4.44444E-6 L -3.54167E-6 0.05047 " pathEditMode="relative" rAng="0" ptsTypes="AA">
                                      <p:cBhvr>
                                        <p:cTn id="355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grpId="2" nodeType="withEffect">
                                  <p:stCondLst>
                                    <p:cond delay="10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2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2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42" presetClass="path" presetSubtype="0" fill="hold" grpId="1" nodeType="withEffect">
                                  <p:stCondLst>
                                    <p:cond delay="10700"/>
                                  </p:stCondLst>
                                  <p:childTnLst>
                                    <p:animMotion origin="layout" path="M 2.5E-6 -3.7037E-7 L 2.5E-6 0.05046 " pathEditMode="relative" rAng="0" ptsTypes="AA">
                                      <p:cBhvr>
                                        <p:cTn id="363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grpId="2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2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2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42" presetClass="path" presetSubtype="0" fill="hold" grpId="1" nodeType="withEffect">
                                  <p:stCondLst>
                                    <p:cond delay="10700"/>
                                  </p:stCondLst>
                                  <p:childTnLst>
                                    <p:animMotion origin="layout" path="M -1.04167E-6 2.22222E-6 L -1.04167E-6 0.05046 " pathEditMode="relative" rAng="0" ptsTypes="AA">
                                      <p:cBhvr>
                                        <p:cTn id="371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grpId="2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2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2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42" presetClass="path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-4.16667E-7 -4.81481E-6 L -4.16667E-7 0.05047 " pathEditMode="relative" rAng="0" ptsTypes="AA">
                                      <p:cBhvr>
                                        <p:cTn id="379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grpId="2" nodeType="withEffect">
                                  <p:stCondLst>
                                    <p:cond delay="1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2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grpId="0" nodeType="withEffect">
                                  <p:stCondLst>
                                    <p:cond delay="113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2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42" presetClass="path" presetSubtype="0" fill="hold" grpId="1" nodeType="withEffect">
                                  <p:stCondLst>
                                    <p:cond delay="11300"/>
                                  </p:stCondLst>
                                  <p:childTnLst>
                                    <p:animMotion origin="layout" path="M 3.95833E-6 1.11111E-6 L 3.95833E-6 0.05046 " pathEditMode="relative" rAng="0" ptsTypes="AA">
                                      <p:cBhvr>
                                        <p:cTn id="387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10" presetClass="exit" presetSubtype="0" fill="hold" grpId="2" nodeType="withEffect">
                                  <p:stCondLst>
                                    <p:cond delay="1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2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17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3" presetID="23" presetClass="entr" presetSubtype="28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animBg="1"/>
      <p:bldP spid="192" grpId="0" animBg="1"/>
      <p:bldP spid="259" grpId="0" animBg="1"/>
      <p:bldP spid="259" grpId="1" animBg="1"/>
      <p:bldP spid="259" grpId="2" animBg="1"/>
      <p:bldP spid="306" grpId="0" animBg="1"/>
      <p:bldP spid="306" grpId="1" animBg="1"/>
      <p:bldP spid="306" grpId="2" animBg="1"/>
      <p:bldP spid="307" grpId="0" animBg="1"/>
      <p:bldP spid="307" grpId="1" animBg="1"/>
      <p:bldP spid="307" grpId="2" animBg="1"/>
      <p:bldP spid="308" grpId="0" animBg="1"/>
      <p:bldP spid="308" grpId="1" animBg="1"/>
      <p:bldP spid="308" grpId="2" animBg="1"/>
      <p:bldP spid="310" grpId="0" animBg="1"/>
      <p:bldP spid="310" grpId="1" animBg="1"/>
      <p:bldP spid="310" grpId="2" animBg="1"/>
      <p:bldP spid="311" grpId="0" animBg="1"/>
      <p:bldP spid="311" grpId="1" animBg="1"/>
      <p:bldP spid="311" grpId="2" animBg="1"/>
      <p:bldP spid="312" grpId="0" animBg="1"/>
      <p:bldP spid="312" grpId="1" animBg="1"/>
      <p:bldP spid="312" grpId="2" animBg="1"/>
      <p:bldP spid="313" grpId="0" animBg="1"/>
      <p:bldP spid="313" grpId="1" animBg="1"/>
      <p:bldP spid="313" grpId="2" animBg="1"/>
      <p:bldP spid="314" grpId="0" animBg="1"/>
      <p:bldP spid="314" grpId="1" animBg="1"/>
      <p:bldP spid="314" grpId="2" animBg="1"/>
      <p:bldP spid="315" grpId="0" animBg="1"/>
      <p:bldP spid="315" grpId="1" animBg="1"/>
      <p:bldP spid="315" grpId="2" animBg="1"/>
      <p:bldP spid="316" grpId="0" animBg="1"/>
      <p:bldP spid="316" grpId="1" animBg="1"/>
      <p:bldP spid="316" grpId="2" animBg="1"/>
      <p:bldP spid="317" grpId="0" animBg="1"/>
      <p:bldP spid="317" grpId="1" animBg="1"/>
      <p:bldP spid="317" grpId="2" animBg="1"/>
      <p:bldP spid="162" grpId="0" animBg="1"/>
      <p:bldP spid="162" grpId="1" animBg="1"/>
      <p:bldP spid="162" grpId="2" animBg="1"/>
      <p:bldP spid="165" grpId="0" animBg="1"/>
      <p:bldP spid="165" grpId="1" animBg="1"/>
      <p:bldP spid="165" grpId="2" animBg="1"/>
      <p:bldP spid="166" grpId="0" animBg="1"/>
      <p:bldP spid="166" grpId="1" animBg="1"/>
      <p:bldP spid="166" grpId="2" animBg="1"/>
      <p:bldP spid="167" grpId="0" animBg="1"/>
      <p:bldP spid="167" grpId="1" animBg="1"/>
      <p:bldP spid="167" grpId="2" animBg="1"/>
      <p:bldP spid="168" grpId="0" animBg="1"/>
      <p:bldP spid="168" grpId="1" animBg="1"/>
      <p:bldP spid="168" grpId="2" animBg="1"/>
      <p:bldP spid="169" grpId="0" animBg="1"/>
      <p:bldP spid="169" grpId="1" animBg="1"/>
      <p:bldP spid="169" grpId="2" animBg="1"/>
      <p:bldP spid="174" grpId="0" animBg="1"/>
      <p:bldP spid="174" grpId="1" animBg="1"/>
      <p:bldP spid="174" grpId="2" animBg="1"/>
      <p:bldP spid="175" grpId="0" animBg="1"/>
      <p:bldP spid="175" grpId="1" animBg="1"/>
      <p:bldP spid="175" grpId="2" animBg="1"/>
      <p:bldP spid="176" grpId="0" animBg="1"/>
      <p:bldP spid="176" grpId="1" animBg="1"/>
      <p:bldP spid="176" grpId="2" animBg="1"/>
      <p:bldP spid="177" grpId="0" animBg="1"/>
      <p:bldP spid="177" grpId="1" animBg="1"/>
      <p:bldP spid="177" grpId="2" animBg="1"/>
      <p:bldP spid="178" grpId="0" animBg="1"/>
      <p:bldP spid="178" grpId="1" animBg="1"/>
      <p:bldP spid="178" grpId="2" animBg="1"/>
      <p:bldP spid="179" grpId="0" animBg="1"/>
      <p:bldP spid="179" grpId="1" animBg="1"/>
      <p:bldP spid="179" grpId="2" animBg="1"/>
      <p:bldP spid="354" grpId="0" animBg="1"/>
      <p:bldP spid="354" grpId="1" animBg="1"/>
      <p:bldP spid="354" grpId="2" animBg="1"/>
      <p:bldP spid="355" grpId="0" animBg="1"/>
      <p:bldP spid="355" grpId="1" animBg="1"/>
      <p:bldP spid="355" grpId="2" animBg="1"/>
      <p:bldP spid="356" grpId="0" animBg="1"/>
      <p:bldP spid="356" grpId="1" animBg="1"/>
      <p:bldP spid="356" grpId="2" animBg="1"/>
      <p:bldP spid="357" grpId="0" animBg="1"/>
      <p:bldP spid="357" grpId="1" animBg="1"/>
      <p:bldP spid="357" grpId="2" animBg="1"/>
      <p:bldP spid="358" grpId="0" animBg="1"/>
      <p:bldP spid="358" grpId="1" animBg="1"/>
      <p:bldP spid="358" grpId="2" animBg="1"/>
      <p:bldP spid="359" grpId="0" animBg="1"/>
      <p:bldP spid="359" grpId="1" animBg="1"/>
      <p:bldP spid="359" grpId="2" animBg="1"/>
      <p:bldP spid="360" grpId="0" animBg="1"/>
      <p:bldP spid="360" grpId="1" animBg="1"/>
      <p:bldP spid="360" grpId="2" animBg="1"/>
      <p:bldP spid="361" grpId="0" animBg="1"/>
      <p:bldP spid="361" grpId="1" animBg="1"/>
      <p:bldP spid="361" grpId="2" animBg="1"/>
      <p:bldP spid="362" grpId="0" animBg="1"/>
      <p:bldP spid="362" grpId="1" animBg="1"/>
      <p:bldP spid="362" grpId="2" animBg="1"/>
      <p:bldP spid="363" grpId="0" animBg="1"/>
      <p:bldP spid="363" grpId="1" animBg="1"/>
      <p:bldP spid="363" grpId="2" animBg="1"/>
      <p:bldP spid="364" grpId="0" animBg="1"/>
      <p:bldP spid="364" grpId="1" animBg="1"/>
      <p:bldP spid="364" grpId="2" animBg="1"/>
      <p:bldP spid="365" grpId="0" animBg="1"/>
      <p:bldP spid="365" grpId="1" animBg="1"/>
      <p:bldP spid="365" grpId="2" animBg="1"/>
      <p:bldP spid="366" grpId="0" animBg="1"/>
      <p:bldP spid="366" grpId="1" animBg="1"/>
      <p:bldP spid="366" grpId="2" animBg="1"/>
      <p:bldP spid="367" grpId="0" animBg="1"/>
      <p:bldP spid="367" grpId="1" animBg="1"/>
      <p:bldP spid="367" grpId="2" animBg="1"/>
      <p:bldP spid="368" grpId="0" animBg="1"/>
      <p:bldP spid="368" grpId="1" animBg="1"/>
      <p:bldP spid="368" grpId="2" animBg="1"/>
      <p:bldP spid="369" grpId="0" animBg="1"/>
      <p:bldP spid="369" grpId="1" animBg="1"/>
      <p:bldP spid="369" grpId="2" animBg="1"/>
      <p:bldP spid="370" grpId="0" animBg="1"/>
      <p:bldP spid="370" grpId="1" animBg="1"/>
      <p:bldP spid="370" grpId="2" animBg="1"/>
      <p:bldP spid="371" grpId="0" animBg="1"/>
      <p:bldP spid="371" grpId="1" animBg="1"/>
      <p:bldP spid="371" grpId="2" animBg="1"/>
      <p:bldP spid="372" grpId="0" animBg="1"/>
      <p:bldP spid="372" grpId="1" animBg="1"/>
      <p:bldP spid="372" grpId="2" animBg="1"/>
      <p:bldP spid="373" grpId="0" animBg="1"/>
      <p:bldP spid="373" grpId="1" animBg="1"/>
      <p:bldP spid="373" grpId="2" animBg="1"/>
      <p:bldP spid="374" grpId="0" animBg="1"/>
      <p:bldP spid="374" grpId="1" animBg="1"/>
      <p:bldP spid="374" grpId="2" animBg="1"/>
      <p:bldP spid="375" grpId="0" animBg="1"/>
      <p:bldP spid="375" grpId="1" animBg="1"/>
      <p:bldP spid="375" grpId="2" animBg="1"/>
      <p:bldP spid="376" grpId="0" animBg="1"/>
      <p:bldP spid="376" grpId="1" animBg="1"/>
      <p:bldP spid="376" grpId="2" animBg="1"/>
      <p:bldP spid="377" grpId="0" animBg="1"/>
      <p:bldP spid="377" grpId="1" animBg="1"/>
      <p:bldP spid="377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矩形 457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5" name="文本框 464"/>
          <p:cNvSpPr txBox="1"/>
          <p:nvPr/>
        </p:nvSpPr>
        <p:spPr>
          <a:xfrm>
            <a:off x="1125089" y="975971"/>
            <a:ext cx="1319249" cy="408199"/>
          </a:xfrm>
          <a:custGeom>
            <a:avLst/>
            <a:gdLst/>
            <a:ahLst/>
            <a:cxnLst/>
            <a:rect l="l" t="t" r="r" b="b"/>
            <a:pathLst>
              <a:path w="1319249" h="408199">
                <a:moveTo>
                  <a:pt x="552152" y="244525"/>
                </a:moveTo>
                <a:lnTo>
                  <a:pt x="599479" y="256357"/>
                </a:lnTo>
                <a:lnTo>
                  <a:pt x="550180" y="408199"/>
                </a:lnTo>
                <a:lnTo>
                  <a:pt x="502853" y="398339"/>
                </a:lnTo>
                <a:close/>
                <a:moveTo>
                  <a:pt x="522572" y="120291"/>
                </a:moveTo>
                <a:lnTo>
                  <a:pt x="595535" y="171562"/>
                </a:lnTo>
                <a:lnTo>
                  <a:pt x="577788" y="216917"/>
                </a:lnTo>
                <a:lnTo>
                  <a:pt x="504825" y="163674"/>
                </a:lnTo>
                <a:close/>
                <a:moveTo>
                  <a:pt x="1001762" y="17748"/>
                </a:moveTo>
                <a:lnTo>
                  <a:pt x="1319249" y="17748"/>
                </a:lnTo>
                <a:cubicBezTo>
                  <a:pt x="1289013" y="79536"/>
                  <a:pt x="1260090" y="140668"/>
                  <a:pt x="1232483" y="201141"/>
                </a:cubicBezTo>
                <a:cubicBezTo>
                  <a:pt x="1204875" y="261615"/>
                  <a:pt x="1175953" y="322746"/>
                  <a:pt x="1145716" y="384535"/>
                </a:cubicBezTo>
                <a:lnTo>
                  <a:pt x="1090501" y="384535"/>
                </a:lnTo>
                <a:lnTo>
                  <a:pt x="1242343" y="61131"/>
                </a:lnTo>
                <a:lnTo>
                  <a:pt x="1001762" y="61131"/>
                </a:lnTo>
                <a:close/>
                <a:moveTo>
                  <a:pt x="9859" y="3944"/>
                </a:moveTo>
                <a:lnTo>
                  <a:pt x="423974" y="3944"/>
                </a:lnTo>
                <a:lnTo>
                  <a:pt x="423974" y="45356"/>
                </a:lnTo>
                <a:lnTo>
                  <a:pt x="313543" y="45356"/>
                </a:lnTo>
                <a:lnTo>
                  <a:pt x="313543" y="203113"/>
                </a:lnTo>
                <a:lnTo>
                  <a:pt x="414114" y="92683"/>
                </a:lnTo>
                <a:lnTo>
                  <a:pt x="427918" y="138038"/>
                </a:lnTo>
                <a:lnTo>
                  <a:pt x="313543" y="262273"/>
                </a:lnTo>
                <a:lnTo>
                  <a:pt x="313543" y="364815"/>
                </a:lnTo>
                <a:lnTo>
                  <a:pt x="427918" y="364815"/>
                </a:lnTo>
                <a:lnTo>
                  <a:pt x="425946" y="408199"/>
                </a:lnTo>
                <a:lnTo>
                  <a:pt x="266216" y="408199"/>
                </a:lnTo>
                <a:lnTo>
                  <a:pt x="266216" y="45356"/>
                </a:lnTo>
                <a:lnTo>
                  <a:pt x="140010" y="45356"/>
                </a:lnTo>
                <a:lnTo>
                  <a:pt x="97246" y="110431"/>
                </a:lnTo>
                <a:lnTo>
                  <a:pt x="197197" y="110431"/>
                </a:lnTo>
                <a:lnTo>
                  <a:pt x="197197" y="232693"/>
                </a:lnTo>
                <a:lnTo>
                  <a:pt x="45355" y="408199"/>
                </a:lnTo>
                <a:lnTo>
                  <a:pt x="0" y="398339"/>
                </a:lnTo>
                <a:lnTo>
                  <a:pt x="76905" y="306255"/>
                </a:lnTo>
                <a:lnTo>
                  <a:pt x="0" y="232693"/>
                </a:lnTo>
                <a:lnTo>
                  <a:pt x="43383" y="214945"/>
                </a:lnTo>
                <a:lnTo>
                  <a:pt x="104411" y="273320"/>
                </a:lnTo>
                <a:lnTo>
                  <a:pt x="149870" y="218889"/>
                </a:lnTo>
                <a:lnTo>
                  <a:pt x="149870" y="151842"/>
                </a:lnTo>
                <a:lnTo>
                  <a:pt x="70033" y="151842"/>
                </a:lnTo>
                <a:lnTo>
                  <a:pt x="49299" y="183394"/>
                </a:lnTo>
                <a:lnTo>
                  <a:pt x="3944" y="173534"/>
                </a:lnTo>
                <a:lnTo>
                  <a:pt x="88738" y="45356"/>
                </a:lnTo>
                <a:lnTo>
                  <a:pt x="9859" y="45356"/>
                </a:lnTo>
                <a:close/>
                <a:moveTo>
                  <a:pt x="759209" y="1972"/>
                </a:moveTo>
                <a:lnTo>
                  <a:pt x="808508" y="1972"/>
                </a:lnTo>
                <a:lnTo>
                  <a:pt x="808508" y="31552"/>
                </a:lnTo>
                <a:lnTo>
                  <a:pt x="932743" y="31552"/>
                </a:lnTo>
                <a:lnTo>
                  <a:pt x="932743" y="72963"/>
                </a:lnTo>
                <a:lnTo>
                  <a:pt x="808508" y="72963"/>
                </a:lnTo>
                <a:lnTo>
                  <a:pt x="808508" y="183394"/>
                </a:lnTo>
                <a:lnTo>
                  <a:pt x="942603" y="183394"/>
                </a:lnTo>
                <a:lnTo>
                  <a:pt x="942603" y="226777"/>
                </a:lnTo>
                <a:lnTo>
                  <a:pt x="788789" y="226777"/>
                </a:lnTo>
                <a:lnTo>
                  <a:pt x="709910" y="364815"/>
                </a:lnTo>
                <a:lnTo>
                  <a:pt x="879499" y="364815"/>
                </a:lnTo>
                <a:lnTo>
                  <a:pt x="857808" y="297768"/>
                </a:lnTo>
                <a:lnTo>
                  <a:pt x="895275" y="266217"/>
                </a:lnTo>
                <a:lnTo>
                  <a:pt x="936687" y="408199"/>
                </a:lnTo>
                <a:lnTo>
                  <a:pt x="636947" y="408199"/>
                </a:lnTo>
                <a:lnTo>
                  <a:pt x="739489" y="226777"/>
                </a:lnTo>
                <a:lnTo>
                  <a:pt x="640891" y="226777"/>
                </a:lnTo>
                <a:lnTo>
                  <a:pt x="640891" y="183394"/>
                </a:lnTo>
                <a:lnTo>
                  <a:pt x="759209" y="183394"/>
                </a:lnTo>
                <a:lnTo>
                  <a:pt x="759209" y="72963"/>
                </a:lnTo>
                <a:lnTo>
                  <a:pt x="646807" y="72963"/>
                </a:lnTo>
                <a:lnTo>
                  <a:pt x="646807" y="31552"/>
                </a:lnTo>
                <a:lnTo>
                  <a:pt x="759209" y="31552"/>
                </a:lnTo>
                <a:close/>
                <a:moveTo>
                  <a:pt x="530460" y="0"/>
                </a:moveTo>
                <a:lnTo>
                  <a:pt x="603423" y="51272"/>
                </a:lnTo>
                <a:lnTo>
                  <a:pt x="585675" y="94655"/>
                </a:lnTo>
                <a:lnTo>
                  <a:pt x="514684" y="453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64" name="文本框 463"/>
          <p:cNvSpPr txBox="1"/>
          <p:nvPr/>
        </p:nvSpPr>
        <p:spPr>
          <a:xfrm>
            <a:off x="1131005" y="1796758"/>
            <a:ext cx="2944490" cy="416087"/>
          </a:xfrm>
          <a:custGeom>
            <a:avLst/>
            <a:gdLst/>
            <a:ahLst/>
            <a:cxnLst/>
            <a:rect l="l" t="t" r="r" b="b"/>
            <a:pathLst>
              <a:path w="2944490" h="416087">
                <a:moveTo>
                  <a:pt x="2203028" y="295796"/>
                </a:moveTo>
                <a:lnTo>
                  <a:pt x="2254299" y="386507"/>
                </a:lnTo>
                <a:lnTo>
                  <a:pt x="2216832" y="416087"/>
                </a:lnTo>
                <a:lnTo>
                  <a:pt x="2165560" y="325376"/>
                </a:lnTo>
                <a:close/>
                <a:moveTo>
                  <a:pt x="2674329" y="222833"/>
                </a:moveTo>
                <a:lnTo>
                  <a:pt x="2658554" y="370731"/>
                </a:lnTo>
                <a:lnTo>
                  <a:pt x="2863639" y="370731"/>
                </a:lnTo>
                <a:lnTo>
                  <a:pt x="2871527" y="222833"/>
                </a:lnTo>
                <a:close/>
                <a:moveTo>
                  <a:pt x="1031676" y="159730"/>
                </a:moveTo>
                <a:lnTo>
                  <a:pt x="1171686" y="211001"/>
                </a:lnTo>
                <a:lnTo>
                  <a:pt x="1142107" y="240581"/>
                </a:lnTo>
                <a:lnTo>
                  <a:pt x="1002097" y="191282"/>
                </a:lnTo>
                <a:close/>
                <a:moveTo>
                  <a:pt x="1258453" y="118319"/>
                </a:moveTo>
                <a:lnTo>
                  <a:pt x="1307752" y="118319"/>
                </a:lnTo>
                <a:lnTo>
                  <a:pt x="1307752" y="260301"/>
                </a:lnTo>
                <a:lnTo>
                  <a:pt x="1418183" y="260301"/>
                </a:lnTo>
                <a:lnTo>
                  <a:pt x="1418183" y="303684"/>
                </a:lnTo>
                <a:lnTo>
                  <a:pt x="1305780" y="303684"/>
                </a:lnTo>
                <a:lnTo>
                  <a:pt x="1305780" y="325376"/>
                </a:lnTo>
                <a:lnTo>
                  <a:pt x="1426071" y="382563"/>
                </a:lnTo>
                <a:lnTo>
                  <a:pt x="1398463" y="416087"/>
                </a:lnTo>
                <a:lnTo>
                  <a:pt x="1276201" y="362843"/>
                </a:lnTo>
                <a:lnTo>
                  <a:pt x="1019844" y="416087"/>
                </a:lnTo>
                <a:lnTo>
                  <a:pt x="1002097" y="378619"/>
                </a:lnTo>
                <a:lnTo>
                  <a:pt x="1256481" y="323404"/>
                </a:lnTo>
                <a:lnTo>
                  <a:pt x="1256481" y="303684"/>
                </a:lnTo>
                <a:lnTo>
                  <a:pt x="1006041" y="303684"/>
                </a:lnTo>
                <a:lnTo>
                  <a:pt x="1006041" y="260301"/>
                </a:lnTo>
                <a:lnTo>
                  <a:pt x="1258453" y="260301"/>
                </a:lnTo>
                <a:close/>
                <a:moveTo>
                  <a:pt x="394171" y="114375"/>
                </a:moveTo>
                <a:lnTo>
                  <a:pt x="394171" y="216917"/>
                </a:lnTo>
                <a:lnTo>
                  <a:pt x="559817" y="216917"/>
                </a:lnTo>
                <a:lnTo>
                  <a:pt x="559817" y="114375"/>
                </a:lnTo>
                <a:close/>
                <a:moveTo>
                  <a:pt x="51271" y="114375"/>
                </a:moveTo>
                <a:lnTo>
                  <a:pt x="51271" y="216917"/>
                </a:lnTo>
                <a:lnTo>
                  <a:pt x="216917" y="216917"/>
                </a:lnTo>
                <a:lnTo>
                  <a:pt x="216917" y="114375"/>
                </a:lnTo>
                <a:close/>
                <a:moveTo>
                  <a:pt x="1747502" y="112403"/>
                </a:moveTo>
                <a:lnTo>
                  <a:pt x="1796802" y="112403"/>
                </a:lnTo>
                <a:lnTo>
                  <a:pt x="1796802" y="199170"/>
                </a:lnTo>
                <a:lnTo>
                  <a:pt x="1924980" y="199170"/>
                </a:lnTo>
                <a:lnTo>
                  <a:pt x="1924980" y="242553"/>
                </a:lnTo>
                <a:lnTo>
                  <a:pt x="1796802" y="242553"/>
                </a:lnTo>
                <a:lnTo>
                  <a:pt x="1796802" y="372703"/>
                </a:lnTo>
                <a:lnTo>
                  <a:pt x="1932868" y="372703"/>
                </a:lnTo>
                <a:lnTo>
                  <a:pt x="1932868" y="416087"/>
                </a:lnTo>
                <a:lnTo>
                  <a:pt x="1607492" y="416087"/>
                </a:lnTo>
                <a:lnTo>
                  <a:pt x="1607492" y="372703"/>
                </a:lnTo>
                <a:lnTo>
                  <a:pt x="1747502" y="372703"/>
                </a:lnTo>
                <a:lnTo>
                  <a:pt x="1747502" y="242553"/>
                </a:lnTo>
                <a:lnTo>
                  <a:pt x="1621296" y="242553"/>
                </a:lnTo>
                <a:lnTo>
                  <a:pt x="1621296" y="199170"/>
                </a:lnTo>
                <a:lnTo>
                  <a:pt x="1747502" y="199170"/>
                </a:lnTo>
                <a:close/>
                <a:moveTo>
                  <a:pt x="1106611" y="100571"/>
                </a:moveTo>
                <a:lnTo>
                  <a:pt x="1246621" y="153814"/>
                </a:lnTo>
                <a:lnTo>
                  <a:pt x="1219014" y="185366"/>
                </a:lnTo>
                <a:lnTo>
                  <a:pt x="1079004" y="130151"/>
                </a:lnTo>
                <a:close/>
                <a:moveTo>
                  <a:pt x="666080" y="69019"/>
                </a:moveTo>
                <a:lnTo>
                  <a:pt x="940184" y="69019"/>
                </a:lnTo>
                <a:lnTo>
                  <a:pt x="940184" y="112403"/>
                </a:lnTo>
                <a:lnTo>
                  <a:pt x="827782" y="112403"/>
                </a:lnTo>
                <a:lnTo>
                  <a:pt x="827782" y="386507"/>
                </a:lnTo>
                <a:lnTo>
                  <a:pt x="778482" y="386507"/>
                </a:lnTo>
                <a:lnTo>
                  <a:pt x="778482" y="112403"/>
                </a:lnTo>
                <a:lnTo>
                  <a:pt x="666080" y="112403"/>
                </a:lnTo>
                <a:close/>
                <a:moveTo>
                  <a:pt x="342900" y="69019"/>
                </a:moveTo>
                <a:lnTo>
                  <a:pt x="611088" y="69019"/>
                </a:lnTo>
                <a:lnTo>
                  <a:pt x="611088" y="262273"/>
                </a:lnTo>
                <a:lnTo>
                  <a:pt x="394171" y="262273"/>
                </a:lnTo>
                <a:lnTo>
                  <a:pt x="394171" y="386507"/>
                </a:lnTo>
                <a:lnTo>
                  <a:pt x="342900" y="386507"/>
                </a:lnTo>
                <a:close/>
                <a:moveTo>
                  <a:pt x="0" y="69019"/>
                </a:moveTo>
                <a:lnTo>
                  <a:pt x="268188" y="69019"/>
                </a:lnTo>
                <a:lnTo>
                  <a:pt x="268188" y="262273"/>
                </a:lnTo>
                <a:lnTo>
                  <a:pt x="51271" y="262273"/>
                </a:lnTo>
                <a:lnTo>
                  <a:pt x="51271" y="386507"/>
                </a:lnTo>
                <a:lnTo>
                  <a:pt x="0" y="386507"/>
                </a:lnTo>
                <a:close/>
                <a:moveTo>
                  <a:pt x="2692077" y="55216"/>
                </a:moveTo>
                <a:lnTo>
                  <a:pt x="2680245" y="179450"/>
                </a:lnTo>
                <a:lnTo>
                  <a:pt x="2873499" y="179450"/>
                </a:lnTo>
                <a:lnTo>
                  <a:pt x="2881387" y="55216"/>
                </a:lnTo>
                <a:close/>
                <a:moveTo>
                  <a:pt x="2532347" y="13804"/>
                </a:moveTo>
                <a:lnTo>
                  <a:pt x="2934630" y="13804"/>
                </a:lnTo>
                <a:lnTo>
                  <a:pt x="2914910" y="370731"/>
                </a:lnTo>
                <a:lnTo>
                  <a:pt x="2944490" y="370731"/>
                </a:lnTo>
                <a:lnTo>
                  <a:pt x="2944490" y="416087"/>
                </a:lnTo>
                <a:lnTo>
                  <a:pt x="2512628" y="416087"/>
                </a:lnTo>
                <a:lnTo>
                  <a:pt x="2512628" y="370731"/>
                </a:lnTo>
                <a:lnTo>
                  <a:pt x="2607282" y="370731"/>
                </a:lnTo>
                <a:lnTo>
                  <a:pt x="2623058" y="222833"/>
                </a:lnTo>
                <a:lnTo>
                  <a:pt x="2536291" y="222833"/>
                </a:lnTo>
                <a:lnTo>
                  <a:pt x="2536291" y="179450"/>
                </a:lnTo>
                <a:lnTo>
                  <a:pt x="2628974" y="179450"/>
                </a:lnTo>
                <a:lnTo>
                  <a:pt x="2640806" y="55216"/>
                </a:lnTo>
                <a:lnTo>
                  <a:pt x="2532347" y="55216"/>
                </a:lnTo>
                <a:close/>
                <a:moveTo>
                  <a:pt x="2195140" y="7888"/>
                </a:moveTo>
                <a:lnTo>
                  <a:pt x="2246411" y="7888"/>
                </a:lnTo>
                <a:lnTo>
                  <a:pt x="2246411" y="88739"/>
                </a:lnTo>
                <a:lnTo>
                  <a:pt x="2429805" y="88739"/>
                </a:lnTo>
                <a:lnTo>
                  <a:pt x="2429805" y="134095"/>
                </a:lnTo>
                <a:lnTo>
                  <a:pt x="2246411" y="134095"/>
                </a:lnTo>
                <a:lnTo>
                  <a:pt x="2246411" y="195226"/>
                </a:lnTo>
                <a:lnTo>
                  <a:pt x="2435721" y="384535"/>
                </a:lnTo>
                <a:lnTo>
                  <a:pt x="2398253" y="416087"/>
                </a:lnTo>
                <a:lnTo>
                  <a:pt x="2220776" y="238609"/>
                </a:lnTo>
                <a:lnTo>
                  <a:pt x="2045270" y="416087"/>
                </a:lnTo>
                <a:lnTo>
                  <a:pt x="2009775" y="386507"/>
                </a:lnTo>
                <a:lnTo>
                  <a:pt x="2195140" y="195226"/>
                </a:lnTo>
                <a:lnTo>
                  <a:pt x="2195140" y="134095"/>
                </a:lnTo>
                <a:lnTo>
                  <a:pt x="2015691" y="134095"/>
                </a:lnTo>
                <a:lnTo>
                  <a:pt x="2015691" y="88739"/>
                </a:lnTo>
                <a:lnTo>
                  <a:pt x="2195140" y="88739"/>
                </a:lnTo>
                <a:close/>
                <a:moveTo>
                  <a:pt x="1639044" y="0"/>
                </a:moveTo>
                <a:lnTo>
                  <a:pt x="1686371" y="13804"/>
                </a:lnTo>
                <a:lnTo>
                  <a:pt x="1673593" y="31552"/>
                </a:lnTo>
                <a:lnTo>
                  <a:pt x="1932868" y="31552"/>
                </a:lnTo>
                <a:lnTo>
                  <a:pt x="1932868" y="74935"/>
                </a:lnTo>
                <a:lnTo>
                  <a:pt x="1642357" y="74935"/>
                </a:lnTo>
                <a:lnTo>
                  <a:pt x="1570025" y="175396"/>
                </a:lnTo>
                <a:lnTo>
                  <a:pt x="1570025" y="416087"/>
                </a:lnTo>
                <a:lnTo>
                  <a:pt x="1520725" y="416087"/>
                </a:lnTo>
                <a:lnTo>
                  <a:pt x="1520725" y="202771"/>
                </a:lnTo>
                <a:lnTo>
                  <a:pt x="1499034" y="195226"/>
                </a:lnTo>
                <a:lnTo>
                  <a:pt x="1585303" y="74935"/>
                </a:lnTo>
                <a:lnTo>
                  <a:pt x="1510866" y="74935"/>
                </a:lnTo>
                <a:lnTo>
                  <a:pt x="1510866" y="31552"/>
                </a:lnTo>
                <a:lnTo>
                  <a:pt x="1616416" y="31552"/>
                </a:lnTo>
                <a:close/>
                <a:moveTo>
                  <a:pt x="1242677" y="0"/>
                </a:moveTo>
                <a:lnTo>
                  <a:pt x="1250565" y="23664"/>
                </a:lnTo>
                <a:lnTo>
                  <a:pt x="1422127" y="23664"/>
                </a:lnTo>
                <a:lnTo>
                  <a:pt x="1422127" y="118319"/>
                </a:lnTo>
                <a:lnTo>
                  <a:pt x="1372828" y="118319"/>
                </a:lnTo>
                <a:lnTo>
                  <a:pt x="1372828" y="67047"/>
                </a:lnTo>
                <a:lnTo>
                  <a:pt x="1051396" y="67047"/>
                </a:lnTo>
                <a:lnTo>
                  <a:pt x="1051396" y="118319"/>
                </a:lnTo>
                <a:lnTo>
                  <a:pt x="1004069" y="118319"/>
                </a:lnTo>
                <a:lnTo>
                  <a:pt x="1004069" y="23664"/>
                </a:lnTo>
                <a:lnTo>
                  <a:pt x="1197322" y="23664"/>
                </a:lnTo>
                <a:lnTo>
                  <a:pt x="1189434" y="78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defRPr>
            </a:lvl1pPr>
          </a:lstStyle>
          <a:p>
            <a:endParaRPr lang="en-US" altLang="zh-CN" dirty="0"/>
          </a:p>
        </p:txBody>
      </p:sp>
      <p:grpSp>
        <p:nvGrpSpPr>
          <p:cNvPr id="178" name="组合 177"/>
          <p:cNvGrpSpPr/>
          <p:nvPr/>
        </p:nvGrpSpPr>
        <p:grpSpPr>
          <a:xfrm>
            <a:off x="1099535" y="2627322"/>
            <a:ext cx="3269556" cy="1482626"/>
            <a:chOff x="1099535" y="2627322"/>
            <a:chExt cx="3269556" cy="1482626"/>
          </a:xfrm>
        </p:grpSpPr>
        <p:sp>
          <p:nvSpPr>
            <p:cNvPr id="463" name="文本框 462"/>
            <p:cNvSpPr txBox="1"/>
            <p:nvPr/>
          </p:nvSpPr>
          <p:spPr>
            <a:xfrm>
              <a:off x="1158273" y="2665422"/>
              <a:ext cx="3210818" cy="1444526"/>
            </a:xfrm>
            <a:custGeom>
              <a:avLst/>
              <a:gdLst/>
              <a:ahLst/>
              <a:cxnLst/>
              <a:rect l="l" t="t" r="r" b="b"/>
              <a:pathLst>
                <a:path w="3210818" h="1444526">
                  <a:moveTo>
                    <a:pt x="687428" y="1204913"/>
                  </a:moveTo>
                  <a:lnTo>
                    <a:pt x="658635" y="1293912"/>
                  </a:lnTo>
                  <a:lnTo>
                    <a:pt x="1198067" y="1293912"/>
                  </a:lnTo>
                  <a:lnTo>
                    <a:pt x="1210781" y="1204913"/>
                  </a:lnTo>
                  <a:close/>
                  <a:moveTo>
                    <a:pt x="767165" y="958453"/>
                  </a:moveTo>
                  <a:lnTo>
                    <a:pt x="733942" y="1061145"/>
                  </a:lnTo>
                  <a:lnTo>
                    <a:pt x="1231319" y="1061145"/>
                  </a:lnTo>
                  <a:lnTo>
                    <a:pt x="1245989" y="958453"/>
                  </a:lnTo>
                  <a:close/>
                  <a:moveTo>
                    <a:pt x="1759446" y="41077"/>
                  </a:moveTo>
                  <a:lnTo>
                    <a:pt x="3197126" y="41077"/>
                  </a:lnTo>
                  <a:lnTo>
                    <a:pt x="3197126" y="184844"/>
                  </a:lnTo>
                  <a:lnTo>
                    <a:pt x="2813745" y="184844"/>
                  </a:lnTo>
                  <a:lnTo>
                    <a:pt x="2813745" y="732532"/>
                  </a:lnTo>
                  <a:lnTo>
                    <a:pt x="3162895" y="349151"/>
                  </a:lnTo>
                  <a:lnTo>
                    <a:pt x="3210818" y="506611"/>
                  </a:lnTo>
                  <a:lnTo>
                    <a:pt x="2813745" y="937915"/>
                  </a:lnTo>
                  <a:lnTo>
                    <a:pt x="2813745" y="1293912"/>
                  </a:lnTo>
                  <a:lnTo>
                    <a:pt x="3210818" y="1293912"/>
                  </a:lnTo>
                  <a:lnTo>
                    <a:pt x="3203972" y="1444526"/>
                  </a:lnTo>
                  <a:lnTo>
                    <a:pt x="2649438" y="1444526"/>
                  </a:lnTo>
                  <a:lnTo>
                    <a:pt x="2649438" y="184844"/>
                  </a:lnTo>
                  <a:lnTo>
                    <a:pt x="2211288" y="184844"/>
                  </a:lnTo>
                  <a:lnTo>
                    <a:pt x="2062826" y="410766"/>
                  </a:lnTo>
                  <a:lnTo>
                    <a:pt x="2409825" y="410766"/>
                  </a:lnTo>
                  <a:lnTo>
                    <a:pt x="2409825" y="835223"/>
                  </a:lnTo>
                  <a:lnTo>
                    <a:pt x="1882676" y="1444526"/>
                  </a:lnTo>
                  <a:lnTo>
                    <a:pt x="1725216" y="1410295"/>
                  </a:lnTo>
                  <a:lnTo>
                    <a:pt x="1992208" y="1090607"/>
                  </a:lnTo>
                  <a:lnTo>
                    <a:pt x="1725216" y="835223"/>
                  </a:lnTo>
                  <a:lnTo>
                    <a:pt x="1875830" y="773609"/>
                  </a:lnTo>
                  <a:lnTo>
                    <a:pt x="2087700" y="976267"/>
                  </a:lnTo>
                  <a:lnTo>
                    <a:pt x="2245519" y="787301"/>
                  </a:lnTo>
                  <a:lnTo>
                    <a:pt x="2245519" y="554534"/>
                  </a:lnTo>
                  <a:lnTo>
                    <a:pt x="1968350" y="554534"/>
                  </a:lnTo>
                  <a:lnTo>
                    <a:pt x="1896368" y="664071"/>
                  </a:lnTo>
                  <a:lnTo>
                    <a:pt x="1738908" y="629841"/>
                  </a:lnTo>
                  <a:lnTo>
                    <a:pt x="2033290" y="184844"/>
                  </a:lnTo>
                  <a:lnTo>
                    <a:pt x="1759446" y="184844"/>
                  </a:lnTo>
                  <a:close/>
                  <a:moveTo>
                    <a:pt x="472381" y="0"/>
                  </a:moveTo>
                  <a:lnTo>
                    <a:pt x="513457" y="95845"/>
                  </a:lnTo>
                  <a:lnTo>
                    <a:pt x="965299" y="95845"/>
                  </a:lnTo>
                  <a:lnTo>
                    <a:pt x="1013222" y="0"/>
                  </a:lnTo>
                  <a:lnTo>
                    <a:pt x="1184374" y="34230"/>
                  </a:lnTo>
                  <a:lnTo>
                    <a:pt x="1156990" y="95845"/>
                  </a:lnTo>
                  <a:lnTo>
                    <a:pt x="1458218" y="95845"/>
                  </a:lnTo>
                  <a:lnTo>
                    <a:pt x="1458218" y="239613"/>
                  </a:lnTo>
                  <a:lnTo>
                    <a:pt x="644552" y="239613"/>
                  </a:lnTo>
                  <a:lnTo>
                    <a:pt x="596581" y="328612"/>
                  </a:lnTo>
                  <a:lnTo>
                    <a:pt x="1410296" y="328612"/>
                  </a:lnTo>
                  <a:lnTo>
                    <a:pt x="1410296" y="479227"/>
                  </a:lnTo>
                  <a:lnTo>
                    <a:pt x="515399" y="479227"/>
                  </a:lnTo>
                  <a:lnTo>
                    <a:pt x="467428" y="568226"/>
                  </a:lnTo>
                  <a:lnTo>
                    <a:pt x="1458218" y="568226"/>
                  </a:lnTo>
                  <a:lnTo>
                    <a:pt x="1458218" y="718840"/>
                  </a:lnTo>
                  <a:lnTo>
                    <a:pt x="386246" y="718840"/>
                  </a:lnTo>
                  <a:lnTo>
                    <a:pt x="334585" y="814685"/>
                  </a:lnTo>
                  <a:lnTo>
                    <a:pt x="1437680" y="814685"/>
                  </a:lnTo>
                  <a:lnTo>
                    <a:pt x="1376065" y="1293912"/>
                  </a:lnTo>
                  <a:lnTo>
                    <a:pt x="1458218" y="1293912"/>
                  </a:lnTo>
                  <a:lnTo>
                    <a:pt x="1458218" y="1444526"/>
                  </a:lnTo>
                  <a:lnTo>
                    <a:pt x="13692" y="1444526"/>
                  </a:lnTo>
                  <a:lnTo>
                    <a:pt x="13692" y="1293912"/>
                  </a:lnTo>
                  <a:lnTo>
                    <a:pt x="481945" y="1293912"/>
                  </a:lnTo>
                  <a:lnTo>
                    <a:pt x="512048" y="1204913"/>
                  </a:lnTo>
                  <a:lnTo>
                    <a:pt x="266998" y="1204913"/>
                  </a:lnTo>
                  <a:lnTo>
                    <a:pt x="266998" y="1061145"/>
                  </a:lnTo>
                  <a:lnTo>
                    <a:pt x="560675" y="1061145"/>
                  </a:lnTo>
                  <a:lnTo>
                    <a:pt x="595409" y="958453"/>
                  </a:lnTo>
                  <a:lnTo>
                    <a:pt x="257093" y="958453"/>
                  </a:lnTo>
                  <a:lnTo>
                    <a:pt x="157460" y="1143298"/>
                  </a:lnTo>
                  <a:lnTo>
                    <a:pt x="0" y="1102221"/>
                  </a:lnTo>
                  <a:lnTo>
                    <a:pt x="206213" y="718840"/>
                  </a:lnTo>
                  <a:lnTo>
                    <a:pt x="20538" y="718840"/>
                  </a:lnTo>
                  <a:lnTo>
                    <a:pt x="20538" y="568226"/>
                  </a:lnTo>
                  <a:lnTo>
                    <a:pt x="287225" y="568226"/>
                  </a:lnTo>
                  <a:lnTo>
                    <a:pt x="335096" y="479227"/>
                  </a:lnTo>
                  <a:lnTo>
                    <a:pt x="54769" y="479227"/>
                  </a:lnTo>
                  <a:lnTo>
                    <a:pt x="54769" y="328612"/>
                  </a:lnTo>
                  <a:lnTo>
                    <a:pt x="416108" y="328612"/>
                  </a:lnTo>
                  <a:lnTo>
                    <a:pt x="463979" y="239613"/>
                  </a:lnTo>
                  <a:lnTo>
                    <a:pt x="20538" y="239613"/>
                  </a:lnTo>
                  <a:lnTo>
                    <a:pt x="20538" y="95845"/>
                  </a:lnTo>
                  <a:lnTo>
                    <a:pt x="321767" y="95845"/>
                  </a:lnTo>
                  <a:lnTo>
                    <a:pt x="301228" y="34230"/>
                  </a:lnTo>
                  <a:close/>
                </a:path>
              </a:pathLst>
            </a:custGeom>
            <a:solidFill>
              <a:srgbClr val="0078A8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dirty="0">
                <a:solidFill>
                  <a:srgbClr val="0078A8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sp>
          <p:nvSpPr>
            <p:cNvPr id="467" name="文本框 466"/>
            <p:cNvSpPr txBox="1"/>
            <p:nvPr/>
          </p:nvSpPr>
          <p:spPr>
            <a:xfrm>
              <a:off x="1099535" y="2627322"/>
              <a:ext cx="3210818" cy="1444526"/>
            </a:xfrm>
            <a:custGeom>
              <a:avLst/>
              <a:gdLst/>
              <a:ahLst/>
              <a:cxnLst/>
              <a:rect l="l" t="t" r="r" b="b"/>
              <a:pathLst>
                <a:path w="3210818" h="1444526">
                  <a:moveTo>
                    <a:pt x="687428" y="1204913"/>
                  </a:moveTo>
                  <a:lnTo>
                    <a:pt x="658635" y="1293912"/>
                  </a:lnTo>
                  <a:lnTo>
                    <a:pt x="1198067" y="1293912"/>
                  </a:lnTo>
                  <a:lnTo>
                    <a:pt x="1210781" y="1204913"/>
                  </a:lnTo>
                  <a:close/>
                  <a:moveTo>
                    <a:pt x="767165" y="958453"/>
                  </a:moveTo>
                  <a:lnTo>
                    <a:pt x="733942" y="1061145"/>
                  </a:lnTo>
                  <a:lnTo>
                    <a:pt x="1231319" y="1061145"/>
                  </a:lnTo>
                  <a:lnTo>
                    <a:pt x="1245989" y="958453"/>
                  </a:lnTo>
                  <a:close/>
                  <a:moveTo>
                    <a:pt x="1759446" y="41077"/>
                  </a:moveTo>
                  <a:lnTo>
                    <a:pt x="3197126" y="41077"/>
                  </a:lnTo>
                  <a:lnTo>
                    <a:pt x="3197126" y="184844"/>
                  </a:lnTo>
                  <a:lnTo>
                    <a:pt x="2813745" y="184844"/>
                  </a:lnTo>
                  <a:lnTo>
                    <a:pt x="2813745" y="732532"/>
                  </a:lnTo>
                  <a:lnTo>
                    <a:pt x="3162895" y="349151"/>
                  </a:lnTo>
                  <a:lnTo>
                    <a:pt x="3210818" y="506611"/>
                  </a:lnTo>
                  <a:lnTo>
                    <a:pt x="2813745" y="937915"/>
                  </a:lnTo>
                  <a:lnTo>
                    <a:pt x="2813745" y="1293912"/>
                  </a:lnTo>
                  <a:lnTo>
                    <a:pt x="3210818" y="1293912"/>
                  </a:lnTo>
                  <a:lnTo>
                    <a:pt x="3203972" y="1444526"/>
                  </a:lnTo>
                  <a:lnTo>
                    <a:pt x="2649438" y="1444526"/>
                  </a:lnTo>
                  <a:lnTo>
                    <a:pt x="2649438" y="184844"/>
                  </a:lnTo>
                  <a:lnTo>
                    <a:pt x="2211288" y="184844"/>
                  </a:lnTo>
                  <a:lnTo>
                    <a:pt x="2062826" y="410766"/>
                  </a:lnTo>
                  <a:lnTo>
                    <a:pt x="2409825" y="410766"/>
                  </a:lnTo>
                  <a:lnTo>
                    <a:pt x="2409825" y="835223"/>
                  </a:lnTo>
                  <a:lnTo>
                    <a:pt x="1882676" y="1444526"/>
                  </a:lnTo>
                  <a:lnTo>
                    <a:pt x="1725216" y="1410295"/>
                  </a:lnTo>
                  <a:lnTo>
                    <a:pt x="1992208" y="1090607"/>
                  </a:lnTo>
                  <a:lnTo>
                    <a:pt x="1725216" y="835223"/>
                  </a:lnTo>
                  <a:lnTo>
                    <a:pt x="1875830" y="773609"/>
                  </a:lnTo>
                  <a:lnTo>
                    <a:pt x="2087700" y="976267"/>
                  </a:lnTo>
                  <a:lnTo>
                    <a:pt x="2245519" y="787301"/>
                  </a:lnTo>
                  <a:lnTo>
                    <a:pt x="2245519" y="554534"/>
                  </a:lnTo>
                  <a:lnTo>
                    <a:pt x="1968350" y="554534"/>
                  </a:lnTo>
                  <a:lnTo>
                    <a:pt x="1896368" y="664071"/>
                  </a:lnTo>
                  <a:lnTo>
                    <a:pt x="1738908" y="629841"/>
                  </a:lnTo>
                  <a:lnTo>
                    <a:pt x="2033290" y="184844"/>
                  </a:lnTo>
                  <a:lnTo>
                    <a:pt x="1759446" y="184844"/>
                  </a:lnTo>
                  <a:close/>
                  <a:moveTo>
                    <a:pt x="472381" y="0"/>
                  </a:moveTo>
                  <a:lnTo>
                    <a:pt x="513457" y="95845"/>
                  </a:lnTo>
                  <a:lnTo>
                    <a:pt x="965299" y="95845"/>
                  </a:lnTo>
                  <a:lnTo>
                    <a:pt x="1013222" y="0"/>
                  </a:lnTo>
                  <a:lnTo>
                    <a:pt x="1184374" y="34230"/>
                  </a:lnTo>
                  <a:lnTo>
                    <a:pt x="1156990" y="95845"/>
                  </a:lnTo>
                  <a:lnTo>
                    <a:pt x="1458218" y="95845"/>
                  </a:lnTo>
                  <a:lnTo>
                    <a:pt x="1458218" y="239613"/>
                  </a:lnTo>
                  <a:lnTo>
                    <a:pt x="644552" y="239613"/>
                  </a:lnTo>
                  <a:lnTo>
                    <a:pt x="596581" y="328612"/>
                  </a:lnTo>
                  <a:lnTo>
                    <a:pt x="1410296" y="328612"/>
                  </a:lnTo>
                  <a:lnTo>
                    <a:pt x="1410296" y="479227"/>
                  </a:lnTo>
                  <a:lnTo>
                    <a:pt x="515399" y="479227"/>
                  </a:lnTo>
                  <a:lnTo>
                    <a:pt x="467428" y="568226"/>
                  </a:lnTo>
                  <a:lnTo>
                    <a:pt x="1458218" y="568226"/>
                  </a:lnTo>
                  <a:lnTo>
                    <a:pt x="1458218" y="718840"/>
                  </a:lnTo>
                  <a:lnTo>
                    <a:pt x="386246" y="718840"/>
                  </a:lnTo>
                  <a:lnTo>
                    <a:pt x="334585" y="814685"/>
                  </a:lnTo>
                  <a:lnTo>
                    <a:pt x="1437680" y="814685"/>
                  </a:lnTo>
                  <a:lnTo>
                    <a:pt x="1376065" y="1293912"/>
                  </a:lnTo>
                  <a:lnTo>
                    <a:pt x="1458218" y="1293912"/>
                  </a:lnTo>
                  <a:lnTo>
                    <a:pt x="1458218" y="1444526"/>
                  </a:lnTo>
                  <a:lnTo>
                    <a:pt x="13692" y="1444526"/>
                  </a:lnTo>
                  <a:lnTo>
                    <a:pt x="13692" y="1293912"/>
                  </a:lnTo>
                  <a:lnTo>
                    <a:pt x="481945" y="1293912"/>
                  </a:lnTo>
                  <a:lnTo>
                    <a:pt x="512048" y="1204913"/>
                  </a:lnTo>
                  <a:lnTo>
                    <a:pt x="266998" y="1204913"/>
                  </a:lnTo>
                  <a:lnTo>
                    <a:pt x="266998" y="1061145"/>
                  </a:lnTo>
                  <a:lnTo>
                    <a:pt x="560675" y="1061145"/>
                  </a:lnTo>
                  <a:lnTo>
                    <a:pt x="595409" y="958453"/>
                  </a:lnTo>
                  <a:lnTo>
                    <a:pt x="257093" y="958453"/>
                  </a:lnTo>
                  <a:lnTo>
                    <a:pt x="157460" y="1143298"/>
                  </a:lnTo>
                  <a:lnTo>
                    <a:pt x="0" y="1102221"/>
                  </a:lnTo>
                  <a:lnTo>
                    <a:pt x="206213" y="718840"/>
                  </a:lnTo>
                  <a:lnTo>
                    <a:pt x="20538" y="718840"/>
                  </a:lnTo>
                  <a:lnTo>
                    <a:pt x="20538" y="568226"/>
                  </a:lnTo>
                  <a:lnTo>
                    <a:pt x="287225" y="568226"/>
                  </a:lnTo>
                  <a:lnTo>
                    <a:pt x="335096" y="479227"/>
                  </a:lnTo>
                  <a:lnTo>
                    <a:pt x="54769" y="479227"/>
                  </a:lnTo>
                  <a:lnTo>
                    <a:pt x="54769" y="328612"/>
                  </a:lnTo>
                  <a:lnTo>
                    <a:pt x="416108" y="328612"/>
                  </a:lnTo>
                  <a:lnTo>
                    <a:pt x="463979" y="239613"/>
                  </a:lnTo>
                  <a:lnTo>
                    <a:pt x="20538" y="239613"/>
                  </a:lnTo>
                  <a:lnTo>
                    <a:pt x="20538" y="95845"/>
                  </a:lnTo>
                  <a:lnTo>
                    <a:pt x="321767" y="95845"/>
                  </a:lnTo>
                  <a:lnTo>
                    <a:pt x="301228" y="342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</p:grpSp>
      <p:pic>
        <p:nvPicPr>
          <p:cNvPr id="920" name="图片 919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7977" y="1573503"/>
            <a:ext cx="2420322" cy="7584081"/>
          </a:xfrm>
          <a:prstGeom prst="rect">
            <a:avLst/>
          </a:prstGeom>
        </p:spPr>
      </p:pic>
      <p:pic>
        <p:nvPicPr>
          <p:cNvPr id="921" name="图片 920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937" y="1575903"/>
            <a:ext cx="2213040" cy="6980525"/>
          </a:xfrm>
          <a:prstGeom prst="rect">
            <a:avLst/>
          </a:prstGeom>
        </p:spPr>
      </p:pic>
      <p:pic>
        <p:nvPicPr>
          <p:cNvPr id="923" name="图片 922">
            <a:hlinkClick r:id="rId2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4270" y="1973249"/>
            <a:ext cx="2615411" cy="85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6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600" fill="hold"/>
                                        <p:tgtEl>
                                          <p:spTgt spid="921"/>
                                        </p:tgtEl>
                                      </p:cBhvr>
                                      <p:by x="102000" y="102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4" dur="600" fill="hold"/>
                                        <p:tgtEl>
                                          <p:spTgt spid="923"/>
                                        </p:tgtEl>
                                      </p:cBhvr>
                                      <p:by x="102000" y="102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6" dur="600" fill="hold"/>
                                        <p:tgtEl>
                                          <p:spTgt spid="920"/>
                                        </p:tgtEl>
                                      </p:cBhvr>
                                      <p:by x="102000" y="10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" grpId="0" animBg="1"/>
      <p:bldP spid="4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文本框 87"/>
          <p:cNvSpPr txBox="1"/>
          <p:nvPr/>
        </p:nvSpPr>
        <p:spPr>
          <a:xfrm>
            <a:off x="1125089" y="975971"/>
            <a:ext cx="1321221" cy="408199"/>
          </a:xfrm>
          <a:custGeom>
            <a:avLst/>
            <a:gdLst/>
            <a:ahLst/>
            <a:cxnLst/>
            <a:rect l="l" t="t" r="r" b="b"/>
            <a:pathLst>
              <a:path w="1321221" h="408199">
                <a:moveTo>
                  <a:pt x="552152" y="244525"/>
                </a:moveTo>
                <a:lnTo>
                  <a:pt x="599479" y="256357"/>
                </a:lnTo>
                <a:lnTo>
                  <a:pt x="550180" y="408199"/>
                </a:lnTo>
                <a:lnTo>
                  <a:pt x="502853" y="398339"/>
                </a:lnTo>
                <a:close/>
                <a:moveTo>
                  <a:pt x="1066837" y="220861"/>
                </a:moveTo>
                <a:lnTo>
                  <a:pt x="1066837" y="343124"/>
                </a:lnTo>
                <a:lnTo>
                  <a:pt x="1269950" y="343124"/>
                </a:lnTo>
                <a:lnTo>
                  <a:pt x="1269950" y="220861"/>
                </a:lnTo>
                <a:close/>
                <a:moveTo>
                  <a:pt x="522572" y="120291"/>
                </a:moveTo>
                <a:lnTo>
                  <a:pt x="595535" y="171562"/>
                </a:lnTo>
                <a:lnTo>
                  <a:pt x="577788" y="216917"/>
                </a:lnTo>
                <a:lnTo>
                  <a:pt x="504825" y="163674"/>
                </a:lnTo>
                <a:close/>
                <a:moveTo>
                  <a:pt x="1066837" y="61131"/>
                </a:moveTo>
                <a:lnTo>
                  <a:pt x="1066837" y="175506"/>
                </a:lnTo>
                <a:lnTo>
                  <a:pt x="1269950" y="175506"/>
                </a:lnTo>
                <a:lnTo>
                  <a:pt x="1269950" y="61131"/>
                </a:lnTo>
                <a:close/>
                <a:moveTo>
                  <a:pt x="1013594" y="17748"/>
                </a:moveTo>
                <a:lnTo>
                  <a:pt x="1321221" y="17748"/>
                </a:lnTo>
                <a:lnTo>
                  <a:pt x="1321221" y="384535"/>
                </a:lnTo>
                <a:lnTo>
                  <a:pt x="1013594" y="384535"/>
                </a:lnTo>
                <a:close/>
                <a:moveTo>
                  <a:pt x="9859" y="3944"/>
                </a:moveTo>
                <a:lnTo>
                  <a:pt x="423974" y="3944"/>
                </a:lnTo>
                <a:lnTo>
                  <a:pt x="423974" y="45356"/>
                </a:lnTo>
                <a:lnTo>
                  <a:pt x="313543" y="45356"/>
                </a:lnTo>
                <a:lnTo>
                  <a:pt x="313543" y="203113"/>
                </a:lnTo>
                <a:lnTo>
                  <a:pt x="414114" y="92683"/>
                </a:lnTo>
                <a:lnTo>
                  <a:pt x="427918" y="138038"/>
                </a:lnTo>
                <a:lnTo>
                  <a:pt x="313543" y="262273"/>
                </a:lnTo>
                <a:lnTo>
                  <a:pt x="313543" y="364815"/>
                </a:lnTo>
                <a:lnTo>
                  <a:pt x="427918" y="364815"/>
                </a:lnTo>
                <a:lnTo>
                  <a:pt x="425946" y="408199"/>
                </a:lnTo>
                <a:lnTo>
                  <a:pt x="266216" y="408199"/>
                </a:lnTo>
                <a:lnTo>
                  <a:pt x="266216" y="45356"/>
                </a:lnTo>
                <a:lnTo>
                  <a:pt x="140010" y="45356"/>
                </a:lnTo>
                <a:lnTo>
                  <a:pt x="97246" y="110431"/>
                </a:lnTo>
                <a:lnTo>
                  <a:pt x="197197" y="110431"/>
                </a:lnTo>
                <a:lnTo>
                  <a:pt x="197197" y="232693"/>
                </a:lnTo>
                <a:lnTo>
                  <a:pt x="45355" y="408199"/>
                </a:lnTo>
                <a:lnTo>
                  <a:pt x="0" y="398339"/>
                </a:lnTo>
                <a:lnTo>
                  <a:pt x="76905" y="306255"/>
                </a:lnTo>
                <a:lnTo>
                  <a:pt x="0" y="232693"/>
                </a:lnTo>
                <a:lnTo>
                  <a:pt x="43383" y="214945"/>
                </a:lnTo>
                <a:lnTo>
                  <a:pt x="104411" y="273320"/>
                </a:lnTo>
                <a:lnTo>
                  <a:pt x="149870" y="218889"/>
                </a:lnTo>
                <a:lnTo>
                  <a:pt x="149870" y="151842"/>
                </a:lnTo>
                <a:lnTo>
                  <a:pt x="70033" y="151842"/>
                </a:lnTo>
                <a:lnTo>
                  <a:pt x="49299" y="183394"/>
                </a:lnTo>
                <a:lnTo>
                  <a:pt x="3944" y="173534"/>
                </a:lnTo>
                <a:lnTo>
                  <a:pt x="88738" y="45356"/>
                </a:lnTo>
                <a:lnTo>
                  <a:pt x="9859" y="45356"/>
                </a:lnTo>
                <a:close/>
                <a:moveTo>
                  <a:pt x="759209" y="1972"/>
                </a:moveTo>
                <a:lnTo>
                  <a:pt x="808508" y="1972"/>
                </a:lnTo>
                <a:lnTo>
                  <a:pt x="808508" y="31552"/>
                </a:lnTo>
                <a:lnTo>
                  <a:pt x="932743" y="31552"/>
                </a:lnTo>
                <a:lnTo>
                  <a:pt x="932743" y="72963"/>
                </a:lnTo>
                <a:lnTo>
                  <a:pt x="808508" y="72963"/>
                </a:lnTo>
                <a:lnTo>
                  <a:pt x="808508" y="183394"/>
                </a:lnTo>
                <a:lnTo>
                  <a:pt x="942603" y="183394"/>
                </a:lnTo>
                <a:lnTo>
                  <a:pt x="942603" y="226777"/>
                </a:lnTo>
                <a:lnTo>
                  <a:pt x="788789" y="226777"/>
                </a:lnTo>
                <a:lnTo>
                  <a:pt x="709910" y="364815"/>
                </a:lnTo>
                <a:lnTo>
                  <a:pt x="879499" y="364815"/>
                </a:lnTo>
                <a:lnTo>
                  <a:pt x="857808" y="297768"/>
                </a:lnTo>
                <a:lnTo>
                  <a:pt x="895275" y="266217"/>
                </a:lnTo>
                <a:lnTo>
                  <a:pt x="936687" y="408199"/>
                </a:lnTo>
                <a:lnTo>
                  <a:pt x="636947" y="408199"/>
                </a:lnTo>
                <a:lnTo>
                  <a:pt x="739489" y="226777"/>
                </a:lnTo>
                <a:lnTo>
                  <a:pt x="640891" y="226777"/>
                </a:lnTo>
                <a:lnTo>
                  <a:pt x="640891" y="183394"/>
                </a:lnTo>
                <a:lnTo>
                  <a:pt x="759209" y="183394"/>
                </a:lnTo>
                <a:lnTo>
                  <a:pt x="759209" y="72963"/>
                </a:lnTo>
                <a:lnTo>
                  <a:pt x="646807" y="72963"/>
                </a:lnTo>
                <a:lnTo>
                  <a:pt x="646807" y="31552"/>
                </a:lnTo>
                <a:lnTo>
                  <a:pt x="759209" y="31552"/>
                </a:lnTo>
                <a:close/>
                <a:moveTo>
                  <a:pt x="530460" y="0"/>
                </a:moveTo>
                <a:lnTo>
                  <a:pt x="603423" y="51272"/>
                </a:lnTo>
                <a:lnTo>
                  <a:pt x="585675" y="94655"/>
                </a:lnTo>
                <a:lnTo>
                  <a:pt x="514684" y="453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9" name="文本框 88"/>
          <p:cNvSpPr txBox="1"/>
          <p:nvPr/>
        </p:nvSpPr>
        <p:spPr>
          <a:xfrm>
            <a:off x="1123117" y="1794786"/>
            <a:ext cx="2950406" cy="418059"/>
          </a:xfrm>
          <a:custGeom>
            <a:avLst/>
            <a:gdLst/>
            <a:ahLst/>
            <a:cxnLst/>
            <a:rect l="l" t="t" r="r" b="b"/>
            <a:pathLst>
              <a:path w="2950406" h="418059">
                <a:moveTo>
                  <a:pt x="2650666" y="329320"/>
                </a:moveTo>
                <a:lnTo>
                  <a:pt x="2699965" y="329320"/>
                </a:lnTo>
                <a:lnTo>
                  <a:pt x="2699965" y="382563"/>
                </a:lnTo>
                <a:lnTo>
                  <a:pt x="2830115" y="382563"/>
                </a:lnTo>
                <a:lnTo>
                  <a:pt x="2830115" y="418059"/>
                </a:lnTo>
                <a:lnTo>
                  <a:pt x="2650666" y="418059"/>
                </a:lnTo>
                <a:close/>
                <a:moveTo>
                  <a:pt x="2912938" y="321432"/>
                </a:moveTo>
                <a:lnTo>
                  <a:pt x="2946462" y="390451"/>
                </a:lnTo>
                <a:lnTo>
                  <a:pt x="2910966" y="418059"/>
                </a:lnTo>
                <a:lnTo>
                  <a:pt x="2875471" y="349040"/>
                </a:lnTo>
                <a:close/>
                <a:moveTo>
                  <a:pt x="2554039" y="321432"/>
                </a:moveTo>
                <a:lnTo>
                  <a:pt x="2591507" y="349040"/>
                </a:lnTo>
                <a:lnTo>
                  <a:pt x="2556011" y="418059"/>
                </a:lnTo>
                <a:lnTo>
                  <a:pt x="2520516" y="390451"/>
                </a:lnTo>
                <a:close/>
                <a:moveTo>
                  <a:pt x="2804480" y="315516"/>
                </a:moveTo>
                <a:lnTo>
                  <a:pt x="2828143" y="351012"/>
                </a:lnTo>
                <a:lnTo>
                  <a:pt x="2784760" y="366787"/>
                </a:lnTo>
                <a:lnTo>
                  <a:pt x="2761096" y="331292"/>
                </a:lnTo>
                <a:close/>
                <a:moveTo>
                  <a:pt x="1554249" y="254385"/>
                </a:moveTo>
                <a:lnTo>
                  <a:pt x="1601576" y="266217"/>
                </a:lnTo>
                <a:lnTo>
                  <a:pt x="1552277" y="418059"/>
                </a:lnTo>
                <a:lnTo>
                  <a:pt x="1504950" y="408199"/>
                </a:lnTo>
                <a:close/>
                <a:moveTo>
                  <a:pt x="2583619" y="246497"/>
                </a:moveTo>
                <a:lnTo>
                  <a:pt x="2583619" y="270161"/>
                </a:lnTo>
                <a:lnTo>
                  <a:pt x="2885331" y="270161"/>
                </a:lnTo>
                <a:lnTo>
                  <a:pt x="2885331" y="246497"/>
                </a:lnTo>
                <a:close/>
                <a:moveTo>
                  <a:pt x="165645" y="222833"/>
                </a:moveTo>
                <a:lnTo>
                  <a:pt x="165645" y="374675"/>
                </a:lnTo>
                <a:lnTo>
                  <a:pt x="220861" y="374675"/>
                </a:lnTo>
                <a:lnTo>
                  <a:pt x="220861" y="222833"/>
                </a:lnTo>
                <a:close/>
                <a:moveTo>
                  <a:pt x="2583619" y="185366"/>
                </a:moveTo>
                <a:lnTo>
                  <a:pt x="2583619" y="211001"/>
                </a:lnTo>
                <a:lnTo>
                  <a:pt x="2885331" y="211001"/>
                </a:lnTo>
                <a:lnTo>
                  <a:pt x="2885331" y="185366"/>
                </a:lnTo>
                <a:close/>
                <a:moveTo>
                  <a:pt x="1656792" y="169590"/>
                </a:moveTo>
                <a:lnTo>
                  <a:pt x="1932868" y="169590"/>
                </a:lnTo>
                <a:lnTo>
                  <a:pt x="1932868" y="246497"/>
                </a:lnTo>
                <a:lnTo>
                  <a:pt x="1828640" y="316249"/>
                </a:lnTo>
                <a:lnTo>
                  <a:pt x="1944700" y="390451"/>
                </a:lnTo>
                <a:lnTo>
                  <a:pt x="1907232" y="418059"/>
                </a:lnTo>
                <a:lnTo>
                  <a:pt x="1788766" y="342934"/>
                </a:lnTo>
                <a:lnTo>
                  <a:pt x="1676511" y="418059"/>
                </a:lnTo>
                <a:lnTo>
                  <a:pt x="1639044" y="392423"/>
                </a:lnTo>
                <a:lnTo>
                  <a:pt x="1749389" y="317963"/>
                </a:lnTo>
                <a:lnTo>
                  <a:pt x="1664680" y="264245"/>
                </a:lnTo>
                <a:lnTo>
                  <a:pt x="1704119" y="236637"/>
                </a:lnTo>
                <a:lnTo>
                  <a:pt x="1789249" y="291065"/>
                </a:lnTo>
                <a:lnTo>
                  <a:pt x="1881597" y="228749"/>
                </a:lnTo>
                <a:lnTo>
                  <a:pt x="1881597" y="211001"/>
                </a:lnTo>
                <a:lnTo>
                  <a:pt x="1656792" y="211001"/>
                </a:lnTo>
                <a:close/>
                <a:moveTo>
                  <a:pt x="2538263" y="149870"/>
                </a:moveTo>
                <a:lnTo>
                  <a:pt x="2932658" y="149870"/>
                </a:lnTo>
                <a:lnTo>
                  <a:pt x="2932658" y="305656"/>
                </a:lnTo>
                <a:lnTo>
                  <a:pt x="2538263" y="305656"/>
                </a:lnTo>
                <a:close/>
                <a:moveTo>
                  <a:pt x="2023579" y="138038"/>
                </a:moveTo>
                <a:lnTo>
                  <a:pt x="2236552" y="138038"/>
                </a:lnTo>
                <a:lnTo>
                  <a:pt x="2226692" y="295796"/>
                </a:lnTo>
                <a:lnTo>
                  <a:pt x="2130065" y="295796"/>
                </a:lnTo>
                <a:lnTo>
                  <a:pt x="2130065" y="254385"/>
                </a:lnTo>
                <a:lnTo>
                  <a:pt x="2181336" y="254385"/>
                </a:lnTo>
                <a:lnTo>
                  <a:pt x="2185280" y="179450"/>
                </a:lnTo>
                <a:lnTo>
                  <a:pt x="2070906" y="179450"/>
                </a:lnTo>
                <a:lnTo>
                  <a:pt x="2070906" y="374675"/>
                </a:lnTo>
                <a:lnTo>
                  <a:pt x="2238524" y="374675"/>
                </a:lnTo>
                <a:lnTo>
                  <a:pt x="2238524" y="418059"/>
                </a:lnTo>
                <a:lnTo>
                  <a:pt x="2023579" y="418059"/>
                </a:lnTo>
                <a:close/>
                <a:moveTo>
                  <a:pt x="1524670" y="130151"/>
                </a:moveTo>
                <a:lnTo>
                  <a:pt x="1597633" y="181422"/>
                </a:lnTo>
                <a:lnTo>
                  <a:pt x="1579885" y="226777"/>
                </a:lnTo>
                <a:lnTo>
                  <a:pt x="1506922" y="173534"/>
                </a:lnTo>
                <a:close/>
                <a:moveTo>
                  <a:pt x="906884" y="116347"/>
                </a:moveTo>
                <a:lnTo>
                  <a:pt x="906884" y="218889"/>
                </a:lnTo>
                <a:lnTo>
                  <a:pt x="1072530" y="218889"/>
                </a:lnTo>
                <a:lnTo>
                  <a:pt x="1072530" y="116347"/>
                </a:lnTo>
                <a:close/>
                <a:moveTo>
                  <a:pt x="563984" y="116347"/>
                </a:moveTo>
                <a:lnTo>
                  <a:pt x="563984" y="218889"/>
                </a:lnTo>
                <a:lnTo>
                  <a:pt x="729630" y="218889"/>
                </a:lnTo>
                <a:lnTo>
                  <a:pt x="729630" y="116347"/>
                </a:lnTo>
                <a:close/>
                <a:moveTo>
                  <a:pt x="1178793" y="70991"/>
                </a:moveTo>
                <a:lnTo>
                  <a:pt x="1452897" y="70991"/>
                </a:lnTo>
                <a:lnTo>
                  <a:pt x="1452897" y="114375"/>
                </a:lnTo>
                <a:lnTo>
                  <a:pt x="1340495" y="114375"/>
                </a:lnTo>
                <a:lnTo>
                  <a:pt x="1340495" y="388479"/>
                </a:lnTo>
                <a:lnTo>
                  <a:pt x="1291195" y="388479"/>
                </a:lnTo>
                <a:lnTo>
                  <a:pt x="1291195" y="114375"/>
                </a:lnTo>
                <a:lnTo>
                  <a:pt x="1178793" y="114375"/>
                </a:lnTo>
                <a:close/>
                <a:moveTo>
                  <a:pt x="855613" y="70991"/>
                </a:moveTo>
                <a:lnTo>
                  <a:pt x="1123801" y="70991"/>
                </a:lnTo>
                <a:lnTo>
                  <a:pt x="1123801" y="264245"/>
                </a:lnTo>
                <a:lnTo>
                  <a:pt x="906884" y="264245"/>
                </a:lnTo>
                <a:lnTo>
                  <a:pt x="906884" y="388479"/>
                </a:lnTo>
                <a:lnTo>
                  <a:pt x="855613" y="388479"/>
                </a:lnTo>
                <a:close/>
                <a:moveTo>
                  <a:pt x="512713" y="70991"/>
                </a:moveTo>
                <a:lnTo>
                  <a:pt x="780901" y="70991"/>
                </a:lnTo>
                <a:lnTo>
                  <a:pt x="780901" y="264245"/>
                </a:lnTo>
                <a:lnTo>
                  <a:pt x="563984" y="264245"/>
                </a:lnTo>
                <a:lnTo>
                  <a:pt x="563984" y="388479"/>
                </a:lnTo>
                <a:lnTo>
                  <a:pt x="512713" y="388479"/>
                </a:lnTo>
                <a:close/>
                <a:moveTo>
                  <a:pt x="2646722" y="67047"/>
                </a:moveTo>
                <a:lnTo>
                  <a:pt x="2674330" y="92683"/>
                </a:lnTo>
                <a:lnTo>
                  <a:pt x="2798564" y="92683"/>
                </a:lnTo>
                <a:lnTo>
                  <a:pt x="2826171" y="67047"/>
                </a:lnTo>
                <a:lnTo>
                  <a:pt x="2879415" y="74935"/>
                </a:lnTo>
                <a:lnTo>
                  <a:pt x="2857723" y="92683"/>
                </a:lnTo>
                <a:lnTo>
                  <a:pt x="2950406" y="92683"/>
                </a:lnTo>
                <a:lnTo>
                  <a:pt x="2950406" y="128179"/>
                </a:lnTo>
                <a:lnTo>
                  <a:pt x="2522488" y="128179"/>
                </a:lnTo>
                <a:lnTo>
                  <a:pt x="2522488" y="92683"/>
                </a:lnTo>
                <a:lnTo>
                  <a:pt x="2615170" y="92683"/>
                </a:lnTo>
                <a:lnTo>
                  <a:pt x="2593479" y="74935"/>
                </a:lnTo>
                <a:close/>
                <a:moveTo>
                  <a:pt x="2289795" y="21692"/>
                </a:moveTo>
                <a:lnTo>
                  <a:pt x="2337122" y="21692"/>
                </a:lnTo>
                <a:lnTo>
                  <a:pt x="2337122" y="315516"/>
                </a:lnTo>
                <a:lnTo>
                  <a:pt x="2289795" y="315516"/>
                </a:lnTo>
                <a:close/>
                <a:moveTo>
                  <a:pt x="1670596" y="17748"/>
                </a:moveTo>
                <a:lnTo>
                  <a:pt x="1921036" y="17748"/>
                </a:lnTo>
                <a:lnTo>
                  <a:pt x="1938784" y="120291"/>
                </a:lnTo>
                <a:lnTo>
                  <a:pt x="1891456" y="128179"/>
                </a:lnTo>
                <a:lnTo>
                  <a:pt x="1879625" y="61132"/>
                </a:lnTo>
                <a:lnTo>
                  <a:pt x="1712007" y="61132"/>
                </a:lnTo>
                <a:lnTo>
                  <a:pt x="1700175" y="128179"/>
                </a:lnTo>
                <a:lnTo>
                  <a:pt x="1650876" y="122263"/>
                </a:lnTo>
                <a:close/>
                <a:moveTo>
                  <a:pt x="2392337" y="11832"/>
                </a:moveTo>
                <a:lnTo>
                  <a:pt x="2439665" y="11832"/>
                </a:lnTo>
                <a:lnTo>
                  <a:pt x="2439665" y="418059"/>
                </a:lnTo>
                <a:lnTo>
                  <a:pt x="2291767" y="418059"/>
                </a:lnTo>
                <a:lnTo>
                  <a:pt x="2291767" y="374675"/>
                </a:lnTo>
                <a:lnTo>
                  <a:pt x="2392337" y="374675"/>
                </a:lnTo>
                <a:close/>
                <a:moveTo>
                  <a:pt x="1532557" y="9860"/>
                </a:moveTo>
                <a:lnTo>
                  <a:pt x="1605520" y="61132"/>
                </a:lnTo>
                <a:lnTo>
                  <a:pt x="1587773" y="104515"/>
                </a:lnTo>
                <a:lnTo>
                  <a:pt x="1516782" y="55216"/>
                </a:lnTo>
                <a:close/>
                <a:moveTo>
                  <a:pt x="167617" y="9860"/>
                </a:moveTo>
                <a:lnTo>
                  <a:pt x="216917" y="9860"/>
                </a:lnTo>
                <a:lnTo>
                  <a:pt x="216917" y="59160"/>
                </a:lnTo>
                <a:lnTo>
                  <a:pt x="276076" y="59160"/>
                </a:lnTo>
                <a:lnTo>
                  <a:pt x="276076" y="100571"/>
                </a:lnTo>
                <a:lnTo>
                  <a:pt x="216917" y="100571"/>
                </a:lnTo>
                <a:lnTo>
                  <a:pt x="216917" y="179450"/>
                </a:lnTo>
                <a:lnTo>
                  <a:pt x="270160" y="179450"/>
                </a:lnTo>
                <a:lnTo>
                  <a:pt x="270160" y="418059"/>
                </a:lnTo>
                <a:lnTo>
                  <a:pt x="116346" y="418059"/>
                </a:lnTo>
                <a:lnTo>
                  <a:pt x="116346" y="179450"/>
                </a:lnTo>
                <a:lnTo>
                  <a:pt x="167617" y="179450"/>
                </a:lnTo>
                <a:lnTo>
                  <a:pt x="167617" y="100571"/>
                </a:lnTo>
                <a:lnTo>
                  <a:pt x="106486" y="100571"/>
                </a:lnTo>
                <a:lnTo>
                  <a:pt x="106486" y="59160"/>
                </a:lnTo>
                <a:lnTo>
                  <a:pt x="167617" y="59160"/>
                </a:lnTo>
                <a:close/>
                <a:moveTo>
                  <a:pt x="49299" y="9860"/>
                </a:moveTo>
                <a:lnTo>
                  <a:pt x="86766" y="37468"/>
                </a:lnTo>
                <a:lnTo>
                  <a:pt x="43426" y="195226"/>
                </a:lnTo>
                <a:lnTo>
                  <a:pt x="72963" y="195226"/>
                </a:lnTo>
                <a:lnTo>
                  <a:pt x="72963" y="418059"/>
                </a:lnTo>
                <a:lnTo>
                  <a:pt x="23663" y="418059"/>
                </a:lnTo>
                <a:lnTo>
                  <a:pt x="23663" y="206746"/>
                </a:lnTo>
                <a:lnTo>
                  <a:pt x="0" y="189310"/>
                </a:lnTo>
                <a:close/>
                <a:moveTo>
                  <a:pt x="299740" y="5916"/>
                </a:moveTo>
                <a:lnTo>
                  <a:pt x="326989" y="21692"/>
                </a:lnTo>
                <a:lnTo>
                  <a:pt x="439750" y="21692"/>
                </a:lnTo>
                <a:lnTo>
                  <a:pt x="439750" y="65075"/>
                </a:lnTo>
                <a:lnTo>
                  <a:pt x="427918" y="65075"/>
                </a:lnTo>
                <a:lnTo>
                  <a:pt x="427918" y="163674"/>
                </a:lnTo>
                <a:lnTo>
                  <a:pt x="380460" y="277046"/>
                </a:lnTo>
                <a:lnTo>
                  <a:pt x="433834" y="380591"/>
                </a:lnTo>
                <a:lnTo>
                  <a:pt x="410170" y="418059"/>
                </a:lnTo>
                <a:lnTo>
                  <a:pt x="360766" y="324093"/>
                </a:lnTo>
                <a:lnTo>
                  <a:pt x="321431" y="418059"/>
                </a:lnTo>
                <a:lnTo>
                  <a:pt x="293824" y="380591"/>
                </a:lnTo>
                <a:lnTo>
                  <a:pt x="336553" y="278041"/>
                </a:lnTo>
                <a:lnTo>
                  <a:pt x="309599" y="226777"/>
                </a:lnTo>
                <a:lnTo>
                  <a:pt x="335235" y="189310"/>
                </a:lnTo>
                <a:lnTo>
                  <a:pt x="356409" y="230387"/>
                </a:lnTo>
                <a:lnTo>
                  <a:pt x="382562" y="167618"/>
                </a:lnTo>
                <a:lnTo>
                  <a:pt x="382562" y="65075"/>
                </a:lnTo>
                <a:lnTo>
                  <a:pt x="334432" y="65075"/>
                </a:lnTo>
                <a:lnTo>
                  <a:pt x="325375" y="187338"/>
                </a:lnTo>
                <a:lnTo>
                  <a:pt x="287908" y="165646"/>
                </a:lnTo>
                <a:close/>
                <a:moveTo>
                  <a:pt x="2132037" y="3944"/>
                </a:moveTo>
                <a:lnTo>
                  <a:pt x="2250355" y="72963"/>
                </a:lnTo>
                <a:lnTo>
                  <a:pt x="2214860" y="102543"/>
                </a:lnTo>
                <a:lnTo>
                  <a:pt x="2132037" y="53244"/>
                </a:lnTo>
                <a:lnTo>
                  <a:pt x="2045270" y="102543"/>
                </a:lnTo>
                <a:lnTo>
                  <a:pt x="2009775" y="74935"/>
                </a:lnTo>
                <a:close/>
                <a:moveTo>
                  <a:pt x="2761096" y="0"/>
                </a:moveTo>
                <a:lnTo>
                  <a:pt x="2767012" y="23664"/>
                </a:lnTo>
                <a:lnTo>
                  <a:pt x="2940546" y="23664"/>
                </a:lnTo>
                <a:lnTo>
                  <a:pt x="2940546" y="59160"/>
                </a:lnTo>
                <a:lnTo>
                  <a:pt x="2532347" y="59160"/>
                </a:lnTo>
                <a:lnTo>
                  <a:pt x="2532347" y="23664"/>
                </a:lnTo>
                <a:lnTo>
                  <a:pt x="2713769" y="23664"/>
                </a:lnTo>
                <a:lnTo>
                  <a:pt x="2709825" y="78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567363" y="415925"/>
            <a:ext cx="6310313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4">
            <a:hlinkClick r:id="rId2"/>
          </p:cNvPr>
          <p:cNvSpPr>
            <a:spLocks/>
          </p:cNvSpPr>
          <p:nvPr/>
        </p:nvSpPr>
        <p:spPr bwMode="auto">
          <a:xfrm>
            <a:off x="5095875" y="3575050"/>
            <a:ext cx="7299325" cy="3284538"/>
          </a:xfrm>
          <a:custGeom>
            <a:avLst/>
            <a:gdLst>
              <a:gd name="T0" fmla="*/ 4505 w 4627"/>
              <a:gd name="T1" fmla="*/ 121 h 2082"/>
              <a:gd name="T2" fmla="*/ 4431 w 4627"/>
              <a:gd name="T3" fmla="*/ 151 h 2082"/>
              <a:gd name="T4" fmla="*/ 4343 w 4627"/>
              <a:gd name="T5" fmla="*/ 127 h 2082"/>
              <a:gd name="T6" fmla="*/ 4301 w 4627"/>
              <a:gd name="T7" fmla="*/ 134 h 2082"/>
              <a:gd name="T8" fmla="*/ 4253 w 4627"/>
              <a:gd name="T9" fmla="*/ 130 h 2082"/>
              <a:gd name="T10" fmla="*/ 4199 w 4627"/>
              <a:gd name="T11" fmla="*/ 140 h 2082"/>
              <a:gd name="T12" fmla="*/ 4014 w 4627"/>
              <a:gd name="T13" fmla="*/ 44 h 2082"/>
              <a:gd name="T14" fmla="*/ 3841 w 4627"/>
              <a:gd name="T15" fmla="*/ 145 h 2082"/>
              <a:gd name="T16" fmla="*/ 3827 w 4627"/>
              <a:gd name="T17" fmla="*/ 145 h 2082"/>
              <a:gd name="T18" fmla="*/ 3786 w 4627"/>
              <a:gd name="T19" fmla="*/ 152 h 2082"/>
              <a:gd name="T20" fmla="*/ 3750 w 4627"/>
              <a:gd name="T21" fmla="*/ 147 h 2082"/>
              <a:gd name="T22" fmla="*/ 3612 w 4627"/>
              <a:gd name="T23" fmla="*/ 96 h 2082"/>
              <a:gd name="T24" fmla="*/ 3502 w 4627"/>
              <a:gd name="T25" fmla="*/ 135 h 2082"/>
              <a:gd name="T26" fmla="*/ 3350 w 4627"/>
              <a:gd name="T27" fmla="*/ 67 h 2082"/>
              <a:gd name="T28" fmla="*/ 3206 w 4627"/>
              <a:gd name="T29" fmla="*/ 142 h 2082"/>
              <a:gd name="T30" fmla="*/ 3112 w 4627"/>
              <a:gd name="T31" fmla="*/ 113 h 2082"/>
              <a:gd name="T32" fmla="*/ 3046 w 4627"/>
              <a:gd name="T33" fmla="*/ 131 h 2082"/>
              <a:gd name="T34" fmla="*/ 2915 w 4627"/>
              <a:gd name="T35" fmla="*/ 82 h 2082"/>
              <a:gd name="T36" fmla="*/ 2793 w 4627"/>
              <a:gd name="T37" fmla="*/ 133 h 2082"/>
              <a:gd name="T38" fmla="*/ 2732 w 4627"/>
              <a:gd name="T39" fmla="*/ 126 h 2082"/>
              <a:gd name="T40" fmla="*/ 2656 w 4627"/>
              <a:gd name="T41" fmla="*/ 144 h 2082"/>
              <a:gd name="T42" fmla="*/ 2491 w 4627"/>
              <a:gd name="T43" fmla="*/ 25 h 2082"/>
              <a:gd name="T44" fmla="*/ 2373 w 4627"/>
              <a:gd name="T45" fmla="*/ 81 h 2082"/>
              <a:gd name="T46" fmla="*/ 2254 w 4627"/>
              <a:gd name="T47" fmla="*/ 12 h 2082"/>
              <a:gd name="T48" fmla="*/ 2130 w 4627"/>
              <a:gd name="T49" fmla="*/ 119 h 2082"/>
              <a:gd name="T50" fmla="*/ 2129 w 4627"/>
              <a:gd name="T51" fmla="*/ 119 h 2082"/>
              <a:gd name="T52" fmla="*/ 2128 w 4627"/>
              <a:gd name="T53" fmla="*/ 119 h 2082"/>
              <a:gd name="T54" fmla="*/ 2073 w 4627"/>
              <a:gd name="T55" fmla="*/ 129 h 2082"/>
              <a:gd name="T56" fmla="*/ 1888 w 4627"/>
              <a:gd name="T57" fmla="*/ 33 h 2082"/>
              <a:gd name="T58" fmla="*/ 1715 w 4627"/>
              <a:gd name="T59" fmla="*/ 134 h 2082"/>
              <a:gd name="T60" fmla="*/ 1702 w 4627"/>
              <a:gd name="T61" fmla="*/ 134 h 2082"/>
              <a:gd name="T62" fmla="*/ 1660 w 4627"/>
              <a:gd name="T63" fmla="*/ 142 h 2082"/>
              <a:gd name="T64" fmla="*/ 1624 w 4627"/>
              <a:gd name="T65" fmla="*/ 137 h 2082"/>
              <a:gd name="T66" fmla="*/ 1486 w 4627"/>
              <a:gd name="T67" fmla="*/ 85 h 2082"/>
              <a:gd name="T68" fmla="*/ 1376 w 4627"/>
              <a:gd name="T69" fmla="*/ 124 h 2082"/>
              <a:gd name="T70" fmla="*/ 1225 w 4627"/>
              <a:gd name="T71" fmla="*/ 56 h 2082"/>
              <a:gd name="T72" fmla="*/ 1080 w 4627"/>
              <a:gd name="T73" fmla="*/ 132 h 2082"/>
              <a:gd name="T74" fmla="*/ 986 w 4627"/>
              <a:gd name="T75" fmla="*/ 102 h 2082"/>
              <a:gd name="T76" fmla="*/ 921 w 4627"/>
              <a:gd name="T77" fmla="*/ 120 h 2082"/>
              <a:gd name="T78" fmla="*/ 789 w 4627"/>
              <a:gd name="T79" fmla="*/ 71 h 2082"/>
              <a:gd name="T80" fmla="*/ 668 w 4627"/>
              <a:gd name="T81" fmla="*/ 123 h 2082"/>
              <a:gd name="T82" fmla="*/ 606 w 4627"/>
              <a:gd name="T83" fmla="*/ 116 h 2082"/>
              <a:gd name="T84" fmla="*/ 530 w 4627"/>
              <a:gd name="T85" fmla="*/ 134 h 2082"/>
              <a:gd name="T86" fmla="*/ 365 w 4627"/>
              <a:gd name="T87" fmla="*/ 15 h 2082"/>
              <a:gd name="T88" fmla="*/ 247 w 4627"/>
              <a:gd name="T89" fmla="*/ 70 h 2082"/>
              <a:gd name="T90" fmla="*/ 128 w 4627"/>
              <a:gd name="T91" fmla="*/ 2 h 2082"/>
              <a:gd name="T92" fmla="*/ 3 w 4627"/>
              <a:gd name="T93" fmla="*/ 137 h 2082"/>
              <a:gd name="T94" fmla="*/ 126 w 4627"/>
              <a:gd name="T95" fmla="*/ 262 h 2082"/>
              <a:gd name="T96" fmla="*/ 167 w 4627"/>
              <a:gd name="T97" fmla="*/ 2082 h 2082"/>
              <a:gd name="T98" fmla="*/ 4511 w 4627"/>
              <a:gd name="T99" fmla="*/ 2082 h 2082"/>
              <a:gd name="T100" fmla="*/ 4513 w 4627"/>
              <a:gd name="T101" fmla="*/ 353 h 2082"/>
              <a:gd name="T102" fmla="*/ 4625 w 4627"/>
              <a:gd name="T103" fmla="*/ 233 h 2082"/>
              <a:gd name="T104" fmla="*/ 4505 w 4627"/>
              <a:gd name="T105" fmla="*/ 121 h 2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27" h="2082">
                <a:moveTo>
                  <a:pt x="4505" y="121"/>
                </a:moveTo>
                <a:cubicBezTo>
                  <a:pt x="4476" y="122"/>
                  <a:pt x="4451" y="133"/>
                  <a:pt x="4431" y="151"/>
                </a:cubicBezTo>
                <a:cubicBezTo>
                  <a:pt x="4406" y="135"/>
                  <a:pt x="4376" y="126"/>
                  <a:pt x="4343" y="127"/>
                </a:cubicBezTo>
                <a:cubicBezTo>
                  <a:pt x="4329" y="127"/>
                  <a:pt x="4315" y="130"/>
                  <a:pt x="4301" y="134"/>
                </a:cubicBezTo>
                <a:cubicBezTo>
                  <a:pt x="4286" y="131"/>
                  <a:pt x="4270" y="129"/>
                  <a:pt x="4253" y="130"/>
                </a:cubicBezTo>
                <a:cubicBezTo>
                  <a:pt x="4234" y="131"/>
                  <a:pt x="4216" y="134"/>
                  <a:pt x="4199" y="140"/>
                </a:cubicBezTo>
                <a:cubicBezTo>
                  <a:pt x="4160" y="80"/>
                  <a:pt x="4091" y="41"/>
                  <a:pt x="4014" y="44"/>
                </a:cubicBezTo>
                <a:cubicBezTo>
                  <a:pt x="3940" y="46"/>
                  <a:pt x="3876" y="86"/>
                  <a:pt x="3841" y="145"/>
                </a:cubicBezTo>
                <a:cubicBezTo>
                  <a:pt x="3836" y="145"/>
                  <a:pt x="3832" y="144"/>
                  <a:pt x="3827" y="145"/>
                </a:cubicBezTo>
                <a:cubicBezTo>
                  <a:pt x="3813" y="145"/>
                  <a:pt x="3799" y="148"/>
                  <a:pt x="3786" y="152"/>
                </a:cubicBezTo>
                <a:cubicBezTo>
                  <a:pt x="3774" y="149"/>
                  <a:pt x="3762" y="147"/>
                  <a:pt x="3750" y="147"/>
                </a:cubicBezTo>
                <a:cubicBezTo>
                  <a:pt x="3714" y="114"/>
                  <a:pt x="3665" y="94"/>
                  <a:pt x="3612" y="96"/>
                </a:cubicBezTo>
                <a:cubicBezTo>
                  <a:pt x="3570" y="97"/>
                  <a:pt x="3532" y="111"/>
                  <a:pt x="3502" y="135"/>
                </a:cubicBezTo>
                <a:cubicBezTo>
                  <a:pt x="3466" y="91"/>
                  <a:pt x="3411" y="64"/>
                  <a:pt x="3350" y="67"/>
                </a:cubicBezTo>
                <a:cubicBezTo>
                  <a:pt x="3291" y="69"/>
                  <a:pt x="3239" y="98"/>
                  <a:pt x="3206" y="142"/>
                </a:cubicBezTo>
                <a:cubicBezTo>
                  <a:pt x="3180" y="123"/>
                  <a:pt x="3147" y="112"/>
                  <a:pt x="3112" y="113"/>
                </a:cubicBezTo>
                <a:cubicBezTo>
                  <a:pt x="3088" y="114"/>
                  <a:pt x="3066" y="120"/>
                  <a:pt x="3046" y="131"/>
                </a:cubicBezTo>
                <a:cubicBezTo>
                  <a:pt x="3012" y="99"/>
                  <a:pt x="2965" y="80"/>
                  <a:pt x="2915" y="82"/>
                </a:cubicBezTo>
                <a:cubicBezTo>
                  <a:pt x="2867" y="83"/>
                  <a:pt x="2825" y="103"/>
                  <a:pt x="2793" y="133"/>
                </a:cubicBezTo>
                <a:cubicBezTo>
                  <a:pt x="2774" y="128"/>
                  <a:pt x="2753" y="125"/>
                  <a:pt x="2732" y="126"/>
                </a:cubicBezTo>
                <a:cubicBezTo>
                  <a:pt x="2705" y="127"/>
                  <a:pt x="2679" y="133"/>
                  <a:pt x="2656" y="144"/>
                </a:cubicBezTo>
                <a:cubicBezTo>
                  <a:pt x="2635" y="73"/>
                  <a:pt x="2568" y="22"/>
                  <a:pt x="2491" y="25"/>
                </a:cubicBezTo>
                <a:cubicBezTo>
                  <a:pt x="2444" y="27"/>
                  <a:pt x="2402" y="48"/>
                  <a:pt x="2373" y="81"/>
                </a:cubicBezTo>
                <a:cubicBezTo>
                  <a:pt x="2350" y="39"/>
                  <a:pt x="2305" y="11"/>
                  <a:pt x="2254" y="12"/>
                </a:cubicBezTo>
                <a:cubicBezTo>
                  <a:pt x="2192" y="15"/>
                  <a:pt x="2141" y="60"/>
                  <a:pt x="2130" y="119"/>
                </a:cubicBezTo>
                <a:cubicBezTo>
                  <a:pt x="2130" y="119"/>
                  <a:pt x="2130" y="119"/>
                  <a:pt x="2129" y="119"/>
                </a:cubicBezTo>
                <a:cubicBezTo>
                  <a:pt x="2129" y="119"/>
                  <a:pt x="2128" y="119"/>
                  <a:pt x="2128" y="119"/>
                </a:cubicBezTo>
                <a:cubicBezTo>
                  <a:pt x="2109" y="120"/>
                  <a:pt x="2090" y="124"/>
                  <a:pt x="2073" y="129"/>
                </a:cubicBezTo>
                <a:cubicBezTo>
                  <a:pt x="2034" y="69"/>
                  <a:pt x="1965" y="30"/>
                  <a:pt x="1888" y="33"/>
                </a:cubicBezTo>
                <a:cubicBezTo>
                  <a:pt x="1815" y="36"/>
                  <a:pt x="1751" y="76"/>
                  <a:pt x="1715" y="134"/>
                </a:cubicBezTo>
                <a:cubicBezTo>
                  <a:pt x="1711" y="134"/>
                  <a:pt x="1706" y="134"/>
                  <a:pt x="1702" y="134"/>
                </a:cubicBezTo>
                <a:cubicBezTo>
                  <a:pt x="1687" y="135"/>
                  <a:pt x="1673" y="137"/>
                  <a:pt x="1660" y="142"/>
                </a:cubicBezTo>
                <a:cubicBezTo>
                  <a:pt x="1649" y="139"/>
                  <a:pt x="1637" y="137"/>
                  <a:pt x="1624" y="137"/>
                </a:cubicBezTo>
                <a:cubicBezTo>
                  <a:pt x="1588" y="103"/>
                  <a:pt x="1539" y="83"/>
                  <a:pt x="1486" y="85"/>
                </a:cubicBezTo>
                <a:cubicBezTo>
                  <a:pt x="1445" y="87"/>
                  <a:pt x="1407" y="101"/>
                  <a:pt x="1376" y="124"/>
                </a:cubicBezTo>
                <a:cubicBezTo>
                  <a:pt x="1340" y="81"/>
                  <a:pt x="1285" y="54"/>
                  <a:pt x="1225" y="56"/>
                </a:cubicBezTo>
                <a:cubicBezTo>
                  <a:pt x="1165" y="58"/>
                  <a:pt x="1113" y="88"/>
                  <a:pt x="1080" y="132"/>
                </a:cubicBezTo>
                <a:cubicBezTo>
                  <a:pt x="1054" y="112"/>
                  <a:pt x="1021" y="101"/>
                  <a:pt x="986" y="102"/>
                </a:cubicBezTo>
                <a:cubicBezTo>
                  <a:pt x="962" y="103"/>
                  <a:pt x="940" y="110"/>
                  <a:pt x="921" y="120"/>
                </a:cubicBezTo>
                <a:cubicBezTo>
                  <a:pt x="886" y="88"/>
                  <a:pt x="840" y="70"/>
                  <a:pt x="789" y="71"/>
                </a:cubicBezTo>
                <a:cubicBezTo>
                  <a:pt x="742" y="73"/>
                  <a:pt x="699" y="92"/>
                  <a:pt x="668" y="123"/>
                </a:cubicBezTo>
                <a:cubicBezTo>
                  <a:pt x="648" y="117"/>
                  <a:pt x="628" y="115"/>
                  <a:pt x="606" y="116"/>
                </a:cubicBezTo>
                <a:cubicBezTo>
                  <a:pt x="579" y="117"/>
                  <a:pt x="553" y="123"/>
                  <a:pt x="530" y="134"/>
                </a:cubicBezTo>
                <a:cubicBezTo>
                  <a:pt x="509" y="63"/>
                  <a:pt x="442" y="12"/>
                  <a:pt x="365" y="15"/>
                </a:cubicBezTo>
                <a:cubicBezTo>
                  <a:pt x="318" y="16"/>
                  <a:pt x="276" y="38"/>
                  <a:pt x="247" y="70"/>
                </a:cubicBezTo>
                <a:cubicBezTo>
                  <a:pt x="224" y="28"/>
                  <a:pt x="179" y="0"/>
                  <a:pt x="128" y="2"/>
                </a:cubicBezTo>
                <a:cubicBezTo>
                  <a:pt x="57" y="5"/>
                  <a:pt x="0" y="65"/>
                  <a:pt x="3" y="137"/>
                </a:cubicBezTo>
                <a:cubicBezTo>
                  <a:pt x="5" y="204"/>
                  <a:pt x="59" y="258"/>
                  <a:pt x="126" y="262"/>
                </a:cubicBezTo>
                <a:cubicBezTo>
                  <a:pt x="167" y="2082"/>
                  <a:pt x="167" y="2082"/>
                  <a:pt x="167" y="2082"/>
                </a:cubicBezTo>
                <a:cubicBezTo>
                  <a:pt x="4511" y="2082"/>
                  <a:pt x="4511" y="2082"/>
                  <a:pt x="4511" y="2082"/>
                </a:cubicBezTo>
                <a:cubicBezTo>
                  <a:pt x="4513" y="353"/>
                  <a:pt x="4513" y="353"/>
                  <a:pt x="4513" y="353"/>
                </a:cubicBezTo>
                <a:cubicBezTo>
                  <a:pt x="4577" y="351"/>
                  <a:pt x="4627" y="297"/>
                  <a:pt x="4625" y="233"/>
                </a:cubicBezTo>
                <a:cubicBezTo>
                  <a:pt x="4623" y="169"/>
                  <a:pt x="4569" y="119"/>
                  <a:pt x="4505" y="121"/>
                </a:cubicBezTo>
              </a:path>
            </a:pathLst>
          </a:custGeom>
          <a:solidFill>
            <a:srgbClr val="0393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5">
            <a:hlinkClick r:id="rId2"/>
          </p:cNvPr>
          <p:cNvSpPr>
            <a:spLocks/>
          </p:cNvSpPr>
          <p:nvPr/>
        </p:nvSpPr>
        <p:spPr bwMode="auto">
          <a:xfrm>
            <a:off x="7505700" y="3352800"/>
            <a:ext cx="2419350" cy="3024188"/>
          </a:xfrm>
          <a:custGeom>
            <a:avLst/>
            <a:gdLst>
              <a:gd name="T0" fmla="*/ 437 w 1533"/>
              <a:gd name="T1" fmla="*/ 545 h 1917"/>
              <a:gd name="T2" fmla="*/ 75 w 1533"/>
              <a:gd name="T3" fmla="*/ 1021 h 1917"/>
              <a:gd name="T4" fmla="*/ 639 w 1533"/>
              <a:gd name="T5" fmla="*/ 1839 h 1917"/>
              <a:gd name="T6" fmla="*/ 1469 w 1533"/>
              <a:gd name="T7" fmla="*/ 1304 h 1917"/>
              <a:gd name="T8" fmla="*/ 1058 w 1533"/>
              <a:gd name="T9" fmla="*/ 538 h 1917"/>
              <a:gd name="T10" fmla="*/ 1058 w 1533"/>
              <a:gd name="T11" fmla="*/ 538 h 1917"/>
              <a:gd name="T12" fmla="*/ 1043 w 1533"/>
              <a:gd name="T13" fmla="*/ 122 h 1917"/>
              <a:gd name="T14" fmla="*/ 976 w 1533"/>
              <a:gd name="T15" fmla="*/ 2 h 1917"/>
              <a:gd name="T16" fmla="*/ 476 w 1533"/>
              <a:gd name="T17" fmla="*/ 0 h 1917"/>
              <a:gd name="T18" fmla="*/ 430 w 1533"/>
              <a:gd name="T19" fmla="*/ 163 h 1917"/>
              <a:gd name="T20" fmla="*/ 436 w 1533"/>
              <a:gd name="T21" fmla="*/ 545 h 1917"/>
              <a:gd name="T22" fmla="*/ 437 w 1533"/>
              <a:gd name="T23" fmla="*/ 545 h 1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33" h="1917">
                <a:moveTo>
                  <a:pt x="437" y="545"/>
                </a:moveTo>
                <a:cubicBezTo>
                  <a:pt x="253" y="646"/>
                  <a:pt x="118" y="810"/>
                  <a:pt x="75" y="1021"/>
                </a:cubicBezTo>
                <a:cubicBezTo>
                  <a:pt x="0" y="1394"/>
                  <a:pt x="253" y="1762"/>
                  <a:pt x="639" y="1839"/>
                </a:cubicBezTo>
                <a:cubicBezTo>
                  <a:pt x="1026" y="1917"/>
                  <a:pt x="1394" y="1677"/>
                  <a:pt x="1469" y="1304"/>
                </a:cubicBezTo>
                <a:cubicBezTo>
                  <a:pt x="1533" y="985"/>
                  <a:pt x="1334" y="667"/>
                  <a:pt x="1058" y="538"/>
                </a:cubicBezTo>
                <a:cubicBezTo>
                  <a:pt x="1058" y="538"/>
                  <a:pt x="1058" y="538"/>
                  <a:pt x="1058" y="538"/>
                </a:cubicBezTo>
                <a:cubicBezTo>
                  <a:pt x="1043" y="122"/>
                  <a:pt x="1043" y="122"/>
                  <a:pt x="1043" y="122"/>
                </a:cubicBezTo>
                <a:cubicBezTo>
                  <a:pt x="976" y="2"/>
                  <a:pt x="976" y="2"/>
                  <a:pt x="976" y="2"/>
                </a:cubicBezTo>
                <a:cubicBezTo>
                  <a:pt x="476" y="0"/>
                  <a:pt x="476" y="0"/>
                  <a:pt x="476" y="0"/>
                </a:cubicBezTo>
                <a:cubicBezTo>
                  <a:pt x="430" y="163"/>
                  <a:pt x="430" y="163"/>
                  <a:pt x="430" y="163"/>
                </a:cubicBezTo>
                <a:cubicBezTo>
                  <a:pt x="436" y="545"/>
                  <a:pt x="436" y="545"/>
                  <a:pt x="436" y="545"/>
                </a:cubicBezTo>
                <a:cubicBezTo>
                  <a:pt x="437" y="545"/>
                  <a:pt x="437" y="545"/>
                  <a:pt x="437" y="545"/>
                </a:cubicBezTo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6"/>
          <p:cNvSpPr>
            <a:spLocks noEditPoints="1"/>
          </p:cNvSpPr>
          <p:nvPr/>
        </p:nvSpPr>
        <p:spPr bwMode="auto">
          <a:xfrm>
            <a:off x="8142288" y="3624263"/>
            <a:ext cx="1196975" cy="1857375"/>
          </a:xfrm>
          <a:custGeom>
            <a:avLst/>
            <a:gdLst>
              <a:gd name="T0" fmla="*/ 606 w 759"/>
              <a:gd name="T1" fmla="*/ 302 h 1178"/>
              <a:gd name="T2" fmla="*/ 96 w 759"/>
              <a:gd name="T3" fmla="*/ 252 h 1178"/>
              <a:gd name="T4" fmla="*/ 107 w 759"/>
              <a:gd name="T5" fmla="*/ 104 h 1178"/>
              <a:gd name="T6" fmla="*/ 598 w 759"/>
              <a:gd name="T7" fmla="*/ 178 h 1178"/>
              <a:gd name="T8" fmla="*/ 107 w 759"/>
              <a:gd name="T9" fmla="*/ 104 h 1178"/>
              <a:gd name="T10" fmla="*/ 587 w 759"/>
              <a:gd name="T11" fmla="*/ 5 h 1178"/>
              <a:gd name="T12" fmla="*/ 92 w 759"/>
              <a:gd name="T13" fmla="*/ 54 h 1178"/>
              <a:gd name="T14" fmla="*/ 753 w 759"/>
              <a:gd name="T15" fmla="*/ 1073 h 1178"/>
              <a:gd name="T16" fmla="*/ 489 w 759"/>
              <a:gd name="T17" fmla="*/ 464 h 1178"/>
              <a:gd name="T18" fmla="*/ 475 w 759"/>
              <a:gd name="T19" fmla="*/ 454 h 1178"/>
              <a:gd name="T20" fmla="*/ 590 w 759"/>
              <a:gd name="T21" fmla="*/ 1001 h 1178"/>
              <a:gd name="T22" fmla="*/ 453 w 759"/>
              <a:gd name="T23" fmla="*/ 1042 h 1178"/>
              <a:gd name="T24" fmla="*/ 247 w 759"/>
              <a:gd name="T25" fmla="*/ 1035 h 1178"/>
              <a:gd name="T26" fmla="*/ 138 w 759"/>
              <a:gd name="T27" fmla="*/ 1000 h 1178"/>
              <a:gd name="T28" fmla="*/ 218 w 759"/>
              <a:gd name="T29" fmla="*/ 447 h 1178"/>
              <a:gd name="T30" fmla="*/ 114 w 759"/>
              <a:gd name="T31" fmla="*/ 997 h 1178"/>
              <a:gd name="T32" fmla="*/ 5 w 759"/>
              <a:gd name="T33" fmla="*/ 1061 h 1178"/>
              <a:gd name="T34" fmla="*/ 121 w 759"/>
              <a:gd name="T35" fmla="*/ 1087 h 1178"/>
              <a:gd name="T36" fmla="*/ 206 w 759"/>
              <a:gd name="T37" fmla="*/ 1044 h 1178"/>
              <a:gd name="T38" fmla="*/ 209 w 759"/>
              <a:gd name="T39" fmla="*/ 1090 h 1178"/>
              <a:gd name="T40" fmla="*/ 323 w 759"/>
              <a:gd name="T41" fmla="*/ 1103 h 1178"/>
              <a:gd name="T42" fmla="*/ 442 w 759"/>
              <a:gd name="T43" fmla="*/ 1063 h 1178"/>
              <a:gd name="T44" fmla="*/ 466 w 759"/>
              <a:gd name="T45" fmla="*/ 1168 h 1178"/>
              <a:gd name="T46" fmla="*/ 533 w 759"/>
              <a:gd name="T47" fmla="*/ 1095 h 1178"/>
              <a:gd name="T48" fmla="*/ 547 w 759"/>
              <a:gd name="T49" fmla="*/ 1026 h 1178"/>
              <a:gd name="T50" fmla="*/ 680 w 759"/>
              <a:gd name="T51" fmla="*/ 1143 h 1178"/>
              <a:gd name="T52" fmla="*/ 753 w 759"/>
              <a:gd name="T53" fmla="*/ 1073 h 1178"/>
              <a:gd name="T54" fmla="*/ 60 w 759"/>
              <a:gd name="T55" fmla="*/ 1112 h 1178"/>
              <a:gd name="T56" fmla="*/ 28 w 759"/>
              <a:gd name="T57" fmla="*/ 1057 h 1178"/>
              <a:gd name="T58" fmla="*/ 110 w 759"/>
              <a:gd name="T59" fmla="*/ 1021 h 1178"/>
              <a:gd name="T60" fmla="*/ 300 w 759"/>
              <a:gd name="T61" fmla="*/ 1107 h 1178"/>
              <a:gd name="T62" fmla="*/ 277 w 759"/>
              <a:gd name="T63" fmla="*/ 1140 h 1178"/>
              <a:gd name="T64" fmla="*/ 247 w 759"/>
              <a:gd name="T65" fmla="*/ 1061 h 1178"/>
              <a:gd name="T66" fmla="*/ 511 w 759"/>
              <a:gd name="T67" fmla="*/ 1105 h 1178"/>
              <a:gd name="T68" fmla="*/ 484 w 759"/>
              <a:gd name="T69" fmla="*/ 1150 h 1178"/>
              <a:gd name="T70" fmla="*/ 462 w 759"/>
              <a:gd name="T71" fmla="*/ 1078 h 1178"/>
              <a:gd name="T72" fmla="*/ 511 w 759"/>
              <a:gd name="T73" fmla="*/ 1105 h 1178"/>
              <a:gd name="T74" fmla="*/ 694 w 759"/>
              <a:gd name="T75" fmla="*/ 1122 h 1178"/>
              <a:gd name="T76" fmla="*/ 626 w 759"/>
              <a:gd name="T77" fmla="*/ 1029 h 1178"/>
              <a:gd name="T78" fmla="*/ 712 w 759"/>
              <a:gd name="T79" fmla="*/ 1117 h 1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59" h="1178">
                <a:moveTo>
                  <a:pt x="107" y="306"/>
                </a:moveTo>
                <a:cubicBezTo>
                  <a:pt x="606" y="302"/>
                  <a:pt x="606" y="302"/>
                  <a:pt x="606" y="302"/>
                </a:cubicBezTo>
                <a:cubicBezTo>
                  <a:pt x="599" y="240"/>
                  <a:pt x="599" y="240"/>
                  <a:pt x="599" y="240"/>
                </a:cubicBezTo>
                <a:cubicBezTo>
                  <a:pt x="96" y="252"/>
                  <a:pt x="96" y="252"/>
                  <a:pt x="96" y="252"/>
                </a:cubicBezTo>
                <a:cubicBezTo>
                  <a:pt x="107" y="306"/>
                  <a:pt x="107" y="306"/>
                  <a:pt x="107" y="306"/>
                </a:cubicBezTo>
                <a:moveTo>
                  <a:pt x="107" y="104"/>
                </a:moveTo>
                <a:cubicBezTo>
                  <a:pt x="100" y="165"/>
                  <a:pt x="100" y="165"/>
                  <a:pt x="100" y="165"/>
                </a:cubicBezTo>
                <a:cubicBezTo>
                  <a:pt x="598" y="178"/>
                  <a:pt x="598" y="178"/>
                  <a:pt x="598" y="178"/>
                </a:cubicBezTo>
                <a:cubicBezTo>
                  <a:pt x="610" y="123"/>
                  <a:pt x="610" y="123"/>
                  <a:pt x="610" y="123"/>
                </a:cubicBezTo>
                <a:cubicBezTo>
                  <a:pt x="107" y="104"/>
                  <a:pt x="107" y="104"/>
                  <a:pt x="107" y="104"/>
                </a:cubicBezTo>
                <a:moveTo>
                  <a:pt x="591" y="67"/>
                </a:moveTo>
                <a:cubicBezTo>
                  <a:pt x="587" y="5"/>
                  <a:pt x="587" y="5"/>
                  <a:pt x="587" y="5"/>
                </a:cubicBezTo>
                <a:cubicBezTo>
                  <a:pt x="83" y="0"/>
                  <a:pt x="83" y="0"/>
                  <a:pt x="83" y="0"/>
                </a:cubicBezTo>
                <a:cubicBezTo>
                  <a:pt x="92" y="54"/>
                  <a:pt x="92" y="54"/>
                  <a:pt x="92" y="54"/>
                </a:cubicBezTo>
                <a:cubicBezTo>
                  <a:pt x="591" y="67"/>
                  <a:pt x="591" y="67"/>
                  <a:pt x="591" y="67"/>
                </a:cubicBezTo>
                <a:moveTo>
                  <a:pt x="753" y="1073"/>
                </a:moveTo>
                <a:cubicBezTo>
                  <a:pt x="739" y="1037"/>
                  <a:pt x="679" y="1012"/>
                  <a:pt x="616" y="1004"/>
                </a:cubicBezTo>
                <a:cubicBezTo>
                  <a:pt x="558" y="849"/>
                  <a:pt x="508" y="586"/>
                  <a:pt x="489" y="464"/>
                </a:cubicBezTo>
                <a:cubicBezTo>
                  <a:pt x="488" y="459"/>
                  <a:pt x="484" y="455"/>
                  <a:pt x="479" y="455"/>
                </a:cubicBezTo>
                <a:cubicBezTo>
                  <a:pt x="478" y="454"/>
                  <a:pt x="476" y="454"/>
                  <a:pt x="475" y="454"/>
                </a:cubicBezTo>
                <a:cubicBezTo>
                  <a:pt x="469" y="455"/>
                  <a:pt x="464" y="461"/>
                  <a:pt x="465" y="468"/>
                </a:cubicBezTo>
                <a:cubicBezTo>
                  <a:pt x="472" y="514"/>
                  <a:pt x="521" y="816"/>
                  <a:pt x="590" y="1001"/>
                </a:cubicBezTo>
                <a:cubicBezTo>
                  <a:pt x="575" y="1000"/>
                  <a:pt x="559" y="1001"/>
                  <a:pt x="545" y="1002"/>
                </a:cubicBezTo>
                <a:cubicBezTo>
                  <a:pt x="502" y="1006"/>
                  <a:pt x="470" y="1020"/>
                  <a:pt x="453" y="1042"/>
                </a:cubicBezTo>
                <a:cubicBezTo>
                  <a:pt x="387" y="1022"/>
                  <a:pt x="298" y="1018"/>
                  <a:pt x="250" y="1034"/>
                </a:cubicBezTo>
                <a:cubicBezTo>
                  <a:pt x="249" y="1035"/>
                  <a:pt x="248" y="1035"/>
                  <a:pt x="247" y="1035"/>
                </a:cubicBezTo>
                <a:cubicBezTo>
                  <a:pt x="235" y="1029"/>
                  <a:pt x="223" y="1025"/>
                  <a:pt x="215" y="1022"/>
                </a:cubicBezTo>
                <a:cubicBezTo>
                  <a:pt x="190" y="1013"/>
                  <a:pt x="163" y="1005"/>
                  <a:pt x="138" y="1000"/>
                </a:cubicBezTo>
                <a:cubicBezTo>
                  <a:pt x="167" y="832"/>
                  <a:pt x="225" y="479"/>
                  <a:pt x="228" y="460"/>
                </a:cubicBezTo>
                <a:cubicBezTo>
                  <a:pt x="229" y="454"/>
                  <a:pt x="225" y="447"/>
                  <a:pt x="218" y="447"/>
                </a:cubicBezTo>
                <a:cubicBezTo>
                  <a:pt x="212" y="445"/>
                  <a:pt x="206" y="450"/>
                  <a:pt x="205" y="456"/>
                </a:cubicBezTo>
                <a:cubicBezTo>
                  <a:pt x="184" y="581"/>
                  <a:pt x="139" y="857"/>
                  <a:pt x="114" y="997"/>
                </a:cubicBezTo>
                <a:cubicBezTo>
                  <a:pt x="75" y="993"/>
                  <a:pt x="40" y="996"/>
                  <a:pt x="20" y="1013"/>
                </a:cubicBezTo>
                <a:cubicBezTo>
                  <a:pt x="11" y="1021"/>
                  <a:pt x="0" y="1036"/>
                  <a:pt x="5" y="1061"/>
                </a:cubicBezTo>
                <a:cubicBezTo>
                  <a:pt x="16" y="1120"/>
                  <a:pt x="40" y="1134"/>
                  <a:pt x="59" y="1135"/>
                </a:cubicBezTo>
                <a:cubicBezTo>
                  <a:pt x="88" y="1137"/>
                  <a:pt x="115" y="1109"/>
                  <a:pt x="121" y="1087"/>
                </a:cubicBezTo>
                <a:cubicBezTo>
                  <a:pt x="123" y="1082"/>
                  <a:pt x="127" y="1058"/>
                  <a:pt x="133" y="1024"/>
                </a:cubicBezTo>
                <a:cubicBezTo>
                  <a:pt x="156" y="1028"/>
                  <a:pt x="181" y="1035"/>
                  <a:pt x="206" y="1044"/>
                </a:cubicBezTo>
                <a:cubicBezTo>
                  <a:pt x="212" y="1046"/>
                  <a:pt x="217" y="1048"/>
                  <a:pt x="221" y="1050"/>
                </a:cubicBezTo>
                <a:cubicBezTo>
                  <a:pt x="206" y="1064"/>
                  <a:pt x="206" y="1080"/>
                  <a:pt x="209" y="1090"/>
                </a:cubicBezTo>
                <a:cubicBezTo>
                  <a:pt x="221" y="1143"/>
                  <a:pt x="262" y="1169"/>
                  <a:pt x="292" y="1163"/>
                </a:cubicBezTo>
                <a:cubicBezTo>
                  <a:pt x="310" y="1159"/>
                  <a:pt x="330" y="1141"/>
                  <a:pt x="323" y="1103"/>
                </a:cubicBezTo>
                <a:cubicBezTo>
                  <a:pt x="320" y="1083"/>
                  <a:pt x="300" y="1066"/>
                  <a:pt x="278" y="1052"/>
                </a:cubicBezTo>
                <a:cubicBezTo>
                  <a:pt x="323" y="1043"/>
                  <a:pt x="391" y="1049"/>
                  <a:pt x="442" y="1063"/>
                </a:cubicBezTo>
                <a:cubicBezTo>
                  <a:pt x="441" y="1067"/>
                  <a:pt x="440" y="1070"/>
                  <a:pt x="439" y="1074"/>
                </a:cubicBezTo>
                <a:cubicBezTo>
                  <a:pt x="428" y="1139"/>
                  <a:pt x="454" y="1162"/>
                  <a:pt x="466" y="1168"/>
                </a:cubicBezTo>
                <a:cubicBezTo>
                  <a:pt x="484" y="1178"/>
                  <a:pt x="507" y="1175"/>
                  <a:pt x="523" y="1161"/>
                </a:cubicBezTo>
                <a:cubicBezTo>
                  <a:pt x="540" y="1145"/>
                  <a:pt x="544" y="1120"/>
                  <a:pt x="533" y="1095"/>
                </a:cubicBezTo>
                <a:cubicBezTo>
                  <a:pt x="525" y="1077"/>
                  <a:pt x="504" y="1062"/>
                  <a:pt x="477" y="1051"/>
                </a:cubicBezTo>
                <a:cubicBezTo>
                  <a:pt x="496" y="1034"/>
                  <a:pt x="527" y="1028"/>
                  <a:pt x="547" y="1026"/>
                </a:cubicBezTo>
                <a:cubicBezTo>
                  <a:pt x="564" y="1024"/>
                  <a:pt x="582" y="1024"/>
                  <a:pt x="600" y="1026"/>
                </a:cubicBezTo>
                <a:cubicBezTo>
                  <a:pt x="625" y="1087"/>
                  <a:pt x="652" y="1131"/>
                  <a:pt x="680" y="1143"/>
                </a:cubicBezTo>
                <a:cubicBezTo>
                  <a:pt x="696" y="1149"/>
                  <a:pt x="712" y="1147"/>
                  <a:pt x="726" y="1136"/>
                </a:cubicBezTo>
                <a:cubicBezTo>
                  <a:pt x="759" y="1112"/>
                  <a:pt x="759" y="1088"/>
                  <a:pt x="753" y="1073"/>
                </a:cubicBezTo>
                <a:moveTo>
                  <a:pt x="98" y="1080"/>
                </a:moveTo>
                <a:cubicBezTo>
                  <a:pt x="94" y="1093"/>
                  <a:pt x="76" y="1113"/>
                  <a:pt x="60" y="1112"/>
                </a:cubicBezTo>
                <a:cubicBezTo>
                  <a:pt x="59" y="1112"/>
                  <a:pt x="59" y="1112"/>
                  <a:pt x="58" y="1112"/>
                </a:cubicBezTo>
                <a:cubicBezTo>
                  <a:pt x="45" y="1109"/>
                  <a:pt x="34" y="1089"/>
                  <a:pt x="28" y="1057"/>
                </a:cubicBezTo>
                <a:cubicBezTo>
                  <a:pt x="25" y="1042"/>
                  <a:pt x="31" y="1035"/>
                  <a:pt x="35" y="1031"/>
                </a:cubicBezTo>
                <a:cubicBezTo>
                  <a:pt x="48" y="1020"/>
                  <a:pt x="76" y="1017"/>
                  <a:pt x="110" y="1021"/>
                </a:cubicBezTo>
                <a:cubicBezTo>
                  <a:pt x="104" y="1054"/>
                  <a:pt x="100" y="1075"/>
                  <a:pt x="98" y="1080"/>
                </a:cubicBezTo>
                <a:moveTo>
                  <a:pt x="300" y="1107"/>
                </a:moveTo>
                <a:cubicBezTo>
                  <a:pt x="301" y="1116"/>
                  <a:pt x="303" y="1137"/>
                  <a:pt x="287" y="1140"/>
                </a:cubicBezTo>
                <a:cubicBezTo>
                  <a:pt x="284" y="1140"/>
                  <a:pt x="281" y="1140"/>
                  <a:pt x="277" y="1140"/>
                </a:cubicBezTo>
                <a:cubicBezTo>
                  <a:pt x="261" y="1136"/>
                  <a:pt x="240" y="1118"/>
                  <a:pt x="232" y="1084"/>
                </a:cubicBezTo>
                <a:cubicBezTo>
                  <a:pt x="231" y="1081"/>
                  <a:pt x="228" y="1070"/>
                  <a:pt x="247" y="1061"/>
                </a:cubicBezTo>
                <a:cubicBezTo>
                  <a:pt x="281" y="1079"/>
                  <a:pt x="298" y="1096"/>
                  <a:pt x="300" y="1107"/>
                </a:cubicBezTo>
                <a:moveTo>
                  <a:pt x="511" y="1105"/>
                </a:moveTo>
                <a:cubicBezTo>
                  <a:pt x="518" y="1120"/>
                  <a:pt x="516" y="1134"/>
                  <a:pt x="507" y="1143"/>
                </a:cubicBezTo>
                <a:cubicBezTo>
                  <a:pt x="500" y="1149"/>
                  <a:pt x="492" y="1151"/>
                  <a:pt x="484" y="1150"/>
                </a:cubicBezTo>
                <a:cubicBezTo>
                  <a:pt x="482" y="1149"/>
                  <a:pt x="480" y="1149"/>
                  <a:pt x="478" y="1148"/>
                </a:cubicBezTo>
                <a:cubicBezTo>
                  <a:pt x="462" y="1139"/>
                  <a:pt x="456" y="1113"/>
                  <a:pt x="462" y="1078"/>
                </a:cubicBezTo>
                <a:cubicBezTo>
                  <a:pt x="463" y="1076"/>
                  <a:pt x="463" y="1073"/>
                  <a:pt x="464" y="1071"/>
                </a:cubicBezTo>
                <a:cubicBezTo>
                  <a:pt x="488" y="1080"/>
                  <a:pt x="505" y="1092"/>
                  <a:pt x="511" y="1105"/>
                </a:cubicBezTo>
                <a:moveTo>
                  <a:pt x="712" y="1117"/>
                </a:moveTo>
                <a:cubicBezTo>
                  <a:pt x="705" y="1122"/>
                  <a:pt x="700" y="1124"/>
                  <a:pt x="694" y="1122"/>
                </a:cubicBezTo>
                <a:cubicBezTo>
                  <a:pt x="692" y="1122"/>
                  <a:pt x="691" y="1122"/>
                  <a:pt x="689" y="1121"/>
                </a:cubicBezTo>
                <a:cubicBezTo>
                  <a:pt x="668" y="1112"/>
                  <a:pt x="647" y="1078"/>
                  <a:pt x="626" y="1029"/>
                </a:cubicBezTo>
                <a:cubicBezTo>
                  <a:pt x="677" y="1038"/>
                  <a:pt x="722" y="1058"/>
                  <a:pt x="731" y="1081"/>
                </a:cubicBezTo>
                <a:cubicBezTo>
                  <a:pt x="735" y="1092"/>
                  <a:pt x="729" y="1105"/>
                  <a:pt x="712" y="1117"/>
                </a:cubicBezTo>
              </a:path>
            </a:pathLst>
          </a:custGeom>
          <a:solidFill>
            <a:srgbClr val="FBB0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18"/>
          <p:cNvSpPr>
            <a:spLocks noEditPoints="1"/>
          </p:cNvSpPr>
          <p:nvPr/>
        </p:nvSpPr>
        <p:spPr bwMode="auto">
          <a:xfrm>
            <a:off x="7824788" y="3676650"/>
            <a:ext cx="1581150" cy="398463"/>
          </a:xfrm>
          <a:custGeom>
            <a:avLst/>
            <a:gdLst>
              <a:gd name="T0" fmla="*/ 844 w 1002"/>
              <a:gd name="T1" fmla="*/ 4 h 252"/>
              <a:gd name="T2" fmla="*/ 849 w 1002"/>
              <a:gd name="T3" fmla="*/ 128 h 252"/>
              <a:gd name="T4" fmla="*/ 919 w 1002"/>
              <a:gd name="T5" fmla="*/ 190 h 252"/>
              <a:gd name="T6" fmla="*/ 1002 w 1002"/>
              <a:gd name="T7" fmla="*/ 97 h 252"/>
              <a:gd name="T8" fmla="*/ 931 w 1002"/>
              <a:gd name="T9" fmla="*/ 93 h 252"/>
              <a:gd name="T10" fmla="*/ 856 w 1002"/>
              <a:gd name="T11" fmla="*/ 12 h 252"/>
              <a:gd name="T12" fmla="*/ 844 w 1002"/>
              <a:gd name="T13" fmla="*/ 4 h 252"/>
              <a:gd name="T14" fmla="*/ 191 w 1002"/>
              <a:gd name="T15" fmla="*/ 0 h 252"/>
              <a:gd name="T16" fmla="*/ 0 w 1002"/>
              <a:gd name="T17" fmla="*/ 84 h 252"/>
              <a:gd name="T18" fmla="*/ 65 w 1002"/>
              <a:gd name="T19" fmla="*/ 64 h 252"/>
              <a:gd name="T20" fmla="*/ 233 w 1002"/>
              <a:gd name="T21" fmla="*/ 252 h 252"/>
              <a:gd name="T22" fmla="*/ 229 w 1002"/>
              <a:gd name="T23" fmla="*/ 2 h 252"/>
              <a:gd name="T24" fmla="*/ 191 w 1002"/>
              <a:gd name="T25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02" h="252">
                <a:moveTo>
                  <a:pt x="844" y="4"/>
                </a:moveTo>
                <a:cubicBezTo>
                  <a:pt x="849" y="128"/>
                  <a:pt x="849" y="128"/>
                  <a:pt x="849" y="128"/>
                </a:cubicBezTo>
                <a:cubicBezTo>
                  <a:pt x="871" y="134"/>
                  <a:pt x="895" y="152"/>
                  <a:pt x="919" y="190"/>
                </a:cubicBezTo>
                <a:cubicBezTo>
                  <a:pt x="919" y="190"/>
                  <a:pt x="922" y="105"/>
                  <a:pt x="1002" y="97"/>
                </a:cubicBezTo>
                <a:cubicBezTo>
                  <a:pt x="931" y="93"/>
                  <a:pt x="931" y="93"/>
                  <a:pt x="931" y="93"/>
                </a:cubicBezTo>
                <a:cubicBezTo>
                  <a:pt x="931" y="93"/>
                  <a:pt x="889" y="35"/>
                  <a:pt x="856" y="12"/>
                </a:cubicBezTo>
                <a:cubicBezTo>
                  <a:pt x="852" y="9"/>
                  <a:pt x="848" y="7"/>
                  <a:pt x="844" y="4"/>
                </a:cubicBezTo>
                <a:moveTo>
                  <a:pt x="191" y="0"/>
                </a:moveTo>
                <a:cubicBezTo>
                  <a:pt x="121" y="0"/>
                  <a:pt x="25" y="20"/>
                  <a:pt x="0" y="84"/>
                </a:cubicBezTo>
                <a:cubicBezTo>
                  <a:pt x="0" y="84"/>
                  <a:pt x="27" y="64"/>
                  <a:pt x="65" y="64"/>
                </a:cubicBezTo>
                <a:cubicBezTo>
                  <a:pt x="115" y="64"/>
                  <a:pt x="182" y="98"/>
                  <a:pt x="233" y="252"/>
                </a:cubicBezTo>
                <a:cubicBezTo>
                  <a:pt x="229" y="2"/>
                  <a:pt x="229" y="2"/>
                  <a:pt x="229" y="2"/>
                </a:cubicBezTo>
                <a:cubicBezTo>
                  <a:pt x="218" y="1"/>
                  <a:pt x="205" y="0"/>
                  <a:pt x="191" y="0"/>
                </a:cubicBezTo>
              </a:path>
            </a:pathLst>
          </a:custGeom>
          <a:solidFill>
            <a:srgbClr val="0393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9"/>
          <p:cNvSpPr>
            <a:spLocks noEditPoints="1"/>
          </p:cNvSpPr>
          <p:nvPr/>
        </p:nvSpPr>
        <p:spPr bwMode="auto">
          <a:xfrm>
            <a:off x="8186738" y="3643313"/>
            <a:ext cx="977900" cy="431800"/>
          </a:xfrm>
          <a:custGeom>
            <a:avLst/>
            <a:gdLst>
              <a:gd name="T0" fmla="*/ 458 w 620"/>
              <a:gd name="T1" fmla="*/ 162 h 273"/>
              <a:gd name="T2" fmla="*/ 508 w 620"/>
              <a:gd name="T3" fmla="*/ 211 h 273"/>
              <a:gd name="T4" fmla="*/ 551 w 620"/>
              <a:gd name="T5" fmla="*/ 164 h 273"/>
              <a:gd name="T6" fmla="*/ 458 w 620"/>
              <a:gd name="T7" fmla="*/ 162 h 273"/>
              <a:gd name="T8" fmla="*/ 201 w 620"/>
              <a:gd name="T9" fmla="*/ 156 h 273"/>
              <a:gd name="T10" fmla="*/ 251 w 620"/>
              <a:gd name="T11" fmla="*/ 179 h 273"/>
              <a:gd name="T12" fmla="*/ 264 w 620"/>
              <a:gd name="T13" fmla="*/ 157 h 273"/>
              <a:gd name="T14" fmla="*/ 201 w 620"/>
              <a:gd name="T15" fmla="*/ 156 h 273"/>
              <a:gd name="T16" fmla="*/ 0 w 620"/>
              <a:gd name="T17" fmla="*/ 23 h 273"/>
              <a:gd name="T18" fmla="*/ 4 w 620"/>
              <a:gd name="T19" fmla="*/ 273 h 273"/>
              <a:gd name="T20" fmla="*/ 4 w 620"/>
              <a:gd name="T21" fmla="*/ 273 h 273"/>
              <a:gd name="T22" fmla="*/ 104 w 620"/>
              <a:gd name="T23" fmla="*/ 153 h 273"/>
              <a:gd name="T24" fmla="*/ 72 w 620"/>
              <a:gd name="T25" fmla="*/ 152 h 273"/>
              <a:gd name="T26" fmla="*/ 79 w 620"/>
              <a:gd name="T27" fmla="*/ 91 h 273"/>
              <a:gd name="T28" fmla="*/ 103 w 620"/>
              <a:gd name="T29" fmla="*/ 92 h 273"/>
              <a:gd name="T30" fmla="*/ 32 w 620"/>
              <a:gd name="T31" fmla="*/ 33 h 273"/>
              <a:gd name="T32" fmla="*/ 0 w 620"/>
              <a:gd name="T33" fmla="*/ 23 h 273"/>
              <a:gd name="T34" fmla="*/ 559 w 620"/>
              <a:gd name="T35" fmla="*/ 0 h 273"/>
              <a:gd name="T36" fmla="*/ 563 w 620"/>
              <a:gd name="T37" fmla="*/ 54 h 273"/>
              <a:gd name="T38" fmla="*/ 420 w 620"/>
              <a:gd name="T39" fmla="*/ 50 h 273"/>
              <a:gd name="T40" fmla="*/ 415 w 620"/>
              <a:gd name="T41" fmla="*/ 54 h 273"/>
              <a:gd name="T42" fmla="*/ 413 w 620"/>
              <a:gd name="T43" fmla="*/ 50 h 273"/>
              <a:gd name="T44" fmla="*/ 186 w 620"/>
              <a:gd name="T45" fmla="*/ 45 h 273"/>
              <a:gd name="T46" fmla="*/ 168 w 620"/>
              <a:gd name="T47" fmla="*/ 94 h 273"/>
              <a:gd name="T48" fmla="*/ 168 w 620"/>
              <a:gd name="T49" fmla="*/ 94 h 273"/>
              <a:gd name="T50" fmla="*/ 582 w 620"/>
              <a:gd name="T51" fmla="*/ 110 h 273"/>
              <a:gd name="T52" fmla="*/ 573 w 620"/>
              <a:gd name="T53" fmla="*/ 152 h 273"/>
              <a:gd name="T54" fmla="*/ 601 w 620"/>
              <a:gd name="T55" fmla="*/ 146 h 273"/>
              <a:gd name="T56" fmla="*/ 620 w 620"/>
              <a:gd name="T57" fmla="*/ 149 h 273"/>
              <a:gd name="T58" fmla="*/ 615 w 620"/>
              <a:gd name="T59" fmla="*/ 25 h 273"/>
              <a:gd name="T60" fmla="*/ 559 w 620"/>
              <a:gd name="T61" fmla="*/ 0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20" h="273">
                <a:moveTo>
                  <a:pt x="458" y="162"/>
                </a:moveTo>
                <a:cubicBezTo>
                  <a:pt x="474" y="175"/>
                  <a:pt x="491" y="191"/>
                  <a:pt x="508" y="211"/>
                </a:cubicBezTo>
                <a:cubicBezTo>
                  <a:pt x="508" y="211"/>
                  <a:pt x="525" y="184"/>
                  <a:pt x="551" y="164"/>
                </a:cubicBezTo>
                <a:cubicBezTo>
                  <a:pt x="458" y="162"/>
                  <a:pt x="458" y="162"/>
                  <a:pt x="458" y="162"/>
                </a:cubicBezTo>
                <a:moveTo>
                  <a:pt x="201" y="156"/>
                </a:moveTo>
                <a:cubicBezTo>
                  <a:pt x="217" y="161"/>
                  <a:pt x="233" y="168"/>
                  <a:pt x="251" y="179"/>
                </a:cubicBezTo>
                <a:cubicBezTo>
                  <a:pt x="251" y="179"/>
                  <a:pt x="255" y="169"/>
                  <a:pt x="264" y="157"/>
                </a:cubicBezTo>
                <a:cubicBezTo>
                  <a:pt x="201" y="156"/>
                  <a:pt x="201" y="156"/>
                  <a:pt x="201" y="156"/>
                </a:cubicBezTo>
                <a:moveTo>
                  <a:pt x="0" y="23"/>
                </a:moveTo>
                <a:cubicBezTo>
                  <a:pt x="4" y="273"/>
                  <a:pt x="4" y="273"/>
                  <a:pt x="4" y="273"/>
                </a:cubicBezTo>
                <a:cubicBezTo>
                  <a:pt x="4" y="273"/>
                  <a:pt x="4" y="273"/>
                  <a:pt x="4" y="273"/>
                </a:cubicBezTo>
                <a:cubicBezTo>
                  <a:pt x="4" y="273"/>
                  <a:pt x="30" y="180"/>
                  <a:pt x="104" y="153"/>
                </a:cubicBezTo>
                <a:cubicBezTo>
                  <a:pt x="72" y="152"/>
                  <a:pt x="72" y="152"/>
                  <a:pt x="72" y="152"/>
                </a:cubicBezTo>
                <a:cubicBezTo>
                  <a:pt x="79" y="91"/>
                  <a:pt x="79" y="91"/>
                  <a:pt x="79" y="91"/>
                </a:cubicBezTo>
                <a:cubicBezTo>
                  <a:pt x="103" y="92"/>
                  <a:pt x="103" y="92"/>
                  <a:pt x="103" y="92"/>
                </a:cubicBezTo>
                <a:cubicBezTo>
                  <a:pt x="85" y="75"/>
                  <a:pt x="53" y="47"/>
                  <a:pt x="32" y="33"/>
                </a:cubicBezTo>
                <a:cubicBezTo>
                  <a:pt x="27" y="29"/>
                  <a:pt x="15" y="25"/>
                  <a:pt x="0" y="23"/>
                </a:cubicBezTo>
                <a:moveTo>
                  <a:pt x="559" y="0"/>
                </a:moveTo>
                <a:cubicBezTo>
                  <a:pt x="563" y="54"/>
                  <a:pt x="563" y="54"/>
                  <a:pt x="563" y="54"/>
                </a:cubicBezTo>
                <a:cubicBezTo>
                  <a:pt x="420" y="50"/>
                  <a:pt x="420" y="50"/>
                  <a:pt x="420" y="50"/>
                </a:cubicBezTo>
                <a:cubicBezTo>
                  <a:pt x="415" y="54"/>
                  <a:pt x="415" y="54"/>
                  <a:pt x="415" y="54"/>
                </a:cubicBezTo>
                <a:cubicBezTo>
                  <a:pt x="415" y="54"/>
                  <a:pt x="414" y="53"/>
                  <a:pt x="413" y="50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78" y="57"/>
                  <a:pt x="174" y="90"/>
                  <a:pt x="168" y="94"/>
                </a:cubicBezTo>
                <a:cubicBezTo>
                  <a:pt x="168" y="94"/>
                  <a:pt x="168" y="94"/>
                  <a:pt x="168" y="94"/>
                </a:cubicBezTo>
                <a:cubicBezTo>
                  <a:pt x="582" y="110"/>
                  <a:pt x="582" y="110"/>
                  <a:pt x="582" y="110"/>
                </a:cubicBezTo>
                <a:cubicBezTo>
                  <a:pt x="573" y="152"/>
                  <a:pt x="573" y="152"/>
                  <a:pt x="573" y="152"/>
                </a:cubicBezTo>
                <a:cubicBezTo>
                  <a:pt x="582" y="148"/>
                  <a:pt x="591" y="146"/>
                  <a:pt x="601" y="146"/>
                </a:cubicBezTo>
                <a:cubicBezTo>
                  <a:pt x="607" y="146"/>
                  <a:pt x="613" y="147"/>
                  <a:pt x="620" y="149"/>
                </a:cubicBezTo>
                <a:cubicBezTo>
                  <a:pt x="615" y="25"/>
                  <a:pt x="615" y="25"/>
                  <a:pt x="615" y="25"/>
                </a:cubicBezTo>
                <a:cubicBezTo>
                  <a:pt x="596" y="14"/>
                  <a:pt x="574" y="5"/>
                  <a:pt x="559" y="0"/>
                </a:cubicBezTo>
              </a:path>
            </a:pathLst>
          </a:custGeom>
          <a:solidFill>
            <a:srgbClr val="81C9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20"/>
          <p:cNvSpPr>
            <a:spLocks noEditPoints="1"/>
          </p:cNvSpPr>
          <p:nvPr/>
        </p:nvSpPr>
        <p:spPr bwMode="auto">
          <a:xfrm>
            <a:off x="8299450" y="3633788"/>
            <a:ext cx="804863" cy="268288"/>
          </a:xfrm>
          <a:custGeom>
            <a:avLst/>
            <a:gdLst>
              <a:gd name="T0" fmla="*/ 7 w 510"/>
              <a:gd name="T1" fmla="*/ 98 h 171"/>
              <a:gd name="T2" fmla="*/ 0 w 510"/>
              <a:gd name="T3" fmla="*/ 159 h 171"/>
              <a:gd name="T4" fmla="*/ 32 w 510"/>
              <a:gd name="T5" fmla="*/ 160 h 171"/>
              <a:gd name="T6" fmla="*/ 75 w 510"/>
              <a:gd name="T7" fmla="*/ 153 h 171"/>
              <a:gd name="T8" fmla="*/ 129 w 510"/>
              <a:gd name="T9" fmla="*/ 163 h 171"/>
              <a:gd name="T10" fmla="*/ 192 w 510"/>
              <a:gd name="T11" fmla="*/ 164 h 171"/>
              <a:gd name="T12" fmla="*/ 276 w 510"/>
              <a:gd name="T13" fmla="*/ 118 h 171"/>
              <a:gd name="T14" fmla="*/ 386 w 510"/>
              <a:gd name="T15" fmla="*/ 169 h 171"/>
              <a:gd name="T16" fmla="*/ 479 w 510"/>
              <a:gd name="T17" fmla="*/ 171 h 171"/>
              <a:gd name="T18" fmla="*/ 501 w 510"/>
              <a:gd name="T19" fmla="*/ 159 h 171"/>
              <a:gd name="T20" fmla="*/ 510 w 510"/>
              <a:gd name="T21" fmla="*/ 117 h 171"/>
              <a:gd name="T22" fmla="*/ 96 w 510"/>
              <a:gd name="T23" fmla="*/ 101 h 171"/>
              <a:gd name="T24" fmla="*/ 46 w 510"/>
              <a:gd name="T25" fmla="*/ 112 h 171"/>
              <a:gd name="T26" fmla="*/ 31 w 510"/>
              <a:gd name="T27" fmla="*/ 99 h 171"/>
              <a:gd name="T28" fmla="*/ 7 w 510"/>
              <a:gd name="T29" fmla="*/ 98 h 171"/>
              <a:gd name="T30" fmla="*/ 470 w 510"/>
              <a:gd name="T31" fmla="*/ 1 h 171"/>
              <a:gd name="T32" fmla="*/ 371 w 510"/>
              <a:gd name="T33" fmla="*/ 40 h 171"/>
              <a:gd name="T34" fmla="*/ 348 w 510"/>
              <a:gd name="T35" fmla="*/ 57 h 171"/>
              <a:gd name="T36" fmla="*/ 491 w 510"/>
              <a:gd name="T37" fmla="*/ 61 h 171"/>
              <a:gd name="T38" fmla="*/ 487 w 510"/>
              <a:gd name="T39" fmla="*/ 7 h 171"/>
              <a:gd name="T40" fmla="*/ 470 w 510"/>
              <a:gd name="T41" fmla="*/ 1 h 171"/>
              <a:gd name="T42" fmla="*/ 235 w 510"/>
              <a:gd name="T43" fmla="*/ 0 h 171"/>
              <a:gd name="T44" fmla="*/ 179 w 510"/>
              <a:gd name="T45" fmla="*/ 1 h 171"/>
              <a:gd name="T46" fmla="*/ 117 w 510"/>
              <a:gd name="T47" fmla="*/ 48 h 171"/>
              <a:gd name="T48" fmla="*/ 114 w 510"/>
              <a:gd name="T49" fmla="*/ 52 h 171"/>
              <a:gd name="T50" fmla="*/ 341 w 510"/>
              <a:gd name="T51" fmla="*/ 57 h 171"/>
              <a:gd name="T52" fmla="*/ 275 w 510"/>
              <a:gd name="T53" fmla="*/ 1 h 171"/>
              <a:gd name="T54" fmla="*/ 235 w 510"/>
              <a:gd name="T55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10" h="171">
                <a:moveTo>
                  <a:pt x="7" y="98"/>
                </a:moveTo>
                <a:cubicBezTo>
                  <a:pt x="0" y="159"/>
                  <a:pt x="0" y="159"/>
                  <a:pt x="0" y="159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45" y="155"/>
                  <a:pt x="59" y="153"/>
                  <a:pt x="75" y="153"/>
                </a:cubicBezTo>
                <a:cubicBezTo>
                  <a:pt x="91" y="153"/>
                  <a:pt x="109" y="156"/>
                  <a:pt x="129" y="163"/>
                </a:cubicBezTo>
                <a:cubicBezTo>
                  <a:pt x="192" y="164"/>
                  <a:pt x="192" y="164"/>
                  <a:pt x="192" y="164"/>
                </a:cubicBezTo>
                <a:cubicBezTo>
                  <a:pt x="207" y="144"/>
                  <a:pt x="234" y="118"/>
                  <a:pt x="276" y="118"/>
                </a:cubicBezTo>
                <a:cubicBezTo>
                  <a:pt x="305" y="118"/>
                  <a:pt x="342" y="131"/>
                  <a:pt x="386" y="169"/>
                </a:cubicBezTo>
                <a:cubicBezTo>
                  <a:pt x="479" y="171"/>
                  <a:pt x="479" y="171"/>
                  <a:pt x="479" y="171"/>
                </a:cubicBezTo>
                <a:cubicBezTo>
                  <a:pt x="486" y="166"/>
                  <a:pt x="493" y="162"/>
                  <a:pt x="501" y="159"/>
                </a:cubicBezTo>
                <a:cubicBezTo>
                  <a:pt x="510" y="117"/>
                  <a:pt x="510" y="117"/>
                  <a:pt x="510" y="117"/>
                </a:cubicBezTo>
                <a:cubicBezTo>
                  <a:pt x="96" y="101"/>
                  <a:pt x="96" y="101"/>
                  <a:pt x="96" y="101"/>
                </a:cubicBezTo>
                <a:cubicBezTo>
                  <a:pt x="89" y="106"/>
                  <a:pt x="46" y="112"/>
                  <a:pt x="46" y="112"/>
                </a:cubicBezTo>
                <a:cubicBezTo>
                  <a:pt x="46" y="112"/>
                  <a:pt x="40" y="106"/>
                  <a:pt x="31" y="99"/>
                </a:cubicBezTo>
                <a:cubicBezTo>
                  <a:pt x="7" y="98"/>
                  <a:pt x="7" y="98"/>
                  <a:pt x="7" y="98"/>
                </a:cubicBezTo>
                <a:moveTo>
                  <a:pt x="470" y="1"/>
                </a:moveTo>
                <a:cubicBezTo>
                  <a:pt x="371" y="40"/>
                  <a:pt x="371" y="40"/>
                  <a:pt x="371" y="40"/>
                </a:cubicBezTo>
                <a:cubicBezTo>
                  <a:pt x="348" y="57"/>
                  <a:pt x="348" y="57"/>
                  <a:pt x="348" y="57"/>
                </a:cubicBezTo>
                <a:cubicBezTo>
                  <a:pt x="491" y="61"/>
                  <a:pt x="491" y="61"/>
                  <a:pt x="491" y="61"/>
                </a:cubicBezTo>
                <a:cubicBezTo>
                  <a:pt x="487" y="7"/>
                  <a:pt x="487" y="7"/>
                  <a:pt x="487" y="7"/>
                </a:cubicBezTo>
                <a:cubicBezTo>
                  <a:pt x="477" y="3"/>
                  <a:pt x="470" y="1"/>
                  <a:pt x="470" y="1"/>
                </a:cubicBezTo>
                <a:moveTo>
                  <a:pt x="235" y="0"/>
                </a:moveTo>
                <a:cubicBezTo>
                  <a:pt x="206" y="0"/>
                  <a:pt x="179" y="1"/>
                  <a:pt x="179" y="1"/>
                </a:cubicBezTo>
                <a:cubicBezTo>
                  <a:pt x="179" y="1"/>
                  <a:pt x="127" y="39"/>
                  <a:pt x="117" y="48"/>
                </a:cubicBezTo>
                <a:cubicBezTo>
                  <a:pt x="116" y="49"/>
                  <a:pt x="115" y="50"/>
                  <a:pt x="114" y="52"/>
                </a:cubicBezTo>
                <a:cubicBezTo>
                  <a:pt x="341" y="57"/>
                  <a:pt x="341" y="57"/>
                  <a:pt x="341" y="57"/>
                </a:cubicBezTo>
                <a:cubicBezTo>
                  <a:pt x="333" y="44"/>
                  <a:pt x="304" y="3"/>
                  <a:pt x="275" y="1"/>
                </a:cubicBezTo>
                <a:cubicBezTo>
                  <a:pt x="264" y="0"/>
                  <a:pt x="249" y="0"/>
                  <a:pt x="235" y="0"/>
                </a:cubicBezTo>
              </a:path>
            </a:pathLst>
          </a:custGeom>
          <a:solidFill>
            <a:srgbClr val="7FA1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7824788" y="3527425"/>
            <a:ext cx="1581150" cy="338138"/>
          </a:xfrm>
          <a:custGeom>
            <a:avLst/>
            <a:gdLst>
              <a:gd name="T0" fmla="*/ 333 w 1002"/>
              <a:gd name="T1" fmla="*/ 213 h 214"/>
              <a:gd name="T2" fmla="*/ 411 w 1002"/>
              <a:gd name="T3" fmla="*/ 205 h 214"/>
              <a:gd name="T4" fmla="*/ 634 w 1002"/>
              <a:gd name="T5" fmla="*/ 164 h 214"/>
              <a:gd name="T6" fmla="*/ 657 w 1002"/>
              <a:gd name="T7" fmla="*/ 164 h 214"/>
              <a:gd name="T8" fmla="*/ 900 w 1002"/>
              <a:gd name="T9" fmla="*/ 161 h 214"/>
              <a:gd name="T10" fmla="*/ 951 w 1002"/>
              <a:gd name="T11" fmla="*/ 214 h 214"/>
              <a:gd name="T12" fmla="*/ 1002 w 1002"/>
              <a:gd name="T13" fmla="*/ 192 h 214"/>
              <a:gd name="T14" fmla="*/ 931 w 1002"/>
              <a:gd name="T15" fmla="*/ 189 h 214"/>
              <a:gd name="T16" fmla="*/ 856 w 1002"/>
              <a:gd name="T17" fmla="*/ 107 h 214"/>
              <a:gd name="T18" fmla="*/ 771 w 1002"/>
              <a:gd name="T19" fmla="*/ 68 h 214"/>
              <a:gd name="T20" fmla="*/ 672 w 1002"/>
              <a:gd name="T21" fmla="*/ 107 h 214"/>
              <a:gd name="T22" fmla="*/ 644 w 1002"/>
              <a:gd name="T23" fmla="*/ 128 h 214"/>
              <a:gd name="T24" fmla="*/ 576 w 1002"/>
              <a:gd name="T25" fmla="*/ 68 h 214"/>
              <a:gd name="T26" fmla="*/ 480 w 1002"/>
              <a:gd name="T27" fmla="*/ 68 h 214"/>
              <a:gd name="T28" fmla="*/ 418 w 1002"/>
              <a:gd name="T29" fmla="*/ 115 h 214"/>
              <a:gd name="T30" fmla="*/ 397 w 1002"/>
              <a:gd name="T31" fmla="*/ 168 h 214"/>
              <a:gd name="T32" fmla="*/ 347 w 1002"/>
              <a:gd name="T33" fmla="*/ 179 h 214"/>
              <a:gd name="T34" fmla="*/ 261 w 1002"/>
              <a:gd name="T35" fmla="*/ 107 h 214"/>
              <a:gd name="T36" fmla="*/ 0 w 1002"/>
              <a:gd name="T37" fmla="*/ 179 h 214"/>
              <a:gd name="T38" fmla="*/ 33 w 1002"/>
              <a:gd name="T39" fmla="*/ 164 h 214"/>
              <a:gd name="T40" fmla="*/ 333 w 1002"/>
              <a:gd name="T41" fmla="*/ 213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02" h="214">
                <a:moveTo>
                  <a:pt x="333" y="213"/>
                </a:moveTo>
                <a:cubicBezTo>
                  <a:pt x="411" y="205"/>
                  <a:pt x="411" y="205"/>
                  <a:pt x="411" y="205"/>
                </a:cubicBezTo>
                <a:cubicBezTo>
                  <a:pt x="411" y="205"/>
                  <a:pt x="484" y="0"/>
                  <a:pt x="634" y="164"/>
                </a:cubicBezTo>
                <a:cubicBezTo>
                  <a:pt x="657" y="164"/>
                  <a:pt x="657" y="164"/>
                  <a:pt x="657" y="164"/>
                </a:cubicBezTo>
                <a:cubicBezTo>
                  <a:pt x="657" y="164"/>
                  <a:pt x="770" y="34"/>
                  <a:pt x="900" y="161"/>
                </a:cubicBezTo>
                <a:cubicBezTo>
                  <a:pt x="920" y="180"/>
                  <a:pt x="937" y="198"/>
                  <a:pt x="951" y="214"/>
                </a:cubicBezTo>
                <a:cubicBezTo>
                  <a:pt x="963" y="203"/>
                  <a:pt x="980" y="195"/>
                  <a:pt x="1002" y="192"/>
                </a:cubicBezTo>
                <a:cubicBezTo>
                  <a:pt x="931" y="189"/>
                  <a:pt x="931" y="189"/>
                  <a:pt x="931" y="189"/>
                </a:cubicBezTo>
                <a:cubicBezTo>
                  <a:pt x="931" y="189"/>
                  <a:pt x="889" y="130"/>
                  <a:pt x="856" y="107"/>
                </a:cubicBezTo>
                <a:cubicBezTo>
                  <a:pt x="822" y="84"/>
                  <a:pt x="771" y="68"/>
                  <a:pt x="771" y="68"/>
                </a:cubicBezTo>
                <a:cubicBezTo>
                  <a:pt x="672" y="107"/>
                  <a:pt x="672" y="107"/>
                  <a:pt x="672" y="107"/>
                </a:cubicBezTo>
                <a:cubicBezTo>
                  <a:pt x="644" y="128"/>
                  <a:pt x="644" y="128"/>
                  <a:pt x="644" y="128"/>
                </a:cubicBezTo>
                <a:cubicBezTo>
                  <a:pt x="644" y="128"/>
                  <a:pt x="611" y="70"/>
                  <a:pt x="576" y="68"/>
                </a:cubicBezTo>
                <a:cubicBezTo>
                  <a:pt x="542" y="66"/>
                  <a:pt x="480" y="68"/>
                  <a:pt x="480" y="68"/>
                </a:cubicBezTo>
                <a:cubicBezTo>
                  <a:pt x="480" y="68"/>
                  <a:pt x="428" y="106"/>
                  <a:pt x="418" y="115"/>
                </a:cubicBezTo>
                <a:cubicBezTo>
                  <a:pt x="408" y="124"/>
                  <a:pt x="403" y="164"/>
                  <a:pt x="397" y="168"/>
                </a:cubicBezTo>
                <a:cubicBezTo>
                  <a:pt x="390" y="173"/>
                  <a:pt x="347" y="179"/>
                  <a:pt x="347" y="179"/>
                </a:cubicBezTo>
                <a:cubicBezTo>
                  <a:pt x="347" y="179"/>
                  <a:pt x="291" y="128"/>
                  <a:pt x="261" y="107"/>
                </a:cubicBezTo>
                <a:cubicBezTo>
                  <a:pt x="232" y="86"/>
                  <a:pt x="37" y="84"/>
                  <a:pt x="0" y="179"/>
                </a:cubicBezTo>
                <a:cubicBezTo>
                  <a:pt x="0" y="179"/>
                  <a:pt x="13" y="170"/>
                  <a:pt x="33" y="164"/>
                </a:cubicBezTo>
                <a:cubicBezTo>
                  <a:pt x="100" y="121"/>
                  <a:pt x="224" y="74"/>
                  <a:pt x="333" y="213"/>
                </a:cubicBezTo>
                <a:close/>
              </a:path>
            </a:pathLst>
          </a:custGeom>
          <a:solidFill>
            <a:srgbClr val="0172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5095875" y="3575050"/>
            <a:ext cx="7296150" cy="401638"/>
          </a:xfrm>
          <a:custGeom>
            <a:avLst/>
            <a:gdLst>
              <a:gd name="T0" fmla="*/ 128 w 4625"/>
              <a:gd name="T1" fmla="*/ 38 h 255"/>
              <a:gd name="T2" fmla="*/ 365 w 4625"/>
              <a:gd name="T3" fmla="*/ 51 h 255"/>
              <a:gd name="T4" fmla="*/ 606 w 4625"/>
              <a:gd name="T5" fmla="*/ 152 h 255"/>
              <a:gd name="T6" fmla="*/ 789 w 4625"/>
              <a:gd name="T7" fmla="*/ 107 h 255"/>
              <a:gd name="T8" fmla="*/ 986 w 4625"/>
              <a:gd name="T9" fmla="*/ 138 h 255"/>
              <a:gd name="T10" fmla="*/ 1225 w 4625"/>
              <a:gd name="T11" fmla="*/ 92 h 255"/>
              <a:gd name="T12" fmla="*/ 1486 w 4625"/>
              <a:gd name="T13" fmla="*/ 121 h 255"/>
              <a:gd name="T14" fmla="*/ 1660 w 4625"/>
              <a:gd name="T15" fmla="*/ 178 h 255"/>
              <a:gd name="T16" fmla="*/ 1715 w 4625"/>
              <a:gd name="T17" fmla="*/ 170 h 255"/>
              <a:gd name="T18" fmla="*/ 2073 w 4625"/>
              <a:gd name="T19" fmla="*/ 165 h 255"/>
              <a:gd name="T20" fmla="*/ 2130 w 4625"/>
              <a:gd name="T21" fmla="*/ 155 h 255"/>
              <a:gd name="T22" fmla="*/ 2373 w 4625"/>
              <a:gd name="T23" fmla="*/ 117 h 255"/>
              <a:gd name="T24" fmla="*/ 2656 w 4625"/>
              <a:gd name="T25" fmla="*/ 180 h 255"/>
              <a:gd name="T26" fmla="*/ 2793 w 4625"/>
              <a:gd name="T27" fmla="*/ 169 h 255"/>
              <a:gd name="T28" fmla="*/ 3046 w 4625"/>
              <a:gd name="T29" fmla="*/ 167 h 255"/>
              <a:gd name="T30" fmla="*/ 3206 w 4625"/>
              <a:gd name="T31" fmla="*/ 178 h 255"/>
              <a:gd name="T32" fmla="*/ 3502 w 4625"/>
              <a:gd name="T33" fmla="*/ 171 h 255"/>
              <a:gd name="T34" fmla="*/ 3750 w 4625"/>
              <a:gd name="T35" fmla="*/ 183 h 255"/>
              <a:gd name="T36" fmla="*/ 3827 w 4625"/>
              <a:gd name="T37" fmla="*/ 181 h 255"/>
              <a:gd name="T38" fmla="*/ 4014 w 4625"/>
              <a:gd name="T39" fmla="*/ 80 h 255"/>
              <a:gd name="T40" fmla="*/ 4253 w 4625"/>
              <a:gd name="T41" fmla="*/ 166 h 255"/>
              <a:gd name="T42" fmla="*/ 4343 w 4625"/>
              <a:gd name="T43" fmla="*/ 163 h 255"/>
              <a:gd name="T44" fmla="*/ 4505 w 4625"/>
              <a:gd name="T45" fmla="*/ 157 h 255"/>
              <a:gd name="T46" fmla="*/ 4625 w 4625"/>
              <a:gd name="T47" fmla="*/ 233 h 255"/>
              <a:gd name="T48" fmla="*/ 4431 w 4625"/>
              <a:gd name="T49" fmla="*/ 151 h 255"/>
              <a:gd name="T50" fmla="*/ 4301 w 4625"/>
              <a:gd name="T51" fmla="*/ 134 h 255"/>
              <a:gd name="T52" fmla="*/ 4199 w 4625"/>
              <a:gd name="T53" fmla="*/ 140 h 255"/>
              <a:gd name="T54" fmla="*/ 3841 w 4625"/>
              <a:gd name="T55" fmla="*/ 145 h 255"/>
              <a:gd name="T56" fmla="*/ 3786 w 4625"/>
              <a:gd name="T57" fmla="*/ 152 h 255"/>
              <a:gd name="T58" fmla="*/ 3612 w 4625"/>
              <a:gd name="T59" fmla="*/ 96 h 255"/>
              <a:gd name="T60" fmla="*/ 3350 w 4625"/>
              <a:gd name="T61" fmla="*/ 67 h 255"/>
              <a:gd name="T62" fmla="*/ 3112 w 4625"/>
              <a:gd name="T63" fmla="*/ 113 h 255"/>
              <a:gd name="T64" fmla="*/ 2915 w 4625"/>
              <a:gd name="T65" fmla="*/ 82 h 255"/>
              <a:gd name="T66" fmla="*/ 2732 w 4625"/>
              <a:gd name="T67" fmla="*/ 126 h 255"/>
              <a:gd name="T68" fmla="*/ 2491 w 4625"/>
              <a:gd name="T69" fmla="*/ 25 h 255"/>
              <a:gd name="T70" fmla="*/ 2254 w 4625"/>
              <a:gd name="T71" fmla="*/ 12 h 255"/>
              <a:gd name="T72" fmla="*/ 2128 w 4625"/>
              <a:gd name="T73" fmla="*/ 119 h 255"/>
              <a:gd name="T74" fmla="*/ 1888 w 4625"/>
              <a:gd name="T75" fmla="*/ 33 h 255"/>
              <a:gd name="T76" fmla="*/ 1702 w 4625"/>
              <a:gd name="T77" fmla="*/ 134 h 255"/>
              <a:gd name="T78" fmla="*/ 1624 w 4625"/>
              <a:gd name="T79" fmla="*/ 137 h 255"/>
              <a:gd name="T80" fmla="*/ 1376 w 4625"/>
              <a:gd name="T81" fmla="*/ 124 h 255"/>
              <a:gd name="T82" fmla="*/ 1080 w 4625"/>
              <a:gd name="T83" fmla="*/ 132 h 255"/>
              <a:gd name="T84" fmla="*/ 921 w 4625"/>
              <a:gd name="T85" fmla="*/ 120 h 255"/>
              <a:gd name="T86" fmla="*/ 668 w 4625"/>
              <a:gd name="T87" fmla="*/ 123 h 255"/>
              <a:gd name="T88" fmla="*/ 530 w 4625"/>
              <a:gd name="T89" fmla="*/ 134 h 255"/>
              <a:gd name="T90" fmla="*/ 247 w 4625"/>
              <a:gd name="T91" fmla="*/ 70 h 255"/>
              <a:gd name="T92" fmla="*/ 3 w 4625"/>
              <a:gd name="T93" fmla="*/ 137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625" h="255">
                <a:moveTo>
                  <a:pt x="4" y="150"/>
                </a:moveTo>
                <a:cubicBezTo>
                  <a:pt x="13" y="89"/>
                  <a:pt x="64" y="40"/>
                  <a:pt x="128" y="38"/>
                </a:cubicBezTo>
                <a:cubicBezTo>
                  <a:pt x="179" y="36"/>
                  <a:pt x="224" y="64"/>
                  <a:pt x="247" y="106"/>
                </a:cubicBezTo>
                <a:cubicBezTo>
                  <a:pt x="276" y="74"/>
                  <a:pt x="318" y="52"/>
                  <a:pt x="365" y="51"/>
                </a:cubicBezTo>
                <a:cubicBezTo>
                  <a:pt x="442" y="48"/>
                  <a:pt x="509" y="99"/>
                  <a:pt x="530" y="170"/>
                </a:cubicBezTo>
                <a:cubicBezTo>
                  <a:pt x="553" y="159"/>
                  <a:pt x="579" y="153"/>
                  <a:pt x="606" y="152"/>
                </a:cubicBezTo>
                <a:cubicBezTo>
                  <a:pt x="628" y="151"/>
                  <a:pt x="648" y="153"/>
                  <a:pt x="668" y="159"/>
                </a:cubicBezTo>
                <a:cubicBezTo>
                  <a:pt x="699" y="128"/>
                  <a:pt x="742" y="109"/>
                  <a:pt x="789" y="107"/>
                </a:cubicBezTo>
                <a:cubicBezTo>
                  <a:pt x="840" y="106"/>
                  <a:pt x="886" y="124"/>
                  <a:pt x="921" y="156"/>
                </a:cubicBezTo>
                <a:cubicBezTo>
                  <a:pt x="940" y="146"/>
                  <a:pt x="962" y="139"/>
                  <a:pt x="986" y="138"/>
                </a:cubicBezTo>
                <a:cubicBezTo>
                  <a:pt x="1021" y="137"/>
                  <a:pt x="1054" y="148"/>
                  <a:pt x="1080" y="168"/>
                </a:cubicBezTo>
                <a:cubicBezTo>
                  <a:pt x="1113" y="124"/>
                  <a:pt x="1165" y="94"/>
                  <a:pt x="1225" y="92"/>
                </a:cubicBezTo>
                <a:cubicBezTo>
                  <a:pt x="1285" y="90"/>
                  <a:pt x="1340" y="117"/>
                  <a:pt x="1376" y="160"/>
                </a:cubicBezTo>
                <a:cubicBezTo>
                  <a:pt x="1407" y="137"/>
                  <a:pt x="1445" y="123"/>
                  <a:pt x="1486" y="121"/>
                </a:cubicBezTo>
                <a:cubicBezTo>
                  <a:pt x="1539" y="119"/>
                  <a:pt x="1588" y="139"/>
                  <a:pt x="1624" y="173"/>
                </a:cubicBezTo>
                <a:cubicBezTo>
                  <a:pt x="1637" y="173"/>
                  <a:pt x="1649" y="175"/>
                  <a:pt x="1660" y="178"/>
                </a:cubicBezTo>
                <a:cubicBezTo>
                  <a:pt x="1673" y="173"/>
                  <a:pt x="1687" y="171"/>
                  <a:pt x="1702" y="170"/>
                </a:cubicBezTo>
                <a:cubicBezTo>
                  <a:pt x="1706" y="170"/>
                  <a:pt x="1711" y="170"/>
                  <a:pt x="1715" y="170"/>
                </a:cubicBezTo>
                <a:cubicBezTo>
                  <a:pt x="1751" y="112"/>
                  <a:pt x="1815" y="72"/>
                  <a:pt x="1888" y="69"/>
                </a:cubicBezTo>
                <a:cubicBezTo>
                  <a:pt x="1965" y="66"/>
                  <a:pt x="2034" y="105"/>
                  <a:pt x="2073" y="165"/>
                </a:cubicBezTo>
                <a:cubicBezTo>
                  <a:pt x="2090" y="160"/>
                  <a:pt x="2109" y="156"/>
                  <a:pt x="2128" y="155"/>
                </a:cubicBezTo>
                <a:cubicBezTo>
                  <a:pt x="2129" y="155"/>
                  <a:pt x="2129" y="155"/>
                  <a:pt x="2130" y="155"/>
                </a:cubicBezTo>
                <a:cubicBezTo>
                  <a:pt x="2141" y="96"/>
                  <a:pt x="2192" y="51"/>
                  <a:pt x="2254" y="48"/>
                </a:cubicBezTo>
                <a:cubicBezTo>
                  <a:pt x="2305" y="47"/>
                  <a:pt x="2350" y="75"/>
                  <a:pt x="2373" y="117"/>
                </a:cubicBezTo>
                <a:cubicBezTo>
                  <a:pt x="2402" y="84"/>
                  <a:pt x="2444" y="63"/>
                  <a:pt x="2491" y="61"/>
                </a:cubicBezTo>
                <a:cubicBezTo>
                  <a:pt x="2568" y="58"/>
                  <a:pt x="2635" y="109"/>
                  <a:pt x="2656" y="180"/>
                </a:cubicBezTo>
                <a:cubicBezTo>
                  <a:pt x="2679" y="169"/>
                  <a:pt x="2705" y="163"/>
                  <a:pt x="2732" y="162"/>
                </a:cubicBezTo>
                <a:cubicBezTo>
                  <a:pt x="2753" y="161"/>
                  <a:pt x="2774" y="164"/>
                  <a:pt x="2793" y="169"/>
                </a:cubicBezTo>
                <a:cubicBezTo>
                  <a:pt x="2825" y="139"/>
                  <a:pt x="2867" y="119"/>
                  <a:pt x="2915" y="118"/>
                </a:cubicBezTo>
                <a:cubicBezTo>
                  <a:pt x="2965" y="116"/>
                  <a:pt x="3012" y="135"/>
                  <a:pt x="3046" y="167"/>
                </a:cubicBezTo>
                <a:cubicBezTo>
                  <a:pt x="3066" y="156"/>
                  <a:pt x="3088" y="150"/>
                  <a:pt x="3112" y="149"/>
                </a:cubicBezTo>
                <a:cubicBezTo>
                  <a:pt x="3147" y="148"/>
                  <a:pt x="3180" y="159"/>
                  <a:pt x="3206" y="178"/>
                </a:cubicBezTo>
                <a:cubicBezTo>
                  <a:pt x="3239" y="134"/>
                  <a:pt x="3291" y="105"/>
                  <a:pt x="3350" y="103"/>
                </a:cubicBezTo>
                <a:cubicBezTo>
                  <a:pt x="3411" y="100"/>
                  <a:pt x="3466" y="127"/>
                  <a:pt x="3502" y="171"/>
                </a:cubicBezTo>
                <a:cubicBezTo>
                  <a:pt x="3532" y="147"/>
                  <a:pt x="3570" y="133"/>
                  <a:pt x="3612" y="132"/>
                </a:cubicBezTo>
                <a:cubicBezTo>
                  <a:pt x="3665" y="130"/>
                  <a:pt x="3714" y="150"/>
                  <a:pt x="3750" y="183"/>
                </a:cubicBezTo>
                <a:cubicBezTo>
                  <a:pt x="3762" y="183"/>
                  <a:pt x="3774" y="185"/>
                  <a:pt x="3786" y="188"/>
                </a:cubicBezTo>
                <a:cubicBezTo>
                  <a:pt x="3799" y="184"/>
                  <a:pt x="3813" y="181"/>
                  <a:pt x="3827" y="181"/>
                </a:cubicBezTo>
                <a:cubicBezTo>
                  <a:pt x="3832" y="180"/>
                  <a:pt x="3836" y="181"/>
                  <a:pt x="3841" y="181"/>
                </a:cubicBezTo>
                <a:cubicBezTo>
                  <a:pt x="3876" y="122"/>
                  <a:pt x="3940" y="82"/>
                  <a:pt x="4014" y="80"/>
                </a:cubicBezTo>
                <a:cubicBezTo>
                  <a:pt x="4091" y="77"/>
                  <a:pt x="4160" y="116"/>
                  <a:pt x="4199" y="176"/>
                </a:cubicBezTo>
                <a:cubicBezTo>
                  <a:pt x="4216" y="170"/>
                  <a:pt x="4234" y="167"/>
                  <a:pt x="4253" y="166"/>
                </a:cubicBezTo>
                <a:cubicBezTo>
                  <a:pt x="4270" y="165"/>
                  <a:pt x="4286" y="167"/>
                  <a:pt x="4301" y="170"/>
                </a:cubicBezTo>
                <a:cubicBezTo>
                  <a:pt x="4315" y="166"/>
                  <a:pt x="4329" y="163"/>
                  <a:pt x="4343" y="163"/>
                </a:cubicBezTo>
                <a:cubicBezTo>
                  <a:pt x="4376" y="162"/>
                  <a:pt x="4406" y="171"/>
                  <a:pt x="4431" y="187"/>
                </a:cubicBezTo>
                <a:cubicBezTo>
                  <a:pt x="4451" y="169"/>
                  <a:pt x="4476" y="158"/>
                  <a:pt x="4505" y="157"/>
                </a:cubicBezTo>
                <a:cubicBezTo>
                  <a:pt x="4564" y="155"/>
                  <a:pt x="4615" y="198"/>
                  <a:pt x="4624" y="255"/>
                </a:cubicBezTo>
                <a:cubicBezTo>
                  <a:pt x="4625" y="248"/>
                  <a:pt x="4625" y="241"/>
                  <a:pt x="4625" y="233"/>
                </a:cubicBezTo>
                <a:cubicBezTo>
                  <a:pt x="4623" y="169"/>
                  <a:pt x="4569" y="119"/>
                  <a:pt x="4505" y="121"/>
                </a:cubicBezTo>
                <a:cubicBezTo>
                  <a:pt x="4476" y="122"/>
                  <a:pt x="4451" y="133"/>
                  <a:pt x="4431" y="151"/>
                </a:cubicBezTo>
                <a:cubicBezTo>
                  <a:pt x="4406" y="135"/>
                  <a:pt x="4376" y="126"/>
                  <a:pt x="4343" y="127"/>
                </a:cubicBezTo>
                <a:cubicBezTo>
                  <a:pt x="4329" y="127"/>
                  <a:pt x="4315" y="130"/>
                  <a:pt x="4301" y="134"/>
                </a:cubicBezTo>
                <a:cubicBezTo>
                  <a:pt x="4286" y="131"/>
                  <a:pt x="4270" y="129"/>
                  <a:pt x="4253" y="130"/>
                </a:cubicBezTo>
                <a:cubicBezTo>
                  <a:pt x="4234" y="131"/>
                  <a:pt x="4216" y="134"/>
                  <a:pt x="4199" y="140"/>
                </a:cubicBezTo>
                <a:cubicBezTo>
                  <a:pt x="4160" y="80"/>
                  <a:pt x="4091" y="41"/>
                  <a:pt x="4014" y="44"/>
                </a:cubicBezTo>
                <a:cubicBezTo>
                  <a:pt x="3940" y="46"/>
                  <a:pt x="3876" y="86"/>
                  <a:pt x="3841" y="145"/>
                </a:cubicBezTo>
                <a:cubicBezTo>
                  <a:pt x="3836" y="145"/>
                  <a:pt x="3832" y="144"/>
                  <a:pt x="3827" y="145"/>
                </a:cubicBezTo>
                <a:cubicBezTo>
                  <a:pt x="3813" y="145"/>
                  <a:pt x="3799" y="148"/>
                  <a:pt x="3786" y="152"/>
                </a:cubicBezTo>
                <a:cubicBezTo>
                  <a:pt x="3774" y="149"/>
                  <a:pt x="3762" y="147"/>
                  <a:pt x="3750" y="147"/>
                </a:cubicBezTo>
                <a:cubicBezTo>
                  <a:pt x="3714" y="114"/>
                  <a:pt x="3665" y="94"/>
                  <a:pt x="3612" y="96"/>
                </a:cubicBezTo>
                <a:cubicBezTo>
                  <a:pt x="3570" y="97"/>
                  <a:pt x="3532" y="111"/>
                  <a:pt x="3502" y="135"/>
                </a:cubicBezTo>
                <a:cubicBezTo>
                  <a:pt x="3466" y="91"/>
                  <a:pt x="3411" y="64"/>
                  <a:pt x="3350" y="67"/>
                </a:cubicBezTo>
                <a:cubicBezTo>
                  <a:pt x="3291" y="69"/>
                  <a:pt x="3239" y="98"/>
                  <a:pt x="3206" y="142"/>
                </a:cubicBezTo>
                <a:cubicBezTo>
                  <a:pt x="3180" y="123"/>
                  <a:pt x="3147" y="112"/>
                  <a:pt x="3112" y="113"/>
                </a:cubicBezTo>
                <a:cubicBezTo>
                  <a:pt x="3088" y="114"/>
                  <a:pt x="3066" y="120"/>
                  <a:pt x="3046" y="131"/>
                </a:cubicBezTo>
                <a:cubicBezTo>
                  <a:pt x="3012" y="99"/>
                  <a:pt x="2965" y="80"/>
                  <a:pt x="2915" y="82"/>
                </a:cubicBezTo>
                <a:cubicBezTo>
                  <a:pt x="2867" y="83"/>
                  <a:pt x="2825" y="103"/>
                  <a:pt x="2793" y="133"/>
                </a:cubicBezTo>
                <a:cubicBezTo>
                  <a:pt x="2774" y="128"/>
                  <a:pt x="2753" y="125"/>
                  <a:pt x="2732" y="126"/>
                </a:cubicBezTo>
                <a:cubicBezTo>
                  <a:pt x="2705" y="127"/>
                  <a:pt x="2679" y="133"/>
                  <a:pt x="2656" y="144"/>
                </a:cubicBezTo>
                <a:cubicBezTo>
                  <a:pt x="2635" y="73"/>
                  <a:pt x="2568" y="22"/>
                  <a:pt x="2491" y="25"/>
                </a:cubicBezTo>
                <a:cubicBezTo>
                  <a:pt x="2444" y="27"/>
                  <a:pt x="2402" y="48"/>
                  <a:pt x="2373" y="81"/>
                </a:cubicBezTo>
                <a:cubicBezTo>
                  <a:pt x="2350" y="39"/>
                  <a:pt x="2305" y="11"/>
                  <a:pt x="2254" y="12"/>
                </a:cubicBezTo>
                <a:cubicBezTo>
                  <a:pt x="2192" y="15"/>
                  <a:pt x="2141" y="60"/>
                  <a:pt x="2130" y="119"/>
                </a:cubicBezTo>
                <a:cubicBezTo>
                  <a:pt x="2129" y="119"/>
                  <a:pt x="2129" y="119"/>
                  <a:pt x="2128" y="119"/>
                </a:cubicBezTo>
                <a:cubicBezTo>
                  <a:pt x="2109" y="120"/>
                  <a:pt x="2090" y="124"/>
                  <a:pt x="2073" y="129"/>
                </a:cubicBezTo>
                <a:cubicBezTo>
                  <a:pt x="2034" y="69"/>
                  <a:pt x="1965" y="30"/>
                  <a:pt x="1888" y="33"/>
                </a:cubicBezTo>
                <a:cubicBezTo>
                  <a:pt x="1815" y="36"/>
                  <a:pt x="1751" y="76"/>
                  <a:pt x="1715" y="134"/>
                </a:cubicBezTo>
                <a:cubicBezTo>
                  <a:pt x="1711" y="134"/>
                  <a:pt x="1706" y="134"/>
                  <a:pt x="1702" y="134"/>
                </a:cubicBezTo>
                <a:cubicBezTo>
                  <a:pt x="1687" y="135"/>
                  <a:pt x="1673" y="137"/>
                  <a:pt x="1660" y="142"/>
                </a:cubicBezTo>
                <a:cubicBezTo>
                  <a:pt x="1649" y="139"/>
                  <a:pt x="1637" y="137"/>
                  <a:pt x="1624" y="137"/>
                </a:cubicBezTo>
                <a:cubicBezTo>
                  <a:pt x="1588" y="103"/>
                  <a:pt x="1539" y="83"/>
                  <a:pt x="1486" y="85"/>
                </a:cubicBezTo>
                <a:cubicBezTo>
                  <a:pt x="1445" y="87"/>
                  <a:pt x="1407" y="101"/>
                  <a:pt x="1376" y="124"/>
                </a:cubicBezTo>
                <a:cubicBezTo>
                  <a:pt x="1340" y="81"/>
                  <a:pt x="1285" y="54"/>
                  <a:pt x="1225" y="56"/>
                </a:cubicBezTo>
                <a:cubicBezTo>
                  <a:pt x="1165" y="58"/>
                  <a:pt x="1113" y="88"/>
                  <a:pt x="1080" y="132"/>
                </a:cubicBezTo>
                <a:cubicBezTo>
                  <a:pt x="1054" y="112"/>
                  <a:pt x="1021" y="101"/>
                  <a:pt x="986" y="102"/>
                </a:cubicBezTo>
                <a:cubicBezTo>
                  <a:pt x="962" y="103"/>
                  <a:pt x="940" y="110"/>
                  <a:pt x="921" y="120"/>
                </a:cubicBezTo>
                <a:cubicBezTo>
                  <a:pt x="886" y="88"/>
                  <a:pt x="840" y="70"/>
                  <a:pt x="789" y="71"/>
                </a:cubicBezTo>
                <a:cubicBezTo>
                  <a:pt x="742" y="73"/>
                  <a:pt x="699" y="92"/>
                  <a:pt x="668" y="123"/>
                </a:cubicBezTo>
                <a:cubicBezTo>
                  <a:pt x="648" y="117"/>
                  <a:pt x="628" y="115"/>
                  <a:pt x="606" y="116"/>
                </a:cubicBezTo>
                <a:cubicBezTo>
                  <a:pt x="579" y="117"/>
                  <a:pt x="553" y="123"/>
                  <a:pt x="530" y="134"/>
                </a:cubicBezTo>
                <a:cubicBezTo>
                  <a:pt x="509" y="63"/>
                  <a:pt x="442" y="12"/>
                  <a:pt x="365" y="15"/>
                </a:cubicBezTo>
                <a:cubicBezTo>
                  <a:pt x="318" y="16"/>
                  <a:pt x="276" y="38"/>
                  <a:pt x="247" y="70"/>
                </a:cubicBezTo>
                <a:cubicBezTo>
                  <a:pt x="224" y="28"/>
                  <a:pt x="179" y="0"/>
                  <a:pt x="128" y="2"/>
                </a:cubicBezTo>
                <a:cubicBezTo>
                  <a:pt x="57" y="5"/>
                  <a:pt x="0" y="65"/>
                  <a:pt x="3" y="137"/>
                </a:cubicBezTo>
                <a:cubicBezTo>
                  <a:pt x="3" y="141"/>
                  <a:pt x="3" y="146"/>
                  <a:pt x="4" y="150"/>
                </a:cubicBezTo>
                <a:close/>
              </a:path>
            </a:pathLst>
          </a:custGeom>
          <a:solidFill>
            <a:srgbClr val="05D1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669" name="组合 668"/>
          <p:cNvGrpSpPr/>
          <p:nvPr/>
        </p:nvGrpSpPr>
        <p:grpSpPr>
          <a:xfrm>
            <a:off x="8271668" y="2012950"/>
            <a:ext cx="766763" cy="1683544"/>
            <a:chOff x="8271668" y="2012950"/>
            <a:chExt cx="766763" cy="1683544"/>
          </a:xfrm>
        </p:grpSpPr>
        <p:sp>
          <p:nvSpPr>
            <p:cNvPr id="616" name="Freeform 37"/>
            <p:cNvSpPr>
              <a:spLocks/>
            </p:cNvSpPr>
            <p:nvPr/>
          </p:nvSpPr>
          <p:spPr bwMode="auto">
            <a:xfrm>
              <a:off x="8348663" y="2012950"/>
              <a:ext cx="565150" cy="327025"/>
            </a:xfrm>
            <a:custGeom>
              <a:avLst/>
              <a:gdLst>
                <a:gd name="T0" fmla="*/ 325 w 358"/>
                <a:gd name="T1" fmla="*/ 15 h 207"/>
                <a:gd name="T2" fmla="*/ 193 w 358"/>
                <a:gd name="T3" fmla="*/ 53 h 207"/>
                <a:gd name="T4" fmla="*/ 4 w 358"/>
                <a:gd name="T5" fmla="*/ 207 h 207"/>
                <a:gd name="T6" fmla="*/ 193 w 358"/>
                <a:gd name="T7" fmla="*/ 37 h 207"/>
                <a:gd name="T8" fmla="*/ 325 w 358"/>
                <a:gd name="T9" fmla="*/ 0 h 207"/>
                <a:gd name="T10" fmla="*/ 358 w 358"/>
                <a:gd name="T11" fmla="*/ 160 h 207"/>
                <a:gd name="T12" fmla="*/ 325 w 358"/>
                <a:gd name="T13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8" h="207">
                  <a:moveTo>
                    <a:pt x="325" y="15"/>
                  </a:moveTo>
                  <a:cubicBezTo>
                    <a:pt x="325" y="15"/>
                    <a:pt x="319" y="66"/>
                    <a:pt x="193" y="53"/>
                  </a:cubicBezTo>
                  <a:cubicBezTo>
                    <a:pt x="83" y="42"/>
                    <a:pt x="7" y="95"/>
                    <a:pt x="4" y="207"/>
                  </a:cubicBezTo>
                  <a:cubicBezTo>
                    <a:pt x="0" y="85"/>
                    <a:pt x="78" y="26"/>
                    <a:pt x="193" y="37"/>
                  </a:cubicBezTo>
                  <a:cubicBezTo>
                    <a:pt x="318" y="50"/>
                    <a:pt x="325" y="0"/>
                    <a:pt x="325" y="0"/>
                  </a:cubicBezTo>
                  <a:cubicBezTo>
                    <a:pt x="352" y="55"/>
                    <a:pt x="358" y="119"/>
                    <a:pt x="358" y="160"/>
                  </a:cubicBezTo>
                  <a:cubicBezTo>
                    <a:pt x="357" y="119"/>
                    <a:pt x="349" y="64"/>
                    <a:pt x="325" y="15"/>
                  </a:cubicBezTo>
                  <a:close/>
                </a:path>
              </a:pathLst>
            </a:custGeom>
            <a:solidFill>
              <a:srgbClr val="BC62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664" name="组合 663"/>
            <p:cNvGrpSpPr/>
            <p:nvPr/>
          </p:nvGrpSpPr>
          <p:grpSpPr>
            <a:xfrm>
              <a:off x="8271668" y="2013744"/>
              <a:ext cx="766763" cy="1682750"/>
              <a:chOff x="8270875" y="2019300"/>
              <a:chExt cx="766763" cy="1682750"/>
            </a:xfrm>
          </p:grpSpPr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8350250" y="3352800"/>
                <a:ext cx="687388" cy="298450"/>
              </a:xfrm>
              <a:custGeom>
                <a:avLst/>
                <a:gdLst>
                  <a:gd name="T0" fmla="*/ 0 w 436"/>
                  <a:gd name="T1" fmla="*/ 0 h 190"/>
                  <a:gd name="T2" fmla="*/ 78 w 436"/>
                  <a:gd name="T3" fmla="*/ 145 h 190"/>
                  <a:gd name="T4" fmla="*/ 126 w 436"/>
                  <a:gd name="T5" fmla="*/ 174 h 190"/>
                  <a:gd name="T6" fmla="*/ 127 w 436"/>
                  <a:gd name="T7" fmla="*/ 54 h 190"/>
                  <a:gd name="T8" fmla="*/ 236 w 436"/>
                  <a:gd name="T9" fmla="*/ 66 h 190"/>
                  <a:gd name="T10" fmla="*/ 301 w 436"/>
                  <a:gd name="T11" fmla="*/ 87 h 190"/>
                  <a:gd name="T12" fmla="*/ 273 w 436"/>
                  <a:gd name="T13" fmla="*/ 179 h 190"/>
                  <a:gd name="T14" fmla="*/ 325 w 436"/>
                  <a:gd name="T15" fmla="*/ 190 h 190"/>
                  <a:gd name="T16" fmla="*/ 353 w 436"/>
                  <a:gd name="T17" fmla="*/ 187 h 190"/>
                  <a:gd name="T18" fmla="*/ 370 w 436"/>
                  <a:gd name="T19" fmla="*/ 80 h 190"/>
                  <a:gd name="T20" fmla="*/ 436 w 436"/>
                  <a:gd name="T21" fmla="*/ 0 h 190"/>
                  <a:gd name="T22" fmla="*/ 0 w 436"/>
                  <a:gd name="T23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6" h="190">
                    <a:moveTo>
                      <a:pt x="0" y="0"/>
                    </a:moveTo>
                    <a:cubicBezTo>
                      <a:pt x="0" y="0"/>
                      <a:pt x="74" y="126"/>
                      <a:pt x="78" y="145"/>
                    </a:cubicBezTo>
                    <a:cubicBezTo>
                      <a:pt x="83" y="163"/>
                      <a:pt x="126" y="174"/>
                      <a:pt x="126" y="174"/>
                    </a:cubicBezTo>
                    <a:cubicBezTo>
                      <a:pt x="127" y="54"/>
                      <a:pt x="127" y="54"/>
                      <a:pt x="127" y="54"/>
                    </a:cubicBezTo>
                    <a:cubicBezTo>
                      <a:pt x="127" y="54"/>
                      <a:pt x="169" y="70"/>
                      <a:pt x="236" y="66"/>
                    </a:cubicBezTo>
                    <a:cubicBezTo>
                      <a:pt x="303" y="61"/>
                      <a:pt x="301" y="87"/>
                      <a:pt x="301" y="87"/>
                    </a:cubicBezTo>
                    <a:cubicBezTo>
                      <a:pt x="273" y="179"/>
                      <a:pt x="273" y="179"/>
                      <a:pt x="273" y="179"/>
                    </a:cubicBezTo>
                    <a:cubicBezTo>
                      <a:pt x="325" y="190"/>
                      <a:pt x="325" y="190"/>
                      <a:pt x="325" y="190"/>
                    </a:cubicBezTo>
                    <a:cubicBezTo>
                      <a:pt x="353" y="187"/>
                      <a:pt x="353" y="187"/>
                      <a:pt x="353" y="187"/>
                    </a:cubicBezTo>
                    <a:cubicBezTo>
                      <a:pt x="353" y="187"/>
                      <a:pt x="329" y="111"/>
                      <a:pt x="370" y="80"/>
                    </a:cubicBezTo>
                    <a:cubicBezTo>
                      <a:pt x="411" y="49"/>
                      <a:pt x="436" y="0"/>
                      <a:pt x="43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23"/>
              <p:cNvSpPr>
                <a:spLocks/>
              </p:cNvSpPr>
              <p:nvPr/>
            </p:nvSpPr>
            <p:spPr bwMode="auto">
              <a:xfrm>
                <a:off x="8351838" y="3575050"/>
                <a:ext cx="190500" cy="127000"/>
              </a:xfrm>
              <a:custGeom>
                <a:avLst/>
                <a:gdLst>
                  <a:gd name="T0" fmla="*/ 64 w 121"/>
                  <a:gd name="T1" fmla="*/ 10 h 81"/>
                  <a:gd name="T2" fmla="*/ 21 w 121"/>
                  <a:gd name="T3" fmla="*/ 34 h 81"/>
                  <a:gd name="T4" fmla="*/ 8 w 121"/>
                  <a:gd name="T5" fmla="*/ 61 h 81"/>
                  <a:gd name="T6" fmla="*/ 74 w 121"/>
                  <a:gd name="T7" fmla="*/ 66 h 81"/>
                  <a:gd name="T8" fmla="*/ 103 w 121"/>
                  <a:gd name="T9" fmla="*/ 39 h 81"/>
                  <a:gd name="T10" fmla="*/ 103 w 121"/>
                  <a:gd name="T11" fmla="*/ 42 h 81"/>
                  <a:gd name="T12" fmla="*/ 119 w 121"/>
                  <a:gd name="T13" fmla="*/ 42 h 81"/>
                  <a:gd name="T14" fmla="*/ 113 w 121"/>
                  <a:gd name="T15" fmla="*/ 10 h 81"/>
                  <a:gd name="T16" fmla="*/ 64 w 121"/>
                  <a:gd name="T17" fmla="*/ 1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81">
                    <a:moveTo>
                      <a:pt x="64" y="10"/>
                    </a:moveTo>
                    <a:cubicBezTo>
                      <a:pt x="64" y="10"/>
                      <a:pt x="53" y="32"/>
                      <a:pt x="21" y="34"/>
                    </a:cubicBezTo>
                    <a:cubicBezTo>
                      <a:pt x="21" y="34"/>
                      <a:pt x="0" y="40"/>
                      <a:pt x="8" y="61"/>
                    </a:cubicBezTo>
                    <a:cubicBezTo>
                      <a:pt x="16" y="81"/>
                      <a:pt x="68" y="71"/>
                      <a:pt x="74" y="66"/>
                    </a:cubicBezTo>
                    <a:cubicBezTo>
                      <a:pt x="81" y="61"/>
                      <a:pt x="103" y="39"/>
                      <a:pt x="103" y="39"/>
                    </a:cubicBezTo>
                    <a:cubicBezTo>
                      <a:pt x="103" y="42"/>
                      <a:pt x="103" y="42"/>
                      <a:pt x="103" y="42"/>
                    </a:cubicBezTo>
                    <a:cubicBezTo>
                      <a:pt x="119" y="42"/>
                      <a:pt x="119" y="42"/>
                      <a:pt x="119" y="42"/>
                    </a:cubicBezTo>
                    <a:cubicBezTo>
                      <a:pt x="119" y="42"/>
                      <a:pt x="121" y="20"/>
                      <a:pt x="113" y="10"/>
                    </a:cubicBezTo>
                    <a:cubicBezTo>
                      <a:pt x="106" y="0"/>
                      <a:pt x="66" y="1"/>
                      <a:pt x="64" y="10"/>
                    </a:cubicBezTo>
                    <a:close/>
                  </a:path>
                </a:pathLst>
              </a:custGeom>
              <a:solidFill>
                <a:srgbClr val="1108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8372475" y="3638550"/>
                <a:ext cx="98425" cy="42863"/>
              </a:xfrm>
              <a:custGeom>
                <a:avLst/>
                <a:gdLst>
                  <a:gd name="T0" fmla="*/ 0 w 62"/>
                  <a:gd name="T1" fmla="*/ 8 h 28"/>
                  <a:gd name="T2" fmla="*/ 62 w 62"/>
                  <a:gd name="T3" fmla="*/ 8 h 28"/>
                  <a:gd name="T4" fmla="*/ 62 w 62"/>
                  <a:gd name="T5" fmla="*/ 6 h 28"/>
                  <a:gd name="T6" fmla="*/ 7 w 62"/>
                  <a:gd name="T7" fmla="*/ 0 h 28"/>
                  <a:gd name="T8" fmla="*/ 0 w 62"/>
                  <a:gd name="T9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8">
                    <a:moveTo>
                      <a:pt x="0" y="8"/>
                    </a:moveTo>
                    <a:cubicBezTo>
                      <a:pt x="0" y="8"/>
                      <a:pt x="30" y="28"/>
                      <a:pt x="62" y="8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21" y="21"/>
                      <a:pt x="7" y="0"/>
                    </a:cubicBezTo>
                    <a:cubicBezTo>
                      <a:pt x="7" y="0"/>
                      <a:pt x="1" y="1"/>
                      <a:pt x="0" y="8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8763000" y="3575050"/>
                <a:ext cx="190500" cy="127000"/>
              </a:xfrm>
              <a:custGeom>
                <a:avLst/>
                <a:gdLst>
                  <a:gd name="T0" fmla="*/ 56 w 120"/>
                  <a:gd name="T1" fmla="*/ 10 h 81"/>
                  <a:gd name="T2" fmla="*/ 100 w 120"/>
                  <a:gd name="T3" fmla="*/ 34 h 81"/>
                  <a:gd name="T4" fmla="*/ 112 w 120"/>
                  <a:gd name="T5" fmla="*/ 61 h 81"/>
                  <a:gd name="T6" fmla="*/ 46 w 120"/>
                  <a:gd name="T7" fmla="*/ 66 h 81"/>
                  <a:gd name="T8" fmla="*/ 18 w 120"/>
                  <a:gd name="T9" fmla="*/ 39 h 81"/>
                  <a:gd name="T10" fmla="*/ 18 w 120"/>
                  <a:gd name="T11" fmla="*/ 42 h 81"/>
                  <a:gd name="T12" fmla="*/ 2 w 120"/>
                  <a:gd name="T13" fmla="*/ 42 h 81"/>
                  <a:gd name="T14" fmla="*/ 7 w 120"/>
                  <a:gd name="T15" fmla="*/ 10 h 81"/>
                  <a:gd name="T16" fmla="*/ 56 w 120"/>
                  <a:gd name="T17" fmla="*/ 1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81">
                    <a:moveTo>
                      <a:pt x="56" y="10"/>
                    </a:moveTo>
                    <a:cubicBezTo>
                      <a:pt x="56" y="10"/>
                      <a:pt x="67" y="32"/>
                      <a:pt x="100" y="34"/>
                    </a:cubicBezTo>
                    <a:cubicBezTo>
                      <a:pt x="100" y="34"/>
                      <a:pt x="120" y="40"/>
                      <a:pt x="112" y="61"/>
                    </a:cubicBezTo>
                    <a:cubicBezTo>
                      <a:pt x="105" y="81"/>
                      <a:pt x="53" y="71"/>
                      <a:pt x="46" y="66"/>
                    </a:cubicBezTo>
                    <a:cubicBezTo>
                      <a:pt x="40" y="61"/>
                      <a:pt x="18" y="39"/>
                      <a:pt x="18" y="39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2"/>
                      <a:pt x="0" y="20"/>
                      <a:pt x="7" y="10"/>
                    </a:cubicBezTo>
                    <a:cubicBezTo>
                      <a:pt x="15" y="0"/>
                      <a:pt x="55" y="1"/>
                      <a:pt x="56" y="10"/>
                    </a:cubicBezTo>
                    <a:close/>
                  </a:path>
                </a:pathLst>
              </a:custGeom>
              <a:solidFill>
                <a:srgbClr val="1108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8836025" y="3638550"/>
                <a:ext cx="98425" cy="42863"/>
              </a:xfrm>
              <a:custGeom>
                <a:avLst/>
                <a:gdLst>
                  <a:gd name="T0" fmla="*/ 62 w 62"/>
                  <a:gd name="T1" fmla="*/ 8 h 28"/>
                  <a:gd name="T2" fmla="*/ 0 w 62"/>
                  <a:gd name="T3" fmla="*/ 8 h 28"/>
                  <a:gd name="T4" fmla="*/ 0 w 62"/>
                  <a:gd name="T5" fmla="*/ 6 h 28"/>
                  <a:gd name="T6" fmla="*/ 55 w 62"/>
                  <a:gd name="T7" fmla="*/ 0 h 28"/>
                  <a:gd name="T8" fmla="*/ 62 w 62"/>
                  <a:gd name="T9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8">
                    <a:moveTo>
                      <a:pt x="62" y="8"/>
                    </a:moveTo>
                    <a:cubicBezTo>
                      <a:pt x="62" y="8"/>
                      <a:pt x="32" y="28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41" y="21"/>
                      <a:pt x="55" y="0"/>
                    </a:cubicBezTo>
                    <a:cubicBezTo>
                      <a:pt x="55" y="0"/>
                      <a:pt x="61" y="1"/>
                      <a:pt x="62" y="8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8270875" y="3167063"/>
                <a:ext cx="762000" cy="423863"/>
              </a:xfrm>
              <a:custGeom>
                <a:avLst/>
                <a:gdLst>
                  <a:gd name="T0" fmla="*/ 456 w 483"/>
                  <a:gd name="T1" fmla="*/ 28 h 268"/>
                  <a:gd name="T2" fmla="*/ 389 w 483"/>
                  <a:gd name="T3" fmla="*/ 35 h 268"/>
                  <a:gd name="T4" fmla="*/ 240 w 483"/>
                  <a:gd name="T5" fmla="*/ 64 h 268"/>
                  <a:gd name="T6" fmla="*/ 93 w 483"/>
                  <a:gd name="T7" fmla="*/ 35 h 268"/>
                  <a:gd name="T8" fmla="*/ 27 w 483"/>
                  <a:gd name="T9" fmla="*/ 28 h 268"/>
                  <a:gd name="T10" fmla="*/ 115 w 483"/>
                  <a:gd name="T11" fmla="*/ 268 h 268"/>
                  <a:gd name="T12" fmla="*/ 168 w 483"/>
                  <a:gd name="T13" fmla="*/ 268 h 268"/>
                  <a:gd name="T14" fmla="*/ 139 w 483"/>
                  <a:gd name="T15" fmla="*/ 126 h 268"/>
                  <a:gd name="T16" fmla="*/ 240 w 483"/>
                  <a:gd name="T17" fmla="*/ 144 h 268"/>
                  <a:gd name="T18" fmla="*/ 343 w 483"/>
                  <a:gd name="T19" fmla="*/ 126 h 268"/>
                  <a:gd name="T20" fmla="*/ 316 w 483"/>
                  <a:gd name="T21" fmla="*/ 268 h 268"/>
                  <a:gd name="T22" fmla="*/ 369 w 483"/>
                  <a:gd name="T23" fmla="*/ 268 h 268"/>
                  <a:gd name="T24" fmla="*/ 456 w 483"/>
                  <a:gd name="T25" fmla="*/ 2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3" h="268">
                    <a:moveTo>
                      <a:pt x="456" y="28"/>
                    </a:moveTo>
                    <a:cubicBezTo>
                      <a:pt x="429" y="0"/>
                      <a:pt x="389" y="35"/>
                      <a:pt x="389" y="35"/>
                    </a:cubicBezTo>
                    <a:cubicBezTo>
                      <a:pt x="240" y="64"/>
                      <a:pt x="240" y="64"/>
                      <a:pt x="240" y="64"/>
                    </a:cubicBezTo>
                    <a:cubicBezTo>
                      <a:pt x="93" y="35"/>
                      <a:pt x="93" y="35"/>
                      <a:pt x="93" y="35"/>
                    </a:cubicBezTo>
                    <a:cubicBezTo>
                      <a:pt x="93" y="35"/>
                      <a:pt x="54" y="0"/>
                      <a:pt x="27" y="28"/>
                    </a:cubicBezTo>
                    <a:cubicBezTo>
                      <a:pt x="0" y="55"/>
                      <a:pt x="113" y="212"/>
                      <a:pt x="115" y="268"/>
                    </a:cubicBezTo>
                    <a:cubicBezTo>
                      <a:pt x="168" y="268"/>
                      <a:pt x="168" y="268"/>
                      <a:pt x="168" y="268"/>
                    </a:cubicBezTo>
                    <a:cubicBezTo>
                      <a:pt x="139" y="126"/>
                      <a:pt x="139" y="126"/>
                      <a:pt x="139" y="126"/>
                    </a:cubicBezTo>
                    <a:cubicBezTo>
                      <a:pt x="139" y="126"/>
                      <a:pt x="220" y="152"/>
                      <a:pt x="240" y="144"/>
                    </a:cubicBezTo>
                    <a:cubicBezTo>
                      <a:pt x="263" y="152"/>
                      <a:pt x="343" y="126"/>
                      <a:pt x="343" y="126"/>
                    </a:cubicBezTo>
                    <a:cubicBezTo>
                      <a:pt x="316" y="268"/>
                      <a:pt x="316" y="268"/>
                      <a:pt x="316" y="268"/>
                    </a:cubicBezTo>
                    <a:cubicBezTo>
                      <a:pt x="369" y="268"/>
                      <a:pt x="369" y="268"/>
                      <a:pt x="369" y="268"/>
                    </a:cubicBezTo>
                    <a:cubicBezTo>
                      <a:pt x="371" y="212"/>
                      <a:pt x="483" y="55"/>
                      <a:pt x="456" y="28"/>
                    </a:cubicBezTo>
                    <a:close/>
                  </a:path>
                </a:pathLst>
              </a:custGeom>
              <a:solidFill>
                <a:srgbClr val="351F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8397875" y="3236913"/>
                <a:ext cx="498475" cy="354013"/>
              </a:xfrm>
              <a:custGeom>
                <a:avLst/>
                <a:gdLst>
                  <a:gd name="T0" fmla="*/ 59 w 316"/>
                  <a:gd name="T1" fmla="*/ 82 h 224"/>
                  <a:gd name="T2" fmla="*/ 160 w 316"/>
                  <a:gd name="T3" fmla="*/ 100 h 224"/>
                  <a:gd name="T4" fmla="*/ 263 w 316"/>
                  <a:gd name="T5" fmla="*/ 82 h 224"/>
                  <a:gd name="T6" fmla="*/ 236 w 316"/>
                  <a:gd name="T7" fmla="*/ 224 h 224"/>
                  <a:gd name="T8" fmla="*/ 248 w 316"/>
                  <a:gd name="T9" fmla="*/ 224 h 224"/>
                  <a:gd name="T10" fmla="*/ 249 w 316"/>
                  <a:gd name="T11" fmla="*/ 221 h 224"/>
                  <a:gd name="T12" fmla="*/ 294 w 316"/>
                  <a:gd name="T13" fmla="*/ 110 h 224"/>
                  <a:gd name="T14" fmla="*/ 302 w 316"/>
                  <a:gd name="T15" fmla="*/ 32 h 224"/>
                  <a:gd name="T16" fmla="*/ 195 w 316"/>
                  <a:gd name="T17" fmla="*/ 73 h 224"/>
                  <a:gd name="T18" fmla="*/ 67 w 316"/>
                  <a:gd name="T19" fmla="*/ 42 h 224"/>
                  <a:gd name="T20" fmla="*/ 26 w 316"/>
                  <a:gd name="T21" fmla="*/ 34 h 224"/>
                  <a:gd name="T22" fmla="*/ 81 w 316"/>
                  <a:gd name="T23" fmla="*/ 224 h 224"/>
                  <a:gd name="T24" fmla="*/ 88 w 316"/>
                  <a:gd name="T25" fmla="*/ 224 h 224"/>
                  <a:gd name="T26" fmla="*/ 59 w 316"/>
                  <a:gd name="T27" fmla="*/ 82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6" h="224">
                    <a:moveTo>
                      <a:pt x="59" y="82"/>
                    </a:moveTo>
                    <a:cubicBezTo>
                      <a:pt x="59" y="82"/>
                      <a:pt x="140" y="108"/>
                      <a:pt x="160" y="100"/>
                    </a:cubicBezTo>
                    <a:cubicBezTo>
                      <a:pt x="183" y="108"/>
                      <a:pt x="263" y="82"/>
                      <a:pt x="263" y="82"/>
                    </a:cubicBezTo>
                    <a:cubicBezTo>
                      <a:pt x="236" y="224"/>
                      <a:pt x="236" y="224"/>
                      <a:pt x="236" y="224"/>
                    </a:cubicBezTo>
                    <a:cubicBezTo>
                      <a:pt x="248" y="224"/>
                      <a:pt x="248" y="224"/>
                      <a:pt x="248" y="224"/>
                    </a:cubicBezTo>
                    <a:cubicBezTo>
                      <a:pt x="248" y="223"/>
                      <a:pt x="249" y="222"/>
                      <a:pt x="249" y="221"/>
                    </a:cubicBezTo>
                    <a:cubicBezTo>
                      <a:pt x="256" y="200"/>
                      <a:pt x="275" y="156"/>
                      <a:pt x="294" y="110"/>
                    </a:cubicBezTo>
                    <a:cubicBezTo>
                      <a:pt x="313" y="64"/>
                      <a:pt x="316" y="38"/>
                      <a:pt x="302" y="32"/>
                    </a:cubicBezTo>
                    <a:cubicBezTo>
                      <a:pt x="288" y="27"/>
                      <a:pt x="256" y="55"/>
                      <a:pt x="195" y="73"/>
                    </a:cubicBezTo>
                    <a:cubicBezTo>
                      <a:pt x="135" y="92"/>
                      <a:pt x="82" y="62"/>
                      <a:pt x="67" y="42"/>
                    </a:cubicBezTo>
                    <a:cubicBezTo>
                      <a:pt x="51" y="21"/>
                      <a:pt x="0" y="0"/>
                      <a:pt x="26" y="34"/>
                    </a:cubicBezTo>
                    <a:cubicBezTo>
                      <a:pt x="51" y="68"/>
                      <a:pt x="81" y="224"/>
                      <a:pt x="81" y="224"/>
                    </a:cubicBezTo>
                    <a:cubicBezTo>
                      <a:pt x="88" y="224"/>
                      <a:pt x="88" y="224"/>
                      <a:pt x="88" y="224"/>
                    </a:cubicBezTo>
                    <a:lnTo>
                      <a:pt x="59" y="82"/>
                    </a:lnTo>
                    <a:close/>
                  </a:path>
                </a:pathLst>
              </a:custGeom>
              <a:solidFill>
                <a:srgbClr val="1108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8" name="Freeform 29"/>
              <p:cNvSpPr>
                <a:spLocks/>
              </p:cNvSpPr>
              <p:nvPr/>
            </p:nvSpPr>
            <p:spPr bwMode="auto">
              <a:xfrm>
                <a:off x="8280400" y="2732088"/>
                <a:ext cx="708025" cy="627063"/>
              </a:xfrm>
              <a:custGeom>
                <a:avLst/>
                <a:gdLst>
                  <a:gd name="T0" fmla="*/ 126 w 448"/>
                  <a:gd name="T1" fmla="*/ 10 h 397"/>
                  <a:gd name="T2" fmla="*/ 37 w 448"/>
                  <a:gd name="T3" fmla="*/ 275 h 397"/>
                  <a:gd name="T4" fmla="*/ 438 w 448"/>
                  <a:gd name="T5" fmla="*/ 268 h 397"/>
                  <a:gd name="T6" fmla="*/ 317 w 448"/>
                  <a:gd name="T7" fmla="*/ 0 h 397"/>
                  <a:gd name="T8" fmla="*/ 126 w 448"/>
                  <a:gd name="T9" fmla="*/ 1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8" h="397">
                    <a:moveTo>
                      <a:pt x="126" y="10"/>
                    </a:moveTo>
                    <a:cubicBezTo>
                      <a:pt x="126" y="10"/>
                      <a:pt x="0" y="224"/>
                      <a:pt x="37" y="275"/>
                    </a:cubicBezTo>
                    <a:cubicBezTo>
                      <a:pt x="73" y="326"/>
                      <a:pt x="428" y="397"/>
                      <a:pt x="438" y="268"/>
                    </a:cubicBezTo>
                    <a:cubicBezTo>
                      <a:pt x="448" y="141"/>
                      <a:pt x="317" y="0"/>
                      <a:pt x="317" y="0"/>
                    </a:cubicBezTo>
                    <a:lnTo>
                      <a:pt x="126" y="1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9" name="Freeform 30"/>
              <p:cNvSpPr>
                <a:spLocks/>
              </p:cNvSpPr>
              <p:nvPr/>
            </p:nvSpPr>
            <p:spPr bwMode="auto">
              <a:xfrm>
                <a:off x="8369300" y="2211388"/>
                <a:ext cx="541338" cy="684213"/>
              </a:xfrm>
              <a:custGeom>
                <a:avLst/>
                <a:gdLst>
                  <a:gd name="T0" fmla="*/ 22 w 343"/>
                  <a:gd name="T1" fmla="*/ 217 h 434"/>
                  <a:gd name="T2" fmla="*/ 168 w 343"/>
                  <a:gd name="T3" fmla="*/ 434 h 434"/>
                  <a:gd name="T4" fmla="*/ 315 w 343"/>
                  <a:gd name="T5" fmla="*/ 217 h 434"/>
                  <a:gd name="T6" fmla="*/ 168 w 343"/>
                  <a:gd name="T7" fmla="*/ 0 h 434"/>
                  <a:gd name="T8" fmla="*/ 22 w 343"/>
                  <a:gd name="T9" fmla="*/ 217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3" h="434">
                    <a:moveTo>
                      <a:pt x="22" y="217"/>
                    </a:moveTo>
                    <a:cubicBezTo>
                      <a:pt x="22" y="337"/>
                      <a:pt x="61" y="434"/>
                      <a:pt x="168" y="434"/>
                    </a:cubicBezTo>
                    <a:cubicBezTo>
                      <a:pt x="288" y="434"/>
                      <a:pt x="315" y="337"/>
                      <a:pt x="315" y="217"/>
                    </a:cubicBezTo>
                    <a:cubicBezTo>
                      <a:pt x="315" y="97"/>
                      <a:pt x="343" y="0"/>
                      <a:pt x="168" y="0"/>
                    </a:cubicBezTo>
                    <a:cubicBezTo>
                      <a:pt x="0" y="0"/>
                      <a:pt x="22" y="97"/>
                      <a:pt x="22" y="217"/>
                    </a:cubicBez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0" name="Freeform 31"/>
              <p:cNvSpPr>
                <a:spLocks/>
              </p:cNvSpPr>
              <p:nvPr/>
            </p:nvSpPr>
            <p:spPr bwMode="auto">
              <a:xfrm>
                <a:off x="8402638" y="2411413"/>
                <a:ext cx="466725" cy="484188"/>
              </a:xfrm>
              <a:custGeom>
                <a:avLst/>
                <a:gdLst>
                  <a:gd name="T0" fmla="*/ 1 w 296"/>
                  <a:gd name="T1" fmla="*/ 74 h 307"/>
                  <a:gd name="T2" fmla="*/ 147 w 296"/>
                  <a:gd name="T3" fmla="*/ 292 h 307"/>
                  <a:gd name="T4" fmla="*/ 294 w 296"/>
                  <a:gd name="T5" fmla="*/ 74 h 307"/>
                  <a:gd name="T6" fmla="*/ 295 w 296"/>
                  <a:gd name="T7" fmla="*/ 0 h 307"/>
                  <a:gd name="T8" fmla="*/ 294 w 296"/>
                  <a:gd name="T9" fmla="*/ 90 h 307"/>
                  <a:gd name="T10" fmla="*/ 147 w 296"/>
                  <a:gd name="T11" fmla="*/ 307 h 307"/>
                  <a:gd name="T12" fmla="*/ 1 w 296"/>
                  <a:gd name="T13" fmla="*/ 90 h 307"/>
                  <a:gd name="T14" fmla="*/ 0 w 296"/>
                  <a:gd name="T15" fmla="*/ 11 h 307"/>
                  <a:gd name="T16" fmla="*/ 1 w 296"/>
                  <a:gd name="T17" fmla="*/ 74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6" h="307">
                    <a:moveTo>
                      <a:pt x="1" y="74"/>
                    </a:moveTo>
                    <a:cubicBezTo>
                      <a:pt x="1" y="194"/>
                      <a:pt x="40" y="292"/>
                      <a:pt x="147" y="292"/>
                    </a:cubicBezTo>
                    <a:cubicBezTo>
                      <a:pt x="267" y="292"/>
                      <a:pt x="294" y="194"/>
                      <a:pt x="294" y="74"/>
                    </a:cubicBezTo>
                    <a:cubicBezTo>
                      <a:pt x="294" y="48"/>
                      <a:pt x="295" y="23"/>
                      <a:pt x="295" y="0"/>
                    </a:cubicBezTo>
                    <a:cubicBezTo>
                      <a:pt x="296" y="27"/>
                      <a:pt x="294" y="58"/>
                      <a:pt x="294" y="90"/>
                    </a:cubicBezTo>
                    <a:cubicBezTo>
                      <a:pt x="294" y="210"/>
                      <a:pt x="267" y="307"/>
                      <a:pt x="147" y="307"/>
                    </a:cubicBezTo>
                    <a:cubicBezTo>
                      <a:pt x="40" y="307"/>
                      <a:pt x="1" y="210"/>
                      <a:pt x="1" y="90"/>
                    </a:cubicBezTo>
                    <a:cubicBezTo>
                      <a:pt x="1" y="62"/>
                      <a:pt x="0" y="35"/>
                      <a:pt x="0" y="11"/>
                    </a:cubicBezTo>
                    <a:cubicBezTo>
                      <a:pt x="0" y="31"/>
                      <a:pt x="1" y="52"/>
                      <a:pt x="1" y="74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1" name="Freeform 32"/>
              <p:cNvSpPr>
                <a:spLocks/>
              </p:cNvSpPr>
              <p:nvPr/>
            </p:nvSpPr>
            <p:spPr bwMode="auto">
              <a:xfrm>
                <a:off x="8321675" y="2420938"/>
                <a:ext cx="85725" cy="196850"/>
              </a:xfrm>
              <a:custGeom>
                <a:avLst/>
                <a:gdLst>
                  <a:gd name="T0" fmla="*/ 51 w 54"/>
                  <a:gd name="T1" fmla="*/ 13 h 125"/>
                  <a:gd name="T2" fmla="*/ 3 w 54"/>
                  <a:gd name="T3" fmla="*/ 36 h 125"/>
                  <a:gd name="T4" fmla="*/ 54 w 54"/>
                  <a:gd name="T5" fmla="*/ 125 h 125"/>
                  <a:gd name="T6" fmla="*/ 52 w 54"/>
                  <a:gd name="T7" fmla="*/ 45 h 125"/>
                  <a:gd name="T8" fmla="*/ 51 w 54"/>
                  <a:gd name="T9" fmla="*/ 1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25">
                    <a:moveTo>
                      <a:pt x="51" y="13"/>
                    </a:moveTo>
                    <a:cubicBezTo>
                      <a:pt x="51" y="13"/>
                      <a:pt x="6" y="0"/>
                      <a:pt x="3" y="36"/>
                    </a:cubicBezTo>
                    <a:cubicBezTo>
                      <a:pt x="0" y="72"/>
                      <a:pt x="18" y="115"/>
                      <a:pt x="54" y="125"/>
                    </a:cubicBezTo>
                    <a:cubicBezTo>
                      <a:pt x="52" y="45"/>
                      <a:pt x="52" y="45"/>
                      <a:pt x="52" y="45"/>
                    </a:cubicBezTo>
                    <a:lnTo>
                      <a:pt x="51" y="13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2" name="Freeform 33"/>
              <p:cNvSpPr>
                <a:spLocks/>
              </p:cNvSpPr>
              <p:nvPr/>
            </p:nvSpPr>
            <p:spPr bwMode="auto">
              <a:xfrm>
                <a:off x="8364538" y="2473325"/>
                <a:ext cx="41275" cy="88900"/>
              </a:xfrm>
              <a:custGeom>
                <a:avLst/>
                <a:gdLst>
                  <a:gd name="T0" fmla="*/ 0 w 26"/>
                  <a:gd name="T1" fmla="*/ 13 h 56"/>
                  <a:gd name="T2" fmla="*/ 26 w 26"/>
                  <a:gd name="T3" fmla="*/ 56 h 56"/>
                  <a:gd name="T4" fmla="*/ 25 w 26"/>
                  <a:gd name="T5" fmla="*/ 12 h 56"/>
                  <a:gd name="T6" fmla="*/ 0 w 26"/>
                  <a:gd name="T7" fmla="*/ 1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56">
                    <a:moveTo>
                      <a:pt x="0" y="13"/>
                    </a:moveTo>
                    <a:cubicBezTo>
                      <a:pt x="1" y="33"/>
                      <a:pt x="26" y="56"/>
                      <a:pt x="26" y="56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0" y="0"/>
                      <a:pt x="0" y="13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3" name="Freeform 34"/>
              <p:cNvSpPr>
                <a:spLocks/>
              </p:cNvSpPr>
              <p:nvPr/>
            </p:nvSpPr>
            <p:spPr bwMode="auto">
              <a:xfrm>
                <a:off x="8861425" y="2420938"/>
                <a:ext cx="84138" cy="196850"/>
              </a:xfrm>
              <a:custGeom>
                <a:avLst/>
                <a:gdLst>
                  <a:gd name="T0" fmla="*/ 2 w 53"/>
                  <a:gd name="T1" fmla="*/ 13 h 125"/>
                  <a:gd name="T2" fmla="*/ 51 w 53"/>
                  <a:gd name="T3" fmla="*/ 36 h 125"/>
                  <a:gd name="T4" fmla="*/ 0 w 53"/>
                  <a:gd name="T5" fmla="*/ 125 h 125"/>
                  <a:gd name="T6" fmla="*/ 2 w 53"/>
                  <a:gd name="T7" fmla="*/ 45 h 125"/>
                  <a:gd name="T8" fmla="*/ 2 w 53"/>
                  <a:gd name="T9" fmla="*/ 1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25">
                    <a:moveTo>
                      <a:pt x="2" y="13"/>
                    </a:moveTo>
                    <a:cubicBezTo>
                      <a:pt x="2" y="13"/>
                      <a:pt x="48" y="0"/>
                      <a:pt x="51" y="36"/>
                    </a:cubicBezTo>
                    <a:cubicBezTo>
                      <a:pt x="53" y="72"/>
                      <a:pt x="35" y="115"/>
                      <a:pt x="0" y="125"/>
                    </a:cubicBezTo>
                    <a:cubicBezTo>
                      <a:pt x="2" y="45"/>
                      <a:pt x="2" y="45"/>
                      <a:pt x="2" y="45"/>
                    </a:cubicBez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4" name="Freeform 35"/>
              <p:cNvSpPr>
                <a:spLocks/>
              </p:cNvSpPr>
              <p:nvPr/>
            </p:nvSpPr>
            <p:spPr bwMode="auto">
              <a:xfrm>
                <a:off x="8863013" y="2473325"/>
                <a:ext cx="41275" cy="88900"/>
              </a:xfrm>
              <a:custGeom>
                <a:avLst/>
                <a:gdLst>
                  <a:gd name="T0" fmla="*/ 26 w 26"/>
                  <a:gd name="T1" fmla="*/ 13 h 56"/>
                  <a:gd name="T2" fmla="*/ 0 w 26"/>
                  <a:gd name="T3" fmla="*/ 56 h 56"/>
                  <a:gd name="T4" fmla="*/ 1 w 26"/>
                  <a:gd name="T5" fmla="*/ 12 h 56"/>
                  <a:gd name="T6" fmla="*/ 26 w 26"/>
                  <a:gd name="T7" fmla="*/ 1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56">
                    <a:moveTo>
                      <a:pt x="26" y="13"/>
                    </a:moveTo>
                    <a:cubicBezTo>
                      <a:pt x="25" y="33"/>
                      <a:pt x="0" y="56"/>
                      <a:pt x="0" y="56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6" y="0"/>
                      <a:pt x="26" y="13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5" name="Freeform 36"/>
              <p:cNvSpPr>
                <a:spLocks/>
              </p:cNvSpPr>
              <p:nvPr/>
            </p:nvSpPr>
            <p:spPr bwMode="auto">
              <a:xfrm>
                <a:off x="8312150" y="2019300"/>
                <a:ext cx="623888" cy="558800"/>
              </a:xfrm>
              <a:custGeom>
                <a:avLst/>
                <a:gdLst>
                  <a:gd name="T0" fmla="*/ 220 w 395"/>
                  <a:gd name="T1" fmla="*/ 33 h 354"/>
                  <a:gd name="T2" fmla="*/ 350 w 395"/>
                  <a:gd name="T3" fmla="*/ 0 h 354"/>
                  <a:gd name="T4" fmla="*/ 379 w 395"/>
                  <a:gd name="T5" fmla="*/ 208 h 354"/>
                  <a:gd name="T6" fmla="*/ 379 w 395"/>
                  <a:gd name="T7" fmla="*/ 208 h 354"/>
                  <a:gd name="T8" fmla="*/ 375 w 395"/>
                  <a:gd name="T9" fmla="*/ 271 h 354"/>
                  <a:gd name="T10" fmla="*/ 349 w 395"/>
                  <a:gd name="T11" fmla="*/ 354 h 354"/>
                  <a:gd name="T12" fmla="*/ 344 w 395"/>
                  <a:gd name="T13" fmla="*/ 273 h 354"/>
                  <a:gd name="T14" fmla="*/ 324 w 395"/>
                  <a:gd name="T15" fmla="*/ 217 h 354"/>
                  <a:gd name="T16" fmla="*/ 309 w 395"/>
                  <a:gd name="T17" fmla="*/ 160 h 354"/>
                  <a:gd name="T18" fmla="*/ 210 w 395"/>
                  <a:gd name="T19" fmla="*/ 169 h 354"/>
                  <a:gd name="T20" fmla="*/ 199 w 395"/>
                  <a:gd name="T21" fmla="*/ 169 h 354"/>
                  <a:gd name="T22" fmla="*/ 99 w 395"/>
                  <a:gd name="T23" fmla="*/ 160 h 354"/>
                  <a:gd name="T24" fmla="*/ 84 w 395"/>
                  <a:gd name="T25" fmla="*/ 217 h 354"/>
                  <a:gd name="T26" fmla="*/ 63 w 395"/>
                  <a:gd name="T27" fmla="*/ 285 h 354"/>
                  <a:gd name="T28" fmla="*/ 59 w 395"/>
                  <a:gd name="T29" fmla="*/ 352 h 354"/>
                  <a:gd name="T30" fmla="*/ 38 w 395"/>
                  <a:gd name="T31" fmla="*/ 266 h 354"/>
                  <a:gd name="T32" fmla="*/ 40 w 395"/>
                  <a:gd name="T33" fmla="*/ 242 h 354"/>
                  <a:gd name="T34" fmla="*/ 40 w 395"/>
                  <a:gd name="T35" fmla="*/ 242 h 354"/>
                  <a:gd name="T36" fmla="*/ 220 w 395"/>
                  <a:gd name="T37" fmla="*/ 33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5" h="354">
                    <a:moveTo>
                      <a:pt x="220" y="33"/>
                    </a:moveTo>
                    <a:cubicBezTo>
                      <a:pt x="346" y="46"/>
                      <a:pt x="350" y="0"/>
                      <a:pt x="350" y="0"/>
                    </a:cubicBezTo>
                    <a:cubicBezTo>
                      <a:pt x="395" y="91"/>
                      <a:pt x="379" y="208"/>
                      <a:pt x="379" y="208"/>
                    </a:cubicBezTo>
                    <a:cubicBezTo>
                      <a:pt x="379" y="208"/>
                      <a:pt x="379" y="208"/>
                      <a:pt x="379" y="208"/>
                    </a:cubicBezTo>
                    <a:cubicBezTo>
                      <a:pt x="379" y="224"/>
                      <a:pt x="378" y="246"/>
                      <a:pt x="375" y="271"/>
                    </a:cubicBezTo>
                    <a:cubicBezTo>
                      <a:pt x="375" y="271"/>
                      <a:pt x="356" y="285"/>
                      <a:pt x="349" y="354"/>
                    </a:cubicBezTo>
                    <a:cubicBezTo>
                      <a:pt x="349" y="354"/>
                      <a:pt x="349" y="312"/>
                      <a:pt x="344" y="273"/>
                    </a:cubicBezTo>
                    <a:cubicBezTo>
                      <a:pt x="341" y="250"/>
                      <a:pt x="341" y="224"/>
                      <a:pt x="324" y="217"/>
                    </a:cubicBezTo>
                    <a:cubicBezTo>
                      <a:pt x="324" y="217"/>
                      <a:pt x="349" y="166"/>
                      <a:pt x="309" y="160"/>
                    </a:cubicBezTo>
                    <a:cubicBezTo>
                      <a:pt x="274" y="155"/>
                      <a:pt x="233" y="166"/>
                      <a:pt x="210" y="169"/>
                    </a:cubicBezTo>
                    <a:cubicBezTo>
                      <a:pt x="205" y="169"/>
                      <a:pt x="199" y="169"/>
                      <a:pt x="199" y="169"/>
                    </a:cubicBezTo>
                    <a:cubicBezTo>
                      <a:pt x="176" y="166"/>
                      <a:pt x="134" y="155"/>
                      <a:pt x="99" y="160"/>
                    </a:cubicBezTo>
                    <a:cubicBezTo>
                      <a:pt x="59" y="165"/>
                      <a:pt x="84" y="217"/>
                      <a:pt x="84" y="217"/>
                    </a:cubicBezTo>
                    <a:cubicBezTo>
                      <a:pt x="64" y="225"/>
                      <a:pt x="65" y="257"/>
                      <a:pt x="63" y="285"/>
                    </a:cubicBezTo>
                    <a:cubicBezTo>
                      <a:pt x="61" y="320"/>
                      <a:pt x="59" y="352"/>
                      <a:pt x="59" y="352"/>
                    </a:cubicBezTo>
                    <a:cubicBezTo>
                      <a:pt x="52" y="283"/>
                      <a:pt x="38" y="266"/>
                      <a:pt x="38" y="266"/>
                    </a:cubicBezTo>
                    <a:cubicBezTo>
                      <a:pt x="37" y="258"/>
                      <a:pt x="40" y="249"/>
                      <a:pt x="40" y="242"/>
                    </a:cubicBezTo>
                    <a:cubicBezTo>
                      <a:pt x="40" y="242"/>
                      <a:pt x="40" y="242"/>
                      <a:pt x="40" y="242"/>
                    </a:cubicBezTo>
                    <a:cubicBezTo>
                      <a:pt x="0" y="93"/>
                      <a:pt x="94" y="21"/>
                      <a:pt x="220" y="33"/>
                    </a:cubicBezTo>
                    <a:close/>
                  </a:path>
                </a:pathLst>
              </a:custGeom>
              <a:solidFill>
                <a:srgbClr val="6B24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7" name="Freeform 38"/>
              <p:cNvSpPr>
                <a:spLocks/>
              </p:cNvSpPr>
              <p:nvPr/>
            </p:nvSpPr>
            <p:spPr bwMode="auto">
              <a:xfrm>
                <a:off x="8375650" y="2098675"/>
                <a:ext cx="511175" cy="476250"/>
              </a:xfrm>
              <a:custGeom>
                <a:avLst/>
                <a:gdLst>
                  <a:gd name="T0" fmla="*/ 25 w 324"/>
                  <a:gd name="T1" fmla="*/ 160 h 301"/>
                  <a:gd name="T2" fmla="*/ 13 w 324"/>
                  <a:gd name="T3" fmla="*/ 131 h 301"/>
                  <a:gd name="T4" fmla="*/ 157 w 324"/>
                  <a:gd name="T5" fmla="*/ 48 h 301"/>
                  <a:gd name="T6" fmla="*/ 295 w 324"/>
                  <a:gd name="T7" fmla="*/ 0 h 301"/>
                  <a:gd name="T8" fmla="*/ 312 w 324"/>
                  <a:gd name="T9" fmla="*/ 127 h 301"/>
                  <a:gd name="T10" fmla="*/ 302 w 324"/>
                  <a:gd name="T11" fmla="*/ 162 h 301"/>
                  <a:gd name="T12" fmla="*/ 316 w 324"/>
                  <a:gd name="T13" fmla="*/ 262 h 301"/>
                  <a:gd name="T14" fmla="*/ 312 w 324"/>
                  <a:gd name="T15" fmla="*/ 295 h 301"/>
                  <a:gd name="T16" fmla="*/ 312 w 324"/>
                  <a:gd name="T17" fmla="*/ 295 h 301"/>
                  <a:gd name="T18" fmla="*/ 311 w 324"/>
                  <a:gd name="T19" fmla="*/ 295 h 301"/>
                  <a:gd name="T20" fmla="*/ 310 w 324"/>
                  <a:gd name="T21" fmla="*/ 298 h 301"/>
                  <a:gd name="T22" fmla="*/ 309 w 324"/>
                  <a:gd name="T23" fmla="*/ 300 h 301"/>
                  <a:gd name="T24" fmla="*/ 304 w 324"/>
                  <a:gd name="T25" fmla="*/ 221 h 301"/>
                  <a:gd name="T26" fmla="*/ 284 w 324"/>
                  <a:gd name="T27" fmla="*/ 166 h 301"/>
                  <a:gd name="T28" fmla="*/ 269 w 324"/>
                  <a:gd name="T29" fmla="*/ 109 h 301"/>
                  <a:gd name="T30" fmla="*/ 245 w 324"/>
                  <a:gd name="T31" fmla="*/ 107 h 301"/>
                  <a:gd name="T32" fmla="*/ 221 w 324"/>
                  <a:gd name="T33" fmla="*/ 109 h 301"/>
                  <a:gd name="T34" fmla="*/ 170 w 324"/>
                  <a:gd name="T35" fmla="*/ 118 h 301"/>
                  <a:gd name="T36" fmla="*/ 159 w 324"/>
                  <a:gd name="T37" fmla="*/ 118 h 301"/>
                  <a:gd name="T38" fmla="*/ 59 w 324"/>
                  <a:gd name="T39" fmla="*/ 109 h 301"/>
                  <a:gd name="T40" fmla="*/ 44 w 324"/>
                  <a:gd name="T41" fmla="*/ 166 h 301"/>
                  <a:gd name="T42" fmla="*/ 22 w 324"/>
                  <a:gd name="T43" fmla="*/ 234 h 301"/>
                  <a:gd name="T44" fmla="*/ 16 w 324"/>
                  <a:gd name="T45" fmla="*/ 301 h 301"/>
                  <a:gd name="T46" fmla="*/ 16 w 324"/>
                  <a:gd name="T47" fmla="*/ 301 h 301"/>
                  <a:gd name="T48" fmla="*/ 12 w 324"/>
                  <a:gd name="T49" fmla="*/ 215 h 301"/>
                  <a:gd name="T50" fmla="*/ 25 w 324"/>
                  <a:gd name="T51" fmla="*/ 16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4" h="301">
                    <a:moveTo>
                      <a:pt x="25" y="160"/>
                    </a:moveTo>
                    <a:cubicBezTo>
                      <a:pt x="19" y="149"/>
                      <a:pt x="14" y="139"/>
                      <a:pt x="13" y="131"/>
                    </a:cubicBezTo>
                    <a:cubicBezTo>
                      <a:pt x="0" y="88"/>
                      <a:pt x="64" y="49"/>
                      <a:pt x="157" y="48"/>
                    </a:cubicBezTo>
                    <a:cubicBezTo>
                      <a:pt x="249" y="48"/>
                      <a:pt x="295" y="0"/>
                      <a:pt x="295" y="0"/>
                    </a:cubicBezTo>
                    <a:cubicBezTo>
                      <a:pt x="323" y="24"/>
                      <a:pt x="313" y="118"/>
                      <a:pt x="312" y="127"/>
                    </a:cubicBezTo>
                    <a:cubicBezTo>
                      <a:pt x="310" y="146"/>
                      <a:pt x="302" y="162"/>
                      <a:pt x="302" y="162"/>
                    </a:cubicBezTo>
                    <a:cubicBezTo>
                      <a:pt x="324" y="173"/>
                      <a:pt x="321" y="226"/>
                      <a:pt x="316" y="262"/>
                    </a:cubicBezTo>
                    <a:cubicBezTo>
                      <a:pt x="314" y="271"/>
                      <a:pt x="312" y="282"/>
                      <a:pt x="312" y="295"/>
                    </a:cubicBezTo>
                    <a:cubicBezTo>
                      <a:pt x="312" y="295"/>
                      <a:pt x="312" y="295"/>
                      <a:pt x="312" y="295"/>
                    </a:cubicBezTo>
                    <a:cubicBezTo>
                      <a:pt x="311" y="295"/>
                      <a:pt x="311" y="295"/>
                      <a:pt x="311" y="295"/>
                    </a:cubicBezTo>
                    <a:cubicBezTo>
                      <a:pt x="311" y="296"/>
                      <a:pt x="310" y="297"/>
                      <a:pt x="310" y="298"/>
                    </a:cubicBezTo>
                    <a:cubicBezTo>
                      <a:pt x="310" y="299"/>
                      <a:pt x="310" y="300"/>
                      <a:pt x="309" y="300"/>
                    </a:cubicBezTo>
                    <a:cubicBezTo>
                      <a:pt x="309" y="294"/>
                      <a:pt x="309" y="257"/>
                      <a:pt x="304" y="221"/>
                    </a:cubicBezTo>
                    <a:cubicBezTo>
                      <a:pt x="301" y="197"/>
                      <a:pt x="301" y="172"/>
                      <a:pt x="284" y="166"/>
                    </a:cubicBezTo>
                    <a:cubicBezTo>
                      <a:pt x="284" y="166"/>
                      <a:pt x="309" y="114"/>
                      <a:pt x="269" y="109"/>
                    </a:cubicBezTo>
                    <a:cubicBezTo>
                      <a:pt x="261" y="108"/>
                      <a:pt x="253" y="107"/>
                      <a:pt x="245" y="107"/>
                    </a:cubicBezTo>
                    <a:cubicBezTo>
                      <a:pt x="221" y="109"/>
                      <a:pt x="221" y="109"/>
                      <a:pt x="221" y="109"/>
                    </a:cubicBezTo>
                    <a:cubicBezTo>
                      <a:pt x="201" y="112"/>
                      <a:pt x="183" y="116"/>
                      <a:pt x="170" y="118"/>
                    </a:cubicBezTo>
                    <a:cubicBezTo>
                      <a:pt x="165" y="118"/>
                      <a:pt x="159" y="118"/>
                      <a:pt x="159" y="118"/>
                    </a:cubicBezTo>
                    <a:cubicBezTo>
                      <a:pt x="136" y="115"/>
                      <a:pt x="94" y="104"/>
                      <a:pt x="59" y="109"/>
                    </a:cubicBezTo>
                    <a:cubicBezTo>
                      <a:pt x="19" y="114"/>
                      <a:pt x="44" y="166"/>
                      <a:pt x="44" y="166"/>
                    </a:cubicBezTo>
                    <a:cubicBezTo>
                      <a:pt x="24" y="174"/>
                      <a:pt x="23" y="206"/>
                      <a:pt x="22" y="234"/>
                    </a:cubicBezTo>
                    <a:cubicBezTo>
                      <a:pt x="19" y="269"/>
                      <a:pt x="16" y="301"/>
                      <a:pt x="16" y="301"/>
                    </a:cubicBezTo>
                    <a:cubicBezTo>
                      <a:pt x="16" y="301"/>
                      <a:pt x="16" y="301"/>
                      <a:pt x="16" y="301"/>
                    </a:cubicBezTo>
                    <a:cubicBezTo>
                      <a:pt x="16" y="298"/>
                      <a:pt x="11" y="245"/>
                      <a:pt x="12" y="215"/>
                    </a:cubicBezTo>
                    <a:cubicBezTo>
                      <a:pt x="12" y="183"/>
                      <a:pt x="25" y="160"/>
                      <a:pt x="25" y="160"/>
                    </a:cubicBezTo>
                    <a:close/>
                  </a:path>
                </a:pathLst>
              </a:custGeom>
              <a:solidFill>
                <a:srgbClr val="5B1B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8" name="Freeform 39"/>
              <p:cNvSpPr>
                <a:spLocks/>
              </p:cNvSpPr>
              <p:nvPr/>
            </p:nvSpPr>
            <p:spPr bwMode="auto">
              <a:xfrm>
                <a:off x="8610600" y="2514600"/>
                <a:ext cx="107950" cy="188913"/>
              </a:xfrm>
              <a:custGeom>
                <a:avLst/>
                <a:gdLst>
                  <a:gd name="T0" fmla="*/ 36 w 68"/>
                  <a:gd name="T1" fmla="*/ 0 h 120"/>
                  <a:gd name="T2" fmla="*/ 50 w 68"/>
                  <a:gd name="T3" fmla="*/ 98 h 120"/>
                  <a:gd name="T4" fmla="*/ 0 w 68"/>
                  <a:gd name="T5" fmla="*/ 98 h 120"/>
                  <a:gd name="T6" fmla="*/ 36 w 68"/>
                  <a:gd name="T7" fmla="*/ 120 h 120"/>
                  <a:gd name="T8" fmla="*/ 63 w 68"/>
                  <a:gd name="T9" fmla="*/ 107 h 120"/>
                  <a:gd name="T10" fmla="*/ 36 w 68"/>
                  <a:gd name="T1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120">
                    <a:moveTo>
                      <a:pt x="36" y="0"/>
                    </a:moveTo>
                    <a:cubicBezTo>
                      <a:pt x="36" y="0"/>
                      <a:pt x="61" y="78"/>
                      <a:pt x="5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36" y="120"/>
                      <a:pt x="36" y="120"/>
                      <a:pt x="36" y="120"/>
                    </a:cubicBezTo>
                    <a:cubicBezTo>
                      <a:pt x="63" y="107"/>
                      <a:pt x="63" y="107"/>
                      <a:pt x="63" y="107"/>
                    </a:cubicBezTo>
                    <a:cubicBezTo>
                      <a:pt x="63" y="107"/>
                      <a:pt x="68" y="38"/>
                      <a:pt x="36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9" name="Freeform 40"/>
              <p:cNvSpPr>
                <a:spLocks/>
              </p:cNvSpPr>
              <p:nvPr/>
            </p:nvSpPr>
            <p:spPr bwMode="auto">
              <a:xfrm>
                <a:off x="8540750" y="2679700"/>
                <a:ext cx="44450" cy="55563"/>
              </a:xfrm>
              <a:custGeom>
                <a:avLst/>
                <a:gdLst>
                  <a:gd name="T0" fmla="*/ 28 w 28"/>
                  <a:gd name="T1" fmla="*/ 20 h 35"/>
                  <a:gd name="T2" fmla="*/ 7 w 28"/>
                  <a:gd name="T3" fmla="*/ 35 h 35"/>
                  <a:gd name="T4" fmla="*/ 28 w 28"/>
                  <a:gd name="T5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5">
                    <a:moveTo>
                      <a:pt x="28" y="20"/>
                    </a:moveTo>
                    <a:cubicBezTo>
                      <a:pt x="28" y="20"/>
                      <a:pt x="11" y="9"/>
                      <a:pt x="7" y="35"/>
                    </a:cubicBezTo>
                    <a:cubicBezTo>
                      <a:pt x="7" y="35"/>
                      <a:pt x="0" y="0"/>
                      <a:pt x="28" y="2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0" name="Oval 41"/>
              <p:cNvSpPr>
                <a:spLocks noChangeArrowheads="1"/>
              </p:cNvSpPr>
              <p:nvPr/>
            </p:nvSpPr>
            <p:spPr bwMode="auto">
              <a:xfrm>
                <a:off x="8502650" y="2409825"/>
                <a:ext cx="100013" cy="149225"/>
              </a:xfrm>
              <a:prstGeom prst="ellipse">
                <a:avLst/>
              </a:pr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1" name="Oval 42"/>
              <p:cNvSpPr>
                <a:spLocks noChangeArrowheads="1"/>
              </p:cNvSpPr>
              <p:nvPr/>
            </p:nvSpPr>
            <p:spPr bwMode="auto">
              <a:xfrm>
                <a:off x="8518525" y="2433638"/>
                <a:ext cx="68263" cy="101600"/>
              </a:xfrm>
              <a:prstGeom prst="ellipse">
                <a:avLst/>
              </a:prstGeom>
              <a:solidFill>
                <a:srgbClr val="2813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2" name="Oval 43"/>
              <p:cNvSpPr>
                <a:spLocks noChangeArrowheads="1"/>
              </p:cNvSpPr>
              <p:nvPr/>
            </p:nvSpPr>
            <p:spPr bwMode="auto">
              <a:xfrm>
                <a:off x="8699500" y="2409825"/>
                <a:ext cx="100013" cy="149225"/>
              </a:xfrm>
              <a:prstGeom prst="ellipse">
                <a:avLst/>
              </a:pr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4" name="Oval 44"/>
              <p:cNvSpPr>
                <a:spLocks noChangeArrowheads="1"/>
              </p:cNvSpPr>
              <p:nvPr/>
            </p:nvSpPr>
            <p:spPr bwMode="auto">
              <a:xfrm>
                <a:off x="8715375" y="2433638"/>
                <a:ext cx="66675" cy="101600"/>
              </a:xfrm>
              <a:prstGeom prst="ellipse">
                <a:avLst/>
              </a:prstGeom>
              <a:solidFill>
                <a:srgbClr val="2813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5" name="Freeform 45"/>
              <p:cNvSpPr>
                <a:spLocks/>
              </p:cNvSpPr>
              <p:nvPr/>
            </p:nvSpPr>
            <p:spPr bwMode="auto">
              <a:xfrm>
                <a:off x="8677275" y="2328863"/>
                <a:ext cx="142875" cy="103188"/>
              </a:xfrm>
              <a:custGeom>
                <a:avLst/>
                <a:gdLst>
                  <a:gd name="T0" fmla="*/ 91 w 91"/>
                  <a:gd name="T1" fmla="*/ 48 h 66"/>
                  <a:gd name="T2" fmla="*/ 19 w 91"/>
                  <a:gd name="T3" fmla="*/ 4 h 66"/>
                  <a:gd name="T4" fmla="*/ 0 w 91"/>
                  <a:gd name="T5" fmla="*/ 16 h 66"/>
                  <a:gd name="T6" fmla="*/ 89 w 91"/>
                  <a:gd name="T7" fmla="*/ 62 h 66"/>
                  <a:gd name="T8" fmla="*/ 91 w 91"/>
                  <a:gd name="T9" fmla="*/ 4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66">
                    <a:moveTo>
                      <a:pt x="91" y="48"/>
                    </a:moveTo>
                    <a:cubicBezTo>
                      <a:pt x="91" y="48"/>
                      <a:pt x="40" y="44"/>
                      <a:pt x="19" y="4"/>
                    </a:cubicBezTo>
                    <a:cubicBezTo>
                      <a:pt x="19" y="4"/>
                      <a:pt x="2" y="0"/>
                      <a:pt x="0" y="16"/>
                    </a:cubicBezTo>
                    <a:cubicBezTo>
                      <a:pt x="0" y="16"/>
                      <a:pt x="39" y="66"/>
                      <a:pt x="89" y="62"/>
                    </a:cubicBezTo>
                    <a:lnTo>
                      <a:pt x="91" y="48"/>
                    </a:lnTo>
                    <a:close/>
                  </a:path>
                </a:pathLst>
              </a:custGeom>
              <a:solidFill>
                <a:srgbClr val="2813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6" name="Freeform 46"/>
              <p:cNvSpPr>
                <a:spLocks/>
              </p:cNvSpPr>
              <p:nvPr/>
            </p:nvSpPr>
            <p:spPr bwMode="auto">
              <a:xfrm>
                <a:off x="8451850" y="2328863"/>
                <a:ext cx="142875" cy="103188"/>
              </a:xfrm>
              <a:custGeom>
                <a:avLst/>
                <a:gdLst>
                  <a:gd name="T0" fmla="*/ 0 w 91"/>
                  <a:gd name="T1" fmla="*/ 48 h 66"/>
                  <a:gd name="T2" fmla="*/ 72 w 91"/>
                  <a:gd name="T3" fmla="*/ 4 h 66"/>
                  <a:gd name="T4" fmla="*/ 91 w 91"/>
                  <a:gd name="T5" fmla="*/ 16 h 66"/>
                  <a:gd name="T6" fmla="*/ 1 w 91"/>
                  <a:gd name="T7" fmla="*/ 62 h 66"/>
                  <a:gd name="T8" fmla="*/ 0 w 91"/>
                  <a:gd name="T9" fmla="*/ 4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66">
                    <a:moveTo>
                      <a:pt x="0" y="48"/>
                    </a:moveTo>
                    <a:cubicBezTo>
                      <a:pt x="0" y="48"/>
                      <a:pt x="51" y="44"/>
                      <a:pt x="72" y="4"/>
                    </a:cubicBezTo>
                    <a:cubicBezTo>
                      <a:pt x="72" y="4"/>
                      <a:pt x="88" y="0"/>
                      <a:pt x="91" y="16"/>
                    </a:cubicBezTo>
                    <a:cubicBezTo>
                      <a:pt x="91" y="16"/>
                      <a:pt x="52" y="66"/>
                      <a:pt x="1" y="62"/>
                    </a:cubicBez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2813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7" name="Freeform 47"/>
              <p:cNvSpPr>
                <a:spLocks/>
              </p:cNvSpPr>
              <p:nvPr/>
            </p:nvSpPr>
            <p:spPr bwMode="auto">
              <a:xfrm>
                <a:off x="8599488" y="2312988"/>
                <a:ext cx="33338" cy="63500"/>
              </a:xfrm>
              <a:custGeom>
                <a:avLst/>
                <a:gdLst>
                  <a:gd name="T0" fmla="*/ 7 w 21"/>
                  <a:gd name="T1" fmla="*/ 0 h 41"/>
                  <a:gd name="T2" fmla="*/ 0 w 21"/>
                  <a:gd name="T3" fmla="*/ 41 h 41"/>
                  <a:gd name="T4" fmla="*/ 7 w 21"/>
                  <a:gd name="T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41">
                    <a:moveTo>
                      <a:pt x="7" y="0"/>
                    </a:moveTo>
                    <a:cubicBezTo>
                      <a:pt x="7" y="0"/>
                      <a:pt x="21" y="36"/>
                      <a:pt x="0" y="41"/>
                    </a:cubicBezTo>
                    <a:cubicBezTo>
                      <a:pt x="0" y="41"/>
                      <a:pt x="13" y="32"/>
                      <a:pt x="7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8" name="Freeform 48"/>
              <p:cNvSpPr>
                <a:spLocks/>
              </p:cNvSpPr>
              <p:nvPr/>
            </p:nvSpPr>
            <p:spPr bwMode="auto">
              <a:xfrm>
                <a:off x="8642350" y="2312988"/>
                <a:ext cx="33338" cy="63500"/>
              </a:xfrm>
              <a:custGeom>
                <a:avLst/>
                <a:gdLst>
                  <a:gd name="T0" fmla="*/ 14 w 21"/>
                  <a:gd name="T1" fmla="*/ 0 h 41"/>
                  <a:gd name="T2" fmla="*/ 21 w 21"/>
                  <a:gd name="T3" fmla="*/ 41 h 41"/>
                  <a:gd name="T4" fmla="*/ 14 w 21"/>
                  <a:gd name="T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41">
                    <a:moveTo>
                      <a:pt x="14" y="0"/>
                    </a:moveTo>
                    <a:cubicBezTo>
                      <a:pt x="14" y="0"/>
                      <a:pt x="0" y="36"/>
                      <a:pt x="21" y="41"/>
                    </a:cubicBezTo>
                    <a:cubicBezTo>
                      <a:pt x="21" y="41"/>
                      <a:pt x="8" y="32"/>
                      <a:pt x="14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9" name="Freeform 49"/>
              <p:cNvSpPr>
                <a:spLocks/>
              </p:cNvSpPr>
              <p:nvPr/>
            </p:nvSpPr>
            <p:spPr bwMode="auto">
              <a:xfrm>
                <a:off x="8564563" y="2711450"/>
                <a:ext cx="155575" cy="111125"/>
              </a:xfrm>
              <a:custGeom>
                <a:avLst/>
                <a:gdLst>
                  <a:gd name="T0" fmla="*/ 44 w 98"/>
                  <a:gd name="T1" fmla="*/ 70 h 70"/>
                  <a:gd name="T2" fmla="*/ 48 w 98"/>
                  <a:gd name="T3" fmla="*/ 35 h 70"/>
                  <a:gd name="T4" fmla="*/ 31 w 98"/>
                  <a:gd name="T5" fmla="*/ 18 h 70"/>
                  <a:gd name="T6" fmla="*/ 85 w 98"/>
                  <a:gd name="T7" fmla="*/ 18 h 70"/>
                  <a:gd name="T8" fmla="*/ 75 w 98"/>
                  <a:gd name="T9" fmla="*/ 4 h 70"/>
                  <a:gd name="T10" fmla="*/ 95 w 98"/>
                  <a:gd name="T11" fmla="*/ 18 h 70"/>
                  <a:gd name="T12" fmla="*/ 34 w 98"/>
                  <a:gd name="T13" fmla="*/ 24 h 70"/>
                  <a:gd name="T14" fmla="*/ 19 w 98"/>
                  <a:gd name="T15" fmla="*/ 30 h 70"/>
                  <a:gd name="T16" fmla="*/ 47 w 98"/>
                  <a:gd name="T17" fmla="*/ 33 h 70"/>
                  <a:gd name="T18" fmla="*/ 62 w 98"/>
                  <a:gd name="T19" fmla="*/ 48 h 70"/>
                  <a:gd name="T20" fmla="*/ 44 w 98"/>
                  <a:gd name="T21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8" h="70">
                    <a:moveTo>
                      <a:pt x="44" y="70"/>
                    </a:moveTo>
                    <a:cubicBezTo>
                      <a:pt x="68" y="53"/>
                      <a:pt x="48" y="35"/>
                      <a:pt x="48" y="35"/>
                    </a:cubicBezTo>
                    <a:cubicBezTo>
                      <a:pt x="0" y="52"/>
                      <a:pt x="4" y="0"/>
                      <a:pt x="31" y="18"/>
                    </a:cubicBezTo>
                    <a:cubicBezTo>
                      <a:pt x="59" y="36"/>
                      <a:pt x="79" y="26"/>
                      <a:pt x="85" y="18"/>
                    </a:cubicBezTo>
                    <a:cubicBezTo>
                      <a:pt x="91" y="10"/>
                      <a:pt x="75" y="4"/>
                      <a:pt x="75" y="4"/>
                    </a:cubicBezTo>
                    <a:cubicBezTo>
                      <a:pt x="75" y="4"/>
                      <a:pt x="93" y="2"/>
                      <a:pt x="95" y="18"/>
                    </a:cubicBezTo>
                    <a:cubicBezTo>
                      <a:pt x="98" y="34"/>
                      <a:pt x="63" y="45"/>
                      <a:pt x="34" y="24"/>
                    </a:cubicBezTo>
                    <a:cubicBezTo>
                      <a:pt x="34" y="24"/>
                      <a:pt x="15" y="14"/>
                      <a:pt x="19" y="30"/>
                    </a:cubicBezTo>
                    <a:cubicBezTo>
                      <a:pt x="19" y="30"/>
                      <a:pt x="21" y="41"/>
                      <a:pt x="47" y="33"/>
                    </a:cubicBezTo>
                    <a:cubicBezTo>
                      <a:pt x="47" y="33"/>
                      <a:pt x="59" y="33"/>
                      <a:pt x="62" y="48"/>
                    </a:cubicBezTo>
                    <a:cubicBezTo>
                      <a:pt x="65" y="63"/>
                      <a:pt x="44" y="70"/>
                      <a:pt x="44" y="7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0" name="Freeform 50"/>
              <p:cNvSpPr>
                <a:spLocks/>
              </p:cNvSpPr>
              <p:nvPr/>
            </p:nvSpPr>
            <p:spPr bwMode="auto">
              <a:xfrm>
                <a:off x="8589963" y="2732088"/>
                <a:ext cx="125413" cy="55563"/>
              </a:xfrm>
              <a:custGeom>
                <a:avLst/>
                <a:gdLst>
                  <a:gd name="T0" fmla="*/ 3 w 79"/>
                  <a:gd name="T1" fmla="*/ 10 h 35"/>
                  <a:gd name="T2" fmla="*/ 27 w 79"/>
                  <a:gd name="T3" fmla="*/ 17 h 35"/>
                  <a:gd name="T4" fmla="*/ 79 w 79"/>
                  <a:gd name="T5" fmla="*/ 11 h 35"/>
                  <a:gd name="T6" fmla="*/ 34 w 79"/>
                  <a:gd name="T7" fmla="*/ 20 h 35"/>
                  <a:gd name="T8" fmla="*/ 31 w 79"/>
                  <a:gd name="T9" fmla="*/ 20 h 35"/>
                  <a:gd name="T10" fmla="*/ 3 w 79"/>
                  <a:gd name="T11" fmla="*/ 18 h 35"/>
                  <a:gd name="T12" fmla="*/ 3 w 79"/>
                  <a:gd name="T13" fmla="*/ 1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35">
                    <a:moveTo>
                      <a:pt x="3" y="10"/>
                    </a:moveTo>
                    <a:cubicBezTo>
                      <a:pt x="10" y="0"/>
                      <a:pt x="27" y="17"/>
                      <a:pt x="27" y="17"/>
                    </a:cubicBezTo>
                    <a:cubicBezTo>
                      <a:pt x="63" y="30"/>
                      <a:pt x="79" y="11"/>
                      <a:pt x="79" y="11"/>
                    </a:cubicBezTo>
                    <a:cubicBezTo>
                      <a:pt x="58" y="35"/>
                      <a:pt x="36" y="21"/>
                      <a:pt x="34" y="20"/>
                    </a:cubicBezTo>
                    <a:cubicBezTo>
                      <a:pt x="34" y="20"/>
                      <a:pt x="32" y="19"/>
                      <a:pt x="31" y="20"/>
                    </a:cubicBezTo>
                    <a:cubicBezTo>
                      <a:pt x="29" y="20"/>
                      <a:pt x="8" y="28"/>
                      <a:pt x="3" y="18"/>
                    </a:cubicBezTo>
                    <a:cubicBezTo>
                      <a:pt x="3" y="18"/>
                      <a:pt x="0" y="15"/>
                      <a:pt x="3" y="10"/>
                    </a:cubicBezTo>
                    <a:close/>
                  </a:path>
                </a:pathLst>
              </a:custGeom>
              <a:solidFill>
                <a:srgbClr val="AF6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1" name="Freeform 51"/>
              <p:cNvSpPr>
                <a:spLocks/>
              </p:cNvSpPr>
              <p:nvPr/>
            </p:nvSpPr>
            <p:spPr bwMode="auto">
              <a:xfrm>
                <a:off x="8280400" y="3082925"/>
                <a:ext cx="177800" cy="150813"/>
              </a:xfrm>
              <a:custGeom>
                <a:avLst/>
                <a:gdLst>
                  <a:gd name="T0" fmla="*/ 34 w 112"/>
                  <a:gd name="T1" fmla="*/ 96 h 96"/>
                  <a:gd name="T2" fmla="*/ 55 w 112"/>
                  <a:gd name="T3" fmla="*/ 15 h 96"/>
                  <a:gd name="T4" fmla="*/ 112 w 112"/>
                  <a:gd name="T5" fmla="*/ 27 h 96"/>
                  <a:gd name="T6" fmla="*/ 34 w 112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34" y="96"/>
                    </a:moveTo>
                    <a:cubicBezTo>
                      <a:pt x="34" y="96"/>
                      <a:pt x="0" y="29"/>
                      <a:pt x="55" y="15"/>
                    </a:cubicBezTo>
                    <a:cubicBezTo>
                      <a:pt x="110" y="0"/>
                      <a:pt x="112" y="27"/>
                      <a:pt x="112" y="27"/>
                    </a:cubicBezTo>
                    <a:lnTo>
                      <a:pt x="34" y="96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2" name="Freeform 52"/>
              <p:cNvSpPr>
                <a:spLocks/>
              </p:cNvSpPr>
              <p:nvPr/>
            </p:nvSpPr>
            <p:spPr bwMode="auto">
              <a:xfrm>
                <a:off x="8310563" y="3114675"/>
                <a:ext cx="157163" cy="196850"/>
              </a:xfrm>
              <a:custGeom>
                <a:avLst/>
                <a:gdLst>
                  <a:gd name="T0" fmla="*/ 91 w 99"/>
                  <a:gd name="T1" fmla="*/ 0 h 125"/>
                  <a:gd name="T2" fmla="*/ 12 w 99"/>
                  <a:gd name="T3" fmla="*/ 43 h 125"/>
                  <a:gd name="T4" fmla="*/ 71 w 99"/>
                  <a:gd name="T5" fmla="*/ 88 h 125"/>
                  <a:gd name="T6" fmla="*/ 91 w 99"/>
                  <a:gd name="T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125">
                    <a:moveTo>
                      <a:pt x="91" y="0"/>
                    </a:moveTo>
                    <a:cubicBezTo>
                      <a:pt x="91" y="0"/>
                      <a:pt x="25" y="8"/>
                      <a:pt x="12" y="43"/>
                    </a:cubicBezTo>
                    <a:cubicBezTo>
                      <a:pt x="0" y="78"/>
                      <a:pt x="44" y="125"/>
                      <a:pt x="71" y="88"/>
                    </a:cubicBezTo>
                    <a:cubicBezTo>
                      <a:pt x="99" y="50"/>
                      <a:pt x="91" y="0"/>
                      <a:pt x="91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3" name="Freeform 53"/>
              <p:cNvSpPr>
                <a:spLocks/>
              </p:cNvSpPr>
              <p:nvPr/>
            </p:nvSpPr>
            <p:spPr bwMode="auto">
              <a:xfrm>
                <a:off x="8437563" y="2903538"/>
                <a:ext cx="55563" cy="214313"/>
              </a:xfrm>
              <a:custGeom>
                <a:avLst/>
                <a:gdLst>
                  <a:gd name="T0" fmla="*/ 11 w 35"/>
                  <a:gd name="T1" fmla="*/ 0 h 135"/>
                  <a:gd name="T2" fmla="*/ 0 w 35"/>
                  <a:gd name="T3" fmla="*/ 129 h 135"/>
                  <a:gd name="T4" fmla="*/ 16 w 35"/>
                  <a:gd name="T5" fmla="*/ 135 h 135"/>
                  <a:gd name="T6" fmla="*/ 11 w 35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135">
                    <a:moveTo>
                      <a:pt x="11" y="0"/>
                    </a:moveTo>
                    <a:cubicBezTo>
                      <a:pt x="11" y="0"/>
                      <a:pt x="28" y="46"/>
                      <a:pt x="0" y="129"/>
                    </a:cubicBezTo>
                    <a:cubicBezTo>
                      <a:pt x="16" y="135"/>
                      <a:pt x="16" y="135"/>
                      <a:pt x="16" y="135"/>
                    </a:cubicBezTo>
                    <a:cubicBezTo>
                      <a:pt x="16" y="135"/>
                      <a:pt x="35" y="43"/>
                      <a:pt x="11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4" name="Freeform 54"/>
              <p:cNvSpPr>
                <a:spLocks/>
              </p:cNvSpPr>
              <p:nvPr/>
            </p:nvSpPr>
            <p:spPr bwMode="auto">
              <a:xfrm>
                <a:off x="8297863" y="2524125"/>
                <a:ext cx="285750" cy="750888"/>
              </a:xfrm>
              <a:custGeom>
                <a:avLst/>
                <a:gdLst>
                  <a:gd name="T0" fmla="*/ 51 w 181"/>
                  <a:gd name="T1" fmla="*/ 438 h 476"/>
                  <a:gd name="T2" fmla="*/ 84 w 181"/>
                  <a:gd name="T3" fmla="*/ 366 h 476"/>
                  <a:gd name="T4" fmla="*/ 138 w 181"/>
                  <a:gd name="T5" fmla="*/ 229 h 476"/>
                  <a:gd name="T6" fmla="*/ 10 w 181"/>
                  <a:gd name="T7" fmla="*/ 170 h 476"/>
                  <a:gd name="T8" fmla="*/ 86 w 181"/>
                  <a:gd name="T9" fmla="*/ 39 h 476"/>
                  <a:gd name="T10" fmla="*/ 130 w 181"/>
                  <a:gd name="T11" fmla="*/ 112 h 476"/>
                  <a:gd name="T12" fmla="*/ 109 w 181"/>
                  <a:gd name="T13" fmla="*/ 100 h 476"/>
                  <a:gd name="T14" fmla="*/ 91 w 181"/>
                  <a:gd name="T15" fmla="*/ 134 h 476"/>
                  <a:gd name="T16" fmla="*/ 139 w 181"/>
                  <a:gd name="T17" fmla="*/ 187 h 476"/>
                  <a:gd name="T18" fmla="*/ 164 w 181"/>
                  <a:gd name="T19" fmla="*/ 259 h 476"/>
                  <a:gd name="T20" fmla="*/ 88 w 181"/>
                  <a:gd name="T21" fmla="*/ 473 h 476"/>
                  <a:gd name="T22" fmla="*/ 51 w 181"/>
                  <a:gd name="T23" fmla="*/ 438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1" h="476">
                    <a:moveTo>
                      <a:pt x="51" y="438"/>
                    </a:moveTo>
                    <a:cubicBezTo>
                      <a:pt x="51" y="438"/>
                      <a:pt x="66" y="405"/>
                      <a:pt x="84" y="366"/>
                    </a:cubicBezTo>
                    <a:cubicBezTo>
                      <a:pt x="110" y="309"/>
                      <a:pt x="141" y="239"/>
                      <a:pt x="138" y="229"/>
                    </a:cubicBezTo>
                    <a:cubicBezTo>
                      <a:pt x="138" y="229"/>
                      <a:pt x="20" y="197"/>
                      <a:pt x="10" y="170"/>
                    </a:cubicBezTo>
                    <a:cubicBezTo>
                      <a:pt x="0" y="143"/>
                      <a:pt x="40" y="0"/>
                      <a:pt x="86" y="39"/>
                    </a:cubicBezTo>
                    <a:cubicBezTo>
                      <a:pt x="133" y="79"/>
                      <a:pt x="144" y="86"/>
                      <a:pt x="130" y="112"/>
                    </a:cubicBezTo>
                    <a:cubicBezTo>
                      <a:pt x="116" y="138"/>
                      <a:pt x="89" y="122"/>
                      <a:pt x="109" y="100"/>
                    </a:cubicBezTo>
                    <a:cubicBezTo>
                      <a:pt x="109" y="100"/>
                      <a:pt x="97" y="121"/>
                      <a:pt x="91" y="134"/>
                    </a:cubicBezTo>
                    <a:cubicBezTo>
                      <a:pt x="85" y="147"/>
                      <a:pt x="125" y="184"/>
                      <a:pt x="139" y="187"/>
                    </a:cubicBezTo>
                    <a:cubicBezTo>
                      <a:pt x="152" y="190"/>
                      <a:pt x="181" y="200"/>
                      <a:pt x="164" y="259"/>
                    </a:cubicBezTo>
                    <a:cubicBezTo>
                      <a:pt x="146" y="318"/>
                      <a:pt x="124" y="470"/>
                      <a:pt x="88" y="473"/>
                    </a:cubicBezTo>
                    <a:cubicBezTo>
                      <a:pt x="53" y="476"/>
                      <a:pt x="40" y="461"/>
                      <a:pt x="51" y="438"/>
                    </a:cubicBez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5" name="Freeform 55"/>
              <p:cNvSpPr>
                <a:spLocks noEditPoints="1"/>
              </p:cNvSpPr>
              <p:nvPr/>
            </p:nvSpPr>
            <p:spPr bwMode="auto">
              <a:xfrm>
                <a:off x="8296275" y="2568575"/>
                <a:ext cx="287338" cy="709613"/>
              </a:xfrm>
              <a:custGeom>
                <a:avLst/>
                <a:gdLst>
                  <a:gd name="T0" fmla="*/ 71 w 182"/>
                  <a:gd name="T1" fmla="*/ 4 h 450"/>
                  <a:gd name="T2" fmla="*/ 87 w 182"/>
                  <a:gd name="T3" fmla="*/ 11 h 450"/>
                  <a:gd name="T4" fmla="*/ 131 w 182"/>
                  <a:gd name="T5" fmla="*/ 84 h 450"/>
                  <a:gd name="T6" fmla="*/ 113 w 182"/>
                  <a:gd name="T7" fmla="*/ 97 h 450"/>
                  <a:gd name="T8" fmla="*/ 104 w 182"/>
                  <a:gd name="T9" fmla="*/ 83 h 450"/>
                  <a:gd name="T10" fmla="*/ 110 w 182"/>
                  <a:gd name="T11" fmla="*/ 72 h 450"/>
                  <a:gd name="T12" fmla="*/ 104 w 182"/>
                  <a:gd name="T13" fmla="*/ 83 h 450"/>
                  <a:gd name="T14" fmla="*/ 92 w 182"/>
                  <a:gd name="T15" fmla="*/ 106 h 450"/>
                  <a:gd name="T16" fmla="*/ 140 w 182"/>
                  <a:gd name="T17" fmla="*/ 159 h 450"/>
                  <a:gd name="T18" fmla="*/ 165 w 182"/>
                  <a:gd name="T19" fmla="*/ 231 h 450"/>
                  <a:gd name="T20" fmla="*/ 89 w 182"/>
                  <a:gd name="T21" fmla="*/ 445 h 450"/>
                  <a:gd name="T22" fmla="*/ 81 w 182"/>
                  <a:gd name="T23" fmla="*/ 446 h 450"/>
                  <a:gd name="T24" fmla="*/ 52 w 182"/>
                  <a:gd name="T25" fmla="*/ 410 h 450"/>
                  <a:gd name="T26" fmla="*/ 85 w 182"/>
                  <a:gd name="T27" fmla="*/ 338 h 450"/>
                  <a:gd name="T28" fmla="*/ 139 w 182"/>
                  <a:gd name="T29" fmla="*/ 201 h 450"/>
                  <a:gd name="T30" fmla="*/ 11 w 182"/>
                  <a:gd name="T31" fmla="*/ 142 h 450"/>
                  <a:gd name="T32" fmla="*/ 71 w 182"/>
                  <a:gd name="T33" fmla="*/ 4 h 450"/>
                  <a:gd name="T34" fmla="*/ 71 w 182"/>
                  <a:gd name="T35" fmla="*/ 0 h 450"/>
                  <a:gd name="T36" fmla="*/ 39 w 182"/>
                  <a:gd name="T37" fmla="*/ 22 h 450"/>
                  <a:gd name="T38" fmla="*/ 7 w 182"/>
                  <a:gd name="T39" fmla="*/ 143 h 450"/>
                  <a:gd name="T40" fmla="*/ 135 w 182"/>
                  <a:gd name="T41" fmla="*/ 204 h 450"/>
                  <a:gd name="T42" fmla="*/ 82 w 182"/>
                  <a:gd name="T43" fmla="*/ 336 h 450"/>
                  <a:gd name="T44" fmla="*/ 48 w 182"/>
                  <a:gd name="T45" fmla="*/ 409 h 450"/>
                  <a:gd name="T46" fmla="*/ 48 w 182"/>
                  <a:gd name="T47" fmla="*/ 436 h 450"/>
                  <a:gd name="T48" fmla="*/ 81 w 182"/>
                  <a:gd name="T49" fmla="*/ 450 h 450"/>
                  <a:gd name="T50" fmla="*/ 90 w 182"/>
                  <a:gd name="T51" fmla="*/ 449 h 450"/>
                  <a:gd name="T52" fmla="*/ 154 w 182"/>
                  <a:gd name="T53" fmla="*/ 292 h 450"/>
                  <a:gd name="T54" fmla="*/ 169 w 182"/>
                  <a:gd name="T55" fmla="*/ 232 h 450"/>
                  <a:gd name="T56" fmla="*/ 168 w 182"/>
                  <a:gd name="T57" fmla="*/ 174 h 450"/>
                  <a:gd name="T58" fmla="*/ 140 w 182"/>
                  <a:gd name="T59" fmla="*/ 155 h 450"/>
                  <a:gd name="T60" fmla="*/ 97 w 182"/>
                  <a:gd name="T61" fmla="*/ 115 h 450"/>
                  <a:gd name="T62" fmla="*/ 95 w 182"/>
                  <a:gd name="T63" fmla="*/ 107 h 450"/>
                  <a:gd name="T64" fmla="*/ 101 w 182"/>
                  <a:gd name="T65" fmla="*/ 95 h 450"/>
                  <a:gd name="T66" fmla="*/ 102 w 182"/>
                  <a:gd name="T67" fmla="*/ 96 h 450"/>
                  <a:gd name="T68" fmla="*/ 113 w 182"/>
                  <a:gd name="T69" fmla="*/ 101 h 450"/>
                  <a:gd name="T70" fmla="*/ 134 w 182"/>
                  <a:gd name="T71" fmla="*/ 86 h 450"/>
                  <a:gd name="T72" fmla="*/ 94 w 182"/>
                  <a:gd name="T73" fmla="*/ 12 h 450"/>
                  <a:gd name="T74" fmla="*/ 90 w 182"/>
                  <a:gd name="T75" fmla="*/ 8 h 450"/>
                  <a:gd name="T76" fmla="*/ 71 w 182"/>
                  <a:gd name="T77" fmla="*/ 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2" h="450">
                    <a:moveTo>
                      <a:pt x="71" y="4"/>
                    </a:moveTo>
                    <a:cubicBezTo>
                      <a:pt x="76" y="4"/>
                      <a:pt x="82" y="6"/>
                      <a:pt x="87" y="11"/>
                    </a:cubicBezTo>
                    <a:cubicBezTo>
                      <a:pt x="134" y="51"/>
                      <a:pt x="145" y="58"/>
                      <a:pt x="131" y="84"/>
                    </a:cubicBezTo>
                    <a:cubicBezTo>
                      <a:pt x="126" y="94"/>
                      <a:pt x="119" y="97"/>
                      <a:pt x="113" y="97"/>
                    </a:cubicBezTo>
                    <a:cubicBezTo>
                      <a:pt x="106" y="97"/>
                      <a:pt x="101" y="92"/>
                      <a:pt x="104" y="83"/>
                    </a:cubicBezTo>
                    <a:cubicBezTo>
                      <a:pt x="107" y="77"/>
                      <a:pt x="110" y="72"/>
                      <a:pt x="110" y="72"/>
                    </a:cubicBezTo>
                    <a:cubicBezTo>
                      <a:pt x="107" y="76"/>
                      <a:pt x="104" y="80"/>
                      <a:pt x="104" y="83"/>
                    </a:cubicBezTo>
                    <a:cubicBezTo>
                      <a:pt x="100" y="90"/>
                      <a:pt x="95" y="99"/>
                      <a:pt x="92" y="106"/>
                    </a:cubicBezTo>
                    <a:cubicBezTo>
                      <a:pt x="86" y="119"/>
                      <a:pt x="126" y="156"/>
                      <a:pt x="140" y="159"/>
                    </a:cubicBezTo>
                    <a:cubicBezTo>
                      <a:pt x="153" y="162"/>
                      <a:pt x="182" y="172"/>
                      <a:pt x="165" y="231"/>
                    </a:cubicBezTo>
                    <a:cubicBezTo>
                      <a:pt x="147" y="290"/>
                      <a:pt x="125" y="442"/>
                      <a:pt x="89" y="445"/>
                    </a:cubicBezTo>
                    <a:cubicBezTo>
                      <a:pt x="87" y="446"/>
                      <a:pt x="84" y="446"/>
                      <a:pt x="81" y="446"/>
                    </a:cubicBezTo>
                    <a:cubicBezTo>
                      <a:pt x="52" y="446"/>
                      <a:pt x="42" y="431"/>
                      <a:pt x="52" y="410"/>
                    </a:cubicBezTo>
                    <a:cubicBezTo>
                      <a:pt x="52" y="410"/>
                      <a:pt x="67" y="377"/>
                      <a:pt x="85" y="338"/>
                    </a:cubicBezTo>
                    <a:cubicBezTo>
                      <a:pt x="111" y="281"/>
                      <a:pt x="142" y="211"/>
                      <a:pt x="139" y="201"/>
                    </a:cubicBezTo>
                    <a:cubicBezTo>
                      <a:pt x="139" y="201"/>
                      <a:pt x="21" y="169"/>
                      <a:pt x="11" y="142"/>
                    </a:cubicBezTo>
                    <a:cubicBezTo>
                      <a:pt x="2" y="118"/>
                      <a:pt x="32" y="4"/>
                      <a:pt x="71" y="4"/>
                    </a:cubicBezTo>
                    <a:moveTo>
                      <a:pt x="71" y="0"/>
                    </a:moveTo>
                    <a:cubicBezTo>
                      <a:pt x="60" y="0"/>
                      <a:pt x="49" y="8"/>
                      <a:pt x="39" y="22"/>
                    </a:cubicBezTo>
                    <a:cubicBezTo>
                      <a:pt x="15" y="56"/>
                      <a:pt x="0" y="123"/>
                      <a:pt x="7" y="143"/>
                    </a:cubicBezTo>
                    <a:cubicBezTo>
                      <a:pt x="17" y="170"/>
                      <a:pt x="114" y="198"/>
                      <a:pt x="135" y="204"/>
                    </a:cubicBezTo>
                    <a:cubicBezTo>
                      <a:pt x="134" y="211"/>
                      <a:pt x="127" y="237"/>
                      <a:pt x="82" y="336"/>
                    </a:cubicBezTo>
                    <a:cubicBezTo>
                      <a:pt x="64" y="375"/>
                      <a:pt x="48" y="408"/>
                      <a:pt x="48" y="409"/>
                    </a:cubicBezTo>
                    <a:cubicBezTo>
                      <a:pt x="42" y="422"/>
                      <a:pt x="44" y="431"/>
                      <a:pt x="48" y="436"/>
                    </a:cubicBezTo>
                    <a:cubicBezTo>
                      <a:pt x="51" y="442"/>
                      <a:pt x="60" y="450"/>
                      <a:pt x="81" y="450"/>
                    </a:cubicBezTo>
                    <a:cubicBezTo>
                      <a:pt x="84" y="450"/>
                      <a:pt x="87" y="450"/>
                      <a:pt x="90" y="449"/>
                    </a:cubicBezTo>
                    <a:cubicBezTo>
                      <a:pt x="117" y="447"/>
                      <a:pt x="134" y="380"/>
                      <a:pt x="154" y="292"/>
                    </a:cubicBezTo>
                    <a:cubicBezTo>
                      <a:pt x="159" y="269"/>
                      <a:pt x="164" y="247"/>
                      <a:pt x="169" y="232"/>
                    </a:cubicBezTo>
                    <a:cubicBezTo>
                      <a:pt x="176" y="207"/>
                      <a:pt x="176" y="187"/>
                      <a:pt x="168" y="174"/>
                    </a:cubicBezTo>
                    <a:cubicBezTo>
                      <a:pt x="161" y="161"/>
                      <a:pt x="149" y="157"/>
                      <a:pt x="140" y="155"/>
                    </a:cubicBezTo>
                    <a:cubicBezTo>
                      <a:pt x="131" y="153"/>
                      <a:pt x="105" y="131"/>
                      <a:pt x="97" y="115"/>
                    </a:cubicBezTo>
                    <a:cubicBezTo>
                      <a:pt x="95" y="111"/>
                      <a:pt x="95" y="109"/>
                      <a:pt x="95" y="107"/>
                    </a:cubicBezTo>
                    <a:cubicBezTo>
                      <a:pt x="97" y="104"/>
                      <a:pt x="99" y="99"/>
                      <a:pt x="101" y="95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5" y="100"/>
                      <a:pt x="109" y="101"/>
                      <a:pt x="113" y="101"/>
                    </a:cubicBezTo>
                    <a:cubicBezTo>
                      <a:pt x="121" y="101"/>
                      <a:pt x="129" y="96"/>
                      <a:pt x="134" y="86"/>
                    </a:cubicBezTo>
                    <a:cubicBezTo>
                      <a:pt x="150" y="58"/>
                      <a:pt x="138" y="48"/>
                      <a:pt x="94" y="12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84" y="3"/>
                      <a:pt x="77" y="0"/>
                      <a:pt x="71" y="0"/>
                    </a:cubicBezTo>
                    <a:close/>
                  </a:path>
                </a:pathLst>
              </a:custGeom>
              <a:solidFill>
                <a:srgbClr val="F9A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6" name="Freeform 56"/>
              <p:cNvSpPr>
                <a:spLocks/>
              </p:cNvSpPr>
              <p:nvPr/>
            </p:nvSpPr>
            <p:spPr bwMode="auto">
              <a:xfrm>
                <a:off x="8423275" y="2654300"/>
                <a:ext cx="160338" cy="300038"/>
              </a:xfrm>
              <a:custGeom>
                <a:avLst/>
                <a:gdLst>
                  <a:gd name="T0" fmla="*/ 81 w 102"/>
                  <a:gd name="T1" fmla="*/ 190 h 190"/>
                  <a:gd name="T2" fmla="*/ 81 w 102"/>
                  <a:gd name="T3" fmla="*/ 190 h 190"/>
                  <a:gd name="T4" fmla="*/ 85 w 102"/>
                  <a:gd name="T5" fmla="*/ 176 h 190"/>
                  <a:gd name="T6" fmla="*/ 60 w 102"/>
                  <a:gd name="T7" fmla="*/ 104 h 190"/>
                  <a:gd name="T8" fmla="*/ 12 w 102"/>
                  <a:gd name="T9" fmla="*/ 51 h 190"/>
                  <a:gd name="T10" fmla="*/ 24 w 102"/>
                  <a:gd name="T11" fmla="*/ 28 h 190"/>
                  <a:gd name="T12" fmla="*/ 51 w 102"/>
                  <a:gd name="T13" fmla="*/ 29 h 190"/>
                  <a:gd name="T14" fmla="*/ 54 w 102"/>
                  <a:gd name="T15" fmla="*/ 2 h 190"/>
                  <a:gd name="T16" fmla="*/ 42 w 102"/>
                  <a:gd name="T17" fmla="*/ 25 h 190"/>
                  <a:gd name="T18" fmla="*/ 28 w 102"/>
                  <a:gd name="T19" fmla="*/ 8 h 190"/>
                  <a:gd name="T20" fmla="*/ 2 w 102"/>
                  <a:gd name="T21" fmla="*/ 55 h 190"/>
                  <a:gd name="T22" fmla="*/ 35 w 102"/>
                  <a:gd name="T23" fmla="*/ 101 h 190"/>
                  <a:gd name="T24" fmla="*/ 81 w 102"/>
                  <a:gd name="T25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2" h="190">
                    <a:moveTo>
                      <a:pt x="81" y="190"/>
                    </a:moveTo>
                    <a:cubicBezTo>
                      <a:pt x="81" y="190"/>
                      <a:pt x="81" y="190"/>
                      <a:pt x="81" y="190"/>
                    </a:cubicBezTo>
                    <a:cubicBezTo>
                      <a:pt x="82" y="185"/>
                      <a:pt x="83" y="180"/>
                      <a:pt x="85" y="176"/>
                    </a:cubicBezTo>
                    <a:cubicBezTo>
                      <a:pt x="102" y="117"/>
                      <a:pt x="73" y="107"/>
                      <a:pt x="60" y="104"/>
                    </a:cubicBezTo>
                    <a:cubicBezTo>
                      <a:pt x="46" y="101"/>
                      <a:pt x="6" y="64"/>
                      <a:pt x="12" y="51"/>
                    </a:cubicBezTo>
                    <a:cubicBezTo>
                      <a:pt x="15" y="44"/>
                      <a:pt x="20" y="35"/>
                      <a:pt x="24" y="28"/>
                    </a:cubicBezTo>
                    <a:cubicBezTo>
                      <a:pt x="20" y="43"/>
                      <a:pt x="39" y="50"/>
                      <a:pt x="51" y="29"/>
                    </a:cubicBezTo>
                    <a:cubicBezTo>
                      <a:pt x="57" y="18"/>
                      <a:pt x="58" y="10"/>
                      <a:pt x="54" y="2"/>
                    </a:cubicBezTo>
                    <a:cubicBezTo>
                      <a:pt x="51" y="15"/>
                      <a:pt x="44" y="40"/>
                      <a:pt x="42" y="25"/>
                    </a:cubicBezTo>
                    <a:cubicBezTo>
                      <a:pt x="39" y="6"/>
                      <a:pt x="38" y="0"/>
                      <a:pt x="28" y="8"/>
                    </a:cubicBezTo>
                    <a:cubicBezTo>
                      <a:pt x="18" y="17"/>
                      <a:pt x="3" y="48"/>
                      <a:pt x="2" y="55"/>
                    </a:cubicBezTo>
                    <a:cubicBezTo>
                      <a:pt x="0" y="62"/>
                      <a:pt x="5" y="85"/>
                      <a:pt x="35" y="101"/>
                    </a:cubicBezTo>
                    <a:cubicBezTo>
                      <a:pt x="66" y="117"/>
                      <a:pt x="101" y="106"/>
                      <a:pt x="81" y="19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7" name="Freeform 57"/>
              <p:cNvSpPr>
                <a:spLocks/>
              </p:cNvSpPr>
              <p:nvPr/>
            </p:nvSpPr>
            <p:spPr bwMode="auto">
              <a:xfrm>
                <a:off x="8809038" y="3082925"/>
                <a:ext cx="179388" cy="150813"/>
              </a:xfrm>
              <a:custGeom>
                <a:avLst/>
                <a:gdLst>
                  <a:gd name="T0" fmla="*/ 79 w 113"/>
                  <a:gd name="T1" fmla="*/ 96 h 96"/>
                  <a:gd name="T2" fmla="*/ 58 w 113"/>
                  <a:gd name="T3" fmla="*/ 15 h 96"/>
                  <a:gd name="T4" fmla="*/ 0 w 113"/>
                  <a:gd name="T5" fmla="*/ 27 h 96"/>
                  <a:gd name="T6" fmla="*/ 79 w 113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96">
                    <a:moveTo>
                      <a:pt x="79" y="96"/>
                    </a:moveTo>
                    <a:cubicBezTo>
                      <a:pt x="79" y="96"/>
                      <a:pt x="113" y="29"/>
                      <a:pt x="58" y="15"/>
                    </a:cubicBezTo>
                    <a:cubicBezTo>
                      <a:pt x="2" y="0"/>
                      <a:pt x="0" y="27"/>
                      <a:pt x="0" y="27"/>
                    </a:cubicBezTo>
                    <a:lnTo>
                      <a:pt x="79" y="96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8" name="Freeform 58"/>
              <p:cNvSpPr>
                <a:spLocks/>
              </p:cNvSpPr>
              <p:nvPr/>
            </p:nvSpPr>
            <p:spPr bwMode="auto">
              <a:xfrm>
                <a:off x="8801100" y="3114675"/>
                <a:ext cx="157163" cy="196850"/>
              </a:xfrm>
              <a:custGeom>
                <a:avLst/>
                <a:gdLst>
                  <a:gd name="T0" fmla="*/ 7 w 99"/>
                  <a:gd name="T1" fmla="*/ 0 h 125"/>
                  <a:gd name="T2" fmla="*/ 86 w 99"/>
                  <a:gd name="T3" fmla="*/ 43 h 125"/>
                  <a:gd name="T4" fmla="*/ 27 w 99"/>
                  <a:gd name="T5" fmla="*/ 88 h 125"/>
                  <a:gd name="T6" fmla="*/ 7 w 99"/>
                  <a:gd name="T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125">
                    <a:moveTo>
                      <a:pt x="7" y="0"/>
                    </a:moveTo>
                    <a:cubicBezTo>
                      <a:pt x="7" y="0"/>
                      <a:pt x="74" y="8"/>
                      <a:pt x="86" y="43"/>
                    </a:cubicBezTo>
                    <a:cubicBezTo>
                      <a:pt x="99" y="78"/>
                      <a:pt x="54" y="125"/>
                      <a:pt x="27" y="88"/>
                    </a:cubicBezTo>
                    <a:cubicBezTo>
                      <a:pt x="0" y="5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9" name="Freeform 59"/>
              <p:cNvSpPr>
                <a:spLocks/>
              </p:cNvSpPr>
              <p:nvPr/>
            </p:nvSpPr>
            <p:spPr bwMode="auto">
              <a:xfrm>
                <a:off x="8774113" y="2903538"/>
                <a:ext cx="57150" cy="214313"/>
              </a:xfrm>
              <a:custGeom>
                <a:avLst/>
                <a:gdLst>
                  <a:gd name="T0" fmla="*/ 24 w 36"/>
                  <a:gd name="T1" fmla="*/ 0 h 135"/>
                  <a:gd name="T2" fmla="*/ 36 w 36"/>
                  <a:gd name="T3" fmla="*/ 129 h 135"/>
                  <a:gd name="T4" fmla="*/ 19 w 36"/>
                  <a:gd name="T5" fmla="*/ 135 h 135"/>
                  <a:gd name="T6" fmla="*/ 24 w 36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35">
                    <a:moveTo>
                      <a:pt x="24" y="0"/>
                    </a:moveTo>
                    <a:cubicBezTo>
                      <a:pt x="24" y="0"/>
                      <a:pt x="7" y="46"/>
                      <a:pt x="36" y="129"/>
                    </a:cubicBezTo>
                    <a:cubicBezTo>
                      <a:pt x="19" y="135"/>
                      <a:pt x="19" y="135"/>
                      <a:pt x="19" y="135"/>
                    </a:cubicBezTo>
                    <a:cubicBezTo>
                      <a:pt x="19" y="135"/>
                      <a:pt x="0" y="43"/>
                      <a:pt x="2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0" name="Freeform 60"/>
              <p:cNvSpPr>
                <a:spLocks/>
              </p:cNvSpPr>
              <p:nvPr/>
            </p:nvSpPr>
            <p:spPr bwMode="auto">
              <a:xfrm>
                <a:off x="8683625" y="2524125"/>
                <a:ext cx="287338" cy="750888"/>
              </a:xfrm>
              <a:custGeom>
                <a:avLst/>
                <a:gdLst>
                  <a:gd name="T0" fmla="*/ 131 w 182"/>
                  <a:gd name="T1" fmla="*/ 438 h 476"/>
                  <a:gd name="T2" fmla="*/ 97 w 182"/>
                  <a:gd name="T3" fmla="*/ 366 h 476"/>
                  <a:gd name="T4" fmla="*/ 43 w 182"/>
                  <a:gd name="T5" fmla="*/ 229 h 476"/>
                  <a:gd name="T6" fmla="*/ 172 w 182"/>
                  <a:gd name="T7" fmla="*/ 170 h 476"/>
                  <a:gd name="T8" fmla="*/ 95 w 182"/>
                  <a:gd name="T9" fmla="*/ 39 h 476"/>
                  <a:gd name="T10" fmla="*/ 52 w 182"/>
                  <a:gd name="T11" fmla="*/ 112 h 476"/>
                  <a:gd name="T12" fmla="*/ 72 w 182"/>
                  <a:gd name="T13" fmla="*/ 100 h 476"/>
                  <a:gd name="T14" fmla="*/ 91 w 182"/>
                  <a:gd name="T15" fmla="*/ 134 h 476"/>
                  <a:gd name="T16" fmla="*/ 43 w 182"/>
                  <a:gd name="T17" fmla="*/ 187 h 476"/>
                  <a:gd name="T18" fmla="*/ 18 w 182"/>
                  <a:gd name="T19" fmla="*/ 259 h 476"/>
                  <a:gd name="T20" fmla="*/ 93 w 182"/>
                  <a:gd name="T21" fmla="*/ 473 h 476"/>
                  <a:gd name="T22" fmla="*/ 131 w 182"/>
                  <a:gd name="T23" fmla="*/ 438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2" h="476">
                    <a:moveTo>
                      <a:pt x="131" y="438"/>
                    </a:moveTo>
                    <a:cubicBezTo>
                      <a:pt x="131" y="438"/>
                      <a:pt x="115" y="405"/>
                      <a:pt x="97" y="366"/>
                    </a:cubicBezTo>
                    <a:cubicBezTo>
                      <a:pt x="71" y="309"/>
                      <a:pt x="41" y="239"/>
                      <a:pt x="43" y="229"/>
                    </a:cubicBezTo>
                    <a:cubicBezTo>
                      <a:pt x="43" y="229"/>
                      <a:pt x="162" y="197"/>
                      <a:pt x="172" y="170"/>
                    </a:cubicBezTo>
                    <a:cubicBezTo>
                      <a:pt x="182" y="143"/>
                      <a:pt x="142" y="0"/>
                      <a:pt x="95" y="39"/>
                    </a:cubicBezTo>
                    <a:cubicBezTo>
                      <a:pt x="48" y="79"/>
                      <a:pt x="37" y="86"/>
                      <a:pt x="52" y="112"/>
                    </a:cubicBezTo>
                    <a:cubicBezTo>
                      <a:pt x="66" y="138"/>
                      <a:pt x="92" y="122"/>
                      <a:pt x="72" y="100"/>
                    </a:cubicBezTo>
                    <a:cubicBezTo>
                      <a:pt x="72" y="100"/>
                      <a:pt x="85" y="121"/>
                      <a:pt x="91" y="134"/>
                    </a:cubicBezTo>
                    <a:cubicBezTo>
                      <a:pt x="97" y="147"/>
                      <a:pt x="57" y="184"/>
                      <a:pt x="43" y="187"/>
                    </a:cubicBezTo>
                    <a:cubicBezTo>
                      <a:pt x="29" y="190"/>
                      <a:pt x="0" y="200"/>
                      <a:pt x="18" y="259"/>
                    </a:cubicBezTo>
                    <a:cubicBezTo>
                      <a:pt x="35" y="318"/>
                      <a:pt x="58" y="470"/>
                      <a:pt x="93" y="473"/>
                    </a:cubicBezTo>
                    <a:cubicBezTo>
                      <a:pt x="128" y="476"/>
                      <a:pt x="141" y="461"/>
                      <a:pt x="131" y="438"/>
                    </a:cubicBez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1" name="Freeform 61"/>
              <p:cNvSpPr>
                <a:spLocks noEditPoints="1"/>
              </p:cNvSpPr>
              <p:nvPr/>
            </p:nvSpPr>
            <p:spPr bwMode="auto">
              <a:xfrm>
                <a:off x="8683625" y="2568575"/>
                <a:ext cx="288925" cy="709613"/>
              </a:xfrm>
              <a:custGeom>
                <a:avLst/>
                <a:gdLst>
                  <a:gd name="T0" fmla="*/ 111 w 183"/>
                  <a:gd name="T1" fmla="*/ 4 h 450"/>
                  <a:gd name="T2" fmla="*/ 172 w 183"/>
                  <a:gd name="T3" fmla="*/ 142 h 450"/>
                  <a:gd name="T4" fmla="*/ 43 w 183"/>
                  <a:gd name="T5" fmla="*/ 201 h 450"/>
                  <a:gd name="T6" fmla="*/ 97 w 183"/>
                  <a:gd name="T7" fmla="*/ 338 h 450"/>
                  <a:gd name="T8" fmla="*/ 131 w 183"/>
                  <a:gd name="T9" fmla="*/ 410 h 450"/>
                  <a:gd name="T10" fmla="*/ 101 w 183"/>
                  <a:gd name="T11" fmla="*/ 446 h 450"/>
                  <a:gd name="T12" fmla="*/ 93 w 183"/>
                  <a:gd name="T13" fmla="*/ 445 h 450"/>
                  <a:gd name="T14" fmla="*/ 18 w 183"/>
                  <a:gd name="T15" fmla="*/ 231 h 450"/>
                  <a:gd name="T16" fmla="*/ 43 w 183"/>
                  <a:gd name="T17" fmla="*/ 159 h 450"/>
                  <a:gd name="T18" fmla="*/ 91 w 183"/>
                  <a:gd name="T19" fmla="*/ 106 h 450"/>
                  <a:gd name="T20" fmla="*/ 79 w 183"/>
                  <a:gd name="T21" fmla="*/ 83 h 450"/>
                  <a:gd name="T22" fmla="*/ 72 w 183"/>
                  <a:gd name="T23" fmla="*/ 72 h 450"/>
                  <a:gd name="T24" fmla="*/ 79 w 183"/>
                  <a:gd name="T25" fmla="*/ 83 h 450"/>
                  <a:gd name="T26" fmla="*/ 69 w 183"/>
                  <a:gd name="T27" fmla="*/ 97 h 450"/>
                  <a:gd name="T28" fmla="*/ 52 w 183"/>
                  <a:gd name="T29" fmla="*/ 84 h 450"/>
                  <a:gd name="T30" fmla="*/ 95 w 183"/>
                  <a:gd name="T31" fmla="*/ 11 h 450"/>
                  <a:gd name="T32" fmla="*/ 111 w 183"/>
                  <a:gd name="T33" fmla="*/ 4 h 450"/>
                  <a:gd name="T34" fmla="*/ 111 w 183"/>
                  <a:gd name="T35" fmla="*/ 0 h 450"/>
                  <a:gd name="T36" fmla="*/ 111 w 183"/>
                  <a:gd name="T37" fmla="*/ 0 h 450"/>
                  <a:gd name="T38" fmla="*/ 92 w 183"/>
                  <a:gd name="T39" fmla="*/ 8 h 450"/>
                  <a:gd name="T40" fmla="*/ 88 w 183"/>
                  <a:gd name="T41" fmla="*/ 12 h 450"/>
                  <a:gd name="T42" fmla="*/ 48 w 183"/>
                  <a:gd name="T43" fmla="*/ 86 h 450"/>
                  <a:gd name="T44" fmla="*/ 69 w 183"/>
                  <a:gd name="T45" fmla="*/ 101 h 450"/>
                  <a:gd name="T46" fmla="*/ 80 w 183"/>
                  <a:gd name="T47" fmla="*/ 96 h 450"/>
                  <a:gd name="T48" fmla="*/ 81 w 183"/>
                  <a:gd name="T49" fmla="*/ 95 h 450"/>
                  <a:gd name="T50" fmla="*/ 87 w 183"/>
                  <a:gd name="T51" fmla="*/ 107 h 450"/>
                  <a:gd name="T52" fmla="*/ 85 w 183"/>
                  <a:gd name="T53" fmla="*/ 115 h 450"/>
                  <a:gd name="T54" fmla="*/ 42 w 183"/>
                  <a:gd name="T55" fmla="*/ 155 h 450"/>
                  <a:gd name="T56" fmla="*/ 14 w 183"/>
                  <a:gd name="T57" fmla="*/ 174 h 450"/>
                  <a:gd name="T58" fmla="*/ 14 w 183"/>
                  <a:gd name="T59" fmla="*/ 232 h 450"/>
                  <a:gd name="T60" fmla="*/ 28 w 183"/>
                  <a:gd name="T61" fmla="*/ 292 h 450"/>
                  <a:gd name="T62" fmla="*/ 93 w 183"/>
                  <a:gd name="T63" fmla="*/ 449 h 450"/>
                  <a:gd name="T64" fmla="*/ 101 w 183"/>
                  <a:gd name="T65" fmla="*/ 450 h 450"/>
                  <a:gd name="T66" fmla="*/ 135 w 183"/>
                  <a:gd name="T67" fmla="*/ 436 h 450"/>
                  <a:gd name="T68" fmla="*/ 134 w 183"/>
                  <a:gd name="T69" fmla="*/ 409 h 450"/>
                  <a:gd name="T70" fmla="*/ 101 w 183"/>
                  <a:gd name="T71" fmla="*/ 336 h 450"/>
                  <a:gd name="T72" fmla="*/ 47 w 183"/>
                  <a:gd name="T73" fmla="*/ 204 h 450"/>
                  <a:gd name="T74" fmla="*/ 175 w 183"/>
                  <a:gd name="T75" fmla="*/ 143 h 450"/>
                  <a:gd name="T76" fmla="*/ 144 w 183"/>
                  <a:gd name="T77" fmla="*/ 22 h 450"/>
                  <a:gd name="T78" fmla="*/ 111 w 183"/>
                  <a:gd name="T79" fmla="*/ 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3" h="450">
                    <a:moveTo>
                      <a:pt x="111" y="4"/>
                    </a:moveTo>
                    <a:cubicBezTo>
                      <a:pt x="151" y="4"/>
                      <a:pt x="180" y="118"/>
                      <a:pt x="172" y="142"/>
                    </a:cubicBezTo>
                    <a:cubicBezTo>
                      <a:pt x="162" y="169"/>
                      <a:pt x="43" y="201"/>
                      <a:pt x="43" y="201"/>
                    </a:cubicBezTo>
                    <a:cubicBezTo>
                      <a:pt x="41" y="211"/>
                      <a:pt x="71" y="281"/>
                      <a:pt x="97" y="338"/>
                    </a:cubicBezTo>
                    <a:cubicBezTo>
                      <a:pt x="115" y="377"/>
                      <a:pt x="131" y="410"/>
                      <a:pt x="131" y="410"/>
                    </a:cubicBezTo>
                    <a:cubicBezTo>
                      <a:pt x="140" y="431"/>
                      <a:pt x="130" y="446"/>
                      <a:pt x="101" y="446"/>
                    </a:cubicBezTo>
                    <a:cubicBezTo>
                      <a:pt x="99" y="446"/>
                      <a:pt x="96" y="446"/>
                      <a:pt x="93" y="445"/>
                    </a:cubicBezTo>
                    <a:cubicBezTo>
                      <a:pt x="58" y="442"/>
                      <a:pt x="35" y="290"/>
                      <a:pt x="18" y="231"/>
                    </a:cubicBezTo>
                    <a:cubicBezTo>
                      <a:pt x="0" y="172"/>
                      <a:pt x="29" y="162"/>
                      <a:pt x="43" y="159"/>
                    </a:cubicBezTo>
                    <a:cubicBezTo>
                      <a:pt x="57" y="156"/>
                      <a:pt x="97" y="119"/>
                      <a:pt x="91" y="106"/>
                    </a:cubicBezTo>
                    <a:cubicBezTo>
                      <a:pt x="88" y="99"/>
                      <a:pt x="83" y="90"/>
                      <a:pt x="79" y="83"/>
                    </a:cubicBezTo>
                    <a:cubicBezTo>
                      <a:pt x="78" y="80"/>
                      <a:pt x="76" y="76"/>
                      <a:pt x="72" y="72"/>
                    </a:cubicBezTo>
                    <a:cubicBezTo>
                      <a:pt x="72" y="72"/>
                      <a:pt x="75" y="77"/>
                      <a:pt x="79" y="83"/>
                    </a:cubicBezTo>
                    <a:cubicBezTo>
                      <a:pt x="81" y="92"/>
                      <a:pt x="76" y="97"/>
                      <a:pt x="69" y="97"/>
                    </a:cubicBezTo>
                    <a:cubicBezTo>
                      <a:pt x="64" y="97"/>
                      <a:pt x="57" y="94"/>
                      <a:pt x="52" y="84"/>
                    </a:cubicBezTo>
                    <a:cubicBezTo>
                      <a:pt x="37" y="58"/>
                      <a:pt x="48" y="51"/>
                      <a:pt x="95" y="11"/>
                    </a:cubicBezTo>
                    <a:cubicBezTo>
                      <a:pt x="101" y="6"/>
                      <a:pt x="106" y="4"/>
                      <a:pt x="111" y="4"/>
                    </a:cubicBezTo>
                    <a:moveTo>
                      <a:pt x="111" y="0"/>
                    </a:moveTo>
                    <a:cubicBezTo>
                      <a:pt x="111" y="0"/>
                      <a:pt x="111" y="0"/>
                      <a:pt x="111" y="0"/>
                    </a:cubicBezTo>
                    <a:cubicBezTo>
                      <a:pt x="105" y="0"/>
                      <a:pt x="99" y="3"/>
                      <a:pt x="92" y="8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44" y="48"/>
                      <a:pt x="33" y="58"/>
                      <a:pt x="48" y="86"/>
                    </a:cubicBezTo>
                    <a:cubicBezTo>
                      <a:pt x="53" y="96"/>
                      <a:pt x="61" y="101"/>
                      <a:pt x="69" y="101"/>
                    </a:cubicBezTo>
                    <a:cubicBezTo>
                      <a:pt x="74" y="101"/>
                      <a:pt x="78" y="100"/>
                      <a:pt x="80" y="96"/>
                    </a:cubicBezTo>
                    <a:cubicBezTo>
                      <a:pt x="81" y="95"/>
                      <a:pt x="81" y="95"/>
                      <a:pt x="81" y="95"/>
                    </a:cubicBezTo>
                    <a:cubicBezTo>
                      <a:pt x="83" y="99"/>
                      <a:pt x="85" y="104"/>
                      <a:pt x="87" y="107"/>
                    </a:cubicBezTo>
                    <a:cubicBezTo>
                      <a:pt x="88" y="109"/>
                      <a:pt x="87" y="111"/>
                      <a:pt x="85" y="115"/>
                    </a:cubicBezTo>
                    <a:cubicBezTo>
                      <a:pt x="78" y="131"/>
                      <a:pt x="51" y="153"/>
                      <a:pt x="42" y="155"/>
                    </a:cubicBezTo>
                    <a:cubicBezTo>
                      <a:pt x="33" y="157"/>
                      <a:pt x="21" y="161"/>
                      <a:pt x="14" y="174"/>
                    </a:cubicBezTo>
                    <a:cubicBezTo>
                      <a:pt x="6" y="187"/>
                      <a:pt x="6" y="207"/>
                      <a:pt x="14" y="232"/>
                    </a:cubicBezTo>
                    <a:cubicBezTo>
                      <a:pt x="18" y="247"/>
                      <a:pt x="23" y="269"/>
                      <a:pt x="28" y="292"/>
                    </a:cubicBezTo>
                    <a:cubicBezTo>
                      <a:pt x="48" y="380"/>
                      <a:pt x="66" y="447"/>
                      <a:pt x="93" y="449"/>
                    </a:cubicBezTo>
                    <a:cubicBezTo>
                      <a:pt x="96" y="450"/>
                      <a:pt x="99" y="450"/>
                      <a:pt x="101" y="450"/>
                    </a:cubicBezTo>
                    <a:cubicBezTo>
                      <a:pt x="122" y="450"/>
                      <a:pt x="131" y="442"/>
                      <a:pt x="135" y="436"/>
                    </a:cubicBezTo>
                    <a:cubicBezTo>
                      <a:pt x="138" y="431"/>
                      <a:pt x="141" y="422"/>
                      <a:pt x="134" y="409"/>
                    </a:cubicBezTo>
                    <a:cubicBezTo>
                      <a:pt x="134" y="408"/>
                      <a:pt x="118" y="375"/>
                      <a:pt x="101" y="336"/>
                    </a:cubicBezTo>
                    <a:cubicBezTo>
                      <a:pt x="56" y="237"/>
                      <a:pt x="48" y="211"/>
                      <a:pt x="47" y="204"/>
                    </a:cubicBezTo>
                    <a:cubicBezTo>
                      <a:pt x="68" y="198"/>
                      <a:pt x="166" y="170"/>
                      <a:pt x="175" y="143"/>
                    </a:cubicBezTo>
                    <a:cubicBezTo>
                      <a:pt x="183" y="123"/>
                      <a:pt x="167" y="56"/>
                      <a:pt x="144" y="22"/>
                    </a:cubicBezTo>
                    <a:cubicBezTo>
                      <a:pt x="133" y="8"/>
                      <a:pt x="123" y="0"/>
                      <a:pt x="111" y="0"/>
                    </a:cubicBezTo>
                    <a:close/>
                  </a:path>
                </a:pathLst>
              </a:custGeom>
              <a:solidFill>
                <a:srgbClr val="F9A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2" name="Freeform 62"/>
              <p:cNvSpPr>
                <a:spLocks/>
              </p:cNvSpPr>
              <p:nvPr/>
            </p:nvSpPr>
            <p:spPr bwMode="auto">
              <a:xfrm>
                <a:off x="8683625" y="2654300"/>
                <a:ext cx="161925" cy="300038"/>
              </a:xfrm>
              <a:custGeom>
                <a:avLst/>
                <a:gdLst>
                  <a:gd name="T0" fmla="*/ 21 w 103"/>
                  <a:gd name="T1" fmla="*/ 190 h 190"/>
                  <a:gd name="T2" fmla="*/ 21 w 103"/>
                  <a:gd name="T3" fmla="*/ 190 h 190"/>
                  <a:gd name="T4" fmla="*/ 18 w 103"/>
                  <a:gd name="T5" fmla="*/ 176 h 190"/>
                  <a:gd name="T6" fmla="*/ 43 w 103"/>
                  <a:gd name="T7" fmla="*/ 104 h 190"/>
                  <a:gd name="T8" fmla="*/ 91 w 103"/>
                  <a:gd name="T9" fmla="*/ 51 h 190"/>
                  <a:gd name="T10" fmla="*/ 79 w 103"/>
                  <a:gd name="T11" fmla="*/ 28 h 190"/>
                  <a:gd name="T12" fmla="*/ 52 w 103"/>
                  <a:gd name="T13" fmla="*/ 29 h 190"/>
                  <a:gd name="T14" fmla="*/ 48 w 103"/>
                  <a:gd name="T15" fmla="*/ 2 h 190"/>
                  <a:gd name="T16" fmla="*/ 60 w 103"/>
                  <a:gd name="T17" fmla="*/ 25 h 190"/>
                  <a:gd name="T18" fmla="*/ 74 w 103"/>
                  <a:gd name="T19" fmla="*/ 8 h 190"/>
                  <a:gd name="T20" fmla="*/ 101 w 103"/>
                  <a:gd name="T21" fmla="*/ 55 h 190"/>
                  <a:gd name="T22" fmla="*/ 67 w 103"/>
                  <a:gd name="T23" fmla="*/ 101 h 190"/>
                  <a:gd name="T24" fmla="*/ 21 w 103"/>
                  <a:gd name="T25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90">
                    <a:moveTo>
                      <a:pt x="21" y="190"/>
                    </a:moveTo>
                    <a:cubicBezTo>
                      <a:pt x="21" y="190"/>
                      <a:pt x="21" y="190"/>
                      <a:pt x="21" y="190"/>
                    </a:cubicBezTo>
                    <a:cubicBezTo>
                      <a:pt x="20" y="185"/>
                      <a:pt x="19" y="180"/>
                      <a:pt x="18" y="176"/>
                    </a:cubicBezTo>
                    <a:cubicBezTo>
                      <a:pt x="0" y="117"/>
                      <a:pt x="29" y="107"/>
                      <a:pt x="43" y="104"/>
                    </a:cubicBezTo>
                    <a:cubicBezTo>
                      <a:pt x="57" y="101"/>
                      <a:pt x="97" y="64"/>
                      <a:pt x="91" y="51"/>
                    </a:cubicBezTo>
                    <a:cubicBezTo>
                      <a:pt x="88" y="44"/>
                      <a:pt x="83" y="35"/>
                      <a:pt x="79" y="28"/>
                    </a:cubicBezTo>
                    <a:cubicBezTo>
                      <a:pt x="83" y="43"/>
                      <a:pt x="63" y="50"/>
                      <a:pt x="52" y="29"/>
                    </a:cubicBezTo>
                    <a:cubicBezTo>
                      <a:pt x="45" y="18"/>
                      <a:pt x="44" y="10"/>
                      <a:pt x="48" y="2"/>
                    </a:cubicBezTo>
                    <a:cubicBezTo>
                      <a:pt x="51" y="15"/>
                      <a:pt x="58" y="40"/>
                      <a:pt x="60" y="25"/>
                    </a:cubicBezTo>
                    <a:cubicBezTo>
                      <a:pt x="63" y="6"/>
                      <a:pt x="64" y="0"/>
                      <a:pt x="74" y="8"/>
                    </a:cubicBezTo>
                    <a:cubicBezTo>
                      <a:pt x="84" y="17"/>
                      <a:pt x="99" y="48"/>
                      <a:pt x="101" y="55"/>
                    </a:cubicBezTo>
                    <a:cubicBezTo>
                      <a:pt x="103" y="62"/>
                      <a:pt x="98" y="85"/>
                      <a:pt x="67" y="101"/>
                    </a:cubicBezTo>
                    <a:cubicBezTo>
                      <a:pt x="36" y="117"/>
                      <a:pt x="2" y="106"/>
                      <a:pt x="21" y="19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3" name="Freeform 63"/>
              <p:cNvSpPr>
                <a:spLocks/>
              </p:cNvSpPr>
              <p:nvPr/>
            </p:nvSpPr>
            <p:spPr bwMode="auto">
              <a:xfrm>
                <a:off x="8616950" y="2894013"/>
                <a:ext cx="46038" cy="38100"/>
              </a:xfrm>
              <a:custGeom>
                <a:avLst/>
                <a:gdLst>
                  <a:gd name="T0" fmla="*/ 0 w 29"/>
                  <a:gd name="T1" fmla="*/ 1 h 24"/>
                  <a:gd name="T2" fmla="*/ 29 w 29"/>
                  <a:gd name="T3" fmla="*/ 0 h 24"/>
                  <a:gd name="T4" fmla="*/ 12 w 29"/>
                  <a:gd name="T5" fmla="*/ 22 h 24"/>
                  <a:gd name="T6" fmla="*/ 0 w 29"/>
                  <a:gd name="T7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4">
                    <a:moveTo>
                      <a:pt x="0" y="1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17" y="24"/>
                      <a:pt x="12" y="22"/>
                    </a:cubicBezTo>
                    <a:cubicBezTo>
                      <a:pt x="7" y="2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6E0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4" name="Freeform 64"/>
              <p:cNvSpPr>
                <a:spLocks/>
              </p:cNvSpPr>
              <p:nvPr/>
            </p:nvSpPr>
            <p:spPr bwMode="auto">
              <a:xfrm>
                <a:off x="8599488" y="2928938"/>
                <a:ext cx="73025" cy="412750"/>
              </a:xfrm>
              <a:custGeom>
                <a:avLst/>
                <a:gdLst>
                  <a:gd name="T0" fmla="*/ 23 w 46"/>
                  <a:gd name="T1" fmla="*/ 0 h 260"/>
                  <a:gd name="T2" fmla="*/ 0 w 46"/>
                  <a:gd name="T3" fmla="*/ 234 h 260"/>
                  <a:gd name="T4" fmla="*/ 23 w 46"/>
                  <a:gd name="T5" fmla="*/ 260 h 260"/>
                  <a:gd name="T6" fmla="*/ 46 w 46"/>
                  <a:gd name="T7" fmla="*/ 241 h 260"/>
                  <a:gd name="T8" fmla="*/ 23 w 46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0">
                    <a:moveTo>
                      <a:pt x="23" y="0"/>
                    </a:moveTo>
                    <a:lnTo>
                      <a:pt x="0" y="234"/>
                    </a:lnTo>
                    <a:lnTo>
                      <a:pt x="23" y="260"/>
                    </a:lnTo>
                    <a:lnTo>
                      <a:pt x="46" y="24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6E0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645" name="Freeform 65"/>
          <p:cNvSpPr>
            <a:spLocks/>
          </p:cNvSpPr>
          <p:nvPr/>
        </p:nvSpPr>
        <p:spPr bwMode="auto">
          <a:xfrm>
            <a:off x="7592879" y="3445463"/>
            <a:ext cx="327294" cy="335376"/>
          </a:xfrm>
          <a:custGeom>
            <a:avLst/>
            <a:gdLst>
              <a:gd name="T0" fmla="*/ 70 w 163"/>
              <a:gd name="T1" fmla="*/ 135 h 167"/>
              <a:gd name="T2" fmla="*/ 124 w 163"/>
              <a:gd name="T3" fmla="*/ 129 h 167"/>
              <a:gd name="T4" fmla="*/ 144 w 163"/>
              <a:gd name="T5" fmla="*/ 40 h 167"/>
              <a:gd name="T6" fmla="*/ 56 w 163"/>
              <a:gd name="T7" fmla="*/ 18 h 167"/>
              <a:gd name="T8" fmla="*/ 30 w 163"/>
              <a:gd name="T9" fmla="*/ 94 h 167"/>
              <a:gd name="T10" fmla="*/ 30 w 163"/>
              <a:gd name="T11" fmla="*/ 94 h 167"/>
              <a:gd name="T12" fmla="*/ 3 w 163"/>
              <a:gd name="T13" fmla="*/ 121 h 167"/>
              <a:gd name="T14" fmla="*/ 0 w 163"/>
              <a:gd name="T15" fmla="*/ 133 h 167"/>
              <a:gd name="T16" fmla="*/ 31 w 163"/>
              <a:gd name="T17" fmla="*/ 167 h 167"/>
              <a:gd name="T18" fmla="*/ 45 w 163"/>
              <a:gd name="T19" fmla="*/ 160 h 167"/>
              <a:gd name="T20" fmla="*/ 70 w 163"/>
              <a:gd name="T21" fmla="*/ 135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3" h="167">
                <a:moveTo>
                  <a:pt x="70" y="135"/>
                </a:moveTo>
                <a:cubicBezTo>
                  <a:pt x="88" y="141"/>
                  <a:pt x="108" y="140"/>
                  <a:pt x="124" y="129"/>
                </a:cubicBezTo>
                <a:cubicBezTo>
                  <a:pt x="154" y="111"/>
                  <a:pt x="163" y="71"/>
                  <a:pt x="144" y="40"/>
                </a:cubicBezTo>
                <a:cubicBezTo>
                  <a:pt x="125" y="9"/>
                  <a:pt x="85" y="0"/>
                  <a:pt x="56" y="18"/>
                </a:cubicBezTo>
                <a:cubicBezTo>
                  <a:pt x="30" y="34"/>
                  <a:pt x="22" y="67"/>
                  <a:pt x="30" y="94"/>
                </a:cubicBezTo>
                <a:cubicBezTo>
                  <a:pt x="30" y="94"/>
                  <a:pt x="30" y="94"/>
                  <a:pt x="30" y="94"/>
                </a:cubicBezTo>
                <a:cubicBezTo>
                  <a:pt x="3" y="121"/>
                  <a:pt x="3" y="121"/>
                  <a:pt x="3" y="121"/>
                </a:cubicBezTo>
                <a:cubicBezTo>
                  <a:pt x="0" y="133"/>
                  <a:pt x="0" y="133"/>
                  <a:pt x="0" y="133"/>
                </a:cubicBezTo>
                <a:cubicBezTo>
                  <a:pt x="31" y="167"/>
                  <a:pt x="31" y="167"/>
                  <a:pt x="31" y="167"/>
                </a:cubicBezTo>
                <a:cubicBezTo>
                  <a:pt x="45" y="160"/>
                  <a:pt x="45" y="160"/>
                  <a:pt x="45" y="160"/>
                </a:cubicBezTo>
                <a:cubicBezTo>
                  <a:pt x="70" y="135"/>
                  <a:pt x="70" y="135"/>
                  <a:pt x="70" y="135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6" name="Freeform 66"/>
          <p:cNvSpPr>
            <a:spLocks noEditPoints="1"/>
          </p:cNvSpPr>
          <p:nvPr/>
        </p:nvSpPr>
        <p:spPr bwMode="auto">
          <a:xfrm>
            <a:off x="7620008" y="3520217"/>
            <a:ext cx="222236" cy="230318"/>
          </a:xfrm>
          <a:custGeom>
            <a:avLst/>
            <a:gdLst>
              <a:gd name="T0" fmla="*/ 37 w 111"/>
              <a:gd name="T1" fmla="*/ 107 h 115"/>
              <a:gd name="T2" fmla="*/ 11 w 111"/>
              <a:gd name="T3" fmla="*/ 70 h 115"/>
              <a:gd name="T4" fmla="*/ 0 w 111"/>
              <a:gd name="T5" fmla="*/ 81 h 115"/>
              <a:gd name="T6" fmla="*/ 35 w 111"/>
              <a:gd name="T7" fmla="*/ 111 h 115"/>
              <a:gd name="T8" fmla="*/ 0 w 111"/>
              <a:gd name="T9" fmla="*/ 81 h 115"/>
              <a:gd name="T10" fmla="*/ 102 w 111"/>
              <a:gd name="T11" fmla="*/ 44 h 115"/>
              <a:gd name="T12" fmla="*/ 94 w 111"/>
              <a:gd name="T13" fmla="*/ 41 h 115"/>
              <a:gd name="T14" fmla="*/ 97 w 111"/>
              <a:gd name="T15" fmla="*/ 38 h 115"/>
              <a:gd name="T16" fmla="*/ 90 w 111"/>
              <a:gd name="T17" fmla="*/ 30 h 115"/>
              <a:gd name="T18" fmla="*/ 80 w 111"/>
              <a:gd name="T19" fmla="*/ 24 h 115"/>
              <a:gd name="T20" fmla="*/ 86 w 111"/>
              <a:gd name="T21" fmla="*/ 16 h 115"/>
              <a:gd name="T22" fmla="*/ 77 w 111"/>
              <a:gd name="T23" fmla="*/ 16 h 115"/>
              <a:gd name="T24" fmla="*/ 71 w 111"/>
              <a:gd name="T25" fmla="*/ 20 h 115"/>
              <a:gd name="T26" fmla="*/ 71 w 111"/>
              <a:gd name="T27" fmla="*/ 4 h 115"/>
              <a:gd name="T28" fmla="*/ 61 w 111"/>
              <a:gd name="T29" fmla="*/ 3 h 115"/>
              <a:gd name="T30" fmla="*/ 37 w 111"/>
              <a:gd name="T31" fmla="*/ 59 h 115"/>
              <a:gd name="T32" fmla="*/ 38 w 111"/>
              <a:gd name="T33" fmla="*/ 61 h 115"/>
              <a:gd name="T34" fmla="*/ 67 w 111"/>
              <a:gd name="T35" fmla="*/ 18 h 115"/>
              <a:gd name="T36" fmla="*/ 78 w 111"/>
              <a:gd name="T37" fmla="*/ 25 h 115"/>
              <a:gd name="T38" fmla="*/ 91 w 111"/>
              <a:gd name="T39" fmla="*/ 39 h 115"/>
              <a:gd name="T40" fmla="*/ 95 w 111"/>
              <a:gd name="T41" fmla="*/ 49 h 115"/>
              <a:gd name="T42" fmla="*/ 53 w 111"/>
              <a:gd name="T43" fmla="*/ 78 h 115"/>
              <a:gd name="T44" fmla="*/ 97 w 111"/>
              <a:gd name="T45" fmla="*/ 51 h 115"/>
              <a:gd name="T46" fmla="*/ 108 w 111"/>
              <a:gd name="T47" fmla="*/ 54 h 115"/>
              <a:gd name="T48" fmla="*/ 66 w 111"/>
              <a:gd name="T49" fmla="*/ 14 h 115"/>
              <a:gd name="T50" fmla="*/ 67 w 111"/>
              <a:gd name="T51" fmla="*/ 3 h 115"/>
              <a:gd name="T52" fmla="*/ 69 w 111"/>
              <a:gd name="T53" fmla="*/ 4 h 115"/>
              <a:gd name="T54" fmla="*/ 79 w 111"/>
              <a:gd name="T55" fmla="*/ 23 h 115"/>
              <a:gd name="T56" fmla="*/ 82 w 111"/>
              <a:gd name="T57" fmla="*/ 15 h 115"/>
              <a:gd name="T58" fmla="*/ 84 w 111"/>
              <a:gd name="T59" fmla="*/ 17 h 115"/>
              <a:gd name="T60" fmla="*/ 79 w 111"/>
              <a:gd name="T61" fmla="*/ 23 h 115"/>
              <a:gd name="T62" fmla="*/ 95 w 111"/>
              <a:gd name="T63" fmla="*/ 30 h 115"/>
              <a:gd name="T64" fmla="*/ 95 w 111"/>
              <a:gd name="T65" fmla="*/ 37 h 115"/>
              <a:gd name="T66" fmla="*/ 92 w 111"/>
              <a:gd name="T67" fmla="*/ 31 h 115"/>
              <a:gd name="T68" fmla="*/ 104 w 111"/>
              <a:gd name="T69" fmla="*/ 54 h 115"/>
              <a:gd name="T70" fmla="*/ 103 w 111"/>
              <a:gd name="T71" fmla="*/ 46 h 115"/>
              <a:gd name="T72" fmla="*/ 108 w 111"/>
              <a:gd name="T73" fmla="*/ 47 h 115"/>
              <a:gd name="T74" fmla="*/ 15 w 111"/>
              <a:gd name="T75" fmla="*/ 66 h 115"/>
              <a:gd name="T76" fmla="*/ 51 w 111"/>
              <a:gd name="T77" fmla="*/ 94 h 115"/>
              <a:gd name="T78" fmla="*/ 15 w 111"/>
              <a:gd name="T79" fmla="*/ 66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1" h="115">
                <a:moveTo>
                  <a:pt x="7" y="72"/>
                </a:moveTo>
                <a:cubicBezTo>
                  <a:pt x="37" y="107"/>
                  <a:pt x="37" y="107"/>
                  <a:pt x="37" y="107"/>
                </a:cubicBezTo>
                <a:cubicBezTo>
                  <a:pt x="42" y="104"/>
                  <a:pt x="42" y="104"/>
                  <a:pt x="42" y="104"/>
                </a:cubicBezTo>
                <a:cubicBezTo>
                  <a:pt x="11" y="70"/>
                  <a:pt x="11" y="70"/>
                  <a:pt x="11" y="70"/>
                </a:cubicBezTo>
                <a:lnTo>
                  <a:pt x="7" y="72"/>
                </a:lnTo>
                <a:close/>
                <a:moveTo>
                  <a:pt x="0" y="81"/>
                </a:moveTo>
                <a:cubicBezTo>
                  <a:pt x="32" y="115"/>
                  <a:pt x="32" y="115"/>
                  <a:pt x="32" y="115"/>
                </a:cubicBezTo>
                <a:cubicBezTo>
                  <a:pt x="35" y="111"/>
                  <a:pt x="35" y="111"/>
                  <a:pt x="35" y="111"/>
                </a:cubicBezTo>
                <a:cubicBezTo>
                  <a:pt x="4" y="77"/>
                  <a:pt x="4" y="77"/>
                  <a:pt x="4" y="77"/>
                </a:cubicBezTo>
                <a:lnTo>
                  <a:pt x="0" y="81"/>
                </a:lnTo>
                <a:close/>
                <a:moveTo>
                  <a:pt x="109" y="46"/>
                </a:moveTo>
                <a:cubicBezTo>
                  <a:pt x="108" y="44"/>
                  <a:pt x="104" y="44"/>
                  <a:pt x="102" y="44"/>
                </a:cubicBezTo>
                <a:cubicBezTo>
                  <a:pt x="102" y="45"/>
                  <a:pt x="100" y="46"/>
                  <a:pt x="97" y="48"/>
                </a:cubicBezTo>
                <a:cubicBezTo>
                  <a:pt x="96" y="46"/>
                  <a:pt x="95" y="44"/>
                  <a:pt x="94" y="41"/>
                </a:cubicBezTo>
                <a:cubicBezTo>
                  <a:pt x="94" y="41"/>
                  <a:pt x="93" y="41"/>
                  <a:pt x="93" y="40"/>
                </a:cubicBezTo>
                <a:cubicBezTo>
                  <a:pt x="95" y="40"/>
                  <a:pt x="96" y="39"/>
                  <a:pt x="97" y="38"/>
                </a:cubicBezTo>
                <a:cubicBezTo>
                  <a:pt x="100" y="34"/>
                  <a:pt x="99" y="30"/>
                  <a:pt x="96" y="28"/>
                </a:cubicBezTo>
                <a:cubicBezTo>
                  <a:pt x="95" y="27"/>
                  <a:pt x="93" y="27"/>
                  <a:pt x="90" y="30"/>
                </a:cubicBezTo>
                <a:cubicBezTo>
                  <a:pt x="89" y="31"/>
                  <a:pt x="89" y="34"/>
                  <a:pt x="90" y="36"/>
                </a:cubicBezTo>
                <a:cubicBezTo>
                  <a:pt x="86" y="34"/>
                  <a:pt x="83" y="29"/>
                  <a:pt x="80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6" y="21"/>
                  <a:pt x="86" y="17"/>
                  <a:pt x="86" y="16"/>
                </a:cubicBezTo>
                <a:cubicBezTo>
                  <a:pt x="85" y="14"/>
                  <a:pt x="84" y="13"/>
                  <a:pt x="82" y="13"/>
                </a:cubicBezTo>
                <a:cubicBezTo>
                  <a:pt x="80" y="13"/>
                  <a:pt x="78" y="14"/>
                  <a:pt x="77" y="16"/>
                </a:cubicBezTo>
                <a:cubicBezTo>
                  <a:pt x="76" y="18"/>
                  <a:pt x="76" y="20"/>
                  <a:pt x="77" y="23"/>
                </a:cubicBezTo>
                <a:cubicBezTo>
                  <a:pt x="75" y="23"/>
                  <a:pt x="73" y="21"/>
                  <a:pt x="71" y="20"/>
                </a:cubicBezTo>
                <a:cubicBezTo>
                  <a:pt x="70" y="19"/>
                  <a:pt x="69" y="18"/>
                  <a:pt x="68" y="16"/>
                </a:cubicBezTo>
                <a:cubicBezTo>
                  <a:pt x="70" y="11"/>
                  <a:pt x="72" y="6"/>
                  <a:pt x="71" y="4"/>
                </a:cubicBezTo>
                <a:cubicBezTo>
                  <a:pt x="70" y="2"/>
                  <a:pt x="69" y="1"/>
                  <a:pt x="67" y="1"/>
                </a:cubicBezTo>
                <a:cubicBezTo>
                  <a:pt x="64" y="0"/>
                  <a:pt x="62" y="2"/>
                  <a:pt x="61" y="3"/>
                </a:cubicBezTo>
                <a:cubicBezTo>
                  <a:pt x="60" y="6"/>
                  <a:pt x="62" y="12"/>
                  <a:pt x="65" y="17"/>
                </a:cubicBezTo>
                <a:cubicBezTo>
                  <a:pt x="59" y="30"/>
                  <a:pt x="44" y="50"/>
                  <a:pt x="37" y="59"/>
                </a:cubicBezTo>
                <a:cubicBezTo>
                  <a:pt x="37" y="59"/>
                  <a:pt x="37" y="60"/>
                  <a:pt x="37" y="60"/>
                </a:cubicBezTo>
                <a:cubicBezTo>
                  <a:pt x="38" y="61"/>
                  <a:pt x="38" y="61"/>
                  <a:pt x="38" y="61"/>
                </a:cubicBezTo>
                <a:cubicBezTo>
                  <a:pt x="38" y="61"/>
                  <a:pt x="39" y="61"/>
                  <a:pt x="39" y="60"/>
                </a:cubicBezTo>
                <a:cubicBezTo>
                  <a:pt x="42" y="57"/>
                  <a:pt x="59" y="35"/>
                  <a:pt x="67" y="18"/>
                </a:cubicBezTo>
                <a:cubicBezTo>
                  <a:pt x="68" y="20"/>
                  <a:pt x="69" y="21"/>
                  <a:pt x="70" y="21"/>
                </a:cubicBezTo>
                <a:cubicBezTo>
                  <a:pt x="73" y="24"/>
                  <a:pt x="76" y="25"/>
                  <a:pt x="78" y="25"/>
                </a:cubicBezTo>
                <a:cubicBezTo>
                  <a:pt x="81" y="31"/>
                  <a:pt x="86" y="37"/>
                  <a:pt x="90" y="39"/>
                </a:cubicBezTo>
                <a:cubicBezTo>
                  <a:pt x="91" y="39"/>
                  <a:pt x="91" y="39"/>
                  <a:pt x="91" y="39"/>
                </a:cubicBezTo>
                <a:cubicBezTo>
                  <a:pt x="91" y="40"/>
                  <a:pt x="92" y="42"/>
                  <a:pt x="92" y="42"/>
                </a:cubicBezTo>
                <a:cubicBezTo>
                  <a:pt x="93" y="45"/>
                  <a:pt x="94" y="47"/>
                  <a:pt x="95" y="49"/>
                </a:cubicBezTo>
                <a:cubicBezTo>
                  <a:pt x="82" y="57"/>
                  <a:pt x="55" y="76"/>
                  <a:pt x="53" y="77"/>
                </a:cubicBezTo>
                <a:cubicBezTo>
                  <a:pt x="53" y="77"/>
                  <a:pt x="53" y="78"/>
                  <a:pt x="53" y="78"/>
                </a:cubicBezTo>
                <a:cubicBezTo>
                  <a:pt x="53" y="79"/>
                  <a:pt x="54" y="79"/>
                  <a:pt x="55" y="78"/>
                </a:cubicBezTo>
                <a:cubicBezTo>
                  <a:pt x="64" y="72"/>
                  <a:pt x="86" y="58"/>
                  <a:pt x="97" y="51"/>
                </a:cubicBezTo>
                <a:cubicBezTo>
                  <a:pt x="99" y="53"/>
                  <a:pt x="101" y="56"/>
                  <a:pt x="103" y="56"/>
                </a:cubicBezTo>
                <a:cubicBezTo>
                  <a:pt x="105" y="56"/>
                  <a:pt x="106" y="56"/>
                  <a:pt x="108" y="54"/>
                </a:cubicBezTo>
                <a:cubicBezTo>
                  <a:pt x="111" y="49"/>
                  <a:pt x="110" y="47"/>
                  <a:pt x="109" y="46"/>
                </a:cubicBezTo>
                <a:close/>
                <a:moveTo>
                  <a:pt x="66" y="14"/>
                </a:moveTo>
                <a:cubicBezTo>
                  <a:pt x="64" y="10"/>
                  <a:pt x="62" y="6"/>
                  <a:pt x="63" y="4"/>
                </a:cubicBezTo>
                <a:cubicBezTo>
                  <a:pt x="64" y="3"/>
                  <a:pt x="65" y="3"/>
                  <a:pt x="67" y="3"/>
                </a:cubicBezTo>
                <a:cubicBezTo>
                  <a:pt x="68" y="3"/>
                  <a:pt x="68" y="3"/>
                  <a:pt x="68" y="4"/>
                </a:cubicBezTo>
                <a:cubicBezTo>
                  <a:pt x="69" y="4"/>
                  <a:pt x="69" y="4"/>
                  <a:pt x="69" y="4"/>
                </a:cubicBezTo>
                <a:cubicBezTo>
                  <a:pt x="69" y="6"/>
                  <a:pt x="68" y="10"/>
                  <a:pt x="66" y="14"/>
                </a:cubicBezTo>
                <a:close/>
                <a:moveTo>
                  <a:pt x="79" y="23"/>
                </a:moveTo>
                <a:cubicBezTo>
                  <a:pt x="79" y="20"/>
                  <a:pt x="78" y="18"/>
                  <a:pt x="79" y="17"/>
                </a:cubicBezTo>
                <a:cubicBezTo>
                  <a:pt x="79" y="16"/>
                  <a:pt x="80" y="15"/>
                  <a:pt x="82" y="15"/>
                </a:cubicBezTo>
                <a:cubicBezTo>
                  <a:pt x="82" y="15"/>
                  <a:pt x="83" y="16"/>
                  <a:pt x="83" y="16"/>
                </a:cubicBezTo>
                <a:cubicBezTo>
                  <a:pt x="84" y="17"/>
                  <a:pt x="84" y="17"/>
                  <a:pt x="84" y="17"/>
                </a:cubicBezTo>
                <a:cubicBezTo>
                  <a:pt x="84" y="18"/>
                  <a:pt x="83" y="20"/>
                  <a:pt x="80" y="22"/>
                </a:cubicBezTo>
                <a:lnTo>
                  <a:pt x="79" y="23"/>
                </a:lnTo>
                <a:close/>
                <a:moveTo>
                  <a:pt x="92" y="31"/>
                </a:moveTo>
                <a:cubicBezTo>
                  <a:pt x="93" y="31"/>
                  <a:pt x="94" y="29"/>
                  <a:pt x="95" y="30"/>
                </a:cubicBezTo>
                <a:cubicBezTo>
                  <a:pt x="96" y="31"/>
                  <a:pt x="96" y="31"/>
                  <a:pt x="96" y="31"/>
                </a:cubicBezTo>
                <a:cubicBezTo>
                  <a:pt x="97" y="32"/>
                  <a:pt x="97" y="35"/>
                  <a:pt x="95" y="37"/>
                </a:cubicBezTo>
                <a:cubicBezTo>
                  <a:pt x="95" y="38"/>
                  <a:pt x="94" y="38"/>
                  <a:pt x="92" y="38"/>
                </a:cubicBezTo>
                <a:cubicBezTo>
                  <a:pt x="92" y="34"/>
                  <a:pt x="92" y="32"/>
                  <a:pt x="92" y="31"/>
                </a:cubicBezTo>
                <a:close/>
                <a:moveTo>
                  <a:pt x="106" y="53"/>
                </a:moveTo>
                <a:cubicBezTo>
                  <a:pt x="105" y="54"/>
                  <a:pt x="104" y="54"/>
                  <a:pt x="104" y="54"/>
                </a:cubicBezTo>
                <a:cubicBezTo>
                  <a:pt x="102" y="53"/>
                  <a:pt x="100" y="52"/>
                  <a:pt x="98" y="49"/>
                </a:cubicBezTo>
                <a:cubicBezTo>
                  <a:pt x="101" y="48"/>
                  <a:pt x="103" y="47"/>
                  <a:pt x="103" y="46"/>
                </a:cubicBezTo>
                <a:cubicBezTo>
                  <a:pt x="104" y="46"/>
                  <a:pt x="107" y="46"/>
                  <a:pt x="108" y="4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8" y="48"/>
                  <a:pt x="108" y="50"/>
                  <a:pt x="106" y="53"/>
                </a:cubicBezTo>
                <a:close/>
                <a:moveTo>
                  <a:pt x="15" y="66"/>
                </a:moveTo>
                <a:cubicBezTo>
                  <a:pt x="48" y="99"/>
                  <a:pt x="48" y="99"/>
                  <a:pt x="48" y="99"/>
                </a:cubicBezTo>
                <a:cubicBezTo>
                  <a:pt x="51" y="94"/>
                  <a:pt x="51" y="94"/>
                  <a:pt x="51" y="94"/>
                </a:cubicBezTo>
                <a:cubicBezTo>
                  <a:pt x="19" y="61"/>
                  <a:pt x="19" y="61"/>
                  <a:pt x="19" y="61"/>
                </a:cubicBezTo>
                <a:lnTo>
                  <a:pt x="15" y="66"/>
                </a:lnTo>
                <a:close/>
              </a:path>
            </a:pathLst>
          </a:custGeom>
          <a:solidFill>
            <a:srgbClr val="C6E0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7" name="Freeform 67"/>
          <p:cNvSpPr>
            <a:spLocks/>
          </p:cNvSpPr>
          <p:nvPr/>
        </p:nvSpPr>
        <p:spPr bwMode="auto">
          <a:xfrm>
            <a:off x="9231313" y="3513138"/>
            <a:ext cx="228600" cy="274638"/>
          </a:xfrm>
          <a:custGeom>
            <a:avLst/>
            <a:gdLst>
              <a:gd name="T0" fmla="*/ 20 w 145"/>
              <a:gd name="T1" fmla="*/ 67 h 174"/>
              <a:gd name="T2" fmla="*/ 10 w 145"/>
              <a:gd name="T3" fmla="*/ 121 h 174"/>
              <a:gd name="T4" fmla="*/ 91 w 145"/>
              <a:gd name="T5" fmla="*/ 164 h 174"/>
              <a:gd name="T6" fmla="*/ 136 w 145"/>
              <a:gd name="T7" fmla="*/ 86 h 174"/>
              <a:gd name="T8" fmla="*/ 70 w 145"/>
              <a:gd name="T9" fmla="*/ 40 h 174"/>
              <a:gd name="T10" fmla="*/ 70 w 145"/>
              <a:gd name="T11" fmla="*/ 40 h 174"/>
              <a:gd name="T12" fmla="*/ 51 w 145"/>
              <a:gd name="T13" fmla="*/ 7 h 174"/>
              <a:gd name="T14" fmla="*/ 41 w 145"/>
              <a:gd name="T15" fmla="*/ 0 h 174"/>
              <a:gd name="T16" fmla="*/ 0 w 145"/>
              <a:gd name="T17" fmla="*/ 21 h 174"/>
              <a:gd name="T18" fmla="*/ 3 w 145"/>
              <a:gd name="T19" fmla="*/ 36 h 174"/>
              <a:gd name="T20" fmla="*/ 20 w 145"/>
              <a:gd name="T21" fmla="*/ 67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5" h="174">
                <a:moveTo>
                  <a:pt x="20" y="67"/>
                </a:moveTo>
                <a:cubicBezTo>
                  <a:pt x="9" y="83"/>
                  <a:pt x="5" y="102"/>
                  <a:pt x="10" y="121"/>
                </a:cubicBezTo>
                <a:cubicBezTo>
                  <a:pt x="20" y="155"/>
                  <a:pt x="56" y="174"/>
                  <a:pt x="91" y="164"/>
                </a:cubicBezTo>
                <a:cubicBezTo>
                  <a:pt x="126" y="154"/>
                  <a:pt x="145" y="119"/>
                  <a:pt x="136" y="86"/>
                </a:cubicBezTo>
                <a:cubicBezTo>
                  <a:pt x="128" y="57"/>
                  <a:pt x="98" y="39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51" y="7"/>
                  <a:pt x="51" y="7"/>
                  <a:pt x="51" y="7"/>
                </a:cubicBezTo>
                <a:cubicBezTo>
                  <a:pt x="41" y="0"/>
                  <a:pt x="41" y="0"/>
                  <a:pt x="41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3" y="36"/>
                  <a:pt x="3" y="36"/>
                  <a:pt x="3" y="36"/>
                </a:cubicBezTo>
                <a:cubicBezTo>
                  <a:pt x="20" y="67"/>
                  <a:pt x="20" y="67"/>
                  <a:pt x="20" y="67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8" name="Freeform 68"/>
          <p:cNvSpPr>
            <a:spLocks noEditPoints="1"/>
          </p:cNvSpPr>
          <p:nvPr/>
        </p:nvSpPr>
        <p:spPr bwMode="auto">
          <a:xfrm>
            <a:off x="9244013" y="3535363"/>
            <a:ext cx="160338" cy="180975"/>
          </a:xfrm>
          <a:custGeom>
            <a:avLst/>
            <a:gdLst>
              <a:gd name="T0" fmla="*/ 7 w 102"/>
              <a:gd name="T1" fmla="*/ 28 h 115"/>
              <a:gd name="T2" fmla="*/ 50 w 102"/>
              <a:gd name="T3" fmla="*/ 13 h 115"/>
              <a:gd name="T4" fmla="*/ 42 w 102"/>
              <a:gd name="T5" fmla="*/ 0 h 115"/>
              <a:gd name="T6" fmla="*/ 3 w 102"/>
              <a:gd name="T7" fmla="*/ 24 h 115"/>
              <a:gd name="T8" fmla="*/ 42 w 102"/>
              <a:gd name="T9" fmla="*/ 0 h 115"/>
              <a:gd name="T10" fmla="*/ 86 w 102"/>
              <a:gd name="T11" fmla="*/ 80 h 115"/>
              <a:gd name="T12" fmla="*/ 52 w 102"/>
              <a:gd name="T13" fmla="*/ 41 h 115"/>
              <a:gd name="T14" fmla="*/ 51 w 102"/>
              <a:gd name="T15" fmla="*/ 43 h 115"/>
              <a:gd name="T16" fmla="*/ 80 w 102"/>
              <a:gd name="T17" fmla="*/ 83 h 115"/>
              <a:gd name="T18" fmla="*/ 57 w 102"/>
              <a:gd name="T19" fmla="*/ 98 h 115"/>
              <a:gd name="T20" fmla="*/ 54 w 102"/>
              <a:gd name="T21" fmla="*/ 98 h 115"/>
              <a:gd name="T22" fmla="*/ 31 w 102"/>
              <a:gd name="T23" fmla="*/ 52 h 115"/>
              <a:gd name="T24" fmla="*/ 29 w 102"/>
              <a:gd name="T25" fmla="*/ 53 h 115"/>
              <a:gd name="T26" fmla="*/ 38 w 102"/>
              <a:gd name="T27" fmla="*/ 106 h 115"/>
              <a:gd name="T28" fmla="*/ 46 w 102"/>
              <a:gd name="T29" fmla="*/ 114 h 115"/>
              <a:gd name="T30" fmla="*/ 47 w 102"/>
              <a:gd name="T31" fmla="*/ 102 h 115"/>
              <a:gd name="T32" fmla="*/ 56 w 102"/>
              <a:gd name="T33" fmla="*/ 100 h 115"/>
              <a:gd name="T34" fmla="*/ 66 w 102"/>
              <a:gd name="T35" fmla="*/ 107 h 115"/>
              <a:gd name="T36" fmla="*/ 60 w 102"/>
              <a:gd name="T37" fmla="*/ 98 h 115"/>
              <a:gd name="T38" fmla="*/ 74 w 102"/>
              <a:gd name="T39" fmla="*/ 93 h 115"/>
              <a:gd name="T40" fmla="*/ 85 w 102"/>
              <a:gd name="T41" fmla="*/ 97 h 115"/>
              <a:gd name="T42" fmla="*/ 77 w 102"/>
              <a:gd name="T43" fmla="*/ 90 h 115"/>
              <a:gd name="T44" fmla="*/ 85 w 102"/>
              <a:gd name="T45" fmla="*/ 82 h 115"/>
              <a:gd name="T46" fmla="*/ 100 w 102"/>
              <a:gd name="T47" fmla="*/ 86 h 115"/>
              <a:gd name="T48" fmla="*/ 45 w 102"/>
              <a:gd name="T49" fmla="*/ 112 h 115"/>
              <a:gd name="T50" fmla="*/ 40 w 102"/>
              <a:gd name="T51" fmla="*/ 109 h 115"/>
              <a:gd name="T52" fmla="*/ 45 w 102"/>
              <a:gd name="T53" fmla="*/ 103 h 115"/>
              <a:gd name="T54" fmla="*/ 45 w 102"/>
              <a:gd name="T55" fmla="*/ 112 h 115"/>
              <a:gd name="T56" fmla="*/ 65 w 102"/>
              <a:gd name="T57" fmla="*/ 105 h 115"/>
              <a:gd name="T58" fmla="*/ 58 w 102"/>
              <a:gd name="T59" fmla="*/ 103 h 115"/>
              <a:gd name="T60" fmla="*/ 64 w 102"/>
              <a:gd name="T61" fmla="*/ 102 h 115"/>
              <a:gd name="T62" fmla="*/ 83 w 102"/>
              <a:gd name="T63" fmla="*/ 96 h 115"/>
              <a:gd name="T64" fmla="*/ 81 w 102"/>
              <a:gd name="T65" fmla="*/ 98 h 115"/>
              <a:gd name="T66" fmla="*/ 76 w 102"/>
              <a:gd name="T67" fmla="*/ 92 h 115"/>
              <a:gd name="T68" fmla="*/ 98 w 102"/>
              <a:gd name="T69" fmla="*/ 85 h 115"/>
              <a:gd name="T70" fmla="*/ 97 w 102"/>
              <a:gd name="T71" fmla="*/ 87 h 115"/>
              <a:gd name="T72" fmla="*/ 98 w 102"/>
              <a:gd name="T73" fmla="*/ 82 h 115"/>
              <a:gd name="T74" fmla="*/ 52 w 102"/>
              <a:gd name="T75" fmla="*/ 18 h 115"/>
              <a:gd name="T76" fmla="*/ 15 w 102"/>
              <a:gd name="T77" fmla="*/ 44 h 115"/>
              <a:gd name="T78" fmla="*/ 52 w 102"/>
              <a:gd name="T79" fmla="*/ 18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2" h="115">
                <a:moveTo>
                  <a:pt x="48" y="8"/>
                </a:moveTo>
                <a:cubicBezTo>
                  <a:pt x="7" y="28"/>
                  <a:pt x="7" y="28"/>
                  <a:pt x="7" y="28"/>
                </a:cubicBezTo>
                <a:cubicBezTo>
                  <a:pt x="9" y="33"/>
                  <a:pt x="9" y="33"/>
                  <a:pt x="9" y="33"/>
                </a:cubicBezTo>
                <a:cubicBezTo>
                  <a:pt x="50" y="13"/>
                  <a:pt x="50" y="13"/>
                  <a:pt x="50" y="13"/>
                </a:cubicBezTo>
                <a:lnTo>
                  <a:pt x="48" y="8"/>
                </a:lnTo>
                <a:close/>
                <a:moveTo>
                  <a:pt x="42" y="0"/>
                </a:moveTo>
                <a:cubicBezTo>
                  <a:pt x="0" y="20"/>
                  <a:pt x="0" y="20"/>
                  <a:pt x="0" y="20"/>
                </a:cubicBezTo>
                <a:cubicBezTo>
                  <a:pt x="3" y="24"/>
                  <a:pt x="3" y="24"/>
                  <a:pt x="3" y="24"/>
                </a:cubicBezTo>
                <a:cubicBezTo>
                  <a:pt x="45" y="5"/>
                  <a:pt x="45" y="5"/>
                  <a:pt x="45" y="5"/>
                </a:cubicBezTo>
                <a:lnTo>
                  <a:pt x="42" y="0"/>
                </a:lnTo>
                <a:close/>
                <a:moveTo>
                  <a:pt x="100" y="80"/>
                </a:moveTo>
                <a:cubicBezTo>
                  <a:pt x="97" y="78"/>
                  <a:pt x="91" y="78"/>
                  <a:pt x="86" y="80"/>
                </a:cubicBezTo>
                <a:cubicBezTo>
                  <a:pt x="75" y="70"/>
                  <a:pt x="59" y="50"/>
                  <a:pt x="53" y="41"/>
                </a:cubicBezTo>
                <a:cubicBezTo>
                  <a:pt x="53" y="41"/>
                  <a:pt x="52" y="41"/>
                  <a:pt x="52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1" y="41"/>
                  <a:pt x="51" y="42"/>
                  <a:pt x="51" y="43"/>
                </a:cubicBezTo>
                <a:cubicBezTo>
                  <a:pt x="54" y="46"/>
                  <a:pt x="70" y="69"/>
                  <a:pt x="84" y="81"/>
                </a:cubicBezTo>
                <a:cubicBezTo>
                  <a:pt x="82" y="81"/>
                  <a:pt x="81" y="82"/>
                  <a:pt x="80" y="83"/>
                </a:cubicBezTo>
                <a:cubicBezTo>
                  <a:pt x="77" y="85"/>
                  <a:pt x="75" y="87"/>
                  <a:pt x="74" y="90"/>
                </a:cubicBezTo>
                <a:cubicBezTo>
                  <a:pt x="68" y="91"/>
                  <a:pt x="61" y="95"/>
                  <a:pt x="57" y="98"/>
                </a:cubicBezTo>
                <a:cubicBezTo>
                  <a:pt x="57" y="98"/>
                  <a:pt x="57" y="98"/>
                  <a:pt x="57" y="98"/>
                </a:cubicBezTo>
                <a:cubicBezTo>
                  <a:pt x="56" y="98"/>
                  <a:pt x="55" y="98"/>
                  <a:pt x="54" y="98"/>
                </a:cubicBezTo>
                <a:cubicBezTo>
                  <a:pt x="51" y="99"/>
                  <a:pt x="49" y="99"/>
                  <a:pt x="47" y="100"/>
                </a:cubicBezTo>
                <a:cubicBezTo>
                  <a:pt x="42" y="85"/>
                  <a:pt x="32" y="54"/>
                  <a:pt x="31" y="52"/>
                </a:cubicBezTo>
                <a:cubicBezTo>
                  <a:pt x="31" y="51"/>
                  <a:pt x="31" y="51"/>
                  <a:pt x="30" y="51"/>
                </a:cubicBezTo>
                <a:cubicBezTo>
                  <a:pt x="29" y="51"/>
                  <a:pt x="29" y="52"/>
                  <a:pt x="29" y="53"/>
                </a:cubicBezTo>
                <a:cubicBezTo>
                  <a:pt x="33" y="64"/>
                  <a:pt x="41" y="88"/>
                  <a:pt x="45" y="101"/>
                </a:cubicBezTo>
                <a:cubicBezTo>
                  <a:pt x="41" y="102"/>
                  <a:pt x="39" y="104"/>
                  <a:pt x="38" y="106"/>
                </a:cubicBezTo>
                <a:cubicBezTo>
                  <a:pt x="37" y="107"/>
                  <a:pt x="37" y="108"/>
                  <a:pt x="38" y="110"/>
                </a:cubicBezTo>
                <a:cubicBezTo>
                  <a:pt x="42" y="115"/>
                  <a:pt x="44" y="115"/>
                  <a:pt x="46" y="114"/>
                </a:cubicBezTo>
                <a:cubicBezTo>
                  <a:pt x="48" y="113"/>
                  <a:pt x="49" y="110"/>
                  <a:pt x="49" y="108"/>
                </a:cubicBezTo>
                <a:cubicBezTo>
                  <a:pt x="49" y="107"/>
                  <a:pt x="48" y="105"/>
                  <a:pt x="47" y="102"/>
                </a:cubicBezTo>
                <a:cubicBezTo>
                  <a:pt x="49" y="101"/>
                  <a:pt x="52" y="101"/>
                  <a:pt x="54" y="100"/>
                </a:cubicBezTo>
                <a:cubicBezTo>
                  <a:pt x="55" y="100"/>
                  <a:pt x="55" y="100"/>
                  <a:pt x="56" y="100"/>
                </a:cubicBezTo>
                <a:cubicBezTo>
                  <a:pt x="55" y="102"/>
                  <a:pt x="56" y="103"/>
                  <a:pt x="56" y="104"/>
                </a:cubicBezTo>
                <a:cubicBezTo>
                  <a:pt x="59" y="108"/>
                  <a:pt x="64" y="108"/>
                  <a:pt x="66" y="107"/>
                </a:cubicBezTo>
                <a:cubicBezTo>
                  <a:pt x="67" y="106"/>
                  <a:pt x="68" y="103"/>
                  <a:pt x="66" y="100"/>
                </a:cubicBezTo>
                <a:cubicBezTo>
                  <a:pt x="65" y="99"/>
                  <a:pt x="63" y="98"/>
                  <a:pt x="60" y="98"/>
                </a:cubicBezTo>
                <a:cubicBezTo>
                  <a:pt x="64" y="96"/>
                  <a:pt x="69" y="93"/>
                  <a:pt x="74" y="92"/>
                </a:cubicBezTo>
                <a:cubicBezTo>
                  <a:pt x="74" y="93"/>
                  <a:pt x="74" y="93"/>
                  <a:pt x="74" y="93"/>
                </a:cubicBezTo>
                <a:cubicBezTo>
                  <a:pt x="76" y="99"/>
                  <a:pt x="79" y="100"/>
                  <a:pt x="81" y="100"/>
                </a:cubicBezTo>
                <a:cubicBezTo>
                  <a:pt x="82" y="100"/>
                  <a:pt x="84" y="99"/>
                  <a:pt x="85" y="97"/>
                </a:cubicBezTo>
                <a:cubicBezTo>
                  <a:pt x="86" y="95"/>
                  <a:pt x="85" y="93"/>
                  <a:pt x="83" y="91"/>
                </a:cubicBezTo>
                <a:cubicBezTo>
                  <a:pt x="82" y="90"/>
                  <a:pt x="79" y="89"/>
                  <a:pt x="77" y="90"/>
                </a:cubicBezTo>
                <a:cubicBezTo>
                  <a:pt x="77" y="87"/>
                  <a:pt x="80" y="86"/>
                  <a:pt x="81" y="85"/>
                </a:cubicBezTo>
                <a:cubicBezTo>
                  <a:pt x="82" y="84"/>
                  <a:pt x="84" y="83"/>
                  <a:pt x="85" y="82"/>
                </a:cubicBezTo>
                <a:cubicBezTo>
                  <a:pt x="90" y="86"/>
                  <a:pt x="94" y="89"/>
                  <a:pt x="97" y="89"/>
                </a:cubicBezTo>
                <a:cubicBezTo>
                  <a:pt x="98" y="89"/>
                  <a:pt x="100" y="88"/>
                  <a:pt x="100" y="86"/>
                </a:cubicBezTo>
                <a:cubicBezTo>
                  <a:pt x="102" y="83"/>
                  <a:pt x="101" y="81"/>
                  <a:pt x="100" y="80"/>
                </a:cubicBezTo>
                <a:close/>
                <a:moveTo>
                  <a:pt x="45" y="112"/>
                </a:moveTo>
                <a:cubicBezTo>
                  <a:pt x="45" y="112"/>
                  <a:pt x="45" y="112"/>
                  <a:pt x="45" y="112"/>
                </a:cubicBezTo>
                <a:cubicBezTo>
                  <a:pt x="44" y="113"/>
                  <a:pt x="42" y="111"/>
                  <a:pt x="40" y="109"/>
                </a:cubicBezTo>
                <a:cubicBezTo>
                  <a:pt x="39" y="108"/>
                  <a:pt x="39" y="107"/>
                  <a:pt x="40" y="107"/>
                </a:cubicBezTo>
                <a:cubicBezTo>
                  <a:pt x="40" y="105"/>
                  <a:pt x="42" y="104"/>
                  <a:pt x="45" y="103"/>
                </a:cubicBezTo>
                <a:cubicBezTo>
                  <a:pt x="46" y="106"/>
                  <a:pt x="47" y="108"/>
                  <a:pt x="47" y="108"/>
                </a:cubicBezTo>
                <a:cubicBezTo>
                  <a:pt x="47" y="109"/>
                  <a:pt x="46" y="112"/>
                  <a:pt x="45" y="112"/>
                </a:cubicBezTo>
                <a:close/>
                <a:moveTo>
                  <a:pt x="64" y="102"/>
                </a:moveTo>
                <a:cubicBezTo>
                  <a:pt x="65" y="102"/>
                  <a:pt x="66" y="104"/>
                  <a:pt x="65" y="105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2" y="106"/>
                  <a:pt x="60" y="105"/>
                  <a:pt x="58" y="103"/>
                </a:cubicBezTo>
                <a:cubicBezTo>
                  <a:pt x="58" y="102"/>
                  <a:pt x="57" y="102"/>
                  <a:pt x="58" y="100"/>
                </a:cubicBezTo>
                <a:cubicBezTo>
                  <a:pt x="62" y="100"/>
                  <a:pt x="64" y="101"/>
                  <a:pt x="64" y="102"/>
                </a:cubicBezTo>
                <a:close/>
                <a:moveTo>
                  <a:pt x="82" y="93"/>
                </a:moveTo>
                <a:cubicBezTo>
                  <a:pt x="83" y="94"/>
                  <a:pt x="83" y="95"/>
                  <a:pt x="83" y="96"/>
                </a:cubicBezTo>
                <a:cubicBezTo>
                  <a:pt x="83" y="97"/>
                  <a:pt x="82" y="97"/>
                  <a:pt x="81" y="97"/>
                </a:cubicBezTo>
                <a:cubicBezTo>
                  <a:pt x="81" y="98"/>
                  <a:pt x="81" y="98"/>
                  <a:pt x="81" y="98"/>
                </a:cubicBezTo>
                <a:cubicBezTo>
                  <a:pt x="79" y="98"/>
                  <a:pt x="77" y="96"/>
                  <a:pt x="76" y="93"/>
                </a:cubicBezTo>
                <a:cubicBezTo>
                  <a:pt x="76" y="92"/>
                  <a:pt x="76" y="92"/>
                  <a:pt x="76" y="92"/>
                </a:cubicBezTo>
                <a:cubicBezTo>
                  <a:pt x="79" y="92"/>
                  <a:pt x="81" y="92"/>
                  <a:pt x="82" y="93"/>
                </a:cubicBezTo>
                <a:close/>
                <a:moveTo>
                  <a:pt x="98" y="85"/>
                </a:moveTo>
                <a:cubicBezTo>
                  <a:pt x="98" y="86"/>
                  <a:pt x="98" y="86"/>
                  <a:pt x="97" y="86"/>
                </a:cubicBezTo>
                <a:cubicBezTo>
                  <a:pt x="97" y="87"/>
                  <a:pt x="97" y="87"/>
                  <a:pt x="97" y="87"/>
                </a:cubicBezTo>
                <a:cubicBezTo>
                  <a:pt x="95" y="87"/>
                  <a:pt x="92" y="85"/>
                  <a:pt x="88" y="82"/>
                </a:cubicBezTo>
                <a:cubicBezTo>
                  <a:pt x="92" y="80"/>
                  <a:pt x="97" y="80"/>
                  <a:pt x="98" y="82"/>
                </a:cubicBezTo>
                <a:cubicBezTo>
                  <a:pt x="99" y="82"/>
                  <a:pt x="99" y="84"/>
                  <a:pt x="98" y="85"/>
                </a:cubicBezTo>
                <a:close/>
                <a:moveTo>
                  <a:pt x="52" y="18"/>
                </a:moveTo>
                <a:cubicBezTo>
                  <a:pt x="12" y="40"/>
                  <a:pt x="12" y="40"/>
                  <a:pt x="12" y="40"/>
                </a:cubicBezTo>
                <a:cubicBezTo>
                  <a:pt x="15" y="44"/>
                  <a:pt x="15" y="44"/>
                  <a:pt x="15" y="44"/>
                </a:cubicBezTo>
                <a:cubicBezTo>
                  <a:pt x="56" y="23"/>
                  <a:pt x="56" y="23"/>
                  <a:pt x="56" y="23"/>
                </a:cubicBezTo>
                <a:lnTo>
                  <a:pt x="52" y="18"/>
                </a:lnTo>
                <a:close/>
              </a:path>
            </a:pathLst>
          </a:custGeom>
          <a:solidFill>
            <a:srgbClr val="C6E0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9" name="Freeform 69"/>
          <p:cNvSpPr>
            <a:spLocks/>
          </p:cNvSpPr>
          <p:nvPr/>
        </p:nvSpPr>
        <p:spPr bwMode="auto">
          <a:xfrm>
            <a:off x="9804400" y="3520217"/>
            <a:ext cx="317198" cy="254859"/>
          </a:xfrm>
          <a:custGeom>
            <a:avLst/>
            <a:gdLst>
              <a:gd name="T0" fmla="*/ 109 w 174"/>
              <a:gd name="T1" fmla="*/ 18 h 140"/>
              <a:gd name="T2" fmla="*/ 56 w 174"/>
              <a:gd name="T3" fmla="*/ 4 h 140"/>
              <a:gd name="T4" fmla="*/ 7 w 174"/>
              <a:gd name="T5" fmla="*/ 81 h 140"/>
              <a:gd name="T6" fmla="*/ 82 w 174"/>
              <a:gd name="T7" fmla="*/ 133 h 140"/>
              <a:gd name="T8" fmla="*/ 132 w 174"/>
              <a:gd name="T9" fmla="*/ 71 h 140"/>
              <a:gd name="T10" fmla="*/ 132 w 174"/>
              <a:gd name="T11" fmla="*/ 71 h 140"/>
              <a:gd name="T12" fmla="*/ 167 w 174"/>
              <a:gd name="T13" fmla="*/ 54 h 140"/>
              <a:gd name="T14" fmla="*/ 174 w 174"/>
              <a:gd name="T15" fmla="*/ 44 h 140"/>
              <a:gd name="T16" fmla="*/ 157 w 174"/>
              <a:gd name="T17" fmla="*/ 2 h 140"/>
              <a:gd name="T18" fmla="*/ 141 w 174"/>
              <a:gd name="T19" fmla="*/ 4 h 140"/>
              <a:gd name="T20" fmla="*/ 109 w 174"/>
              <a:gd name="T21" fmla="*/ 1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4" h="140">
                <a:moveTo>
                  <a:pt x="109" y="18"/>
                </a:moveTo>
                <a:cubicBezTo>
                  <a:pt x="94" y="6"/>
                  <a:pt x="75" y="0"/>
                  <a:pt x="56" y="4"/>
                </a:cubicBezTo>
                <a:cubicBezTo>
                  <a:pt x="22" y="11"/>
                  <a:pt x="0" y="46"/>
                  <a:pt x="7" y="81"/>
                </a:cubicBezTo>
                <a:cubicBezTo>
                  <a:pt x="14" y="117"/>
                  <a:pt x="48" y="140"/>
                  <a:pt x="82" y="133"/>
                </a:cubicBezTo>
                <a:cubicBezTo>
                  <a:pt x="111" y="127"/>
                  <a:pt x="131" y="99"/>
                  <a:pt x="132" y="71"/>
                </a:cubicBezTo>
                <a:cubicBezTo>
                  <a:pt x="132" y="71"/>
                  <a:pt x="132" y="71"/>
                  <a:pt x="132" y="71"/>
                </a:cubicBezTo>
                <a:cubicBezTo>
                  <a:pt x="167" y="54"/>
                  <a:pt x="167" y="54"/>
                  <a:pt x="167" y="54"/>
                </a:cubicBezTo>
                <a:cubicBezTo>
                  <a:pt x="174" y="44"/>
                  <a:pt x="174" y="44"/>
                  <a:pt x="174" y="44"/>
                </a:cubicBezTo>
                <a:cubicBezTo>
                  <a:pt x="157" y="2"/>
                  <a:pt x="157" y="2"/>
                  <a:pt x="157" y="2"/>
                </a:cubicBezTo>
                <a:cubicBezTo>
                  <a:pt x="141" y="4"/>
                  <a:pt x="141" y="4"/>
                  <a:pt x="141" y="4"/>
                </a:cubicBezTo>
                <a:cubicBezTo>
                  <a:pt x="109" y="18"/>
                  <a:pt x="109" y="18"/>
                  <a:pt x="109" y="18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0" name="Freeform 70"/>
          <p:cNvSpPr>
            <a:spLocks noEditPoints="1"/>
          </p:cNvSpPr>
          <p:nvPr/>
        </p:nvSpPr>
        <p:spPr bwMode="auto">
          <a:xfrm>
            <a:off x="9875838" y="3545083"/>
            <a:ext cx="209020" cy="176017"/>
          </a:xfrm>
          <a:custGeom>
            <a:avLst/>
            <a:gdLst>
              <a:gd name="T0" fmla="*/ 31 w 115"/>
              <a:gd name="T1" fmla="*/ 78 h 97"/>
              <a:gd name="T2" fmla="*/ 23 w 115"/>
              <a:gd name="T3" fmla="*/ 68 h 97"/>
              <a:gd name="T4" fmla="*/ 16 w 115"/>
              <a:gd name="T5" fmla="*/ 51 h 97"/>
              <a:gd name="T6" fmla="*/ 15 w 115"/>
              <a:gd name="T7" fmla="*/ 40 h 97"/>
              <a:gd name="T8" fmla="*/ 65 w 115"/>
              <a:gd name="T9" fmla="*/ 27 h 97"/>
              <a:gd name="T10" fmla="*/ 14 w 115"/>
              <a:gd name="T11" fmla="*/ 38 h 97"/>
              <a:gd name="T12" fmla="*/ 5 w 115"/>
              <a:gd name="T13" fmla="*/ 31 h 97"/>
              <a:gd name="T14" fmla="*/ 7 w 115"/>
              <a:gd name="T15" fmla="*/ 42 h 97"/>
              <a:gd name="T16" fmla="*/ 14 w 115"/>
              <a:gd name="T17" fmla="*/ 47 h 97"/>
              <a:gd name="T18" fmla="*/ 10 w 115"/>
              <a:gd name="T19" fmla="*/ 49 h 97"/>
              <a:gd name="T20" fmla="*/ 13 w 115"/>
              <a:gd name="T21" fmla="*/ 59 h 97"/>
              <a:gd name="T22" fmla="*/ 20 w 115"/>
              <a:gd name="T23" fmla="*/ 68 h 97"/>
              <a:gd name="T24" fmla="*/ 12 w 115"/>
              <a:gd name="T25" fmla="*/ 74 h 97"/>
              <a:gd name="T26" fmla="*/ 21 w 115"/>
              <a:gd name="T27" fmla="*/ 77 h 97"/>
              <a:gd name="T28" fmla="*/ 27 w 115"/>
              <a:gd name="T29" fmla="*/ 76 h 97"/>
              <a:gd name="T30" fmla="*/ 22 w 115"/>
              <a:gd name="T31" fmla="*/ 91 h 97"/>
              <a:gd name="T32" fmla="*/ 31 w 115"/>
              <a:gd name="T33" fmla="*/ 95 h 97"/>
              <a:gd name="T34" fmla="*/ 73 w 115"/>
              <a:gd name="T35" fmla="*/ 51 h 97"/>
              <a:gd name="T36" fmla="*/ 73 w 115"/>
              <a:gd name="T37" fmla="*/ 49 h 97"/>
              <a:gd name="T38" fmla="*/ 7 w 115"/>
              <a:gd name="T39" fmla="*/ 40 h 97"/>
              <a:gd name="T40" fmla="*/ 3 w 115"/>
              <a:gd name="T41" fmla="*/ 37 h 97"/>
              <a:gd name="T42" fmla="*/ 9 w 115"/>
              <a:gd name="T43" fmla="*/ 33 h 97"/>
              <a:gd name="T44" fmla="*/ 7 w 115"/>
              <a:gd name="T45" fmla="*/ 40 h 97"/>
              <a:gd name="T46" fmla="*/ 8 w 115"/>
              <a:gd name="T47" fmla="*/ 58 h 97"/>
              <a:gd name="T48" fmla="*/ 11 w 115"/>
              <a:gd name="T49" fmla="*/ 51 h 97"/>
              <a:gd name="T50" fmla="*/ 12 w 115"/>
              <a:gd name="T51" fmla="*/ 58 h 97"/>
              <a:gd name="T52" fmla="*/ 16 w 115"/>
              <a:gd name="T53" fmla="*/ 76 h 97"/>
              <a:gd name="T54" fmla="*/ 15 w 115"/>
              <a:gd name="T55" fmla="*/ 74 h 97"/>
              <a:gd name="T56" fmla="*/ 21 w 115"/>
              <a:gd name="T57" fmla="*/ 70 h 97"/>
              <a:gd name="T58" fmla="*/ 29 w 115"/>
              <a:gd name="T59" fmla="*/ 93 h 97"/>
              <a:gd name="T60" fmla="*/ 24 w 115"/>
              <a:gd name="T61" fmla="*/ 91 h 97"/>
              <a:gd name="T62" fmla="*/ 30 w 115"/>
              <a:gd name="T63" fmla="*/ 82 h 97"/>
              <a:gd name="T64" fmla="*/ 98 w 115"/>
              <a:gd name="T65" fmla="*/ 0 h 97"/>
              <a:gd name="T66" fmla="*/ 110 w 115"/>
              <a:gd name="T67" fmla="*/ 45 h 97"/>
              <a:gd name="T68" fmla="*/ 98 w 115"/>
              <a:gd name="T69" fmla="*/ 0 h 97"/>
              <a:gd name="T70" fmla="*/ 101 w 115"/>
              <a:gd name="T71" fmla="*/ 50 h 97"/>
              <a:gd name="T72" fmla="*/ 90 w 115"/>
              <a:gd name="T73" fmla="*/ 6 h 97"/>
              <a:gd name="T74" fmla="*/ 73 w 115"/>
              <a:gd name="T75" fmla="*/ 13 h 97"/>
              <a:gd name="T76" fmla="*/ 96 w 115"/>
              <a:gd name="T77" fmla="*/ 52 h 97"/>
              <a:gd name="T78" fmla="*/ 73 w 115"/>
              <a:gd name="T79" fmla="*/ 1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5" h="97">
                <a:moveTo>
                  <a:pt x="72" y="49"/>
                </a:moveTo>
                <a:cubicBezTo>
                  <a:pt x="68" y="51"/>
                  <a:pt x="44" y="66"/>
                  <a:pt x="31" y="78"/>
                </a:cubicBezTo>
                <a:cubicBezTo>
                  <a:pt x="31" y="77"/>
                  <a:pt x="30" y="76"/>
                  <a:pt x="29" y="75"/>
                </a:cubicBezTo>
                <a:cubicBezTo>
                  <a:pt x="27" y="71"/>
                  <a:pt x="25" y="69"/>
                  <a:pt x="23" y="68"/>
                </a:cubicBezTo>
                <a:cubicBezTo>
                  <a:pt x="22" y="62"/>
                  <a:pt x="19" y="54"/>
                  <a:pt x="16" y="51"/>
                </a:cubicBezTo>
                <a:cubicBezTo>
                  <a:pt x="16" y="51"/>
                  <a:pt x="16" y="51"/>
                  <a:pt x="16" y="51"/>
                </a:cubicBezTo>
                <a:cubicBezTo>
                  <a:pt x="16" y="49"/>
                  <a:pt x="16" y="48"/>
                  <a:pt x="16" y="47"/>
                </a:cubicBezTo>
                <a:cubicBezTo>
                  <a:pt x="16" y="45"/>
                  <a:pt x="15" y="42"/>
                  <a:pt x="15" y="40"/>
                </a:cubicBezTo>
                <a:cubicBezTo>
                  <a:pt x="30" y="37"/>
                  <a:pt x="62" y="29"/>
                  <a:pt x="64" y="28"/>
                </a:cubicBezTo>
                <a:cubicBezTo>
                  <a:pt x="64" y="28"/>
                  <a:pt x="65" y="28"/>
                  <a:pt x="65" y="27"/>
                </a:cubicBezTo>
                <a:cubicBezTo>
                  <a:pt x="64" y="27"/>
                  <a:pt x="64" y="26"/>
                  <a:pt x="63" y="26"/>
                </a:cubicBezTo>
                <a:cubicBezTo>
                  <a:pt x="52" y="29"/>
                  <a:pt x="27" y="35"/>
                  <a:pt x="14" y="38"/>
                </a:cubicBezTo>
                <a:cubicBezTo>
                  <a:pt x="13" y="35"/>
                  <a:pt x="12" y="32"/>
                  <a:pt x="10" y="31"/>
                </a:cubicBezTo>
                <a:cubicBezTo>
                  <a:pt x="9" y="30"/>
                  <a:pt x="7" y="30"/>
                  <a:pt x="5" y="31"/>
                </a:cubicBezTo>
                <a:cubicBezTo>
                  <a:pt x="0" y="34"/>
                  <a:pt x="0" y="37"/>
                  <a:pt x="1" y="38"/>
                </a:cubicBezTo>
                <a:cubicBezTo>
                  <a:pt x="2" y="41"/>
                  <a:pt x="5" y="42"/>
                  <a:pt x="7" y="42"/>
                </a:cubicBezTo>
                <a:cubicBezTo>
                  <a:pt x="8" y="42"/>
                  <a:pt x="10" y="41"/>
                  <a:pt x="13" y="41"/>
                </a:cubicBezTo>
                <a:cubicBezTo>
                  <a:pt x="13" y="43"/>
                  <a:pt x="14" y="45"/>
                  <a:pt x="14" y="47"/>
                </a:cubicBezTo>
                <a:cubicBezTo>
                  <a:pt x="14" y="48"/>
                  <a:pt x="14" y="48"/>
                  <a:pt x="14" y="49"/>
                </a:cubicBezTo>
                <a:cubicBezTo>
                  <a:pt x="12" y="48"/>
                  <a:pt x="11" y="49"/>
                  <a:pt x="10" y="49"/>
                </a:cubicBezTo>
                <a:cubicBezTo>
                  <a:pt x="6" y="52"/>
                  <a:pt x="5" y="57"/>
                  <a:pt x="7" y="59"/>
                </a:cubicBezTo>
                <a:cubicBezTo>
                  <a:pt x="8" y="60"/>
                  <a:pt x="10" y="61"/>
                  <a:pt x="13" y="59"/>
                </a:cubicBezTo>
                <a:cubicBezTo>
                  <a:pt x="14" y="58"/>
                  <a:pt x="15" y="56"/>
                  <a:pt x="16" y="54"/>
                </a:cubicBezTo>
                <a:cubicBezTo>
                  <a:pt x="18" y="57"/>
                  <a:pt x="20" y="63"/>
                  <a:pt x="20" y="68"/>
                </a:cubicBezTo>
                <a:cubicBezTo>
                  <a:pt x="19" y="68"/>
                  <a:pt x="19" y="68"/>
                  <a:pt x="19" y="68"/>
                </a:cubicBezTo>
                <a:cubicBezTo>
                  <a:pt x="14" y="70"/>
                  <a:pt x="13" y="73"/>
                  <a:pt x="12" y="74"/>
                </a:cubicBezTo>
                <a:cubicBezTo>
                  <a:pt x="12" y="76"/>
                  <a:pt x="13" y="78"/>
                  <a:pt x="15" y="78"/>
                </a:cubicBezTo>
                <a:cubicBezTo>
                  <a:pt x="17" y="79"/>
                  <a:pt x="19" y="79"/>
                  <a:pt x="21" y="77"/>
                </a:cubicBezTo>
                <a:cubicBezTo>
                  <a:pt x="22" y="76"/>
                  <a:pt x="23" y="73"/>
                  <a:pt x="23" y="71"/>
                </a:cubicBezTo>
                <a:cubicBezTo>
                  <a:pt x="25" y="72"/>
                  <a:pt x="27" y="74"/>
                  <a:pt x="27" y="76"/>
                </a:cubicBezTo>
                <a:cubicBezTo>
                  <a:pt x="28" y="77"/>
                  <a:pt x="29" y="78"/>
                  <a:pt x="29" y="80"/>
                </a:cubicBezTo>
                <a:cubicBezTo>
                  <a:pt x="25" y="84"/>
                  <a:pt x="22" y="88"/>
                  <a:pt x="22" y="91"/>
                </a:cubicBezTo>
                <a:cubicBezTo>
                  <a:pt x="22" y="93"/>
                  <a:pt x="23" y="94"/>
                  <a:pt x="24" y="95"/>
                </a:cubicBezTo>
                <a:cubicBezTo>
                  <a:pt x="28" y="97"/>
                  <a:pt x="30" y="96"/>
                  <a:pt x="31" y="95"/>
                </a:cubicBezTo>
                <a:cubicBezTo>
                  <a:pt x="33" y="92"/>
                  <a:pt x="33" y="86"/>
                  <a:pt x="32" y="81"/>
                </a:cubicBezTo>
                <a:cubicBezTo>
                  <a:pt x="43" y="70"/>
                  <a:pt x="63" y="57"/>
                  <a:pt x="73" y="51"/>
                </a:cubicBezTo>
                <a:cubicBezTo>
                  <a:pt x="73" y="50"/>
                  <a:pt x="73" y="50"/>
                  <a:pt x="73" y="49"/>
                </a:cubicBezTo>
                <a:cubicBezTo>
                  <a:pt x="73" y="49"/>
                  <a:pt x="73" y="49"/>
                  <a:pt x="73" y="49"/>
                </a:cubicBezTo>
                <a:cubicBezTo>
                  <a:pt x="73" y="49"/>
                  <a:pt x="72" y="48"/>
                  <a:pt x="72" y="49"/>
                </a:cubicBezTo>
                <a:close/>
                <a:moveTo>
                  <a:pt x="7" y="40"/>
                </a:moveTo>
                <a:cubicBezTo>
                  <a:pt x="5" y="40"/>
                  <a:pt x="3" y="39"/>
                  <a:pt x="3" y="38"/>
                </a:cubicBezTo>
                <a:cubicBezTo>
                  <a:pt x="3" y="37"/>
                  <a:pt x="3" y="37"/>
                  <a:pt x="3" y="37"/>
                </a:cubicBezTo>
                <a:cubicBezTo>
                  <a:pt x="2" y="36"/>
                  <a:pt x="4" y="34"/>
                  <a:pt x="6" y="33"/>
                </a:cubicBezTo>
                <a:cubicBezTo>
                  <a:pt x="7" y="32"/>
                  <a:pt x="8" y="32"/>
                  <a:pt x="9" y="33"/>
                </a:cubicBezTo>
                <a:cubicBezTo>
                  <a:pt x="10" y="33"/>
                  <a:pt x="11" y="35"/>
                  <a:pt x="12" y="38"/>
                </a:cubicBezTo>
                <a:cubicBezTo>
                  <a:pt x="9" y="39"/>
                  <a:pt x="7" y="40"/>
                  <a:pt x="7" y="40"/>
                </a:cubicBezTo>
                <a:close/>
                <a:moveTo>
                  <a:pt x="12" y="58"/>
                </a:moveTo>
                <a:cubicBezTo>
                  <a:pt x="11" y="58"/>
                  <a:pt x="9" y="59"/>
                  <a:pt x="8" y="58"/>
                </a:cubicBezTo>
                <a:cubicBezTo>
                  <a:pt x="8" y="57"/>
                  <a:pt x="8" y="57"/>
                  <a:pt x="8" y="57"/>
                </a:cubicBezTo>
                <a:cubicBezTo>
                  <a:pt x="8" y="55"/>
                  <a:pt x="9" y="53"/>
                  <a:pt x="11" y="51"/>
                </a:cubicBezTo>
                <a:cubicBezTo>
                  <a:pt x="11" y="51"/>
                  <a:pt x="12" y="50"/>
                  <a:pt x="14" y="51"/>
                </a:cubicBezTo>
                <a:cubicBezTo>
                  <a:pt x="13" y="55"/>
                  <a:pt x="13" y="57"/>
                  <a:pt x="12" y="58"/>
                </a:cubicBezTo>
                <a:close/>
                <a:moveTo>
                  <a:pt x="19" y="75"/>
                </a:moveTo>
                <a:cubicBezTo>
                  <a:pt x="18" y="77"/>
                  <a:pt x="17" y="77"/>
                  <a:pt x="16" y="76"/>
                </a:cubicBezTo>
                <a:cubicBezTo>
                  <a:pt x="15" y="76"/>
                  <a:pt x="15" y="75"/>
                  <a:pt x="15" y="75"/>
                </a:cubicBezTo>
                <a:cubicBezTo>
                  <a:pt x="15" y="74"/>
                  <a:pt x="15" y="74"/>
                  <a:pt x="15" y="74"/>
                </a:cubicBezTo>
                <a:cubicBezTo>
                  <a:pt x="15" y="72"/>
                  <a:pt x="17" y="71"/>
                  <a:pt x="20" y="70"/>
                </a:cubicBezTo>
                <a:cubicBezTo>
                  <a:pt x="21" y="70"/>
                  <a:pt x="21" y="70"/>
                  <a:pt x="21" y="70"/>
                </a:cubicBezTo>
                <a:cubicBezTo>
                  <a:pt x="21" y="73"/>
                  <a:pt x="20" y="74"/>
                  <a:pt x="19" y="75"/>
                </a:cubicBezTo>
                <a:close/>
                <a:moveTo>
                  <a:pt x="29" y="93"/>
                </a:moveTo>
                <a:cubicBezTo>
                  <a:pt x="28" y="94"/>
                  <a:pt x="27" y="94"/>
                  <a:pt x="26" y="93"/>
                </a:cubicBezTo>
                <a:cubicBezTo>
                  <a:pt x="25" y="92"/>
                  <a:pt x="25" y="92"/>
                  <a:pt x="24" y="91"/>
                </a:cubicBezTo>
                <a:cubicBezTo>
                  <a:pt x="24" y="91"/>
                  <a:pt x="24" y="91"/>
                  <a:pt x="24" y="91"/>
                </a:cubicBezTo>
                <a:cubicBezTo>
                  <a:pt x="24" y="89"/>
                  <a:pt x="27" y="86"/>
                  <a:pt x="30" y="82"/>
                </a:cubicBezTo>
                <a:cubicBezTo>
                  <a:pt x="31" y="87"/>
                  <a:pt x="31" y="92"/>
                  <a:pt x="29" y="93"/>
                </a:cubicBezTo>
                <a:close/>
                <a:moveTo>
                  <a:pt x="98" y="0"/>
                </a:moveTo>
                <a:cubicBezTo>
                  <a:pt x="93" y="2"/>
                  <a:pt x="93" y="2"/>
                  <a:pt x="93" y="2"/>
                </a:cubicBezTo>
                <a:cubicBezTo>
                  <a:pt x="110" y="45"/>
                  <a:pt x="110" y="45"/>
                  <a:pt x="110" y="45"/>
                </a:cubicBezTo>
                <a:cubicBezTo>
                  <a:pt x="115" y="43"/>
                  <a:pt x="115" y="43"/>
                  <a:pt x="115" y="43"/>
                </a:cubicBezTo>
                <a:lnTo>
                  <a:pt x="98" y="0"/>
                </a:lnTo>
                <a:close/>
                <a:moveTo>
                  <a:pt x="84" y="7"/>
                </a:moveTo>
                <a:cubicBezTo>
                  <a:pt x="101" y="50"/>
                  <a:pt x="101" y="50"/>
                  <a:pt x="101" y="50"/>
                </a:cubicBezTo>
                <a:cubicBezTo>
                  <a:pt x="106" y="49"/>
                  <a:pt x="106" y="49"/>
                  <a:pt x="106" y="49"/>
                </a:cubicBezTo>
                <a:cubicBezTo>
                  <a:pt x="90" y="6"/>
                  <a:pt x="90" y="6"/>
                  <a:pt x="90" y="6"/>
                </a:cubicBezTo>
                <a:lnTo>
                  <a:pt x="84" y="7"/>
                </a:lnTo>
                <a:close/>
                <a:moveTo>
                  <a:pt x="73" y="13"/>
                </a:moveTo>
                <a:cubicBezTo>
                  <a:pt x="91" y="55"/>
                  <a:pt x="91" y="55"/>
                  <a:pt x="91" y="55"/>
                </a:cubicBezTo>
                <a:cubicBezTo>
                  <a:pt x="96" y="52"/>
                  <a:pt x="96" y="52"/>
                  <a:pt x="96" y="52"/>
                </a:cubicBezTo>
                <a:cubicBezTo>
                  <a:pt x="77" y="10"/>
                  <a:pt x="77" y="10"/>
                  <a:pt x="77" y="10"/>
                </a:cubicBezTo>
                <a:lnTo>
                  <a:pt x="73" y="13"/>
                </a:lnTo>
                <a:close/>
              </a:path>
            </a:pathLst>
          </a:custGeom>
          <a:solidFill>
            <a:srgbClr val="C6E0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1" name="Freeform 71"/>
          <p:cNvSpPr>
            <a:spLocks/>
          </p:cNvSpPr>
          <p:nvPr/>
        </p:nvSpPr>
        <p:spPr bwMode="auto">
          <a:xfrm>
            <a:off x="7959725" y="3394075"/>
            <a:ext cx="269875" cy="246063"/>
          </a:xfrm>
          <a:custGeom>
            <a:avLst/>
            <a:gdLst>
              <a:gd name="T0" fmla="*/ 102 w 171"/>
              <a:gd name="T1" fmla="*/ 24 h 155"/>
              <a:gd name="T2" fmla="*/ 48 w 171"/>
              <a:gd name="T3" fmla="*/ 21 h 155"/>
              <a:gd name="T4" fmla="*/ 14 w 171"/>
              <a:gd name="T5" fmla="*/ 105 h 155"/>
              <a:gd name="T6" fmla="*/ 97 w 171"/>
              <a:gd name="T7" fmla="*/ 142 h 155"/>
              <a:gd name="T8" fmla="*/ 134 w 171"/>
              <a:gd name="T9" fmla="*/ 72 h 155"/>
              <a:gd name="T10" fmla="*/ 134 w 171"/>
              <a:gd name="T11" fmla="*/ 72 h 155"/>
              <a:gd name="T12" fmla="*/ 166 w 171"/>
              <a:gd name="T13" fmla="*/ 49 h 155"/>
              <a:gd name="T14" fmla="*/ 171 w 171"/>
              <a:gd name="T15" fmla="*/ 38 h 155"/>
              <a:gd name="T16" fmla="*/ 146 w 171"/>
              <a:gd name="T17" fmla="*/ 0 h 155"/>
              <a:gd name="T18" fmla="*/ 131 w 171"/>
              <a:gd name="T19" fmla="*/ 5 h 155"/>
              <a:gd name="T20" fmla="*/ 102 w 171"/>
              <a:gd name="T21" fmla="*/ 24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1" h="155">
                <a:moveTo>
                  <a:pt x="102" y="24"/>
                </a:moveTo>
                <a:cubicBezTo>
                  <a:pt x="85" y="15"/>
                  <a:pt x="66" y="13"/>
                  <a:pt x="48" y="21"/>
                </a:cubicBezTo>
                <a:cubicBezTo>
                  <a:pt x="15" y="34"/>
                  <a:pt x="0" y="72"/>
                  <a:pt x="14" y="105"/>
                </a:cubicBezTo>
                <a:cubicBezTo>
                  <a:pt x="27" y="139"/>
                  <a:pt x="64" y="155"/>
                  <a:pt x="97" y="142"/>
                </a:cubicBezTo>
                <a:cubicBezTo>
                  <a:pt x="124" y="131"/>
                  <a:pt x="139" y="100"/>
                  <a:pt x="134" y="72"/>
                </a:cubicBezTo>
                <a:cubicBezTo>
                  <a:pt x="134" y="72"/>
                  <a:pt x="134" y="72"/>
                  <a:pt x="134" y="72"/>
                </a:cubicBezTo>
                <a:cubicBezTo>
                  <a:pt x="166" y="49"/>
                  <a:pt x="166" y="49"/>
                  <a:pt x="166" y="49"/>
                </a:cubicBezTo>
                <a:cubicBezTo>
                  <a:pt x="171" y="38"/>
                  <a:pt x="171" y="38"/>
                  <a:pt x="171" y="38"/>
                </a:cubicBezTo>
                <a:cubicBezTo>
                  <a:pt x="146" y="0"/>
                  <a:pt x="146" y="0"/>
                  <a:pt x="146" y="0"/>
                </a:cubicBezTo>
                <a:cubicBezTo>
                  <a:pt x="131" y="5"/>
                  <a:pt x="131" y="5"/>
                  <a:pt x="131" y="5"/>
                </a:cubicBezTo>
                <a:cubicBezTo>
                  <a:pt x="102" y="24"/>
                  <a:pt x="102" y="24"/>
                  <a:pt x="102" y="24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2" name="Freeform 72"/>
          <p:cNvSpPr>
            <a:spLocks noEditPoints="1"/>
          </p:cNvSpPr>
          <p:nvPr/>
        </p:nvSpPr>
        <p:spPr bwMode="auto">
          <a:xfrm>
            <a:off x="8027988" y="3408363"/>
            <a:ext cx="182563" cy="171450"/>
          </a:xfrm>
          <a:custGeom>
            <a:avLst/>
            <a:gdLst>
              <a:gd name="T0" fmla="*/ 86 w 115"/>
              <a:gd name="T1" fmla="*/ 4 h 108"/>
              <a:gd name="T2" fmla="*/ 115 w 115"/>
              <a:gd name="T3" fmla="*/ 39 h 108"/>
              <a:gd name="T4" fmla="*/ 78 w 115"/>
              <a:gd name="T5" fmla="*/ 10 h 108"/>
              <a:gd name="T6" fmla="*/ 107 w 115"/>
              <a:gd name="T7" fmla="*/ 47 h 108"/>
              <a:gd name="T8" fmla="*/ 78 w 115"/>
              <a:gd name="T9" fmla="*/ 10 h 108"/>
              <a:gd name="T10" fmla="*/ 93 w 115"/>
              <a:gd name="T11" fmla="*/ 56 h 108"/>
              <a:gd name="T12" fmla="*/ 71 w 115"/>
              <a:gd name="T13" fmla="*/ 14 h 108"/>
              <a:gd name="T14" fmla="*/ 75 w 115"/>
              <a:gd name="T15" fmla="*/ 53 h 108"/>
              <a:gd name="T16" fmla="*/ 39 w 115"/>
              <a:gd name="T17" fmla="*/ 90 h 108"/>
              <a:gd name="T18" fmla="*/ 29 w 115"/>
              <a:gd name="T19" fmla="*/ 81 h 108"/>
              <a:gd name="T20" fmla="*/ 19 w 115"/>
              <a:gd name="T21" fmla="*/ 65 h 108"/>
              <a:gd name="T22" fmla="*/ 16 w 115"/>
              <a:gd name="T23" fmla="*/ 55 h 108"/>
              <a:gd name="T24" fmla="*/ 62 w 115"/>
              <a:gd name="T25" fmla="*/ 33 h 108"/>
              <a:gd name="T26" fmla="*/ 15 w 115"/>
              <a:gd name="T27" fmla="*/ 53 h 108"/>
              <a:gd name="T28" fmla="*/ 4 w 115"/>
              <a:gd name="T29" fmla="*/ 48 h 108"/>
              <a:gd name="T30" fmla="*/ 8 w 115"/>
              <a:gd name="T31" fmla="*/ 58 h 108"/>
              <a:gd name="T32" fmla="*/ 16 w 115"/>
              <a:gd name="T33" fmla="*/ 63 h 108"/>
              <a:gd name="T34" fmla="*/ 12 w 115"/>
              <a:gd name="T35" fmla="*/ 65 h 108"/>
              <a:gd name="T36" fmla="*/ 17 w 115"/>
              <a:gd name="T37" fmla="*/ 74 h 108"/>
              <a:gd name="T38" fmla="*/ 26 w 115"/>
              <a:gd name="T39" fmla="*/ 82 h 108"/>
              <a:gd name="T40" fmla="*/ 20 w 115"/>
              <a:gd name="T41" fmla="*/ 89 h 108"/>
              <a:gd name="T42" fmla="*/ 29 w 115"/>
              <a:gd name="T43" fmla="*/ 90 h 108"/>
              <a:gd name="T44" fmla="*/ 35 w 115"/>
              <a:gd name="T45" fmla="*/ 88 h 108"/>
              <a:gd name="T46" fmla="*/ 32 w 115"/>
              <a:gd name="T47" fmla="*/ 104 h 108"/>
              <a:gd name="T48" fmla="*/ 41 w 115"/>
              <a:gd name="T49" fmla="*/ 106 h 108"/>
              <a:gd name="T50" fmla="*/ 75 w 115"/>
              <a:gd name="T51" fmla="*/ 55 h 108"/>
              <a:gd name="T52" fmla="*/ 75 w 115"/>
              <a:gd name="T53" fmla="*/ 53 h 108"/>
              <a:gd name="T54" fmla="*/ 3 w 115"/>
              <a:gd name="T55" fmla="*/ 55 h 108"/>
              <a:gd name="T56" fmla="*/ 6 w 115"/>
              <a:gd name="T57" fmla="*/ 50 h 108"/>
              <a:gd name="T58" fmla="*/ 13 w 115"/>
              <a:gd name="T59" fmla="*/ 54 h 108"/>
              <a:gd name="T60" fmla="*/ 16 w 115"/>
              <a:gd name="T61" fmla="*/ 73 h 108"/>
              <a:gd name="T62" fmla="*/ 12 w 115"/>
              <a:gd name="T63" fmla="*/ 73 h 108"/>
              <a:gd name="T64" fmla="*/ 17 w 115"/>
              <a:gd name="T65" fmla="*/ 66 h 108"/>
              <a:gd name="T66" fmla="*/ 27 w 115"/>
              <a:gd name="T67" fmla="*/ 89 h 108"/>
              <a:gd name="T68" fmla="*/ 22 w 115"/>
              <a:gd name="T69" fmla="*/ 89 h 108"/>
              <a:gd name="T70" fmla="*/ 26 w 115"/>
              <a:gd name="T71" fmla="*/ 84 h 108"/>
              <a:gd name="T72" fmla="*/ 27 w 115"/>
              <a:gd name="T73" fmla="*/ 89 h 108"/>
              <a:gd name="T74" fmla="*/ 36 w 115"/>
              <a:gd name="T75" fmla="*/ 105 h 108"/>
              <a:gd name="T76" fmla="*/ 34 w 115"/>
              <a:gd name="T77" fmla="*/ 103 h 108"/>
              <a:gd name="T78" fmla="*/ 40 w 115"/>
              <a:gd name="T79" fmla="*/ 10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5" h="108">
                <a:moveTo>
                  <a:pt x="90" y="0"/>
                </a:moveTo>
                <a:cubicBezTo>
                  <a:pt x="86" y="4"/>
                  <a:pt x="86" y="4"/>
                  <a:pt x="86" y="4"/>
                </a:cubicBezTo>
                <a:cubicBezTo>
                  <a:pt x="110" y="42"/>
                  <a:pt x="110" y="42"/>
                  <a:pt x="110" y="42"/>
                </a:cubicBezTo>
                <a:cubicBezTo>
                  <a:pt x="115" y="39"/>
                  <a:pt x="115" y="39"/>
                  <a:pt x="115" y="39"/>
                </a:cubicBezTo>
                <a:lnTo>
                  <a:pt x="90" y="0"/>
                </a:lnTo>
                <a:close/>
                <a:moveTo>
                  <a:pt x="78" y="10"/>
                </a:moveTo>
                <a:cubicBezTo>
                  <a:pt x="102" y="49"/>
                  <a:pt x="102" y="49"/>
                  <a:pt x="102" y="49"/>
                </a:cubicBezTo>
                <a:cubicBezTo>
                  <a:pt x="107" y="47"/>
                  <a:pt x="107" y="47"/>
                  <a:pt x="107" y="47"/>
                </a:cubicBezTo>
                <a:cubicBezTo>
                  <a:pt x="83" y="7"/>
                  <a:pt x="83" y="7"/>
                  <a:pt x="83" y="7"/>
                </a:cubicBezTo>
                <a:lnTo>
                  <a:pt x="78" y="10"/>
                </a:lnTo>
                <a:close/>
                <a:moveTo>
                  <a:pt x="67" y="18"/>
                </a:moveTo>
                <a:cubicBezTo>
                  <a:pt x="93" y="56"/>
                  <a:pt x="93" y="56"/>
                  <a:pt x="93" y="56"/>
                </a:cubicBezTo>
                <a:cubicBezTo>
                  <a:pt x="97" y="52"/>
                  <a:pt x="97" y="52"/>
                  <a:pt x="97" y="52"/>
                </a:cubicBezTo>
                <a:cubicBezTo>
                  <a:pt x="71" y="14"/>
                  <a:pt x="71" y="14"/>
                  <a:pt x="71" y="14"/>
                </a:cubicBezTo>
                <a:lnTo>
                  <a:pt x="67" y="18"/>
                </a:lnTo>
                <a:close/>
                <a:moveTo>
                  <a:pt x="75" y="53"/>
                </a:moveTo>
                <a:cubicBezTo>
                  <a:pt x="74" y="53"/>
                  <a:pt x="74" y="53"/>
                  <a:pt x="73" y="53"/>
                </a:cubicBezTo>
                <a:cubicBezTo>
                  <a:pt x="70" y="56"/>
                  <a:pt x="49" y="75"/>
                  <a:pt x="39" y="90"/>
                </a:cubicBezTo>
                <a:cubicBezTo>
                  <a:pt x="38" y="88"/>
                  <a:pt x="37" y="87"/>
                  <a:pt x="36" y="86"/>
                </a:cubicBezTo>
                <a:cubicBezTo>
                  <a:pt x="34" y="83"/>
                  <a:pt x="31" y="82"/>
                  <a:pt x="29" y="81"/>
                </a:cubicBezTo>
                <a:cubicBezTo>
                  <a:pt x="27" y="75"/>
                  <a:pt x="23" y="68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8" y="64"/>
                  <a:pt x="18" y="63"/>
                  <a:pt x="18" y="62"/>
                </a:cubicBezTo>
                <a:cubicBezTo>
                  <a:pt x="17" y="60"/>
                  <a:pt x="17" y="57"/>
                  <a:pt x="16" y="55"/>
                </a:cubicBezTo>
                <a:cubicBezTo>
                  <a:pt x="30" y="49"/>
                  <a:pt x="60" y="35"/>
                  <a:pt x="62" y="35"/>
                </a:cubicBezTo>
                <a:cubicBezTo>
                  <a:pt x="62" y="34"/>
                  <a:pt x="62" y="34"/>
                  <a:pt x="62" y="33"/>
                </a:cubicBezTo>
                <a:cubicBezTo>
                  <a:pt x="62" y="33"/>
                  <a:pt x="61" y="32"/>
                  <a:pt x="61" y="33"/>
                </a:cubicBezTo>
                <a:cubicBezTo>
                  <a:pt x="50" y="37"/>
                  <a:pt x="27" y="48"/>
                  <a:pt x="15" y="53"/>
                </a:cubicBezTo>
                <a:cubicBezTo>
                  <a:pt x="13" y="50"/>
                  <a:pt x="11" y="47"/>
                  <a:pt x="9" y="47"/>
                </a:cubicBezTo>
                <a:cubicBezTo>
                  <a:pt x="8" y="46"/>
                  <a:pt x="6" y="46"/>
                  <a:pt x="4" y="48"/>
                </a:cubicBezTo>
                <a:cubicBezTo>
                  <a:pt x="0" y="52"/>
                  <a:pt x="1" y="54"/>
                  <a:pt x="1" y="56"/>
                </a:cubicBezTo>
                <a:cubicBezTo>
                  <a:pt x="3" y="58"/>
                  <a:pt x="6" y="59"/>
                  <a:pt x="8" y="58"/>
                </a:cubicBezTo>
                <a:cubicBezTo>
                  <a:pt x="9" y="58"/>
                  <a:pt x="11" y="57"/>
                  <a:pt x="14" y="56"/>
                </a:cubicBezTo>
                <a:cubicBezTo>
                  <a:pt x="15" y="58"/>
                  <a:pt x="15" y="60"/>
                  <a:pt x="16" y="63"/>
                </a:cubicBezTo>
                <a:cubicBezTo>
                  <a:pt x="16" y="63"/>
                  <a:pt x="16" y="64"/>
                  <a:pt x="16" y="64"/>
                </a:cubicBezTo>
                <a:cubicBezTo>
                  <a:pt x="14" y="63"/>
                  <a:pt x="13" y="64"/>
                  <a:pt x="12" y="65"/>
                </a:cubicBezTo>
                <a:cubicBezTo>
                  <a:pt x="9" y="69"/>
                  <a:pt x="9" y="73"/>
                  <a:pt x="11" y="75"/>
                </a:cubicBezTo>
                <a:cubicBezTo>
                  <a:pt x="12" y="76"/>
                  <a:pt x="15" y="77"/>
                  <a:pt x="17" y="74"/>
                </a:cubicBezTo>
                <a:cubicBezTo>
                  <a:pt x="19" y="73"/>
                  <a:pt x="19" y="71"/>
                  <a:pt x="19" y="68"/>
                </a:cubicBezTo>
                <a:cubicBezTo>
                  <a:pt x="22" y="71"/>
                  <a:pt x="25" y="77"/>
                  <a:pt x="26" y="82"/>
                </a:cubicBezTo>
                <a:cubicBezTo>
                  <a:pt x="25" y="82"/>
                  <a:pt x="25" y="82"/>
                  <a:pt x="25" y="82"/>
                </a:cubicBezTo>
                <a:cubicBezTo>
                  <a:pt x="20" y="84"/>
                  <a:pt x="19" y="87"/>
                  <a:pt x="20" y="89"/>
                </a:cubicBezTo>
                <a:cubicBezTo>
                  <a:pt x="20" y="91"/>
                  <a:pt x="21" y="92"/>
                  <a:pt x="23" y="93"/>
                </a:cubicBezTo>
                <a:cubicBezTo>
                  <a:pt x="25" y="93"/>
                  <a:pt x="27" y="92"/>
                  <a:pt x="29" y="90"/>
                </a:cubicBezTo>
                <a:cubicBezTo>
                  <a:pt x="29" y="89"/>
                  <a:pt x="30" y="86"/>
                  <a:pt x="29" y="84"/>
                </a:cubicBezTo>
                <a:cubicBezTo>
                  <a:pt x="31" y="84"/>
                  <a:pt x="33" y="86"/>
                  <a:pt x="35" y="88"/>
                </a:cubicBezTo>
                <a:cubicBezTo>
                  <a:pt x="36" y="89"/>
                  <a:pt x="36" y="90"/>
                  <a:pt x="37" y="92"/>
                </a:cubicBezTo>
                <a:cubicBezTo>
                  <a:pt x="34" y="97"/>
                  <a:pt x="32" y="101"/>
                  <a:pt x="32" y="104"/>
                </a:cubicBezTo>
                <a:cubicBezTo>
                  <a:pt x="33" y="105"/>
                  <a:pt x="34" y="106"/>
                  <a:pt x="35" y="107"/>
                </a:cubicBezTo>
                <a:cubicBezTo>
                  <a:pt x="39" y="108"/>
                  <a:pt x="41" y="107"/>
                  <a:pt x="41" y="106"/>
                </a:cubicBezTo>
                <a:cubicBezTo>
                  <a:pt x="43" y="103"/>
                  <a:pt x="42" y="97"/>
                  <a:pt x="40" y="92"/>
                </a:cubicBezTo>
                <a:cubicBezTo>
                  <a:pt x="49" y="80"/>
                  <a:pt x="66" y="62"/>
                  <a:pt x="75" y="55"/>
                </a:cubicBezTo>
                <a:cubicBezTo>
                  <a:pt x="75" y="54"/>
                  <a:pt x="75" y="54"/>
                  <a:pt x="75" y="54"/>
                </a:cubicBezTo>
                <a:lnTo>
                  <a:pt x="75" y="53"/>
                </a:lnTo>
                <a:close/>
                <a:moveTo>
                  <a:pt x="8" y="56"/>
                </a:moveTo>
                <a:cubicBezTo>
                  <a:pt x="6" y="56"/>
                  <a:pt x="4" y="56"/>
                  <a:pt x="3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3" y="53"/>
                  <a:pt x="4" y="52"/>
                  <a:pt x="6" y="50"/>
                </a:cubicBezTo>
                <a:cubicBezTo>
                  <a:pt x="7" y="49"/>
                  <a:pt x="8" y="49"/>
                  <a:pt x="8" y="49"/>
                </a:cubicBezTo>
                <a:cubicBezTo>
                  <a:pt x="10" y="49"/>
                  <a:pt x="11" y="51"/>
                  <a:pt x="13" y="54"/>
                </a:cubicBezTo>
                <a:cubicBezTo>
                  <a:pt x="10" y="55"/>
                  <a:pt x="8" y="56"/>
                  <a:pt x="8" y="56"/>
                </a:cubicBezTo>
                <a:close/>
                <a:moveTo>
                  <a:pt x="16" y="73"/>
                </a:moveTo>
                <a:cubicBezTo>
                  <a:pt x="15" y="73"/>
                  <a:pt x="14" y="75"/>
                  <a:pt x="13" y="74"/>
                </a:cubicBezTo>
                <a:cubicBezTo>
                  <a:pt x="12" y="73"/>
                  <a:pt x="12" y="73"/>
                  <a:pt x="12" y="73"/>
                </a:cubicBezTo>
                <a:cubicBezTo>
                  <a:pt x="12" y="71"/>
                  <a:pt x="12" y="69"/>
                  <a:pt x="14" y="67"/>
                </a:cubicBezTo>
                <a:cubicBezTo>
                  <a:pt x="14" y="66"/>
                  <a:pt x="15" y="66"/>
                  <a:pt x="17" y="66"/>
                </a:cubicBezTo>
                <a:cubicBezTo>
                  <a:pt x="17" y="70"/>
                  <a:pt x="17" y="72"/>
                  <a:pt x="16" y="73"/>
                </a:cubicBezTo>
                <a:close/>
                <a:moveTo>
                  <a:pt x="27" y="89"/>
                </a:moveTo>
                <a:cubicBezTo>
                  <a:pt x="26" y="90"/>
                  <a:pt x="25" y="91"/>
                  <a:pt x="23" y="91"/>
                </a:cubicBezTo>
                <a:cubicBezTo>
                  <a:pt x="23" y="90"/>
                  <a:pt x="22" y="90"/>
                  <a:pt x="22" y="89"/>
                </a:cubicBezTo>
                <a:cubicBezTo>
                  <a:pt x="22" y="89"/>
                  <a:pt x="22" y="89"/>
                  <a:pt x="22" y="89"/>
                </a:cubicBezTo>
                <a:cubicBezTo>
                  <a:pt x="22" y="87"/>
                  <a:pt x="23" y="85"/>
                  <a:pt x="26" y="84"/>
                </a:cubicBezTo>
                <a:cubicBezTo>
                  <a:pt x="27" y="84"/>
                  <a:pt x="27" y="84"/>
                  <a:pt x="27" y="84"/>
                </a:cubicBezTo>
                <a:cubicBezTo>
                  <a:pt x="27" y="86"/>
                  <a:pt x="27" y="88"/>
                  <a:pt x="27" y="89"/>
                </a:cubicBezTo>
                <a:close/>
                <a:moveTo>
                  <a:pt x="40" y="105"/>
                </a:moveTo>
                <a:cubicBezTo>
                  <a:pt x="39" y="105"/>
                  <a:pt x="38" y="106"/>
                  <a:pt x="36" y="105"/>
                </a:cubicBezTo>
                <a:cubicBezTo>
                  <a:pt x="35" y="105"/>
                  <a:pt x="35" y="104"/>
                  <a:pt x="35" y="104"/>
                </a:cubicBezTo>
                <a:cubicBezTo>
                  <a:pt x="34" y="103"/>
                  <a:pt x="34" y="103"/>
                  <a:pt x="34" y="103"/>
                </a:cubicBezTo>
                <a:cubicBezTo>
                  <a:pt x="34" y="101"/>
                  <a:pt x="36" y="98"/>
                  <a:pt x="38" y="94"/>
                </a:cubicBezTo>
                <a:cubicBezTo>
                  <a:pt x="40" y="98"/>
                  <a:pt x="41" y="103"/>
                  <a:pt x="40" y="105"/>
                </a:cubicBezTo>
                <a:close/>
              </a:path>
            </a:pathLst>
          </a:custGeom>
          <a:solidFill>
            <a:srgbClr val="C6E0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659" name="组合 658"/>
          <p:cNvGrpSpPr/>
          <p:nvPr/>
        </p:nvGrpSpPr>
        <p:grpSpPr>
          <a:xfrm>
            <a:off x="6003131" y="1007110"/>
            <a:ext cx="2173288" cy="1579563"/>
            <a:chOff x="6332538" y="1314450"/>
            <a:chExt cx="2173288" cy="1579563"/>
          </a:xfrm>
        </p:grpSpPr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6332538" y="1314450"/>
              <a:ext cx="1677988" cy="936625"/>
            </a:xfrm>
            <a:custGeom>
              <a:avLst/>
              <a:gdLst>
                <a:gd name="T0" fmla="*/ 293 w 1064"/>
                <a:gd name="T1" fmla="*/ 316 h 594"/>
                <a:gd name="T2" fmla="*/ 336 w 1064"/>
                <a:gd name="T3" fmla="*/ 319 h 594"/>
                <a:gd name="T4" fmla="*/ 696 w 1064"/>
                <a:gd name="T5" fmla="*/ 29 h 594"/>
                <a:gd name="T6" fmla="*/ 1064 w 1064"/>
                <a:gd name="T7" fmla="*/ 383 h 594"/>
                <a:gd name="T8" fmla="*/ 1064 w 1064"/>
                <a:gd name="T9" fmla="*/ 369 h 594"/>
                <a:gd name="T10" fmla="*/ 696 w 1064"/>
                <a:gd name="T11" fmla="*/ 0 h 594"/>
                <a:gd name="T12" fmla="*/ 336 w 1064"/>
                <a:gd name="T13" fmla="*/ 290 h 594"/>
                <a:gd name="T14" fmla="*/ 293 w 1064"/>
                <a:gd name="T15" fmla="*/ 287 h 594"/>
                <a:gd name="T16" fmla="*/ 0 w 1064"/>
                <a:gd name="T17" fmla="*/ 579 h 594"/>
                <a:gd name="T18" fmla="*/ 0 w 1064"/>
                <a:gd name="T19" fmla="*/ 594 h 594"/>
                <a:gd name="T20" fmla="*/ 293 w 1064"/>
                <a:gd name="T21" fmla="*/ 316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4" h="594">
                  <a:moveTo>
                    <a:pt x="293" y="316"/>
                  </a:moveTo>
                  <a:cubicBezTo>
                    <a:pt x="307" y="316"/>
                    <a:pt x="322" y="317"/>
                    <a:pt x="336" y="319"/>
                  </a:cubicBezTo>
                  <a:cubicBezTo>
                    <a:pt x="372" y="153"/>
                    <a:pt x="519" y="29"/>
                    <a:pt x="696" y="29"/>
                  </a:cubicBezTo>
                  <a:cubicBezTo>
                    <a:pt x="894" y="29"/>
                    <a:pt x="1056" y="186"/>
                    <a:pt x="1064" y="383"/>
                  </a:cubicBezTo>
                  <a:cubicBezTo>
                    <a:pt x="1064" y="378"/>
                    <a:pt x="1064" y="373"/>
                    <a:pt x="1064" y="369"/>
                  </a:cubicBezTo>
                  <a:cubicBezTo>
                    <a:pt x="1064" y="165"/>
                    <a:pt x="899" y="0"/>
                    <a:pt x="696" y="0"/>
                  </a:cubicBezTo>
                  <a:cubicBezTo>
                    <a:pt x="519" y="0"/>
                    <a:pt x="372" y="124"/>
                    <a:pt x="336" y="290"/>
                  </a:cubicBezTo>
                  <a:cubicBezTo>
                    <a:pt x="322" y="288"/>
                    <a:pt x="307" y="287"/>
                    <a:pt x="293" y="287"/>
                  </a:cubicBezTo>
                  <a:cubicBezTo>
                    <a:pt x="131" y="287"/>
                    <a:pt x="0" y="418"/>
                    <a:pt x="0" y="579"/>
                  </a:cubicBezTo>
                  <a:cubicBezTo>
                    <a:pt x="0" y="584"/>
                    <a:pt x="0" y="589"/>
                    <a:pt x="0" y="594"/>
                  </a:cubicBezTo>
                  <a:cubicBezTo>
                    <a:pt x="8" y="439"/>
                    <a:pt x="136" y="316"/>
                    <a:pt x="293" y="316"/>
                  </a:cubicBezTo>
                  <a:close/>
                </a:path>
              </a:pathLst>
            </a:custGeom>
            <a:solidFill>
              <a:srgbClr val="05D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656" name="组合 655"/>
            <p:cNvGrpSpPr/>
            <p:nvPr/>
          </p:nvGrpSpPr>
          <p:grpSpPr>
            <a:xfrm>
              <a:off x="6332538" y="1314450"/>
              <a:ext cx="2173288" cy="1579563"/>
              <a:chOff x="6332538" y="1314450"/>
              <a:chExt cx="2173288" cy="1579563"/>
            </a:xfrm>
          </p:grpSpPr>
          <p:sp>
            <p:nvSpPr>
              <p:cNvPr id="15" name="Freeform 12">
                <a:hlinkClick r:id="rId2"/>
              </p:cNvPr>
              <p:cNvSpPr>
                <a:spLocks/>
              </p:cNvSpPr>
              <p:nvPr/>
            </p:nvSpPr>
            <p:spPr bwMode="auto">
              <a:xfrm>
                <a:off x="6332538" y="1314450"/>
                <a:ext cx="2173288" cy="1579563"/>
              </a:xfrm>
              <a:custGeom>
                <a:avLst/>
                <a:gdLst>
                  <a:gd name="T0" fmla="*/ 1139 w 1378"/>
                  <a:gd name="T1" fmla="*/ 469 h 1002"/>
                  <a:gd name="T2" fmla="*/ 1122 w 1378"/>
                  <a:gd name="T3" fmla="*/ 470 h 1002"/>
                  <a:gd name="T4" fmla="*/ 1063 w 1378"/>
                  <a:gd name="T5" fmla="*/ 393 h 1002"/>
                  <a:gd name="T6" fmla="*/ 1064 w 1378"/>
                  <a:gd name="T7" fmla="*/ 369 h 1002"/>
                  <a:gd name="T8" fmla="*/ 696 w 1378"/>
                  <a:gd name="T9" fmla="*/ 0 h 1002"/>
                  <a:gd name="T10" fmla="*/ 336 w 1378"/>
                  <a:gd name="T11" fmla="*/ 290 h 1002"/>
                  <a:gd name="T12" fmla="*/ 293 w 1378"/>
                  <a:gd name="T13" fmla="*/ 287 h 1002"/>
                  <a:gd name="T14" fmla="*/ 0 w 1378"/>
                  <a:gd name="T15" fmla="*/ 579 h 1002"/>
                  <a:gd name="T16" fmla="*/ 293 w 1378"/>
                  <a:gd name="T17" fmla="*/ 872 h 1002"/>
                  <a:gd name="T18" fmla="*/ 365 w 1378"/>
                  <a:gd name="T19" fmla="*/ 863 h 1002"/>
                  <a:gd name="T20" fmla="*/ 605 w 1378"/>
                  <a:gd name="T21" fmla="*/ 1002 h 1002"/>
                  <a:gd name="T22" fmla="*/ 858 w 1378"/>
                  <a:gd name="T23" fmla="*/ 839 h 1002"/>
                  <a:gd name="T24" fmla="*/ 893 w 1378"/>
                  <a:gd name="T25" fmla="*/ 842 h 1002"/>
                  <a:gd name="T26" fmla="*/ 939 w 1378"/>
                  <a:gd name="T27" fmla="*/ 838 h 1002"/>
                  <a:gd name="T28" fmla="*/ 1139 w 1378"/>
                  <a:gd name="T29" fmla="*/ 946 h 1002"/>
                  <a:gd name="T30" fmla="*/ 1378 w 1378"/>
                  <a:gd name="T31" fmla="*/ 708 h 1002"/>
                  <a:gd name="T32" fmla="*/ 1139 w 1378"/>
                  <a:gd name="T33" fmla="*/ 469 h 1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78" h="1002">
                    <a:moveTo>
                      <a:pt x="1139" y="469"/>
                    </a:moveTo>
                    <a:cubicBezTo>
                      <a:pt x="1133" y="469"/>
                      <a:pt x="1128" y="469"/>
                      <a:pt x="1122" y="470"/>
                    </a:cubicBezTo>
                    <a:cubicBezTo>
                      <a:pt x="1108" y="440"/>
                      <a:pt x="1088" y="414"/>
                      <a:pt x="1063" y="393"/>
                    </a:cubicBezTo>
                    <a:cubicBezTo>
                      <a:pt x="1064" y="385"/>
                      <a:pt x="1064" y="377"/>
                      <a:pt x="1064" y="369"/>
                    </a:cubicBezTo>
                    <a:cubicBezTo>
                      <a:pt x="1064" y="165"/>
                      <a:pt x="899" y="0"/>
                      <a:pt x="696" y="0"/>
                    </a:cubicBezTo>
                    <a:cubicBezTo>
                      <a:pt x="519" y="0"/>
                      <a:pt x="372" y="124"/>
                      <a:pt x="336" y="290"/>
                    </a:cubicBezTo>
                    <a:cubicBezTo>
                      <a:pt x="322" y="288"/>
                      <a:pt x="307" y="287"/>
                      <a:pt x="293" y="287"/>
                    </a:cubicBezTo>
                    <a:cubicBezTo>
                      <a:pt x="131" y="287"/>
                      <a:pt x="0" y="418"/>
                      <a:pt x="0" y="579"/>
                    </a:cubicBezTo>
                    <a:cubicBezTo>
                      <a:pt x="0" y="741"/>
                      <a:pt x="131" y="872"/>
                      <a:pt x="293" y="872"/>
                    </a:cubicBezTo>
                    <a:cubicBezTo>
                      <a:pt x="318" y="872"/>
                      <a:pt x="342" y="869"/>
                      <a:pt x="365" y="863"/>
                    </a:cubicBezTo>
                    <a:cubicBezTo>
                      <a:pt x="413" y="946"/>
                      <a:pt x="503" y="1002"/>
                      <a:pt x="605" y="1002"/>
                    </a:cubicBezTo>
                    <a:cubicBezTo>
                      <a:pt x="718" y="1002"/>
                      <a:pt x="815" y="935"/>
                      <a:pt x="858" y="839"/>
                    </a:cubicBezTo>
                    <a:cubicBezTo>
                      <a:pt x="870" y="841"/>
                      <a:pt x="882" y="842"/>
                      <a:pt x="893" y="842"/>
                    </a:cubicBezTo>
                    <a:cubicBezTo>
                      <a:pt x="909" y="842"/>
                      <a:pt x="924" y="840"/>
                      <a:pt x="939" y="838"/>
                    </a:cubicBezTo>
                    <a:cubicBezTo>
                      <a:pt x="981" y="903"/>
                      <a:pt x="1055" y="946"/>
                      <a:pt x="1139" y="946"/>
                    </a:cubicBezTo>
                    <a:cubicBezTo>
                      <a:pt x="1271" y="946"/>
                      <a:pt x="1378" y="839"/>
                      <a:pt x="1378" y="708"/>
                    </a:cubicBezTo>
                    <a:cubicBezTo>
                      <a:pt x="1378" y="576"/>
                      <a:pt x="1271" y="469"/>
                      <a:pt x="1139" y="469"/>
                    </a:cubicBezTo>
                    <a:close/>
                  </a:path>
                </a:pathLst>
              </a:custGeom>
              <a:solidFill>
                <a:srgbClr val="0393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3" name="Freeform 73"/>
              <p:cNvSpPr>
                <a:spLocks/>
              </p:cNvSpPr>
              <p:nvPr/>
            </p:nvSpPr>
            <p:spPr bwMode="auto">
              <a:xfrm>
                <a:off x="6891338" y="1827213"/>
                <a:ext cx="1120775" cy="700088"/>
              </a:xfrm>
              <a:custGeom>
                <a:avLst/>
                <a:gdLst>
                  <a:gd name="T0" fmla="*/ 416 w 711"/>
                  <a:gd name="T1" fmla="*/ 96 h 444"/>
                  <a:gd name="T2" fmla="*/ 399 w 711"/>
                  <a:gd name="T3" fmla="*/ 202 h 444"/>
                  <a:gd name="T4" fmla="*/ 120 w 711"/>
                  <a:gd name="T5" fmla="*/ 180 h 444"/>
                  <a:gd name="T6" fmla="*/ 191 w 711"/>
                  <a:gd name="T7" fmla="*/ 209 h 444"/>
                  <a:gd name="T8" fmla="*/ 361 w 711"/>
                  <a:gd name="T9" fmla="*/ 188 h 444"/>
                  <a:gd name="T10" fmla="*/ 409 w 711"/>
                  <a:gd name="T11" fmla="*/ 230 h 444"/>
                  <a:gd name="T12" fmla="*/ 364 w 711"/>
                  <a:gd name="T13" fmla="*/ 241 h 444"/>
                  <a:gd name="T14" fmla="*/ 314 w 711"/>
                  <a:gd name="T15" fmla="*/ 290 h 444"/>
                  <a:gd name="T16" fmla="*/ 378 w 711"/>
                  <a:gd name="T17" fmla="*/ 318 h 444"/>
                  <a:gd name="T18" fmla="*/ 394 w 711"/>
                  <a:gd name="T19" fmla="*/ 299 h 444"/>
                  <a:gd name="T20" fmla="*/ 485 w 711"/>
                  <a:gd name="T21" fmla="*/ 350 h 444"/>
                  <a:gd name="T22" fmla="*/ 572 w 711"/>
                  <a:gd name="T23" fmla="*/ 329 h 444"/>
                  <a:gd name="T24" fmla="*/ 535 w 711"/>
                  <a:gd name="T25" fmla="*/ 210 h 444"/>
                  <a:gd name="T26" fmla="*/ 532 w 711"/>
                  <a:gd name="T27" fmla="*/ 206 h 444"/>
                  <a:gd name="T28" fmla="*/ 558 w 711"/>
                  <a:gd name="T29" fmla="*/ 228 h 444"/>
                  <a:gd name="T30" fmla="*/ 540 w 711"/>
                  <a:gd name="T31" fmla="*/ 305 h 444"/>
                  <a:gd name="T32" fmla="*/ 449 w 711"/>
                  <a:gd name="T33" fmla="*/ 143 h 444"/>
                  <a:gd name="T34" fmla="*/ 484 w 711"/>
                  <a:gd name="T35" fmla="*/ 153 h 444"/>
                  <a:gd name="T36" fmla="*/ 371 w 711"/>
                  <a:gd name="T37" fmla="*/ 159 h 444"/>
                  <a:gd name="T38" fmla="*/ 232 w 711"/>
                  <a:gd name="T39" fmla="*/ 397 h 444"/>
                  <a:gd name="T40" fmla="*/ 136 w 711"/>
                  <a:gd name="T41" fmla="*/ 264 h 444"/>
                  <a:gd name="T42" fmla="*/ 17 w 711"/>
                  <a:gd name="T43" fmla="*/ 229 h 444"/>
                  <a:gd name="T44" fmla="*/ 98 w 711"/>
                  <a:gd name="T45" fmla="*/ 336 h 444"/>
                  <a:gd name="T46" fmla="*/ 116 w 711"/>
                  <a:gd name="T47" fmla="*/ 256 h 444"/>
                  <a:gd name="T48" fmla="*/ 211 w 711"/>
                  <a:gd name="T49" fmla="*/ 27 h 444"/>
                  <a:gd name="T50" fmla="*/ 356 w 711"/>
                  <a:gd name="T51" fmla="*/ 63 h 444"/>
                  <a:gd name="T52" fmla="*/ 245 w 711"/>
                  <a:gd name="T53" fmla="*/ 168 h 444"/>
                  <a:gd name="T54" fmla="*/ 450 w 711"/>
                  <a:gd name="T55" fmla="*/ 163 h 444"/>
                  <a:gd name="T56" fmla="*/ 358 w 711"/>
                  <a:gd name="T57" fmla="*/ 113 h 444"/>
                  <a:gd name="T58" fmla="*/ 396 w 711"/>
                  <a:gd name="T59" fmla="*/ 72 h 444"/>
                  <a:gd name="T60" fmla="*/ 540 w 711"/>
                  <a:gd name="T61" fmla="*/ 89 h 444"/>
                  <a:gd name="T62" fmla="*/ 387 w 711"/>
                  <a:gd name="T63" fmla="*/ 37 h 444"/>
                  <a:gd name="T64" fmla="*/ 355 w 711"/>
                  <a:gd name="T65" fmla="*/ 71 h 444"/>
                  <a:gd name="T66" fmla="*/ 433 w 711"/>
                  <a:gd name="T67" fmla="*/ 219 h 444"/>
                  <a:gd name="T68" fmla="*/ 169 w 711"/>
                  <a:gd name="T69" fmla="*/ 190 h 444"/>
                  <a:gd name="T70" fmla="*/ 112 w 711"/>
                  <a:gd name="T71" fmla="*/ 280 h 444"/>
                  <a:gd name="T72" fmla="*/ 58 w 711"/>
                  <a:gd name="T73" fmla="*/ 310 h 444"/>
                  <a:gd name="T74" fmla="*/ 162 w 711"/>
                  <a:gd name="T75" fmla="*/ 388 h 444"/>
                  <a:gd name="T76" fmla="*/ 255 w 711"/>
                  <a:gd name="T77" fmla="*/ 321 h 444"/>
                  <a:gd name="T78" fmla="*/ 346 w 711"/>
                  <a:gd name="T79" fmla="*/ 311 h 444"/>
                  <a:gd name="T80" fmla="*/ 491 w 711"/>
                  <a:gd name="T81" fmla="*/ 329 h 444"/>
                  <a:gd name="T82" fmla="*/ 536 w 711"/>
                  <a:gd name="T83" fmla="*/ 351 h 444"/>
                  <a:gd name="T84" fmla="*/ 519 w 711"/>
                  <a:gd name="T85" fmla="*/ 412 h 444"/>
                  <a:gd name="T86" fmla="*/ 373 w 711"/>
                  <a:gd name="T87" fmla="*/ 343 h 444"/>
                  <a:gd name="T88" fmla="*/ 389 w 711"/>
                  <a:gd name="T89" fmla="*/ 241 h 444"/>
                  <a:gd name="T90" fmla="*/ 484 w 711"/>
                  <a:gd name="T91" fmla="*/ 245 h 444"/>
                  <a:gd name="T92" fmla="*/ 614 w 711"/>
                  <a:gd name="T93" fmla="*/ 299 h 444"/>
                  <a:gd name="T94" fmla="*/ 453 w 711"/>
                  <a:gd name="T95" fmla="*/ 343 h 444"/>
                  <a:gd name="T96" fmla="*/ 389 w 711"/>
                  <a:gd name="T97" fmla="*/ 324 h 444"/>
                  <a:gd name="T98" fmla="*/ 373 w 711"/>
                  <a:gd name="T99" fmla="*/ 292 h 444"/>
                  <a:gd name="T100" fmla="*/ 375 w 711"/>
                  <a:gd name="T101" fmla="*/ 294 h 444"/>
                  <a:gd name="T102" fmla="*/ 274 w 711"/>
                  <a:gd name="T103" fmla="*/ 240 h 444"/>
                  <a:gd name="T104" fmla="*/ 323 w 711"/>
                  <a:gd name="T105" fmla="*/ 148 h 444"/>
                  <a:gd name="T106" fmla="*/ 305 w 711"/>
                  <a:gd name="T107" fmla="*/ 137 h 444"/>
                  <a:gd name="T108" fmla="*/ 128 w 711"/>
                  <a:gd name="T109" fmla="*/ 176 h 444"/>
                  <a:gd name="T110" fmla="*/ 286 w 711"/>
                  <a:gd name="T111" fmla="*/ 180 h 444"/>
                  <a:gd name="T112" fmla="*/ 294 w 711"/>
                  <a:gd name="T113" fmla="*/ 14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11" h="444">
                    <a:moveTo>
                      <a:pt x="321" y="43"/>
                    </a:moveTo>
                    <a:cubicBezTo>
                      <a:pt x="294" y="56"/>
                      <a:pt x="262" y="80"/>
                      <a:pt x="267" y="114"/>
                    </a:cubicBezTo>
                    <a:cubicBezTo>
                      <a:pt x="272" y="142"/>
                      <a:pt x="296" y="161"/>
                      <a:pt x="322" y="168"/>
                    </a:cubicBezTo>
                    <a:cubicBezTo>
                      <a:pt x="353" y="177"/>
                      <a:pt x="388" y="166"/>
                      <a:pt x="411" y="145"/>
                    </a:cubicBezTo>
                    <a:cubicBezTo>
                      <a:pt x="427" y="131"/>
                      <a:pt x="429" y="112"/>
                      <a:pt x="416" y="96"/>
                    </a:cubicBezTo>
                    <a:cubicBezTo>
                      <a:pt x="400" y="76"/>
                      <a:pt x="369" y="68"/>
                      <a:pt x="345" y="64"/>
                    </a:cubicBezTo>
                    <a:cubicBezTo>
                      <a:pt x="317" y="59"/>
                      <a:pt x="286" y="61"/>
                      <a:pt x="260" y="73"/>
                    </a:cubicBezTo>
                    <a:cubicBezTo>
                      <a:pt x="240" y="83"/>
                      <a:pt x="221" y="104"/>
                      <a:pt x="220" y="127"/>
                    </a:cubicBezTo>
                    <a:cubicBezTo>
                      <a:pt x="218" y="148"/>
                      <a:pt x="236" y="165"/>
                      <a:pt x="252" y="176"/>
                    </a:cubicBezTo>
                    <a:cubicBezTo>
                      <a:pt x="290" y="202"/>
                      <a:pt x="354" y="218"/>
                      <a:pt x="399" y="202"/>
                    </a:cubicBezTo>
                    <a:cubicBezTo>
                      <a:pt x="413" y="197"/>
                      <a:pt x="425" y="185"/>
                      <a:pt x="423" y="170"/>
                    </a:cubicBezTo>
                    <a:cubicBezTo>
                      <a:pt x="422" y="153"/>
                      <a:pt x="406" y="142"/>
                      <a:pt x="393" y="134"/>
                    </a:cubicBezTo>
                    <a:cubicBezTo>
                      <a:pt x="347" y="106"/>
                      <a:pt x="287" y="98"/>
                      <a:pt x="234" y="100"/>
                    </a:cubicBezTo>
                    <a:cubicBezTo>
                      <a:pt x="186" y="103"/>
                      <a:pt x="130" y="120"/>
                      <a:pt x="117" y="173"/>
                    </a:cubicBezTo>
                    <a:cubicBezTo>
                      <a:pt x="116" y="176"/>
                      <a:pt x="117" y="178"/>
                      <a:pt x="120" y="180"/>
                    </a:cubicBezTo>
                    <a:cubicBezTo>
                      <a:pt x="144" y="199"/>
                      <a:pt x="178" y="207"/>
                      <a:pt x="208" y="213"/>
                    </a:cubicBezTo>
                    <a:cubicBezTo>
                      <a:pt x="241" y="220"/>
                      <a:pt x="277" y="222"/>
                      <a:pt x="309" y="211"/>
                    </a:cubicBezTo>
                    <a:cubicBezTo>
                      <a:pt x="331" y="203"/>
                      <a:pt x="356" y="177"/>
                      <a:pt x="352" y="152"/>
                    </a:cubicBezTo>
                    <a:cubicBezTo>
                      <a:pt x="347" y="126"/>
                      <a:pt x="315" y="124"/>
                      <a:pt x="294" y="125"/>
                    </a:cubicBezTo>
                    <a:cubicBezTo>
                      <a:pt x="258" y="128"/>
                      <a:pt x="183" y="162"/>
                      <a:pt x="191" y="209"/>
                    </a:cubicBezTo>
                    <a:cubicBezTo>
                      <a:pt x="197" y="244"/>
                      <a:pt x="244" y="252"/>
                      <a:pt x="273" y="245"/>
                    </a:cubicBezTo>
                    <a:cubicBezTo>
                      <a:pt x="318" y="233"/>
                      <a:pt x="331" y="184"/>
                      <a:pt x="326" y="143"/>
                    </a:cubicBezTo>
                    <a:cubicBezTo>
                      <a:pt x="326" y="138"/>
                      <a:pt x="322" y="135"/>
                      <a:pt x="317" y="138"/>
                    </a:cubicBezTo>
                    <a:cubicBezTo>
                      <a:pt x="287" y="155"/>
                      <a:pt x="275" y="192"/>
                      <a:pt x="298" y="221"/>
                    </a:cubicBezTo>
                    <a:cubicBezTo>
                      <a:pt x="325" y="252"/>
                      <a:pt x="355" y="214"/>
                      <a:pt x="361" y="188"/>
                    </a:cubicBezTo>
                    <a:cubicBezTo>
                      <a:pt x="368" y="159"/>
                      <a:pt x="343" y="148"/>
                      <a:pt x="320" y="159"/>
                    </a:cubicBezTo>
                    <a:cubicBezTo>
                      <a:pt x="287" y="174"/>
                      <a:pt x="264" y="209"/>
                      <a:pt x="267" y="246"/>
                    </a:cubicBezTo>
                    <a:cubicBezTo>
                      <a:pt x="267" y="248"/>
                      <a:pt x="269" y="251"/>
                      <a:pt x="271" y="251"/>
                    </a:cubicBezTo>
                    <a:cubicBezTo>
                      <a:pt x="295" y="258"/>
                      <a:pt x="320" y="258"/>
                      <a:pt x="344" y="256"/>
                    </a:cubicBezTo>
                    <a:cubicBezTo>
                      <a:pt x="367" y="254"/>
                      <a:pt x="394" y="250"/>
                      <a:pt x="409" y="230"/>
                    </a:cubicBezTo>
                    <a:cubicBezTo>
                      <a:pt x="422" y="212"/>
                      <a:pt x="409" y="185"/>
                      <a:pt x="393" y="174"/>
                    </a:cubicBezTo>
                    <a:cubicBezTo>
                      <a:pt x="373" y="159"/>
                      <a:pt x="343" y="170"/>
                      <a:pt x="323" y="179"/>
                    </a:cubicBezTo>
                    <a:cubicBezTo>
                      <a:pt x="284" y="198"/>
                      <a:pt x="211" y="255"/>
                      <a:pt x="236" y="305"/>
                    </a:cubicBezTo>
                    <a:cubicBezTo>
                      <a:pt x="259" y="355"/>
                      <a:pt x="358" y="351"/>
                      <a:pt x="383" y="307"/>
                    </a:cubicBezTo>
                    <a:cubicBezTo>
                      <a:pt x="397" y="284"/>
                      <a:pt x="390" y="250"/>
                      <a:pt x="364" y="241"/>
                    </a:cubicBezTo>
                    <a:cubicBezTo>
                      <a:pt x="337" y="233"/>
                      <a:pt x="304" y="253"/>
                      <a:pt x="289" y="274"/>
                    </a:cubicBezTo>
                    <a:cubicBezTo>
                      <a:pt x="273" y="296"/>
                      <a:pt x="264" y="331"/>
                      <a:pt x="288" y="351"/>
                    </a:cubicBezTo>
                    <a:cubicBezTo>
                      <a:pt x="311" y="370"/>
                      <a:pt x="349" y="358"/>
                      <a:pt x="366" y="338"/>
                    </a:cubicBezTo>
                    <a:cubicBezTo>
                      <a:pt x="380" y="323"/>
                      <a:pt x="396" y="291"/>
                      <a:pt x="377" y="273"/>
                    </a:cubicBezTo>
                    <a:cubicBezTo>
                      <a:pt x="358" y="256"/>
                      <a:pt x="327" y="274"/>
                      <a:pt x="314" y="290"/>
                    </a:cubicBezTo>
                    <a:cubicBezTo>
                      <a:pt x="299" y="310"/>
                      <a:pt x="297" y="341"/>
                      <a:pt x="308" y="364"/>
                    </a:cubicBezTo>
                    <a:cubicBezTo>
                      <a:pt x="321" y="393"/>
                      <a:pt x="349" y="405"/>
                      <a:pt x="380" y="401"/>
                    </a:cubicBezTo>
                    <a:cubicBezTo>
                      <a:pt x="397" y="399"/>
                      <a:pt x="412" y="389"/>
                      <a:pt x="416" y="371"/>
                    </a:cubicBezTo>
                    <a:cubicBezTo>
                      <a:pt x="420" y="349"/>
                      <a:pt x="403" y="329"/>
                      <a:pt x="388" y="316"/>
                    </a:cubicBezTo>
                    <a:cubicBezTo>
                      <a:pt x="385" y="314"/>
                      <a:pt x="380" y="314"/>
                      <a:pt x="378" y="318"/>
                    </a:cubicBezTo>
                    <a:cubicBezTo>
                      <a:pt x="372" y="329"/>
                      <a:pt x="363" y="347"/>
                      <a:pt x="374" y="359"/>
                    </a:cubicBezTo>
                    <a:cubicBezTo>
                      <a:pt x="382" y="369"/>
                      <a:pt x="396" y="368"/>
                      <a:pt x="407" y="364"/>
                    </a:cubicBezTo>
                    <a:cubicBezTo>
                      <a:pt x="419" y="360"/>
                      <a:pt x="430" y="351"/>
                      <a:pt x="432" y="338"/>
                    </a:cubicBezTo>
                    <a:cubicBezTo>
                      <a:pt x="434" y="319"/>
                      <a:pt x="417" y="305"/>
                      <a:pt x="402" y="296"/>
                    </a:cubicBezTo>
                    <a:cubicBezTo>
                      <a:pt x="399" y="294"/>
                      <a:pt x="395" y="296"/>
                      <a:pt x="394" y="299"/>
                    </a:cubicBezTo>
                    <a:cubicBezTo>
                      <a:pt x="387" y="321"/>
                      <a:pt x="394" y="340"/>
                      <a:pt x="414" y="350"/>
                    </a:cubicBezTo>
                    <a:cubicBezTo>
                      <a:pt x="429" y="358"/>
                      <a:pt x="452" y="361"/>
                      <a:pt x="466" y="350"/>
                    </a:cubicBezTo>
                    <a:cubicBezTo>
                      <a:pt x="484" y="335"/>
                      <a:pt x="469" y="313"/>
                      <a:pt x="458" y="299"/>
                    </a:cubicBezTo>
                    <a:cubicBezTo>
                      <a:pt x="447" y="287"/>
                      <a:pt x="430" y="285"/>
                      <a:pt x="427" y="305"/>
                    </a:cubicBezTo>
                    <a:cubicBezTo>
                      <a:pt x="422" y="334"/>
                      <a:pt x="464" y="346"/>
                      <a:pt x="485" y="350"/>
                    </a:cubicBezTo>
                    <a:cubicBezTo>
                      <a:pt x="509" y="355"/>
                      <a:pt x="539" y="351"/>
                      <a:pt x="562" y="346"/>
                    </a:cubicBezTo>
                    <a:cubicBezTo>
                      <a:pt x="585" y="342"/>
                      <a:pt x="615" y="332"/>
                      <a:pt x="624" y="308"/>
                    </a:cubicBezTo>
                    <a:cubicBezTo>
                      <a:pt x="634" y="281"/>
                      <a:pt x="618" y="256"/>
                      <a:pt x="592" y="247"/>
                    </a:cubicBezTo>
                    <a:cubicBezTo>
                      <a:pt x="567" y="239"/>
                      <a:pt x="536" y="249"/>
                      <a:pt x="529" y="275"/>
                    </a:cubicBezTo>
                    <a:cubicBezTo>
                      <a:pt x="521" y="303"/>
                      <a:pt x="551" y="321"/>
                      <a:pt x="572" y="329"/>
                    </a:cubicBezTo>
                    <a:cubicBezTo>
                      <a:pt x="614" y="346"/>
                      <a:pt x="697" y="349"/>
                      <a:pt x="705" y="288"/>
                    </a:cubicBezTo>
                    <a:cubicBezTo>
                      <a:pt x="711" y="240"/>
                      <a:pt x="658" y="203"/>
                      <a:pt x="619" y="189"/>
                    </a:cubicBezTo>
                    <a:cubicBezTo>
                      <a:pt x="563" y="167"/>
                      <a:pt x="503" y="185"/>
                      <a:pt x="473" y="239"/>
                    </a:cubicBezTo>
                    <a:cubicBezTo>
                      <a:pt x="472" y="242"/>
                      <a:pt x="473" y="245"/>
                      <a:pt x="475" y="247"/>
                    </a:cubicBezTo>
                    <a:cubicBezTo>
                      <a:pt x="507" y="271"/>
                      <a:pt x="532" y="243"/>
                      <a:pt x="535" y="210"/>
                    </a:cubicBezTo>
                    <a:cubicBezTo>
                      <a:pt x="539" y="177"/>
                      <a:pt x="528" y="134"/>
                      <a:pt x="490" y="129"/>
                    </a:cubicBezTo>
                    <a:cubicBezTo>
                      <a:pt x="465" y="126"/>
                      <a:pt x="440" y="145"/>
                      <a:pt x="422" y="160"/>
                    </a:cubicBezTo>
                    <a:cubicBezTo>
                      <a:pt x="401" y="177"/>
                      <a:pt x="380" y="201"/>
                      <a:pt x="376" y="229"/>
                    </a:cubicBezTo>
                    <a:cubicBezTo>
                      <a:pt x="370" y="273"/>
                      <a:pt x="426" y="287"/>
                      <a:pt x="459" y="284"/>
                    </a:cubicBezTo>
                    <a:cubicBezTo>
                      <a:pt x="501" y="281"/>
                      <a:pt x="537" y="251"/>
                      <a:pt x="532" y="206"/>
                    </a:cubicBezTo>
                    <a:cubicBezTo>
                      <a:pt x="532" y="203"/>
                      <a:pt x="530" y="201"/>
                      <a:pt x="527" y="200"/>
                    </a:cubicBezTo>
                    <a:cubicBezTo>
                      <a:pt x="445" y="181"/>
                      <a:pt x="376" y="274"/>
                      <a:pt x="366" y="347"/>
                    </a:cubicBezTo>
                    <a:cubicBezTo>
                      <a:pt x="365" y="350"/>
                      <a:pt x="367" y="353"/>
                      <a:pt x="370" y="354"/>
                    </a:cubicBezTo>
                    <a:cubicBezTo>
                      <a:pt x="459" y="385"/>
                      <a:pt x="557" y="330"/>
                      <a:pt x="567" y="234"/>
                    </a:cubicBezTo>
                    <a:cubicBezTo>
                      <a:pt x="568" y="229"/>
                      <a:pt x="562" y="226"/>
                      <a:pt x="558" y="228"/>
                    </a:cubicBezTo>
                    <a:cubicBezTo>
                      <a:pt x="532" y="243"/>
                      <a:pt x="515" y="284"/>
                      <a:pt x="502" y="310"/>
                    </a:cubicBezTo>
                    <a:cubicBezTo>
                      <a:pt x="489" y="336"/>
                      <a:pt x="468" y="381"/>
                      <a:pt x="485" y="410"/>
                    </a:cubicBezTo>
                    <a:cubicBezTo>
                      <a:pt x="501" y="438"/>
                      <a:pt x="532" y="423"/>
                      <a:pt x="541" y="400"/>
                    </a:cubicBezTo>
                    <a:cubicBezTo>
                      <a:pt x="553" y="371"/>
                      <a:pt x="556" y="334"/>
                      <a:pt x="551" y="303"/>
                    </a:cubicBezTo>
                    <a:cubicBezTo>
                      <a:pt x="550" y="296"/>
                      <a:pt x="540" y="298"/>
                      <a:pt x="540" y="305"/>
                    </a:cubicBezTo>
                    <a:cubicBezTo>
                      <a:pt x="540" y="320"/>
                      <a:pt x="539" y="335"/>
                      <a:pt x="536" y="351"/>
                    </a:cubicBezTo>
                    <a:cubicBezTo>
                      <a:pt x="540" y="352"/>
                      <a:pt x="544" y="353"/>
                      <a:pt x="547" y="354"/>
                    </a:cubicBezTo>
                    <a:cubicBezTo>
                      <a:pt x="552" y="326"/>
                      <a:pt x="547" y="297"/>
                      <a:pt x="542" y="270"/>
                    </a:cubicBezTo>
                    <a:cubicBezTo>
                      <a:pt x="535" y="236"/>
                      <a:pt x="525" y="201"/>
                      <a:pt x="505" y="171"/>
                    </a:cubicBezTo>
                    <a:cubicBezTo>
                      <a:pt x="493" y="153"/>
                      <a:pt x="472" y="135"/>
                      <a:pt x="449" y="143"/>
                    </a:cubicBezTo>
                    <a:cubicBezTo>
                      <a:pt x="424" y="151"/>
                      <a:pt x="408" y="180"/>
                      <a:pt x="397" y="202"/>
                    </a:cubicBezTo>
                    <a:cubicBezTo>
                      <a:pt x="376" y="246"/>
                      <a:pt x="353" y="334"/>
                      <a:pt x="411" y="359"/>
                    </a:cubicBezTo>
                    <a:cubicBezTo>
                      <a:pt x="474" y="387"/>
                      <a:pt x="529" y="315"/>
                      <a:pt x="546" y="264"/>
                    </a:cubicBezTo>
                    <a:cubicBezTo>
                      <a:pt x="555" y="236"/>
                      <a:pt x="556" y="204"/>
                      <a:pt x="539" y="179"/>
                    </a:cubicBezTo>
                    <a:cubicBezTo>
                      <a:pt x="526" y="161"/>
                      <a:pt x="505" y="155"/>
                      <a:pt x="484" y="153"/>
                    </a:cubicBezTo>
                    <a:cubicBezTo>
                      <a:pt x="423" y="149"/>
                      <a:pt x="356" y="183"/>
                      <a:pt x="306" y="215"/>
                    </a:cubicBezTo>
                    <a:cubicBezTo>
                      <a:pt x="269" y="239"/>
                      <a:pt x="212" y="280"/>
                      <a:pt x="220" y="331"/>
                    </a:cubicBezTo>
                    <a:cubicBezTo>
                      <a:pt x="232" y="406"/>
                      <a:pt x="321" y="351"/>
                      <a:pt x="351" y="322"/>
                    </a:cubicBezTo>
                    <a:cubicBezTo>
                      <a:pt x="377" y="297"/>
                      <a:pt x="389" y="268"/>
                      <a:pt x="394" y="232"/>
                    </a:cubicBezTo>
                    <a:cubicBezTo>
                      <a:pt x="397" y="208"/>
                      <a:pt x="398" y="171"/>
                      <a:pt x="371" y="159"/>
                    </a:cubicBezTo>
                    <a:cubicBezTo>
                      <a:pt x="345" y="147"/>
                      <a:pt x="315" y="170"/>
                      <a:pt x="297" y="186"/>
                    </a:cubicBezTo>
                    <a:cubicBezTo>
                      <a:pt x="278" y="204"/>
                      <a:pt x="263" y="223"/>
                      <a:pt x="251" y="246"/>
                    </a:cubicBezTo>
                    <a:cubicBezTo>
                      <a:pt x="236" y="270"/>
                      <a:pt x="224" y="295"/>
                      <a:pt x="213" y="322"/>
                    </a:cubicBezTo>
                    <a:cubicBezTo>
                      <a:pt x="205" y="341"/>
                      <a:pt x="194" y="365"/>
                      <a:pt x="197" y="386"/>
                    </a:cubicBezTo>
                    <a:cubicBezTo>
                      <a:pt x="200" y="404"/>
                      <a:pt x="220" y="403"/>
                      <a:pt x="232" y="397"/>
                    </a:cubicBezTo>
                    <a:cubicBezTo>
                      <a:pt x="254" y="387"/>
                      <a:pt x="263" y="363"/>
                      <a:pt x="266" y="340"/>
                    </a:cubicBezTo>
                    <a:cubicBezTo>
                      <a:pt x="270" y="299"/>
                      <a:pt x="263" y="258"/>
                      <a:pt x="252" y="219"/>
                    </a:cubicBezTo>
                    <a:cubicBezTo>
                      <a:pt x="243" y="190"/>
                      <a:pt x="233" y="152"/>
                      <a:pt x="210" y="131"/>
                    </a:cubicBezTo>
                    <a:cubicBezTo>
                      <a:pt x="208" y="128"/>
                      <a:pt x="204" y="128"/>
                      <a:pt x="201" y="131"/>
                    </a:cubicBezTo>
                    <a:cubicBezTo>
                      <a:pt x="167" y="166"/>
                      <a:pt x="147" y="217"/>
                      <a:pt x="136" y="264"/>
                    </a:cubicBezTo>
                    <a:cubicBezTo>
                      <a:pt x="125" y="305"/>
                      <a:pt x="117" y="365"/>
                      <a:pt x="154" y="396"/>
                    </a:cubicBezTo>
                    <a:cubicBezTo>
                      <a:pt x="158" y="399"/>
                      <a:pt x="162" y="398"/>
                      <a:pt x="164" y="393"/>
                    </a:cubicBezTo>
                    <a:cubicBezTo>
                      <a:pt x="183" y="340"/>
                      <a:pt x="148" y="273"/>
                      <a:pt x="114" y="232"/>
                    </a:cubicBezTo>
                    <a:cubicBezTo>
                      <a:pt x="101" y="216"/>
                      <a:pt x="81" y="196"/>
                      <a:pt x="58" y="194"/>
                    </a:cubicBezTo>
                    <a:cubicBezTo>
                      <a:pt x="36" y="192"/>
                      <a:pt x="24" y="210"/>
                      <a:pt x="17" y="229"/>
                    </a:cubicBezTo>
                    <a:cubicBezTo>
                      <a:pt x="0" y="277"/>
                      <a:pt x="31" y="314"/>
                      <a:pt x="75" y="331"/>
                    </a:cubicBezTo>
                    <a:cubicBezTo>
                      <a:pt x="124" y="349"/>
                      <a:pt x="184" y="346"/>
                      <a:pt x="232" y="325"/>
                    </a:cubicBezTo>
                    <a:cubicBezTo>
                      <a:pt x="279" y="305"/>
                      <a:pt x="304" y="260"/>
                      <a:pt x="284" y="211"/>
                    </a:cubicBezTo>
                    <a:cubicBezTo>
                      <a:pt x="262" y="157"/>
                      <a:pt x="198" y="180"/>
                      <a:pt x="162" y="204"/>
                    </a:cubicBezTo>
                    <a:cubicBezTo>
                      <a:pt x="128" y="228"/>
                      <a:pt x="72" y="289"/>
                      <a:pt x="98" y="336"/>
                    </a:cubicBezTo>
                    <a:cubicBezTo>
                      <a:pt x="112" y="361"/>
                      <a:pt x="147" y="368"/>
                      <a:pt x="173" y="373"/>
                    </a:cubicBezTo>
                    <a:cubicBezTo>
                      <a:pt x="205" y="378"/>
                      <a:pt x="241" y="379"/>
                      <a:pt x="272" y="370"/>
                    </a:cubicBezTo>
                    <a:cubicBezTo>
                      <a:pt x="340" y="350"/>
                      <a:pt x="372" y="256"/>
                      <a:pt x="345" y="195"/>
                    </a:cubicBezTo>
                    <a:cubicBezTo>
                      <a:pt x="323" y="144"/>
                      <a:pt x="273" y="126"/>
                      <a:pt x="222" y="143"/>
                    </a:cubicBezTo>
                    <a:cubicBezTo>
                      <a:pt x="172" y="160"/>
                      <a:pt x="129" y="204"/>
                      <a:pt x="116" y="256"/>
                    </a:cubicBezTo>
                    <a:cubicBezTo>
                      <a:pt x="101" y="316"/>
                      <a:pt x="140" y="371"/>
                      <a:pt x="192" y="398"/>
                    </a:cubicBezTo>
                    <a:cubicBezTo>
                      <a:pt x="255" y="429"/>
                      <a:pt x="343" y="444"/>
                      <a:pt x="410" y="420"/>
                    </a:cubicBezTo>
                    <a:cubicBezTo>
                      <a:pt x="485" y="394"/>
                      <a:pt x="476" y="304"/>
                      <a:pt x="456" y="243"/>
                    </a:cubicBezTo>
                    <a:cubicBezTo>
                      <a:pt x="431" y="170"/>
                      <a:pt x="386" y="102"/>
                      <a:pt x="322" y="58"/>
                    </a:cubicBezTo>
                    <a:cubicBezTo>
                      <a:pt x="290" y="36"/>
                      <a:pt x="250" y="19"/>
                      <a:pt x="211" y="27"/>
                    </a:cubicBezTo>
                    <a:cubicBezTo>
                      <a:pt x="172" y="35"/>
                      <a:pt x="143" y="75"/>
                      <a:pt x="136" y="112"/>
                    </a:cubicBezTo>
                    <a:cubicBezTo>
                      <a:pt x="129" y="151"/>
                      <a:pt x="149" y="192"/>
                      <a:pt x="180" y="215"/>
                    </a:cubicBezTo>
                    <a:cubicBezTo>
                      <a:pt x="212" y="239"/>
                      <a:pt x="250" y="246"/>
                      <a:pt x="289" y="235"/>
                    </a:cubicBezTo>
                    <a:cubicBezTo>
                      <a:pt x="360" y="214"/>
                      <a:pt x="409" y="131"/>
                      <a:pt x="365" y="65"/>
                    </a:cubicBezTo>
                    <a:cubicBezTo>
                      <a:pt x="363" y="61"/>
                      <a:pt x="359" y="61"/>
                      <a:pt x="356" y="63"/>
                    </a:cubicBezTo>
                    <a:cubicBezTo>
                      <a:pt x="310" y="106"/>
                      <a:pt x="290" y="185"/>
                      <a:pt x="341" y="232"/>
                    </a:cubicBezTo>
                    <a:cubicBezTo>
                      <a:pt x="392" y="278"/>
                      <a:pt x="472" y="254"/>
                      <a:pt x="505" y="200"/>
                    </a:cubicBezTo>
                    <a:cubicBezTo>
                      <a:pt x="538" y="144"/>
                      <a:pt x="524" y="69"/>
                      <a:pt x="470" y="33"/>
                    </a:cubicBezTo>
                    <a:cubicBezTo>
                      <a:pt x="419" y="0"/>
                      <a:pt x="341" y="34"/>
                      <a:pt x="297" y="64"/>
                    </a:cubicBezTo>
                    <a:cubicBezTo>
                      <a:pt x="265" y="85"/>
                      <a:pt x="225" y="126"/>
                      <a:pt x="245" y="168"/>
                    </a:cubicBezTo>
                    <a:cubicBezTo>
                      <a:pt x="262" y="203"/>
                      <a:pt x="310" y="207"/>
                      <a:pt x="345" y="208"/>
                    </a:cubicBezTo>
                    <a:cubicBezTo>
                      <a:pt x="395" y="208"/>
                      <a:pt x="448" y="197"/>
                      <a:pt x="493" y="174"/>
                    </a:cubicBezTo>
                    <a:cubicBezTo>
                      <a:pt x="526" y="157"/>
                      <a:pt x="558" y="127"/>
                      <a:pt x="551" y="86"/>
                    </a:cubicBezTo>
                    <a:cubicBezTo>
                      <a:pt x="551" y="83"/>
                      <a:pt x="548" y="82"/>
                      <a:pt x="546" y="81"/>
                    </a:cubicBezTo>
                    <a:cubicBezTo>
                      <a:pt x="498" y="79"/>
                      <a:pt x="467" y="125"/>
                      <a:pt x="450" y="163"/>
                    </a:cubicBezTo>
                    <a:cubicBezTo>
                      <a:pt x="453" y="164"/>
                      <a:pt x="457" y="165"/>
                      <a:pt x="461" y="166"/>
                    </a:cubicBezTo>
                    <a:cubicBezTo>
                      <a:pt x="461" y="145"/>
                      <a:pt x="466" y="123"/>
                      <a:pt x="467" y="101"/>
                    </a:cubicBezTo>
                    <a:cubicBezTo>
                      <a:pt x="468" y="87"/>
                      <a:pt x="471" y="60"/>
                      <a:pt x="458" y="51"/>
                    </a:cubicBezTo>
                    <a:cubicBezTo>
                      <a:pt x="415" y="21"/>
                      <a:pt x="366" y="79"/>
                      <a:pt x="347" y="112"/>
                    </a:cubicBezTo>
                    <a:cubicBezTo>
                      <a:pt x="350" y="113"/>
                      <a:pt x="354" y="113"/>
                      <a:pt x="358" y="113"/>
                    </a:cubicBezTo>
                    <a:cubicBezTo>
                      <a:pt x="355" y="102"/>
                      <a:pt x="354" y="91"/>
                      <a:pt x="354" y="79"/>
                    </a:cubicBezTo>
                    <a:cubicBezTo>
                      <a:pt x="354" y="72"/>
                      <a:pt x="342" y="72"/>
                      <a:pt x="342" y="79"/>
                    </a:cubicBezTo>
                    <a:cubicBezTo>
                      <a:pt x="342" y="92"/>
                      <a:pt x="343" y="104"/>
                      <a:pt x="346" y="117"/>
                    </a:cubicBezTo>
                    <a:cubicBezTo>
                      <a:pt x="348" y="122"/>
                      <a:pt x="354" y="123"/>
                      <a:pt x="357" y="118"/>
                    </a:cubicBezTo>
                    <a:cubicBezTo>
                      <a:pt x="367" y="101"/>
                      <a:pt x="381" y="85"/>
                      <a:pt x="396" y="72"/>
                    </a:cubicBezTo>
                    <a:cubicBezTo>
                      <a:pt x="409" y="61"/>
                      <a:pt x="447" y="41"/>
                      <a:pt x="454" y="68"/>
                    </a:cubicBezTo>
                    <a:cubicBezTo>
                      <a:pt x="463" y="99"/>
                      <a:pt x="450" y="135"/>
                      <a:pt x="449" y="166"/>
                    </a:cubicBezTo>
                    <a:cubicBezTo>
                      <a:pt x="449" y="172"/>
                      <a:pt x="457" y="175"/>
                      <a:pt x="460" y="170"/>
                    </a:cubicBezTo>
                    <a:cubicBezTo>
                      <a:pt x="476" y="135"/>
                      <a:pt x="502" y="91"/>
                      <a:pt x="546" y="93"/>
                    </a:cubicBezTo>
                    <a:cubicBezTo>
                      <a:pt x="544" y="92"/>
                      <a:pt x="542" y="90"/>
                      <a:pt x="540" y="89"/>
                    </a:cubicBezTo>
                    <a:cubicBezTo>
                      <a:pt x="550" y="150"/>
                      <a:pt x="460" y="178"/>
                      <a:pt x="416" y="188"/>
                    </a:cubicBezTo>
                    <a:cubicBezTo>
                      <a:pt x="385" y="195"/>
                      <a:pt x="352" y="197"/>
                      <a:pt x="320" y="194"/>
                    </a:cubicBezTo>
                    <a:cubicBezTo>
                      <a:pt x="297" y="192"/>
                      <a:pt x="269" y="186"/>
                      <a:pt x="257" y="164"/>
                    </a:cubicBezTo>
                    <a:cubicBezTo>
                      <a:pt x="240" y="135"/>
                      <a:pt x="267" y="104"/>
                      <a:pt x="288" y="85"/>
                    </a:cubicBezTo>
                    <a:cubicBezTo>
                      <a:pt x="316" y="61"/>
                      <a:pt x="352" y="46"/>
                      <a:pt x="387" y="37"/>
                    </a:cubicBezTo>
                    <a:cubicBezTo>
                      <a:pt x="422" y="29"/>
                      <a:pt x="453" y="31"/>
                      <a:pt x="479" y="56"/>
                    </a:cubicBezTo>
                    <a:cubicBezTo>
                      <a:pt x="507" y="82"/>
                      <a:pt x="515" y="122"/>
                      <a:pt x="508" y="158"/>
                    </a:cubicBezTo>
                    <a:cubicBezTo>
                      <a:pt x="495" y="224"/>
                      <a:pt x="427" y="263"/>
                      <a:pt x="365" y="233"/>
                    </a:cubicBezTo>
                    <a:cubicBezTo>
                      <a:pt x="298" y="201"/>
                      <a:pt x="320" y="112"/>
                      <a:pt x="364" y="72"/>
                    </a:cubicBezTo>
                    <a:cubicBezTo>
                      <a:pt x="361" y="71"/>
                      <a:pt x="358" y="71"/>
                      <a:pt x="355" y="71"/>
                    </a:cubicBezTo>
                    <a:cubicBezTo>
                      <a:pt x="408" y="151"/>
                      <a:pt x="314" y="243"/>
                      <a:pt x="230" y="226"/>
                    </a:cubicBezTo>
                    <a:cubicBezTo>
                      <a:pt x="181" y="216"/>
                      <a:pt x="144" y="169"/>
                      <a:pt x="147" y="119"/>
                    </a:cubicBezTo>
                    <a:cubicBezTo>
                      <a:pt x="149" y="92"/>
                      <a:pt x="168" y="66"/>
                      <a:pt x="189" y="50"/>
                    </a:cubicBezTo>
                    <a:cubicBezTo>
                      <a:pt x="209" y="35"/>
                      <a:pt x="236" y="35"/>
                      <a:pt x="259" y="41"/>
                    </a:cubicBezTo>
                    <a:cubicBezTo>
                      <a:pt x="344" y="63"/>
                      <a:pt x="400" y="144"/>
                      <a:pt x="433" y="219"/>
                    </a:cubicBezTo>
                    <a:cubicBezTo>
                      <a:pt x="451" y="258"/>
                      <a:pt x="465" y="304"/>
                      <a:pt x="457" y="348"/>
                    </a:cubicBezTo>
                    <a:cubicBezTo>
                      <a:pt x="449" y="390"/>
                      <a:pt x="417" y="409"/>
                      <a:pt x="378" y="416"/>
                    </a:cubicBezTo>
                    <a:cubicBezTo>
                      <a:pt x="336" y="423"/>
                      <a:pt x="291" y="417"/>
                      <a:pt x="251" y="406"/>
                    </a:cubicBezTo>
                    <a:cubicBezTo>
                      <a:pt x="214" y="397"/>
                      <a:pt x="181" y="382"/>
                      <a:pt x="154" y="354"/>
                    </a:cubicBezTo>
                    <a:cubicBezTo>
                      <a:pt x="107" y="304"/>
                      <a:pt x="123" y="235"/>
                      <a:pt x="169" y="190"/>
                    </a:cubicBezTo>
                    <a:cubicBezTo>
                      <a:pt x="207" y="153"/>
                      <a:pt x="275" y="128"/>
                      <a:pt x="317" y="172"/>
                    </a:cubicBezTo>
                    <a:cubicBezTo>
                      <a:pt x="374" y="232"/>
                      <a:pt x="332" y="349"/>
                      <a:pt x="252" y="362"/>
                    </a:cubicBezTo>
                    <a:cubicBezTo>
                      <a:pt x="215" y="369"/>
                      <a:pt x="173" y="364"/>
                      <a:pt x="138" y="352"/>
                    </a:cubicBezTo>
                    <a:cubicBezTo>
                      <a:pt x="124" y="346"/>
                      <a:pt x="110" y="338"/>
                      <a:pt x="106" y="323"/>
                    </a:cubicBezTo>
                    <a:cubicBezTo>
                      <a:pt x="102" y="309"/>
                      <a:pt x="106" y="293"/>
                      <a:pt x="112" y="280"/>
                    </a:cubicBezTo>
                    <a:cubicBezTo>
                      <a:pt x="125" y="252"/>
                      <a:pt x="149" y="228"/>
                      <a:pt x="175" y="211"/>
                    </a:cubicBezTo>
                    <a:cubicBezTo>
                      <a:pt x="196" y="196"/>
                      <a:pt x="227" y="182"/>
                      <a:pt x="253" y="193"/>
                    </a:cubicBezTo>
                    <a:cubicBezTo>
                      <a:pt x="279" y="204"/>
                      <a:pt x="284" y="243"/>
                      <a:pt x="276" y="267"/>
                    </a:cubicBezTo>
                    <a:cubicBezTo>
                      <a:pt x="268" y="292"/>
                      <a:pt x="244" y="308"/>
                      <a:pt x="221" y="317"/>
                    </a:cubicBezTo>
                    <a:cubicBezTo>
                      <a:pt x="172" y="337"/>
                      <a:pt x="106" y="336"/>
                      <a:pt x="58" y="310"/>
                    </a:cubicBezTo>
                    <a:cubicBezTo>
                      <a:pt x="36" y="297"/>
                      <a:pt x="22" y="276"/>
                      <a:pt x="24" y="250"/>
                    </a:cubicBezTo>
                    <a:cubicBezTo>
                      <a:pt x="27" y="220"/>
                      <a:pt x="46" y="195"/>
                      <a:pt x="76" y="213"/>
                    </a:cubicBezTo>
                    <a:cubicBezTo>
                      <a:pt x="104" y="230"/>
                      <a:pt x="124" y="263"/>
                      <a:pt x="138" y="292"/>
                    </a:cubicBezTo>
                    <a:cubicBezTo>
                      <a:pt x="152" y="321"/>
                      <a:pt x="164" y="358"/>
                      <a:pt x="152" y="390"/>
                    </a:cubicBezTo>
                    <a:cubicBezTo>
                      <a:pt x="156" y="389"/>
                      <a:pt x="159" y="388"/>
                      <a:pt x="162" y="388"/>
                    </a:cubicBezTo>
                    <a:cubicBezTo>
                      <a:pt x="128" y="358"/>
                      <a:pt x="139" y="300"/>
                      <a:pt x="148" y="262"/>
                    </a:cubicBezTo>
                    <a:cubicBezTo>
                      <a:pt x="159" y="219"/>
                      <a:pt x="178" y="170"/>
                      <a:pt x="210" y="138"/>
                    </a:cubicBezTo>
                    <a:cubicBezTo>
                      <a:pt x="207" y="138"/>
                      <a:pt x="204" y="138"/>
                      <a:pt x="201" y="138"/>
                    </a:cubicBezTo>
                    <a:cubicBezTo>
                      <a:pt x="221" y="158"/>
                      <a:pt x="230" y="188"/>
                      <a:pt x="238" y="213"/>
                    </a:cubicBezTo>
                    <a:cubicBezTo>
                      <a:pt x="248" y="248"/>
                      <a:pt x="255" y="285"/>
                      <a:pt x="255" y="321"/>
                    </a:cubicBezTo>
                    <a:cubicBezTo>
                      <a:pt x="255" y="348"/>
                      <a:pt x="249" y="382"/>
                      <a:pt x="218" y="389"/>
                    </a:cubicBezTo>
                    <a:cubicBezTo>
                      <a:pt x="198" y="394"/>
                      <a:pt x="217" y="345"/>
                      <a:pt x="219" y="338"/>
                    </a:cubicBezTo>
                    <a:cubicBezTo>
                      <a:pt x="238" y="286"/>
                      <a:pt x="265" y="233"/>
                      <a:pt x="306" y="195"/>
                    </a:cubicBezTo>
                    <a:cubicBezTo>
                      <a:pt x="329" y="173"/>
                      <a:pt x="373" y="150"/>
                      <a:pt x="382" y="196"/>
                    </a:cubicBezTo>
                    <a:cubicBezTo>
                      <a:pt x="390" y="237"/>
                      <a:pt x="373" y="281"/>
                      <a:pt x="346" y="311"/>
                    </a:cubicBezTo>
                    <a:cubicBezTo>
                      <a:pt x="325" y="333"/>
                      <a:pt x="288" y="363"/>
                      <a:pt x="255" y="356"/>
                    </a:cubicBezTo>
                    <a:cubicBezTo>
                      <a:pt x="222" y="351"/>
                      <a:pt x="230" y="308"/>
                      <a:pt x="242" y="289"/>
                    </a:cubicBezTo>
                    <a:cubicBezTo>
                      <a:pt x="277" y="234"/>
                      <a:pt x="349" y="198"/>
                      <a:pt x="408" y="178"/>
                    </a:cubicBezTo>
                    <a:cubicBezTo>
                      <a:pt x="461" y="160"/>
                      <a:pt x="543" y="151"/>
                      <a:pt x="540" y="230"/>
                    </a:cubicBezTo>
                    <a:cubicBezTo>
                      <a:pt x="539" y="268"/>
                      <a:pt x="518" y="305"/>
                      <a:pt x="491" y="329"/>
                    </a:cubicBezTo>
                    <a:cubicBezTo>
                      <a:pt x="467" y="352"/>
                      <a:pt x="419" y="366"/>
                      <a:pt x="396" y="333"/>
                    </a:cubicBezTo>
                    <a:cubicBezTo>
                      <a:pt x="377" y="304"/>
                      <a:pt x="389" y="256"/>
                      <a:pt x="400" y="226"/>
                    </a:cubicBezTo>
                    <a:cubicBezTo>
                      <a:pt x="408" y="203"/>
                      <a:pt x="432" y="147"/>
                      <a:pt x="464" y="153"/>
                    </a:cubicBezTo>
                    <a:cubicBezTo>
                      <a:pt x="499" y="159"/>
                      <a:pt x="515" y="214"/>
                      <a:pt x="523" y="242"/>
                    </a:cubicBezTo>
                    <a:cubicBezTo>
                      <a:pt x="533" y="276"/>
                      <a:pt x="542" y="316"/>
                      <a:pt x="536" y="351"/>
                    </a:cubicBezTo>
                    <a:cubicBezTo>
                      <a:pt x="535" y="358"/>
                      <a:pt x="546" y="362"/>
                      <a:pt x="547" y="354"/>
                    </a:cubicBezTo>
                    <a:cubicBezTo>
                      <a:pt x="551" y="338"/>
                      <a:pt x="552" y="321"/>
                      <a:pt x="552" y="305"/>
                    </a:cubicBezTo>
                    <a:cubicBezTo>
                      <a:pt x="548" y="305"/>
                      <a:pt x="544" y="306"/>
                      <a:pt x="540" y="306"/>
                    </a:cubicBezTo>
                    <a:cubicBezTo>
                      <a:pt x="543" y="330"/>
                      <a:pt x="540" y="357"/>
                      <a:pt x="535" y="380"/>
                    </a:cubicBezTo>
                    <a:cubicBezTo>
                      <a:pt x="532" y="391"/>
                      <a:pt x="529" y="405"/>
                      <a:pt x="519" y="412"/>
                    </a:cubicBezTo>
                    <a:cubicBezTo>
                      <a:pt x="506" y="420"/>
                      <a:pt x="493" y="403"/>
                      <a:pt x="491" y="392"/>
                    </a:cubicBezTo>
                    <a:cubicBezTo>
                      <a:pt x="488" y="363"/>
                      <a:pt x="506" y="329"/>
                      <a:pt x="518" y="304"/>
                    </a:cubicBezTo>
                    <a:cubicBezTo>
                      <a:pt x="529" y="284"/>
                      <a:pt x="544" y="251"/>
                      <a:pt x="564" y="239"/>
                    </a:cubicBezTo>
                    <a:cubicBezTo>
                      <a:pt x="561" y="237"/>
                      <a:pt x="558" y="235"/>
                      <a:pt x="555" y="234"/>
                    </a:cubicBezTo>
                    <a:cubicBezTo>
                      <a:pt x="546" y="322"/>
                      <a:pt x="455" y="370"/>
                      <a:pt x="373" y="343"/>
                    </a:cubicBezTo>
                    <a:cubicBezTo>
                      <a:pt x="375" y="345"/>
                      <a:pt x="376" y="347"/>
                      <a:pt x="377" y="350"/>
                    </a:cubicBezTo>
                    <a:cubicBezTo>
                      <a:pt x="386" y="284"/>
                      <a:pt x="448" y="194"/>
                      <a:pt x="524" y="212"/>
                    </a:cubicBezTo>
                    <a:cubicBezTo>
                      <a:pt x="523" y="210"/>
                      <a:pt x="521" y="208"/>
                      <a:pt x="520" y="206"/>
                    </a:cubicBezTo>
                    <a:cubicBezTo>
                      <a:pt x="526" y="257"/>
                      <a:pt x="475" y="278"/>
                      <a:pt x="431" y="271"/>
                    </a:cubicBezTo>
                    <a:cubicBezTo>
                      <a:pt x="413" y="269"/>
                      <a:pt x="394" y="260"/>
                      <a:pt x="389" y="241"/>
                    </a:cubicBezTo>
                    <a:cubicBezTo>
                      <a:pt x="381" y="215"/>
                      <a:pt x="410" y="187"/>
                      <a:pt x="427" y="171"/>
                    </a:cubicBezTo>
                    <a:cubicBezTo>
                      <a:pt x="445" y="156"/>
                      <a:pt x="471" y="135"/>
                      <a:pt x="497" y="143"/>
                    </a:cubicBezTo>
                    <a:cubicBezTo>
                      <a:pt x="513" y="148"/>
                      <a:pt x="520" y="167"/>
                      <a:pt x="523" y="182"/>
                    </a:cubicBezTo>
                    <a:cubicBezTo>
                      <a:pt x="528" y="208"/>
                      <a:pt x="517" y="264"/>
                      <a:pt x="481" y="236"/>
                    </a:cubicBezTo>
                    <a:cubicBezTo>
                      <a:pt x="482" y="239"/>
                      <a:pt x="483" y="242"/>
                      <a:pt x="484" y="245"/>
                    </a:cubicBezTo>
                    <a:cubicBezTo>
                      <a:pt x="519" y="181"/>
                      <a:pt x="592" y="181"/>
                      <a:pt x="648" y="217"/>
                    </a:cubicBezTo>
                    <a:cubicBezTo>
                      <a:pt x="669" y="230"/>
                      <a:pt x="691" y="252"/>
                      <a:pt x="693" y="278"/>
                    </a:cubicBezTo>
                    <a:cubicBezTo>
                      <a:pt x="696" y="309"/>
                      <a:pt x="664" y="326"/>
                      <a:pt x="637" y="328"/>
                    </a:cubicBezTo>
                    <a:cubicBezTo>
                      <a:pt x="609" y="330"/>
                      <a:pt x="551" y="322"/>
                      <a:pt x="540" y="289"/>
                    </a:cubicBezTo>
                    <a:cubicBezTo>
                      <a:pt x="528" y="249"/>
                      <a:pt x="624" y="242"/>
                      <a:pt x="614" y="299"/>
                    </a:cubicBezTo>
                    <a:cubicBezTo>
                      <a:pt x="609" y="330"/>
                      <a:pt x="559" y="336"/>
                      <a:pt x="535" y="338"/>
                    </a:cubicBezTo>
                    <a:cubicBezTo>
                      <a:pt x="506" y="341"/>
                      <a:pt x="459" y="343"/>
                      <a:pt x="441" y="316"/>
                    </a:cubicBezTo>
                    <a:cubicBezTo>
                      <a:pt x="438" y="312"/>
                      <a:pt x="438" y="307"/>
                      <a:pt x="440" y="303"/>
                    </a:cubicBezTo>
                    <a:cubicBezTo>
                      <a:pt x="443" y="297"/>
                      <a:pt x="450" y="309"/>
                      <a:pt x="452" y="311"/>
                    </a:cubicBezTo>
                    <a:cubicBezTo>
                      <a:pt x="460" y="321"/>
                      <a:pt x="469" y="337"/>
                      <a:pt x="453" y="343"/>
                    </a:cubicBezTo>
                    <a:cubicBezTo>
                      <a:pt x="426" y="353"/>
                      <a:pt x="396" y="331"/>
                      <a:pt x="405" y="302"/>
                    </a:cubicBezTo>
                    <a:cubicBezTo>
                      <a:pt x="402" y="304"/>
                      <a:pt x="399" y="305"/>
                      <a:pt x="396" y="306"/>
                    </a:cubicBezTo>
                    <a:cubicBezTo>
                      <a:pt x="414" y="317"/>
                      <a:pt x="432" y="338"/>
                      <a:pt x="406" y="352"/>
                    </a:cubicBezTo>
                    <a:cubicBezTo>
                      <a:pt x="400" y="355"/>
                      <a:pt x="391" y="357"/>
                      <a:pt x="385" y="353"/>
                    </a:cubicBezTo>
                    <a:cubicBezTo>
                      <a:pt x="375" y="348"/>
                      <a:pt x="386" y="329"/>
                      <a:pt x="389" y="324"/>
                    </a:cubicBezTo>
                    <a:cubicBezTo>
                      <a:pt x="386" y="324"/>
                      <a:pt x="382" y="324"/>
                      <a:pt x="379" y="325"/>
                    </a:cubicBezTo>
                    <a:cubicBezTo>
                      <a:pt x="395" y="339"/>
                      <a:pt x="418" y="367"/>
                      <a:pt x="393" y="385"/>
                    </a:cubicBezTo>
                    <a:cubicBezTo>
                      <a:pt x="375" y="397"/>
                      <a:pt x="345" y="390"/>
                      <a:pt x="330" y="376"/>
                    </a:cubicBezTo>
                    <a:cubicBezTo>
                      <a:pt x="306" y="355"/>
                      <a:pt x="309" y="312"/>
                      <a:pt x="330" y="290"/>
                    </a:cubicBezTo>
                    <a:cubicBezTo>
                      <a:pt x="340" y="280"/>
                      <a:pt x="371" y="270"/>
                      <a:pt x="373" y="292"/>
                    </a:cubicBezTo>
                    <a:cubicBezTo>
                      <a:pt x="375" y="309"/>
                      <a:pt x="362" y="327"/>
                      <a:pt x="350" y="337"/>
                    </a:cubicBezTo>
                    <a:cubicBezTo>
                      <a:pt x="336" y="351"/>
                      <a:pt x="306" y="352"/>
                      <a:pt x="292" y="338"/>
                    </a:cubicBezTo>
                    <a:cubicBezTo>
                      <a:pt x="276" y="321"/>
                      <a:pt x="290" y="292"/>
                      <a:pt x="301" y="277"/>
                    </a:cubicBezTo>
                    <a:cubicBezTo>
                      <a:pt x="313" y="263"/>
                      <a:pt x="331" y="253"/>
                      <a:pt x="349" y="252"/>
                    </a:cubicBezTo>
                    <a:cubicBezTo>
                      <a:pt x="375" y="249"/>
                      <a:pt x="380" y="273"/>
                      <a:pt x="375" y="294"/>
                    </a:cubicBezTo>
                    <a:cubicBezTo>
                      <a:pt x="367" y="332"/>
                      <a:pt x="308" y="332"/>
                      <a:pt x="279" y="323"/>
                    </a:cubicBezTo>
                    <a:cubicBezTo>
                      <a:pt x="186" y="297"/>
                      <a:pt x="297" y="203"/>
                      <a:pt x="338" y="186"/>
                    </a:cubicBezTo>
                    <a:cubicBezTo>
                      <a:pt x="355" y="179"/>
                      <a:pt x="378" y="174"/>
                      <a:pt x="392" y="188"/>
                    </a:cubicBezTo>
                    <a:cubicBezTo>
                      <a:pt x="409" y="205"/>
                      <a:pt x="403" y="226"/>
                      <a:pt x="384" y="235"/>
                    </a:cubicBezTo>
                    <a:cubicBezTo>
                      <a:pt x="354" y="250"/>
                      <a:pt x="306" y="248"/>
                      <a:pt x="274" y="240"/>
                    </a:cubicBezTo>
                    <a:cubicBezTo>
                      <a:pt x="276" y="242"/>
                      <a:pt x="277" y="244"/>
                      <a:pt x="279" y="246"/>
                    </a:cubicBezTo>
                    <a:cubicBezTo>
                      <a:pt x="277" y="220"/>
                      <a:pt x="288" y="198"/>
                      <a:pt x="307" y="181"/>
                    </a:cubicBezTo>
                    <a:cubicBezTo>
                      <a:pt x="316" y="173"/>
                      <a:pt x="348" y="154"/>
                      <a:pt x="350" y="177"/>
                    </a:cubicBezTo>
                    <a:cubicBezTo>
                      <a:pt x="352" y="199"/>
                      <a:pt x="329" y="235"/>
                      <a:pt x="307" y="212"/>
                    </a:cubicBezTo>
                    <a:cubicBezTo>
                      <a:pt x="286" y="191"/>
                      <a:pt x="302" y="160"/>
                      <a:pt x="323" y="148"/>
                    </a:cubicBezTo>
                    <a:cubicBezTo>
                      <a:pt x="320" y="146"/>
                      <a:pt x="317" y="144"/>
                      <a:pt x="314" y="143"/>
                    </a:cubicBezTo>
                    <a:cubicBezTo>
                      <a:pt x="319" y="189"/>
                      <a:pt x="300" y="238"/>
                      <a:pt x="246" y="235"/>
                    </a:cubicBezTo>
                    <a:cubicBezTo>
                      <a:pt x="231" y="235"/>
                      <a:pt x="214" y="228"/>
                      <a:pt x="206" y="216"/>
                    </a:cubicBezTo>
                    <a:cubicBezTo>
                      <a:pt x="195" y="199"/>
                      <a:pt x="211" y="180"/>
                      <a:pt x="223" y="169"/>
                    </a:cubicBezTo>
                    <a:cubicBezTo>
                      <a:pt x="246" y="149"/>
                      <a:pt x="275" y="137"/>
                      <a:pt x="305" y="137"/>
                    </a:cubicBezTo>
                    <a:cubicBezTo>
                      <a:pt x="317" y="137"/>
                      <a:pt x="336" y="139"/>
                      <a:pt x="340" y="152"/>
                    </a:cubicBezTo>
                    <a:cubicBezTo>
                      <a:pt x="345" y="168"/>
                      <a:pt x="326" y="188"/>
                      <a:pt x="314" y="195"/>
                    </a:cubicBezTo>
                    <a:cubicBezTo>
                      <a:pt x="285" y="213"/>
                      <a:pt x="243" y="207"/>
                      <a:pt x="211" y="202"/>
                    </a:cubicBezTo>
                    <a:cubicBezTo>
                      <a:pt x="182" y="196"/>
                      <a:pt x="150" y="187"/>
                      <a:pt x="126" y="169"/>
                    </a:cubicBezTo>
                    <a:cubicBezTo>
                      <a:pt x="127" y="171"/>
                      <a:pt x="128" y="174"/>
                      <a:pt x="128" y="176"/>
                    </a:cubicBezTo>
                    <a:cubicBezTo>
                      <a:pt x="143" y="116"/>
                      <a:pt x="220" y="110"/>
                      <a:pt x="271" y="113"/>
                    </a:cubicBezTo>
                    <a:cubicBezTo>
                      <a:pt x="301" y="115"/>
                      <a:pt x="331" y="121"/>
                      <a:pt x="359" y="131"/>
                    </a:cubicBezTo>
                    <a:cubicBezTo>
                      <a:pt x="376" y="137"/>
                      <a:pt x="403" y="148"/>
                      <a:pt x="410" y="167"/>
                    </a:cubicBezTo>
                    <a:cubicBezTo>
                      <a:pt x="419" y="188"/>
                      <a:pt x="385" y="194"/>
                      <a:pt x="371" y="195"/>
                    </a:cubicBezTo>
                    <a:cubicBezTo>
                      <a:pt x="342" y="197"/>
                      <a:pt x="312" y="191"/>
                      <a:pt x="286" y="180"/>
                    </a:cubicBezTo>
                    <a:cubicBezTo>
                      <a:pt x="264" y="172"/>
                      <a:pt x="233" y="156"/>
                      <a:pt x="232" y="130"/>
                    </a:cubicBezTo>
                    <a:cubicBezTo>
                      <a:pt x="230" y="99"/>
                      <a:pt x="267" y="80"/>
                      <a:pt x="292" y="76"/>
                    </a:cubicBezTo>
                    <a:cubicBezTo>
                      <a:pt x="321" y="70"/>
                      <a:pt x="355" y="75"/>
                      <a:pt x="382" y="87"/>
                    </a:cubicBezTo>
                    <a:cubicBezTo>
                      <a:pt x="406" y="97"/>
                      <a:pt x="424" y="117"/>
                      <a:pt x="400" y="139"/>
                    </a:cubicBezTo>
                    <a:cubicBezTo>
                      <a:pt x="371" y="165"/>
                      <a:pt x="324" y="167"/>
                      <a:pt x="294" y="140"/>
                    </a:cubicBezTo>
                    <a:cubicBezTo>
                      <a:pt x="257" y="107"/>
                      <a:pt x="295" y="69"/>
                      <a:pt x="327" y="53"/>
                    </a:cubicBezTo>
                    <a:cubicBezTo>
                      <a:pt x="334" y="50"/>
                      <a:pt x="328" y="39"/>
                      <a:pt x="321" y="43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62" name="组合 661"/>
          <p:cNvGrpSpPr/>
          <p:nvPr/>
        </p:nvGrpSpPr>
        <p:grpSpPr>
          <a:xfrm>
            <a:off x="8013700" y="525463"/>
            <a:ext cx="1423988" cy="1035050"/>
            <a:chOff x="8013700" y="525463"/>
            <a:chExt cx="1423988" cy="1035050"/>
          </a:xfrm>
        </p:grpSpPr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8013700" y="930275"/>
              <a:ext cx="325438" cy="349250"/>
            </a:xfrm>
            <a:custGeom>
              <a:avLst/>
              <a:gdLst>
                <a:gd name="T0" fmla="*/ 157 w 206"/>
                <a:gd name="T1" fmla="*/ 79 h 221"/>
                <a:gd name="T2" fmla="*/ 167 w 206"/>
                <a:gd name="T3" fmla="*/ 79 h 221"/>
                <a:gd name="T4" fmla="*/ 206 w 206"/>
                <a:gd name="T5" fmla="*/ 29 h 221"/>
                <a:gd name="T6" fmla="*/ 206 w 206"/>
                <a:gd name="T7" fmla="*/ 13 h 221"/>
                <a:gd name="T8" fmla="*/ 206 w 206"/>
                <a:gd name="T9" fmla="*/ 0 h 221"/>
                <a:gd name="T10" fmla="*/ 167 w 206"/>
                <a:gd name="T11" fmla="*/ 50 h 221"/>
                <a:gd name="T12" fmla="*/ 157 w 206"/>
                <a:gd name="T13" fmla="*/ 50 h 221"/>
                <a:gd name="T14" fmla="*/ 0 w 206"/>
                <a:gd name="T15" fmla="*/ 206 h 221"/>
                <a:gd name="T16" fmla="*/ 1 w 206"/>
                <a:gd name="T17" fmla="*/ 221 h 221"/>
                <a:gd name="T18" fmla="*/ 157 w 206"/>
                <a:gd name="T19" fmla="*/ 7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" h="221">
                  <a:moveTo>
                    <a:pt x="157" y="79"/>
                  </a:moveTo>
                  <a:cubicBezTo>
                    <a:pt x="160" y="79"/>
                    <a:pt x="164" y="79"/>
                    <a:pt x="167" y="79"/>
                  </a:cubicBezTo>
                  <a:cubicBezTo>
                    <a:pt x="177" y="60"/>
                    <a:pt x="190" y="43"/>
                    <a:pt x="206" y="29"/>
                  </a:cubicBezTo>
                  <a:cubicBezTo>
                    <a:pt x="206" y="24"/>
                    <a:pt x="206" y="19"/>
                    <a:pt x="206" y="13"/>
                  </a:cubicBezTo>
                  <a:cubicBezTo>
                    <a:pt x="206" y="9"/>
                    <a:pt x="206" y="5"/>
                    <a:pt x="206" y="0"/>
                  </a:cubicBezTo>
                  <a:cubicBezTo>
                    <a:pt x="190" y="14"/>
                    <a:pt x="177" y="31"/>
                    <a:pt x="167" y="50"/>
                  </a:cubicBezTo>
                  <a:cubicBezTo>
                    <a:pt x="164" y="50"/>
                    <a:pt x="160" y="50"/>
                    <a:pt x="157" y="50"/>
                  </a:cubicBezTo>
                  <a:cubicBezTo>
                    <a:pt x="70" y="50"/>
                    <a:pt x="0" y="120"/>
                    <a:pt x="0" y="206"/>
                  </a:cubicBezTo>
                  <a:cubicBezTo>
                    <a:pt x="0" y="211"/>
                    <a:pt x="1" y="216"/>
                    <a:pt x="1" y="221"/>
                  </a:cubicBezTo>
                  <a:cubicBezTo>
                    <a:pt x="8" y="141"/>
                    <a:pt x="75" y="79"/>
                    <a:pt x="157" y="79"/>
                  </a:cubicBezTo>
                  <a:close/>
                </a:path>
              </a:pathLst>
            </a:custGeom>
            <a:solidFill>
              <a:srgbClr val="05D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660" name="组合 659"/>
            <p:cNvGrpSpPr/>
            <p:nvPr/>
          </p:nvGrpSpPr>
          <p:grpSpPr>
            <a:xfrm>
              <a:off x="8013700" y="525463"/>
              <a:ext cx="1423988" cy="1035050"/>
              <a:chOff x="8013700" y="525463"/>
              <a:chExt cx="1423988" cy="1035050"/>
            </a:xfrm>
          </p:grpSpPr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8339138" y="525463"/>
                <a:ext cx="1098550" cy="620713"/>
              </a:xfrm>
              <a:custGeom>
                <a:avLst/>
                <a:gdLst>
                  <a:gd name="T0" fmla="*/ 504 w 696"/>
                  <a:gd name="T1" fmla="*/ 188 h 394"/>
                  <a:gd name="T2" fmla="*/ 476 w 696"/>
                  <a:gd name="T3" fmla="*/ 190 h 394"/>
                  <a:gd name="T4" fmla="*/ 241 w 696"/>
                  <a:gd name="T5" fmla="*/ 0 h 394"/>
                  <a:gd name="T6" fmla="*/ 0 w 696"/>
                  <a:gd name="T7" fmla="*/ 241 h 394"/>
                  <a:gd name="T8" fmla="*/ 0 w 696"/>
                  <a:gd name="T9" fmla="*/ 256 h 394"/>
                  <a:gd name="T10" fmla="*/ 241 w 696"/>
                  <a:gd name="T11" fmla="*/ 29 h 394"/>
                  <a:gd name="T12" fmla="*/ 476 w 696"/>
                  <a:gd name="T13" fmla="*/ 219 h 394"/>
                  <a:gd name="T14" fmla="*/ 504 w 696"/>
                  <a:gd name="T15" fmla="*/ 217 h 394"/>
                  <a:gd name="T16" fmla="*/ 695 w 696"/>
                  <a:gd name="T17" fmla="*/ 394 h 394"/>
                  <a:gd name="T18" fmla="*/ 696 w 696"/>
                  <a:gd name="T19" fmla="*/ 379 h 394"/>
                  <a:gd name="T20" fmla="*/ 504 w 696"/>
                  <a:gd name="T21" fmla="*/ 188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6" h="394">
                    <a:moveTo>
                      <a:pt x="504" y="188"/>
                    </a:moveTo>
                    <a:cubicBezTo>
                      <a:pt x="495" y="188"/>
                      <a:pt x="485" y="188"/>
                      <a:pt x="476" y="190"/>
                    </a:cubicBezTo>
                    <a:cubicBezTo>
                      <a:pt x="452" y="81"/>
                      <a:pt x="356" y="0"/>
                      <a:pt x="241" y="0"/>
                    </a:cubicBezTo>
                    <a:cubicBezTo>
                      <a:pt x="107" y="0"/>
                      <a:pt x="0" y="108"/>
                      <a:pt x="0" y="241"/>
                    </a:cubicBezTo>
                    <a:cubicBezTo>
                      <a:pt x="0" y="246"/>
                      <a:pt x="0" y="251"/>
                      <a:pt x="0" y="256"/>
                    </a:cubicBezTo>
                    <a:cubicBezTo>
                      <a:pt x="8" y="129"/>
                      <a:pt x="112" y="29"/>
                      <a:pt x="241" y="29"/>
                    </a:cubicBezTo>
                    <a:cubicBezTo>
                      <a:pt x="356" y="29"/>
                      <a:pt x="452" y="110"/>
                      <a:pt x="476" y="219"/>
                    </a:cubicBezTo>
                    <a:cubicBezTo>
                      <a:pt x="485" y="217"/>
                      <a:pt x="495" y="217"/>
                      <a:pt x="504" y="217"/>
                    </a:cubicBezTo>
                    <a:cubicBezTo>
                      <a:pt x="605" y="217"/>
                      <a:pt x="688" y="295"/>
                      <a:pt x="695" y="394"/>
                    </a:cubicBezTo>
                    <a:cubicBezTo>
                      <a:pt x="696" y="389"/>
                      <a:pt x="696" y="384"/>
                      <a:pt x="696" y="379"/>
                    </a:cubicBezTo>
                    <a:cubicBezTo>
                      <a:pt x="696" y="274"/>
                      <a:pt x="610" y="188"/>
                      <a:pt x="504" y="188"/>
                    </a:cubicBezTo>
                    <a:close/>
                  </a:path>
                </a:pathLst>
              </a:custGeom>
              <a:solidFill>
                <a:srgbClr val="05D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657" name="组合 656"/>
              <p:cNvGrpSpPr/>
              <p:nvPr/>
            </p:nvGrpSpPr>
            <p:grpSpPr>
              <a:xfrm>
                <a:off x="8013700" y="525463"/>
                <a:ext cx="1423988" cy="1035050"/>
                <a:chOff x="8013700" y="525463"/>
                <a:chExt cx="1423988" cy="1035050"/>
              </a:xfrm>
            </p:grpSpPr>
            <p:sp>
              <p:nvSpPr>
                <p:cNvPr id="12" name="Freeform 9"/>
                <p:cNvSpPr>
                  <a:spLocks/>
                </p:cNvSpPr>
                <p:nvPr/>
              </p:nvSpPr>
              <p:spPr bwMode="auto">
                <a:xfrm>
                  <a:off x="8013700" y="525463"/>
                  <a:ext cx="1423988" cy="1035050"/>
                </a:xfrm>
                <a:custGeom>
                  <a:avLst/>
                  <a:gdLst>
                    <a:gd name="T0" fmla="*/ 710 w 902"/>
                    <a:gd name="T1" fmla="*/ 188 h 656"/>
                    <a:gd name="T2" fmla="*/ 682 w 902"/>
                    <a:gd name="T3" fmla="*/ 190 h 656"/>
                    <a:gd name="T4" fmla="*/ 447 w 902"/>
                    <a:gd name="T5" fmla="*/ 0 h 656"/>
                    <a:gd name="T6" fmla="*/ 206 w 902"/>
                    <a:gd name="T7" fmla="*/ 241 h 656"/>
                    <a:gd name="T8" fmla="*/ 206 w 902"/>
                    <a:gd name="T9" fmla="*/ 257 h 656"/>
                    <a:gd name="T10" fmla="*/ 167 w 902"/>
                    <a:gd name="T11" fmla="*/ 307 h 656"/>
                    <a:gd name="T12" fmla="*/ 157 w 902"/>
                    <a:gd name="T13" fmla="*/ 307 h 656"/>
                    <a:gd name="T14" fmla="*/ 0 w 902"/>
                    <a:gd name="T15" fmla="*/ 463 h 656"/>
                    <a:gd name="T16" fmla="*/ 157 w 902"/>
                    <a:gd name="T17" fmla="*/ 619 h 656"/>
                    <a:gd name="T18" fmla="*/ 287 w 902"/>
                    <a:gd name="T19" fmla="*/ 548 h 656"/>
                    <a:gd name="T20" fmla="*/ 317 w 902"/>
                    <a:gd name="T21" fmla="*/ 551 h 656"/>
                    <a:gd name="T22" fmla="*/ 340 w 902"/>
                    <a:gd name="T23" fmla="*/ 549 h 656"/>
                    <a:gd name="T24" fmla="*/ 506 w 902"/>
                    <a:gd name="T25" fmla="*/ 656 h 656"/>
                    <a:gd name="T26" fmla="*/ 663 w 902"/>
                    <a:gd name="T27" fmla="*/ 565 h 656"/>
                    <a:gd name="T28" fmla="*/ 710 w 902"/>
                    <a:gd name="T29" fmla="*/ 571 h 656"/>
                    <a:gd name="T30" fmla="*/ 902 w 902"/>
                    <a:gd name="T31" fmla="*/ 379 h 656"/>
                    <a:gd name="T32" fmla="*/ 710 w 902"/>
                    <a:gd name="T33" fmla="*/ 188 h 6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2" h="656">
                      <a:moveTo>
                        <a:pt x="710" y="188"/>
                      </a:moveTo>
                      <a:cubicBezTo>
                        <a:pt x="701" y="188"/>
                        <a:pt x="691" y="188"/>
                        <a:pt x="682" y="190"/>
                      </a:cubicBezTo>
                      <a:cubicBezTo>
                        <a:pt x="658" y="81"/>
                        <a:pt x="562" y="0"/>
                        <a:pt x="447" y="0"/>
                      </a:cubicBezTo>
                      <a:cubicBezTo>
                        <a:pt x="313" y="0"/>
                        <a:pt x="206" y="108"/>
                        <a:pt x="206" y="241"/>
                      </a:cubicBezTo>
                      <a:cubicBezTo>
                        <a:pt x="206" y="247"/>
                        <a:pt x="206" y="252"/>
                        <a:pt x="206" y="257"/>
                      </a:cubicBezTo>
                      <a:cubicBezTo>
                        <a:pt x="190" y="271"/>
                        <a:pt x="177" y="288"/>
                        <a:pt x="167" y="307"/>
                      </a:cubicBezTo>
                      <a:cubicBezTo>
                        <a:pt x="164" y="307"/>
                        <a:pt x="160" y="307"/>
                        <a:pt x="157" y="307"/>
                      </a:cubicBezTo>
                      <a:cubicBezTo>
                        <a:pt x="70" y="307"/>
                        <a:pt x="0" y="377"/>
                        <a:pt x="0" y="463"/>
                      </a:cubicBezTo>
                      <a:cubicBezTo>
                        <a:pt x="0" y="549"/>
                        <a:pt x="70" y="619"/>
                        <a:pt x="157" y="619"/>
                      </a:cubicBezTo>
                      <a:cubicBezTo>
                        <a:pt x="211" y="619"/>
                        <a:pt x="260" y="591"/>
                        <a:pt x="287" y="548"/>
                      </a:cubicBezTo>
                      <a:cubicBezTo>
                        <a:pt x="297" y="550"/>
                        <a:pt x="307" y="551"/>
                        <a:pt x="317" y="551"/>
                      </a:cubicBezTo>
                      <a:cubicBezTo>
                        <a:pt x="325" y="551"/>
                        <a:pt x="333" y="550"/>
                        <a:pt x="340" y="549"/>
                      </a:cubicBezTo>
                      <a:cubicBezTo>
                        <a:pt x="369" y="612"/>
                        <a:pt x="432" y="656"/>
                        <a:pt x="506" y="656"/>
                      </a:cubicBezTo>
                      <a:cubicBezTo>
                        <a:pt x="573" y="656"/>
                        <a:pt x="632" y="619"/>
                        <a:pt x="663" y="565"/>
                      </a:cubicBezTo>
                      <a:cubicBezTo>
                        <a:pt x="678" y="569"/>
                        <a:pt x="694" y="571"/>
                        <a:pt x="710" y="571"/>
                      </a:cubicBezTo>
                      <a:cubicBezTo>
                        <a:pt x="816" y="571"/>
                        <a:pt x="902" y="485"/>
                        <a:pt x="902" y="379"/>
                      </a:cubicBezTo>
                      <a:cubicBezTo>
                        <a:pt x="902" y="274"/>
                        <a:pt x="816" y="188"/>
                        <a:pt x="710" y="188"/>
                      </a:cubicBezTo>
                      <a:close/>
                    </a:path>
                  </a:pathLst>
                </a:custGeom>
                <a:solidFill>
                  <a:srgbClr val="0393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4" name="Freeform 74"/>
                <p:cNvSpPr>
                  <a:spLocks/>
                </p:cNvSpPr>
                <p:nvPr/>
              </p:nvSpPr>
              <p:spPr bwMode="auto">
                <a:xfrm>
                  <a:off x="8332788" y="773113"/>
                  <a:ext cx="874713" cy="590550"/>
                </a:xfrm>
                <a:custGeom>
                  <a:avLst/>
                  <a:gdLst>
                    <a:gd name="T0" fmla="*/ 290 w 554"/>
                    <a:gd name="T1" fmla="*/ 118 h 375"/>
                    <a:gd name="T2" fmla="*/ 228 w 554"/>
                    <a:gd name="T3" fmla="*/ 53 h 375"/>
                    <a:gd name="T4" fmla="*/ 231 w 554"/>
                    <a:gd name="T5" fmla="*/ 192 h 375"/>
                    <a:gd name="T6" fmla="*/ 235 w 554"/>
                    <a:gd name="T7" fmla="*/ 207 h 375"/>
                    <a:gd name="T8" fmla="*/ 252 w 554"/>
                    <a:gd name="T9" fmla="*/ 217 h 375"/>
                    <a:gd name="T10" fmla="*/ 280 w 554"/>
                    <a:gd name="T11" fmla="*/ 118 h 375"/>
                    <a:gd name="T12" fmla="*/ 259 w 554"/>
                    <a:gd name="T13" fmla="*/ 159 h 375"/>
                    <a:gd name="T14" fmla="*/ 329 w 554"/>
                    <a:gd name="T15" fmla="*/ 77 h 375"/>
                    <a:gd name="T16" fmla="*/ 271 w 554"/>
                    <a:gd name="T17" fmla="*/ 209 h 375"/>
                    <a:gd name="T18" fmla="*/ 379 w 554"/>
                    <a:gd name="T19" fmla="*/ 71 h 375"/>
                    <a:gd name="T20" fmla="*/ 366 w 554"/>
                    <a:gd name="T21" fmla="*/ 246 h 375"/>
                    <a:gd name="T22" fmla="*/ 411 w 554"/>
                    <a:gd name="T23" fmla="*/ 202 h 375"/>
                    <a:gd name="T24" fmla="*/ 399 w 554"/>
                    <a:gd name="T25" fmla="*/ 227 h 375"/>
                    <a:gd name="T26" fmla="*/ 455 w 554"/>
                    <a:gd name="T27" fmla="*/ 194 h 375"/>
                    <a:gd name="T28" fmla="*/ 457 w 554"/>
                    <a:gd name="T29" fmla="*/ 186 h 375"/>
                    <a:gd name="T30" fmla="*/ 404 w 554"/>
                    <a:gd name="T31" fmla="*/ 224 h 375"/>
                    <a:gd name="T32" fmla="*/ 393 w 554"/>
                    <a:gd name="T33" fmla="*/ 225 h 375"/>
                    <a:gd name="T34" fmla="*/ 286 w 554"/>
                    <a:gd name="T35" fmla="*/ 269 h 375"/>
                    <a:gd name="T36" fmla="*/ 140 w 554"/>
                    <a:gd name="T37" fmla="*/ 266 h 375"/>
                    <a:gd name="T38" fmla="*/ 77 w 554"/>
                    <a:gd name="T39" fmla="*/ 303 h 375"/>
                    <a:gd name="T40" fmla="*/ 123 w 554"/>
                    <a:gd name="T41" fmla="*/ 147 h 375"/>
                    <a:gd name="T42" fmla="*/ 74 w 554"/>
                    <a:gd name="T43" fmla="*/ 297 h 375"/>
                    <a:gd name="T44" fmla="*/ 103 w 554"/>
                    <a:gd name="T45" fmla="*/ 130 h 375"/>
                    <a:gd name="T46" fmla="*/ 136 w 554"/>
                    <a:gd name="T47" fmla="*/ 186 h 375"/>
                    <a:gd name="T48" fmla="*/ 155 w 554"/>
                    <a:gd name="T49" fmla="*/ 191 h 375"/>
                    <a:gd name="T50" fmla="*/ 166 w 554"/>
                    <a:gd name="T51" fmla="*/ 105 h 375"/>
                    <a:gd name="T52" fmla="*/ 236 w 554"/>
                    <a:gd name="T53" fmla="*/ 142 h 375"/>
                    <a:gd name="T54" fmla="*/ 254 w 554"/>
                    <a:gd name="T55" fmla="*/ 120 h 375"/>
                    <a:gd name="T56" fmla="*/ 152 w 554"/>
                    <a:gd name="T57" fmla="*/ 184 h 375"/>
                    <a:gd name="T58" fmla="*/ 128 w 554"/>
                    <a:gd name="T59" fmla="*/ 110 h 375"/>
                    <a:gd name="T60" fmla="*/ 78 w 554"/>
                    <a:gd name="T61" fmla="*/ 198 h 375"/>
                    <a:gd name="T62" fmla="*/ 103 w 554"/>
                    <a:gd name="T63" fmla="*/ 198 h 375"/>
                    <a:gd name="T64" fmla="*/ 38 w 554"/>
                    <a:gd name="T65" fmla="*/ 220 h 375"/>
                    <a:gd name="T66" fmla="*/ 86 w 554"/>
                    <a:gd name="T67" fmla="*/ 299 h 375"/>
                    <a:gd name="T68" fmla="*/ 191 w 554"/>
                    <a:gd name="T69" fmla="*/ 217 h 375"/>
                    <a:gd name="T70" fmla="*/ 223 w 554"/>
                    <a:gd name="T71" fmla="*/ 200 h 375"/>
                    <a:gd name="T72" fmla="*/ 385 w 554"/>
                    <a:gd name="T73" fmla="*/ 231 h 375"/>
                    <a:gd name="T74" fmla="*/ 337 w 554"/>
                    <a:gd name="T75" fmla="*/ 302 h 375"/>
                    <a:gd name="T76" fmla="*/ 432 w 554"/>
                    <a:gd name="T77" fmla="*/ 318 h 375"/>
                    <a:gd name="T78" fmla="*/ 456 w 554"/>
                    <a:gd name="T79" fmla="*/ 192 h 375"/>
                    <a:gd name="T80" fmla="*/ 430 w 554"/>
                    <a:gd name="T81" fmla="*/ 233 h 375"/>
                    <a:gd name="T82" fmla="*/ 491 w 554"/>
                    <a:gd name="T83" fmla="*/ 254 h 375"/>
                    <a:gd name="T84" fmla="*/ 487 w 554"/>
                    <a:gd name="T85" fmla="*/ 146 h 375"/>
                    <a:gd name="T86" fmla="*/ 386 w 554"/>
                    <a:gd name="T87" fmla="*/ 183 h 375"/>
                    <a:gd name="T88" fmla="*/ 360 w 554"/>
                    <a:gd name="T89" fmla="*/ 236 h 375"/>
                    <a:gd name="T90" fmla="*/ 387 w 554"/>
                    <a:gd name="T91" fmla="*/ 79 h 375"/>
                    <a:gd name="T92" fmla="*/ 232 w 554"/>
                    <a:gd name="T93" fmla="*/ 161 h 375"/>
                    <a:gd name="T94" fmla="*/ 270 w 554"/>
                    <a:gd name="T95" fmla="*/ 170 h 375"/>
                    <a:gd name="T96" fmla="*/ 337 w 554"/>
                    <a:gd name="T97" fmla="*/ 203 h 375"/>
                    <a:gd name="T98" fmla="*/ 281 w 554"/>
                    <a:gd name="T99" fmla="*/ 127 h 375"/>
                    <a:gd name="T100" fmla="*/ 269 w 554"/>
                    <a:gd name="T101" fmla="*/ 74 h 375"/>
                    <a:gd name="T102" fmla="*/ 278 w 554"/>
                    <a:gd name="T103" fmla="*/ 84 h 375"/>
                    <a:gd name="T104" fmla="*/ 188 w 554"/>
                    <a:gd name="T105" fmla="*/ 192 h 375"/>
                    <a:gd name="T106" fmla="*/ 329 w 554"/>
                    <a:gd name="T107" fmla="*/ 37 h 375"/>
                    <a:gd name="T108" fmla="*/ 183 w 554"/>
                    <a:gd name="T109" fmla="*/ 99 h 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554" h="375">
                      <a:moveTo>
                        <a:pt x="218" y="6"/>
                      </a:moveTo>
                      <a:cubicBezTo>
                        <a:pt x="177" y="38"/>
                        <a:pt x="138" y="148"/>
                        <a:pt x="217" y="160"/>
                      </a:cubicBezTo>
                      <a:cubicBezTo>
                        <a:pt x="246" y="164"/>
                        <a:pt x="273" y="138"/>
                        <a:pt x="290" y="118"/>
                      </a:cubicBezTo>
                      <a:cubicBezTo>
                        <a:pt x="310" y="93"/>
                        <a:pt x="329" y="64"/>
                        <a:pt x="337" y="33"/>
                      </a:cubicBezTo>
                      <a:cubicBezTo>
                        <a:pt x="338" y="30"/>
                        <a:pt x="337" y="28"/>
                        <a:pt x="335" y="26"/>
                      </a:cubicBezTo>
                      <a:cubicBezTo>
                        <a:pt x="300" y="0"/>
                        <a:pt x="255" y="30"/>
                        <a:pt x="228" y="53"/>
                      </a:cubicBezTo>
                      <a:cubicBezTo>
                        <a:pt x="197" y="80"/>
                        <a:pt x="161" y="123"/>
                        <a:pt x="162" y="166"/>
                      </a:cubicBezTo>
                      <a:cubicBezTo>
                        <a:pt x="162" y="182"/>
                        <a:pt x="172" y="199"/>
                        <a:pt x="187" y="205"/>
                      </a:cubicBezTo>
                      <a:cubicBezTo>
                        <a:pt x="203" y="212"/>
                        <a:pt x="219" y="202"/>
                        <a:pt x="231" y="192"/>
                      </a:cubicBezTo>
                      <a:cubicBezTo>
                        <a:pt x="259" y="167"/>
                        <a:pt x="288" y="116"/>
                        <a:pt x="282" y="77"/>
                      </a:cubicBezTo>
                      <a:cubicBezTo>
                        <a:pt x="282" y="74"/>
                        <a:pt x="278" y="73"/>
                        <a:pt x="275" y="73"/>
                      </a:cubicBezTo>
                      <a:cubicBezTo>
                        <a:pt x="228" y="80"/>
                        <a:pt x="165" y="195"/>
                        <a:pt x="235" y="207"/>
                      </a:cubicBezTo>
                      <a:cubicBezTo>
                        <a:pt x="309" y="220"/>
                        <a:pt x="302" y="103"/>
                        <a:pt x="269" y="67"/>
                      </a:cubicBezTo>
                      <a:cubicBezTo>
                        <a:pt x="266" y="64"/>
                        <a:pt x="263" y="65"/>
                        <a:pt x="260" y="67"/>
                      </a:cubicBezTo>
                      <a:cubicBezTo>
                        <a:pt x="226" y="95"/>
                        <a:pt x="210" y="189"/>
                        <a:pt x="252" y="217"/>
                      </a:cubicBezTo>
                      <a:cubicBezTo>
                        <a:pt x="273" y="231"/>
                        <a:pt x="308" y="225"/>
                        <a:pt x="317" y="199"/>
                      </a:cubicBezTo>
                      <a:cubicBezTo>
                        <a:pt x="327" y="170"/>
                        <a:pt x="316" y="131"/>
                        <a:pt x="287" y="117"/>
                      </a:cubicBezTo>
                      <a:cubicBezTo>
                        <a:pt x="285" y="116"/>
                        <a:pt x="282" y="116"/>
                        <a:pt x="280" y="118"/>
                      </a:cubicBezTo>
                      <a:cubicBezTo>
                        <a:pt x="243" y="156"/>
                        <a:pt x="272" y="205"/>
                        <a:pt x="319" y="214"/>
                      </a:cubicBezTo>
                      <a:cubicBezTo>
                        <a:pt x="371" y="225"/>
                        <a:pt x="391" y="160"/>
                        <a:pt x="359" y="125"/>
                      </a:cubicBezTo>
                      <a:cubicBezTo>
                        <a:pt x="331" y="95"/>
                        <a:pt x="271" y="127"/>
                        <a:pt x="259" y="159"/>
                      </a:cubicBezTo>
                      <a:cubicBezTo>
                        <a:pt x="252" y="179"/>
                        <a:pt x="271" y="191"/>
                        <a:pt x="287" y="195"/>
                      </a:cubicBezTo>
                      <a:cubicBezTo>
                        <a:pt x="306" y="199"/>
                        <a:pt x="328" y="195"/>
                        <a:pt x="341" y="179"/>
                      </a:cubicBezTo>
                      <a:cubicBezTo>
                        <a:pt x="364" y="151"/>
                        <a:pt x="355" y="100"/>
                        <a:pt x="329" y="77"/>
                      </a:cubicBezTo>
                      <a:cubicBezTo>
                        <a:pt x="281" y="37"/>
                        <a:pt x="236" y="123"/>
                        <a:pt x="222" y="155"/>
                      </a:cubicBezTo>
                      <a:cubicBezTo>
                        <a:pt x="215" y="171"/>
                        <a:pt x="204" y="198"/>
                        <a:pt x="220" y="212"/>
                      </a:cubicBezTo>
                      <a:cubicBezTo>
                        <a:pt x="233" y="224"/>
                        <a:pt x="257" y="215"/>
                        <a:pt x="271" y="209"/>
                      </a:cubicBezTo>
                      <a:cubicBezTo>
                        <a:pt x="322" y="187"/>
                        <a:pt x="376" y="136"/>
                        <a:pt x="388" y="80"/>
                      </a:cubicBezTo>
                      <a:cubicBezTo>
                        <a:pt x="388" y="79"/>
                        <a:pt x="389" y="78"/>
                        <a:pt x="389" y="76"/>
                      </a:cubicBezTo>
                      <a:cubicBezTo>
                        <a:pt x="390" y="71"/>
                        <a:pt x="383" y="66"/>
                        <a:pt x="379" y="71"/>
                      </a:cubicBezTo>
                      <a:cubicBezTo>
                        <a:pt x="357" y="91"/>
                        <a:pt x="350" y="128"/>
                        <a:pt x="346" y="156"/>
                      </a:cubicBezTo>
                      <a:cubicBezTo>
                        <a:pt x="342" y="184"/>
                        <a:pt x="340" y="221"/>
                        <a:pt x="359" y="245"/>
                      </a:cubicBezTo>
                      <a:cubicBezTo>
                        <a:pt x="361" y="247"/>
                        <a:pt x="364" y="247"/>
                        <a:pt x="366" y="246"/>
                      </a:cubicBezTo>
                      <a:cubicBezTo>
                        <a:pt x="403" y="223"/>
                        <a:pt x="413" y="162"/>
                        <a:pt x="383" y="130"/>
                      </a:cubicBezTo>
                      <a:cubicBezTo>
                        <a:pt x="381" y="127"/>
                        <a:pt x="376" y="128"/>
                        <a:pt x="374" y="131"/>
                      </a:cubicBezTo>
                      <a:cubicBezTo>
                        <a:pt x="346" y="168"/>
                        <a:pt x="370" y="198"/>
                        <a:pt x="411" y="202"/>
                      </a:cubicBezTo>
                      <a:cubicBezTo>
                        <a:pt x="455" y="207"/>
                        <a:pt x="499" y="180"/>
                        <a:pt x="500" y="134"/>
                      </a:cubicBezTo>
                      <a:cubicBezTo>
                        <a:pt x="500" y="132"/>
                        <a:pt x="499" y="130"/>
                        <a:pt x="497" y="129"/>
                      </a:cubicBezTo>
                      <a:cubicBezTo>
                        <a:pt x="439" y="103"/>
                        <a:pt x="386" y="173"/>
                        <a:pt x="399" y="227"/>
                      </a:cubicBezTo>
                      <a:cubicBezTo>
                        <a:pt x="413" y="287"/>
                        <a:pt x="508" y="278"/>
                        <a:pt x="539" y="238"/>
                      </a:cubicBezTo>
                      <a:cubicBezTo>
                        <a:pt x="554" y="218"/>
                        <a:pt x="546" y="190"/>
                        <a:pt x="523" y="178"/>
                      </a:cubicBezTo>
                      <a:cubicBezTo>
                        <a:pt x="501" y="167"/>
                        <a:pt x="473" y="181"/>
                        <a:pt x="455" y="194"/>
                      </a:cubicBezTo>
                      <a:cubicBezTo>
                        <a:pt x="419" y="219"/>
                        <a:pt x="361" y="286"/>
                        <a:pt x="405" y="327"/>
                      </a:cubicBezTo>
                      <a:cubicBezTo>
                        <a:pt x="456" y="375"/>
                        <a:pt x="475" y="215"/>
                        <a:pt x="468" y="188"/>
                      </a:cubicBezTo>
                      <a:cubicBezTo>
                        <a:pt x="467" y="183"/>
                        <a:pt x="459" y="182"/>
                        <a:pt x="457" y="186"/>
                      </a:cubicBezTo>
                      <a:cubicBezTo>
                        <a:pt x="434" y="226"/>
                        <a:pt x="428" y="271"/>
                        <a:pt x="432" y="316"/>
                      </a:cubicBezTo>
                      <a:cubicBezTo>
                        <a:pt x="433" y="324"/>
                        <a:pt x="443" y="324"/>
                        <a:pt x="444" y="316"/>
                      </a:cubicBezTo>
                      <a:cubicBezTo>
                        <a:pt x="449" y="281"/>
                        <a:pt x="440" y="238"/>
                        <a:pt x="404" y="224"/>
                      </a:cubicBezTo>
                      <a:cubicBezTo>
                        <a:pt x="372" y="211"/>
                        <a:pt x="344" y="230"/>
                        <a:pt x="332" y="260"/>
                      </a:cubicBezTo>
                      <a:cubicBezTo>
                        <a:pt x="326" y="274"/>
                        <a:pt x="316" y="340"/>
                        <a:pt x="350" y="322"/>
                      </a:cubicBezTo>
                      <a:cubicBezTo>
                        <a:pt x="379" y="307"/>
                        <a:pt x="397" y="256"/>
                        <a:pt x="393" y="225"/>
                      </a:cubicBezTo>
                      <a:cubicBezTo>
                        <a:pt x="393" y="222"/>
                        <a:pt x="391" y="220"/>
                        <a:pt x="389" y="219"/>
                      </a:cubicBezTo>
                      <a:cubicBezTo>
                        <a:pt x="344" y="203"/>
                        <a:pt x="301" y="229"/>
                        <a:pt x="275" y="266"/>
                      </a:cubicBezTo>
                      <a:cubicBezTo>
                        <a:pt x="279" y="267"/>
                        <a:pt x="283" y="268"/>
                        <a:pt x="286" y="269"/>
                      </a:cubicBezTo>
                      <a:cubicBezTo>
                        <a:pt x="291" y="230"/>
                        <a:pt x="279" y="187"/>
                        <a:pt x="233" y="187"/>
                      </a:cubicBezTo>
                      <a:cubicBezTo>
                        <a:pt x="192" y="187"/>
                        <a:pt x="153" y="221"/>
                        <a:pt x="137" y="258"/>
                      </a:cubicBezTo>
                      <a:cubicBezTo>
                        <a:pt x="135" y="261"/>
                        <a:pt x="136" y="265"/>
                        <a:pt x="140" y="266"/>
                      </a:cubicBezTo>
                      <a:cubicBezTo>
                        <a:pt x="177" y="281"/>
                        <a:pt x="206" y="255"/>
                        <a:pt x="203" y="217"/>
                      </a:cubicBezTo>
                      <a:cubicBezTo>
                        <a:pt x="203" y="214"/>
                        <a:pt x="201" y="212"/>
                        <a:pt x="197" y="211"/>
                      </a:cubicBezTo>
                      <a:cubicBezTo>
                        <a:pt x="142" y="205"/>
                        <a:pt x="88" y="249"/>
                        <a:pt x="77" y="303"/>
                      </a:cubicBezTo>
                      <a:cubicBezTo>
                        <a:pt x="76" y="305"/>
                        <a:pt x="77" y="308"/>
                        <a:pt x="80" y="309"/>
                      </a:cubicBezTo>
                      <a:cubicBezTo>
                        <a:pt x="144" y="343"/>
                        <a:pt x="183" y="254"/>
                        <a:pt x="177" y="202"/>
                      </a:cubicBezTo>
                      <a:cubicBezTo>
                        <a:pt x="174" y="172"/>
                        <a:pt x="154" y="146"/>
                        <a:pt x="123" y="147"/>
                      </a:cubicBezTo>
                      <a:cubicBezTo>
                        <a:pt x="86" y="149"/>
                        <a:pt x="52" y="182"/>
                        <a:pt x="31" y="209"/>
                      </a:cubicBezTo>
                      <a:cubicBezTo>
                        <a:pt x="15" y="229"/>
                        <a:pt x="0" y="264"/>
                        <a:pt x="8" y="290"/>
                      </a:cubicBezTo>
                      <a:cubicBezTo>
                        <a:pt x="16" y="317"/>
                        <a:pt x="57" y="308"/>
                        <a:pt x="74" y="297"/>
                      </a:cubicBezTo>
                      <a:cubicBezTo>
                        <a:pt x="99" y="281"/>
                        <a:pt x="108" y="244"/>
                        <a:pt x="112" y="217"/>
                      </a:cubicBezTo>
                      <a:cubicBezTo>
                        <a:pt x="117" y="191"/>
                        <a:pt x="120" y="156"/>
                        <a:pt x="105" y="133"/>
                      </a:cubicBezTo>
                      <a:cubicBezTo>
                        <a:pt x="104" y="132"/>
                        <a:pt x="103" y="131"/>
                        <a:pt x="103" y="130"/>
                      </a:cubicBezTo>
                      <a:cubicBezTo>
                        <a:pt x="101" y="127"/>
                        <a:pt x="96" y="128"/>
                        <a:pt x="94" y="130"/>
                      </a:cubicBezTo>
                      <a:cubicBezTo>
                        <a:pt x="72" y="154"/>
                        <a:pt x="41" y="252"/>
                        <a:pt x="106" y="240"/>
                      </a:cubicBezTo>
                      <a:cubicBezTo>
                        <a:pt x="127" y="236"/>
                        <a:pt x="133" y="204"/>
                        <a:pt x="136" y="186"/>
                      </a:cubicBezTo>
                      <a:cubicBezTo>
                        <a:pt x="140" y="161"/>
                        <a:pt x="140" y="136"/>
                        <a:pt x="140" y="110"/>
                      </a:cubicBezTo>
                      <a:cubicBezTo>
                        <a:pt x="140" y="102"/>
                        <a:pt x="129" y="103"/>
                        <a:pt x="128" y="110"/>
                      </a:cubicBezTo>
                      <a:cubicBezTo>
                        <a:pt x="124" y="140"/>
                        <a:pt x="125" y="175"/>
                        <a:pt x="155" y="191"/>
                      </a:cubicBezTo>
                      <a:cubicBezTo>
                        <a:pt x="158" y="193"/>
                        <a:pt x="162" y="191"/>
                        <a:pt x="164" y="187"/>
                      </a:cubicBezTo>
                      <a:cubicBezTo>
                        <a:pt x="174" y="158"/>
                        <a:pt x="172" y="129"/>
                        <a:pt x="172" y="99"/>
                      </a:cubicBezTo>
                      <a:cubicBezTo>
                        <a:pt x="170" y="101"/>
                        <a:pt x="168" y="103"/>
                        <a:pt x="166" y="105"/>
                      </a:cubicBezTo>
                      <a:cubicBezTo>
                        <a:pt x="196" y="106"/>
                        <a:pt x="223" y="123"/>
                        <a:pt x="251" y="132"/>
                      </a:cubicBezTo>
                      <a:cubicBezTo>
                        <a:pt x="250" y="129"/>
                        <a:pt x="249" y="126"/>
                        <a:pt x="247" y="123"/>
                      </a:cubicBezTo>
                      <a:cubicBezTo>
                        <a:pt x="244" y="130"/>
                        <a:pt x="241" y="136"/>
                        <a:pt x="236" y="142"/>
                      </a:cubicBezTo>
                      <a:cubicBezTo>
                        <a:pt x="232" y="148"/>
                        <a:pt x="240" y="156"/>
                        <a:pt x="245" y="150"/>
                      </a:cubicBezTo>
                      <a:cubicBezTo>
                        <a:pt x="250" y="144"/>
                        <a:pt x="254" y="137"/>
                        <a:pt x="258" y="129"/>
                      </a:cubicBezTo>
                      <a:cubicBezTo>
                        <a:pt x="260" y="126"/>
                        <a:pt x="258" y="122"/>
                        <a:pt x="254" y="120"/>
                      </a:cubicBezTo>
                      <a:cubicBezTo>
                        <a:pt x="225" y="111"/>
                        <a:pt x="197" y="94"/>
                        <a:pt x="166" y="93"/>
                      </a:cubicBezTo>
                      <a:cubicBezTo>
                        <a:pt x="162" y="92"/>
                        <a:pt x="160" y="95"/>
                        <a:pt x="160" y="99"/>
                      </a:cubicBezTo>
                      <a:cubicBezTo>
                        <a:pt x="160" y="128"/>
                        <a:pt x="163" y="156"/>
                        <a:pt x="152" y="184"/>
                      </a:cubicBezTo>
                      <a:cubicBezTo>
                        <a:pt x="155" y="183"/>
                        <a:pt x="158" y="181"/>
                        <a:pt x="161" y="180"/>
                      </a:cubicBezTo>
                      <a:cubicBezTo>
                        <a:pt x="135" y="167"/>
                        <a:pt x="137" y="134"/>
                        <a:pt x="140" y="110"/>
                      </a:cubicBezTo>
                      <a:cubicBezTo>
                        <a:pt x="136" y="110"/>
                        <a:pt x="132" y="110"/>
                        <a:pt x="128" y="110"/>
                      </a:cubicBezTo>
                      <a:cubicBezTo>
                        <a:pt x="128" y="146"/>
                        <a:pt x="131" y="186"/>
                        <a:pt x="114" y="218"/>
                      </a:cubicBezTo>
                      <a:cubicBezTo>
                        <a:pt x="109" y="226"/>
                        <a:pt x="102" y="230"/>
                        <a:pt x="92" y="227"/>
                      </a:cubicBezTo>
                      <a:cubicBezTo>
                        <a:pt x="78" y="223"/>
                        <a:pt x="77" y="211"/>
                        <a:pt x="78" y="198"/>
                      </a:cubicBezTo>
                      <a:cubicBezTo>
                        <a:pt x="79" y="178"/>
                        <a:pt x="89" y="154"/>
                        <a:pt x="103" y="138"/>
                      </a:cubicBezTo>
                      <a:cubicBezTo>
                        <a:pt x="100" y="138"/>
                        <a:pt x="97" y="138"/>
                        <a:pt x="94" y="138"/>
                      </a:cubicBezTo>
                      <a:cubicBezTo>
                        <a:pt x="106" y="154"/>
                        <a:pt x="104" y="179"/>
                        <a:pt x="103" y="198"/>
                      </a:cubicBezTo>
                      <a:cubicBezTo>
                        <a:pt x="101" y="223"/>
                        <a:pt x="94" y="250"/>
                        <a:pt x="81" y="272"/>
                      </a:cubicBezTo>
                      <a:cubicBezTo>
                        <a:pt x="72" y="287"/>
                        <a:pt x="30" y="312"/>
                        <a:pt x="19" y="287"/>
                      </a:cubicBezTo>
                      <a:cubicBezTo>
                        <a:pt x="11" y="267"/>
                        <a:pt x="27" y="236"/>
                        <a:pt x="38" y="220"/>
                      </a:cubicBezTo>
                      <a:cubicBezTo>
                        <a:pt x="55" y="195"/>
                        <a:pt x="80" y="173"/>
                        <a:pt x="108" y="163"/>
                      </a:cubicBezTo>
                      <a:cubicBezTo>
                        <a:pt x="140" y="151"/>
                        <a:pt x="163" y="175"/>
                        <a:pt x="166" y="206"/>
                      </a:cubicBezTo>
                      <a:cubicBezTo>
                        <a:pt x="170" y="247"/>
                        <a:pt x="139" y="327"/>
                        <a:pt x="86" y="299"/>
                      </a:cubicBezTo>
                      <a:cubicBezTo>
                        <a:pt x="87" y="301"/>
                        <a:pt x="87" y="303"/>
                        <a:pt x="88" y="306"/>
                      </a:cubicBezTo>
                      <a:cubicBezTo>
                        <a:pt x="98" y="257"/>
                        <a:pt x="147" y="217"/>
                        <a:pt x="197" y="223"/>
                      </a:cubicBezTo>
                      <a:cubicBezTo>
                        <a:pt x="195" y="221"/>
                        <a:pt x="193" y="219"/>
                        <a:pt x="191" y="217"/>
                      </a:cubicBezTo>
                      <a:cubicBezTo>
                        <a:pt x="194" y="247"/>
                        <a:pt x="173" y="266"/>
                        <a:pt x="144" y="255"/>
                      </a:cubicBezTo>
                      <a:cubicBezTo>
                        <a:pt x="145" y="258"/>
                        <a:pt x="146" y="261"/>
                        <a:pt x="147" y="264"/>
                      </a:cubicBezTo>
                      <a:cubicBezTo>
                        <a:pt x="161" y="232"/>
                        <a:pt x="189" y="208"/>
                        <a:pt x="223" y="200"/>
                      </a:cubicBezTo>
                      <a:cubicBezTo>
                        <a:pt x="267" y="191"/>
                        <a:pt x="279" y="233"/>
                        <a:pt x="274" y="269"/>
                      </a:cubicBezTo>
                      <a:cubicBezTo>
                        <a:pt x="273" y="275"/>
                        <a:pt x="282" y="276"/>
                        <a:pt x="285" y="272"/>
                      </a:cubicBezTo>
                      <a:cubicBezTo>
                        <a:pt x="308" y="239"/>
                        <a:pt x="346" y="217"/>
                        <a:pt x="385" y="231"/>
                      </a:cubicBezTo>
                      <a:cubicBezTo>
                        <a:pt x="384" y="229"/>
                        <a:pt x="382" y="227"/>
                        <a:pt x="381" y="225"/>
                      </a:cubicBezTo>
                      <a:cubicBezTo>
                        <a:pt x="384" y="252"/>
                        <a:pt x="372" y="281"/>
                        <a:pt x="355" y="301"/>
                      </a:cubicBezTo>
                      <a:cubicBezTo>
                        <a:pt x="348" y="311"/>
                        <a:pt x="338" y="319"/>
                        <a:pt x="337" y="302"/>
                      </a:cubicBezTo>
                      <a:cubicBezTo>
                        <a:pt x="336" y="286"/>
                        <a:pt x="340" y="268"/>
                        <a:pt x="347" y="254"/>
                      </a:cubicBezTo>
                      <a:cubicBezTo>
                        <a:pt x="359" y="232"/>
                        <a:pt x="384" y="227"/>
                        <a:pt x="405" y="238"/>
                      </a:cubicBezTo>
                      <a:cubicBezTo>
                        <a:pt x="432" y="253"/>
                        <a:pt x="436" y="290"/>
                        <a:pt x="432" y="318"/>
                      </a:cubicBezTo>
                      <a:cubicBezTo>
                        <a:pt x="436" y="318"/>
                        <a:pt x="440" y="318"/>
                        <a:pt x="444" y="318"/>
                      </a:cubicBezTo>
                      <a:cubicBezTo>
                        <a:pt x="441" y="274"/>
                        <a:pt x="446" y="231"/>
                        <a:pt x="467" y="194"/>
                      </a:cubicBezTo>
                      <a:cubicBezTo>
                        <a:pt x="464" y="193"/>
                        <a:pt x="460" y="192"/>
                        <a:pt x="456" y="192"/>
                      </a:cubicBezTo>
                      <a:cubicBezTo>
                        <a:pt x="462" y="216"/>
                        <a:pt x="456" y="246"/>
                        <a:pt x="451" y="270"/>
                      </a:cubicBezTo>
                      <a:cubicBezTo>
                        <a:pt x="448" y="285"/>
                        <a:pt x="436" y="340"/>
                        <a:pt x="412" y="317"/>
                      </a:cubicBezTo>
                      <a:cubicBezTo>
                        <a:pt x="386" y="293"/>
                        <a:pt x="412" y="254"/>
                        <a:pt x="430" y="233"/>
                      </a:cubicBezTo>
                      <a:cubicBezTo>
                        <a:pt x="448" y="212"/>
                        <a:pt x="480" y="182"/>
                        <a:pt x="511" y="187"/>
                      </a:cubicBezTo>
                      <a:cubicBezTo>
                        <a:pt x="527" y="189"/>
                        <a:pt x="538" y="208"/>
                        <a:pt x="534" y="223"/>
                      </a:cubicBezTo>
                      <a:cubicBezTo>
                        <a:pt x="529" y="240"/>
                        <a:pt x="506" y="249"/>
                        <a:pt x="491" y="254"/>
                      </a:cubicBezTo>
                      <a:cubicBezTo>
                        <a:pt x="455" y="264"/>
                        <a:pt x="411" y="254"/>
                        <a:pt x="409" y="211"/>
                      </a:cubicBezTo>
                      <a:cubicBezTo>
                        <a:pt x="407" y="177"/>
                        <a:pt x="436" y="136"/>
                        <a:pt x="472" y="135"/>
                      </a:cubicBezTo>
                      <a:cubicBezTo>
                        <a:pt x="483" y="134"/>
                        <a:pt x="489" y="136"/>
                        <a:pt x="487" y="146"/>
                      </a:cubicBezTo>
                      <a:cubicBezTo>
                        <a:pt x="485" y="153"/>
                        <a:pt x="482" y="159"/>
                        <a:pt x="478" y="165"/>
                      </a:cubicBezTo>
                      <a:cubicBezTo>
                        <a:pt x="470" y="177"/>
                        <a:pt x="456" y="184"/>
                        <a:pt x="442" y="188"/>
                      </a:cubicBezTo>
                      <a:cubicBezTo>
                        <a:pt x="424" y="193"/>
                        <a:pt x="403" y="192"/>
                        <a:pt x="386" y="183"/>
                      </a:cubicBezTo>
                      <a:cubicBezTo>
                        <a:pt x="366" y="172"/>
                        <a:pt x="373" y="152"/>
                        <a:pt x="384" y="137"/>
                      </a:cubicBezTo>
                      <a:cubicBezTo>
                        <a:pt x="381" y="138"/>
                        <a:pt x="378" y="138"/>
                        <a:pt x="375" y="138"/>
                      </a:cubicBezTo>
                      <a:cubicBezTo>
                        <a:pt x="399" y="165"/>
                        <a:pt x="390" y="217"/>
                        <a:pt x="360" y="236"/>
                      </a:cubicBezTo>
                      <a:cubicBezTo>
                        <a:pt x="363" y="236"/>
                        <a:pt x="365" y="236"/>
                        <a:pt x="368" y="237"/>
                      </a:cubicBezTo>
                      <a:cubicBezTo>
                        <a:pt x="351" y="215"/>
                        <a:pt x="355" y="179"/>
                        <a:pt x="359" y="154"/>
                      </a:cubicBezTo>
                      <a:cubicBezTo>
                        <a:pt x="362" y="130"/>
                        <a:pt x="368" y="97"/>
                        <a:pt x="387" y="79"/>
                      </a:cubicBezTo>
                      <a:cubicBezTo>
                        <a:pt x="384" y="77"/>
                        <a:pt x="381" y="75"/>
                        <a:pt x="377" y="73"/>
                      </a:cubicBezTo>
                      <a:cubicBezTo>
                        <a:pt x="367" y="131"/>
                        <a:pt x="305" y="188"/>
                        <a:pt x="250" y="204"/>
                      </a:cubicBezTo>
                      <a:cubicBezTo>
                        <a:pt x="217" y="213"/>
                        <a:pt x="223" y="182"/>
                        <a:pt x="232" y="161"/>
                      </a:cubicBezTo>
                      <a:cubicBezTo>
                        <a:pt x="244" y="133"/>
                        <a:pt x="265" y="89"/>
                        <a:pt x="298" y="81"/>
                      </a:cubicBezTo>
                      <a:cubicBezTo>
                        <a:pt x="341" y="69"/>
                        <a:pt x="351" y="148"/>
                        <a:pt x="332" y="172"/>
                      </a:cubicBezTo>
                      <a:cubicBezTo>
                        <a:pt x="320" y="186"/>
                        <a:pt x="277" y="193"/>
                        <a:pt x="270" y="170"/>
                      </a:cubicBezTo>
                      <a:cubicBezTo>
                        <a:pt x="264" y="150"/>
                        <a:pt x="302" y="132"/>
                        <a:pt x="316" y="128"/>
                      </a:cubicBezTo>
                      <a:cubicBezTo>
                        <a:pt x="337" y="122"/>
                        <a:pt x="354" y="130"/>
                        <a:pt x="360" y="152"/>
                      </a:cubicBezTo>
                      <a:cubicBezTo>
                        <a:pt x="366" y="173"/>
                        <a:pt x="361" y="198"/>
                        <a:pt x="337" y="203"/>
                      </a:cubicBezTo>
                      <a:cubicBezTo>
                        <a:pt x="319" y="207"/>
                        <a:pt x="299" y="196"/>
                        <a:pt x="286" y="184"/>
                      </a:cubicBezTo>
                      <a:cubicBezTo>
                        <a:pt x="268" y="166"/>
                        <a:pt x="272" y="144"/>
                        <a:pt x="288" y="127"/>
                      </a:cubicBezTo>
                      <a:cubicBezTo>
                        <a:pt x="286" y="127"/>
                        <a:pt x="284" y="127"/>
                        <a:pt x="281" y="127"/>
                      </a:cubicBezTo>
                      <a:cubicBezTo>
                        <a:pt x="305" y="140"/>
                        <a:pt x="315" y="173"/>
                        <a:pt x="304" y="197"/>
                      </a:cubicBezTo>
                      <a:cubicBezTo>
                        <a:pt x="293" y="223"/>
                        <a:pt x="258" y="213"/>
                        <a:pt x="248" y="193"/>
                      </a:cubicBezTo>
                      <a:cubicBezTo>
                        <a:pt x="231" y="161"/>
                        <a:pt x="241" y="98"/>
                        <a:pt x="269" y="74"/>
                      </a:cubicBezTo>
                      <a:cubicBezTo>
                        <a:pt x="266" y="74"/>
                        <a:pt x="263" y="74"/>
                        <a:pt x="260" y="74"/>
                      </a:cubicBezTo>
                      <a:cubicBezTo>
                        <a:pt x="286" y="102"/>
                        <a:pt x="298" y="200"/>
                        <a:pt x="241" y="195"/>
                      </a:cubicBezTo>
                      <a:cubicBezTo>
                        <a:pt x="183" y="190"/>
                        <a:pt x="241" y="89"/>
                        <a:pt x="278" y="84"/>
                      </a:cubicBezTo>
                      <a:cubicBezTo>
                        <a:pt x="275" y="83"/>
                        <a:pt x="273" y="82"/>
                        <a:pt x="271" y="80"/>
                      </a:cubicBezTo>
                      <a:cubicBezTo>
                        <a:pt x="276" y="112"/>
                        <a:pt x="250" y="153"/>
                        <a:pt x="230" y="175"/>
                      </a:cubicBezTo>
                      <a:cubicBezTo>
                        <a:pt x="220" y="187"/>
                        <a:pt x="204" y="201"/>
                        <a:pt x="188" y="192"/>
                      </a:cubicBezTo>
                      <a:cubicBezTo>
                        <a:pt x="173" y="184"/>
                        <a:pt x="172" y="165"/>
                        <a:pt x="175" y="151"/>
                      </a:cubicBezTo>
                      <a:cubicBezTo>
                        <a:pt x="183" y="116"/>
                        <a:pt x="210" y="84"/>
                        <a:pt x="236" y="61"/>
                      </a:cubicBezTo>
                      <a:cubicBezTo>
                        <a:pt x="259" y="41"/>
                        <a:pt x="299" y="15"/>
                        <a:pt x="329" y="37"/>
                      </a:cubicBezTo>
                      <a:cubicBezTo>
                        <a:pt x="328" y="34"/>
                        <a:pt x="327" y="32"/>
                        <a:pt x="326" y="30"/>
                      </a:cubicBezTo>
                      <a:cubicBezTo>
                        <a:pt x="314" y="72"/>
                        <a:pt x="279" y="128"/>
                        <a:pt x="237" y="145"/>
                      </a:cubicBezTo>
                      <a:cubicBezTo>
                        <a:pt x="205" y="158"/>
                        <a:pt x="182" y="128"/>
                        <a:pt x="183" y="99"/>
                      </a:cubicBezTo>
                      <a:cubicBezTo>
                        <a:pt x="184" y="70"/>
                        <a:pt x="201" y="34"/>
                        <a:pt x="224" y="17"/>
                      </a:cubicBezTo>
                      <a:cubicBezTo>
                        <a:pt x="230" y="12"/>
                        <a:pt x="224" y="2"/>
                        <a:pt x="218" y="6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661" name="组合 660"/>
          <p:cNvGrpSpPr/>
          <p:nvPr/>
        </p:nvGrpSpPr>
        <p:grpSpPr>
          <a:xfrm>
            <a:off x="9490868" y="1270049"/>
            <a:ext cx="1420813" cy="1035050"/>
            <a:chOff x="9247188" y="1254125"/>
            <a:chExt cx="1420813" cy="1035050"/>
          </a:xfrm>
        </p:grpSpPr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9569450" y="1254125"/>
              <a:ext cx="1098550" cy="620713"/>
            </a:xfrm>
            <a:custGeom>
              <a:avLst/>
              <a:gdLst>
                <a:gd name="T0" fmla="*/ 241 w 696"/>
                <a:gd name="T1" fmla="*/ 29 h 394"/>
                <a:gd name="T2" fmla="*/ 477 w 696"/>
                <a:gd name="T3" fmla="*/ 219 h 394"/>
                <a:gd name="T4" fmla="*/ 505 w 696"/>
                <a:gd name="T5" fmla="*/ 217 h 394"/>
                <a:gd name="T6" fmla="*/ 696 w 696"/>
                <a:gd name="T7" fmla="*/ 394 h 394"/>
                <a:gd name="T8" fmla="*/ 696 w 696"/>
                <a:gd name="T9" fmla="*/ 379 h 394"/>
                <a:gd name="T10" fmla="*/ 505 w 696"/>
                <a:gd name="T11" fmla="*/ 188 h 394"/>
                <a:gd name="T12" fmla="*/ 477 w 696"/>
                <a:gd name="T13" fmla="*/ 190 h 394"/>
                <a:gd name="T14" fmla="*/ 241 w 696"/>
                <a:gd name="T15" fmla="*/ 0 h 394"/>
                <a:gd name="T16" fmla="*/ 0 w 696"/>
                <a:gd name="T17" fmla="*/ 242 h 394"/>
                <a:gd name="T18" fmla="*/ 0 w 696"/>
                <a:gd name="T19" fmla="*/ 256 h 394"/>
                <a:gd name="T20" fmla="*/ 241 w 696"/>
                <a:gd name="T21" fmla="*/ 2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394">
                  <a:moveTo>
                    <a:pt x="241" y="29"/>
                  </a:moveTo>
                  <a:cubicBezTo>
                    <a:pt x="356" y="29"/>
                    <a:pt x="453" y="111"/>
                    <a:pt x="477" y="219"/>
                  </a:cubicBezTo>
                  <a:cubicBezTo>
                    <a:pt x="486" y="218"/>
                    <a:pt x="495" y="217"/>
                    <a:pt x="505" y="217"/>
                  </a:cubicBezTo>
                  <a:cubicBezTo>
                    <a:pt x="606" y="217"/>
                    <a:pt x="688" y="295"/>
                    <a:pt x="696" y="394"/>
                  </a:cubicBezTo>
                  <a:cubicBezTo>
                    <a:pt x="696" y="389"/>
                    <a:pt x="696" y="384"/>
                    <a:pt x="696" y="379"/>
                  </a:cubicBezTo>
                  <a:cubicBezTo>
                    <a:pt x="696" y="274"/>
                    <a:pt x="611" y="188"/>
                    <a:pt x="505" y="188"/>
                  </a:cubicBezTo>
                  <a:cubicBezTo>
                    <a:pt x="495" y="188"/>
                    <a:pt x="486" y="189"/>
                    <a:pt x="477" y="190"/>
                  </a:cubicBezTo>
                  <a:cubicBezTo>
                    <a:pt x="453" y="82"/>
                    <a:pt x="356" y="0"/>
                    <a:pt x="241" y="0"/>
                  </a:cubicBezTo>
                  <a:cubicBezTo>
                    <a:pt x="108" y="0"/>
                    <a:pt x="0" y="108"/>
                    <a:pt x="0" y="242"/>
                  </a:cubicBezTo>
                  <a:cubicBezTo>
                    <a:pt x="0" y="246"/>
                    <a:pt x="0" y="251"/>
                    <a:pt x="0" y="256"/>
                  </a:cubicBezTo>
                  <a:cubicBezTo>
                    <a:pt x="8" y="130"/>
                    <a:pt x="113" y="29"/>
                    <a:pt x="241" y="29"/>
                  </a:cubicBezTo>
                  <a:close/>
                </a:path>
              </a:pathLst>
            </a:custGeom>
            <a:solidFill>
              <a:srgbClr val="05D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658" name="组合 657"/>
            <p:cNvGrpSpPr/>
            <p:nvPr/>
          </p:nvGrpSpPr>
          <p:grpSpPr>
            <a:xfrm>
              <a:off x="9247188" y="1254125"/>
              <a:ext cx="1420813" cy="1035050"/>
              <a:chOff x="9247188" y="1254125"/>
              <a:chExt cx="1420813" cy="1035050"/>
            </a:xfrm>
          </p:grpSpPr>
          <p:sp>
            <p:nvSpPr>
              <p:cNvPr id="10" name="Freeform 7">
                <a:hlinkClick r:id="rId2"/>
              </p:cNvPr>
              <p:cNvSpPr>
                <a:spLocks/>
              </p:cNvSpPr>
              <p:nvPr/>
            </p:nvSpPr>
            <p:spPr bwMode="auto">
              <a:xfrm>
                <a:off x="9247188" y="1254125"/>
                <a:ext cx="1420813" cy="1035050"/>
              </a:xfrm>
              <a:custGeom>
                <a:avLst/>
                <a:gdLst>
                  <a:gd name="T0" fmla="*/ 710 w 901"/>
                  <a:gd name="T1" fmla="*/ 188 h 656"/>
                  <a:gd name="T2" fmla="*/ 682 w 901"/>
                  <a:gd name="T3" fmla="*/ 190 h 656"/>
                  <a:gd name="T4" fmla="*/ 446 w 901"/>
                  <a:gd name="T5" fmla="*/ 0 h 656"/>
                  <a:gd name="T6" fmla="*/ 205 w 901"/>
                  <a:gd name="T7" fmla="*/ 242 h 656"/>
                  <a:gd name="T8" fmla="*/ 206 w 901"/>
                  <a:gd name="T9" fmla="*/ 257 h 656"/>
                  <a:gd name="T10" fmla="*/ 167 w 901"/>
                  <a:gd name="T11" fmla="*/ 307 h 656"/>
                  <a:gd name="T12" fmla="*/ 156 w 901"/>
                  <a:gd name="T13" fmla="*/ 307 h 656"/>
                  <a:gd name="T14" fmla="*/ 0 w 901"/>
                  <a:gd name="T15" fmla="*/ 463 h 656"/>
                  <a:gd name="T16" fmla="*/ 156 w 901"/>
                  <a:gd name="T17" fmla="*/ 620 h 656"/>
                  <a:gd name="T18" fmla="*/ 287 w 901"/>
                  <a:gd name="T19" fmla="*/ 548 h 656"/>
                  <a:gd name="T20" fmla="*/ 317 w 901"/>
                  <a:gd name="T21" fmla="*/ 551 h 656"/>
                  <a:gd name="T22" fmla="*/ 340 w 901"/>
                  <a:gd name="T23" fmla="*/ 550 h 656"/>
                  <a:gd name="T24" fmla="*/ 505 w 901"/>
                  <a:gd name="T25" fmla="*/ 656 h 656"/>
                  <a:gd name="T26" fmla="*/ 663 w 901"/>
                  <a:gd name="T27" fmla="*/ 565 h 656"/>
                  <a:gd name="T28" fmla="*/ 710 w 901"/>
                  <a:gd name="T29" fmla="*/ 571 h 656"/>
                  <a:gd name="T30" fmla="*/ 901 w 901"/>
                  <a:gd name="T31" fmla="*/ 379 h 656"/>
                  <a:gd name="T32" fmla="*/ 710 w 901"/>
                  <a:gd name="T33" fmla="*/ 188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1" h="656">
                    <a:moveTo>
                      <a:pt x="710" y="188"/>
                    </a:moveTo>
                    <a:cubicBezTo>
                      <a:pt x="700" y="188"/>
                      <a:pt x="691" y="189"/>
                      <a:pt x="682" y="190"/>
                    </a:cubicBezTo>
                    <a:cubicBezTo>
                      <a:pt x="658" y="82"/>
                      <a:pt x="561" y="0"/>
                      <a:pt x="446" y="0"/>
                    </a:cubicBezTo>
                    <a:cubicBezTo>
                      <a:pt x="313" y="0"/>
                      <a:pt x="205" y="108"/>
                      <a:pt x="205" y="242"/>
                    </a:cubicBezTo>
                    <a:cubicBezTo>
                      <a:pt x="205" y="247"/>
                      <a:pt x="205" y="252"/>
                      <a:pt x="206" y="257"/>
                    </a:cubicBezTo>
                    <a:cubicBezTo>
                      <a:pt x="190" y="271"/>
                      <a:pt x="176" y="288"/>
                      <a:pt x="167" y="307"/>
                    </a:cubicBezTo>
                    <a:cubicBezTo>
                      <a:pt x="163" y="307"/>
                      <a:pt x="160" y="307"/>
                      <a:pt x="156" y="307"/>
                    </a:cubicBezTo>
                    <a:cubicBezTo>
                      <a:pt x="70" y="307"/>
                      <a:pt x="0" y="377"/>
                      <a:pt x="0" y="463"/>
                    </a:cubicBezTo>
                    <a:cubicBezTo>
                      <a:pt x="0" y="550"/>
                      <a:pt x="70" y="620"/>
                      <a:pt x="156" y="620"/>
                    </a:cubicBezTo>
                    <a:cubicBezTo>
                      <a:pt x="211" y="620"/>
                      <a:pt x="259" y="591"/>
                      <a:pt x="287" y="548"/>
                    </a:cubicBezTo>
                    <a:cubicBezTo>
                      <a:pt x="297" y="550"/>
                      <a:pt x="307" y="551"/>
                      <a:pt x="317" y="551"/>
                    </a:cubicBezTo>
                    <a:cubicBezTo>
                      <a:pt x="324" y="551"/>
                      <a:pt x="332" y="551"/>
                      <a:pt x="340" y="550"/>
                    </a:cubicBezTo>
                    <a:cubicBezTo>
                      <a:pt x="368" y="612"/>
                      <a:pt x="432" y="656"/>
                      <a:pt x="505" y="656"/>
                    </a:cubicBezTo>
                    <a:cubicBezTo>
                      <a:pt x="572" y="656"/>
                      <a:pt x="631" y="620"/>
                      <a:pt x="663" y="565"/>
                    </a:cubicBezTo>
                    <a:cubicBezTo>
                      <a:pt x="678" y="569"/>
                      <a:pt x="694" y="571"/>
                      <a:pt x="710" y="571"/>
                    </a:cubicBezTo>
                    <a:cubicBezTo>
                      <a:pt x="816" y="571"/>
                      <a:pt x="901" y="485"/>
                      <a:pt x="901" y="379"/>
                    </a:cubicBezTo>
                    <a:cubicBezTo>
                      <a:pt x="901" y="274"/>
                      <a:pt x="816" y="188"/>
                      <a:pt x="710" y="188"/>
                    </a:cubicBezTo>
                    <a:close/>
                  </a:path>
                </a:pathLst>
              </a:custGeom>
              <a:solidFill>
                <a:srgbClr val="0393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5" name="Freeform 75"/>
              <p:cNvSpPr>
                <a:spLocks/>
              </p:cNvSpPr>
              <p:nvPr/>
            </p:nvSpPr>
            <p:spPr bwMode="auto">
              <a:xfrm>
                <a:off x="9625013" y="1543050"/>
                <a:ext cx="827088" cy="511175"/>
              </a:xfrm>
              <a:custGeom>
                <a:avLst/>
                <a:gdLst>
                  <a:gd name="T0" fmla="*/ 7 w 524"/>
                  <a:gd name="T1" fmla="*/ 195 h 324"/>
                  <a:gd name="T2" fmla="*/ 212 w 524"/>
                  <a:gd name="T3" fmla="*/ 140 h 324"/>
                  <a:gd name="T4" fmla="*/ 169 w 524"/>
                  <a:gd name="T5" fmla="*/ 58 h 324"/>
                  <a:gd name="T6" fmla="*/ 253 w 524"/>
                  <a:gd name="T7" fmla="*/ 59 h 324"/>
                  <a:gd name="T8" fmla="*/ 215 w 524"/>
                  <a:gd name="T9" fmla="*/ 197 h 324"/>
                  <a:gd name="T10" fmla="*/ 170 w 524"/>
                  <a:gd name="T11" fmla="*/ 173 h 324"/>
                  <a:gd name="T12" fmla="*/ 234 w 524"/>
                  <a:gd name="T13" fmla="*/ 154 h 324"/>
                  <a:gd name="T14" fmla="*/ 148 w 524"/>
                  <a:gd name="T15" fmla="*/ 260 h 324"/>
                  <a:gd name="T16" fmla="*/ 119 w 524"/>
                  <a:gd name="T17" fmla="*/ 143 h 324"/>
                  <a:gd name="T18" fmla="*/ 211 w 524"/>
                  <a:gd name="T19" fmla="*/ 69 h 324"/>
                  <a:gd name="T20" fmla="*/ 119 w 524"/>
                  <a:gd name="T21" fmla="*/ 208 h 324"/>
                  <a:gd name="T22" fmla="*/ 325 w 524"/>
                  <a:gd name="T23" fmla="*/ 205 h 324"/>
                  <a:gd name="T24" fmla="*/ 170 w 524"/>
                  <a:gd name="T25" fmla="*/ 276 h 324"/>
                  <a:gd name="T26" fmla="*/ 321 w 524"/>
                  <a:gd name="T27" fmla="*/ 169 h 324"/>
                  <a:gd name="T28" fmla="*/ 254 w 524"/>
                  <a:gd name="T29" fmla="*/ 150 h 324"/>
                  <a:gd name="T30" fmla="*/ 354 w 524"/>
                  <a:gd name="T31" fmla="*/ 123 h 324"/>
                  <a:gd name="T32" fmla="*/ 331 w 524"/>
                  <a:gd name="T33" fmla="*/ 86 h 324"/>
                  <a:gd name="T34" fmla="*/ 370 w 524"/>
                  <a:gd name="T35" fmla="*/ 69 h 324"/>
                  <a:gd name="T36" fmla="*/ 195 w 524"/>
                  <a:gd name="T37" fmla="*/ 163 h 324"/>
                  <a:gd name="T38" fmla="*/ 410 w 524"/>
                  <a:gd name="T39" fmla="*/ 148 h 324"/>
                  <a:gd name="T40" fmla="*/ 300 w 524"/>
                  <a:gd name="T41" fmla="*/ 251 h 324"/>
                  <a:gd name="T42" fmla="*/ 198 w 524"/>
                  <a:gd name="T43" fmla="*/ 283 h 324"/>
                  <a:gd name="T44" fmla="*/ 52 w 524"/>
                  <a:gd name="T45" fmla="*/ 290 h 324"/>
                  <a:gd name="T46" fmla="*/ 147 w 524"/>
                  <a:gd name="T47" fmla="*/ 218 h 324"/>
                  <a:gd name="T48" fmla="*/ 236 w 524"/>
                  <a:gd name="T49" fmla="*/ 236 h 324"/>
                  <a:gd name="T50" fmla="*/ 337 w 524"/>
                  <a:gd name="T51" fmla="*/ 232 h 324"/>
                  <a:gd name="T52" fmla="*/ 458 w 524"/>
                  <a:gd name="T53" fmla="*/ 203 h 324"/>
                  <a:gd name="T54" fmla="*/ 519 w 524"/>
                  <a:gd name="T55" fmla="*/ 196 h 324"/>
                  <a:gd name="T56" fmla="*/ 516 w 524"/>
                  <a:gd name="T57" fmla="*/ 223 h 324"/>
                  <a:gd name="T58" fmla="*/ 402 w 524"/>
                  <a:gd name="T59" fmla="*/ 224 h 324"/>
                  <a:gd name="T60" fmla="*/ 290 w 524"/>
                  <a:gd name="T61" fmla="*/ 229 h 324"/>
                  <a:gd name="T62" fmla="*/ 186 w 524"/>
                  <a:gd name="T63" fmla="*/ 278 h 324"/>
                  <a:gd name="T64" fmla="*/ 61 w 524"/>
                  <a:gd name="T65" fmla="*/ 286 h 324"/>
                  <a:gd name="T66" fmla="*/ 199 w 524"/>
                  <a:gd name="T67" fmla="*/ 280 h 324"/>
                  <a:gd name="T68" fmla="*/ 293 w 524"/>
                  <a:gd name="T69" fmla="*/ 196 h 324"/>
                  <a:gd name="T70" fmla="*/ 359 w 524"/>
                  <a:gd name="T71" fmla="*/ 176 h 324"/>
                  <a:gd name="T72" fmla="*/ 346 w 524"/>
                  <a:gd name="T73" fmla="*/ 219 h 324"/>
                  <a:gd name="T74" fmla="*/ 239 w 524"/>
                  <a:gd name="T75" fmla="*/ 44 h 324"/>
                  <a:gd name="T76" fmla="*/ 226 w 524"/>
                  <a:gd name="T77" fmla="*/ 147 h 324"/>
                  <a:gd name="T78" fmla="*/ 307 w 524"/>
                  <a:gd name="T79" fmla="*/ 182 h 324"/>
                  <a:gd name="T80" fmla="*/ 349 w 524"/>
                  <a:gd name="T81" fmla="*/ 127 h 324"/>
                  <a:gd name="T82" fmla="*/ 313 w 524"/>
                  <a:gd name="T83" fmla="*/ 133 h 324"/>
                  <a:gd name="T84" fmla="*/ 333 w 524"/>
                  <a:gd name="T85" fmla="*/ 169 h 324"/>
                  <a:gd name="T86" fmla="*/ 297 w 524"/>
                  <a:gd name="T87" fmla="*/ 287 h 324"/>
                  <a:gd name="T88" fmla="*/ 310 w 524"/>
                  <a:gd name="T89" fmla="*/ 185 h 324"/>
                  <a:gd name="T90" fmla="*/ 91 w 524"/>
                  <a:gd name="T91" fmla="*/ 106 h 324"/>
                  <a:gd name="T92" fmla="*/ 215 w 524"/>
                  <a:gd name="T93" fmla="*/ 138 h 324"/>
                  <a:gd name="T94" fmla="*/ 125 w 524"/>
                  <a:gd name="T95" fmla="*/ 151 h 324"/>
                  <a:gd name="T96" fmla="*/ 104 w 524"/>
                  <a:gd name="T97" fmla="*/ 214 h 324"/>
                  <a:gd name="T98" fmla="*/ 182 w 524"/>
                  <a:gd name="T99" fmla="*/ 251 h 324"/>
                  <a:gd name="T100" fmla="*/ 216 w 524"/>
                  <a:gd name="T101" fmla="*/ 139 h 324"/>
                  <a:gd name="T102" fmla="*/ 267 w 524"/>
                  <a:gd name="T103" fmla="*/ 209 h 324"/>
                  <a:gd name="T104" fmla="*/ 252 w 524"/>
                  <a:gd name="T105" fmla="*/ 66 h 324"/>
                  <a:gd name="T106" fmla="*/ 152 w 524"/>
                  <a:gd name="T107" fmla="*/ 113 h 324"/>
                  <a:gd name="T108" fmla="*/ 168 w 524"/>
                  <a:gd name="T109" fmla="*/ 166 h 324"/>
                  <a:gd name="T110" fmla="*/ 42 w 524"/>
                  <a:gd name="T111" fmla="*/ 106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4" h="324">
                    <a:moveTo>
                      <a:pt x="76" y="31"/>
                    </a:moveTo>
                    <a:cubicBezTo>
                      <a:pt x="57" y="58"/>
                      <a:pt x="39" y="85"/>
                      <a:pt x="24" y="115"/>
                    </a:cubicBezTo>
                    <a:cubicBezTo>
                      <a:pt x="11" y="139"/>
                      <a:pt x="0" y="168"/>
                      <a:pt x="7" y="195"/>
                    </a:cubicBezTo>
                    <a:cubicBezTo>
                      <a:pt x="15" y="221"/>
                      <a:pt x="47" y="235"/>
                      <a:pt x="72" y="234"/>
                    </a:cubicBezTo>
                    <a:cubicBezTo>
                      <a:pt x="95" y="233"/>
                      <a:pt x="119" y="217"/>
                      <a:pt x="137" y="205"/>
                    </a:cubicBezTo>
                    <a:cubicBezTo>
                      <a:pt x="165" y="187"/>
                      <a:pt x="190" y="165"/>
                      <a:pt x="212" y="140"/>
                    </a:cubicBezTo>
                    <a:cubicBezTo>
                      <a:pt x="230" y="122"/>
                      <a:pt x="248" y="99"/>
                      <a:pt x="253" y="74"/>
                    </a:cubicBezTo>
                    <a:cubicBezTo>
                      <a:pt x="257" y="55"/>
                      <a:pt x="249" y="37"/>
                      <a:pt x="231" y="31"/>
                    </a:cubicBezTo>
                    <a:cubicBezTo>
                      <a:pt x="206" y="23"/>
                      <a:pt x="184" y="40"/>
                      <a:pt x="169" y="58"/>
                    </a:cubicBezTo>
                    <a:cubicBezTo>
                      <a:pt x="129" y="105"/>
                      <a:pt x="107" y="216"/>
                      <a:pt x="198" y="219"/>
                    </a:cubicBezTo>
                    <a:cubicBezTo>
                      <a:pt x="230" y="220"/>
                      <a:pt x="249" y="187"/>
                      <a:pt x="257" y="160"/>
                    </a:cubicBezTo>
                    <a:cubicBezTo>
                      <a:pt x="267" y="129"/>
                      <a:pt x="268" y="89"/>
                      <a:pt x="253" y="59"/>
                    </a:cubicBezTo>
                    <a:cubicBezTo>
                      <a:pt x="251" y="55"/>
                      <a:pt x="246" y="55"/>
                      <a:pt x="243" y="58"/>
                    </a:cubicBezTo>
                    <a:cubicBezTo>
                      <a:pt x="219" y="80"/>
                      <a:pt x="211" y="120"/>
                      <a:pt x="209" y="151"/>
                    </a:cubicBezTo>
                    <a:cubicBezTo>
                      <a:pt x="207" y="167"/>
                      <a:pt x="209" y="183"/>
                      <a:pt x="215" y="197"/>
                    </a:cubicBezTo>
                    <a:cubicBezTo>
                      <a:pt x="221" y="210"/>
                      <a:pt x="237" y="228"/>
                      <a:pt x="252" y="229"/>
                    </a:cubicBezTo>
                    <a:cubicBezTo>
                      <a:pt x="301" y="232"/>
                      <a:pt x="293" y="131"/>
                      <a:pt x="256" y="116"/>
                    </a:cubicBezTo>
                    <a:cubicBezTo>
                      <a:pt x="222" y="102"/>
                      <a:pt x="185" y="150"/>
                      <a:pt x="170" y="173"/>
                    </a:cubicBezTo>
                    <a:cubicBezTo>
                      <a:pt x="157" y="193"/>
                      <a:pt x="130" y="245"/>
                      <a:pt x="165" y="260"/>
                    </a:cubicBezTo>
                    <a:cubicBezTo>
                      <a:pt x="183" y="267"/>
                      <a:pt x="208" y="261"/>
                      <a:pt x="220" y="245"/>
                    </a:cubicBezTo>
                    <a:cubicBezTo>
                      <a:pt x="239" y="220"/>
                      <a:pt x="243" y="183"/>
                      <a:pt x="234" y="154"/>
                    </a:cubicBezTo>
                    <a:cubicBezTo>
                      <a:pt x="225" y="124"/>
                      <a:pt x="190" y="112"/>
                      <a:pt x="162" y="117"/>
                    </a:cubicBezTo>
                    <a:cubicBezTo>
                      <a:pt x="128" y="123"/>
                      <a:pt x="101" y="153"/>
                      <a:pt x="93" y="185"/>
                    </a:cubicBezTo>
                    <a:cubicBezTo>
                      <a:pt x="86" y="216"/>
                      <a:pt x="102" y="294"/>
                      <a:pt x="148" y="260"/>
                    </a:cubicBezTo>
                    <a:cubicBezTo>
                      <a:pt x="177" y="238"/>
                      <a:pt x="195" y="189"/>
                      <a:pt x="170" y="158"/>
                    </a:cubicBezTo>
                    <a:cubicBezTo>
                      <a:pt x="159" y="145"/>
                      <a:pt x="141" y="141"/>
                      <a:pt x="125" y="139"/>
                    </a:cubicBezTo>
                    <a:cubicBezTo>
                      <a:pt x="122" y="139"/>
                      <a:pt x="120" y="141"/>
                      <a:pt x="119" y="143"/>
                    </a:cubicBezTo>
                    <a:cubicBezTo>
                      <a:pt x="102" y="191"/>
                      <a:pt x="159" y="187"/>
                      <a:pt x="187" y="175"/>
                    </a:cubicBezTo>
                    <a:cubicBezTo>
                      <a:pt x="206" y="166"/>
                      <a:pt x="223" y="151"/>
                      <a:pt x="231" y="131"/>
                    </a:cubicBezTo>
                    <a:cubicBezTo>
                      <a:pt x="240" y="108"/>
                      <a:pt x="227" y="85"/>
                      <a:pt x="211" y="69"/>
                    </a:cubicBezTo>
                    <a:cubicBezTo>
                      <a:pt x="185" y="43"/>
                      <a:pt x="155" y="39"/>
                      <a:pt x="122" y="56"/>
                    </a:cubicBezTo>
                    <a:cubicBezTo>
                      <a:pt x="92" y="73"/>
                      <a:pt x="71" y="105"/>
                      <a:pt x="72" y="140"/>
                    </a:cubicBezTo>
                    <a:cubicBezTo>
                      <a:pt x="73" y="168"/>
                      <a:pt x="98" y="192"/>
                      <a:pt x="119" y="208"/>
                    </a:cubicBezTo>
                    <a:cubicBezTo>
                      <a:pt x="146" y="230"/>
                      <a:pt x="179" y="247"/>
                      <a:pt x="213" y="257"/>
                    </a:cubicBezTo>
                    <a:cubicBezTo>
                      <a:pt x="238" y="265"/>
                      <a:pt x="266" y="269"/>
                      <a:pt x="289" y="255"/>
                    </a:cubicBezTo>
                    <a:cubicBezTo>
                      <a:pt x="308" y="243"/>
                      <a:pt x="322" y="227"/>
                      <a:pt x="325" y="205"/>
                    </a:cubicBezTo>
                    <a:cubicBezTo>
                      <a:pt x="330" y="163"/>
                      <a:pt x="283" y="131"/>
                      <a:pt x="249" y="118"/>
                    </a:cubicBezTo>
                    <a:cubicBezTo>
                      <a:pt x="211" y="103"/>
                      <a:pt x="160" y="104"/>
                      <a:pt x="138" y="144"/>
                    </a:cubicBezTo>
                    <a:cubicBezTo>
                      <a:pt x="112" y="189"/>
                      <a:pt x="131" y="247"/>
                      <a:pt x="170" y="276"/>
                    </a:cubicBezTo>
                    <a:cubicBezTo>
                      <a:pt x="211" y="307"/>
                      <a:pt x="273" y="312"/>
                      <a:pt x="319" y="291"/>
                    </a:cubicBezTo>
                    <a:cubicBezTo>
                      <a:pt x="375" y="266"/>
                      <a:pt x="363" y="207"/>
                      <a:pt x="332" y="166"/>
                    </a:cubicBezTo>
                    <a:cubicBezTo>
                      <a:pt x="329" y="161"/>
                      <a:pt x="320" y="162"/>
                      <a:pt x="321" y="169"/>
                    </a:cubicBezTo>
                    <a:cubicBezTo>
                      <a:pt x="322" y="179"/>
                      <a:pt x="325" y="184"/>
                      <a:pt x="329" y="194"/>
                    </a:cubicBezTo>
                    <a:cubicBezTo>
                      <a:pt x="331" y="198"/>
                      <a:pt x="335" y="200"/>
                      <a:pt x="339" y="197"/>
                    </a:cubicBezTo>
                    <a:cubicBezTo>
                      <a:pt x="393" y="143"/>
                      <a:pt x="280" y="80"/>
                      <a:pt x="254" y="150"/>
                    </a:cubicBezTo>
                    <a:cubicBezTo>
                      <a:pt x="245" y="176"/>
                      <a:pt x="268" y="187"/>
                      <a:pt x="291" y="185"/>
                    </a:cubicBezTo>
                    <a:cubicBezTo>
                      <a:pt x="321" y="181"/>
                      <a:pt x="352" y="161"/>
                      <a:pt x="360" y="131"/>
                    </a:cubicBezTo>
                    <a:cubicBezTo>
                      <a:pt x="361" y="127"/>
                      <a:pt x="358" y="123"/>
                      <a:pt x="354" y="123"/>
                    </a:cubicBezTo>
                    <a:cubicBezTo>
                      <a:pt x="320" y="125"/>
                      <a:pt x="294" y="155"/>
                      <a:pt x="301" y="190"/>
                    </a:cubicBezTo>
                    <a:cubicBezTo>
                      <a:pt x="302" y="192"/>
                      <a:pt x="304" y="194"/>
                      <a:pt x="307" y="194"/>
                    </a:cubicBezTo>
                    <a:cubicBezTo>
                      <a:pt x="359" y="191"/>
                      <a:pt x="382" y="108"/>
                      <a:pt x="331" y="86"/>
                    </a:cubicBezTo>
                    <a:cubicBezTo>
                      <a:pt x="287" y="66"/>
                      <a:pt x="224" y="107"/>
                      <a:pt x="218" y="153"/>
                    </a:cubicBezTo>
                    <a:cubicBezTo>
                      <a:pt x="218" y="156"/>
                      <a:pt x="220" y="158"/>
                      <a:pt x="222" y="159"/>
                    </a:cubicBezTo>
                    <a:cubicBezTo>
                      <a:pt x="282" y="180"/>
                      <a:pt x="368" y="136"/>
                      <a:pt x="370" y="69"/>
                    </a:cubicBezTo>
                    <a:cubicBezTo>
                      <a:pt x="371" y="40"/>
                      <a:pt x="353" y="15"/>
                      <a:pt x="326" y="8"/>
                    </a:cubicBezTo>
                    <a:cubicBezTo>
                      <a:pt x="298" y="0"/>
                      <a:pt x="267" y="12"/>
                      <a:pt x="243" y="27"/>
                    </a:cubicBezTo>
                    <a:cubicBezTo>
                      <a:pt x="198" y="53"/>
                      <a:pt x="157" y="114"/>
                      <a:pt x="195" y="163"/>
                    </a:cubicBezTo>
                    <a:cubicBezTo>
                      <a:pt x="230" y="206"/>
                      <a:pt x="300" y="229"/>
                      <a:pt x="353" y="231"/>
                    </a:cubicBezTo>
                    <a:cubicBezTo>
                      <a:pt x="375" y="232"/>
                      <a:pt x="402" y="229"/>
                      <a:pt x="415" y="209"/>
                    </a:cubicBezTo>
                    <a:cubicBezTo>
                      <a:pt x="427" y="193"/>
                      <a:pt x="429" y="160"/>
                      <a:pt x="410" y="148"/>
                    </a:cubicBezTo>
                    <a:cubicBezTo>
                      <a:pt x="389" y="135"/>
                      <a:pt x="358" y="161"/>
                      <a:pt x="343" y="173"/>
                    </a:cubicBezTo>
                    <a:cubicBezTo>
                      <a:pt x="321" y="191"/>
                      <a:pt x="296" y="218"/>
                      <a:pt x="289" y="246"/>
                    </a:cubicBezTo>
                    <a:cubicBezTo>
                      <a:pt x="288" y="253"/>
                      <a:pt x="296" y="256"/>
                      <a:pt x="300" y="251"/>
                    </a:cubicBezTo>
                    <a:cubicBezTo>
                      <a:pt x="314" y="232"/>
                      <a:pt x="317" y="214"/>
                      <a:pt x="313" y="191"/>
                    </a:cubicBezTo>
                    <a:cubicBezTo>
                      <a:pt x="312" y="189"/>
                      <a:pt x="310" y="187"/>
                      <a:pt x="309" y="187"/>
                    </a:cubicBezTo>
                    <a:cubicBezTo>
                      <a:pt x="253" y="171"/>
                      <a:pt x="192" y="227"/>
                      <a:pt x="198" y="283"/>
                    </a:cubicBezTo>
                    <a:cubicBezTo>
                      <a:pt x="199" y="289"/>
                      <a:pt x="206" y="292"/>
                      <a:pt x="209" y="286"/>
                    </a:cubicBezTo>
                    <a:cubicBezTo>
                      <a:pt x="231" y="245"/>
                      <a:pt x="199" y="225"/>
                      <a:pt x="160" y="226"/>
                    </a:cubicBezTo>
                    <a:cubicBezTo>
                      <a:pt x="119" y="227"/>
                      <a:pt x="66" y="248"/>
                      <a:pt x="52" y="290"/>
                    </a:cubicBezTo>
                    <a:cubicBezTo>
                      <a:pt x="51" y="292"/>
                      <a:pt x="53" y="295"/>
                      <a:pt x="55" y="296"/>
                    </a:cubicBezTo>
                    <a:cubicBezTo>
                      <a:pt x="108" y="324"/>
                      <a:pt x="149" y="269"/>
                      <a:pt x="159" y="222"/>
                    </a:cubicBezTo>
                    <a:cubicBezTo>
                      <a:pt x="160" y="214"/>
                      <a:pt x="149" y="211"/>
                      <a:pt x="147" y="218"/>
                    </a:cubicBezTo>
                    <a:cubicBezTo>
                      <a:pt x="140" y="248"/>
                      <a:pt x="147" y="283"/>
                      <a:pt x="181" y="289"/>
                    </a:cubicBezTo>
                    <a:cubicBezTo>
                      <a:pt x="216" y="296"/>
                      <a:pt x="239" y="263"/>
                      <a:pt x="246" y="233"/>
                    </a:cubicBezTo>
                    <a:cubicBezTo>
                      <a:pt x="242" y="234"/>
                      <a:pt x="239" y="235"/>
                      <a:pt x="236" y="236"/>
                    </a:cubicBezTo>
                    <a:cubicBezTo>
                      <a:pt x="256" y="260"/>
                      <a:pt x="285" y="269"/>
                      <a:pt x="300" y="235"/>
                    </a:cubicBezTo>
                    <a:cubicBezTo>
                      <a:pt x="298" y="236"/>
                      <a:pt x="296" y="237"/>
                      <a:pt x="294" y="238"/>
                    </a:cubicBezTo>
                    <a:cubicBezTo>
                      <a:pt x="309" y="242"/>
                      <a:pt x="323" y="240"/>
                      <a:pt x="337" y="232"/>
                    </a:cubicBezTo>
                    <a:cubicBezTo>
                      <a:pt x="359" y="219"/>
                      <a:pt x="372" y="213"/>
                      <a:pt x="394" y="232"/>
                    </a:cubicBezTo>
                    <a:cubicBezTo>
                      <a:pt x="397" y="235"/>
                      <a:pt x="401" y="234"/>
                      <a:pt x="403" y="231"/>
                    </a:cubicBezTo>
                    <a:cubicBezTo>
                      <a:pt x="416" y="209"/>
                      <a:pt x="431" y="191"/>
                      <a:pt x="458" y="203"/>
                    </a:cubicBezTo>
                    <a:cubicBezTo>
                      <a:pt x="476" y="212"/>
                      <a:pt x="492" y="224"/>
                      <a:pt x="510" y="233"/>
                    </a:cubicBezTo>
                    <a:cubicBezTo>
                      <a:pt x="512" y="234"/>
                      <a:pt x="516" y="234"/>
                      <a:pt x="518" y="231"/>
                    </a:cubicBezTo>
                    <a:cubicBezTo>
                      <a:pt x="524" y="218"/>
                      <a:pt x="520" y="210"/>
                      <a:pt x="519" y="196"/>
                    </a:cubicBezTo>
                    <a:cubicBezTo>
                      <a:pt x="518" y="189"/>
                      <a:pt x="506" y="189"/>
                      <a:pt x="507" y="196"/>
                    </a:cubicBezTo>
                    <a:cubicBezTo>
                      <a:pt x="507" y="205"/>
                      <a:pt x="511" y="217"/>
                      <a:pt x="507" y="225"/>
                    </a:cubicBezTo>
                    <a:cubicBezTo>
                      <a:pt x="510" y="224"/>
                      <a:pt x="513" y="223"/>
                      <a:pt x="516" y="223"/>
                    </a:cubicBezTo>
                    <a:cubicBezTo>
                      <a:pt x="493" y="212"/>
                      <a:pt x="471" y="191"/>
                      <a:pt x="446" y="187"/>
                    </a:cubicBezTo>
                    <a:cubicBezTo>
                      <a:pt x="421" y="182"/>
                      <a:pt x="404" y="206"/>
                      <a:pt x="393" y="225"/>
                    </a:cubicBezTo>
                    <a:cubicBezTo>
                      <a:pt x="396" y="224"/>
                      <a:pt x="399" y="224"/>
                      <a:pt x="402" y="224"/>
                    </a:cubicBezTo>
                    <a:cubicBezTo>
                      <a:pt x="388" y="211"/>
                      <a:pt x="372" y="202"/>
                      <a:pt x="352" y="209"/>
                    </a:cubicBezTo>
                    <a:cubicBezTo>
                      <a:pt x="332" y="217"/>
                      <a:pt x="320" y="233"/>
                      <a:pt x="297" y="226"/>
                    </a:cubicBezTo>
                    <a:cubicBezTo>
                      <a:pt x="294" y="225"/>
                      <a:pt x="291" y="226"/>
                      <a:pt x="290" y="229"/>
                    </a:cubicBezTo>
                    <a:cubicBezTo>
                      <a:pt x="278" y="256"/>
                      <a:pt x="259" y="245"/>
                      <a:pt x="244" y="228"/>
                    </a:cubicBezTo>
                    <a:cubicBezTo>
                      <a:pt x="241" y="224"/>
                      <a:pt x="235" y="226"/>
                      <a:pt x="234" y="230"/>
                    </a:cubicBezTo>
                    <a:cubicBezTo>
                      <a:pt x="229" y="254"/>
                      <a:pt x="214" y="279"/>
                      <a:pt x="186" y="278"/>
                    </a:cubicBezTo>
                    <a:cubicBezTo>
                      <a:pt x="157" y="277"/>
                      <a:pt x="154" y="243"/>
                      <a:pt x="159" y="222"/>
                    </a:cubicBezTo>
                    <a:cubicBezTo>
                      <a:pt x="155" y="220"/>
                      <a:pt x="151" y="219"/>
                      <a:pt x="147" y="218"/>
                    </a:cubicBezTo>
                    <a:cubicBezTo>
                      <a:pt x="139" y="257"/>
                      <a:pt x="107" y="310"/>
                      <a:pt x="61" y="286"/>
                    </a:cubicBezTo>
                    <a:cubicBezTo>
                      <a:pt x="62" y="288"/>
                      <a:pt x="63" y="290"/>
                      <a:pt x="64" y="293"/>
                    </a:cubicBezTo>
                    <a:cubicBezTo>
                      <a:pt x="75" y="259"/>
                      <a:pt x="116" y="244"/>
                      <a:pt x="148" y="239"/>
                    </a:cubicBezTo>
                    <a:cubicBezTo>
                      <a:pt x="178" y="234"/>
                      <a:pt x="219" y="242"/>
                      <a:pt x="199" y="280"/>
                    </a:cubicBezTo>
                    <a:cubicBezTo>
                      <a:pt x="203" y="281"/>
                      <a:pt x="206" y="282"/>
                      <a:pt x="210" y="283"/>
                    </a:cubicBezTo>
                    <a:cubicBezTo>
                      <a:pt x="207" y="252"/>
                      <a:pt x="225" y="225"/>
                      <a:pt x="250" y="208"/>
                    </a:cubicBezTo>
                    <a:cubicBezTo>
                      <a:pt x="263" y="200"/>
                      <a:pt x="278" y="195"/>
                      <a:pt x="293" y="196"/>
                    </a:cubicBezTo>
                    <a:cubicBezTo>
                      <a:pt x="316" y="196"/>
                      <a:pt x="297" y="235"/>
                      <a:pt x="290" y="245"/>
                    </a:cubicBezTo>
                    <a:cubicBezTo>
                      <a:pt x="294" y="246"/>
                      <a:pt x="297" y="248"/>
                      <a:pt x="301" y="249"/>
                    </a:cubicBezTo>
                    <a:cubicBezTo>
                      <a:pt x="307" y="220"/>
                      <a:pt x="336" y="193"/>
                      <a:pt x="359" y="176"/>
                    </a:cubicBezTo>
                    <a:cubicBezTo>
                      <a:pt x="370" y="167"/>
                      <a:pt x="383" y="159"/>
                      <a:pt x="396" y="157"/>
                    </a:cubicBezTo>
                    <a:cubicBezTo>
                      <a:pt x="413" y="156"/>
                      <a:pt x="413" y="179"/>
                      <a:pt x="411" y="191"/>
                    </a:cubicBezTo>
                    <a:cubicBezTo>
                      <a:pt x="405" y="219"/>
                      <a:pt x="369" y="220"/>
                      <a:pt x="346" y="219"/>
                    </a:cubicBezTo>
                    <a:cubicBezTo>
                      <a:pt x="313" y="217"/>
                      <a:pt x="280" y="205"/>
                      <a:pt x="251" y="189"/>
                    </a:cubicBezTo>
                    <a:cubicBezTo>
                      <a:pt x="229" y="178"/>
                      <a:pt x="200" y="161"/>
                      <a:pt x="194" y="135"/>
                    </a:cubicBezTo>
                    <a:cubicBezTo>
                      <a:pt x="186" y="98"/>
                      <a:pt x="210" y="66"/>
                      <a:pt x="239" y="44"/>
                    </a:cubicBezTo>
                    <a:cubicBezTo>
                      <a:pt x="264" y="25"/>
                      <a:pt x="302" y="8"/>
                      <a:pt x="333" y="23"/>
                    </a:cubicBezTo>
                    <a:cubicBezTo>
                      <a:pt x="376" y="43"/>
                      <a:pt x="357" y="100"/>
                      <a:pt x="330" y="123"/>
                    </a:cubicBezTo>
                    <a:cubicBezTo>
                      <a:pt x="303" y="147"/>
                      <a:pt x="260" y="160"/>
                      <a:pt x="226" y="147"/>
                    </a:cubicBezTo>
                    <a:cubicBezTo>
                      <a:pt x="227" y="149"/>
                      <a:pt x="229" y="151"/>
                      <a:pt x="230" y="153"/>
                    </a:cubicBezTo>
                    <a:cubicBezTo>
                      <a:pt x="235" y="116"/>
                      <a:pt x="279" y="92"/>
                      <a:pt x="313" y="94"/>
                    </a:cubicBezTo>
                    <a:cubicBezTo>
                      <a:pt x="365" y="95"/>
                      <a:pt x="354" y="180"/>
                      <a:pt x="307" y="182"/>
                    </a:cubicBezTo>
                    <a:cubicBezTo>
                      <a:pt x="309" y="184"/>
                      <a:pt x="311" y="185"/>
                      <a:pt x="313" y="187"/>
                    </a:cubicBezTo>
                    <a:cubicBezTo>
                      <a:pt x="307" y="160"/>
                      <a:pt x="328" y="137"/>
                      <a:pt x="354" y="135"/>
                    </a:cubicBezTo>
                    <a:cubicBezTo>
                      <a:pt x="353" y="133"/>
                      <a:pt x="351" y="130"/>
                      <a:pt x="349" y="127"/>
                    </a:cubicBezTo>
                    <a:cubicBezTo>
                      <a:pt x="343" y="148"/>
                      <a:pt x="326" y="162"/>
                      <a:pt x="306" y="169"/>
                    </a:cubicBezTo>
                    <a:cubicBezTo>
                      <a:pt x="296" y="172"/>
                      <a:pt x="265" y="180"/>
                      <a:pt x="264" y="163"/>
                    </a:cubicBezTo>
                    <a:cubicBezTo>
                      <a:pt x="262" y="137"/>
                      <a:pt x="293" y="127"/>
                      <a:pt x="313" y="133"/>
                    </a:cubicBezTo>
                    <a:cubicBezTo>
                      <a:pt x="339" y="140"/>
                      <a:pt x="351" y="168"/>
                      <a:pt x="330" y="188"/>
                    </a:cubicBezTo>
                    <a:cubicBezTo>
                      <a:pt x="334" y="189"/>
                      <a:pt x="337" y="190"/>
                      <a:pt x="340" y="191"/>
                    </a:cubicBezTo>
                    <a:cubicBezTo>
                      <a:pt x="338" y="184"/>
                      <a:pt x="333" y="176"/>
                      <a:pt x="333" y="169"/>
                    </a:cubicBezTo>
                    <a:cubicBezTo>
                      <a:pt x="329" y="170"/>
                      <a:pt x="325" y="171"/>
                      <a:pt x="322" y="172"/>
                    </a:cubicBezTo>
                    <a:cubicBezTo>
                      <a:pt x="338" y="193"/>
                      <a:pt x="354" y="220"/>
                      <a:pt x="346" y="248"/>
                    </a:cubicBezTo>
                    <a:cubicBezTo>
                      <a:pt x="339" y="269"/>
                      <a:pt x="316" y="281"/>
                      <a:pt x="297" y="287"/>
                    </a:cubicBezTo>
                    <a:cubicBezTo>
                      <a:pt x="249" y="300"/>
                      <a:pt x="186" y="287"/>
                      <a:pt x="155" y="246"/>
                    </a:cubicBezTo>
                    <a:cubicBezTo>
                      <a:pt x="124" y="204"/>
                      <a:pt x="135" y="128"/>
                      <a:pt x="194" y="121"/>
                    </a:cubicBezTo>
                    <a:cubicBezTo>
                      <a:pt x="236" y="117"/>
                      <a:pt x="294" y="143"/>
                      <a:pt x="310" y="185"/>
                    </a:cubicBezTo>
                    <a:cubicBezTo>
                      <a:pt x="318" y="205"/>
                      <a:pt x="308" y="224"/>
                      <a:pt x="293" y="237"/>
                    </a:cubicBezTo>
                    <a:cubicBezTo>
                      <a:pt x="269" y="258"/>
                      <a:pt x="240" y="253"/>
                      <a:pt x="212" y="245"/>
                    </a:cubicBezTo>
                    <a:cubicBezTo>
                      <a:pt x="159" y="228"/>
                      <a:pt x="58" y="174"/>
                      <a:pt x="91" y="106"/>
                    </a:cubicBezTo>
                    <a:cubicBezTo>
                      <a:pt x="99" y="88"/>
                      <a:pt x="115" y="74"/>
                      <a:pt x="133" y="65"/>
                    </a:cubicBezTo>
                    <a:cubicBezTo>
                      <a:pt x="155" y="52"/>
                      <a:pt x="176" y="56"/>
                      <a:pt x="196" y="72"/>
                    </a:cubicBezTo>
                    <a:cubicBezTo>
                      <a:pt x="216" y="89"/>
                      <a:pt x="231" y="113"/>
                      <a:pt x="215" y="138"/>
                    </a:cubicBezTo>
                    <a:cubicBezTo>
                      <a:pt x="203" y="156"/>
                      <a:pt x="180" y="167"/>
                      <a:pt x="160" y="171"/>
                    </a:cubicBezTo>
                    <a:cubicBezTo>
                      <a:pt x="140" y="175"/>
                      <a:pt x="122" y="169"/>
                      <a:pt x="131" y="146"/>
                    </a:cubicBezTo>
                    <a:cubicBezTo>
                      <a:pt x="129" y="148"/>
                      <a:pt x="127" y="149"/>
                      <a:pt x="125" y="151"/>
                    </a:cubicBezTo>
                    <a:cubicBezTo>
                      <a:pt x="153" y="154"/>
                      <a:pt x="172" y="169"/>
                      <a:pt x="169" y="198"/>
                    </a:cubicBezTo>
                    <a:cubicBezTo>
                      <a:pt x="168" y="218"/>
                      <a:pt x="155" y="241"/>
                      <a:pt x="138" y="252"/>
                    </a:cubicBezTo>
                    <a:cubicBezTo>
                      <a:pt x="114" y="269"/>
                      <a:pt x="106" y="232"/>
                      <a:pt x="104" y="214"/>
                    </a:cubicBezTo>
                    <a:cubicBezTo>
                      <a:pt x="100" y="169"/>
                      <a:pt x="133" y="126"/>
                      <a:pt x="180" y="128"/>
                    </a:cubicBezTo>
                    <a:cubicBezTo>
                      <a:pt x="231" y="129"/>
                      <a:pt x="233" y="191"/>
                      <a:pt x="218" y="226"/>
                    </a:cubicBezTo>
                    <a:cubicBezTo>
                      <a:pt x="211" y="242"/>
                      <a:pt x="199" y="250"/>
                      <a:pt x="182" y="251"/>
                    </a:cubicBezTo>
                    <a:cubicBezTo>
                      <a:pt x="174" y="251"/>
                      <a:pt x="166" y="249"/>
                      <a:pt x="162" y="241"/>
                    </a:cubicBezTo>
                    <a:cubicBezTo>
                      <a:pt x="154" y="227"/>
                      <a:pt x="167" y="203"/>
                      <a:pt x="174" y="190"/>
                    </a:cubicBezTo>
                    <a:cubicBezTo>
                      <a:pt x="184" y="171"/>
                      <a:pt x="198" y="153"/>
                      <a:pt x="216" y="139"/>
                    </a:cubicBezTo>
                    <a:cubicBezTo>
                      <a:pt x="226" y="131"/>
                      <a:pt x="240" y="123"/>
                      <a:pt x="253" y="127"/>
                    </a:cubicBezTo>
                    <a:cubicBezTo>
                      <a:pt x="270" y="133"/>
                      <a:pt x="272" y="162"/>
                      <a:pt x="273" y="176"/>
                    </a:cubicBezTo>
                    <a:cubicBezTo>
                      <a:pt x="274" y="187"/>
                      <a:pt x="272" y="199"/>
                      <a:pt x="267" y="209"/>
                    </a:cubicBezTo>
                    <a:cubicBezTo>
                      <a:pt x="260" y="223"/>
                      <a:pt x="246" y="215"/>
                      <a:pt x="237" y="207"/>
                    </a:cubicBezTo>
                    <a:cubicBezTo>
                      <a:pt x="223" y="193"/>
                      <a:pt x="220" y="175"/>
                      <a:pt x="220" y="156"/>
                    </a:cubicBezTo>
                    <a:cubicBezTo>
                      <a:pt x="221" y="128"/>
                      <a:pt x="230" y="86"/>
                      <a:pt x="252" y="66"/>
                    </a:cubicBezTo>
                    <a:cubicBezTo>
                      <a:pt x="249" y="66"/>
                      <a:pt x="246" y="65"/>
                      <a:pt x="243" y="65"/>
                    </a:cubicBezTo>
                    <a:cubicBezTo>
                      <a:pt x="265" y="109"/>
                      <a:pt x="248" y="232"/>
                      <a:pt x="176" y="202"/>
                    </a:cubicBezTo>
                    <a:cubicBezTo>
                      <a:pt x="139" y="186"/>
                      <a:pt x="142" y="145"/>
                      <a:pt x="152" y="113"/>
                    </a:cubicBezTo>
                    <a:cubicBezTo>
                      <a:pt x="161" y="86"/>
                      <a:pt x="183" y="44"/>
                      <a:pt x="216" y="41"/>
                    </a:cubicBezTo>
                    <a:cubicBezTo>
                      <a:pt x="249" y="37"/>
                      <a:pt x="243" y="74"/>
                      <a:pt x="233" y="93"/>
                    </a:cubicBezTo>
                    <a:cubicBezTo>
                      <a:pt x="218" y="121"/>
                      <a:pt x="193" y="145"/>
                      <a:pt x="168" y="166"/>
                    </a:cubicBezTo>
                    <a:cubicBezTo>
                      <a:pt x="145" y="186"/>
                      <a:pt x="118" y="206"/>
                      <a:pt x="88" y="218"/>
                    </a:cubicBezTo>
                    <a:cubicBezTo>
                      <a:pt x="60" y="228"/>
                      <a:pt x="20" y="215"/>
                      <a:pt x="17" y="182"/>
                    </a:cubicBezTo>
                    <a:cubicBezTo>
                      <a:pt x="15" y="155"/>
                      <a:pt x="30" y="128"/>
                      <a:pt x="42" y="106"/>
                    </a:cubicBezTo>
                    <a:cubicBezTo>
                      <a:pt x="55" y="82"/>
                      <a:pt x="71" y="59"/>
                      <a:pt x="87" y="37"/>
                    </a:cubicBezTo>
                    <a:cubicBezTo>
                      <a:pt x="91" y="31"/>
                      <a:pt x="81" y="25"/>
                      <a:pt x="76" y="3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101733" y="2649264"/>
            <a:ext cx="3272800" cy="1460684"/>
            <a:chOff x="1101733" y="2649264"/>
            <a:chExt cx="3272800" cy="1460684"/>
          </a:xfrm>
        </p:grpSpPr>
        <p:sp>
          <p:nvSpPr>
            <p:cNvPr id="90" name="文本框 89"/>
            <p:cNvSpPr txBox="1"/>
            <p:nvPr/>
          </p:nvSpPr>
          <p:spPr>
            <a:xfrm>
              <a:off x="1163715" y="2692806"/>
              <a:ext cx="3210818" cy="1417142"/>
            </a:xfrm>
            <a:custGeom>
              <a:avLst/>
              <a:gdLst/>
              <a:ahLst/>
              <a:cxnLst/>
              <a:rect l="l" t="t" r="r" b="b"/>
              <a:pathLst>
                <a:path w="3210818" h="1417142">
                  <a:moveTo>
                    <a:pt x="438150" y="1095375"/>
                  </a:moveTo>
                  <a:lnTo>
                    <a:pt x="609303" y="1095375"/>
                  </a:lnTo>
                  <a:lnTo>
                    <a:pt x="609303" y="1280220"/>
                  </a:lnTo>
                  <a:lnTo>
                    <a:pt x="1061145" y="1280220"/>
                  </a:lnTo>
                  <a:lnTo>
                    <a:pt x="1061145" y="1417142"/>
                  </a:lnTo>
                  <a:lnTo>
                    <a:pt x="438150" y="1417142"/>
                  </a:lnTo>
                  <a:close/>
                  <a:moveTo>
                    <a:pt x="1376065" y="1040607"/>
                  </a:moveTo>
                  <a:lnTo>
                    <a:pt x="1471910" y="1321296"/>
                  </a:lnTo>
                  <a:lnTo>
                    <a:pt x="1341835" y="1417142"/>
                  </a:lnTo>
                  <a:lnTo>
                    <a:pt x="1239143" y="1136452"/>
                  </a:lnTo>
                  <a:close/>
                  <a:moveTo>
                    <a:pt x="95845" y="1040607"/>
                  </a:moveTo>
                  <a:lnTo>
                    <a:pt x="232767" y="1136452"/>
                  </a:lnTo>
                  <a:lnTo>
                    <a:pt x="130076" y="1417142"/>
                  </a:lnTo>
                  <a:lnTo>
                    <a:pt x="0" y="1321296"/>
                  </a:lnTo>
                  <a:close/>
                  <a:moveTo>
                    <a:pt x="958453" y="1020068"/>
                  </a:moveTo>
                  <a:lnTo>
                    <a:pt x="1040606" y="1177529"/>
                  </a:lnTo>
                  <a:lnTo>
                    <a:pt x="889992" y="1211759"/>
                  </a:lnTo>
                  <a:lnTo>
                    <a:pt x="807839" y="1054299"/>
                  </a:lnTo>
                  <a:close/>
                  <a:moveTo>
                    <a:pt x="568226" y="492919"/>
                  </a:moveTo>
                  <a:lnTo>
                    <a:pt x="616149" y="732532"/>
                  </a:lnTo>
                  <a:lnTo>
                    <a:pt x="554534" y="842070"/>
                  </a:lnTo>
                  <a:lnTo>
                    <a:pt x="506611" y="602457"/>
                  </a:lnTo>
                  <a:close/>
                  <a:moveTo>
                    <a:pt x="239613" y="492919"/>
                  </a:moveTo>
                  <a:lnTo>
                    <a:pt x="301228" y="602457"/>
                  </a:lnTo>
                  <a:lnTo>
                    <a:pt x="246459" y="848916"/>
                  </a:lnTo>
                  <a:lnTo>
                    <a:pt x="184845" y="739379"/>
                  </a:lnTo>
                  <a:close/>
                  <a:moveTo>
                    <a:pt x="321767" y="27385"/>
                  </a:moveTo>
                  <a:lnTo>
                    <a:pt x="486073" y="27385"/>
                  </a:lnTo>
                  <a:lnTo>
                    <a:pt x="486073" y="301228"/>
                  </a:lnTo>
                  <a:lnTo>
                    <a:pt x="800993" y="301228"/>
                  </a:lnTo>
                  <a:lnTo>
                    <a:pt x="800993" y="985838"/>
                  </a:lnTo>
                  <a:lnTo>
                    <a:pt x="595610" y="985838"/>
                  </a:lnTo>
                  <a:lnTo>
                    <a:pt x="595610" y="835224"/>
                  </a:lnTo>
                  <a:lnTo>
                    <a:pt x="650379" y="835224"/>
                  </a:lnTo>
                  <a:lnTo>
                    <a:pt x="650379" y="444996"/>
                  </a:lnTo>
                  <a:lnTo>
                    <a:pt x="486073" y="444996"/>
                  </a:lnTo>
                  <a:lnTo>
                    <a:pt x="486073" y="972146"/>
                  </a:lnTo>
                  <a:lnTo>
                    <a:pt x="321767" y="972146"/>
                  </a:lnTo>
                  <a:lnTo>
                    <a:pt x="321767" y="444996"/>
                  </a:lnTo>
                  <a:lnTo>
                    <a:pt x="157460" y="444996"/>
                  </a:lnTo>
                  <a:lnTo>
                    <a:pt x="157460" y="985838"/>
                  </a:lnTo>
                  <a:lnTo>
                    <a:pt x="6846" y="985838"/>
                  </a:lnTo>
                  <a:lnTo>
                    <a:pt x="6846" y="301228"/>
                  </a:lnTo>
                  <a:lnTo>
                    <a:pt x="321767" y="301228"/>
                  </a:lnTo>
                  <a:close/>
                  <a:moveTo>
                    <a:pt x="1759446" y="13693"/>
                  </a:moveTo>
                  <a:lnTo>
                    <a:pt x="3197126" y="13693"/>
                  </a:lnTo>
                  <a:lnTo>
                    <a:pt x="3197126" y="157460"/>
                  </a:lnTo>
                  <a:lnTo>
                    <a:pt x="2813745" y="157460"/>
                  </a:lnTo>
                  <a:lnTo>
                    <a:pt x="2813745" y="705148"/>
                  </a:lnTo>
                  <a:lnTo>
                    <a:pt x="3162895" y="321767"/>
                  </a:lnTo>
                  <a:lnTo>
                    <a:pt x="3210818" y="479227"/>
                  </a:lnTo>
                  <a:lnTo>
                    <a:pt x="2813745" y="910531"/>
                  </a:lnTo>
                  <a:lnTo>
                    <a:pt x="2813745" y="1266528"/>
                  </a:lnTo>
                  <a:lnTo>
                    <a:pt x="3210818" y="1266528"/>
                  </a:lnTo>
                  <a:lnTo>
                    <a:pt x="3203972" y="1417142"/>
                  </a:lnTo>
                  <a:lnTo>
                    <a:pt x="2649438" y="1417142"/>
                  </a:lnTo>
                  <a:lnTo>
                    <a:pt x="2649438" y="157460"/>
                  </a:lnTo>
                  <a:lnTo>
                    <a:pt x="2211288" y="157460"/>
                  </a:lnTo>
                  <a:lnTo>
                    <a:pt x="2062826" y="383382"/>
                  </a:lnTo>
                  <a:lnTo>
                    <a:pt x="2409825" y="383382"/>
                  </a:lnTo>
                  <a:lnTo>
                    <a:pt x="2409825" y="807839"/>
                  </a:lnTo>
                  <a:lnTo>
                    <a:pt x="1882676" y="1417142"/>
                  </a:lnTo>
                  <a:lnTo>
                    <a:pt x="1725216" y="1382911"/>
                  </a:lnTo>
                  <a:lnTo>
                    <a:pt x="1992208" y="1063223"/>
                  </a:lnTo>
                  <a:lnTo>
                    <a:pt x="1725216" y="807839"/>
                  </a:lnTo>
                  <a:lnTo>
                    <a:pt x="1875830" y="746225"/>
                  </a:lnTo>
                  <a:lnTo>
                    <a:pt x="2087700" y="948884"/>
                  </a:lnTo>
                  <a:lnTo>
                    <a:pt x="2245519" y="759917"/>
                  </a:lnTo>
                  <a:lnTo>
                    <a:pt x="2245519" y="527150"/>
                  </a:lnTo>
                  <a:lnTo>
                    <a:pt x="1968350" y="527150"/>
                  </a:lnTo>
                  <a:lnTo>
                    <a:pt x="1896368" y="636687"/>
                  </a:lnTo>
                  <a:lnTo>
                    <a:pt x="1738908" y="602457"/>
                  </a:lnTo>
                  <a:lnTo>
                    <a:pt x="2033290" y="157460"/>
                  </a:lnTo>
                  <a:lnTo>
                    <a:pt x="1759446" y="157460"/>
                  </a:lnTo>
                  <a:close/>
                  <a:moveTo>
                    <a:pt x="657225" y="6846"/>
                  </a:moveTo>
                  <a:lnTo>
                    <a:pt x="800993" y="61615"/>
                  </a:lnTo>
                  <a:lnTo>
                    <a:pt x="670917" y="253306"/>
                  </a:lnTo>
                  <a:lnTo>
                    <a:pt x="527149" y="205383"/>
                  </a:lnTo>
                  <a:close/>
                  <a:moveTo>
                    <a:pt x="150614" y="6846"/>
                  </a:moveTo>
                  <a:lnTo>
                    <a:pt x="280690" y="205383"/>
                  </a:lnTo>
                  <a:lnTo>
                    <a:pt x="136922" y="253306"/>
                  </a:lnTo>
                  <a:lnTo>
                    <a:pt x="6846" y="61615"/>
                  </a:lnTo>
                  <a:close/>
                  <a:moveTo>
                    <a:pt x="917377" y="0"/>
                  </a:moveTo>
                  <a:lnTo>
                    <a:pt x="972146" y="41077"/>
                  </a:lnTo>
                  <a:lnTo>
                    <a:pt x="1458218" y="41077"/>
                  </a:lnTo>
                  <a:lnTo>
                    <a:pt x="1458218" y="191691"/>
                  </a:lnTo>
                  <a:lnTo>
                    <a:pt x="1417142" y="191691"/>
                  </a:lnTo>
                  <a:lnTo>
                    <a:pt x="1417142" y="451843"/>
                  </a:lnTo>
                  <a:lnTo>
                    <a:pt x="1255241" y="632246"/>
                  </a:lnTo>
                  <a:lnTo>
                    <a:pt x="1478756" y="855762"/>
                  </a:lnTo>
                  <a:lnTo>
                    <a:pt x="1417142" y="999530"/>
                  </a:lnTo>
                  <a:lnTo>
                    <a:pt x="1156231" y="742572"/>
                  </a:lnTo>
                  <a:lnTo>
                    <a:pt x="937915" y="985838"/>
                  </a:lnTo>
                  <a:lnTo>
                    <a:pt x="862608" y="862608"/>
                  </a:lnTo>
                  <a:lnTo>
                    <a:pt x="1055159" y="643032"/>
                  </a:lnTo>
                  <a:lnTo>
                    <a:pt x="965299" y="554534"/>
                  </a:lnTo>
                  <a:lnTo>
                    <a:pt x="1033760" y="410766"/>
                  </a:lnTo>
                  <a:lnTo>
                    <a:pt x="1153679" y="530685"/>
                  </a:lnTo>
                  <a:lnTo>
                    <a:pt x="1252835" y="417612"/>
                  </a:lnTo>
                  <a:lnTo>
                    <a:pt x="1252835" y="191691"/>
                  </a:lnTo>
                  <a:lnTo>
                    <a:pt x="1042937" y="191691"/>
                  </a:lnTo>
                  <a:lnTo>
                    <a:pt x="1013222" y="424458"/>
                  </a:lnTo>
                  <a:lnTo>
                    <a:pt x="883146" y="321767"/>
                  </a:lnTo>
                  <a:close/>
                </a:path>
              </a:pathLst>
            </a:custGeom>
            <a:solidFill>
              <a:srgbClr val="003A3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dirty="0">
                <a:solidFill>
                  <a:srgbClr val="003A30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1101733" y="2649264"/>
              <a:ext cx="3210818" cy="1417142"/>
            </a:xfrm>
            <a:custGeom>
              <a:avLst/>
              <a:gdLst/>
              <a:ahLst/>
              <a:cxnLst/>
              <a:rect l="l" t="t" r="r" b="b"/>
              <a:pathLst>
                <a:path w="3210818" h="1417142">
                  <a:moveTo>
                    <a:pt x="438150" y="1095375"/>
                  </a:moveTo>
                  <a:lnTo>
                    <a:pt x="609302" y="1095375"/>
                  </a:lnTo>
                  <a:lnTo>
                    <a:pt x="609302" y="1280220"/>
                  </a:lnTo>
                  <a:lnTo>
                    <a:pt x="1061145" y="1280220"/>
                  </a:lnTo>
                  <a:lnTo>
                    <a:pt x="1061145" y="1417142"/>
                  </a:lnTo>
                  <a:lnTo>
                    <a:pt x="438150" y="1417142"/>
                  </a:lnTo>
                  <a:close/>
                  <a:moveTo>
                    <a:pt x="1376065" y="1040607"/>
                  </a:moveTo>
                  <a:lnTo>
                    <a:pt x="1471910" y="1321296"/>
                  </a:lnTo>
                  <a:lnTo>
                    <a:pt x="1341835" y="1417142"/>
                  </a:lnTo>
                  <a:lnTo>
                    <a:pt x="1239143" y="1136452"/>
                  </a:lnTo>
                  <a:close/>
                  <a:moveTo>
                    <a:pt x="95845" y="1040607"/>
                  </a:moveTo>
                  <a:lnTo>
                    <a:pt x="232767" y="1136452"/>
                  </a:lnTo>
                  <a:lnTo>
                    <a:pt x="130076" y="1417142"/>
                  </a:lnTo>
                  <a:lnTo>
                    <a:pt x="0" y="1321296"/>
                  </a:lnTo>
                  <a:close/>
                  <a:moveTo>
                    <a:pt x="958453" y="1020068"/>
                  </a:moveTo>
                  <a:lnTo>
                    <a:pt x="1040606" y="1177529"/>
                  </a:lnTo>
                  <a:lnTo>
                    <a:pt x="889992" y="1211759"/>
                  </a:lnTo>
                  <a:lnTo>
                    <a:pt x="807839" y="1054299"/>
                  </a:lnTo>
                  <a:close/>
                  <a:moveTo>
                    <a:pt x="568226" y="492919"/>
                  </a:moveTo>
                  <a:lnTo>
                    <a:pt x="616149" y="732532"/>
                  </a:lnTo>
                  <a:lnTo>
                    <a:pt x="554534" y="842070"/>
                  </a:lnTo>
                  <a:lnTo>
                    <a:pt x="506611" y="602457"/>
                  </a:lnTo>
                  <a:close/>
                  <a:moveTo>
                    <a:pt x="239613" y="492919"/>
                  </a:moveTo>
                  <a:lnTo>
                    <a:pt x="301228" y="602457"/>
                  </a:lnTo>
                  <a:lnTo>
                    <a:pt x="246460" y="848916"/>
                  </a:lnTo>
                  <a:lnTo>
                    <a:pt x="184845" y="739379"/>
                  </a:lnTo>
                  <a:close/>
                  <a:moveTo>
                    <a:pt x="321767" y="27385"/>
                  </a:moveTo>
                  <a:lnTo>
                    <a:pt x="486073" y="27385"/>
                  </a:lnTo>
                  <a:lnTo>
                    <a:pt x="486073" y="301228"/>
                  </a:lnTo>
                  <a:lnTo>
                    <a:pt x="800993" y="301228"/>
                  </a:lnTo>
                  <a:lnTo>
                    <a:pt x="800993" y="985838"/>
                  </a:lnTo>
                  <a:lnTo>
                    <a:pt x="595610" y="985838"/>
                  </a:lnTo>
                  <a:lnTo>
                    <a:pt x="595610" y="835224"/>
                  </a:lnTo>
                  <a:lnTo>
                    <a:pt x="650379" y="835224"/>
                  </a:lnTo>
                  <a:lnTo>
                    <a:pt x="650379" y="444996"/>
                  </a:lnTo>
                  <a:lnTo>
                    <a:pt x="486073" y="444996"/>
                  </a:lnTo>
                  <a:lnTo>
                    <a:pt x="486073" y="972146"/>
                  </a:lnTo>
                  <a:lnTo>
                    <a:pt x="321767" y="972146"/>
                  </a:lnTo>
                  <a:lnTo>
                    <a:pt x="321767" y="444996"/>
                  </a:lnTo>
                  <a:lnTo>
                    <a:pt x="157460" y="444996"/>
                  </a:lnTo>
                  <a:lnTo>
                    <a:pt x="157460" y="985838"/>
                  </a:lnTo>
                  <a:lnTo>
                    <a:pt x="6846" y="985838"/>
                  </a:lnTo>
                  <a:lnTo>
                    <a:pt x="6846" y="301228"/>
                  </a:lnTo>
                  <a:lnTo>
                    <a:pt x="321767" y="301228"/>
                  </a:lnTo>
                  <a:close/>
                  <a:moveTo>
                    <a:pt x="1759446" y="13693"/>
                  </a:moveTo>
                  <a:lnTo>
                    <a:pt x="3197126" y="13693"/>
                  </a:lnTo>
                  <a:lnTo>
                    <a:pt x="3197126" y="157460"/>
                  </a:lnTo>
                  <a:lnTo>
                    <a:pt x="2813745" y="157460"/>
                  </a:lnTo>
                  <a:lnTo>
                    <a:pt x="2813745" y="705148"/>
                  </a:lnTo>
                  <a:lnTo>
                    <a:pt x="3162895" y="321767"/>
                  </a:lnTo>
                  <a:lnTo>
                    <a:pt x="3210818" y="479227"/>
                  </a:lnTo>
                  <a:lnTo>
                    <a:pt x="2813745" y="910531"/>
                  </a:lnTo>
                  <a:lnTo>
                    <a:pt x="2813745" y="1266528"/>
                  </a:lnTo>
                  <a:lnTo>
                    <a:pt x="3210818" y="1266528"/>
                  </a:lnTo>
                  <a:lnTo>
                    <a:pt x="3203972" y="1417142"/>
                  </a:lnTo>
                  <a:lnTo>
                    <a:pt x="2649438" y="1417142"/>
                  </a:lnTo>
                  <a:lnTo>
                    <a:pt x="2649438" y="157460"/>
                  </a:lnTo>
                  <a:lnTo>
                    <a:pt x="2211288" y="157460"/>
                  </a:lnTo>
                  <a:lnTo>
                    <a:pt x="2062826" y="383382"/>
                  </a:lnTo>
                  <a:lnTo>
                    <a:pt x="2409825" y="383382"/>
                  </a:lnTo>
                  <a:lnTo>
                    <a:pt x="2409825" y="807839"/>
                  </a:lnTo>
                  <a:lnTo>
                    <a:pt x="1882676" y="1417142"/>
                  </a:lnTo>
                  <a:lnTo>
                    <a:pt x="1725216" y="1382911"/>
                  </a:lnTo>
                  <a:lnTo>
                    <a:pt x="1992208" y="1063223"/>
                  </a:lnTo>
                  <a:lnTo>
                    <a:pt x="1725216" y="807839"/>
                  </a:lnTo>
                  <a:lnTo>
                    <a:pt x="1875830" y="746225"/>
                  </a:lnTo>
                  <a:lnTo>
                    <a:pt x="2087700" y="948884"/>
                  </a:lnTo>
                  <a:lnTo>
                    <a:pt x="2245519" y="759917"/>
                  </a:lnTo>
                  <a:lnTo>
                    <a:pt x="2245519" y="527150"/>
                  </a:lnTo>
                  <a:lnTo>
                    <a:pt x="1968350" y="527150"/>
                  </a:lnTo>
                  <a:lnTo>
                    <a:pt x="1896368" y="636687"/>
                  </a:lnTo>
                  <a:lnTo>
                    <a:pt x="1738908" y="602457"/>
                  </a:lnTo>
                  <a:lnTo>
                    <a:pt x="2033290" y="157460"/>
                  </a:lnTo>
                  <a:lnTo>
                    <a:pt x="1759446" y="157460"/>
                  </a:lnTo>
                  <a:close/>
                  <a:moveTo>
                    <a:pt x="657225" y="6846"/>
                  </a:moveTo>
                  <a:lnTo>
                    <a:pt x="800993" y="61615"/>
                  </a:lnTo>
                  <a:lnTo>
                    <a:pt x="670917" y="253306"/>
                  </a:lnTo>
                  <a:lnTo>
                    <a:pt x="527149" y="205383"/>
                  </a:lnTo>
                  <a:close/>
                  <a:moveTo>
                    <a:pt x="150614" y="6846"/>
                  </a:moveTo>
                  <a:lnTo>
                    <a:pt x="280690" y="205383"/>
                  </a:lnTo>
                  <a:lnTo>
                    <a:pt x="136922" y="253306"/>
                  </a:lnTo>
                  <a:lnTo>
                    <a:pt x="6846" y="61615"/>
                  </a:lnTo>
                  <a:close/>
                  <a:moveTo>
                    <a:pt x="917377" y="0"/>
                  </a:moveTo>
                  <a:lnTo>
                    <a:pt x="972146" y="41077"/>
                  </a:lnTo>
                  <a:lnTo>
                    <a:pt x="1458218" y="41077"/>
                  </a:lnTo>
                  <a:lnTo>
                    <a:pt x="1458218" y="191691"/>
                  </a:lnTo>
                  <a:lnTo>
                    <a:pt x="1417142" y="191691"/>
                  </a:lnTo>
                  <a:lnTo>
                    <a:pt x="1417142" y="451843"/>
                  </a:lnTo>
                  <a:lnTo>
                    <a:pt x="1255241" y="632246"/>
                  </a:lnTo>
                  <a:lnTo>
                    <a:pt x="1478756" y="855762"/>
                  </a:lnTo>
                  <a:lnTo>
                    <a:pt x="1417142" y="999530"/>
                  </a:lnTo>
                  <a:lnTo>
                    <a:pt x="1156231" y="742572"/>
                  </a:lnTo>
                  <a:lnTo>
                    <a:pt x="937915" y="985838"/>
                  </a:lnTo>
                  <a:lnTo>
                    <a:pt x="862608" y="862608"/>
                  </a:lnTo>
                  <a:lnTo>
                    <a:pt x="1055159" y="643032"/>
                  </a:lnTo>
                  <a:lnTo>
                    <a:pt x="965299" y="554534"/>
                  </a:lnTo>
                  <a:lnTo>
                    <a:pt x="1033760" y="410766"/>
                  </a:lnTo>
                  <a:lnTo>
                    <a:pt x="1153679" y="530685"/>
                  </a:lnTo>
                  <a:lnTo>
                    <a:pt x="1252835" y="417612"/>
                  </a:lnTo>
                  <a:lnTo>
                    <a:pt x="1252835" y="191691"/>
                  </a:lnTo>
                  <a:lnTo>
                    <a:pt x="1042937" y="191691"/>
                  </a:lnTo>
                  <a:lnTo>
                    <a:pt x="1013222" y="424458"/>
                  </a:lnTo>
                  <a:lnTo>
                    <a:pt x="883146" y="3217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3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067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0.0151 4.44444E-6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5E-6 -3.33333E-6 L 0.0112 -3.33333E-6 " pathEditMode="relative" rAng="0" ptsTypes="AA">
                                      <p:cBhvr>
                                        <p:cTn id="8" dur="2250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01224 1.85185E-6 " pathEditMode="relative" rAng="0" ptsTypes="AA">
                                      <p:cBhvr>
                                        <p:cTn id="10" dur="225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6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6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6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6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28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646" grpId="0" animBg="1"/>
      <p:bldP spid="648" grpId="0" animBg="1"/>
      <p:bldP spid="650" grpId="0" animBg="1"/>
      <p:bldP spid="652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3716</TotalTime>
  <Words>38</Words>
  <Application>Microsoft Office PowerPoint</Application>
  <PresentationFormat>宽屏</PresentationFormat>
  <Paragraphs>15</Paragraphs>
  <Slides>23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Calibri Light</vt:lpstr>
      <vt:lpstr>宋体</vt:lpstr>
      <vt:lpstr>张海山锐谐体</vt:lpstr>
      <vt:lpstr>方正中等线简体</vt:lpstr>
      <vt:lpstr>蒙纳简超刚黑</vt:lpstr>
      <vt:lpstr>Calibri</vt:lpstr>
      <vt:lpstr>微软雅黑</vt:lpstr>
      <vt:lpstr>Arial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锐普PPT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陈魁chinakui</dc:creator>
  <cp:lastModifiedBy>peaterq</cp:lastModifiedBy>
  <cp:revision>273</cp:revision>
  <dcterms:created xsi:type="dcterms:W3CDTF">2014-04-07T06:58:37Z</dcterms:created>
  <dcterms:modified xsi:type="dcterms:W3CDTF">2015-05-09T01:57:52Z</dcterms:modified>
</cp:coreProperties>
</file>